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2" r:id="rId2"/>
    <p:sldId id="256" r:id="rId3"/>
    <p:sldId id="261" r:id="rId4"/>
    <p:sldId id="259" r:id="rId5"/>
    <p:sldId id="258" r:id="rId6"/>
    <p:sldId id="263" r:id="rId7"/>
    <p:sldId id="264" r:id="rId8"/>
    <p:sldId id="257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2F2AD-40E4-4912-985C-B6EEFEF1849D}" type="datetimeFigureOut">
              <a:rPr lang="en-AU" smtClean="0"/>
              <a:pPr/>
              <a:t>29/11/2018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F3F1C-8A80-4C0D-9CAD-8909621472C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DB35-46F8-447F-BD61-8B3A651C62E6}" type="datetimeFigureOut">
              <a:rPr lang="en-AU" smtClean="0"/>
              <a:pPr/>
              <a:t>29/11/2018</a:t>
            </a:fld>
            <a:endParaRPr lang="en-A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F2AA-D135-466B-875A-BEC06B29850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DB35-46F8-447F-BD61-8B3A651C62E6}" type="datetimeFigureOut">
              <a:rPr lang="en-AU" smtClean="0"/>
              <a:pPr/>
              <a:t>29/11/2018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F2AA-D135-466B-875A-BEC06B29850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DB35-46F8-447F-BD61-8B3A651C62E6}" type="datetimeFigureOut">
              <a:rPr lang="en-AU" smtClean="0"/>
              <a:pPr/>
              <a:t>29/11/2018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F2AA-D135-466B-875A-BEC06B29850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DB35-46F8-447F-BD61-8B3A651C62E6}" type="datetimeFigureOut">
              <a:rPr lang="en-AU" smtClean="0"/>
              <a:pPr/>
              <a:t>29/11/2018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F2AA-D135-466B-875A-BEC06B29850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DB35-46F8-447F-BD61-8B3A651C62E6}" type="datetimeFigureOut">
              <a:rPr lang="en-AU" smtClean="0"/>
              <a:pPr/>
              <a:t>29/11/2018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F2AA-D135-466B-875A-BEC06B29850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DB35-46F8-447F-BD61-8B3A651C62E6}" type="datetimeFigureOut">
              <a:rPr lang="en-AU" smtClean="0"/>
              <a:pPr/>
              <a:t>29/11/2018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F2AA-D135-466B-875A-BEC06B29850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DB35-46F8-447F-BD61-8B3A651C62E6}" type="datetimeFigureOut">
              <a:rPr lang="en-AU" smtClean="0"/>
              <a:pPr/>
              <a:t>29/11/2018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F2AA-D135-466B-875A-BEC06B29850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DB35-46F8-447F-BD61-8B3A651C62E6}" type="datetimeFigureOut">
              <a:rPr lang="en-AU" smtClean="0"/>
              <a:pPr/>
              <a:t>29/11/2018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F2AA-D135-466B-875A-BEC06B29850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DB35-46F8-447F-BD61-8B3A651C62E6}" type="datetimeFigureOut">
              <a:rPr lang="en-AU" smtClean="0"/>
              <a:pPr/>
              <a:t>29/11/2018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F2AA-D135-466B-875A-BEC06B29850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DB35-46F8-447F-BD61-8B3A651C62E6}" type="datetimeFigureOut">
              <a:rPr lang="en-AU" smtClean="0"/>
              <a:pPr/>
              <a:t>29/11/2018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F2AA-D135-466B-875A-BEC06B29850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DB35-46F8-447F-BD61-8B3A651C62E6}" type="datetimeFigureOut">
              <a:rPr lang="en-AU" smtClean="0"/>
              <a:pPr/>
              <a:t>29/11/2018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FAEF2AA-D135-466B-875A-BEC06B298509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8BDB35-46F8-447F-BD61-8B3A651C62E6}" type="datetimeFigureOut">
              <a:rPr lang="en-AU" smtClean="0"/>
              <a:pPr/>
              <a:t>29/11/2018</a:t>
            </a:fld>
            <a:endParaRPr lang="en-A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AEF2AA-D135-466B-875A-BEC06B298509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ceived_1021342635850734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851648" cy="1828800"/>
          </a:xfrm>
        </p:spPr>
        <p:txBody>
          <a:bodyPr/>
          <a:lstStyle/>
          <a:p>
            <a:r>
              <a:rPr lang="en-AU" dirty="0"/>
              <a:t>The Impact of Community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624" y="2348880"/>
            <a:ext cx="66247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AU" sz="2000" b="1" dirty="0"/>
              <a:t>1. Family/Friends and Church </a:t>
            </a:r>
            <a:r>
              <a:rPr lang="en-AU" sz="2000" b="1" dirty="0" err="1"/>
              <a:t>Commuunity</a:t>
            </a:r>
            <a:endParaRPr lang="en-AU" sz="2000" b="1" dirty="0"/>
          </a:p>
          <a:p>
            <a:pPr marL="342900" indent="-342900"/>
            <a:endParaRPr lang="en-AU" sz="2000" b="1" dirty="0"/>
          </a:p>
          <a:p>
            <a:pPr marL="342900" indent="-342900"/>
            <a:r>
              <a:rPr lang="en-AU" sz="2000" b="1" dirty="0"/>
              <a:t>2. Sports Community</a:t>
            </a:r>
          </a:p>
          <a:p>
            <a:pPr marL="342900" indent="-342900">
              <a:buAutoNum type="arabicPeriod"/>
            </a:pPr>
            <a:endParaRPr lang="en-AU" sz="2000" b="1" dirty="0"/>
          </a:p>
          <a:p>
            <a:pPr marL="342900" indent="-342900"/>
            <a:r>
              <a:rPr lang="en-AU" sz="2000" b="1" dirty="0"/>
              <a:t>3. Work/Business Community</a:t>
            </a:r>
          </a:p>
          <a:p>
            <a:pPr marL="342900" indent="-342900">
              <a:buAutoNum type="arabicPeriod"/>
            </a:pPr>
            <a:endParaRPr lang="en-AU" sz="2000" b="1" dirty="0"/>
          </a:p>
          <a:p>
            <a:pPr marL="342900" indent="-342900"/>
            <a:r>
              <a:rPr lang="en-AU" sz="2000" b="1" dirty="0"/>
              <a:t>4. TAFE Community</a:t>
            </a:r>
          </a:p>
          <a:p>
            <a:pPr marL="342900" indent="-342900">
              <a:buAutoNum type="arabicPeriod"/>
            </a:pPr>
            <a:endParaRPr lang="en-AU" dirty="0"/>
          </a:p>
          <a:p>
            <a:pPr marL="342900" indent="-342900">
              <a:buAutoNum type="arabicPeriod"/>
            </a:pP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5589240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‘The power of community is irreplaceable</a:t>
            </a:r>
            <a:r>
              <a:rPr lang="en-AU" sz="2000" dirty="0"/>
              <a:t>’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/>
              <a:t>Family/Friends &amp; Church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AU" dirty="0"/>
          </a:p>
          <a:p>
            <a:r>
              <a:rPr lang="en-AU" dirty="0"/>
              <a:t>- People being present</a:t>
            </a:r>
          </a:p>
          <a:p>
            <a:r>
              <a:rPr lang="en-AU" dirty="0"/>
              <a:t>- Knowing you are not alone dealing with negative symptoms coming from illness</a:t>
            </a:r>
          </a:p>
          <a:p>
            <a:r>
              <a:rPr lang="en-AU" dirty="0"/>
              <a:t>- Educating people (</a:t>
            </a:r>
            <a:r>
              <a:rPr lang="en-AU" dirty="0" err="1"/>
              <a:t>proactiveness</a:t>
            </a:r>
            <a:r>
              <a:rPr lang="en-AU" dirty="0"/>
              <a:t> of Mum)</a:t>
            </a:r>
          </a:p>
          <a:p>
            <a:endParaRPr lang="en-A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Sports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AU" dirty="0"/>
              <a:t>- Cricket and Basketball</a:t>
            </a:r>
          </a:p>
          <a:p>
            <a:pPr>
              <a:buNone/>
            </a:pPr>
            <a:r>
              <a:rPr lang="en-AU" dirty="0"/>
              <a:t>- Educating Teammates</a:t>
            </a:r>
          </a:p>
          <a:p>
            <a:pPr>
              <a:buNone/>
            </a:pPr>
            <a:r>
              <a:rPr lang="en-AU" dirty="0"/>
              <a:t>- Acceptance of teammates</a:t>
            </a:r>
          </a:p>
          <a:p>
            <a:pPr>
              <a:buNone/>
            </a:pPr>
            <a:r>
              <a:rPr lang="en-AU" dirty="0"/>
              <a:t>- Positive team environment</a:t>
            </a:r>
          </a:p>
          <a:p>
            <a:pPr>
              <a:buNone/>
            </a:pPr>
            <a:r>
              <a:rPr lang="en-AU" dirty="0"/>
              <a:t>- Continual secure environment for Tom to lean on (Emerald Cricket Club)</a:t>
            </a:r>
          </a:p>
          <a:p>
            <a:pPr>
              <a:buNone/>
            </a:pPr>
            <a:r>
              <a:rPr lang="en-AU" dirty="0"/>
              <a:t> </a:t>
            </a:r>
          </a:p>
          <a:p>
            <a:pPr>
              <a:buFontTx/>
              <a:buChar char="-"/>
            </a:pPr>
            <a:endParaRPr lang="en-A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Work/Business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St Josephs College, Ferntree Gully</a:t>
            </a:r>
          </a:p>
          <a:p>
            <a:r>
              <a:rPr lang="en-AU" dirty="0"/>
              <a:t>- Supportive Principal and staff</a:t>
            </a:r>
          </a:p>
          <a:p>
            <a:r>
              <a:rPr lang="en-AU" dirty="0"/>
              <a:t>- Team Environment with colleagues</a:t>
            </a:r>
          </a:p>
          <a:p>
            <a:r>
              <a:rPr lang="en-AU" dirty="0"/>
              <a:t>- Flexible working hours</a:t>
            </a:r>
          </a:p>
          <a:p>
            <a:r>
              <a:rPr lang="en-AU" dirty="0"/>
              <a:t>- Counsellor</a:t>
            </a:r>
          </a:p>
          <a:p>
            <a:r>
              <a:rPr lang="en-AU" dirty="0"/>
              <a:t>- Transition into own small business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82[7585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1396"/>
            <a:ext cx="9144000" cy="41952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m Lobbe vid">
            <a:hlinkClick r:id="" action="ppaction://media"/>
            <a:extLst>
              <a:ext uri="{FF2B5EF4-FFF2-40B4-BE49-F238E27FC236}">
                <a16:creationId xmlns:a16="http://schemas.microsoft.com/office/drawing/2014/main" id="{26A54B38-4BE9-4262-9380-8F7081C433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r>
              <a:rPr lang="en-AU" dirty="0"/>
              <a:t>TAFE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352928" cy="4752528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1. Access to Support Services</a:t>
            </a:r>
          </a:p>
          <a:p>
            <a:r>
              <a:rPr lang="en-AU" sz="1800" dirty="0"/>
              <a:t>- Access Ability Advisor- Sophie Holloway</a:t>
            </a:r>
          </a:p>
          <a:p>
            <a:r>
              <a:rPr lang="en-AU" sz="1800" dirty="0"/>
              <a:t>- Counsellor</a:t>
            </a:r>
          </a:p>
          <a:p>
            <a:endParaRPr lang="en-AU" dirty="0"/>
          </a:p>
          <a:p>
            <a:r>
              <a:rPr lang="en-AU" dirty="0"/>
              <a:t>2. Care Plan</a:t>
            </a:r>
          </a:p>
          <a:p>
            <a:r>
              <a:rPr lang="en-AU" sz="1800" dirty="0"/>
              <a:t>- Flexible learning/modified assessment</a:t>
            </a:r>
          </a:p>
          <a:p>
            <a:endParaRPr lang="en-AU" dirty="0"/>
          </a:p>
          <a:p>
            <a:r>
              <a:rPr lang="en-AU" dirty="0"/>
              <a:t>3. Horticulture teachers/staff</a:t>
            </a:r>
          </a:p>
          <a:p>
            <a:r>
              <a:rPr lang="en-AU" sz="1800" dirty="0"/>
              <a:t>- Weekly debriefing/check in</a:t>
            </a:r>
          </a:p>
          <a:p>
            <a:r>
              <a:rPr lang="en-AU" sz="1800" dirty="0"/>
              <a:t>- Affirmation/encouragement and positive voice</a:t>
            </a:r>
          </a:p>
          <a:p>
            <a:endParaRPr lang="en-AU" sz="2400" dirty="0"/>
          </a:p>
          <a:p>
            <a:r>
              <a:rPr lang="en-AU" sz="2400" dirty="0"/>
              <a:t>4. Educate Peers</a:t>
            </a:r>
          </a:p>
          <a:p>
            <a:r>
              <a:rPr lang="en-AU" sz="1900" dirty="0"/>
              <a:t>- Addressed the class: shared Mental Health story openly</a:t>
            </a:r>
          </a:p>
          <a:p>
            <a:r>
              <a:rPr lang="en-AU" sz="1800" dirty="0"/>
              <a:t>- Strategically pairing with other students for assessments</a:t>
            </a:r>
          </a:p>
          <a:p>
            <a:r>
              <a:rPr lang="en-AU" sz="1800" dirty="0"/>
              <a:t>- Keynote speaker at R U OK day</a:t>
            </a:r>
          </a:p>
          <a:p>
            <a:endParaRPr lang="en-AU" sz="1800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05A98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719"/>
            <a:ext cx="9144000" cy="609656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2432</TotalTime>
  <Words>204</Words>
  <Application>Microsoft Office PowerPoint</Application>
  <PresentationFormat>On-screen Show (4:3)</PresentationFormat>
  <Paragraphs>46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Constantia</vt:lpstr>
      <vt:lpstr>Wingdings 2</vt:lpstr>
      <vt:lpstr>Flow</vt:lpstr>
      <vt:lpstr>PowerPoint Presentation</vt:lpstr>
      <vt:lpstr>The Impact of Community</vt:lpstr>
      <vt:lpstr>Family/Friends &amp; Church Community</vt:lpstr>
      <vt:lpstr>Sports Community</vt:lpstr>
      <vt:lpstr>Work/Business Community</vt:lpstr>
      <vt:lpstr>PowerPoint Presentation</vt:lpstr>
      <vt:lpstr>PowerPoint Presentation</vt:lpstr>
      <vt:lpstr>TAFE Community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Community</dc:title>
  <dc:creator>Tom Lobbe</dc:creator>
  <cp:lastModifiedBy>Peter Lale</cp:lastModifiedBy>
  <cp:revision>47</cp:revision>
  <dcterms:created xsi:type="dcterms:W3CDTF">2018-11-25T02:19:59Z</dcterms:created>
  <dcterms:modified xsi:type="dcterms:W3CDTF">2018-11-29T00:58:33Z</dcterms:modified>
</cp:coreProperties>
</file>