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68" r:id="rId5"/>
    <p:sldId id="272" r:id="rId6"/>
    <p:sldId id="273" r:id="rId7"/>
    <p:sldId id="274" r:id="rId8"/>
    <p:sldId id="275" r:id="rId9"/>
    <p:sldId id="277" r:id="rId10"/>
    <p:sldId id="276" r:id="rId11"/>
    <p:sldId id="288" r:id="rId12"/>
    <p:sldId id="290" r:id="rId13"/>
    <p:sldId id="286" r:id="rId14"/>
    <p:sldId id="289" r:id="rId15"/>
    <p:sldId id="292" r:id="rId16"/>
    <p:sldId id="291" r:id="rId17"/>
    <p:sldId id="287" r:id="rId18"/>
    <p:sldId id="293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unsw.edu.au\OneUNSW\PVS\SD\OOD\SDPE\E%20I%20Team\ALL%20WORK%20STREAMS\HEPPP%20self-disclosure\Data%20Analysis\Results%2020%20June%202017%20for%20Jess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042998543677"/>
          <c:y val="0.127019839580466"/>
          <c:w val="0.48342636415906898"/>
          <c:h val="0.79069124038877403"/>
        </c:manualLayout>
      </c:layout>
      <c:radarChart>
        <c:radarStyle val="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Aboriginal and Torres Strait Islander</c:v>
                </c:pt>
              </c:strCache>
            </c:strRef>
          </c:tx>
          <c:spPr>
            <a:ln w="31750" cap="rnd" cmpd="sng" algn="ctr">
              <a:solidFill>
                <a:srgbClr val="008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Sheet1!$B$2:$B$6</c:f>
              <c:strCache>
                <c:ptCount val="5"/>
                <c:pt idx="0">
                  <c:v>Disclosed via tertiary admissions centre</c:v>
                </c:pt>
                <c:pt idx="1">
                  <c:v>Disclosed on enrolment</c:v>
                </c:pt>
                <c:pt idx="2">
                  <c:v>Disclosed through registered unit</c:v>
                </c:pt>
                <c:pt idx="3">
                  <c:v>Unsure</c:v>
                </c:pt>
                <c:pt idx="4">
                  <c:v>Not Disclosed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</c:v>
                </c:pt>
                <c:pt idx="1">
                  <c:v>59</c:v>
                </c:pt>
                <c:pt idx="2">
                  <c:v>41</c:v>
                </c:pt>
                <c:pt idx="3">
                  <c:v>1.5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3-432F-9875-F597D771A88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Student with Disabilities</c:v>
                </c:pt>
              </c:strCache>
            </c:strRef>
          </c:tx>
          <c:spPr>
            <a:ln w="31750" cap="rnd" cmpd="sng" algn="ctr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Sheet1!$B$2:$B$6</c:f>
              <c:strCache>
                <c:ptCount val="5"/>
                <c:pt idx="0">
                  <c:v>Disclosed via tertiary admissions centre</c:v>
                </c:pt>
                <c:pt idx="1">
                  <c:v>Disclosed on enrolment</c:v>
                </c:pt>
                <c:pt idx="2">
                  <c:v>Disclosed through registered unit</c:v>
                </c:pt>
                <c:pt idx="3">
                  <c:v>Unsure</c:v>
                </c:pt>
                <c:pt idx="4">
                  <c:v>Not Disclosed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34</c:v>
                </c:pt>
                <c:pt idx="1">
                  <c:v>37</c:v>
                </c:pt>
                <c:pt idx="2">
                  <c:v>81</c:v>
                </c:pt>
                <c:pt idx="3">
                  <c:v>0.4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13-432F-9875-F597D771A88B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Non-English Speaking Background</c:v>
                </c:pt>
              </c:strCache>
            </c:strRef>
          </c:tx>
          <c:spPr>
            <a:ln w="31750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Sheet1!$B$2:$B$6</c:f>
              <c:strCache>
                <c:ptCount val="5"/>
                <c:pt idx="0">
                  <c:v>Disclosed via tertiary admissions centre</c:v>
                </c:pt>
                <c:pt idx="1">
                  <c:v>Disclosed on enrolment</c:v>
                </c:pt>
                <c:pt idx="2">
                  <c:v>Disclosed through registered unit</c:v>
                </c:pt>
                <c:pt idx="3">
                  <c:v>Unsure</c:v>
                </c:pt>
                <c:pt idx="4">
                  <c:v>Not Disclosed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52</c:v>
                </c:pt>
                <c:pt idx="1">
                  <c:v>40</c:v>
                </c:pt>
                <c:pt idx="2">
                  <c:v>5</c:v>
                </c:pt>
                <c:pt idx="3">
                  <c:v>23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13-432F-9875-F597D771A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486168"/>
        <c:axId val="-2140389512"/>
      </c:radarChart>
      <c:catAx>
        <c:axId val="-214048616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23232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389512"/>
        <c:crosses val="autoZero"/>
        <c:auto val="1"/>
        <c:lblAlgn val="ctr"/>
        <c:lblOffset val="100"/>
        <c:noMultiLvlLbl val="0"/>
      </c:catAx>
      <c:valAx>
        <c:axId val="-214038951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23232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486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584448448164405"/>
          <c:y val="4.7953882130146397E-2"/>
          <c:w val="0.41957419724448303"/>
          <c:h val="0.251719978976048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23232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>
          <a:solidFill>
            <a:srgbClr val="232323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Indigenous!$C$10</c:f>
              <c:strCache>
                <c:ptCount val="1"/>
                <c:pt idx="0">
                  <c:v>Ind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Indigenous!$B$11:$B$19</c:f>
              <c:strCache>
                <c:ptCount val="9"/>
                <c:pt idx="0">
                  <c:v>Disclosing status to the university benefits students</c:v>
                </c:pt>
                <c:pt idx="1">
                  <c:v>I trust the university with this information</c:v>
                </c:pt>
                <c:pt idx="2">
                  <c:v>I fear prejudice in my university life if I disclose</c:v>
                </c:pt>
                <c:pt idx="3">
                  <c:v>I fear prejudice in my professional life after university if I disclose</c:v>
                </c:pt>
                <c:pt idx="4">
                  <c:v>I am concerned about the confidentiality of this information</c:v>
                </c:pt>
                <c:pt idx="5">
                  <c:v>Students do not wish to be 'labelled'</c:v>
                </c:pt>
                <c:pt idx="6">
                  <c:v>The university does not need to know</c:v>
                </c:pt>
                <c:pt idx="7">
                  <c:v>I do not know why I should disclose this information</c:v>
                </c:pt>
                <c:pt idx="8">
                  <c:v>I do not know how to disclose this information</c:v>
                </c:pt>
              </c:strCache>
            </c:strRef>
          </c:cat>
          <c:val>
            <c:numRef>
              <c:f>Indigenous!$C$11:$C$19</c:f>
              <c:numCache>
                <c:formatCode>0.00</c:formatCode>
                <c:ptCount val="9"/>
                <c:pt idx="0">
                  <c:v>3.8235294117647061</c:v>
                </c:pt>
                <c:pt idx="1">
                  <c:v>3.6470588235294121</c:v>
                </c:pt>
                <c:pt idx="2">
                  <c:v>2.3529411764705861</c:v>
                </c:pt>
                <c:pt idx="3">
                  <c:v>2.4117647058823528</c:v>
                </c:pt>
                <c:pt idx="4">
                  <c:v>2.7058823529411771</c:v>
                </c:pt>
                <c:pt idx="5">
                  <c:v>3.2352941176470602</c:v>
                </c:pt>
                <c:pt idx="6">
                  <c:v>2.625</c:v>
                </c:pt>
                <c:pt idx="7">
                  <c:v>2.7647058823529411</c:v>
                </c:pt>
                <c:pt idx="8">
                  <c:v>2.4705882352941182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F-47C4-A57A-50429097CCF8}"/>
            </c:ext>
          </c:extLst>
        </c:ser>
        <c:ser>
          <c:idx val="1"/>
          <c:order val="1"/>
          <c:tx>
            <c:strRef>
              <c:f>Indigenous!$D$10</c:f>
              <c:strCache>
                <c:ptCount val="1"/>
                <c:pt idx="0">
                  <c:v>Dis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Indigenous!$B$11:$B$19</c:f>
              <c:strCache>
                <c:ptCount val="9"/>
                <c:pt idx="0">
                  <c:v>Disclosing status to the university benefits students</c:v>
                </c:pt>
                <c:pt idx="1">
                  <c:v>I trust the university with this information</c:v>
                </c:pt>
                <c:pt idx="2">
                  <c:v>I fear prejudice in my university life if I disclose</c:v>
                </c:pt>
                <c:pt idx="3">
                  <c:v>I fear prejudice in my professional life after university if I disclose</c:v>
                </c:pt>
                <c:pt idx="4">
                  <c:v>I am concerned about the confidentiality of this information</c:v>
                </c:pt>
                <c:pt idx="5">
                  <c:v>Students do not wish to be 'labelled'</c:v>
                </c:pt>
                <c:pt idx="6">
                  <c:v>The university does not need to know</c:v>
                </c:pt>
                <c:pt idx="7">
                  <c:v>I do not know why I should disclose this information</c:v>
                </c:pt>
                <c:pt idx="8">
                  <c:v>I do not know how to disclose this information</c:v>
                </c:pt>
              </c:strCache>
            </c:strRef>
          </c:cat>
          <c:val>
            <c:numRef>
              <c:f>Indigenous!$D$11:$D$19</c:f>
              <c:numCache>
                <c:formatCode>0.00</c:formatCode>
                <c:ptCount val="9"/>
                <c:pt idx="0">
                  <c:v>3.9797979797979801</c:v>
                </c:pt>
                <c:pt idx="1">
                  <c:v>3.808080808080808</c:v>
                </c:pt>
                <c:pt idx="2">
                  <c:v>3.1717171717171722</c:v>
                </c:pt>
                <c:pt idx="3">
                  <c:v>3.7070707070707072</c:v>
                </c:pt>
                <c:pt idx="4">
                  <c:v>2.8787878787878798</c:v>
                </c:pt>
                <c:pt idx="5">
                  <c:v>4.0101010101010086</c:v>
                </c:pt>
                <c:pt idx="6">
                  <c:v>2.3265306122448979</c:v>
                </c:pt>
                <c:pt idx="7">
                  <c:v>1.9696969696969699</c:v>
                </c:pt>
                <c:pt idx="8">
                  <c:v>2.1010101010101012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F-47C4-A57A-50429097CCF8}"/>
            </c:ext>
          </c:extLst>
        </c:ser>
        <c:ser>
          <c:idx val="2"/>
          <c:order val="2"/>
          <c:tx>
            <c:strRef>
              <c:f>Indigenous!$E$10</c:f>
              <c:strCache>
                <c:ptCount val="1"/>
                <c:pt idx="0">
                  <c:v>NESB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Indigenous!$B$11:$B$19</c:f>
              <c:strCache>
                <c:ptCount val="9"/>
                <c:pt idx="0">
                  <c:v>Disclosing status to the university benefits students</c:v>
                </c:pt>
                <c:pt idx="1">
                  <c:v>I trust the university with this information</c:v>
                </c:pt>
                <c:pt idx="2">
                  <c:v>I fear prejudice in my university life if I disclose</c:v>
                </c:pt>
                <c:pt idx="3">
                  <c:v>I fear prejudice in my professional life after university if I disclose</c:v>
                </c:pt>
                <c:pt idx="4">
                  <c:v>I am concerned about the confidentiality of this information</c:v>
                </c:pt>
                <c:pt idx="5">
                  <c:v>Students do not wish to be 'labelled'</c:v>
                </c:pt>
                <c:pt idx="6">
                  <c:v>The university does not need to know</c:v>
                </c:pt>
                <c:pt idx="7">
                  <c:v>I do not know why I should disclose this information</c:v>
                </c:pt>
                <c:pt idx="8">
                  <c:v>I do not know how to disclose this information</c:v>
                </c:pt>
              </c:strCache>
            </c:strRef>
          </c:cat>
          <c:val>
            <c:numRef>
              <c:f>Indigenous!$E$11:$E$19</c:f>
              <c:numCache>
                <c:formatCode>General</c:formatCode>
                <c:ptCount val="9"/>
                <c:pt idx="0">
                  <c:v>3.26600985221675</c:v>
                </c:pt>
                <c:pt idx="1">
                  <c:v>4.0246305418719093</c:v>
                </c:pt>
                <c:pt idx="2">
                  <c:v>2.5792079207920788</c:v>
                </c:pt>
                <c:pt idx="3">
                  <c:v>2.812807881773399</c:v>
                </c:pt>
                <c:pt idx="4">
                  <c:v>2.6650246305418719</c:v>
                </c:pt>
                <c:pt idx="5">
                  <c:v>3.965346534653464</c:v>
                </c:pt>
                <c:pt idx="6">
                  <c:v>3.029556650246306</c:v>
                </c:pt>
                <c:pt idx="7">
                  <c:v>3.320197044334976</c:v>
                </c:pt>
                <c:pt idx="8">
                  <c:v>2.8374384236453181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FF-47C4-A57A-50429097C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919880"/>
        <c:axId val="-2139595928"/>
      </c:radarChart>
      <c:catAx>
        <c:axId val="-2139919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-2139595928"/>
        <c:crosses val="autoZero"/>
        <c:auto val="1"/>
        <c:lblAlgn val="ctr"/>
        <c:lblOffset val="100"/>
        <c:noMultiLvlLbl val="0"/>
      </c:catAx>
      <c:valAx>
        <c:axId val="-2139595928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-2139919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92652-B950-48D6-B1F7-2F6B76E4747D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5AB3CF78-9854-49FE-A52D-340C8BF50879}">
      <dgm:prSet custT="1"/>
      <dgm:spPr/>
      <dgm:t>
        <a:bodyPr/>
        <a:lstStyle/>
        <a:p>
          <a:pPr algn="ctr"/>
          <a:r>
            <a:rPr lang="en-AU" sz="2000" dirty="0"/>
            <a:t>Fear of ‘labelling’ is equally shared by the three focus groups</a:t>
          </a:r>
          <a:endParaRPr lang="en-US" sz="2000" dirty="0"/>
        </a:p>
      </dgm:t>
    </dgm:pt>
    <dgm:pt modelId="{C555F8D0-1756-4FEE-B94A-FEF254914DBC}" type="parTrans" cxnId="{DB977A1C-653A-4536-BB6A-D8E3579BF2C5}">
      <dgm:prSet/>
      <dgm:spPr/>
      <dgm:t>
        <a:bodyPr/>
        <a:lstStyle/>
        <a:p>
          <a:endParaRPr lang="en-US"/>
        </a:p>
      </dgm:t>
    </dgm:pt>
    <dgm:pt modelId="{A36FE5CE-6A21-4640-9515-04461789631B}" type="sibTrans" cxnId="{DB977A1C-653A-4536-BB6A-D8E3579BF2C5}">
      <dgm:prSet/>
      <dgm:spPr/>
      <dgm:t>
        <a:bodyPr/>
        <a:lstStyle/>
        <a:p>
          <a:endParaRPr lang="en-US"/>
        </a:p>
      </dgm:t>
    </dgm:pt>
    <dgm:pt modelId="{F25E06B4-DE0E-4D06-B83E-148BAA718AC5}">
      <dgm:prSet custT="1"/>
      <dgm:spPr/>
      <dgm:t>
        <a:bodyPr/>
        <a:lstStyle/>
        <a:p>
          <a:pPr algn="ctr"/>
          <a:r>
            <a:rPr lang="en-AU" sz="2000" dirty="0"/>
            <a:t>Indigenous students had the least fear of prejudice from disclosure</a:t>
          </a:r>
          <a:endParaRPr lang="en-US" sz="2000" dirty="0"/>
        </a:p>
      </dgm:t>
    </dgm:pt>
    <dgm:pt modelId="{2D457C0C-4731-44A6-BB2D-80D1DDD152BC}" type="parTrans" cxnId="{0963E2BB-B4C2-4F42-B13A-1EB8F1FD0333}">
      <dgm:prSet/>
      <dgm:spPr/>
      <dgm:t>
        <a:bodyPr/>
        <a:lstStyle/>
        <a:p>
          <a:endParaRPr lang="en-US"/>
        </a:p>
      </dgm:t>
    </dgm:pt>
    <dgm:pt modelId="{BFE860D7-7E5C-46A4-9C9A-DDA0648DCD26}" type="sibTrans" cxnId="{0963E2BB-B4C2-4F42-B13A-1EB8F1FD0333}">
      <dgm:prSet/>
      <dgm:spPr/>
      <dgm:t>
        <a:bodyPr/>
        <a:lstStyle/>
        <a:p>
          <a:endParaRPr lang="en-US"/>
        </a:p>
      </dgm:t>
    </dgm:pt>
    <dgm:pt modelId="{78C224C7-D0D1-4A3E-9188-79D2BF51E42A}">
      <dgm:prSet custT="1"/>
      <dgm:spPr/>
      <dgm:t>
        <a:bodyPr/>
        <a:lstStyle/>
        <a:p>
          <a:pPr algn="ctr"/>
          <a:r>
            <a:rPr lang="en-AU" sz="2000" dirty="0"/>
            <a:t>NESB students were the most sceptical about the value of disclosure</a:t>
          </a:r>
          <a:endParaRPr lang="en-US" sz="2000" dirty="0"/>
        </a:p>
      </dgm:t>
    </dgm:pt>
    <dgm:pt modelId="{30173CEA-ED9B-4E35-8CCC-D05564C27F13}" type="parTrans" cxnId="{9F63CA32-06CD-451F-8BC6-6D0EAA2B6221}">
      <dgm:prSet/>
      <dgm:spPr/>
      <dgm:t>
        <a:bodyPr/>
        <a:lstStyle/>
        <a:p>
          <a:endParaRPr lang="en-US"/>
        </a:p>
      </dgm:t>
    </dgm:pt>
    <dgm:pt modelId="{77DCCE42-9321-45A1-A672-6B05DC85D3A1}" type="sibTrans" cxnId="{9F63CA32-06CD-451F-8BC6-6D0EAA2B6221}">
      <dgm:prSet/>
      <dgm:spPr/>
      <dgm:t>
        <a:bodyPr/>
        <a:lstStyle/>
        <a:p>
          <a:endParaRPr lang="en-US"/>
        </a:p>
      </dgm:t>
    </dgm:pt>
    <dgm:pt modelId="{54C9776F-1C4C-4273-9D73-200431188B69}">
      <dgm:prSet custT="1"/>
      <dgm:spPr/>
      <dgm:t>
        <a:bodyPr/>
        <a:lstStyle/>
        <a:p>
          <a:pPr algn="ctr"/>
          <a:r>
            <a:rPr lang="en-AU" sz="2000" dirty="0"/>
            <a:t>Students with disabilities and Indigenous students placed equally high importance on the benefits of disclosure </a:t>
          </a:r>
          <a:endParaRPr lang="en-US" sz="2000" dirty="0"/>
        </a:p>
      </dgm:t>
    </dgm:pt>
    <dgm:pt modelId="{C62C4EF6-C398-4D66-8D45-80691D490EFE}" type="parTrans" cxnId="{1FA698FE-3487-4B88-B807-787C708EE275}">
      <dgm:prSet/>
      <dgm:spPr/>
      <dgm:t>
        <a:bodyPr/>
        <a:lstStyle/>
        <a:p>
          <a:endParaRPr lang="en-US"/>
        </a:p>
      </dgm:t>
    </dgm:pt>
    <dgm:pt modelId="{29521688-1EC1-4A5B-AD99-202C818B0DAD}" type="sibTrans" cxnId="{1FA698FE-3487-4B88-B807-787C708EE275}">
      <dgm:prSet/>
      <dgm:spPr/>
      <dgm:t>
        <a:bodyPr/>
        <a:lstStyle/>
        <a:p>
          <a:endParaRPr lang="en-US"/>
        </a:p>
      </dgm:t>
    </dgm:pt>
    <dgm:pt modelId="{D5391AD0-5373-4763-9B5E-343811805940}" type="pres">
      <dgm:prSet presAssocID="{D3592652-B950-48D6-B1F7-2F6B76E4747D}" presName="root" presStyleCnt="0">
        <dgm:presLayoutVars>
          <dgm:dir/>
          <dgm:resizeHandles val="exact"/>
        </dgm:presLayoutVars>
      </dgm:prSet>
      <dgm:spPr/>
    </dgm:pt>
    <dgm:pt modelId="{EEF45F7C-20DE-494B-B89D-490C88F3EA51}" type="pres">
      <dgm:prSet presAssocID="{D3592652-B950-48D6-B1F7-2F6B76E4747D}" presName="container" presStyleCnt="0">
        <dgm:presLayoutVars>
          <dgm:dir/>
          <dgm:resizeHandles val="exact"/>
        </dgm:presLayoutVars>
      </dgm:prSet>
      <dgm:spPr/>
    </dgm:pt>
    <dgm:pt modelId="{782E7C3C-0C35-4663-90AB-42AEE4AC787B}" type="pres">
      <dgm:prSet presAssocID="{5AB3CF78-9854-49FE-A52D-340C8BF50879}" presName="compNode" presStyleCnt="0"/>
      <dgm:spPr/>
    </dgm:pt>
    <dgm:pt modelId="{2B7C7899-BCB2-4635-BC75-99FC9C53E894}" type="pres">
      <dgm:prSet presAssocID="{5AB3CF78-9854-49FE-A52D-340C8BF50879}" presName="iconBgRect" presStyleLbl="bgShp" presStyleIdx="0" presStyleCnt="4"/>
      <dgm:spPr/>
    </dgm:pt>
    <dgm:pt modelId="{B9175E7F-A810-4D9D-A11D-525E7CC8DBB1}" type="pres">
      <dgm:prSet presAssocID="{5AB3CF78-9854-49FE-A52D-340C8BF5087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C5DA8E4-D803-41C4-91DB-16E80783A424}" type="pres">
      <dgm:prSet presAssocID="{5AB3CF78-9854-49FE-A52D-340C8BF50879}" presName="spaceRect" presStyleCnt="0"/>
      <dgm:spPr/>
    </dgm:pt>
    <dgm:pt modelId="{77FCBC1A-0469-4F15-8C9E-78F022BBFC0D}" type="pres">
      <dgm:prSet presAssocID="{5AB3CF78-9854-49FE-A52D-340C8BF50879}" presName="textRect" presStyleLbl="revTx" presStyleIdx="0" presStyleCnt="4">
        <dgm:presLayoutVars>
          <dgm:chMax val="1"/>
          <dgm:chPref val="1"/>
        </dgm:presLayoutVars>
      </dgm:prSet>
      <dgm:spPr/>
    </dgm:pt>
    <dgm:pt modelId="{4DD48F37-9E27-4F15-91C1-9D0BFED7857A}" type="pres">
      <dgm:prSet presAssocID="{A36FE5CE-6A21-4640-9515-04461789631B}" presName="sibTrans" presStyleLbl="sibTrans2D1" presStyleIdx="0" presStyleCnt="0"/>
      <dgm:spPr/>
    </dgm:pt>
    <dgm:pt modelId="{1F56029D-B05A-4FE1-8D57-A561195FC559}" type="pres">
      <dgm:prSet presAssocID="{F25E06B4-DE0E-4D06-B83E-148BAA718AC5}" presName="compNode" presStyleCnt="0"/>
      <dgm:spPr/>
    </dgm:pt>
    <dgm:pt modelId="{C4572261-528E-4EC3-9916-9ADF054A90E8}" type="pres">
      <dgm:prSet presAssocID="{F25E06B4-DE0E-4D06-B83E-148BAA718AC5}" presName="iconBgRect" presStyleLbl="bgShp" presStyleIdx="1" presStyleCnt="4"/>
      <dgm:spPr/>
    </dgm:pt>
    <dgm:pt modelId="{4BDD563C-C2FC-4578-8B59-90259D4045A7}" type="pres">
      <dgm:prSet presAssocID="{F25E06B4-DE0E-4D06-B83E-148BAA718AC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8184D10-A359-4EC4-AC3E-1F2B161B4233}" type="pres">
      <dgm:prSet presAssocID="{F25E06B4-DE0E-4D06-B83E-148BAA718AC5}" presName="spaceRect" presStyleCnt="0"/>
      <dgm:spPr/>
    </dgm:pt>
    <dgm:pt modelId="{98D363E4-EE85-4C38-8537-5D97692D276C}" type="pres">
      <dgm:prSet presAssocID="{F25E06B4-DE0E-4D06-B83E-148BAA718AC5}" presName="textRect" presStyleLbl="revTx" presStyleIdx="1" presStyleCnt="4" custScaleX="111524">
        <dgm:presLayoutVars>
          <dgm:chMax val="1"/>
          <dgm:chPref val="1"/>
        </dgm:presLayoutVars>
      </dgm:prSet>
      <dgm:spPr/>
    </dgm:pt>
    <dgm:pt modelId="{123E202D-91E7-4705-B07E-ACC5A898ABBF}" type="pres">
      <dgm:prSet presAssocID="{BFE860D7-7E5C-46A4-9C9A-DDA0648DCD26}" presName="sibTrans" presStyleLbl="sibTrans2D1" presStyleIdx="0" presStyleCnt="0"/>
      <dgm:spPr/>
    </dgm:pt>
    <dgm:pt modelId="{F6C1FF80-3E9C-4E7A-9321-7473E96BE6A2}" type="pres">
      <dgm:prSet presAssocID="{78C224C7-D0D1-4A3E-9188-79D2BF51E42A}" presName="compNode" presStyleCnt="0"/>
      <dgm:spPr/>
    </dgm:pt>
    <dgm:pt modelId="{8D32B508-357D-4D28-AFA6-67F027C58B19}" type="pres">
      <dgm:prSet presAssocID="{78C224C7-D0D1-4A3E-9188-79D2BF51E42A}" presName="iconBgRect" presStyleLbl="bgShp" presStyleIdx="2" presStyleCnt="4"/>
      <dgm:spPr/>
    </dgm:pt>
    <dgm:pt modelId="{EFF1B446-8CE9-4034-92BE-9B7690567D46}" type="pres">
      <dgm:prSet presAssocID="{78C224C7-D0D1-4A3E-9188-79D2BF51E42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1145C7E0-2423-490E-878C-7591B7E61347}" type="pres">
      <dgm:prSet presAssocID="{78C224C7-D0D1-4A3E-9188-79D2BF51E42A}" presName="spaceRect" presStyleCnt="0"/>
      <dgm:spPr/>
    </dgm:pt>
    <dgm:pt modelId="{257E8A4D-214B-4F32-A3C3-33D3F8E8D658}" type="pres">
      <dgm:prSet presAssocID="{78C224C7-D0D1-4A3E-9188-79D2BF51E42A}" presName="textRect" presStyleLbl="revTx" presStyleIdx="2" presStyleCnt="4">
        <dgm:presLayoutVars>
          <dgm:chMax val="1"/>
          <dgm:chPref val="1"/>
        </dgm:presLayoutVars>
      </dgm:prSet>
      <dgm:spPr/>
    </dgm:pt>
    <dgm:pt modelId="{245F752D-53C3-44C1-850A-B9F594EA0EB0}" type="pres">
      <dgm:prSet presAssocID="{77DCCE42-9321-45A1-A672-6B05DC85D3A1}" presName="sibTrans" presStyleLbl="sibTrans2D1" presStyleIdx="0" presStyleCnt="0"/>
      <dgm:spPr/>
    </dgm:pt>
    <dgm:pt modelId="{71BECD10-D907-40C8-B172-13B475992189}" type="pres">
      <dgm:prSet presAssocID="{54C9776F-1C4C-4273-9D73-200431188B69}" presName="compNode" presStyleCnt="0"/>
      <dgm:spPr/>
    </dgm:pt>
    <dgm:pt modelId="{06B997CC-BA35-40F2-9CE6-08408E1EEF86}" type="pres">
      <dgm:prSet presAssocID="{54C9776F-1C4C-4273-9D73-200431188B69}" presName="iconBgRect" presStyleLbl="bgShp" presStyleIdx="3" presStyleCnt="4"/>
      <dgm:spPr/>
    </dgm:pt>
    <dgm:pt modelId="{8A169FCA-A43D-4CAF-AB83-CCA689B2521F}" type="pres">
      <dgm:prSet presAssocID="{54C9776F-1C4C-4273-9D73-200431188B6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258B7976-0A78-45DD-A40B-728A1409F6FB}" type="pres">
      <dgm:prSet presAssocID="{54C9776F-1C4C-4273-9D73-200431188B69}" presName="spaceRect" presStyleCnt="0"/>
      <dgm:spPr/>
    </dgm:pt>
    <dgm:pt modelId="{F3125B71-4BF7-4A0D-A45B-1C228F00DD00}" type="pres">
      <dgm:prSet presAssocID="{54C9776F-1C4C-4273-9D73-200431188B6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9F02402-A24D-43DF-97B3-EEFAB4F2AA25}" type="presOf" srcId="{77DCCE42-9321-45A1-A672-6B05DC85D3A1}" destId="{245F752D-53C3-44C1-850A-B9F594EA0EB0}" srcOrd="0" destOrd="0" presId="urn:microsoft.com/office/officeart/2018/2/layout/IconCircleList"/>
    <dgm:cxn modelId="{0F14BD10-9772-4E66-AF6C-3944B6AD67E6}" type="presOf" srcId="{BFE860D7-7E5C-46A4-9C9A-DDA0648DCD26}" destId="{123E202D-91E7-4705-B07E-ACC5A898ABBF}" srcOrd="0" destOrd="0" presId="urn:microsoft.com/office/officeart/2018/2/layout/IconCircleList"/>
    <dgm:cxn modelId="{DB977A1C-653A-4536-BB6A-D8E3579BF2C5}" srcId="{D3592652-B950-48D6-B1F7-2F6B76E4747D}" destId="{5AB3CF78-9854-49FE-A52D-340C8BF50879}" srcOrd="0" destOrd="0" parTransId="{C555F8D0-1756-4FEE-B94A-FEF254914DBC}" sibTransId="{A36FE5CE-6A21-4640-9515-04461789631B}"/>
    <dgm:cxn modelId="{328ACF2A-0846-44B8-81F1-1A03047F2DCC}" type="presOf" srcId="{78C224C7-D0D1-4A3E-9188-79D2BF51E42A}" destId="{257E8A4D-214B-4F32-A3C3-33D3F8E8D658}" srcOrd="0" destOrd="0" presId="urn:microsoft.com/office/officeart/2018/2/layout/IconCircleList"/>
    <dgm:cxn modelId="{9F63CA32-06CD-451F-8BC6-6D0EAA2B6221}" srcId="{D3592652-B950-48D6-B1F7-2F6B76E4747D}" destId="{78C224C7-D0D1-4A3E-9188-79D2BF51E42A}" srcOrd="2" destOrd="0" parTransId="{30173CEA-ED9B-4E35-8CCC-D05564C27F13}" sibTransId="{77DCCE42-9321-45A1-A672-6B05DC85D3A1}"/>
    <dgm:cxn modelId="{DF1AF954-BA91-42DC-8984-F1FA84E644B2}" type="presOf" srcId="{54C9776F-1C4C-4273-9D73-200431188B69}" destId="{F3125B71-4BF7-4A0D-A45B-1C228F00DD00}" srcOrd="0" destOrd="0" presId="urn:microsoft.com/office/officeart/2018/2/layout/IconCircleList"/>
    <dgm:cxn modelId="{1B33A28B-6914-4A66-A917-740422707D39}" type="presOf" srcId="{A36FE5CE-6A21-4640-9515-04461789631B}" destId="{4DD48F37-9E27-4F15-91C1-9D0BFED7857A}" srcOrd="0" destOrd="0" presId="urn:microsoft.com/office/officeart/2018/2/layout/IconCircleList"/>
    <dgm:cxn modelId="{F69F669C-BEB8-4FA4-B477-91C6F4DD2631}" type="presOf" srcId="{5AB3CF78-9854-49FE-A52D-340C8BF50879}" destId="{77FCBC1A-0469-4F15-8C9E-78F022BBFC0D}" srcOrd="0" destOrd="0" presId="urn:microsoft.com/office/officeart/2018/2/layout/IconCircleList"/>
    <dgm:cxn modelId="{0963E2BB-B4C2-4F42-B13A-1EB8F1FD0333}" srcId="{D3592652-B950-48D6-B1F7-2F6B76E4747D}" destId="{F25E06B4-DE0E-4D06-B83E-148BAA718AC5}" srcOrd="1" destOrd="0" parTransId="{2D457C0C-4731-44A6-BB2D-80D1DDD152BC}" sibTransId="{BFE860D7-7E5C-46A4-9C9A-DDA0648DCD26}"/>
    <dgm:cxn modelId="{7C935FBC-358E-4443-B086-1DAA5E4C5BB6}" type="presOf" srcId="{D3592652-B950-48D6-B1F7-2F6B76E4747D}" destId="{D5391AD0-5373-4763-9B5E-343811805940}" srcOrd="0" destOrd="0" presId="urn:microsoft.com/office/officeart/2018/2/layout/IconCircleList"/>
    <dgm:cxn modelId="{16B4BCF2-26DB-47DC-87F2-0AC3A7E7E568}" type="presOf" srcId="{F25E06B4-DE0E-4D06-B83E-148BAA718AC5}" destId="{98D363E4-EE85-4C38-8537-5D97692D276C}" srcOrd="0" destOrd="0" presId="urn:microsoft.com/office/officeart/2018/2/layout/IconCircleList"/>
    <dgm:cxn modelId="{1FA698FE-3487-4B88-B807-787C708EE275}" srcId="{D3592652-B950-48D6-B1F7-2F6B76E4747D}" destId="{54C9776F-1C4C-4273-9D73-200431188B69}" srcOrd="3" destOrd="0" parTransId="{C62C4EF6-C398-4D66-8D45-80691D490EFE}" sibTransId="{29521688-1EC1-4A5B-AD99-202C818B0DAD}"/>
    <dgm:cxn modelId="{058AF21F-095B-46A3-8C2B-D617F1797C6D}" type="presParOf" srcId="{D5391AD0-5373-4763-9B5E-343811805940}" destId="{EEF45F7C-20DE-494B-B89D-490C88F3EA51}" srcOrd="0" destOrd="0" presId="urn:microsoft.com/office/officeart/2018/2/layout/IconCircleList"/>
    <dgm:cxn modelId="{1777BA76-7FF0-40A5-BBD3-6C1CC513011C}" type="presParOf" srcId="{EEF45F7C-20DE-494B-B89D-490C88F3EA51}" destId="{782E7C3C-0C35-4663-90AB-42AEE4AC787B}" srcOrd="0" destOrd="0" presId="urn:microsoft.com/office/officeart/2018/2/layout/IconCircleList"/>
    <dgm:cxn modelId="{68DF92FA-C72B-4A06-94F2-7A0F2447AC1C}" type="presParOf" srcId="{782E7C3C-0C35-4663-90AB-42AEE4AC787B}" destId="{2B7C7899-BCB2-4635-BC75-99FC9C53E894}" srcOrd="0" destOrd="0" presId="urn:microsoft.com/office/officeart/2018/2/layout/IconCircleList"/>
    <dgm:cxn modelId="{0769C628-CD4F-4364-B2EF-C50B44357B5E}" type="presParOf" srcId="{782E7C3C-0C35-4663-90AB-42AEE4AC787B}" destId="{B9175E7F-A810-4D9D-A11D-525E7CC8DBB1}" srcOrd="1" destOrd="0" presId="urn:microsoft.com/office/officeart/2018/2/layout/IconCircleList"/>
    <dgm:cxn modelId="{608727D0-A663-4633-8A87-902017064AA7}" type="presParOf" srcId="{782E7C3C-0C35-4663-90AB-42AEE4AC787B}" destId="{2C5DA8E4-D803-41C4-91DB-16E80783A424}" srcOrd="2" destOrd="0" presId="urn:microsoft.com/office/officeart/2018/2/layout/IconCircleList"/>
    <dgm:cxn modelId="{0FAE592D-C822-4C0F-8F59-9F9053732DDA}" type="presParOf" srcId="{782E7C3C-0C35-4663-90AB-42AEE4AC787B}" destId="{77FCBC1A-0469-4F15-8C9E-78F022BBFC0D}" srcOrd="3" destOrd="0" presId="urn:microsoft.com/office/officeart/2018/2/layout/IconCircleList"/>
    <dgm:cxn modelId="{10FF5935-7754-493F-BC06-576F517FCA45}" type="presParOf" srcId="{EEF45F7C-20DE-494B-B89D-490C88F3EA51}" destId="{4DD48F37-9E27-4F15-91C1-9D0BFED7857A}" srcOrd="1" destOrd="0" presId="urn:microsoft.com/office/officeart/2018/2/layout/IconCircleList"/>
    <dgm:cxn modelId="{C9BAC6C1-7C58-4B32-8E3A-56FB6B593759}" type="presParOf" srcId="{EEF45F7C-20DE-494B-B89D-490C88F3EA51}" destId="{1F56029D-B05A-4FE1-8D57-A561195FC559}" srcOrd="2" destOrd="0" presId="urn:microsoft.com/office/officeart/2018/2/layout/IconCircleList"/>
    <dgm:cxn modelId="{9DAB7C5E-9F9F-45E6-AE2D-8D0D40F381DF}" type="presParOf" srcId="{1F56029D-B05A-4FE1-8D57-A561195FC559}" destId="{C4572261-528E-4EC3-9916-9ADF054A90E8}" srcOrd="0" destOrd="0" presId="urn:microsoft.com/office/officeart/2018/2/layout/IconCircleList"/>
    <dgm:cxn modelId="{C9C04ED7-C363-49E5-82DC-09576D66515F}" type="presParOf" srcId="{1F56029D-B05A-4FE1-8D57-A561195FC559}" destId="{4BDD563C-C2FC-4578-8B59-90259D4045A7}" srcOrd="1" destOrd="0" presId="urn:microsoft.com/office/officeart/2018/2/layout/IconCircleList"/>
    <dgm:cxn modelId="{FCDBE7F2-3AFF-4A75-8748-C3E5341A1423}" type="presParOf" srcId="{1F56029D-B05A-4FE1-8D57-A561195FC559}" destId="{18184D10-A359-4EC4-AC3E-1F2B161B4233}" srcOrd="2" destOrd="0" presId="urn:microsoft.com/office/officeart/2018/2/layout/IconCircleList"/>
    <dgm:cxn modelId="{0F5E68FD-6320-4DA9-82F3-507ED195FDF9}" type="presParOf" srcId="{1F56029D-B05A-4FE1-8D57-A561195FC559}" destId="{98D363E4-EE85-4C38-8537-5D97692D276C}" srcOrd="3" destOrd="0" presId="urn:microsoft.com/office/officeart/2018/2/layout/IconCircleList"/>
    <dgm:cxn modelId="{A166F7F7-8D6A-408D-B7B3-FCCF4CA8470E}" type="presParOf" srcId="{EEF45F7C-20DE-494B-B89D-490C88F3EA51}" destId="{123E202D-91E7-4705-B07E-ACC5A898ABBF}" srcOrd="3" destOrd="0" presId="urn:microsoft.com/office/officeart/2018/2/layout/IconCircleList"/>
    <dgm:cxn modelId="{9929EF3B-9458-4E98-A9F1-ED7E851E74C5}" type="presParOf" srcId="{EEF45F7C-20DE-494B-B89D-490C88F3EA51}" destId="{F6C1FF80-3E9C-4E7A-9321-7473E96BE6A2}" srcOrd="4" destOrd="0" presId="urn:microsoft.com/office/officeart/2018/2/layout/IconCircleList"/>
    <dgm:cxn modelId="{C49294B3-CE9D-4516-A1A4-6BE0EEF82BB7}" type="presParOf" srcId="{F6C1FF80-3E9C-4E7A-9321-7473E96BE6A2}" destId="{8D32B508-357D-4D28-AFA6-67F027C58B19}" srcOrd="0" destOrd="0" presId="urn:microsoft.com/office/officeart/2018/2/layout/IconCircleList"/>
    <dgm:cxn modelId="{A7428717-E1D0-4C3D-A994-B117CA734204}" type="presParOf" srcId="{F6C1FF80-3E9C-4E7A-9321-7473E96BE6A2}" destId="{EFF1B446-8CE9-4034-92BE-9B7690567D46}" srcOrd="1" destOrd="0" presId="urn:microsoft.com/office/officeart/2018/2/layout/IconCircleList"/>
    <dgm:cxn modelId="{948813AB-0CAA-4805-A688-0FB2B7A920C0}" type="presParOf" srcId="{F6C1FF80-3E9C-4E7A-9321-7473E96BE6A2}" destId="{1145C7E0-2423-490E-878C-7591B7E61347}" srcOrd="2" destOrd="0" presId="urn:microsoft.com/office/officeart/2018/2/layout/IconCircleList"/>
    <dgm:cxn modelId="{76FF1D81-F004-432D-90C3-32C3A5FC9182}" type="presParOf" srcId="{F6C1FF80-3E9C-4E7A-9321-7473E96BE6A2}" destId="{257E8A4D-214B-4F32-A3C3-33D3F8E8D658}" srcOrd="3" destOrd="0" presId="urn:microsoft.com/office/officeart/2018/2/layout/IconCircleList"/>
    <dgm:cxn modelId="{4379BC64-6F64-4216-B060-02D1FB400DC0}" type="presParOf" srcId="{EEF45F7C-20DE-494B-B89D-490C88F3EA51}" destId="{245F752D-53C3-44C1-850A-B9F594EA0EB0}" srcOrd="5" destOrd="0" presId="urn:microsoft.com/office/officeart/2018/2/layout/IconCircleList"/>
    <dgm:cxn modelId="{4FD6111B-37A9-4F6F-99E3-CCB382A1FA29}" type="presParOf" srcId="{EEF45F7C-20DE-494B-B89D-490C88F3EA51}" destId="{71BECD10-D907-40C8-B172-13B475992189}" srcOrd="6" destOrd="0" presId="urn:microsoft.com/office/officeart/2018/2/layout/IconCircleList"/>
    <dgm:cxn modelId="{9D63C28E-8B48-4A0F-8EFB-7CF02CCA0861}" type="presParOf" srcId="{71BECD10-D907-40C8-B172-13B475992189}" destId="{06B997CC-BA35-40F2-9CE6-08408E1EEF86}" srcOrd="0" destOrd="0" presId="urn:microsoft.com/office/officeart/2018/2/layout/IconCircleList"/>
    <dgm:cxn modelId="{513038A7-8C29-4CA9-A4DE-45F8F6DC0E3D}" type="presParOf" srcId="{71BECD10-D907-40C8-B172-13B475992189}" destId="{8A169FCA-A43D-4CAF-AB83-CCA689B2521F}" srcOrd="1" destOrd="0" presId="urn:microsoft.com/office/officeart/2018/2/layout/IconCircleList"/>
    <dgm:cxn modelId="{47141F8B-E985-49F8-8ED0-3A1E39914B34}" type="presParOf" srcId="{71BECD10-D907-40C8-B172-13B475992189}" destId="{258B7976-0A78-45DD-A40B-728A1409F6FB}" srcOrd="2" destOrd="0" presId="urn:microsoft.com/office/officeart/2018/2/layout/IconCircleList"/>
    <dgm:cxn modelId="{DDD08EAD-A2FA-4C02-A201-FC5AB21DFA00}" type="presParOf" srcId="{71BECD10-D907-40C8-B172-13B475992189}" destId="{F3125B71-4BF7-4A0D-A45B-1C228F00DD0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B8C3E-EFB0-41B3-9834-C234795F0E73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7FE306-3F6A-4C50-AC01-461BA7C094D0}">
      <dgm:prSet custT="1"/>
      <dgm:spPr/>
      <dgm:t>
        <a:bodyPr/>
        <a:lstStyle/>
        <a:p>
          <a:pPr algn="ctr"/>
          <a:r>
            <a:rPr lang="en-US" sz="2000" dirty="0"/>
            <a:t>Fear stigma and being ‘outed’ as equity students</a:t>
          </a:r>
        </a:p>
      </dgm:t>
    </dgm:pt>
    <dgm:pt modelId="{18B971B3-DB0C-4B46-A4E0-472C77522B73}" type="parTrans" cxnId="{2A8F9DD0-64B7-4D7A-A75B-77121AE35A6E}">
      <dgm:prSet/>
      <dgm:spPr/>
      <dgm:t>
        <a:bodyPr/>
        <a:lstStyle/>
        <a:p>
          <a:endParaRPr lang="en-US"/>
        </a:p>
      </dgm:t>
    </dgm:pt>
    <dgm:pt modelId="{7CED9886-8AD5-4365-8075-4D887E77A12C}" type="sibTrans" cxnId="{2A8F9DD0-64B7-4D7A-A75B-77121AE35A6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4D59690-1E2F-4088-98BF-9BB11679AFCD}">
      <dgm:prSet custT="1"/>
      <dgm:spPr/>
      <dgm:t>
        <a:bodyPr/>
        <a:lstStyle/>
        <a:p>
          <a:pPr algn="ctr"/>
          <a:r>
            <a:rPr lang="en-US" sz="2000" dirty="0"/>
            <a:t>Have concerns about privacy and the security of their information</a:t>
          </a:r>
        </a:p>
      </dgm:t>
    </dgm:pt>
    <dgm:pt modelId="{9E3BC396-373B-4E5F-9A0E-4DC1B703C2DF}" type="parTrans" cxnId="{D02047D0-07AD-4BEE-8E0E-872E53ED8B81}">
      <dgm:prSet/>
      <dgm:spPr/>
      <dgm:t>
        <a:bodyPr/>
        <a:lstStyle/>
        <a:p>
          <a:endParaRPr lang="en-US"/>
        </a:p>
      </dgm:t>
    </dgm:pt>
    <dgm:pt modelId="{C7925DCA-7E12-4FD3-BDED-71E2DBBEEDE4}" type="sibTrans" cxnId="{D02047D0-07AD-4BEE-8E0E-872E53ED8B8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410C394-95C2-4131-A227-FCFF1ADB0E33}">
      <dgm:prSet custT="1"/>
      <dgm:spPr/>
      <dgm:t>
        <a:bodyPr/>
        <a:lstStyle/>
        <a:p>
          <a:pPr algn="ctr"/>
          <a:r>
            <a:rPr lang="en-US" sz="2000" dirty="0"/>
            <a:t>Often are not aware of the rights and the services they are entitled to.</a:t>
          </a:r>
        </a:p>
      </dgm:t>
    </dgm:pt>
    <dgm:pt modelId="{F4995BDB-0369-4DFE-9228-20C428F8254B}" type="parTrans" cxnId="{F78B7393-BD31-4967-8840-F596D2DD9173}">
      <dgm:prSet/>
      <dgm:spPr/>
      <dgm:t>
        <a:bodyPr/>
        <a:lstStyle/>
        <a:p>
          <a:endParaRPr lang="en-US"/>
        </a:p>
      </dgm:t>
    </dgm:pt>
    <dgm:pt modelId="{F419580E-294C-4BD3-B8ED-EEB00A94D032}" type="sibTrans" cxnId="{F78B7393-BD31-4967-8840-F596D2DD917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E33B104-6D69-47EE-BC2E-1C2985F00C03}">
      <dgm:prSet custT="1"/>
      <dgm:spPr/>
      <dgm:t>
        <a:bodyPr/>
        <a:lstStyle/>
        <a:p>
          <a:pPr algn="ctr"/>
          <a:r>
            <a:rPr lang="en-US" sz="2000" dirty="0"/>
            <a:t>Often choose not to disclose without knowing the benefits</a:t>
          </a:r>
        </a:p>
      </dgm:t>
    </dgm:pt>
    <dgm:pt modelId="{D67CD7DB-78A8-4E7D-A8F4-01EA9B475940}" type="parTrans" cxnId="{6132C1A7-1E74-4DAC-90B4-1E0BFDC238AE}">
      <dgm:prSet/>
      <dgm:spPr/>
      <dgm:t>
        <a:bodyPr/>
        <a:lstStyle/>
        <a:p>
          <a:endParaRPr lang="en-US"/>
        </a:p>
      </dgm:t>
    </dgm:pt>
    <dgm:pt modelId="{4EB751F5-5E14-49F9-9E8B-527E2FB9468B}" type="sibTrans" cxnId="{6132C1A7-1E74-4DAC-90B4-1E0BFDC238AE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D176219C-D4AA-4BDC-89FC-2C8B991B2938}">
      <dgm:prSet custT="1"/>
      <dgm:spPr/>
      <dgm:t>
        <a:bodyPr/>
        <a:lstStyle/>
        <a:p>
          <a:pPr algn="ctr"/>
          <a:r>
            <a:rPr lang="en-US" sz="2000" dirty="0"/>
            <a:t>Wait until a ‘crisis’ or a critical point to disclose</a:t>
          </a:r>
        </a:p>
      </dgm:t>
    </dgm:pt>
    <dgm:pt modelId="{87FF837F-6347-4EB1-9412-695027EA285B}" type="parTrans" cxnId="{DFAC4EF0-18A7-4E32-8892-DCF88D6C8515}">
      <dgm:prSet/>
      <dgm:spPr/>
      <dgm:t>
        <a:bodyPr/>
        <a:lstStyle/>
        <a:p>
          <a:endParaRPr lang="en-US"/>
        </a:p>
      </dgm:t>
    </dgm:pt>
    <dgm:pt modelId="{C49F9C81-4FC0-4D2F-B386-D55F7A08686E}" type="sibTrans" cxnId="{DFAC4EF0-18A7-4E32-8892-DCF88D6C8515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55F91716-2E32-4692-9577-839AE0F82283}" type="pres">
      <dgm:prSet presAssocID="{C71B8C3E-EFB0-41B3-9834-C234795F0E73}" presName="Name0" presStyleCnt="0">
        <dgm:presLayoutVars>
          <dgm:animLvl val="lvl"/>
          <dgm:resizeHandles val="exact"/>
        </dgm:presLayoutVars>
      </dgm:prSet>
      <dgm:spPr/>
    </dgm:pt>
    <dgm:pt modelId="{1DDC56C5-8CE7-4D16-994B-0FFBC83FBB07}" type="pres">
      <dgm:prSet presAssocID="{187FE306-3F6A-4C50-AC01-461BA7C094D0}" presName="compositeNode" presStyleCnt="0">
        <dgm:presLayoutVars>
          <dgm:bulletEnabled val="1"/>
        </dgm:presLayoutVars>
      </dgm:prSet>
      <dgm:spPr/>
    </dgm:pt>
    <dgm:pt modelId="{4579CE18-93D7-49F3-9F0F-AA4DCBEFAEA8}" type="pres">
      <dgm:prSet presAssocID="{187FE306-3F6A-4C50-AC01-461BA7C094D0}" presName="bgRect" presStyleLbl="bgAccFollowNode1" presStyleIdx="0" presStyleCnt="5"/>
      <dgm:spPr/>
    </dgm:pt>
    <dgm:pt modelId="{587C2F8C-BECB-4EAD-B0EE-149182E50D13}" type="pres">
      <dgm:prSet presAssocID="{7CED9886-8AD5-4365-8075-4D887E77A12C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F709AB2E-5C93-4E04-8F96-FB51A9897DEA}" type="pres">
      <dgm:prSet presAssocID="{187FE306-3F6A-4C50-AC01-461BA7C094D0}" presName="bottomLine" presStyleLbl="alignNode1" presStyleIdx="1" presStyleCnt="10">
        <dgm:presLayoutVars/>
      </dgm:prSet>
      <dgm:spPr/>
    </dgm:pt>
    <dgm:pt modelId="{8EB2402A-A1A9-4BA6-8B6C-F98B2C0F3BD3}" type="pres">
      <dgm:prSet presAssocID="{187FE306-3F6A-4C50-AC01-461BA7C094D0}" presName="nodeText" presStyleLbl="bgAccFollowNode1" presStyleIdx="0" presStyleCnt="5">
        <dgm:presLayoutVars>
          <dgm:bulletEnabled val="1"/>
        </dgm:presLayoutVars>
      </dgm:prSet>
      <dgm:spPr/>
    </dgm:pt>
    <dgm:pt modelId="{C4A40340-F915-44EB-AED5-F8093D55E4AF}" type="pres">
      <dgm:prSet presAssocID="{7CED9886-8AD5-4365-8075-4D887E77A12C}" presName="sibTrans" presStyleCnt="0"/>
      <dgm:spPr/>
    </dgm:pt>
    <dgm:pt modelId="{71040B9C-CFBD-4E70-8B7F-292086F1147F}" type="pres">
      <dgm:prSet presAssocID="{54D59690-1E2F-4088-98BF-9BB11679AFCD}" presName="compositeNode" presStyleCnt="0">
        <dgm:presLayoutVars>
          <dgm:bulletEnabled val="1"/>
        </dgm:presLayoutVars>
      </dgm:prSet>
      <dgm:spPr/>
    </dgm:pt>
    <dgm:pt modelId="{2ECE1CE6-F19F-4D59-9262-11D246A4F8A6}" type="pres">
      <dgm:prSet presAssocID="{54D59690-1E2F-4088-98BF-9BB11679AFCD}" presName="bgRect" presStyleLbl="bgAccFollowNode1" presStyleIdx="1" presStyleCnt="5"/>
      <dgm:spPr/>
    </dgm:pt>
    <dgm:pt modelId="{01B5984C-29E1-455E-AE62-46AFC92D68E5}" type="pres">
      <dgm:prSet presAssocID="{C7925DCA-7E12-4FD3-BDED-71E2DBBEEDE4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48FC3415-9477-43A1-8D63-2E62D4966D0B}" type="pres">
      <dgm:prSet presAssocID="{54D59690-1E2F-4088-98BF-9BB11679AFCD}" presName="bottomLine" presStyleLbl="alignNode1" presStyleIdx="3" presStyleCnt="10">
        <dgm:presLayoutVars/>
      </dgm:prSet>
      <dgm:spPr/>
    </dgm:pt>
    <dgm:pt modelId="{F82DF304-75F4-4692-B1F2-4287834BBEF9}" type="pres">
      <dgm:prSet presAssocID="{54D59690-1E2F-4088-98BF-9BB11679AFCD}" presName="nodeText" presStyleLbl="bgAccFollowNode1" presStyleIdx="1" presStyleCnt="5">
        <dgm:presLayoutVars>
          <dgm:bulletEnabled val="1"/>
        </dgm:presLayoutVars>
      </dgm:prSet>
      <dgm:spPr/>
    </dgm:pt>
    <dgm:pt modelId="{F8EEB6DA-6B9B-4BDF-9211-124EBC52CC8C}" type="pres">
      <dgm:prSet presAssocID="{C7925DCA-7E12-4FD3-BDED-71E2DBBEEDE4}" presName="sibTrans" presStyleCnt="0"/>
      <dgm:spPr/>
    </dgm:pt>
    <dgm:pt modelId="{1CDA0083-5BBF-482E-A8B2-EE18BCD1C2FF}" type="pres">
      <dgm:prSet presAssocID="{B410C394-95C2-4131-A227-FCFF1ADB0E33}" presName="compositeNode" presStyleCnt="0">
        <dgm:presLayoutVars>
          <dgm:bulletEnabled val="1"/>
        </dgm:presLayoutVars>
      </dgm:prSet>
      <dgm:spPr/>
    </dgm:pt>
    <dgm:pt modelId="{4B0E752F-003F-4732-9138-52C33919C482}" type="pres">
      <dgm:prSet presAssocID="{B410C394-95C2-4131-A227-FCFF1ADB0E33}" presName="bgRect" presStyleLbl="bgAccFollowNode1" presStyleIdx="2" presStyleCnt="5"/>
      <dgm:spPr/>
    </dgm:pt>
    <dgm:pt modelId="{1AE5DB79-6E6A-445B-83B7-6CA3BE635027}" type="pres">
      <dgm:prSet presAssocID="{F419580E-294C-4BD3-B8ED-EEB00A94D032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7A1AEAB2-1000-4832-B7E8-5A8366A9A383}" type="pres">
      <dgm:prSet presAssocID="{B410C394-95C2-4131-A227-FCFF1ADB0E33}" presName="bottomLine" presStyleLbl="alignNode1" presStyleIdx="5" presStyleCnt="10">
        <dgm:presLayoutVars/>
      </dgm:prSet>
      <dgm:spPr/>
    </dgm:pt>
    <dgm:pt modelId="{E39A23F5-3F5F-4383-B3ED-E6FA858F7E4D}" type="pres">
      <dgm:prSet presAssocID="{B410C394-95C2-4131-A227-FCFF1ADB0E33}" presName="nodeText" presStyleLbl="bgAccFollowNode1" presStyleIdx="2" presStyleCnt="5">
        <dgm:presLayoutVars>
          <dgm:bulletEnabled val="1"/>
        </dgm:presLayoutVars>
      </dgm:prSet>
      <dgm:spPr/>
    </dgm:pt>
    <dgm:pt modelId="{AE9CF8C5-2395-4CB5-BE2D-90F2F6F564F2}" type="pres">
      <dgm:prSet presAssocID="{F419580E-294C-4BD3-B8ED-EEB00A94D032}" presName="sibTrans" presStyleCnt="0"/>
      <dgm:spPr/>
    </dgm:pt>
    <dgm:pt modelId="{D2D504CC-C4C7-41C6-9F83-5BFB285905D6}" type="pres">
      <dgm:prSet presAssocID="{1E33B104-6D69-47EE-BC2E-1C2985F00C03}" presName="compositeNode" presStyleCnt="0">
        <dgm:presLayoutVars>
          <dgm:bulletEnabled val="1"/>
        </dgm:presLayoutVars>
      </dgm:prSet>
      <dgm:spPr/>
    </dgm:pt>
    <dgm:pt modelId="{17246D8D-D94F-493C-82B9-D83DFD108DE2}" type="pres">
      <dgm:prSet presAssocID="{1E33B104-6D69-47EE-BC2E-1C2985F00C03}" presName="bgRect" presStyleLbl="bgAccFollowNode1" presStyleIdx="3" presStyleCnt="5"/>
      <dgm:spPr/>
    </dgm:pt>
    <dgm:pt modelId="{EBBF174D-D1EA-4877-8E99-6AE050E5130E}" type="pres">
      <dgm:prSet presAssocID="{4EB751F5-5E14-49F9-9E8B-527E2FB9468B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222F4CA6-4466-4AC0-AF84-617FA09D2666}" type="pres">
      <dgm:prSet presAssocID="{1E33B104-6D69-47EE-BC2E-1C2985F00C03}" presName="bottomLine" presStyleLbl="alignNode1" presStyleIdx="7" presStyleCnt="10">
        <dgm:presLayoutVars/>
      </dgm:prSet>
      <dgm:spPr/>
    </dgm:pt>
    <dgm:pt modelId="{296C9688-02A2-44EA-BAA3-CFDBB5CDBE7B}" type="pres">
      <dgm:prSet presAssocID="{1E33B104-6D69-47EE-BC2E-1C2985F00C03}" presName="nodeText" presStyleLbl="bgAccFollowNode1" presStyleIdx="3" presStyleCnt="5">
        <dgm:presLayoutVars>
          <dgm:bulletEnabled val="1"/>
        </dgm:presLayoutVars>
      </dgm:prSet>
      <dgm:spPr/>
    </dgm:pt>
    <dgm:pt modelId="{685D4A7A-AE2C-4B19-94E9-13878CA2D8FB}" type="pres">
      <dgm:prSet presAssocID="{4EB751F5-5E14-49F9-9E8B-527E2FB9468B}" presName="sibTrans" presStyleCnt="0"/>
      <dgm:spPr/>
    </dgm:pt>
    <dgm:pt modelId="{1F9A679C-258D-44D3-ABA8-66C12EC01BEE}" type="pres">
      <dgm:prSet presAssocID="{D176219C-D4AA-4BDC-89FC-2C8B991B2938}" presName="compositeNode" presStyleCnt="0">
        <dgm:presLayoutVars>
          <dgm:bulletEnabled val="1"/>
        </dgm:presLayoutVars>
      </dgm:prSet>
      <dgm:spPr/>
    </dgm:pt>
    <dgm:pt modelId="{492D71FA-CF62-43D3-8C7B-8EADF12DA783}" type="pres">
      <dgm:prSet presAssocID="{D176219C-D4AA-4BDC-89FC-2C8B991B2938}" presName="bgRect" presStyleLbl="bgAccFollowNode1" presStyleIdx="4" presStyleCnt="5"/>
      <dgm:spPr/>
    </dgm:pt>
    <dgm:pt modelId="{7A546642-3AAB-444F-8D8A-DBB9ABBB0D12}" type="pres">
      <dgm:prSet presAssocID="{C49F9C81-4FC0-4D2F-B386-D55F7A08686E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EECE5007-FA5C-4179-9CD0-51BD872169AB}" type="pres">
      <dgm:prSet presAssocID="{D176219C-D4AA-4BDC-89FC-2C8B991B2938}" presName="bottomLine" presStyleLbl="alignNode1" presStyleIdx="9" presStyleCnt="10">
        <dgm:presLayoutVars/>
      </dgm:prSet>
      <dgm:spPr/>
    </dgm:pt>
    <dgm:pt modelId="{4B55816A-6867-4BEB-A652-82F15033B643}" type="pres">
      <dgm:prSet presAssocID="{D176219C-D4AA-4BDC-89FC-2C8B991B2938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734F5C0D-0335-4576-BD08-1C8A7ED37EFB}" type="presOf" srcId="{F419580E-294C-4BD3-B8ED-EEB00A94D032}" destId="{1AE5DB79-6E6A-445B-83B7-6CA3BE635027}" srcOrd="0" destOrd="0" presId="urn:microsoft.com/office/officeart/2016/7/layout/BasicLinearProcessNumbered"/>
    <dgm:cxn modelId="{334B170E-16DB-4248-8797-D57643937F31}" type="presOf" srcId="{54D59690-1E2F-4088-98BF-9BB11679AFCD}" destId="{2ECE1CE6-F19F-4D59-9262-11D246A4F8A6}" srcOrd="0" destOrd="0" presId="urn:microsoft.com/office/officeart/2016/7/layout/BasicLinearProcessNumbered"/>
    <dgm:cxn modelId="{2B6CE923-0C28-44F5-8BE8-290CEAD531DC}" type="presOf" srcId="{187FE306-3F6A-4C50-AC01-461BA7C094D0}" destId="{4579CE18-93D7-49F3-9F0F-AA4DCBEFAEA8}" srcOrd="0" destOrd="0" presId="urn:microsoft.com/office/officeart/2016/7/layout/BasicLinearProcessNumbered"/>
    <dgm:cxn modelId="{FABC5225-FA11-499C-BEF8-20E2F47CF769}" type="presOf" srcId="{1E33B104-6D69-47EE-BC2E-1C2985F00C03}" destId="{296C9688-02A2-44EA-BAA3-CFDBB5CDBE7B}" srcOrd="1" destOrd="0" presId="urn:microsoft.com/office/officeart/2016/7/layout/BasicLinearProcessNumbered"/>
    <dgm:cxn modelId="{A4DBE73D-D1B9-4C32-B3F5-7294586565B0}" type="presOf" srcId="{7CED9886-8AD5-4365-8075-4D887E77A12C}" destId="{587C2F8C-BECB-4EAD-B0EE-149182E50D13}" srcOrd="0" destOrd="0" presId="urn:microsoft.com/office/officeart/2016/7/layout/BasicLinearProcessNumbered"/>
    <dgm:cxn modelId="{BCE8A05B-912A-49B7-995A-549CEE445767}" type="presOf" srcId="{C7925DCA-7E12-4FD3-BDED-71E2DBBEEDE4}" destId="{01B5984C-29E1-455E-AE62-46AFC92D68E5}" srcOrd="0" destOrd="0" presId="urn:microsoft.com/office/officeart/2016/7/layout/BasicLinearProcessNumbered"/>
    <dgm:cxn modelId="{E2958343-308B-43BC-8A86-961F31997F2F}" type="presOf" srcId="{C71B8C3E-EFB0-41B3-9834-C234795F0E73}" destId="{55F91716-2E32-4692-9577-839AE0F82283}" srcOrd="0" destOrd="0" presId="urn:microsoft.com/office/officeart/2016/7/layout/BasicLinearProcessNumbered"/>
    <dgm:cxn modelId="{E2656A45-4C91-4CEC-8F1E-8D86551A6754}" type="presOf" srcId="{1E33B104-6D69-47EE-BC2E-1C2985F00C03}" destId="{17246D8D-D94F-493C-82B9-D83DFD108DE2}" srcOrd="0" destOrd="0" presId="urn:microsoft.com/office/officeart/2016/7/layout/BasicLinearProcessNumbered"/>
    <dgm:cxn modelId="{F78B7393-BD31-4967-8840-F596D2DD9173}" srcId="{C71B8C3E-EFB0-41B3-9834-C234795F0E73}" destId="{B410C394-95C2-4131-A227-FCFF1ADB0E33}" srcOrd="2" destOrd="0" parTransId="{F4995BDB-0369-4DFE-9228-20C428F8254B}" sibTransId="{F419580E-294C-4BD3-B8ED-EEB00A94D032}"/>
    <dgm:cxn modelId="{74CEFCA1-97D3-4F5F-A7D0-165ED3B7F66D}" type="presOf" srcId="{187FE306-3F6A-4C50-AC01-461BA7C094D0}" destId="{8EB2402A-A1A9-4BA6-8B6C-F98B2C0F3BD3}" srcOrd="1" destOrd="0" presId="urn:microsoft.com/office/officeart/2016/7/layout/BasicLinearProcessNumbered"/>
    <dgm:cxn modelId="{6132C1A7-1E74-4DAC-90B4-1E0BFDC238AE}" srcId="{C71B8C3E-EFB0-41B3-9834-C234795F0E73}" destId="{1E33B104-6D69-47EE-BC2E-1C2985F00C03}" srcOrd="3" destOrd="0" parTransId="{D67CD7DB-78A8-4E7D-A8F4-01EA9B475940}" sibTransId="{4EB751F5-5E14-49F9-9E8B-527E2FB9468B}"/>
    <dgm:cxn modelId="{D6C81AA8-CC7D-4B57-8204-CA955256A86B}" type="presOf" srcId="{D176219C-D4AA-4BDC-89FC-2C8B991B2938}" destId="{492D71FA-CF62-43D3-8C7B-8EADF12DA783}" srcOrd="0" destOrd="0" presId="urn:microsoft.com/office/officeart/2016/7/layout/BasicLinearProcessNumbered"/>
    <dgm:cxn modelId="{667D79B1-F3C3-41D0-8D6B-3C1A99CCAE9A}" type="presOf" srcId="{4EB751F5-5E14-49F9-9E8B-527E2FB9468B}" destId="{EBBF174D-D1EA-4877-8E99-6AE050E5130E}" srcOrd="0" destOrd="0" presId="urn:microsoft.com/office/officeart/2016/7/layout/BasicLinearProcessNumbered"/>
    <dgm:cxn modelId="{D0950DD0-2DCE-4E4B-922B-D1E5082AA94D}" type="presOf" srcId="{54D59690-1E2F-4088-98BF-9BB11679AFCD}" destId="{F82DF304-75F4-4692-B1F2-4287834BBEF9}" srcOrd="1" destOrd="0" presId="urn:microsoft.com/office/officeart/2016/7/layout/BasicLinearProcessNumbered"/>
    <dgm:cxn modelId="{D02047D0-07AD-4BEE-8E0E-872E53ED8B81}" srcId="{C71B8C3E-EFB0-41B3-9834-C234795F0E73}" destId="{54D59690-1E2F-4088-98BF-9BB11679AFCD}" srcOrd="1" destOrd="0" parTransId="{9E3BC396-373B-4E5F-9A0E-4DC1B703C2DF}" sibTransId="{C7925DCA-7E12-4FD3-BDED-71E2DBBEEDE4}"/>
    <dgm:cxn modelId="{2A8F9DD0-64B7-4D7A-A75B-77121AE35A6E}" srcId="{C71B8C3E-EFB0-41B3-9834-C234795F0E73}" destId="{187FE306-3F6A-4C50-AC01-461BA7C094D0}" srcOrd="0" destOrd="0" parTransId="{18B971B3-DB0C-4B46-A4E0-472C77522B73}" sibTransId="{7CED9886-8AD5-4365-8075-4D887E77A12C}"/>
    <dgm:cxn modelId="{F4D6EFD6-0EDE-4591-925F-13A47336B41C}" type="presOf" srcId="{C49F9C81-4FC0-4D2F-B386-D55F7A08686E}" destId="{7A546642-3AAB-444F-8D8A-DBB9ABBB0D12}" srcOrd="0" destOrd="0" presId="urn:microsoft.com/office/officeart/2016/7/layout/BasicLinearProcessNumbered"/>
    <dgm:cxn modelId="{2D716AE7-A8C2-496D-840E-1565B9B1D7A3}" type="presOf" srcId="{B410C394-95C2-4131-A227-FCFF1ADB0E33}" destId="{E39A23F5-3F5F-4383-B3ED-E6FA858F7E4D}" srcOrd="1" destOrd="0" presId="urn:microsoft.com/office/officeart/2016/7/layout/BasicLinearProcessNumbered"/>
    <dgm:cxn modelId="{DFAC4EF0-18A7-4E32-8892-DCF88D6C8515}" srcId="{C71B8C3E-EFB0-41B3-9834-C234795F0E73}" destId="{D176219C-D4AA-4BDC-89FC-2C8B991B2938}" srcOrd="4" destOrd="0" parTransId="{87FF837F-6347-4EB1-9412-695027EA285B}" sibTransId="{C49F9C81-4FC0-4D2F-B386-D55F7A08686E}"/>
    <dgm:cxn modelId="{802921F4-5C6B-4A04-B006-58A2FA84822F}" type="presOf" srcId="{D176219C-D4AA-4BDC-89FC-2C8B991B2938}" destId="{4B55816A-6867-4BEB-A652-82F15033B643}" srcOrd="1" destOrd="0" presId="urn:microsoft.com/office/officeart/2016/7/layout/BasicLinearProcessNumbered"/>
    <dgm:cxn modelId="{BD691DF6-2DE6-40CA-9FBB-563AE9C94577}" type="presOf" srcId="{B410C394-95C2-4131-A227-FCFF1ADB0E33}" destId="{4B0E752F-003F-4732-9138-52C33919C482}" srcOrd="0" destOrd="0" presId="urn:microsoft.com/office/officeart/2016/7/layout/BasicLinearProcessNumbered"/>
    <dgm:cxn modelId="{D2380246-32D9-4DC6-9F5F-4AF815F065DC}" type="presParOf" srcId="{55F91716-2E32-4692-9577-839AE0F82283}" destId="{1DDC56C5-8CE7-4D16-994B-0FFBC83FBB07}" srcOrd="0" destOrd="0" presId="urn:microsoft.com/office/officeart/2016/7/layout/BasicLinearProcessNumbered"/>
    <dgm:cxn modelId="{04640B41-7575-41C6-B3C1-28EBA379494B}" type="presParOf" srcId="{1DDC56C5-8CE7-4D16-994B-0FFBC83FBB07}" destId="{4579CE18-93D7-49F3-9F0F-AA4DCBEFAEA8}" srcOrd="0" destOrd="0" presId="urn:microsoft.com/office/officeart/2016/7/layout/BasicLinearProcessNumbered"/>
    <dgm:cxn modelId="{A499D07E-78BF-4546-AAC5-33E54BE619ED}" type="presParOf" srcId="{1DDC56C5-8CE7-4D16-994B-0FFBC83FBB07}" destId="{587C2F8C-BECB-4EAD-B0EE-149182E50D13}" srcOrd="1" destOrd="0" presId="urn:microsoft.com/office/officeart/2016/7/layout/BasicLinearProcessNumbered"/>
    <dgm:cxn modelId="{2ECA23A7-F61F-4831-81A3-FCA154F5A3C3}" type="presParOf" srcId="{1DDC56C5-8CE7-4D16-994B-0FFBC83FBB07}" destId="{F709AB2E-5C93-4E04-8F96-FB51A9897DEA}" srcOrd="2" destOrd="0" presId="urn:microsoft.com/office/officeart/2016/7/layout/BasicLinearProcessNumbered"/>
    <dgm:cxn modelId="{6EB92756-86A3-447B-9F91-E8A621B36180}" type="presParOf" srcId="{1DDC56C5-8CE7-4D16-994B-0FFBC83FBB07}" destId="{8EB2402A-A1A9-4BA6-8B6C-F98B2C0F3BD3}" srcOrd="3" destOrd="0" presId="urn:microsoft.com/office/officeart/2016/7/layout/BasicLinearProcessNumbered"/>
    <dgm:cxn modelId="{748ED035-F732-4F15-88F0-F071EF055B05}" type="presParOf" srcId="{55F91716-2E32-4692-9577-839AE0F82283}" destId="{C4A40340-F915-44EB-AED5-F8093D55E4AF}" srcOrd="1" destOrd="0" presId="urn:microsoft.com/office/officeart/2016/7/layout/BasicLinearProcessNumbered"/>
    <dgm:cxn modelId="{A84669D5-D307-4373-BF25-DB98D8874357}" type="presParOf" srcId="{55F91716-2E32-4692-9577-839AE0F82283}" destId="{71040B9C-CFBD-4E70-8B7F-292086F1147F}" srcOrd="2" destOrd="0" presId="urn:microsoft.com/office/officeart/2016/7/layout/BasicLinearProcessNumbered"/>
    <dgm:cxn modelId="{77A3C638-8744-4156-811F-A82697880CA5}" type="presParOf" srcId="{71040B9C-CFBD-4E70-8B7F-292086F1147F}" destId="{2ECE1CE6-F19F-4D59-9262-11D246A4F8A6}" srcOrd="0" destOrd="0" presId="urn:microsoft.com/office/officeart/2016/7/layout/BasicLinearProcessNumbered"/>
    <dgm:cxn modelId="{BF953FDF-1D56-4098-926C-A6DEEF84104B}" type="presParOf" srcId="{71040B9C-CFBD-4E70-8B7F-292086F1147F}" destId="{01B5984C-29E1-455E-AE62-46AFC92D68E5}" srcOrd="1" destOrd="0" presId="urn:microsoft.com/office/officeart/2016/7/layout/BasicLinearProcessNumbered"/>
    <dgm:cxn modelId="{087D3029-DD24-4558-A1DE-A8364DBAF149}" type="presParOf" srcId="{71040B9C-CFBD-4E70-8B7F-292086F1147F}" destId="{48FC3415-9477-43A1-8D63-2E62D4966D0B}" srcOrd="2" destOrd="0" presId="urn:microsoft.com/office/officeart/2016/7/layout/BasicLinearProcessNumbered"/>
    <dgm:cxn modelId="{D225CA83-130A-4AFD-B331-4E2C105E2F9F}" type="presParOf" srcId="{71040B9C-CFBD-4E70-8B7F-292086F1147F}" destId="{F82DF304-75F4-4692-B1F2-4287834BBEF9}" srcOrd="3" destOrd="0" presId="urn:microsoft.com/office/officeart/2016/7/layout/BasicLinearProcessNumbered"/>
    <dgm:cxn modelId="{0B0F7DC6-F8D4-49F6-AC79-05EC01C8E236}" type="presParOf" srcId="{55F91716-2E32-4692-9577-839AE0F82283}" destId="{F8EEB6DA-6B9B-4BDF-9211-124EBC52CC8C}" srcOrd="3" destOrd="0" presId="urn:microsoft.com/office/officeart/2016/7/layout/BasicLinearProcessNumbered"/>
    <dgm:cxn modelId="{75DD4B44-C73C-4D74-8271-C8BFA29A204E}" type="presParOf" srcId="{55F91716-2E32-4692-9577-839AE0F82283}" destId="{1CDA0083-5BBF-482E-A8B2-EE18BCD1C2FF}" srcOrd="4" destOrd="0" presId="urn:microsoft.com/office/officeart/2016/7/layout/BasicLinearProcessNumbered"/>
    <dgm:cxn modelId="{5D47FE24-2224-4458-BDED-A430DED2836A}" type="presParOf" srcId="{1CDA0083-5BBF-482E-A8B2-EE18BCD1C2FF}" destId="{4B0E752F-003F-4732-9138-52C33919C482}" srcOrd="0" destOrd="0" presId="urn:microsoft.com/office/officeart/2016/7/layout/BasicLinearProcessNumbered"/>
    <dgm:cxn modelId="{F76BD4D8-3B19-4515-82F2-6234C2CD20D7}" type="presParOf" srcId="{1CDA0083-5BBF-482E-A8B2-EE18BCD1C2FF}" destId="{1AE5DB79-6E6A-445B-83B7-6CA3BE635027}" srcOrd="1" destOrd="0" presId="urn:microsoft.com/office/officeart/2016/7/layout/BasicLinearProcessNumbered"/>
    <dgm:cxn modelId="{88AA8648-AB3E-4976-8BEC-AD64484C5B25}" type="presParOf" srcId="{1CDA0083-5BBF-482E-A8B2-EE18BCD1C2FF}" destId="{7A1AEAB2-1000-4832-B7E8-5A8366A9A383}" srcOrd="2" destOrd="0" presId="urn:microsoft.com/office/officeart/2016/7/layout/BasicLinearProcessNumbered"/>
    <dgm:cxn modelId="{2C5DEA86-7756-4385-B542-5327FEAC92CF}" type="presParOf" srcId="{1CDA0083-5BBF-482E-A8B2-EE18BCD1C2FF}" destId="{E39A23F5-3F5F-4383-B3ED-E6FA858F7E4D}" srcOrd="3" destOrd="0" presId="urn:microsoft.com/office/officeart/2016/7/layout/BasicLinearProcessNumbered"/>
    <dgm:cxn modelId="{3FE33FA8-5C7D-4ADE-B4AF-314D67B5D4D7}" type="presParOf" srcId="{55F91716-2E32-4692-9577-839AE0F82283}" destId="{AE9CF8C5-2395-4CB5-BE2D-90F2F6F564F2}" srcOrd="5" destOrd="0" presId="urn:microsoft.com/office/officeart/2016/7/layout/BasicLinearProcessNumbered"/>
    <dgm:cxn modelId="{47A3B85F-5E55-4031-AD67-51D6D9119D5B}" type="presParOf" srcId="{55F91716-2E32-4692-9577-839AE0F82283}" destId="{D2D504CC-C4C7-41C6-9F83-5BFB285905D6}" srcOrd="6" destOrd="0" presId="urn:microsoft.com/office/officeart/2016/7/layout/BasicLinearProcessNumbered"/>
    <dgm:cxn modelId="{99F4A783-86F0-486B-B2CB-0E3823C00F2E}" type="presParOf" srcId="{D2D504CC-C4C7-41C6-9F83-5BFB285905D6}" destId="{17246D8D-D94F-493C-82B9-D83DFD108DE2}" srcOrd="0" destOrd="0" presId="urn:microsoft.com/office/officeart/2016/7/layout/BasicLinearProcessNumbered"/>
    <dgm:cxn modelId="{73825391-1275-4476-9D45-D1EB4F83531C}" type="presParOf" srcId="{D2D504CC-C4C7-41C6-9F83-5BFB285905D6}" destId="{EBBF174D-D1EA-4877-8E99-6AE050E5130E}" srcOrd="1" destOrd="0" presId="urn:microsoft.com/office/officeart/2016/7/layout/BasicLinearProcessNumbered"/>
    <dgm:cxn modelId="{2EA396EB-532D-4B8B-943B-76D10813D5A2}" type="presParOf" srcId="{D2D504CC-C4C7-41C6-9F83-5BFB285905D6}" destId="{222F4CA6-4466-4AC0-AF84-617FA09D2666}" srcOrd="2" destOrd="0" presId="urn:microsoft.com/office/officeart/2016/7/layout/BasicLinearProcessNumbered"/>
    <dgm:cxn modelId="{F5797E32-961C-401B-858D-927B224D7E99}" type="presParOf" srcId="{D2D504CC-C4C7-41C6-9F83-5BFB285905D6}" destId="{296C9688-02A2-44EA-BAA3-CFDBB5CDBE7B}" srcOrd="3" destOrd="0" presId="urn:microsoft.com/office/officeart/2016/7/layout/BasicLinearProcessNumbered"/>
    <dgm:cxn modelId="{3870216A-5C1B-4C70-A9BF-BBA546E0AEB9}" type="presParOf" srcId="{55F91716-2E32-4692-9577-839AE0F82283}" destId="{685D4A7A-AE2C-4B19-94E9-13878CA2D8FB}" srcOrd="7" destOrd="0" presId="urn:microsoft.com/office/officeart/2016/7/layout/BasicLinearProcessNumbered"/>
    <dgm:cxn modelId="{297E0C2A-6A74-4F73-886A-86F44E201CD6}" type="presParOf" srcId="{55F91716-2E32-4692-9577-839AE0F82283}" destId="{1F9A679C-258D-44D3-ABA8-66C12EC01BEE}" srcOrd="8" destOrd="0" presId="urn:microsoft.com/office/officeart/2016/7/layout/BasicLinearProcessNumbered"/>
    <dgm:cxn modelId="{5D49DE88-B719-4C6C-9BBF-E72714595BEF}" type="presParOf" srcId="{1F9A679C-258D-44D3-ABA8-66C12EC01BEE}" destId="{492D71FA-CF62-43D3-8C7B-8EADF12DA783}" srcOrd="0" destOrd="0" presId="urn:microsoft.com/office/officeart/2016/7/layout/BasicLinearProcessNumbered"/>
    <dgm:cxn modelId="{9B6AFC6D-20BF-4BC5-9F68-DDBDCF7A254D}" type="presParOf" srcId="{1F9A679C-258D-44D3-ABA8-66C12EC01BEE}" destId="{7A546642-3AAB-444F-8D8A-DBB9ABBB0D12}" srcOrd="1" destOrd="0" presId="urn:microsoft.com/office/officeart/2016/7/layout/BasicLinearProcessNumbered"/>
    <dgm:cxn modelId="{86BC3128-D93E-4C2F-A66C-9606BC05273A}" type="presParOf" srcId="{1F9A679C-258D-44D3-ABA8-66C12EC01BEE}" destId="{EECE5007-FA5C-4179-9CD0-51BD872169AB}" srcOrd="2" destOrd="0" presId="urn:microsoft.com/office/officeart/2016/7/layout/BasicLinearProcessNumbered"/>
    <dgm:cxn modelId="{F8685C0B-EB77-46C2-B846-357BA6A30013}" type="presParOf" srcId="{1F9A679C-258D-44D3-ABA8-66C12EC01BEE}" destId="{4B55816A-6867-4BEB-A652-82F15033B64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2B1DDD-E9D2-4CDE-B5BB-D1DED6CDF53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BC2473-1421-4DF2-8E7B-AA6B8B1CA1A9}">
      <dgm:prSet/>
      <dgm:spPr/>
      <dgm:t>
        <a:bodyPr/>
        <a:lstStyle/>
        <a:p>
          <a:r>
            <a:rPr lang="en-GB"/>
            <a:t>Universities differ in the following ways:</a:t>
          </a:r>
          <a:endParaRPr lang="en-US"/>
        </a:p>
      </dgm:t>
    </dgm:pt>
    <dgm:pt modelId="{E1423633-A1D2-4E99-BED1-FACE6D0F2831}" type="parTrans" cxnId="{B37C5C7D-E6FF-4623-B576-C0FF028148FB}">
      <dgm:prSet/>
      <dgm:spPr/>
      <dgm:t>
        <a:bodyPr/>
        <a:lstStyle/>
        <a:p>
          <a:endParaRPr lang="en-US"/>
        </a:p>
      </dgm:t>
    </dgm:pt>
    <dgm:pt modelId="{C70D82C4-7DA8-4479-9C87-DCB9BDF21A59}" type="sibTrans" cxnId="{B37C5C7D-E6FF-4623-B576-C0FF028148FB}">
      <dgm:prSet/>
      <dgm:spPr/>
      <dgm:t>
        <a:bodyPr/>
        <a:lstStyle/>
        <a:p>
          <a:endParaRPr lang="en-US"/>
        </a:p>
      </dgm:t>
    </dgm:pt>
    <dgm:pt modelId="{B454A9FF-D3C2-4084-A4A2-5F8E55FD2514}">
      <dgm:prSet/>
      <dgm:spPr/>
      <dgm:t>
        <a:bodyPr/>
        <a:lstStyle/>
        <a:p>
          <a:r>
            <a:rPr lang="en-GB" dirty="0"/>
            <a:t>The pathways available for disclosure (and whether limited disclosure is possible)</a:t>
          </a:r>
          <a:endParaRPr lang="en-US" dirty="0"/>
        </a:p>
      </dgm:t>
    </dgm:pt>
    <dgm:pt modelId="{532C72C1-8DE5-4E47-8282-8B2768B3A7BD}" type="parTrans" cxnId="{3F79FA07-6C8C-48C9-802E-42E920892F39}">
      <dgm:prSet/>
      <dgm:spPr/>
      <dgm:t>
        <a:bodyPr/>
        <a:lstStyle/>
        <a:p>
          <a:endParaRPr lang="en-US"/>
        </a:p>
      </dgm:t>
    </dgm:pt>
    <dgm:pt modelId="{1116B16B-42D6-4488-AC34-D4F9E16D5646}" type="sibTrans" cxnId="{3F79FA07-6C8C-48C9-802E-42E920892F39}">
      <dgm:prSet/>
      <dgm:spPr/>
      <dgm:t>
        <a:bodyPr/>
        <a:lstStyle/>
        <a:p>
          <a:endParaRPr lang="en-US"/>
        </a:p>
      </dgm:t>
    </dgm:pt>
    <dgm:pt modelId="{437088EF-96A5-4F8C-87E3-4EF9127A1415}">
      <dgm:prSet/>
      <dgm:spPr/>
      <dgm:t>
        <a:bodyPr/>
        <a:lstStyle/>
        <a:p>
          <a:r>
            <a:rPr lang="en-GB" dirty="0"/>
            <a:t>The extent to which the need for disclosure is explained on university websites and the ease finding this information</a:t>
          </a:r>
          <a:endParaRPr lang="en-US" dirty="0"/>
        </a:p>
      </dgm:t>
    </dgm:pt>
    <dgm:pt modelId="{739FA44C-9F64-4ED2-A402-33D316CA5D53}" type="parTrans" cxnId="{C42CF704-1D30-4539-A2D7-9CFBAE046D8C}">
      <dgm:prSet/>
      <dgm:spPr/>
      <dgm:t>
        <a:bodyPr/>
        <a:lstStyle/>
        <a:p>
          <a:endParaRPr lang="en-US"/>
        </a:p>
      </dgm:t>
    </dgm:pt>
    <dgm:pt modelId="{67439A55-74DC-4F16-816F-86D2D14D94ED}" type="sibTrans" cxnId="{C42CF704-1D30-4539-A2D7-9CFBAE046D8C}">
      <dgm:prSet/>
      <dgm:spPr/>
      <dgm:t>
        <a:bodyPr/>
        <a:lstStyle/>
        <a:p>
          <a:endParaRPr lang="en-US"/>
        </a:p>
      </dgm:t>
    </dgm:pt>
    <dgm:pt modelId="{2372C467-3B9D-4278-8B95-637AF76ABCDA}">
      <dgm:prSet/>
      <dgm:spPr/>
      <dgm:t>
        <a:bodyPr/>
        <a:lstStyle/>
        <a:p>
          <a:r>
            <a:rPr lang="en-GB" dirty="0"/>
            <a:t>The degree of active outreach to equity students</a:t>
          </a:r>
          <a:endParaRPr lang="en-US" dirty="0"/>
        </a:p>
      </dgm:t>
    </dgm:pt>
    <dgm:pt modelId="{B6F99E24-2796-4778-B760-97E2AE594970}" type="parTrans" cxnId="{CB26ED74-DB22-42B5-8FC9-14ED07606613}">
      <dgm:prSet/>
      <dgm:spPr/>
      <dgm:t>
        <a:bodyPr/>
        <a:lstStyle/>
        <a:p>
          <a:endParaRPr lang="en-US"/>
        </a:p>
      </dgm:t>
    </dgm:pt>
    <dgm:pt modelId="{A703BACB-C028-468E-BD9B-12E4660ED261}" type="sibTrans" cxnId="{CB26ED74-DB22-42B5-8FC9-14ED07606613}">
      <dgm:prSet/>
      <dgm:spPr/>
      <dgm:t>
        <a:bodyPr/>
        <a:lstStyle/>
        <a:p>
          <a:endParaRPr lang="en-US"/>
        </a:p>
      </dgm:t>
    </dgm:pt>
    <dgm:pt modelId="{5ED96B23-4E6D-411A-97D4-E8C15E7222ED}">
      <dgm:prSet/>
      <dgm:spPr/>
      <dgm:t>
        <a:bodyPr/>
        <a:lstStyle/>
        <a:p>
          <a:r>
            <a:rPr lang="en-GB" dirty="0"/>
            <a:t>The need for documentation for services, and whether this documentation is required immediately, or a period of grace is permitted </a:t>
          </a:r>
          <a:endParaRPr lang="en-US" dirty="0"/>
        </a:p>
      </dgm:t>
    </dgm:pt>
    <dgm:pt modelId="{1922EA6F-2554-4CBB-834B-EED31B9B9587}" type="parTrans" cxnId="{1DCCA5E7-CAB9-4D0D-9012-95E94304755F}">
      <dgm:prSet/>
      <dgm:spPr/>
      <dgm:t>
        <a:bodyPr/>
        <a:lstStyle/>
        <a:p>
          <a:endParaRPr lang="en-US"/>
        </a:p>
      </dgm:t>
    </dgm:pt>
    <dgm:pt modelId="{22BF2864-0CA8-49CD-9228-B864741828A2}" type="sibTrans" cxnId="{1DCCA5E7-CAB9-4D0D-9012-95E94304755F}">
      <dgm:prSet/>
      <dgm:spPr/>
      <dgm:t>
        <a:bodyPr/>
        <a:lstStyle/>
        <a:p>
          <a:endParaRPr lang="en-US"/>
        </a:p>
      </dgm:t>
    </dgm:pt>
    <dgm:pt modelId="{58BEFEB1-5786-47B1-81F1-871AB23332C2}" type="pres">
      <dgm:prSet presAssocID="{5A2B1DDD-E9D2-4CDE-B5BB-D1DED6CDF53A}" presName="linear" presStyleCnt="0">
        <dgm:presLayoutVars>
          <dgm:animLvl val="lvl"/>
          <dgm:resizeHandles val="exact"/>
        </dgm:presLayoutVars>
      </dgm:prSet>
      <dgm:spPr/>
    </dgm:pt>
    <dgm:pt modelId="{FD78064C-730C-4983-BB77-700FAD13EF86}" type="pres">
      <dgm:prSet presAssocID="{ECBC2473-1421-4DF2-8E7B-AA6B8B1CA1A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9FBCD5F-8BAF-430B-B1F7-8591E0F4BF7E}" type="pres">
      <dgm:prSet presAssocID="{ECBC2473-1421-4DF2-8E7B-AA6B8B1CA1A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308DF01-D9A7-48A2-8AB0-9ED93D237D60}" type="presOf" srcId="{5ED96B23-4E6D-411A-97D4-E8C15E7222ED}" destId="{89FBCD5F-8BAF-430B-B1F7-8591E0F4BF7E}" srcOrd="0" destOrd="3" presId="urn:microsoft.com/office/officeart/2005/8/layout/vList2"/>
    <dgm:cxn modelId="{C42CF704-1D30-4539-A2D7-9CFBAE046D8C}" srcId="{ECBC2473-1421-4DF2-8E7B-AA6B8B1CA1A9}" destId="{437088EF-96A5-4F8C-87E3-4EF9127A1415}" srcOrd="1" destOrd="0" parTransId="{739FA44C-9F64-4ED2-A402-33D316CA5D53}" sibTransId="{67439A55-74DC-4F16-816F-86D2D14D94ED}"/>
    <dgm:cxn modelId="{3F79FA07-6C8C-48C9-802E-42E920892F39}" srcId="{ECBC2473-1421-4DF2-8E7B-AA6B8B1CA1A9}" destId="{B454A9FF-D3C2-4084-A4A2-5F8E55FD2514}" srcOrd="0" destOrd="0" parTransId="{532C72C1-8DE5-4E47-8282-8B2768B3A7BD}" sibTransId="{1116B16B-42D6-4488-AC34-D4F9E16D5646}"/>
    <dgm:cxn modelId="{26288F10-6ECC-4EE9-85C1-AF0B640631B0}" type="presOf" srcId="{437088EF-96A5-4F8C-87E3-4EF9127A1415}" destId="{89FBCD5F-8BAF-430B-B1F7-8591E0F4BF7E}" srcOrd="0" destOrd="1" presId="urn:microsoft.com/office/officeart/2005/8/layout/vList2"/>
    <dgm:cxn modelId="{7FF5C321-306B-402A-AC47-E5CAC6E6B139}" type="presOf" srcId="{ECBC2473-1421-4DF2-8E7B-AA6B8B1CA1A9}" destId="{FD78064C-730C-4983-BB77-700FAD13EF86}" srcOrd="0" destOrd="0" presId="urn:microsoft.com/office/officeart/2005/8/layout/vList2"/>
    <dgm:cxn modelId="{2AD27024-196D-4FF1-B95A-0CE86559DF08}" type="presOf" srcId="{5A2B1DDD-E9D2-4CDE-B5BB-D1DED6CDF53A}" destId="{58BEFEB1-5786-47B1-81F1-871AB23332C2}" srcOrd="0" destOrd="0" presId="urn:microsoft.com/office/officeart/2005/8/layout/vList2"/>
    <dgm:cxn modelId="{0992456C-67BF-447F-B2F9-8F41DF012A3C}" type="presOf" srcId="{2372C467-3B9D-4278-8B95-637AF76ABCDA}" destId="{89FBCD5F-8BAF-430B-B1F7-8591E0F4BF7E}" srcOrd="0" destOrd="2" presId="urn:microsoft.com/office/officeart/2005/8/layout/vList2"/>
    <dgm:cxn modelId="{CB26ED74-DB22-42B5-8FC9-14ED07606613}" srcId="{ECBC2473-1421-4DF2-8E7B-AA6B8B1CA1A9}" destId="{2372C467-3B9D-4278-8B95-637AF76ABCDA}" srcOrd="2" destOrd="0" parTransId="{B6F99E24-2796-4778-B760-97E2AE594970}" sibTransId="{A703BACB-C028-468E-BD9B-12E4660ED261}"/>
    <dgm:cxn modelId="{B37C5C7D-E6FF-4623-B576-C0FF028148FB}" srcId="{5A2B1DDD-E9D2-4CDE-B5BB-D1DED6CDF53A}" destId="{ECBC2473-1421-4DF2-8E7B-AA6B8B1CA1A9}" srcOrd="0" destOrd="0" parTransId="{E1423633-A1D2-4E99-BED1-FACE6D0F2831}" sibTransId="{C70D82C4-7DA8-4479-9C87-DCB9BDF21A59}"/>
    <dgm:cxn modelId="{1DCCA5E7-CAB9-4D0D-9012-95E94304755F}" srcId="{ECBC2473-1421-4DF2-8E7B-AA6B8B1CA1A9}" destId="{5ED96B23-4E6D-411A-97D4-E8C15E7222ED}" srcOrd="3" destOrd="0" parTransId="{1922EA6F-2554-4CBB-834B-EED31B9B9587}" sibTransId="{22BF2864-0CA8-49CD-9228-B864741828A2}"/>
    <dgm:cxn modelId="{484304E9-0FEF-4968-9D39-E6897203C1B5}" type="presOf" srcId="{B454A9FF-D3C2-4084-A4A2-5F8E55FD2514}" destId="{89FBCD5F-8BAF-430B-B1F7-8591E0F4BF7E}" srcOrd="0" destOrd="0" presId="urn:microsoft.com/office/officeart/2005/8/layout/vList2"/>
    <dgm:cxn modelId="{9DE56FDE-8956-4351-A0C6-004B850197B5}" type="presParOf" srcId="{58BEFEB1-5786-47B1-81F1-871AB23332C2}" destId="{FD78064C-730C-4983-BB77-700FAD13EF86}" srcOrd="0" destOrd="0" presId="urn:microsoft.com/office/officeart/2005/8/layout/vList2"/>
    <dgm:cxn modelId="{7B720E1A-2445-4B9D-8A48-16EA526473B2}" type="presParOf" srcId="{58BEFEB1-5786-47B1-81F1-871AB23332C2}" destId="{89FBCD5F-8BAF-430B-B1F7-8591E0F4BF7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DDC35E-48FC-4C6F-955B-75D3E409690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735F09-8EC2-4597-83D8-7392654B272D}">
      <dgm:prSet custT="1"/>
      <dgm:spPr/>
      <dgm:t>
        <a:bodyPr/>
        <a:lstStyle/>
        <a:p>
          <a:pPr algn="ctr"/>
          <a:r>
            <a:rPr lang="en-AU" sz="2000" dirty="0"/>
            <a:t>Reduce the need for disclosure by accommodating as wide a range of needs as possible</a:t>
          </a:r>
          <a:endParaRPr lang="en-US" sz="2000" dirty="0"/>
        </a:p>
      </dgm:t>
    </dgm:pt>
    <dgm:pt modelId="{FBCE518D-1513-4E6B-9B63-1F074EEB523B}" type="parTrans" cxnId="{DCE5C54C-1EB7-4CBD-853E-0BB54D0F52EA}">
      <dgm:prSet/>
      <dgm:spPr/>
      <dgm:t>
        <a:bodyPr/>
        <a:lstStyle/>
        <a:p>
          <a:endParaRPr lang="en-US"/>
        </a:p>
      </dgm:t>
    </dgm:pt>
    <dgm:pt modelId="{487637F4-9015-4D06-810A-6CF9B55D414B}" type="sibTrans" cxnId="{DCE5C54C-1EB7-4CBD-853E-0BB54D0F52EA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4D855E5-DE76-4969-8945-C22AE69BAC2B}">
      <dgm:prSet custT="1"/>
      <dgm:spPr/>
      <dgm:t>
        <a:bodyPr/>
        <a:lstStyle/>
        <a:p>
          <a:pPr algn="ctr"/>
          <a:r>
            <a:rPr lang="en-GB" sz="1600" dirty="0"/>
            <a:t>Options available to all do not constitute ‘special treatment’ or privileges</a:t>
          </a:r>
          <a:endParaRPr lang="en-US" sz="1600" dirty="0"/>
        </a:p>
      </dgm:t>
    </dgm:pt>
    <dgm:pt modelId="{2FAF69A2-3A0F-4754-84E6-66B6F21CCA19}" type="parTrans" cxnId="{13FB3350-6F0B-4F8C-B446-FEB8F37C80AF}">
      <dgm:prSet/>
      <dgm:spPr/>
      <dgm:t>
        <a:bodyPr/>
        <a:lstStyle/>
        <a:p>
          <a:endParaRPr lang="en-US"/>
        </a:p>
      </dgm:t>
    </dgm:pt>
    <dgm:pt modelId="{1CF83617-4806-43DA-AE45-D54AA9B9E110}" type="sibTrans" cxnId="{13FB3350-6F0B-4F8C-B446-FEB8F37C80A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C8DE1B9-58CF-46D1-904D-072EC3C4B53B}">
      <dgm:prSet custT="1"/>
      <dgm:spPr/>
      <dgm:t>
        <a:bodyPr/>
        <a:lstStyle/>
        <a:p>
          <a:pPr algn="l"/>
          <a:r>
            <a:rPr lang="en-GB" sz="1200" dirty="0"/>
            <a:t> e.g. screen reader software and accessible online materials</a:t>
          </a:r>
          <a:endParaRPr lang="en-US" sz="1200" dirty="0"/>
        </a:p>
      </dgm:t>
    </dgm:pt>
    <dgm:pt modelId="{9D5EDB43-B8B3-475F-B894-C64524AA13D7}" type="parTrans" cxnId="{05E22DCA-8467-4338-BAD8-9F4748803E95}">
      <dgm:prSet/>
      <dgm:spPr/>
      <dgm:t>
        <a:bodyPr/>
        <a:lstStyle/>
        <a:p>
          <a:endParaRPr lang="en-US"/>
        </a:p>
      </dgm:t>
    </dgm:pt>
    <dgm:pt modelId="{ABF8FD6C-C127-4E35-93E1-C6B28CA1B0CC}" type="sibTrans" cxnId="{05E22DCA-8467-4338-BAD8-9F4748803E95}">
      <dgm:prSet/>
      <dgm:spPr/>
      <dgm:t>
        <a:bodyPr/>
        <a:lstStyle/>
        <a:p>
          <a:endParaRPr lang="en-US"/>
        </a:p>
      </dgm:t>
    </dgm:pt>
    <dgm:pt modelId="{CD059354-5838-408A-AEB6-F71014B89F74}">
      <dgm:prSet custT="1"/>
      <dgm:spPr/>
      <dgm:t>
        <a:bodyPr/>
        <a:lstStyle/>
        <a:p>
          <a:pPr algn="l"/>
          <a:r>
            <a:rPr lang="en-GB" sz="1200" dirty="0"/>
            <a:t> Close-captioned lectures</a:t>
          </a:r>
          <a:endParaRPr lang="en-US" sz="1200" dirty="0"/>
        </a:p>
      </dgm:t>
    </dgm:pt>
    <dgm:pt modelId="{C8D3DE3A-270F-4462-94F8-0BA89D7AF2BA}" type="parTrans" cxnId="{2C5F5441-E231-4458-98A6-BDD0D5C21447}">
      <dgm:prSet/>
      <dgm:spPr/>
      <dgm:t>
        <a:bodyPr/>
        <a:lstStyle/>
        <a:p>
          <a:endParaRPr lang="en-US"/>
        </a:p>
      </dgm:t>
    </dgm:pt>
    <dgm:pt modelId="{728D8B33-5BF5-4D5C-8CE8-A550ED92AA53}" type="sibTrans" cxnId="{2C5F5441-E231-4458-98A6-BDD0D5C21447}">
      <dgm:prSet/>
      <dgm:spPr/>
      <dgm:t>
        <a:bodyPr/>
        <a:lstStyle/>
        <a:p>
          <a:endParaRPr lang="en-US"/>
        </a:p>
      </dgm:t>
    </dgm:pt>
    <dgm:pt modelId="{66F367F0-A981-4205-BB7C-F56EEFAC0853}">
      <dgm:prSet custT="1"/>
      <dgm:spPr/>
      <dgm:t>
        <a:bodyPr/>
        <a:lstStyle/>
        <a:p>
          <a:pPr algn="ctr"/>
          <a:r>
            <a:rPr lang="en-GB" sz="2000" dirty="0"/>
            <a:t>Get common sense measures right – accessibility, toilets, lift access</a:t>
          </a:r>
        </a:p>
      </dgm:t>
    </dgm:pt>
    <dgm:pt modelId="{CD053CDB-C55B-44E2-8AAD-EDF173AA206F}" type="parTrans" cxnId="{B61225D6-1666-4F59-8B27-03F45886C9C2}">
      <dgm:prSet/>
      <dgm:spPr/>
      <dgm:t>
        <a:bodyPr/>
        <a:lstStyle/>
        <a:p>
          <a:endParaRPr lang="en-US"/>
        </a:p>
      </dgm:t>
    </dgm:pt>
    <dgm:pt modelId="{E9377144-8AD7-4AC0-AE9F-20A93D9FD0A9}" type="sibTrans" cxnId="{B61225D6-1666-4F59-8B27-03F45886C9C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DB91319-C77A-4276-9035-4D6E3474E19E}">
      <dgm:prSet custT="1"/>
      <dgm:spPr/>
      <dgm:t>
        <a:bodyPr/>
        <a:lstStyle/>
        <a:p>
          <a:pPr algn="ctr"/>
          <a:r>
            <a:rPr lang="en-GB" sz="2000" dirty="0"/>
            <a:t>In consultation with students, consider the implications of segregating facilities / services (e.g. Indigenous) </a:t>
          </a:r>
        </a:p>
        <a:p>
          <a:pPr algn="l"/>
          <a:endParaRPr lang="en-GB" sz="1500" dirty="0"/>
        </a:p>
      </dgm:t>
    </dgm:pt>
    <dgm:pt modelId="{4AE3F4B6-AAB9-4662-BA42-5E4DF0D64431}" type="parTrans" cxnId="{5C43A98D-486C-4E22-B648-CC5E526069B6}">
      <dgm:prSet/>
      <dgm:spPr/>
      <dgm:t>
        <a:bodyPr/>
        <a:lstStyle/>
        <a:p>
          <a:endParaRPr lang="en-AU"/>
        </a:p>
      </dgm:t>
    </dgm:pt>
    <dgm:pt modelId="{3DF41A5E-F115-4043-A1A6-B8B497746953}" type="sibTrans" cxnId="{5C43A98D-486C-4E22-B648-CC5E526069B6}">
      <dgm:prSet phldrT="4" phldr="0"/>
      <dgm:spPr/>
      <dgm:t>
        <a:bodyPr/>
        <a:lstStyle/>
        <a:p>
          <a:r>
            <a:rPr lang="en-AU"/>
            <a:t>4</a:t>
          </a:r>
        </a:p>
      </dgm:t>
    </dgm:pt>
    <dgm:pt modelId="{FE09111C-E34C-4956-89E6-DB8C7443F910}" type="pres">
      <dgm:prSet presAssocID="{D9DDC35E-48FC-4C6F-955B-75D3E4096900}" presName="Name0" presStyleCnt="0">
        <dgm:presLayoutVars>
          <dgm:animLvl val="lvl"/>
          <dgm:resizeHandles val="exact"/>
        </dgm:presLayoutVars>
      </dgm:prSet>
      <dgm:spPr/>
    </dgm:pt>
    <dgm:pt modelId="{C21AABFE-19B5-45BC-95D7-41EBE9A87A50}" type="pres">
      <dgm:prSet presAssocID="{B7735F09-8EC2-4597-83D8-7392654B272D}" presName="compositeNode" presStyleCnt="0">
        <dgm:presLayoutVars>
          <dgm:bulletEnabled val="1"/>
        </dgm:presLayoutVars>
      </dgm:prSet>
      <dgm:spPr/>
    </dgm:pt>
    <dgm:pt modelId="{E93846F7-DF77-42F2-8418-2AE6BE72327B}" type="pres">
      <dgm:prSet presAssocID="{B7735F09-8EC2-4597-83D8-7392654B272D}" presName="bgRect" presStyleLbl="bgAccFollowNode1" presStyleIdx="0" presStyleCnt="4" custLinFactNeighborY="657"/>
      <dgm:spPr/>
    </dgm:pt>
    <dgm:pt modelId="{62B67E0C-66EF-4EF9-AD8E-084E449F42B8}" type="pres">
      <dgm:prSet presAssocID="{487637F4-9015-4D06-810A-6CF9B55D414B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C9B8AFE4-D570-4547-8E68-861D7DD46B30}" type="pres">
      <dgm:prSet presAssocID="{B7735F09-8EC2-4597-83D8-7392654B272D}" presName="bottomLine" presStyleLbl="alignNode1" presStyleIdx="1" presStyleCnt="8">
        <dgm:presLayoutVars/>
      </dgm:prSet>
      <dgm:spPr/>
    </dgm:pt>
    <dgm:pt modelId="{C9E48834-5D76-451D-A5CD-70DA99A0E278}" type="pres">
      <dgm:prSet presAssocID="{B7735F09-8EC2-4597-83D8-7392654B272D}" presName="nodeText" presStyleLbl="bgAccFollowNode1" presStyleIdx="0" presStyleCnt="4">
        <dgm:presLayoutVars>
          <dgm:bulletEnabled val="1"/>
        </dgm:presLayoutVars>
      </dgm:prSet>
      <dgm:spPr/>
    </dgm:pt>
    <dgm:pt modelId="{DA526F89-B195-42E2-85C6-7C8826F40E22}" type="pres">
      <dgm:prSet presAssocID="{487637F4-9015-4D06-810A-6CF9B55D414B}" presName="sibTrans" presStyleCnt="0"/>
      <dgm:spPr/>
    </dgm:pt>
    <dgm:pt modelId="{84A0FD0C-C813-4AB7-A85C-F5E030C9DF32}" type="pres">
      <dgm:prSet presAssocID="{04D855E5-DE76-4969-8945-C22AE69BAC2B}" presName="compositeNode" presStyleCnt="0">
        <dgm:presLayoutVars>
          <dgm:bulletEnabled val="1"/>
        </dgm:presLayoutVars>
      </dgm:prSet>
      <dgm:spPr/>
    </dgm:pt>
    <dgm:pt modelId="{CAB97B5F-33A6-41C1-8EE9-7C9B202291A3}" type="pres">
      <dgm:prSet presAssocID="{04D855E5-DE76-4969-8945-C22AE69BAC2B}" presName="bgRect" presStyleLbl="bgAccFollowNode1" presStyleIdx="1" presStyleCnt="4"/>
      <dgm:spPr/>
    </dgm:pt>
    <dgm:pt modelId="{22A7A80F-69DC-4DC1-987D-56DEB0B4E992}" type="pres">
      <dgm:prSet presAssocID="{1CF83617-4806-43DA-AE45-D54AA9B9E110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95B6201C-1BC9-43A5-B49F-DE3C5715E090}" type="pres">
      <dgm:prSet presAssocID="{04D855E5-DE76-4969-8945-C22AE69BAC2B}" presName="bottomLine" presStyleLbl="alignNode1" presStyleIdx="3" presStyleCnt="8">
        <dgm:presLayoutVars/>
      </dgm:prSet>
      <dgm:spPr/>
    </dgm:pt>
    <dgm:pt modelId="{BF482E28-6105-4BBF-B175-93EBE813DC16}" type="pres">
      <dgm:prSet presAssocID="{04D855E5-DE76-4969-8945-C22AE69BAC2B}" presName="nodeText" presStyleLbl="bgAccFollowNode1" presStyleIdx="1" presStyleCnt="4">
        <dgm:presLayoutVars>
          <dgm:bulletEnabled val="1"/>
        </dgm:presLayoutVars>
      </dgm:prSet>
      <dgm:spPr/>
    </dgm:pt>
    <dgm:pt modelId="{A96E4325-40B2-49BE-B20B-C069B3E32775}" type="pres">
      <dgm:prSet presAssocID="{1CF83617-4806-43DA-AE45-D54AA9B9E110}" presName="sibTrans" presStyleCnt="0"/>
      <dgm:spPr/>
    </dgm:pt>
    <dgm:pt modelId="{9DD4B656-8BB0-41DC-9230-3BC7064F5AA0}" type="pres">
      <dgm:prSet presAssocID="{66F367F0-A981-4205-BB7C-F56EEFAC0853}" presName="compositeNode" presStyleCnt="0">
        <dgm:presLayoutVars>
          <dgm:bulletEnabled val="1"/>
        </dgm:presLayoutVars>
      </dgm:prSet>
      <dgm:spPr/>
    </dgm:pt>
    <dgm:pt modelId="{3546D361-DDAB-466C-9042-57A0B5AB38AA}" type="pres">
      <dgm:prSet presAssocID="{66F367F0-A981-4205-BB7C-F56EEFAC0853}" presName="bgRect" presStyleLbl="bgAccFollowNode1" presStyleIdx="2" presStyleCnt="4"/>
      <dgm:spPr/>
    </dgm:pt>
    <dgm:pt modelId="{F6900538-7359-4887-97B8-0F2E1F51FADF}" type="pres">
      <dgm:prSet presAssocID="{E9377144-8AD7-4AC0-AE9F-20A93D9FD0A9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771F7CBD-AD43-42BF-87CF-84123F69C516}" type="pres">
      <dgm:prSet presAssocID="{66F367F0-A981-4205-BB7C-F56EEFAC0853}" presName="bottomLine" presStyleLbl="alignNode1" presStyleIdx="5" presStyleCnt="8">
        <dgm:presLayoutVars/>
      </dgm:prSet>
      <dgm:spPr/>
    </dgm:pt>
    <dgm:pt modelId="{B50C91B1-7ED3-4B50-A928-DA40DA830E4F}" type="pres">
      <dgm:prSet presAssocID="{66F367F0-A981-4205-BB7C-F56EEFAC0853}" presName="nodeText" presStyleLbl="bgAccFollowNode1" presStyleIdx="2" presStyleCnt="4">
        <dgm:presLayoutVars>
          <dgm:bulletEnabled val="1"/>
        </dgm:presLayoutVars>
      </dgm:prSet>
      <dgm:spPr/>
    </dgm:pt>
    <dgm:pt modelId="{7945D208-84ED-48E9-87AD-6C9B82C98372}" type="pres">
      <dgm:prSet presAssocID="{E9377144-8AD7-4AC0-AE9F-20A93D9FD0A9}" presName="sibTrans" presStyleCnt="0"/>
      <dgm:spPr/>
    </dgm:pt>
    <dgm:pt modelId="{F89AC660-08E5-45C9-83DA-C636B5DF9918}" type="pres">
      <dgm:prSet presAssocID="{EDB91319-C77A-4276-9035-4D6E3474E19E}" presName="compositeNode" presStyleCnt="0">
        <dgm:presLayoutVars>
          <dgm:bulletEnabled val="1"/>
        </dgm:presLayoutVars>
      </dgm:prSet>
      <dgm:spPr/>
    </dgm:pt>
    <dgm:pt modelId="{B821F3E5-51B1-40BF-9330-C75ED3B4835F}" type="pres">
      <dgm:prSet presAssocID="{EDB91319-C77A-4276-9035-4D6E3474E19E}" presName="bgRect" presStyleLbl="bgAccFollowNode1" presStyleIdx="3" presStyleCnt="4"/>
      <dgm:spPr/>
    </dgm:pt>
    <dgm:pt modelId="{14F61A65-889D-4050-9B13-5045300EA9D2}" type="pres">
      <dgm:prSet presAssocID="{3DF41A5E-F115-4043-A1A6-B8B497746953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C83A4F4-C898-4719-9D47-8BD876AAB48F}" type="pres">
      <dgm:prSet presAssocID="{EDB91319-C77A-4276-9035-4D6E3474E19E}" presName="bottomLine" presStyleLbl="alignNode1" presStyleIdx="7" presStyleCnt="8">
        <dgm:presLayoutVars/>
      </dgm:prSet>
      <dgm:spPr/>
    </dgm:pt>
    <dgm:pt modelId="{FFE5CF3D-4F3F-4838-B10E-D47A887928BC}" type="pres">
      <dgm:prSet presAssocID="{EDB91319-C77A-4276-9035-4D6E3474E19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688E0803-A5D5-4BDF-82E4-7A0E6CEDC037}" type="presOf" srcId="{FC8DE1B9-58CF-46D1-904D-072EC3C4B53B}" destId="{BF482E28-6105-4BBF-B175-93EBE813DC16}" srcOrd="0" destOrd="1" presId="urn:microsoft.com/office/officeart/2016/7/layout/BasicLinearProcessNumbered"/>
    <dgm:cxn modelId="{CC99FA23-7CD0-4716-B02F-B18D05801352}" type="presOf" srcId="{1CF83617-4806-43DA-AE45-D54AA9B9E110}" destId="{22A7A80F-69DC-4DC1-987D-56DEB0B4E992}" srcOrd="0" destOrd="0" presId="urn:microsoft.com/office/officeart/2016/7/layout/BasicLinearProcessNumbered"/>
    <dgm:cxn modelId="{9814EE2D-37A2-43B2-9C3A-AEC7CE95B0BB}" type="presOf" srcId="{B7735F09-8EC2-4597-83D8-7392654B272D}" destId="{E93846F7-DF77-42F2-8418-2AE6BE72327B}" srcOrd="0" destOrd="0" presId="urn:microsoft.com/office/officeart/2016/7/layout/BasicLinearProcessNumbered"/>
    <dgm:cxn modelId="{A981FE32-C1E5-45BA-A34E-0D0672B24A9A}" type="presOf" srcId="{D9DDC35E-48FC-4C6F-955B-75D3E4096900}" destId="{FE09111C-E34C-4956-89E6-DB8C7443F910}" srcOrd="0" destOrd="0" presId="urn:microsoft.com/office/officeart/2016/7/layout/BasicLinearProcessNumbered"/>
    <dgm:cxn modelId="{2D388238-A994-429F-B7C9-A7DBE79FE33D}" type="presOf" srcId="{CD059354-5838-408A-AEB6-F71014B89F74}" destId="{BF482E28-6105-4BBF-B175-93EBE813DC16}" srcOrd="0" destOrd="2" presId="urn:microsoft.com/office/officeart/2016/7/layout/BasicLinearProcessNumbered"/>
    <dgm:cxn modelId="{2C5F5441-E231-4458-98A6-BDD0D5C21447}" srcId="{04D855E5-DE76-4969-8945-C22AE69BAC2B}" destId="{CD059354-5838-408A-AEB6-F71014B89F74}" srcOrd="1" destOrd="0" parTransId="{C8D3DE3A-270F-4462-94F8-0BA89D7AF2BA}" sibTransId="{728D8B33-5BF5-4D5C-8CE8-A550ED92AA53}"/>
    <dgm:cxn modelId="{88E85945-7E9B-475D-95D4-F95B7E817F27}" type="presOf" srcId="{66F367F0-A981-4205-BB7C-F56EEFAC0853}" destId="{3546D361-DDAB-466C-9042-57A0B5AB38AA}" srcOrd="0" destOrd="0" presId="urn:microsoft.com/office/officeart/2016/7/layout/BasicLinearProcessNumbered"/>
    <dgm:cxn modelId="{DCE5C54C-1EB7-4CBD-853E-0BB54D0F52EA}" srcId="{D9DDC35E-48FC-4C6F-955B-75D3E4096900}" destId="{B7735F09-8EC2-4597-83D8-7392654B272D}" srcOrd="0" destOrd="0" parTransId="{FBCE518D-1513-4E6B-9B63-1F074EEB523B}" sibTransId="{487637F4-9015-4D06-810A-6CF9B55D414B}"/>
    <dgm:cxn modelId="{13FB3350-6F0B-4F8C-B446-FEB8F37C80AF}" srcId="{D9DDC35E-48FC-4C6F-955B-75D3E4096900}" destId="{04D855E5-DE76-4969-8945-C22AE69BAC2B}" srcOrd="1" destOrd="0" parTransId="{2FAF69A2-3A0F-4754-84E6-66B6F21CCA19}" sibTransId="{1CF83617-4806-43DA-AE45-D54AA9B9E110}"/>
    <dgm:cxn modelId="{EA8DA372-165F-43E9-8221-0427949D8A71}" type="presOf" srcId="{EDB91319-C77A-4276-9035-4D6E3474E19E}" destId="{B821F3E5-51B1-40BF-9330-C75ED3B4835F}" srcOrd="0" destOrd="0" presId="urn:microsoft.com/office/officeart/2016/7/layout/BasicLinearProcessNumbered"/>
    <dgm:cxn modelId="{E7DBF056-9E58-4209-8980-B94BFBCFDEA2}" type="presOf" srcId="{04D855E5-DE76-4969-8945-C22AE69BAC2B}" destId="{BF482E28-6105-4BBF-B175-93EBE813DC16}" srcOrd="1" destOrd="0" presId="urn:microsoft.com/office/officeart/2016/7/layout/BasicLinearProcessNumbered"/>
    <dgm:cxn modelId="{197F558C-89D7-4C00-A504-202734AAC9E5}" type="presOf" srcId="{3DF41A5E-F115-4043-A1A6-B8B497746953}" destId="{14F61A65-889D-4050-9B13-5045300EA9D2}" srcOrd="0" destOrd="0" presId="urn:microsoft.com/office/officeart/2016/7/layout/BasicLinearProcessNumbered"/>
    <dgm:cxn modelId="{5C43A98D-486C-4E22-B648-CC5E526069B6}" srcId="{D9DDC35E-48FC-4C6F-955B-75D3E4096900}" destId="{EDB91319-C77A-4276-9035-4D6E3474E19E}" srcOrd="3" destOrd="0" parTransId="{4AE3F4B6-AAB9-4662-BA42-5E4DF0D64431}" sibTransId="{3DF41A5E-F115-4043-A1A6-B8B497746953}"/>
    <dgm:cxn modelId="{06E2E79B-CA21-4BC0-8163-2A29C57414A2}" type="presOf" srcId="{66F367F0-A981-4205-BB7C-F56EEFAC0853}" destId="{B50C91B1-7ED3-4B50-A928-DA40DA830E4F}" srcOrd="1" destOrd="0" presId="urn:microsoft.com/office/officeart/2016/7/layout/BasicLinearProcessNumbered"/>
    <dgm:cxn modelId="{9E606BA3-52F3-4191-9651-0695FB3813D3}" type="presOf" srcId="{E9377144-8AD7-4AC0-AE9F-20A93D9FD0A9}" destId="{F6900538-7359-4887-97B8-0F2E1F51FADF}" srcOrd="0" destOrd="0" presId="urn:microsoft.com/office/officeart/2016/7/layout/BasicLinearProcessNumbered"/>
    <dgm:cxn modelId="{340D26A8-5CE3-4565-B152-615F820C42C3}" type="presOf" srcId="{EDB91319-C77A-4276-9035-4D6E3474E19E}" destId="{FFE5CF3D-4F3F-4838-B10E-D47A887928BC}" srcOrd="1" destOrd="0" presId="urn:microsoft.com/office/officeart/2016/7/layout/BasicLinearProcessNumbered"/>
    <dgm:cxn modelId="{77D4B7B6-1624-4ED9-92C7-F9F3D9A797F6}" type="presOf" srcId="{04D855E5-DE76-4969-8945-C22AE69BAC2B}" destId="{CAB97B5F-33A6-41C1-8EE9-7C9B202291A3}" srcOrd="0" destOrd="0" presId="urn:microsoft.com/office/officeart/2016/7/layout/BasicLinearProcessNumbered"/>
    <dgm:cxn modelId="{05E22DCA-8467-4338-BAD8-9F4748803E95}" srcId="{04D855E5-DE76-4969-8945-C22AE69BAC2B}" destId="{FC8DE1B9-58CF-46D1-904D-072EC3C4B53B}" srcOrd="0" destOrd="0" parTransId="{9D5EDB43-B8B3-475F-B894-C64524AA13D7}" sibTransId="{ABF8FD6C-C127-4E35-93E1-C6B28CA1B0CC}"/>
    <dgm:cxn modelId="{B2EFF3D1-74E7-4E9E-95A6-CD53CB7AB098}" type="presOf" srcId="{B7735F09-8EC2-4597-83D8-7392654B272D}" destId="{C9E48834-5D76-451D-A5CD-70DA99A0E278}" srcOrd="1" destOrd="0" presId="urn:microsoft.com/office/officeart/2016/7/layout/BasicLinearProcessNumbered"/>
    <dgm:cxn modelId="{B61225D6-1666-4F59-8B27-03F45886C9C2}" srcId="{D9DDC35E-48FC-4C6F-955B-75D3E4096900}" destId="{66F367F0-A981-4205-BB7C-F56EEFAC0853}" srcOrd="2" destOrd="0" parTransId="{CD053CDB-C55B-44E2-8AAD-EDF173AA206F}" sibTransId="{E9377144-8AD7-4AC0-AE9F-20A93D9FD0A9}"/>
    <dgm:cxn modelId="{5C4D17EE-4185-45F0-8E27-54285C4CAB3E}" type="presOf" srcId="{487637F4-9015-4D06-810A-6CF9B55D414B}" destId="{62B67E0C-66EF-4EF9-AD8E-084E449F42B8}" srcOrd="0" destOrd="0" presId="urn:microsoft.com/office/officeart/2016/7/layout/BasicLinearProcessNumbered"/>
    <dgm:cxn modelId="{4798E1A9-9043-48FE-9167-F43F76345231}" type="presParOf" srcId="{FE09111C-E34C-4956-89E6-DB8C7443F910}" destId="{C21AABFE-19B5-45BC-95D7-41EBE9A87A50}" srcOrd="0" destOrd="0" presId="urn:microsoft.com/office/officeart/2016/7/layout/BasicLinearProcessNumbered"/>
    <dgm:cxn modelId="{A8E18B06-FB36-4DAC-BEF6-6DC5CC16E63F}" type="presParOf" srcId="{C21AABFE-19B5-45BC-95D7-41EBE9A87A50}" destId="{E93846F7-DF77-42F2-8418-2AE6BE72327B}" srcOrd="0" destOrd="0" presId="urn:microsoft.com/office/officeart/2016/7/layout/BasicLinearProcessNumbered"/>
    <dgm:cxn modelId="{BC288A2A-276D-4267-85DB-64D472A0EC55}" type="presParOf" srcId="{C21AABFE-19B5-45BC-95D7-41EBE9A87A50}" destId="{62B67E0C-66EF-4EF9-AD8E-084E449F42B8}" srcOrd="1" destOrd="0" presId="urn:microsoft.com/office/officeart/2016/7/layout/BasicLinearProcessNumbered"/>
    <dgm:cxn modelId="{B6D896A6-39AB-49E7-9FA6-14BFBA467688}" type="presParOf" srcId="{C21AABFE-19B5-45BC-95D7-41EBE9A87A50}" destId="{C9B8AFE4-D570-4547-8E68-861D7DD46B30}" srcOrd="2" destOrd="0" presId="urn:microsoft.com/office/officeart/2016/7/layout/BasicLinearProcessNumbered"/>
    <dgm:cxn modelId="{5C77584A-B61D-4161-B1AF-F6469C6C30C7}" type="presParOf" srcId="{C21AABFE-19B5-45BC-95D7-41EBE9A87A50}" destId="{C9E48834-5D76-451D-A5CD-70DA99A0E278}" srcOrd="3" destOrd="0" presId="urn:microsoft.com/office/officeart/2016/7/layout/BasicLinearProcessNumbered"/>
    <dgm:cxn modelId="{18616C4E-1B2F-4021-96E4-72A0C07024C2}" type="presParOf" srcId="{FE09111C-E34C-4956-89E6-DB8C7443F910}" destId="{DA526F89-B195-42E2-85C6-7C8826F40E22}" srcOrd="1" destOrd="0" presId="urn:microsoft.com/office/officeart/2016/7/layout/BasicLinearProcessNumbered"/>
    <dgm:cxn modelId="{3B185E08-69CF-466F-A413-7EB15D203CAC}" type="presParOf" srcId="{FE09111C-E34C-4956-89E6-DB8C7443F910}" destId="{84A0FD0C-C813-4AB7-A85C-F5E030C9DF32}" srcOrd="2" destOrd="0" presId="urn:microsoft.com/office/officeart/2016/7/layout/BasicLinearProcessNumbered"/>
    <dgm:cxn modelId="{32680925-2901-4D4A-BB96-B851E0BA9C8E}" type="presParOf" srcId="{84A0FD0C-C813-4AB7-A85C-F5E030C9DF32}" destId="{CAB97B5F-33A6-41C1-8EE9-7C9B202291A3}" srcOrd="0" destOrd="0" presId="urn:microsoft.com/office/officeart/2016/7/layout/BasicLinearProcessNumbered"/>
    <dgm:cxn modelId="{3DF9452C-B1DA-41A6-BAA6-66C39AAAD1D8}" type="presParOf" srcId="{84A0FD0C-C813-4AB7-A85C-F5E030C9DF32}" destId="{22A7A80F-69DC-4DC1-987D-56DEB0B4E992}" srcOrd="1" destOrd="0" presId="urn:microsoft.com/office/officeart/2016/7/layout/BasicLinearProcessNumbered"/>
    <dgm:cxn modelId="{1BDFB4B0-8B57-48E3-9D76-869760A6FCE5}" type="presParOf" srcId="{84A0FD0C-C813-4AB7-A85C-F5E030C9DF32}" destId="{95B6201C-1BC9-43A5-B49F-DE3C5715E090}" srcOrd="2" destOrd="0" presId="urn:microsoft.com/office/officeart/2016/7/layout/BasicLinearProcessNumbered"/>
    <dgm:cxn modelId="{058588F3-36BA-4F53-8336-5D7DD9929358}" type="presParOf" srcId="{84A0FD0C-C813-4AB7-A85C-F5E030C9DF32}" destId="{BF482E28-6105-4BBF-B175-93EBE813DC16}" srcOrd="3" destOrd="0" presId="urn:microsoft.com/office/officeart/2016/7/layout/BasicLinearProcessNumbered"/>
    <dgm:cxn modelId="{6014C701-3656-4571-914B-B05F37E0C5BC}" type="presParOf" srcId="{FE09111C-E34C-4956-89E6-DB8C7443F910}" destId="{A96E4325-40B2-49BE-B20B-C069B3E32775}" srcOrd="3" destOrd="0" presId="urn:microsoft.com/office/officeart/2016/7/layout/BasicLinearProcessNumbered"/>
    <dgm:cxn modelId="{CF1DFF5F-6D73-44F1-AD93-12E6519DBDCC}" type="presParOf" srcId="{FE09111C-E34C-4956-89E6-DB8C7443F910}" destId="{9DD4B656-8BB0-41DC-9230-3BC7064F5AA0}" srcOrd="4" destOrd="0" presId="urn:microsoft.com/office/officeart/2016/7/layout/BasicLinearProcessNumbered"/>
    <dgm:cxn modelId="{CDB6AE21-271E-4B86-AFDD-EAD54A640415}" type="presParOf" srcId="{9DD4B656-8BB0-41DC-9230-3BC7064F5AA0}" destId="{3546D361-DDAB-466C-9042-57A0B5AB38AA}" srcOrd="0" destOrd="0" presId="urn:microsoft.com/office/officeart/2016/7/layout/BasicLinearProcessNumbered"/>
    <dgm:cxn modelId="{FEA95037-02EF-44CD-B924-56847B96F921}" type="presParOf" srcId="{9DD4B656-8BB0-41DC-9230-3BC7064F5AA0}" destId="{F6900538-7359-4887-97B8-0F2E1F51FADF}" srcOrd="1" destOrd="0" presId="urn:microsoft.com/office/officeart/2016/7/layout/BasicLinearProcessNumbered"/>
    <dgm:cxn modelId="{DB0615D2-AC52-443D-8A09-1052577A034E}" type="presParOf" srcId="{9DD4B656-8BB0-41DC-9230-3BC7064F5AA0}" destId="{771F7CBD-AD43-42BF-87CF-84123F69C516}" srcOrd="2" destOrd="0" presId="urn:microsoft.com/office/officeart/2016/7/layout/BasicLinearProcessNumbered"/>
    <dgm:cxn modelId="{CF12D531-32F7-4059-8227-A3EBDF0196C9}" type="presParOf" srcId="{9DD4B656-8BB0-41DC-9230-3BC7064F5AA0}" destId="{B50C91B1-7ED3-4B50-A928-DA40DA830E4F}" srcOrd="3" destOrd="0" presId="urn:microsoft.com/office/officeart/2016/7/layout/BasicLinearProcessNumbered"/>
    <dgm:cxn modelId="{A114AB52-DEDE-4E7B-B4ED-27E45FF8094C}" type="presParOf" srcId="{FE09111C-E34C-4956-89E6-DB8C7443F910}" destId="{7945D208-84ED-48E9-87AD-6C9B82C98372}" srcOrd="5" destOrd="0" presId="urn:microsoft.com/office/officeart/2016/7/layout/BasicLinearProcessNumbered"/>
    <dgm:cxn modelId="{A2233E3F-A445-4354-89A2-7CFCB8A06AF0}" type="presParOf" srcId="{FE09111C-E34C-4956-89E6-DB8C7443F910}" destId="{F89AC660-08E5-45C9-83DA-C636B5DF9918}" srcOrd="6" destOrd="0" presId="urn:microsoft.com/office/officeart/2016/7/layout/BasicLinearProcessNumbered"/>
    <dgm:cxn modelId="{DB1BF7FC-CC91-4EAB-B8E3-F03B6FE769B3}" type="presParOf" srcId="{F89AC660-08E5-45C9-83DA-C636B5DF9918}" destId="{B821F3E5-51B1-40BF-9330-C75ED3B4835F}" srcOrd="0" destOrd="0" presId="urn:microsoft.com/office/officeart/2016/7/layout/BasicLinearProcessNumbered"/>
    <dgm:cxn modelId="{946F4D44-5F76-4F29-BF17-7BC42C2A41CF}" type="presParOf" srcId="{F89AC660-08E5-45C9-83DA-C636B5DF9918}" destId="{14F61A65-889D-4050-9B13-5045300EA9D2}" srcOrd="1" destOrd="0" presId="urn:microsoft.com/office/officeart/2016/7/layout/BasicLinearProcessNumbered"/>
    <dgm:cxn modelId="{AB1D3BD2-3776-4B8E-8278-DD9D37293B60}" type="presParOf" srcId="{F89AC660-08E5-45C9-83DA-C636B5DF9918}" destId="{7C83A4F4-C898-4719-9D47-8BD876AAB48F}" srcOrd="2" destOrd="0" presId="urn:microsoft.com/office/officeart/2016/7/layout/BasicLinearProcessNumbered"/>
    <dgm:cxn modelId="{C1C30DEA-B58C-458B-B80B-8657E3780E7A}" type="presParOf" srcId="{F89AC660-08E5-45C9-83DA-C636B5DF9918}" destId="{FFE5CF3D-4F3F-4838-B10E-D47A887928B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87FF24-02FD-49AC-BDD7-D04EB3EE10CC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6B529B-BAE7-4DBB-9E6B-EC3C0E1307AF}">
      <dgm:prSet/>
      <dgm:spPr/>
      <dgm:t>
        <a:bodyPr/>
        <a:lstStyle/>
        <a:p>
          <a:pPr algn="ctr"/>
          <a:r>
            <a:rPr lang="en-AU" dirty="0"/>
            <a:t>Give students control over data and the ability to limit disclosure</a:t>
          </a:r>
          <a:endParaRPr lang="en-US" dirty="0"/>
        </a:p>
      </dgm:t>
    </dgm:pt>
    <dgm:pt modelId="{A8CEE527-BD52-4D53-BE7E-8567832859D6}" type="parTrans" cxnId="{6E0A2A8E-3F08-4920-8A70-F8CC752FC299}">
      <dgm:prSet/>
      <dgm:spPr/>
      <dgm:t>
        <a:bodyPr/>
        <a:lstStyle/>
        <a:p>
          <a:endParaRPr lang="en-US"/>
        </a:p>
      </dgm:t>
    </dgm:pt>
    <dgm:pt modelId="{17CE9689-6D60-48FC-97EC-42D4172D0D2E}" type="sibTrans" cxnId="{6E0A2A8E-3F08-4920-8A70-F8CC752FC29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0329E6B-BB1E-4301-8AE4-614D46C43769}">
      <dgm:prSet/>
      <dgm:spPr/>
      <dgm:t>
        <a:bodyPr/>
        <a:lstStyle/>
        <a:p>
          <a:pPr algn="ctr"/>
          <a:r>
            <a:rPr lang="en-AU" dirty="0"/>
            <a:t>Allow disclosure for a particular course or activity</a:t>
          </a:r>
          <a:endParaRPr lang="en-US" dirty="0"/>
        </a:p>
      </dgm:t>
    </dgm:pt>
    <dgm:pt modelId="{7C9D2F31-F09B-41F9-962A-650A3EDA574A}" type="parTrans" cxnId="{F3ECC2E5-3ECE-4BBD-B6F0-D77A304EA556}">
      <dgm:prSet/>
      <dgm:spPr/>
      <dgm:t>
        <a:bodyPr/>
        <a:lstStyle/>
        <a:p>
          <a:endParaRPr lang="en-US"/>
        </a:p>
      </dgm:t>
    </dgm:pt>
    <dgm:pt modelId="{A432387A-EEDD-4DC0-8770-08ED683F4257}" type="sibTrans" cxnId="{F3ECC2E5-3ECE-4BBD-B6F0-D77A304EA55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05B4290-400F-4991-BC64-A0400AF72989}">
      <dgm:prSet/>
      <dgm:spPr/>
      <dgm:t>
        <a:bodyPr/>
        <a:lstStyle/>
        <a:p>
          <a:pPr algn="l"/>
          <a:r>
            <a:rPr lang="en-AU" dirty="0"/>
            <a:t>Use in conjunction with staff training to avoid misuse of information</a:t>
          </a:r>
          <a:endParaRPr lang="en-US" dirty="0"/>
        </a:p>
      </dgm:t>
    </dgm:pt>
    <dgm:pt modelId="{E97012A5-07D9-4FEF-804A-4EF4817D86B2}" type="parTrans" cxnId="{2CC349AC-70A2-4CD9-95D8-70BF27E364A0}">
      <dgm:prSet/>
      <dgm:spPr/>
      <dgm:t>
        <a:bodyPr/>
        <a:lstStyle/>
        <a:p>
          <a:endParaRPr lang="en-US"/>
        </a:p>
      </dgm:t>
    </dgm:pt>
    <dgm:pt modelId="{99393C8E-4153-469F-A0BE-289D687BD4FA}" type="sibTrans" cxnId="{2CC349AC-70A2-4CD9-95D8-70BF27E364A0}">
      <dgm:prSet/>
      <dgm:spPr/>
      <dgm:t>
        <a:bodyPr/>
        <a:lstStyle/>
        <a:p>
          <a:endParaRPr lang="en-US"/>
        </a:p>
      </dgm:t>
    </dgm:pt>
    <dgm:pt modelId="{AF80FCFB-D200-4C70-8988-B7AC84D6E9D3}">
      <dgm:prSet/>
      <dgm:spPr/>
      <dgm:t>
        <a:bodyPr/>
        <a:lstStyle/>
        <a:p>
          <a:pPr algn="ctr"/>
          <a:r>
            <a:rPr lang="en-AU" dirty="0"/>
            <a:t>Consider online tools for students to explore options: e.g. </a:t>
          </a:r>
          <a:r>
            <a:rPr lang="en-AU" dirty="0" err="1"/>
            <a:t>NavigateMe</a:t>
          </a:r>
          <a:endParaRPr lang="en-US" dirty="0"/>
        </a:p>
      </dgm:t>
    </dgm:pt>
    <dgm:pt modelId="{1238C630-02BF-4573-BCED-3E3CEFCAA1F4}" type="parTrans" cxnId="{A1A2C8F7-1A6D-41B3-BD93-A2007DCF833F}">
      <dgm:prSet/>
      <dgm:spPr/>
      <dgm:t>
        <a:bodyPr/>
        <a:lstStyle/>
        <a:p>
          <a:endParaRPr lang="en-US"/>
        </a:p>
      </dgm:t>
    </dgm:pt>
    <dgm:pt modelId="{A6734691-8C7F-48C6-A755-73FC9415A0B2}" type="sibTrans" cxnId="{A1A2C8F7-1A6D-41B3-BD93-A2007DCF833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57784F1-7932-4C70-8B83-CBE6ABC0C3A3}" type="pres">
      <dgm:prSet presAssocID="{5F87FF24-02FD-49AC-BDD7-D04EB3EE10CC}" presName="Name0" presStyleCnt="0">
        <dgm:presLayoutVars>
          <dgm:animLvl val="lvl"/>
          <dgm:resizeHandles val="exact"/>
        </dgm:presLayoutVars>
      </dgm:prSet>
      <dgm:spPr/>
    </dgm:pt>
    <dgm:pt modelId="{6D40B15D-721C-47FE-B168-4820BA0D2E57}" type="pres">
      <dgm:prSet presAssocID="{5B6B529B-BAE7-4DBB-9E6B-EC3C0E1307AF}" presName="compositeNode" presStyleCnt="0">
        <dgm:presLayoutVars>
          <dgm:bulletEnabled val="1"/>
        </dgm:presLayoutVars>
      </dgm:prSet>
      <dgm:spPr/>
    </dgm:pt>
    <dgm:pt modelId="{90F7C5CB-E78B-426D-80A3-09BB23273C2C}" type="pres">
      <dgm:prSet presAssocID="{5B6B529B-BAE7-4DBB-9E6B-EC3C0E1307AF}" presName="bgRect" presStyleLbl="bgAccFollowNode1" presStyleIdx="0" presStyleCnt="3"/>
      <dgm:spPr/>
    </dgm:pt>
    <dgm:pt modelId="{2CDBB245-C90B-46F0-A538-508E2E1B4CD4}" type="pres">
      <dgm:prSet presAssocID="{17CE9689-6D60-48FC-97EC-42D4172D0D2E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0361C7C-4321-4EE8-A5F6-36577C70CAD9}" type="pres">
      <dgm:prSet presAssocID="{5B6B529B-BAE7-4DBB-9E6B-EC3C0E1307AF}" presName="bottomLine" presStyleLbl="alignNode1" presStyleIdx="1" presStyleCnt="6">
        <dgm:presLayoutVars/>
      </dgm:prSet>
      <dgm:spPr/>
    </dgm:pt>
    <dgm:pt modelId="{7FD6301E-9653-4BC1-9392-C923D8507797}" type="pres">
      <dgm:prSet presAssocID="{5B6B529B-BAE7-4DBB-9E6B-EC3C0E1307AF}" presName="nodeText" presStyleLbl="bgAccFollowNode1" presStyleIdx="0" presStyleCnt="3">
        <dgm:presLayoutVars>
          <dgm:bulletEnabled val="1"/>
        </dgm:presLayoutVars>
      </dgm:prSet>
      <dgm:spPr/>
    </dgm:pt>
    <dgm:pt modelId="{2511BA52-5553-4FE7-859A-174B5897CAE1}" type="pres">
      <dgm:prSet presAssocID="{17CE9689-6D60-48FC-97EC-42D4172D0D2E}" presName="sibTrans" presStyleCnt="0"/>
      <dgm:spPr/>
    </dgm:pt>
    <dgm:pt modelId="{9F51DA1E-4DCE-4A11-8623-28F43406D35E}" type="pres">
      <dgm:prSet presAssocID="{10329E6B-BB1E-4301-8AE4-614D46C43769}" presName="compositeNode" presStyleCnt="0">
        <dgm:presLayoutVars>
          <dgm:bulletEnabled val="1"/>
        </dgm:presLayoutVars>
      </dgm:prSet>
      <dgm:spPr/>
    </dgm:pt>
    <dgm:pt modelId="{063C6FF3-E8DD-434D-BDE7-3FB8BB681308}" type="pres">
      <dgm:prSet presAssocID="{10329E6B-BB1E-4301-8AE4-614D46C43769}" presName="bgRect" presStyleLbl="bgAccFollowNode1" presStyleIdx="1" presStyleCnt="3"/>
      <dgm:spPr/>
    </dgm:pt>
    <dgm:pt modelId="{3660F216-CE72-4398-B4EE-D8BE467C862D}" type="pres">
      <dgm:prSet presAssocID="{A432387A-EEDD-4DC0-8770-08ED683F425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95FFD6D2-BCAD-4AA1-9AA8-219DF96E85FD}" type="pres">
      <dgm:prSet presAssocID="{10329E6B-BB1E-4301-8AE4-614D46C43769}" presName="bottomLine" presStyleLbl="alignNode1" presStyleIdx="3" presStyleCnt="6">
        <dgm:presLayoutVars/>
      </dgm:prSet>
      <dgm:spPr/>
    </dgm:pt>
    <dgm:pt modelId="{07223F38-35FF-40E0-979A-2834F901F89D}" type="pres">
      <dgm:prSet presAssocID="{10329E6B-BB1E-4301-8AE4-614D46C43769}" presName="nodeText" presStyleLbl="bgAccFollowNode1" presStyleIdx="1" presStyleCnt="3">
        <dgm:presLayoutVars>
          <dgm:bulletEnabled val="1"/>
        </dgm:presLayoutVars>
      </dgm:prSet>
      <dgm:spPr/>
    </dgm:pt>
    <dgm:pt modelId="{83D268D7-2F01-4808-8EA6-0A6A6D36BC6C}" type="pres">
      <dgm:prSet presAssocID="{A432387A-EEDD-4DC0-8770-08ED683F4257}" presName="sibTrans" presStyleCnt="0"/>
      <dgm:spPr/>
    </dgm:pt>
    <dgm:pt modelId="{4869B2BF-877F-48D9-9BC8-474A7606824D}" type="pres">
      <dgm:prSet presAssocID="{AF80FCFB-D200-4C70-8988-B7AC84D6E9D3}" presName="compositeNode" presStyleCnt="0">
        <dgm:presLayoutVars>
          <dgm:bulletEnabled val="1"/>
        </dgm:presLayoutVars>
      </dgm:prSet>
      <dgm:spPr/>
    </dgm:pt>
    <dgm:pt modelId="{D9923B5B-8EB8-453E-89AB-9964413D4A3A}" type="pres">
      <dgm:prSet presAssocID="{AF80FCFB-D200-4C70-8988-B7AC84D6E9D3}" presName="bgRect" presStyleLbl="bgAccFollowNode1" presStyleIdx="2" presStyleCnt="3"/>
      <dgm:spPr/>
    </dgm:pt>
    <dgm:pt modelId="{9C566959-F6B5-44D1-9049-FB026A75A111}" type="pres">
      <dgm:prSet presAssocID="{A6734691-8C7F-48C6-A755-73FC9415A0B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A1D317FD-47ED-4373-801B-5D5F77D323B0}" type="pres">
      <dgm:prSet presAssocID="{AF80FCFB-D200-4C70-8988-B7AC84D6E9D3}" presName="bottomLine" presStyleLbl="alignNode1" presStyleIdx="5" presStyleCnt="6">
        <dgm:presLayoutVars/>
      </dgm:prSet>
      <dgm:spPr/>
    </dgm:pt>
    <dgm:pt modelId="{47426F23-4884-4008-90A2-E8DF4593D605}" type="pres">
      <dgm:prSet presAssocID="{AF80FCFB-D200-4C70-8988-B7AC84D6E9D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3B8A9312-524D-4E2B-87C6-5007237AFE4B}" type="presOf" srcId="{AF80FCFB-D200-4C70-8988-B7AC84D6E9D3}" destId="{47426F23-4884-4008-90A2-E8DF4593D605}" srcOrd="1" destOrd="0" presId="urn:microsoft.com/office/officeart/2016/7/layout/BasicLinearProcessNumbered"/>
    <dgm:cxn modelId="{DDCF0429-6C7C-4695-968E-ECD5C4ABD132}" type="presOf" srcId="{5B6B529B-BAE7-4DBB-9E6B-EC3C0E1307AF}" destId="{7FD6301E-9653-4BC1-9392-C923D8507797}" srcOrd="1" destOrd="0" presId="urn:microsoft.com/office/officeart/2016/7/layout/BasicLinearProcessNumbered"/>
    <dgm:cxn modelId="{CEECB64A-5FFC-406A-9D51-E46BC65E930E}" type="presOf" srcId="{A432387A-EEDD-4DC0-8770-08ED683F4257}" destId="{3660F216-CE72-4398-B4EE-D8BE467C862D}" srcOrd="0" destOrd="0" presId="urn:microsoft.com/office/officeart/2016/7/layout/BasicLinearProcessNumbered"/>
    <dgm:cxn modelId="{5F5D3974-54F8-44A7-9079-363EF6ECE4DC}" type="presOf" srcId="{10329E6B-BB1E-4301-8AE4-614D46C43769}" destId="{063C6FF3-E8DD-434D-BDE7-3FB8BB681308}" srcOrd="0" destOrd="0" presId="urn:microsoft.com/office/officeart/2016/7/layout/BasicLinearProcessNumbered"/>
    <dgm:cxn modelId="{0F536884-F43F-4397-A71D-D472ED39854A}" type="presOf" srcId="{5F87FF24-02FD-49AC-BDD7-D04EB3EE10CC}" destId="{357784F1-7932-4C70-8B83-CBE6ABC0C3A3}" srcOrd="0" destOrd="0" presId="urn:microsoft.com/office/officeart/2016/7/layout/BasicLinearProcessNumbered"/>
    <dgm:cxn modelId="{6E0A2A8E-3F08-4920-8A70-F8CC752FC299}" srcId="{5F87FF24-02FD-49AC-BDD7-D04EB3EE10CC}" destId="{5B6B529B-BAE7-4DBB-9E6B-EC3C0E1307AF}" srcOrd="0" destOrd="0" parTransId="{A8CEE527-BD52-4D53-BE7E-8567832859D6}" sibTransId="{17CE9689-6D60-48FC-97EC-42D4172D0D2E}"/>
    <dgm:cxn modelId="{FA368E9A-BBD2-429B-A9DE-A2BF9C8B97EE}" type="presOf" srcId="{005B4290-400F-4991-BC64-A0400AF72989}" destId="{07223F38-35FF-40E0-979A-2834F901F89D}" srcOrd="0" destOrd="1" presId="urn:microsoft.com/office/officeart/2016/7/layout/BasicLinearProcessNumbered"/>
    <dgm:cxn modelId="{2CC349AC-70A2-4CD9-95D8-70BF27E364A0}" srcId="{10329E6B-BB1E-4301-8AE4-614D46C43769}" destId="{005B4290-400F-4991-BC64-A0400AF72989}" srcOrd="0" destOrd="0" parTransId="{E97012A5-07D9-4FEF-804A-4EF4817D86B2}" sibTransId="{99393C8E-4153-469F-A0BE-289D687BD4FA}"/>
    <dgm:cxn modelId="{70DCB6C9-5B0A-40E2-97FC-58120DDDB7D8}" type="presOf" srcId="{5B6B529B-BAE7-4DBB-9E6B-EC3C0E1307AF}" destId="{90F7C5CB-E78B-426D-80A3-09BB23273C2C}" srcOrd="0" destOrd="0" presId="urn:microsoft.com/office/officeart/2016/7/layout/BasicLinearProcessNumbered"/>
    <dgm:cxn modelId="{0D35A9D4-902D-4EB6-BC7B-9D768E849F79}" type="presOf" srcId="{10329E6B-BB1E-4301-8AE4-614D46C43769}" destId="{07223F38-35FF-40E0-979A-2834F901F89D}" srcOrd="1" destOrd="0" presId="urn:microsoft.com/office/officeart/2016/7/layout/BasicLinearProcessNumbered"/>
    <dgm:cxn modelId="{DAB87ADB-EC51-4E11-BB3B-FC0392EBF51C}" type="presOf" srcId="{AF80FCFB-D200-4C70-8988-B7AC84D6E9D3}" destId="{D9923B5B-8EB8-453E-89AB-9964413D4A3A}" srcOrd="0" destOrd="0" presId="urn:microsoft.com/office/officeart/2016/7/layout/BasicLinearProcessNumbered"/>
    <dgm:cxn modelId="{F3ECC2E5-3ECE-4BBD-B6F0-D77A304EA556}" srcId="{5F87FF24-02FD-49AC-BDD7-D04EB3EE10CC}" destId="{10329E6B-BB1E-4301-8AE4-614D46C43769}" srcOrd="1" destOrd="0" parTransId="{7C9D2F31-F09B-41F9-962A-650A3EDA574A}" sibTransId="{A432387A-EEDD-4DC0-8770-08ED683F4257}"/>
    <dgm:cxn modelId="{E3045EEC-2E46-4B52-888C-026644ED9317}" type="presOf" srcId="{17CE9689-6D60-48FC-97EC-42D4172D0D2E}" destId="{2CDBB245-C90B-46F0-A538-508E2E1B4CD4}" srcOrd="0" destOrd="0" presId="urn:microsoft.com/office/officeart/2016/7/layout/BasicLinearProcessNumbered"/>
    <dgm:cxn modelId="{A1A2C8F7-1A6D-41B3-BD93-A2007DCF833F}" srcId="{5F87FF24-02FD-49AC-BDD7-D04EB3EE10CC}" destId="{AF80FCFB-D200-4C70-8988-B7AC84D6E9D3}" srcOrd="2" destOrd="0" parTransId="{1238C630-02BF-4573-BCED-3E3CEFCAA1F4}" sibTransId="{A6734691-8C7F-48C6-A755-73FC9415A0B2}"/>
    <dgm:cxn modelId="{DB1FB5FD-4A45-4C29-B297-D62E52ACC3FC}" type="presOf" srcId="{A6734691-8C7F-48C6-A755-73FC9415A0B2}" destId="{9C566959-F6B5-44D1-9049-FB026A75A111}" srcOrd="0" destOrd="0" presId="urn:microsoft.com/office/officeart/2016/7/layout/BasicLinearProcessNumbered"/>
    <dgm:cxn modelId="{5A76DCFB-9D8E-4312-869C-74E647FEEF20}" type="presParOf" srcId="{357784F1-7932-4C70-8B83-CBE6ABC0C3A3}" destId="{6D40B15D-721C-47FE-B168-4820BA0D2E57}" srcOrd="0" destOrd="0" presId="urn:microsoft.com/office/officeart/2016/7/layout/BasicLinearProcessNumbered"/>
    <dgm:cxn modelId="{267B0B20-BB41-4A6B-B0F7-A0F230AC57E8}" type="presParOf" srcId="{6D40B15D-721C-47FE-B168-4820BA0D2E57}" destId="{90F7C5CB-E78B-426D-80A3-09BB23273C2C}" srcOrd="0" destOrd="0" presId="urn:microsoft.com/office/officeart/2016/7/layout/BasicLinearProcessNumbered"/>
    <dgm:cxn modelId="{C731442D-CBF2-413D-ACC6-D0F1A17AA80D}" type="presParOf" srcId="{6D40B15D-721C-47FE-B168-4820BA0D2E57}" destId="{2CDBB245-C90B-46F0-A538-508E2E1B4CD4}" srcOrd="1" destOrd="0" presId="urn:microsoft.com/office/officeart/2016/7/layout/BasicLinearProcessNumbered"/>
    <dgm:cxn modelId="{A5446C85-4D09-4461-9F69-7D7E9F559218}" type="presParOf" srcId="{6D40B15D-721C-47FE-B168-4820BA0D2E57}" destId="{70361C7C-4321-4EE8-A5F6-36577C70CAD9}" srcOrd="2" destOrd="0" presId="urn:microsoft.com/office/officeart/2016/7/layout/BasicLinearProcessNumbered"/>
    <dgm:cxn modelId="{731A3F00-D667-48BC-908D-9CBE1E6EF0E3}" type="presParOf" srcId="{6D40B15D-721C-47FE-B168-4820BA0D2E57}" destId="{7FD6301E-9653-4BC1-9392-C923D8507797}" srcOrd="3" destOrd="0" presId="urn:microsoft.com/office/officeart/2016/7/layout/BasicLinearProcessNumbered"/>
    <dgm:cxn modelId="{D1034AB7-30C1-44D5-A8D3-78DFC65BEAC5}" type="presParOf" srcId="{357784F1-7932-4C70-8B83-CBE6ABC0C3A3}" destId="{2511BA52-5553-4FE7-859A-174B5897CAE1}" srcOrd="1" destOrd="0" presId="urn:microsoft.com/office/officeart/2016/7/layout/BasicLinearProcessNumbered"/>
    <dgm:cxn modelId="{4E77BBFB-F47A-4D4D-8981-5424AE52183F}" type="presParOf" srcId="{357784F1-7932-4C70-8B83-CBE6ABC0C3A3}" destId="{9F51DA1E-4DCE-4A11-8623-28F43406D35E}" srcOrd="2" destOrd="0" presId="urn:microsoft.com/office/officeart/2016/7/layout/BasicLinearProcessNumbered"/>
    <dgm:cxn modelId="{8CE11150-1993-42B4-BFD6-901001D1D0E0}" type="presParOf" srcId="{9F51DA1E-4DCE-4A11-8623-28F43406D35E}" destId="{063C6FF3-E8DD-434D-BDE7-3FB8BB681308}" srcOrd="0" destOrd="0" presId="urn:microsoft.com/office/officeart/2016/7/layout/BasicLinearProcessNumbered"/>
    <dgm:cxn modelId="{2885A99A-E109-4BEC-A589-CB8085558542}" type="presParOf" srcId="{9F51DA1E-4DCE-4A11-8623-28F43406D35E}" destId="{3660F216-CE72-4398-B4EE-D8BE467C862D}" srcOrd="1" destOrd="0" presId="urn:microsoft.com/office/officeart/2016/7/layout/BasicLinearProcessNumbered"/>
    <dgm:cxn modelId="{CFF03768-45F5-454C-98C5-E42833D261B3}" type="presParOf" srcId="{9F51DA1E-4DCE-4A11-8623-28F43406D35E}" destId="{95FFD6D2-BCAD-4AA1-9AA8-219DF96E85FD}" srcOrd="2" destOrd="0" presId="urn:microsoft.com/office/officeart/2016/7/layout/BasicLinearProcessNumbered"/>
    <dgm:cxn modelId="{1941051A-F4AD-4398-8B79-E0B670D0B383}" type="presParOf" srcId="{9F51DA1E-4DCE-4A11-8623-28F43406D35E}" destId="{07223F38-35FF-40E0-979A-2834F901F89D}" srcOrd="3" destOrd="0" presId="urn:microsoft.com/office/officeart/2016/7/layout/BasicLinearProcessNumbered"/>
    <dgm:cxn modelId="{AF923F39-5D9D-4753-BE2A-337B96A525B1}" type="presParOf" srcId="{357784F1-7932-4C70-8B83-CBE6ABC0C3A3}" destId="{83D268D7-2F01-4808-8EA6-0A6A6D36BC6C}" srcOrd="3" destOrd="0" presId="urn:microsoft.com/office/officeart/2016/7/layout/BasicLinearProcessNumbered"/>
    <dgm:cxn modelId="{CC27D94B-5DEB-4ED6-8F82-982924427B67}" type="presParOf" srcId="{357784F1-7932-4C70-8B83-CBE6ABC0C3A3}" destId="{4869B2BF-877F-48D9-9BC8-474A7606824D}" srcOrd="4" destOrd="0" presId="urn:microsoft.com/office/officeart/2016/7/layout/BasicLinearProcessNumbered"/>
    <dgm:cxn modelId="{D1407A43-53D5-4466-8BED-F22F2DF09285}" type="presParOf" srcId="{4869B2BF-877F-48D9-9BC8-474A7606824D}" destId="{D9923B5B-8EB8-453E-89AB-9964413D4A3A}" srcOrd="0" destOrd="0" presId="urn:microsoft.com/office/officeart/2016/7/layout/BasicLinearProcessNumbered"/>
    <dgm:cxn modelId="{B3199C2B-9D1E-4252-BB37-5C31175952FA}" type="presParOf" srcId="{4869B2BF-877F-48D9-9BC8-474A7606824D}" destId="{9C566959-F6B5-44D1-9049-FB026A75A111}" srcOrd="1" destOrd="0" presId="urn:microsoft.com/office/officeart/2016/7/layout/BasicLinearProcessNumbered"/>
    <dgm:cxn modelId="{E9923089-9136-4EEB-96D1-31B120A498AD}" type="presParOf" srcId="{4869B2BF-877F-48D9-9BC8-474A7606824D}" destId="{A1D317FD-47ED-4373-801B-5D5F77D323B0}" srcOrd="2" destOrd="0" presId="urn:microsoft.com/office/officeart/2016/7/layout/BasicLinearProcessNumbered"/>
    <dgm:cxn modelId="{F650C096-5269-4BFC-A982-B60A15574CD4}" type="presParOf" srcId="{4869B2BF-877F-48D9-9BC8-474A7606824D}" destId="{47426F23-4884-4008-90A2-E8DF4593D60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7C6EFC-4205-405A-85AD-3567CE5947FC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A243000-9DE0-4D9F-80B8-EC225C973C83}">
      <dgm:prSet/>
      <dgm:spPr/>
      <dgm:t>
        <a:bodyPr/>
        <a:lstStyle/>
        <a:p>
          <a:r>
            <a:rPr lang="en-AU"/>
            <a:t>Advertise services through faculties / lectures</a:t>
          </a:r>
          <a:endParaRPr lang="en-US"/>
        </a:p>
      </dgm:t>
    </dgm:pt>
    <dgm:pt modelId="{6C794628-B1B8-4981-8F00-F4F679BE9ACB}" type="parTrans" cxnId="{04E0D3DB-8B36-4A6A-8DE8-2E64EA037F3D}">
      <dgm:prSet/>
      <dgm:spPr/>
      <dgm:t>
        <a:bodyPr/>
        <a:lstStyle/>
        <a:p>
          <a:endParaRPr lang="en-US"/>
        </a:p>
      </dgm:t>
    </dgm:pt>
    <dgm:pt modelId="{BC54EC36-CC9E-4890-A28E-89809A96CFC6}" type="sibTrans" cxnId="{04E0D3DB-8B36-4A6A-8DE8-2E64EA037F3D}">
      <dgm:prSet/>
      <dgm:spPr/>
      <dgm:t>
        <a:bodyPr/>
        <a:lstStyle/>
        <a:p>
          <a:endParaRPr lang="en-US"/>
        </a:p>
      </dgm:t>
    </dgm:pt>
    <dgm:pt modelId="{889A4D27-B2DC-4995-A18F-CE60E2971250}">
      <dgm:prSet/>
      <dgm:spPr/>
      <dgm:t>
        <a:bodyPr/>
        <a:lstStyle/>
        <a:p>
          <a:r>
            <a:rPr lang="en-AU"/>
            <a:t>Outline benefits of disclosure / rights / protections</a:t>
          </a:r>
          <a:endParaRPr lang="en-US"/>
        </a:p>
      </dgm:t>
    </dgm:pt>
    <dgm:pt modelId="{85AC83FF-6523-4FC2-991F-9FAFCB91816C}" type="parTrans" cxnId="{B169300B-6476-415F-8751-34D9F444D06F}">
      <dgm:prSet/>
      <dgm:spPr/>
      <dgm:t>
        <a:bodyPr/>
        <a:lstStyle/>
        <a:p>
          <a:endParaRPr lang="en-US"/>
        </a:p>
      </dgm:t>
    </dgm:pt>
    <dgm:pt modelId="{5C3E54FE-E341-4734-B43E-CD16EC7A99D4}" type="sibTrans" cxnId="{B169300B-6476-415F-8751-34D9F444D06F}">
      <dgm:prSet/>
      <dgm:spPr/>
      <dgm:t>
        <a:bodyPr/>
        <a:lstStyle/>
        <a:p>
          <a:endParaRPr lang="en-US"/>
        </a:p>
      </dgm:t>
    </dgm:pt>
    <dgm:pt modelId="{00B076DD-5933-4414-83CE-4483700FCF74}">
      <dgm:prSet/>
      <dgm:spPr/>
      <dgm:t>
        <a:bodyPr/>
        <a:lstStyle/>
        <a:p>
          <a:r>
            <a:rPr lang="en-AU"/>
            <a:t>Where certification is necessary (indigenous or disability) offer guidance on obtaining it</a:t>
          </a:r>
          <a:endParaRPr lang="en-US"/>
        </a:p>
      </dgm:t>
    </dgm:pt>
    <dgm:pt modelId="{DC571DB0-77C8-485D-814D-7B8C780E840C}" type="parTrans" cxnId="{C55D603D-D069-4AFC-9169-00A95B2FB7E4}">
      <dgm:prSet/>
      <dgm:spPr/>
      <dgm:t>
        <a:bodyPr/>
        <a:lstStyle/>
        <a:p>
          <a:endParaRPr lang="en-US"/>
        </a:p>
      </dgm:t>
    </dgm:pt>
    <dgm:pt modelId="{48BA572E-D567-466E-B033-D5DED2AF8579}" type="sibTrans" cxnId="{C55D603D-D069-4AFC-9169-00A95B2FB7E4}">
      <dgm:prSet/>
      <dgm:spPr/>
      <dgm:t>
        <a:bodyPr/>
        <a:lstStyle/>
        <a:p>
          <a:endParaRPr lang="en-US"/>
        </a:p>
      </dgm:t>
    </dgm:pt>
    <dgm:pt modelId="{DDF93048-0C86-473D-B738-34FFCA10A445}" type="pres">
      <dgm:prSet presAssocID="{547C6EFC-4205-405A-85AD-3567CE5947FC}" presName="root" presStyleCnt="0">
        <dgm:presLayoutVars>
          <dgm:dir/>
          <dgm:resizeHandles val="exact"/>
        </dgm:presLayoutVars>
      </dgm:prSet>
      <dgm:spPr/>
    </dgm:pt>
    <dgm:pt modelId="{7EF5F0A3-6463-4F0F-B4FA-E6DFC4A4DA77}" type="pres">
      <dgm:prSet presAssocID="{FA243000-9DE0-4D9F-80B8-EC225C973C83}" presName="compNode" presStyleCnt="0"/>
      <dgm:spPr/>
    </dgm:pt>
    <dgm:pt modelId="{5AE16848-9888-4470-A5A6-4492D41BA31C}" type="pres">
      <dgm:prSet presAssocID="{FA243000-9DE0-4D9F-80B8-EC225C973C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923C2F3-71F2-4169-B454-EE89ED430979}" type="pres">
      <dgm:prSet presAssocID="{FA243000-9DE0-4D9F-80B8-EC225C973C83}" presName="spaceRect" presStyleCnt="0"/>
      <dgm:spPr/>
    </dgm:pt>
    <dgm:pt modelId="{9B2E58B2-B8D0-48BA-8969-5667036EE13D}" type="pres">
      <dgm:prSet presAssocID="{FA243000-9DE0-4D9F-80B8-EC225C973C83}" presName="textRect" presStyleLbl="revTx" presStyleIdx="0" presStyleCnt="3">
        <dgm:presLayoutVars>
          <dgm:chMax val="1"/>
          <dgm:chPref val="1"/>
        </dgm:presLayoutVars>
      </dgm:prSet>
      <dgm:spPr/>
    </dgm:pt>
    <dgm:pt modelId="{39685867-A96F-4516-B55B-B55055D81335}" type="pres">
      <dgm:prSet presAssocID="{BC54EC36-CC9E-4890-A28E-89809A96CFC6}" presName="sibTrans" presStyleCnt="0"/>
      <dgm:spPr/>
    </dgm:pt>
    <dgm:pt modelId="{A41DD88F-4B0F-482D-BC79-0F05638C44AB}" type="pres">
      <dgm:prSet presAssocID="{889A4D27-B2DC-4995-A18F-CE60E2971250}" presName="compNode" presStyleCnt="0"/>
      <dgm:spPr/>
    </dgm:pt>
    <dgm:pt modelId="{C13258A5-E9CF-4B26-9831-BE5D9F792D71}" type="pres">
      <dgm:prSet presAssocID="{889A4D27-B2DC-4995-A18F-CE60E29712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9BF2215-F4F2-4090-8401-1BB0F47BE721}" type="pres">
      <dgm:prSet presAssocID="{889A4D27-B2DC-4995-A18F-CE60E2971250}" presName="spaceRect" presStyleCnt="0"/>
      <dgm:spPr/>
    </dgm:pt>
    <dgm:pt modelId="{62BE25BB-382E-413A-85D6-4A7B675A6DDA}" type="pres">
      <dgm:prSet presAssocID="{889A4D27-B2DC-4995-A18F-CE60E2971250}" presName="textRect" presStyleLbl="revTx" presStyleIdx="1" presStyleCnt="3">
        <dgm:presLayoutVars>
          <dgm:chMax val="1"/>
          <dgm:chPref val="1"/>
        </dgm:presLayoutVars>
      </dgm:prSet>
      <dgm:spPr/>
    </dgm:pt>
    <dgm:pt modelId="{7E8C520F-0742-4174-8A33-F03978A92AD1}" type="pres">
      <dgm:prSet presAssocID="{5C3E54FE-E341-4734-B43E-CD16EC7A99D4}" presName="sibTrans" presStyleCnt="0"/>
      <dgm:spPr/>
    </dgm:pt>
    <dgm:pt modelId="{5F5CFE5E-C73B-4E55-88B0-C3D1B95CB7C6}" type="pres">
      <dgm:prSet presAssocID="{00B076DD-5933-4414-83CE-4483700FCF74}" presName="compNode" presStyleCnt="0"/>
      <dgm:spPr/>
    </dgm:pt>
    <dgm:pt modelId="{C14E0993-65CA-4787-A4AC-93CAA8FCAAF1}" type="pres">
      <dgm:prSet presAssocID="{00B076DD-5933-4414-83CE-4483700FCF7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A74BFE4B-56C6-4E0E-9E49-423D72FCEBC4}" type="pres">
      <dgm:prSet presAssocID="{00B076DD-5933-4414-83CE-4483700FCF74}" presName="spaceRect" presStyleCnt="0"/>
      <dgm:spPr/>
    </dgm:pt>
    <dgm:pt modelId="{485D3B3F-8369-4C96-B434-7E51694FB390}" type="pres">
      <dgm:prSet presAssocID="{00B076DD-5933-4414-83CE-4483700FCF7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565D905-4EAF-4B9A-A8AC-9997608E54B3}" type="presOf" srcId="{00B076DD-5933-4414-83CE-4483700FCF74}" destId="{485D3B3F-8369-4C96-B434-7E51694FB390}" srcOrd="0" destOrd="0" presId="urn:microsoft.com/office/officeart/2018/2/layout/IconLabelList"/>
    <dgm:cxn modelId="{B169300B-6476-415F-8751-34D9F444D06F}" srcId="{547C6EFC-4205-405A-85AD-3567CE5947FC}" destId="{889A4D27-B2DC-4995-A18F-CE60E2971250}" srcOrd="1" destOrd="0" parTransId="{85AC83FF-6523-4FC2-991F-9FAFCB91816C}" sibTransId="{5C3E54FE-E341-4734-B43E-CD16EC7A99D4}"/>
    <dgm:cxn modelId="{4F1DF030-8685-4B0A-953C-C98DD0285C75}" type="presOf" srcId="{547C6EFC-4205-405A-85AD-3567CE5947FC}" destId="{DDF93048-0C86-473D-B738-34FFCA10A445}" srcOrd="0" destOrd="0" presId="urn:microsoft.com/office/officeart/2018/2/layout/IconLabelList"/>
    <dgm:cxn modelId="{C55D603D-D069-4AFC-9169-00A95B2FB7E4}" srcId="{547C6EFC-4205-405A-85AD-3567CE5947FC}" destId="{00B076DD-5933-4414-83CE-4483700FCF74}" srcOrd="2" destOrd="0" parTransId="{DC571DB0-77C8-485D-814D-7B8C780E840C}" sibTransId="{48BA572E-D567-466E-B033-D5DED2AF8579}"/>
    <dgm:cxn modelId="{1D4238A2-2152-4BC2-9B74-A85106D1DFD8}" type="presOf" srcId="{889A4D27-B2DC-4995-A18F-CE60E2971250}" destId="{62BE25BB-382E-413A-85D6-4A7B675A6DDA}" srcOrd="0" destOrd="0" presId="urn:microsoft.com/office/officeart/2018/2/layout/IconLabelList"/>
    <dgm:cxn modelId="{04E0D3DB-8B36-4A6A-8DE8-2E64EA037F3D}" srcId="{547C6EFC-4205-405A-85AD-3567CE5947FC}" destId="{FA243000-9DE0-4D9F-80B8-EC225C973C83}" srcOrd="0" destOrd="0" parTransId="{6C794628-B1B8-4981-8F00-F4F679BE9ACB}" sibTransId="{BC54EC36-CC9E-4890-A28E-89809A96CFC6}"/>
    <dgm:cxn modelId="{267C54EC-268B-439E-851B-FE73875D6908}" type="presOf" srcId="{FA243000-9DE0-4D9F-80B8-EC225C973C83}" destId="{9B2E58B2-B8D0-48BA-8969-5667036EE13D}" srcOrd="0" destOrd="0" presId="urn:microsoft.com/office/officeart/2018/2/layout/IconLabelList"/>
    <dgm:cxn modelId="{53581373-D1B0-413D-9211-FE1CDA821A9E}" type="presParOf" srcId="{DDF93048-0C86-473D-B738-34FFCA10A445}" destId="{7EF5F0A3-6463-4F0F-B4FA-E6DFC4A4DA77}" srcOrd="0" destOrd="0" presId="urn:microsoft.com/office/officeart/2018/2/layout/IconLabelList"/>
    <dgm:cxn modelId="{5A66374D-959E-489B-A46E-EF51187ED739}" type="presParOf" srcId="{7EF5F0A3-6463-4F0F-B4FA-E6DFC4A4DA77}" destId="{5AE16848-9888-4470-A5A6-4492D41BA31C}" srcOrd="0" destOrd="0" presId="urn:microsoft.com/office/officeart/2018/2/layout/IconLabelList"/>
    <dgm:cxn modelId="{80B602DE-EDA0-4E61-949B-C8BF500E468D}" type="presParOf" srcId="{7EF5F0A3-6463-4F0F-B4FA-E6DFC4A4DA77}" destId="{A923C2F3-71F2-4169-B454-EE89ED430979}" srcOrd="1" destOrd="0" presId="urn:microsoft.com/office/officeart/2018/2/layout/IconLabelList"/>
    <dgm:cxn modelId="{725E7719-5B92-465F-947E-18A1130BC910}" type="presParOf" srcId="{7EF5F0A3-6463-4F0F-B4FA-E6DFC4A4DA77}" destId="{9B2E58B2-B8D0-48BA-8969-5667036EE13D}" srcOrd="2" destOrd="0" presId="urn:microsoft.com/office/officeart/2018/2/layout/IconLabelList"/>
    <dgm:cxn modelId="{ED33B558-99FA-428E-99BA-07072FFA6A6C}" type="presParOf" srcId="{DDF93048-0C86-473D-B738-34FFCA10A445}" destId="{39685867-A96F-4516-B55B-B55055D81335}" srcOrd="1" destOrd="0" presId="urn:microsoft.com/office/officeart/2018/2/layout/IconLabelList"/>
    <dgm:cxn modelId="{2C4CBBA0-85FC-4819-B6DD-51323332DDE3}" type="presParOf" srcId="{DDF93048-0C86-473D-B738-34FFCA10A445}" destId="{A41DD88F-4B0F-482D-BC79-0F05638C44AB}" srcOrd="2" destOrd="0" presId="urn:microsoft.com/office/officeart/2018/2/layout/IconLabelList"/>
    <dgm:cxn modelId="{BB3DB734-87ED-4DCF-890F-2EB66AD2CDDD}" type="presParOf" srcId="{A41DD88F-4B0F-482D-BC79-0F05638C44AB}" destId="{C13258A5-E9CF-4B26-9831-BE5D9F792D71}" srcOrd="0" destOrd="0" presId="urn:microsoft.com/office/officeart/2018/2/layout/IconLabelList"/>
    <dgm:cxn modelId="{F60807FD-8F2D-433B-B9A1-8BC97D25AB8A}" type="presParOf" srcId="{A41DD88F-4B0F-482D-BC79-0F05638C44AB}" destId="{49BF2215-F4F2-4090-8401-1BB0F47BE721}" srcOrd="1" destOrd="0" presId="urn:microsoft.com/office/officeart/2018/2/layout/IconLabelList"/>
    <dgm:cxn modelId="{A85E1168-AE26-46BC-8A75-8D9C1F3D562A}" type="presParOf" srcId="{A41DD88F-4B0F-482D-BC79-0F05638C44AB}" destId="{62BE25BB-382E-413A-85D6-4A7B675A6DDA}" srcOrd="2" destOrd="0" presId="urn:microsoft.com/office/officeart/2018/2/layout/IconLabelList"/>
    <dgm:cxn modelId="{B454DA43-4365-4EAD-A4C0-182769210CDB}" type="presParOf" srcId="{DDF93048-0C86-473D-B738-34FFCA10A445}" destId="{7E8C520F-0742-4174-8A33-F03978A92AD1}" srcOrd="3" destOrd="0" presId="urn:microsoft.com/office/officeart/2018/2/layout/IconLabelList"/>
    <dgm:cxn modelId="{2ED491D3-D949-455E-81FD-26666E140E9E}" type="presParOf" srcId="{DDF93048-0C86-473D-B738-34FFCA10A445}" destId="{5F5CFE5E-C73B-4E55-88B0-C3D1B95CB7C6}" srcOrd="4" destOrd="0" presId="urn:microsoft.com/office/officeart/2018/2/layout/IconLabelList"/>
    <dgm:cxn modelId="{66AC8968-8B7B-407E-B367-E5F7FC264E81}" type="presParOf" srcId="{5F5CFE5E-C73B-4E55-88B0-C3D1B95CB7C6}" destId="{C14E0993-65CA-4787-A4AC-93CAA8FCAAF1}" srcOrd="0" destOrd="0" presId="urn:microsoft.com/office/officeart/2018/2/layout/IconLabelList"/>
    <dgm:cxn modelId="{487BC79E-A0BD-4C91-91A8-80F221ABE486}" type="presParOf" srcId="{5F5CFE5E-C73B-4E55-88B0-C3D1B95CB7C6}" destId="{A74BFE4B-56C6-4E0E-9E49-423D72FCEBC4}" srcOrd="1" destOrd="0" presId="urn:microsoft.com/office/officeart/2018/2/layout/IconLabelList"/>
    <dgm:cxn modelId="{E674C069-36C2-4B77-A570-136A72CBA831}" type="presParOf" srcId="{5F5CFE5E-C73B-4E55-88B0-C3D1B95CB7C6}" destId="{485D3B3F-8369-4C96-B434-7E51694FB39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29F17E-8976-4EEC-91BA-F48E17D4BD6C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714739B-2307-426F-BEF9-AA14A82D3327}">
      <dgm:prSet/>
      <dgm:spPr/>
      <dgm:t>
        <a:bodyPr/>
        <a:lstStyle/>
        <a:p>
          <a:r>
            <a:rPr lang="en-AU" dirty="0"/>
            <a:t>Take a social-relational approach to disability, focusing on needs being met rather than basing responses on purely medical criteria:</a:t>
          </a:r>
          <a:endParaRPr lang="en-US" dirty="0"/>
        </a:p>
      </dgm:t>
    </dgm:pt>
    <dgm:pt modelId="{157CEF56-23E0-4924-9F2B-7D5C1AF12B3D}" type="parTrans" cxnId="{649E8EA6-6B96-4B81-A8B8-2DB2DE90B209}">
      <dgm:prSet/>
      <dgm:spPr/>
      <dgm:t>
        <a:bodyPr/>
        <a:lstStyle/>
        <a:p>
          <a:endParaRPr lang="en-US"/>
        </a:p>
      </dgm:t>
    </dgm:pt>
    <dgm:pt modelId="{3D603446-508F-43BB-8A3B-EC4E3A4FAE79}" type="sibTrans" cxnId="{649E8EA6-6B96-4B81-A8B8-2DB2DE90B209}">
      <dgm:prSet/>
      <dgm:spPr/>
      <dgm:t>
        <a:bodyPr/>
        <a:lstStyle/>
        <a:p>
          <a:endParaRPr lang="en-US"/>
        </a:p>
      </dgm:t>
    </dgm:pt>
    <dgm:pt modelId="{82DCBB28-512A-49C2-BC88-64C6EFF29830}">
      <dgm:prSet/>
      <dgm:spPr/>
      <dgm:t>
        <a:bodyPr/>
        <a:lstStyle/>
        <a:p>
          <a:r>
            <a:rPr lang="en-GB" i="1" dirty="0"/>
            <a:t>“the disadvantage or restriction of activity caused by a contemporary social organisation which takes no or little account of people who have physical impairments and thus excludes them from participation in the mainstream of social activities”. </a:t>
          </a:r>
          <a:r>
            <a:rPr lang="en-GB" dirty="0"/>
            <a:t>	(Union of the Physically Impaired Against Segregation (UPIAS, 1975)</a:t>
          </a:r>
          <a:endParaRPr lang="en-US" dirty="0"/>
        </a:p>
      </dgm:t>
    </dgm:pt>
    <dgm:pt modelId="{B5285F47-AE2F-46AC-BA42-9571576A3BA2}" type="parTrans" cxnId="{27CCD644-5688-4E38-B6A5-C7DC12AFAA52}">
      <dgm:prSet/>
      <dgm:spPr/>
      <dgm:t>
        <a:bodyPr/>
        <a:lstStyle/>
        <a:p>
          <a:endParaRPr lang="en-US"/>
        </a:p>
      </dgm:t>
    </dgm:pt>
    <dgm:pt modelId="{F6A99739-4018-4FD1-B71B-2E66AFAB2311}" type="sibTrans" cxnId="{27CCD644-5688-4E38-B6A5-C7DC12AFAA52}">
      <dgm:prSet/>
      <dgm:spPr/>
      <dgm:t>
        <a:bodyPr/>
        <a:lstStyle/>
        <a:p>
          <a:endParaRPr lang="en-US"/>
        </a:p>
      </dgm:t>
    </dgm:pt>
    <dgm:pt modelId="{D4280B86-B472-4575-A204-4530624C0245}">
      <dgm:prSet/>
      <dgm:spPr/>
      <dgm:t>
        <a:bodyPr/>
        <a:lstStyle/>
        <a:p>
          <a:r>
            <a:rPr lang="en-AU"/>
            <a:t>Versus:</a:t>
          </a:r>
          <a:endParaRPr lang="en-US"/>
        </a:p>
      </dgm:t>
    </dgm:pt>
    <dgm:pt modelId="{C8857751-DC7B-4B15-B3EC-DB4DE45ADD61}" type="parTrans" cxnId="{E8D9F535-147E-4969-8C55-AF6C12C93AF1}">
      <dgm:prSet/>
      <dgm:spPr/>
      <dgm:t>
        <a:bodyPr/>
        <a:lstStyle/>
        <a:p>
          <a:endParaRPr lang="en-US"/>
        </a:p>
      </dgm:t>
    </dgm:pt>
    <dgm:pt modelId="{A03FDD35-BFA5-49DC-9D26-56D3BD6792C5}" type="sibTrans" cxnId="{E8D9F535-147E-4969-8C55-AF6C12C93AF1}">
      <dgm:prSet/>
      <dgm:spPr/>
      <dgm:t>
        <a:bodyPr/>
        <a:lstStyle/>
        <a:p>
          <a:endParaRPr lang="en-US"/>
        </a:p>
      </dgm:t>
    </dgm:pt>
    <dgm:pt modelId="{6FE32EC2-AC6C-4F94-90FA-6CB3C1810142}">
      <dgm:prSet/>
      <dgm:spPr/>
      <dgm:t>
        <a:bodyPr/>
        <a:lstStyle/>
        <a:p>
          <a:r>
            <a:rPr lang="en-GB" i="1" dirty="0"/>
            <a:t>“A person has a disability if they report they have a limitation, restriction or impairment, which has lasted, or is likely to last, for at least six months and restricts everyday activities” (ABS, 2016). </a:t>
          </a:r>
          <a:endParaRPr lang="en-US" dirty="0"/>
        </a:p>
      </dgm:t>
    </dgm:pt>
    <dgm:pt modelId="{D7EB97EB-4C5F-43B4-BAC6-0558A3804BEB}" type="parTrans" cxnId="{A8B1EFB3-046F-4F7B-AA71-FAB3586E6D6E}">
      <dgm:prSet/>
      <dgm:spPr/>
      <dgm:t>
        <a:bodyPr/>
        <a:lstStyle/>
        <a:p>
          <a:endParaRPr lang="en-US"/>
        </a:p>
      </dgm:t>
    </dgm:pt>
    <dgm:pt modelId="{99840060-7E7F-4512-9761-E905243966EC}" type="sibTrans" cxnId="{A8B1EFB3-046F-4F7B-AA71-FAB3586E6D6E}">
      <dgm:prSet/>
      <dgm:spPr/>
      <dgm:t>
        <a:bodyPr/>
        <a:lstStyle/>
        <a:p>
          <a:endParaRPr lang="en-US"/>
        </a:p>
      </dgm:t>
    </dgm:pt>
    <dgm:pt modelId="{0FCC7674-D72C-4AD0-9061-AB3E855E0EE4}" type="pres">
      <dgm:prSet presAssocID="{8B29F17E-8976-4EEC-91BA-F48E17D4BD6C}" presName="Name0" presStyleCnt="0">
        <dgm:presLayoutVars>
          <dgm:dir/>
          <dgm:animLvl val="lvl"/>
          <dgm:resizeHandles val="exact"/>
        </dgm:presLayoutVars>
      </dgm:prSet>
      <dgm:spPr/>
    </dgm:pt>
    <dgm:pt modelId="{CCF9D0AF-D49D-4E58-BBF0-B21214019A60}" type="pres">
      <dgm:prSet presAssocID="{D4280B86-B472-4575-A204-4530624C0245}" presName="boxAndChildren" presStyleCnt="0"/>
      <dgm:spPr/>
    </dgm:pt>
    <dgm:pt modelId="{E38F4F27-7D61-4361-AC9B-BB41C062A255}" type="pres">
      <dgm:prSet presAssocID="{D4280B86-B472-4575-A204-4530624C0245}" presName="parentTextBox" presStyleLbl="node1" presStyleIdx="0" presStyleCnt="2"/>
      <dgm:spPr/>
    </dgm:pt>
    <dgm:pt modelId="{B742A2EF-1698-4D5E-8625-34C958B89660}" type="pres">
      <dgm:prSet presAssocID="{D4280B86-B472-4575-A204-4530624C0245}" presName="entireBox" presStyleLbl="node1" presStyleIdx="0" presStyleCnt="2"/>
      <dgm:spPr/>
    </dgm:pt>
    <dgm:pt modelId="{3B9A5154-AAC5-47E9-BC37-E87CC8D27071}" type="pres">
      <dgm:prSet presAssocID="{D4280B86-B472-4575-A204-4530624C0245}" presName="descendantBox" presStyleCnt="0"/>
      <dgm:spPr/>
    </dgm:pt>
    <dgm:pt modelId="{430ED883-4F2E-4D24-B98E-4AAD2BA95678}" type="pres">
      <dgm:prSet presAssocID="{6FE32EC2-AC6C-4F94-90FA-6CB3C1810142}" presName="childTextBox" presStyleLbl="fgAccFollowNode1" presStyleIdx="0" presStyleCnt="2">
        <dgm:presLayoutVars>
          <dgm:bulletEnabled val="1"/>
        </dgm:presLayoutVars>
      </dgm:prSet>
      <dgm:spPr/>
    </dgm:pt>
    <dgm:pt modelId="{42955F05-BDAB-4380-8FCF-FA30BF71912C}" type="pres">
      <dgm:prSet presAssocID="{3D603446-508F-43BB-8A3B-EC4E3A4FAE79}" presName="sp" presStyleCnt="0"/>
      <dgm:spPr/>
    </dgm:pt>
    <dgm:pt modelId="{0419DA4C-F1DC-45EB-BB47-BB062B31941B}" type="pres">
      <dgm:prSet presAssocID="{D714739B-2307-426F-BEF9-AA14A82D3327}" presName="arrowAndChildren" presStyleCnt="0"/>
      <dgm:spPr/>
    </dgm:pt>
    <dgm:pt modelId="{EA2493A9-3318-479F-9E6A-78689E336861}" type="pres">
      <dgm:prSet presAssocID="{D714739B-2307-426F-BEF9-AA14A82D3327}" presName="parentTextArrow" presStyleLbl="node1" presStyleIdx="0" presStyleCnt="2"/>
      <dgm:spPr/>
    </dgm:pt>
    <dgm:pt modelId="{1E663CF5-0EF0-4E55-BFF1-01C88C51ED3F}" type="pres">
      <dgm:prSet presAssocID="{D714739B-2307-426F-BEF9-AA14A82D3327}" presName="arrow" presStyleLbl="node1" presStyleIdx="1" presStyleCnt="2"/>
      <dgm:spPr/>
    </dgm:pt>
    <dgm:pt modelId="{EBB864CA-9BAA-4E81-AD01-DF0447D82209}" type="pres">
      <dgm:prSet presAssocID="{D714739B-2307-426F-BEF9-AA14A82D3327}" presName="descendantArrow" presStyleCnt="0"/>
      <dgm:spPr/>
    </dgm:pt>
    <dgm:pt modelId="{CA6E27B8-F823-43A7-B674-D2CB691702EF}" type="pres">
      <dgm:prSet presAssocID="{82DCBB28-512A-49C2-BC88-64C6EFF29830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08E6C413-C4C5-4190-999D-86AE138D222B}" type="presOf" srcId="{8B29F17E-8976-4EEC-91BA-F48E17D4BD6C}" destId="{0FCC7674-D72C-4AD0-9061-AB3E855E0EE4}" srcOrd="0" destOrd="0" presId="urn:microsoft.com/office/officeart/2005/8/layout/process4"/>
    <dgm:cxn modelId="{E8D9F535-147E-4969-8C55-AF6C12C93AF1}" srcId="{8B29F17E-8976-4EEC-91BA-F48E17D4BD6C}" destId="{D4280B86-B472-4575-A204-4530624C0245}" srcOrd="1" destOrd="0" parTransId="{C8857751-DC7B-4B15-B3EC-DB4DE45ADD61}" sibTransId="{A03FDD35-BFA5-49DC-9D26-56D3BD6792C5}"/>
    <dgm:cxn modelId="{9D0E893B-FCA1-4B25-85FE-68AEFD2D9E3C}" type="presOf" srcId="{D714739B-2307-426F-BEF9-AA14A82D3327}" destId="{EA2493A9-3318-479F-9E6A-78689E336861}" srcOrd="0" destOrd="0" presId="urn:microsoft.com/office/officeart/2005/8/layout/process4"/>
    <dgm:cxn modelId="{27CCD644-5688-4E38-B6A5-C7DC12AFAA52}" srcId="{D714739B-2307-426F-BEF9-AA14A82D3327}" destId="{82DCBB28-512A-49C2-BC88-64C6EFF29830}" srcOrd="0" destOrd="0" parTransId="{B5285F47-AE2F-46AC-BA42-9571576A3BA2}" sibTransId="{F6A99739-4018-4FD1-B71B-2E66AFAB2311}"/>
    <dgm:cxn modelId="{37B9E497-C1EE-4242-8E17-4291A229C8AF}" type="presOf" srcId="{6FE32EC2-AC6C-4F94-90FA-6CB3C1810142}" destId="{430ED883-4F2E-4D24-B98E-4AAD2BA95678}" srcOrd="0" destOrd="0" presId="urn:microsoft.com/office/officeart/2005/8/layout/process4"/>
    <dgm:cxn modelId="{649E8EA6-6B96-4B81-A8B8-2DB2DE90B209}" srcId="{8B29F17E-8976-4EEC-91BA-F48E17D4BD6C}" destId="{D714739B-2307-426F-BEF9-AA14A82D3327}" srcOrd="0" destOrd="0" parTransId="{157CEF56-23E0-4924-9F2B-7D5C1AF12B3D}" sibTransId="{3D603446-508F-43BB-8A3B-EC4E3A4FAE79}"/>
    <dgm:cxn modelId="{A8B1EFB3-046F-4F7B-AA71-FAB3586E6D6E}" srcId="{D4280B86-B472-4575-A204-4530624C0245}" destId="{6FE32EC2-AC6C-4F94-90FA-6CB3C1810142}" srcOrd="0" destOrd="0" parTransId="{D7EB97EB-4C5F-43B4-BAC6-0558A3804BEB}" sibTransId="{99840060-7E7F-4512-9761-E905243966EC}"/>
    <dgm:cxn modelId="{FA41B7CA-D8FF-448B-9FEB-F573709D4A79}" type="presOf" srcId="{82DCBB28-512A-49C2-BC88-64C6EFF29830}" destId="{CA6E27B8-F823-43A7-B674-D2CB691702EF}" srcOrd="0" destOrd="0" presId="urn:microsoft.com/office/officeart/2005/8/layout/process4"/>
    <dgm:cxn modelId="{8885FCD9-D43C-4953-B140-484DBE3E3059}" type="presOf" srcId="{D714739B-2307-426F-BEF9-AA14A82D3327}" destId="{1E663CF5-0EF0-4E55-BFF1-01C88C51ED3F}" srcOrd="1" destOrd="0" presId="urn:microsoft.com/office/officeart/2005/8/layout/process4"/>
    <dgm:cxn modelId="{AD21CBE3-9545-4483-9798-74F774BC6118}" type="presOf" srcId="{D4280B86-B472-4575-A204-4530624C0245}" destId="{E38F4F27-7D61-4361-AC9B-BB41C062A255}" srcOrd="0" destOrd="0" presId="urn:microsoft.com/office/officeart/2005/8/layout/process4"/>
    <dgm:cxn modelId="{DFEDA5F4-D0A3-4B81-8408-4705C240BFF5}" type="presOf" srcId="{D4280B86-B472-4575-A204-4530624C0245}" destId="{B742A2EF-1698-4D5E-8625-34C958B89660}" srcOrd="1" destOrd="0" presId="urn:microsoft.com/office/officeart/2005/8/layout/process4"/>
    <dgm:cxn modelId="{04A77F4B-7B7C-44CE-9E63-5EB182075AF6}" type="presParOf" srcId="{0FCC7674-D72C-4AD0-9061-AB3E855E0EE4}" destId="{CCF9D0AF-D49D-4E58-BBF0-B21214019A60}" srcOrd="0" destOrd="0" presId="urn:microsoft.com/office/officeart/2005/8/layout/process4"/>
    <dgm:cxn modelId="{44F73585-1991-4F63-BDA4-2EEC322DA133}" type="presParOf" srcId="{CCF9D0AF-D49D-4E58-BBF0-B21214019A60}" destId="{E38F4F27-7D61-4361-AC9B-BB41C062A255}" srcOrd="0" destOrd="0" presId="urn:microsoft.com/office/officeart/2005/8/layout/process4"/>
    <dgm:cxn modelId="{300D6D39-7E28-4208-B320-2C8FC204A21D}" type="presParOf" srcId="{CCF9D0AF-D49D-4E58-BBF0-B21214019A60}" destId="{B742A2EF-1698-4D5E-8625-34C958B89660}" srcOrd="1" destOrd="0" presId="urn:microsoft.com/office/officeart/2005/8/layout/process4"/>
    <dgm:cxn modelId="{6CACA94F-DEB1-4FF5-AF61-17AD39AEE884}" type="presParOf" srcId="{CCF9D0AF-D49D-4E58-BBF0-B21214019A60}" destId="{3B9A5154-AAC5-47E9-BC37-E87CC8D27071}" srcOrd="2" destOrd="0" presId="urn:microsoft.com/office/officeart/2005/8/layout/process4"/>
    <dgm:cxn modelId="{856690EE-D266-4427-B543-E5229CE0BCC2}" type="presParOf" srcId="{3B9A5154-AAC5-47E9-BC37-E87CC8D27071}" destId="{430ED883-4F2E-4D24-B98E-4AAD2BA95678}" srcOrd="0" destOrd="0" presId="urn:microsoft.com/office/officeart/2005/8/layout/process4"/>
    <dgm:cxn modelId="{041C8E1A-181D-45FA-B03B-5221B634568A}" type="presParOf" srcId="{0FCC7674-D72C-4AD0-9061-AB3E855E0EE4}" destId="{42955F05-BDAB-4380-8FCF-FA30BF71912C}" srcOrd="1" destOrd="0" presId="urn:microsoft.com/office/officeart/2005/8/layout/process4"/>
    <dgm:cxn modelId="{212591FC-D10F-4340-B2BD-0E13E54ECE31}" type="presParOf" srcId="{0FCC7674-D72C-4AD0-9061-AB3E855E0EE4}" destId="{0419DA4C-F1DC-45EB-BB47-BB062B31941B}" srcOrd="2" destOrd="0" presId="urn:microsoft.com/office/officeart/2005/8/layout/process4"/>
    <dgm:cxn modelId="{8D0CF8DE-E8DB-47DB-90FC-08CE8FD36ADA}" type="presParOf" srcId="{0419DA4C-F1DC-45EB-BB47-BB062B31941B}" destId="{EA2493A9-3318-479F-9E6A-78689E336861}" srcOrd="0" destOrd="0" presId="urn:microsoft.com/office/officeart/2005/8/layout/process4"/>
    <dgm:cxn modelId="{7631202B-8E3A-466E-A194-F59D7494F4A3}" type="presParOf" srcId="{0419DA4C-F1DC-45EB-BB47-BB062B31941B}" destId="{1E663CF5-0EF0-4E55-BFF1-01C88C51ED3F}" srcOrd="1" destOrd="0" presId="urn:microsoft.com/office/officeart/2005/8/layout/process4"/>
    <dgm:cxn modelId="{83ACCD97-8AF6-4DA3-AB4B-DFCC0E799BD6}" type="presParOf" srcId="{0419DA4C-F1DC-45EB-BB47-BB062B31941B}" destId="{EBB864CA-9BAA-4E81-AD01-DF0447D82209}" srcOrd="2" destOrd="0" presId="urn:microsoft.com/office/officeart/2005/8/layout/process4"/>
    <dgm:cxn modelId="{1CE52A22-3DBD-4B0C-9CE1-46817914CCD1}" type="presParOf" srcId="{EBB864CA-9BAA-4E81-AD01-DF0447D82209}" destId="{CA6E27B8-F823-43A7-B674-D2CB691702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481E22-57AF-4EBD-A34B-D48F3E9E8561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A2E7D4-DF20-4597-BF3D-D4AA276A3484}">
      <dgm:prSet/>
      <dgm:spPr/>
      <dgm:t>
        <a:bodyPr/>
        <a:lstStyle/>
        <a:p>
          <a:pPr algn="ctr"/>
          <a:r>
            <a:rPr lang="en-AU" dirty="0"/>
            <a:t>Be clear about definitions of equity</a:t>
          </a:r>
          <a:endParaRPr lang="en-US" dirty="0"/>
        </a:p>
      </dgm:t>
    </dgm:pt>
    <dgm:pt modelId="{FBDC5A28-C3C0-4413-86C5-17B3C48601A3}" type="parTrans" cxnId="{54AB6500-509C-4588-AF5A-4BE12214797D}">
      <dgm:prSet/>
      <dgm:spPr/>
      <dgm:t>
        <a:bodyPr/>
        <a:lstStyle/>
        <a:p>
          <a:endParaRPr lang="en-US"/>
        </a:p>
      </dgm:t>
    </dgm:pt>
    <dgm:pt modelId="{F2EB80AC-7D7B-4A7B-AAA4-4BBF7DBDDD22}" type="sibTrans" cxnId="{54AB6500-509C-4588-AF5A-4BE12214797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C22873A-3FC0-4E1D-A546-89508EEC59B0}">
      <dgm:prSet/>
      <dgm:spPr/>
      <dgm:t>
        <a:bodyPr/>
        <a:lstStyle/>
        <a:p>
          <a:pPr algn="l"/>
          <a:r>
            <a:rPr lang="en-AU" dirty="0"/>
            <a:t>Criteria such as impact on study matter more than arbitrary limits</a:t>
          </a:r>
          <a:endParaRPr lang="en-US" dirty="0"/>
        </a:p>
      </dgm:t>
    </dgm:pt>
    <dgm:pt modelId="{5C4A9493-2EEC-4BED-8A89-D4E0746EA8BF}" type="parTrans" cxnId="{B34A23CD-03DF-4A57-9817-5B550F28FBB5}">
      <dgm:prSet/>
      <dgm:spPr/>
      <dgm:t>
        <a:bodyPr/>
        <a:lstStyle/>
        <a:p>
          <a:endParaRPr lang="en-US"/>
        </a:p>
      </dgm:t>
    </dgm:pt>
    <dgm:pt modelId="{1AD31D9E-529C-47D8-9718-78566865D476}" type="sibTrans" cxnId="{B34A23CD-03DF-4A57-9817-5B550F28FBB5}">
      <dgm:prSet/>
      <dgm:spPr/>
      <dgm:t>
        <a:bodyPr/>
        <a:lstStyle/>
        <a:p>
          <a:endParaRPr lang="en-US"/>
        </a:p>
      </dgm:t>
    </dgm:pt>
    <dgm:pt modelId="{6A2884ED-1AFE-4D3A-B8E2-6ADFAE9E6882}">
      <dgm:prSet/>
      <dgm:spPr/>
      <dgm:t>
        <a:bodyPr/>
        <a:lstStyle/>
        <a:p>
          <a:pPr algn="ctr"/>
          <a:r>
            <a:rPr lang="en-AU" dirty="0"/>
            <a:t>Focus on needs (e.g. captioning) rather than labels (NESB / Disability)</a:t>
          </a:r>
          <a:endParaRPr lang="en-US" dirty="0"/>
        </a:p>
      </dgm:t>
    </dgm:pt>
    <dgm:pt modelId="{B77B27ED-BC55-4CEA-B379-65AEF48A19FD}" type="parTrans" cxnId="{AB67A1C2-0F2A-4BB9-B539-6F674FC93180}">
      <dgm:prSet/>
      <dgm:spPr/>
      <dgm:t>
        <a:bodyPr/>
        <a:lstStyle/>
        <a:p>
          <a:endParaRPr lang="en-US"/>
        </a:p>
      </dgm:t>
    </dgm:pt>
    <dgm:pt modelId="{D3280837-02EF-4369-A042-1D0F3A03AA3D}" type="sibTrans" cxnId="{AB67A1C2-0F2A-4BB9-B539-6F674FC9318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AEAF482-E623-41C9-ACA0-E99449442A9F}">
      <dgm:prSet/>
      <dgm:spPr/>
      <dgm:t>
        <a:bodyPr/>
        <a:lstStyle/>
        <a:p>
          <a:pPr algn="ctr"/>
          <a:r>
            <a:rPr lang="en-AU" dirty="0"/>
            <a:t>Discourage comparison with others – one person is not more worthy of support than another, but may have different needs</a:t>
          </a:r>
          <a:endParaRPr lang="en-US" dirty="0"/>
        </a:p>
      </dgm:t>
    </dgm:pt>
    <dgm:pt modelId="{594D9882-EC8B-400C-A4ED-C648B33D162F}" type="parTrans" cxnId="{733ADC39-4E53-4EC0-933A-D4DC561C9184}">
      <dgm:prSet/>
      <dgm:spPr/>
      <dgm:t>
        <a:bodyPr/>
        <a:lstStyle/>
        <a:p>
          <a:endParaRPr lang="en-US"/>
        </a:p>
      </dgm:t>
    </dgm:pt>
    <dgm:pt modelId="{D6A14449-69A2-4BE8-9CE6-0367E47B714D}" type="sibTrans" cxnId="{733ADC39-4E53-4EC0-933A-D4DC561C918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EEF7847-D639-4198-B984-B0AAA3D105DE}" type="pres">
      <dgm:prSet presAssocID="{62481E22-57AF-4EBD-A34B-D48F3E9E8561}" presName="Name0" presStyleCnt="0">
        <dgm:presLayoutVars>
          <dgm:animLvl val="lvl"/>
          <dgm:resizeHandles val="exact"/>
        </dgm:presLayoutVars>
      </dgm:prSet>
      <dgm:spPr/>
    </dgm:pt>
    <dgm:pt modelId="{6339B438-D349-4BCE-8992-826340706EBD}" type="pres">
      <dgm:prSet presAssocID="{D1A2E7D4-DF20-4597-BF3D-D4AA276A3484}" presName="compositeNode" presStyleCnt="0">
        <dgm:presLayoutVars>
          <dgm:bulletEnabled val="1"/>
        </dgm:presLayoutVars>
      </dgm:prSet>
      <dgm:spPr/>
    </dgm:pt>
    <dgm:pt modelId="{9D98CB9B-F045-4727-ADD3-CD165B2D50EE}" type="pres">
      <dgm:prSet presAssocID="{D1A2E7D4-DF20-4597-BF3D-D4AA276A3484}" presName="bgRect" presStyleLbl="bgAccFollowNode1" presStyleIdx="0" presStyleCnt="3"/>
      <dgm:spPr/>
    </dgm:pt>
    <dgm:pt modelId="{764E58DB-8BD5-4636-B761-8B17EF6E6786}" type="pres">
      <dgm:prSet presAssocID="{F2EB80AC-7D7B-4A7B-AAA4-4BBF7DBDDD22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1B8B391-FFB8-4A76-8D51-A1800D669868}" type="pres">
      <dgm:prSet presAssocID="{D1A2E7D4-DF20-4597-BF3D-D4AA276A3484}" presName="bottomLine" presStyleLbl="alignNode1" presStyleIdx="1" presStyleCnt="6">
        <dgm:presLayoutVars/>
      </dgm:prSet>
      <dgm:spPr/>
    </dgm:pt>
    <dgm:pt modelId="{4366D4A3-5276-46CA-A515-1FE94A4E44D5}" type="pres">
      <dgm:prSet presAssocID="{D1A2E7D4-DF20-4597-BF3D-D4AA276A3484}" presName="nodeText" presStyleLbl="bgAccFollowNode1" presStyleIdx="0" presStyleCnt="3">
        <dgm:presLayoutVars>
          <dgm:bulletEnabled val="1"/>
        </dgm:presLayoutVars>
      </dgm:prSet>
      <dgm:spPr/>
    </dgm:pt>
    <dgm:pt modelId="{C5E3B6E0-9034-4BA7-8546-AFBFC41656A1}" type="pres">
      <dgm:prSet presAssocID="{F2EB80AC-7D7B-4A7B-AAA4-4BBF7DBDDD22}" presName="sibTrans" presStyleCnt="0"/>
      <dgm:spPr/>
    </dgm:pt>
    <dgm:pt modelId="{51B6AAD7-ACB6-4DE2-964D-6A6DB14C21D1}" type="pres">
      <dgm:prSet presAssocID="{6A2884ED-1AFE-4D3A-B8E2-6ADFAE9E6882}" presName="compositeNode" presStyleCnt="0">
        <dgm:presLayoutVars>
          <dgm:bulletEnabled val="1"/>
        </dgm:presLayoutVars>
      </dgm:prSet>
      <dgm:spPr/>
    </dgm:pt>
    <dgm:pt modelId="{34CC7C32-9721-44CB-A9C6-EDDB72CEE5FA}" type="pres">
      <dgm:prSet presAssocID="{6A2884ED-1AFE-4D3A-B8E2-6ADFAE9E6882}" presName="bgRect" presStyleLbl="bgAccFollowNode1" presStyleIdx="1" presStyleCnt="3"/>
      <dgm:spPr/>
    </dgm:pt>
    <dgm:pt modelId="{DF3DE259-EB83-4E07-901C-B41B28283AA9}" type="pres">
      <dgm:prSet presAssocID="{D3280837-02EF-4369-A042-1D0F3A03AA3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3ED5F744-5FF6-4884-8437-CC63F15BDB42}" type="pres">
      <dgm:prSet presAssocID="{6A2884ED-1AFE-4D3A-B8E2-6ADFAE9E6882}" presName="bottomLine" presStyleLbl="alignNode1" presStyleIdx="3" presStyleCnt="6">
        <dgm:presLayoutVars/>
      </dgm:prSet>
      <dgm:spPr/>
    </dgm:pt>
    <dgm:pt modelId="{1681BF2A-2B89-4202-83C9-ECAE7F885EB4}" type="pres">
      <dgm:prSet presAssocID="{6A2884ED-1AFE-4D3A-B8E2-6ADFAE9E6882}" presName="nodeText" presStyleLbl="bgAccFollowNode1" presStyleIdx="1" presStyleCnt="3">
        <dgm:presLayoutVars>
          <dgm:bulletEnabled val="1"/>
        </dgm:presLayoutVars>
      </dgm:prSet>
      <dgm:spPr/>
    </dgm:pt>
    <dgm:pt modelId="{B0EF16E0-4DBB-4189-8030-0661F87EB079}" type="pres">
      <dgm:prSet presAssocID="{D3280837-02EF-4369-A042-1D0F3A03AA3D}" presName="sibTrans" presStyleCnt="0"/>
      <dgm:spPr/>
    </dgm:pt>
    <dgm:pt modelId="{D14B1E76-BCB4-4FEF-A099-51771BB22CEC}" type="pres">
      <dgm:prSet presAssocID="{6AEAF482-E623-41C9-ACA0-E99449442A9F}" presName="compositeNode" presStyleCnt="0">
        <dgm:presLayoutVars>
          <dgm:bulletEnabled val="1"/>
        </dgm:presLayoutVars>
      </dgm:prSet>
      <dgm:spPr/>
    </dgm:pt>
    <dgm:pt modelId="{3CDD8D1A-5D75-4F33-99D7-6C81D89788A7}" type="pres">
      <dgm:prSet presAssocID="{6AEAF482-E623-41C9-ACA0-E99449442A9F}" presName="bgRect" presStyleLbl="bgAccFollowNode1" presStyleIdx="2" presStyleCnt="3"/>
      <dgm:spPr/>
    </dgm:pt>
    <dgm:pt modelId="{FAC1D046-F96E-4D02-B2BA-BDA1F19D1A9E}" type="pres">
      <dgm:prSet presAssocID="{D6A14449-69A2-4BE8-9CE6-0367E47B714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CE388532-5F61-4917-84BA-8EEFA2FBA21B}" type="pres">
      <dgm:prSet presAssocID="{6AEAF482-E623-41C9-ACA0-E99449442A9F}" presName="bottomLine" presStyleLbl="alignNode1" presStyleIdx="5" presStyleCnt="6">
        <dgm:presLayoutVars/>
      </dgm:prSet>
      <dgm:spPr/>
    </dgm:pt>
    <dgm:pt modelId="{93496E25-3AE1-4871-9E3F-BB9A888DE1BA}" type="pres">
      <dgm:prSet presAssocID="{6AEAF482-E623-41C9-ACA0-E99449442A9F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54AB6500-509C-4588-AF5A-4BE12214797D}" srcId="{62481E22-57AF-4EBD-A34B-D48F3E9E8561}" destId="{D1A2E7D4-DF20-4597-BF3D-D4AA276A3484}" srcOrd="0" destOrd="0" parTransId="{FBDC5A28-C3C0-4413-86C5-17B3C48601A3}" sibTransId="{F2EB80AC-7D7B-4A7B-AAA4-4BBF7DBDDD22}"/>
    <dgm:cxn modelId="{A3F70D0A-3023-4355-AE0C-46C2A9EB2F6C}" type="presOf" srcId="{D3280837-02EF-4369-A042-1D0F3A03AA3D}" destId="{DF3DE259-EB83-4E07-901C-B41B28283AA9}" srcOrd="0" destOrd="0" presId="urn:microsoft.com/office/officeart/2016/7/layout/BasicLinearProcessNumbered"/>
    <dgm:cxn modelId="{D600640D-8EFF-4F28-BE12-DD4C6710AD49}" type="presOf" srcId="{6AEAF482-E623-41C9-ACA0-E99449442A9F}" destId="{93496E25-3AE1-4871-9E3F-BB9A888DE1BA}" srcOrd="1" destOrd="0" presId="urn:microsoft.com/office/officeart/2016/7/layout/BasicLinearProcessNumbered"/>
    <dgm:cxn modelId="{F33F7F11-709C-4618-9708-C369AEF8C2E7}" type="presOf" srcId="{D6A14449-69A2-4BE8-9CE6-0367E47B714D}" destId="{FAC1D046-F96E-4D02-B2BA-BDA1F19D1A9E}" srcOrd="0" destOrd="0" presId="urn:microsoft.com/office/officeart/2016/7/layout/BasicLinearProcessNumbered"/>
    <dgm:cxn modelId="{733ADC39-4E53-4EC0-933A-D4DC561C9184}" srcId="{62481E22-57AF-4EBD-A34B-D48F3E9E8561}" destId="{6AEAF482-E623-41C9-ACA0-E99449442A9F}" srcOrd="2" destOrd="0" parTransId="{594D9882-EC8B-400C-A4ED-C648B33D162F}" sibTransId="{D6A14449-69A2-4BE8-9CE6-0367E47B714D}"/>
    <dgm:cxn modelId="{BF096C3B-7181-4DCA-A612-7E095667962F}" type="presOf" srcId="{6A2884ED-1AFE-4D3A-B8E2-6ADFAE9E6882}" destId="{34CC7C32-9721-44CB-A9C6-EDDB72CEE5FA}" srcOrd="0" destOrd="0" presId="urn:microsoft.com/office/officeart/2016/7/layout/BasicLinearProcessNumbered"/>
    <dgm:cxn modelId="{24A5654A-582D-4284-86F8-FC339F148B69}" type="presOf" srcId="{D1A2E7D4-DF20-4597-BF3D-D4AA276A3484}" destId="{4366D4A3-5276-46CA-A515-1FE94A4E44D5}" srcOrd="1" destOrd="0" presId="urn:microsoft.com/office/officeart/2016/7/layout/BasicLinearProcessNumbered"/>
    <dgm:cxn modelId="{556A5A6D-3387-46FD-8F10-2A7A30DF4D85}" type="presOf" srcId="{62481E22-57AF-4EBD-A34B-D48F3E9E8561}" destId="{DEEF7847-D639-4198-B984-B0AAA3D105DE}" srcOrd="0" destOrd="0" presId="urn:microsoft.com/office/officeart/2016/7/layout/BasicLinearProcessNumbered"/>
    <dgm:cxn modelId="{8518BD91-A5C2-48BC-9DDE-FBB046706A1D}" type="presOf" srcId="{6A2884ED-1AFE-4D3A-B8E2-6ADFAE9E6882}" destId="{1681BF2A-2B89-4202-83C9-ECAE7F885EB4}" srcOrd="1" destOrd="0" presId="urn:microsoft.com/office/officeart/2016/7/layout/BasicLinearProcessNumbered"/>
    <dgm:cxn modelId="{1A2F9EA8-B9F7-43F6-B6F4-0E7776C3EFEB}" type="presOf" srcId="{FC22873A-3FC0-4E1D-A546-89508EEC59B0}" destId="{4366D4A3-5276-46CA-A515-1FE94A4E44D5}" srcOrd="0" destOrd="1" presId="urn:microsoft.com/office/officeart/2016/7/layout/BasicLinearProcessNumbered"/>
    <dgm:cxn modelId="{E2E65EBA-0AA2-458E-AD7E-87BEE2292DE5}" type="presOf" srcId="{6AEAF482-E623-41C9-ACA0-E99449442A9F}" destId="{3CDD8D1A-5D75-4F33-99D7-6C81D89788A7}" srcOrd="0" destOrd="0" presId="urn:microsoft.com/office/officeart/2016/7/layout/BasicLinearProcessNumbered"/>
    <dgm:cxn modelId="{5324F1BA-024A-4596-823C-4133C02A983E}" type="presOf" srcId="{D1A2E7D4-DF20-4597-BF3D-D4AA276A3484}" destId="{9D98CB9B-F045-4727-ADD3-CD165B2D50EE}" srcOrd="0" destOrd="0" presId="urn:microsoft.com/office/officeart/2016/7/layout/BasicLinearProcessNumbered"/>
    <dgm:cxn modelId="{AB67A1C2-0F2A-4BB9-B539-6F674FC93180}" srcId="{62481E22-57AF-4EBD-A34B-D48F3E9E8561}" destId="{6A2884ED-1AFE-4D3A-B8E2-6ADFAE9E6882}" srcOrd="1" destOrd="0" parTransId="{B77B27ED-BC55-4CEA-B379-65AEF48A19FD}" sibTransId="{D3280837-02EF-4369-A042-1D0F3A03AA3D}"/>
    <dgm:cxn modelId="{B34A23CD-03DF-4A57-9817-5B550F28FBB5}" srcId="{D1A2E7D4-DF20-4597-BF3D-D4AA276A3484}" destId="{FC22873A-3FC0-4E1D-A546-89508EEC59B0}" srcOrd="0" destOrd="0" parTransId="{5C4A9493-2EEC-4BED-8A89-D4E0746EA8BF}" sibTransId="{1AD31D9E-529C-47D8-9718-78566865D476}"/>
    <dgm:cxn modelId="{6FD36FEE-9EA3-419A-B5DB-F0238473A277}" type="presOf" srcId="{F2EB80AC-7D7B-4A7B-AAA4-4BBF7DBDDD22}" destId="{764E58DB-8BD5-4636-B761-8B17EF6E6786}" srcOrd="0" destOrd="0" presId="urn:microsoft.com/office/officeart/2016/7/layout/BasicLinearProcessNumbered"/>
    <dgm:cxn modelId="{0D199F20-E70D-4519-A728-0787303BC154}" type="presParOf" srcId="{DEEF7847-D639-4198-B984-B0AAA3D105DE}" destId="{6339B438-D349-4BCE-8992-826340706EBD}" srcOrd="0" destOrd="0" presId="urn:microsoft.com/office/officeart/2016/7/layout/BasicLinearProcessNumbered"/>
    <dgm:cxn modelId="{D981A3A2-FDA0-47FB-A97D-8D7FD1EF213A}" type="presParOf" srcId="{6339B438-D349-4BCE-8992-826340706EBD}" destId="{9D98CB9B-F045-4727-ADD3-CD165B2D50EE}" srcOrd="0" destOrd="0" presId="urn:microsoft.com/office/officeart/2016/7/layout/BasicLinearProcessNumbered"/>
    <dgm:cxn modelId="{473AF2CF-07A7-4102-9E1D-3B2910BAC26D}" type="presParOf" srcId="{6339B438-D349-4BCE-8992-826340706EBD}" destId="{764E58DB-8BD5-4636-B761-8B17EF6E6786}" srcOrd="1" destOrd="0" presId="urn:microsoft.com/office/officeart/2016/7/layout/BasicLinearProcessNumbered"/>
    <dgm:cxn modelId="{E24D0B86-6546-4C96-ADE7-51393077ACC5}" type="presParOf" srcId="{6339B438-D349-4BCE-8992-826340706EBD}" destId="{F1B8B391-FFB8-4A76-8D51-A1800D669868}" srcOrd="2" destOrd="0" presId="urn:microsoft.com/office/officeart/2016/7/layout/BasicLinearProcessNumbered"/>
    <dgm:cxn modelId="{10B47A8A-CA61-4B66-B337-A88B2D12EF3B}" type="presParOf" srcId="{6339B438-D349-4BCE-8992-826340706EBD}" destId="{4366D4A3-5276-46CA-A515-1FE94A4E44D5}" srcOrd="3" destOrd="0" presId="urn:microsoft.com/office/officeart/2016/7/layout/BasicLinearProcessNumbered"/>
    <dgm:cxn modelId="{C658B71E-0CDB-4E83-BEF3-D00D4481CD79}" type="presParOf" srcId="{DEEF7847-D639-4198-B984-B0AAA3D105DE}" destId="{C5E3B6E0-9034-4BA7-8546-AFBFC41656A1}" srcOrd="1" destOrd="0" presId="urn:microsoft.com/office/officeart/2016/7/layout/BasicLinearProcessNumbered"/>
    <dgm:cxn modelId="{D36A4E67-4CFA-4A99-857F-766DCC6E4067}" type="presParOf" srcId="{DEEF7847-D639-4198-B984-B0AAA3D105DE}" destId="{51B6AAD7-ACB6-4DE2-964D-6A6DB14C21D1}" srcOrd="2" destOrd="0" presId="urn:microsoft.com/office/officeart/2016/7/layout/BasicLinearProcessNumbered"/>
    <dgm:cxn modelId="{E58756FE-4FB6-437A-940C-E8A168C9A8F2}" type="presParOf" srcId="{51B6AAD7-ACB6-4DE2-964D-6A6DB14C21D1}" destId="{34CC7C32-9721-44CB-A9C6-EDDB72CEE5FA}" srcOrd="0" destOrd="0" presId="urn:microsoft.com/office/officeart/2016/7/layout/BasicLinearProcessNumbered"/>
    <dgm:cxn modelId="{BAADC30F-E526-4CD9-8B9D-1897AFD17A76}" type="presParOf" srcId="{51B6AAD7-ACB6-4DE2-964D-6A6DB14C21D1}" destId="{DF3DE259-EB83-4E07-901C-B41B28283AA9}" srcOrd="1" destOrd="0" presId="urn:microsoft.com/office/officeart/2016/7/layout/BasicLinearProcessNumbered"/>
    <dgm:cxn modelId="{4FAD914B-F22E-4FF9-8077-2512BE8BC12B}" type="presParOf" srcId="{51B6AAD7-ACB6-4DE2-964D-6A6DB14C21D1}" destId="{3ED5F744-5FF6-4884-8437-CC63F15BDB42}" srcOrd="2" destOrd="0" presId="urn:microsoft.com/office/officeart/2016/7/layout/BasicLinearProcessNumbered"/>
    <dgm:cxn modelId="{DC701DC4-D9D8-4CD2-89CD-CAE54660E3E6}" type="presParOf" srcId="{51B6AAD7-ACB6-4DE2-964D-6A6DB14C21D1}" destId="{1681BF2A-2B89-4202-83C9-ECAE7F885EB4}" srcOrd="3" destOrd="0" presId="urn:microsoft.com/office/officeart/2016/7/layout/BasicLinearProcessNumbered"/>
    <dgm:cxn modelId="{8CF1F3D1-8BAB-448C-8770-2A46148ED36A}" type="presParOf" srcId="{DEEF7847-D639-4198-B984-B0AAA3D105DE}" destId="{B0EF16E0-4DBB-4189-8030-0661F87EB079}" srcOrd="3" destOrd="0" presId="urn:microsoft.com/office/officeart/2016/7/layout/BasicLinearProcessNumbered"/>
    <dgm:cxn modelId="{EFF68217-4662-4A84-AA33-E4D6C0844A2E}" type="presParOf" srcId="{DEEF7847-D639-4198-B984-B0AAA3D105DE}" destId="{D14B1E76-BCB4-4FEF-A099-51771BB22CEC}" srcOrd="4" destOrd="0" presId="urn:microsoft.com/office/officeart/2016/7/layout/BasicLinearProcessNumbered"/>
    <dgm:cxn modelId="{DFB480BC-057A-4483-97D1-FFE0C62F0A96}" type="presParOf" srcId="{D14B1E76-BCB4-4FEF-A099-51771BB22CEC}" destId="{3CDD8D1A-5D75-4F33-99D7-6C81D89788A7}" srcOrd="0" destOrd="0" presId="urn:microsoft.com/office/officeart/2016/7/layout/BasicLinearProcessNumbered"/>
    <dgm:cxn modelId="{B9E1EDAF-A26A-485C-AF04-8AF071B387A4}" type="presParOf" srcId="{D14B1E76-BCB4-4FEF-A099-51771BB22CEC}" destId="{FAC1D046-F96E-4D02-B2BA-BDA1F19D1A9E}" srcOrd="1" destOrd="0" presId="urn:microsoft.com/office/officeart/2016/7/layout/BasicLinearProcessNumbered"/>
    <dgm:cxn modelId="{0A718AC1-842C-4E4E-9903-FF9851BE791A}" type="presParOf" srcId="{D14B1E76-BCB4-4FEF-A099-51771BB22CEC}" destId="{CE388532-5F61-4917-84BA-8EEFA2FBA21B}" srcOrd="2" destOrd="0" presId="urn:microsoft.com/office/officeart/2016/7/layout/BasicLinearProcessNumbered"/>
    <dgm:cxn modelId="{708F9099-A10B-4210-8751-CF9113437306}" type="presParOf" srcId="{D14B1E76-BCB4-4FEF-A099-51771BB22CEC}" destId="{93496E25-3AE1-4871-9E3F-BB9A888DE1B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8158C8-5046-44BE-8B19-A38A0761BE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19C656F-0418-4C50-B6D8-02763B8BAB5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Definitions and criteria are not usually clear</a:t>
          </a:r>
          <a:endParaRPr lang="en-US"/>
        </a:p>
      </dgm:t>
    </dgm:pt>
    <dgm:pt modelId="{084EEF52-150F-4AA3-A413-34361A157210}" type="parTrans" cxnId="{D1669F0F-9627-4494-95DE-0D299D668C5F}">
      <dgm:prSet/>
      <dgm:spPr/>
      <dgm:t>
        <a:bodyPr/>
        <a:lstStyle/>
        <a:p>
          <a:endParaRPr lang="en-US"/>
        </a:p>
      </dgm:t>
    </dgm:pt>
    <dgm:pt modelId="{23DD672F-0ADF-4E72-81FC-53FCA0E4A0A0}" type="sibTrans" cxnId="{D1669F0F-9627-4494-95DE-0D299D668C5F}">
      <dgm:prSet/>
      <dgm:spPr/>
      <dgm:t>
        <a:bodyPr/>
        <a:lstStyle/>
        <a:p>
          <a:endParaRPr lang="en-US"/>
        </a:p>
      </dgm:t>
    </dgm:pt>
    <dgm:pt modelId="{5C899D44-81DE-4276-919F-CBCAA95A9B4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Students may not be willing to disclose without understanding the implications</a:t>
          </a:r>
          <a:endParaRPr lang="en-US"/>
        </a:p>
      </dgm:t>
    </dgm:pt>
    <dgm:pt modelId="{B7229444-9020-4627-84F8-70AD166FFABA}" type="parTrans" cxnId="{1488D8A9-F5F1-477F-83C1-AAC60D9A8621}">
      <dgm:prSet/>
      <dgm:spPr/>
      <dgm:t>
        <a:bodyPr/>
        <a:lstStyle/>
        <a:p>
          <a:endParaRPr lang="en-US"/>
        </a:p>
      </dgm:t>
    </dgm:pt>
    <dgm:pt modelId="{CA1972A4-B0D7-4751-8382-FB39CFAA5994}" type="sibTrans" cxnId="{1488D8A9-F5F1-477F-83C1-AAC60D9A8621}">
      <dgm:prSet/>
      <dgm:spPr/>
      <dgm:t>
        <a:bodyPr/>
        <a:lstStyle/>
        <a:p>
          <a:endParaRPr lang="en-US"/>
        </a:p>
      </dgm:t>
    </dgm:pt>
    <dgm:pt modelId="{DC559A9F-E28C-4CFE-AA59-2E419FF9F05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Some answers are not clear-cut; e.g. disabilities may be episodic or controlled</a:t>
          </a:r>
          <a:endParaRPr lang="en-US" dirty="0"/>
        </a:p>
      </dgm:t>
    </dgm:pt>
    <dgm:pt modelId="{7AA65A3F-AAAC-4A6A-833A-147528DA4A04}" type="parTrans" cxnId="{FA2C7D99-C380-473A-A003-171624E09CE7}">
      <dgm:prSet/>
      <dgm:spPr/>
      <dgm:t>
        <a:bodyPr/>
        <a:lstStyle/>
        <a:p>
          <a:endParaRPr lang="en-US"/>
        </a:p>
      </dgm:t>
    </dgm:pt>
    <dgm:pt modelId="{603FC93B-27A9-475F-ACE9-D543729B9A60}" type="sibTrans" cxnId="{FA2C7D99-C380-473A-A003-171624E09CE7}">
      <dgm:prSet/>
      <dgm:spPr/>
      <dgm:t>
        <a:bodyPr/>
        <a:lstStyle/>
        <a:p>
          <a:endParaRPr lang="en-US"/>
        </a:p>
      </dgm:t>
    </dgm:pt>
    <dgm:pt modelId="{F0117ABB-C6F9-4D5B-9A5B-FE48D775997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Universities may not have the right to demand an answer</a:t>
          </a:r>
          <a:endParaRPr lang="en-US"/>
        </a:p>
      </dgm:t>
    </dgm:pt>
    <dgm:pt modelId="{DC64C918-581E-4557-B991-BA01F7E98C61}" type="parTrans" cxnId="{A9A2E667-D06C-4ED2-916B-D87E5E72CF46}">
      <dgm:prSet/>
      <dgm:spPr/>
      <dgm:t>
        <a:bodyPr/>
        <a:lstStyle/>
        <a:p>
          <a:endParaRPr lang="en-US"/>
        </a:p>
      </dgm:t>
    </dgm:pt>
    <dgm:pt modelId="{4835F27C-081E-4B53-8DC6-10437402FA76}" type="sibTrans" cxnId="{A9A2E667-D06C-4ED2-916B-D87E5E72CF46}">
      <dgm:prSet/>
      <dgm:spPr/>
      <dgm:t>
        <a:bodyPr/>
        <a:lstStyle/>
        <a:p>
          <a:endParaRPr lang="en-US"/>
        </a:p>
      </dgm:t>
    </dgm:pt>
    <dgm:pt modelId="{327134FC-5FCE-4F62-87D6-932D5CF032AD}" type="pres">
      <dgm:prSet presAssocID="{CD8158C8-5046-44BE-8B19-A38A0761BE5B}" presName="root" presStyleCnt="0">
        <dgm:presLayoutVars>
          <dgm:dir/>
          <dgm:resizeHandles val="exact"/>
        </dgm:presLayoutVars>
      </dgm:prSet>
      <dgm:spPr/>
    </dgm:pt>
    <dgm:pt modelId="{4CD47631-89C6-4D54-B716-5BA3E20683E3}" type="pres">
      <dgm:prSet presAssocID="{F19C656F-0418-4C50-B6D8-02763B8BAB58}" presName="compNode" presStyleCnt="0"/>
      <dgm:spPr/>
    </dgm:pt>
    <dgm:pt modelId="{54C593F8-B48C-485F-A529-5B1DA21E1463}" type="pres">
      <dgm:prSet presAssocID="{F19C656F-0418-4C50-B6D8-02763B8BAB58}" presName="bgRect" presStyleLbl="bgShp" presStyleIdx="0" presStyleCnt="4"/>
      <dgm:spPr/>
    </dgm:pt>
    <dgm:pt modelId="{3D8186EB-4254-4055-A902-C2A5804C6285}" type="pres">
      <dgm:prSet presAssocID="{F19C656F-0418-4C50-B6D8-02763B8BAB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D1CE9D03-76D9-4AF1-AEB6-CFB8095A9D5B}" type="pres">
      <dgm:prSet presAssocID="{F19C656F-0418-4C50-B6D8-02763B8BAB58}" presName="spaceRect" presStyleCnt="0"/>
      <dgm:spPr/>
    </dgm:pt>
    <dgm:pt modelId="{DEAA8FD7-0BE3-4ADF-8DC0-FB6DEE70A933}" type="pres">
      <dgm:prSet presAssocID="{F19C656F-0418-4C50-B6D8-02763B8BAB58}" presName="parTx" presStyleLbl="revTx" presStyleIdx="0" presStyleCnt="4">
        <dgm:presLayoutVars>
          <dgm:chMax val="0"/>
          <dgm:chPref val="0"/>
        </dgm:presLayoutVars>
      </dgm:prSet>
      <dgm:spPr/>
    </dgm:pt>
    <dgm:pt modelId="{FC9429DA-10B4-4985-9DF2-99929C8BB392}" type="pres">
      <dgm:prSet presAssocID="{23DD672F-0ADF-4E72-81FC-53FCA0E4A0A0}" presName="sibTrans" presStyleCnt="0"/>
      <dgm:spPr/>
    </dgm:pt>
    <dgm:pt modelId="{A48CEAA5-DD1B-422C-9FF1-F229E685E56C}" type="pres">
      <dgm:prSet presAssocID="{5C899D44-81DE-4276-919F-CBCAA95A9B44}" presName="compNode" presStyleCnt="0"/>
      <dgm:spPr/>
    </dgm:pt>
    <dgm:pt modelId="{2035FC30-A86D-4CAC-A440-CC9B92587351}" type="pres">
      <dgm:prSet presAssocID="{5C899D44-81DE-4276-919F-CBCAA95A9B44}" presName="bgRect" presStyleLbl="bgShp" presStyleIdx="1" presStyleCnt="4"/>
      <dgm:spPr/>
    </dgm:pt>
    <dgm:pt modelId="{B6A6CB59-80FF-44C5-9B80-7877C2E16327}" type="pres">
      <dgm:prSet presAssocID="{5C899D44-81DE-4276-919F-CBCAA95A9B4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E64A173-6B8E-4490-AE5B-F1C898F0F299}" type="pres">
      <dgm:prSet presAssocID="{5C899D44-81DE-4276-919F-CBCAA95A9B44}" presName="spaceRect" presStyleCnt="0"/>
      <dgm:spPr/>
    </dgm:pt>
    <dgm:pt modelId="{AC7E06C5-457C-438B-9928-05F60EDB1644}" type="pres">
      <dgm:prSet presAssocID="{5C899D44-81DE-4276-919F-CBCAA95A9B44}" presName="parTx" presStyleLbl="revTx" presStyleIdx="1" presStyleCnt="4">
        <dgm:presLayoutVars>
          <dgm:chMax val="0"/>
          <dgm:chPref val="0"/>
        </dgm:presLayoutVars>
      </dgm:prSet>
      <dgm:spPr/>
    </dgm:pt>
    <dgm:pt modelId="{24C99B3D-C9AA-4A2E-ACE1-5BFB30999E59}" type="pres">
      <dgm:prSet presAssocID="{CA1972A4-B0D7-4751-8382-FB39CFAA5994}" presName="sibTrans" presStyleCnt="0"/>
      <dgm:spPr/>
    </dgm:pt>
    <dgm:pt modelId="{58C63037-1E31-4ABE-8598-3A86E6C8758D}" type="pres">
      <dgm:prSet presAssocID="{DC559A9F-E28C-4CFE-AA59-2E419FF9F05A}" presName="compNode" presStyleCnt="0"/>
      <dgm:spPr/>
    </dgm:pt>
    <dgm:pt modelId="{A061163F-9E36-46BD-B8B4-908738FB3AC8}" type="pres">
      <dgm:prSet presAssocID="{DC559A9F-E28C-4CFE-AA59-2E419FF9F05A}" presName="bgRect" presStyleLbl="bgShp" presStyleIdx="2" presStyleCnt="4"/>
      <dgm:spPr/>
    </dgm:pt>
    <dgm:pt modelId="{79494D72-1B29-40D7-B7C9-0169B6F094C4}" type="pres">
      <dgm:prSet presAssocID="{DC559A9F-E28C-4CFE-AA59-2E419FF9F0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F332423A-8532-48E6-92FC-634818C02401}" type="pres">
      <dgm:prSet presAssocID="{DC559A9F-E28C-4CFE-AA59-2E419FF9F05A}" presName="spaceRect" presStyleCnt="0"/>
      <dgm:spPr/>
    </dgm:pt>
    <dgm:pt modelId="{5C13FD71-8944-47F5-9D81-F7A685984472}" type="pres">
      <dgm:prSet presAssocID="{DC559A9F-E28C-4CFE-AA59-2E419FF9F05A}" presName="parTx" presStyleLbl="revTx" presStyleIdx="2" presStyleCnt="4">
        <dgm:presLayoutVars>
          <dgm:chMax val="0"/>
          <dgm:chPref val="0"/>
        </dgm:presLayoutVars>
      </dgm:prSet>
      <dgm:spPr/>
    </dgm:pt>
    <dgm:pt modelId="{F307492F-7B73-48D2-97C3-88455F809F03}" type="pres">
      <dgm:prSet presAssocID="{603FC93B-27A9-475F-ACE9-D543729B9A60}" presName="sibTrans" presStyleCnt="0"/>
      <dgm:spPr/>
    </dgm:pt>
    <dgm:pt modelId="{2961C963-9D99-4934-AE87-CA124CDA909B}" type="pres">
      <dgm:prSet presAssocID="{F0117ABB-C6F9-4D5B-9A5B-FE48D7759971}" presName="compNode" presStyleCnt="0"/>
      <dgm:spPr/>
    </dgm:pt>
    <dgm:pt modelId="{8FB70BCB-47F4-4B71-B0C7-4D429B65EF6A}" type="pres">
      <dgm:prSet presAssocID="{F0117ABB-C6F9-4D5B-9A5B-FE48D7759971}" presName="bgRect" presStyleLbl="bgShp" presStyleIdx="3" presStyleCnt="4"/>
      <dgm:spPr/>
    </dgm:pt>
    <dgm:pt modelId="{77E234E5-155F-4062-95EA-A8B616E344B9}" type="pres">
      <dgm:prSet presAssocID="{F0117ABB-C6F9-4D5B-9A5B-FE48D77599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98FF4A8-3CBA-4811-A81F-FDAE5E25C520}" type="pres">
      <dgm:prSet presAssocID="{F0117ABB-C6F9-4D5B-9A5B-FE48D7759971}" presName="spaceRect" presStyleCnt="0"/>
      <dgm:spPr/>
    </dgm:pt>
    <dgm:pt modelId="{C877495C-6710-403B-BF84-AF55ACFBAB3F}" type="pres">
      <dgm:prSet presAssocID="{F0117ABB-C6F9-4D5B-9A5B-FE48D775997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1669F0F-9627-4494-95DE-0D299D668C5F}" srcId="{CD8158C8-5046-44BE-8B19-A38A0761BE5B}" destId="{F19C656F-0418-4C50-B6D8-02763B8BAB58}" srcOrd="0" destOrd="0" parTransId="{084EEF52-150F-4AA3-A413-34361A157210}" sibTransId="{23DD672F-0ADF-4E72-81FC-53FCA0E4A0A0}"/>
    <dgm:cxn modelId="{A9A2E667-D06C-4ED2-916B-D87E5E72CF46}" srcId="{CD8158C8-5046-44BE-8B19-A38A0761BE5B}" destId="{F0117ABB-C6F9-4D5B-9A5B-FE48D7759971}" srcOrd="3" destOrd="0" parTransId="{DC64C918-581E-4557-B991-BA01F7E98C61}" sibTransId="{4835F27C-081E-4B53-8DC6-10437402FA76}"/>
    <dgm:cxn modelId="{58DB3452-1F78-4883-9D07-276B01F29BD4}" type="presOf" srcId="{F19C656F-0418-4C50-B6D8-02763B8BAB58}" destId="{DEAA8FD7-0BE3-4ADF-8DC0-FB6DEE70A933}" srcOrd="0" destOrd="0" presId="urn:microsoft.com/office/officeart/2018/2/layout/IconVerticalSolidList"/>
    <dgm:cxn modelId="{A4696F84-0AE0-421C-B0D1-0A0C409FCBFA}" type="presOf" srcId="{F0117ABB-C6F9-4D5B-9A5B-FE48D7759971}" destId="{C877495C-6710-403B-BF84-AF55ACFBAB3F}" srcOrd="0" destOrd="0" presId="urn:microsoft.com/office/officeart/2018/2/layout/IconVerticalSolidList"/>
    <dgm:cxn modelId="{E7638D84-F75F-47C9-ACA0-4FDEC10D0F84}" type="presOf" srcId="{CD8158C8-5046-44BE-8B19-A38A0761BE5B}" destId="{327134FC-5FCE-4F62-87D6-932D5CF032AD}" srcOrd="0" destOrd="0" presId="urn:microsoft.com/office/officeart/2018/2/layout/IconVerticalSolidList"/>
    <dgm:cxn modelId="{FA2C7D99-C380-473A-A003-171624E09CE7}" srcId="{CD8158C8-5046-44BE-8B19-A38A0761BE5B}" destId="{DC559A9F-E28C-4CFE-AA59-2E419FF9F05A}" srcOrd="2" destOrd="0" parTransId="{7AA65A3F-AAAC-4A6A-833A-147528DA4A04}" sibTransId="{603FC93B-27A9-475F-ACE9-D543729B9A60}"/>
    <dgm:cxn modelId="{FA160DA7-6F06-4375-AEC8-2038BD4D82D0}" type="presOf" srcId="{DC559A9F-E28C-4CFE-AA59-2E419FF9F05A}" destId="{5C13FD71-8944-47F5-9D81-F7A685984472}" srcOrd="0" destOrd="0" presId="urn:microsoft.com/office/officeart/2018/2/layout/IconVerticalSolidList"/>
    <dgm:cxn modelId="{1488D8A9-F5F1-477F-83C1-AAC60D9A8621}" srcId="{CD8158C8-5046-44BE-8B19-A38A0761BE5B}" destId="{5C899D44-81DE-4276-919F-CBCAA95A9B44}" srcOrd="1" destOrd="0" parTransId="{B7229444-9020-4627-84F8-70AD166FFABA}" sibTransId="{CA1972A4-B0D7-4751-8382-FB39CFAA5994}"/>
    <dgm:cxn modelId="{91324DCE-060F-4EA5-B8E9-38ED1929118B}" type="presOf" srcId="{5C899D44-81DE-4276-919F-CBCAA95A9B44}" destId="{AC7E06C5-457C-438B-9928-05F60EDB1644}" srcOrd="0" destOrd="0" presId="urn:microsoft.com/office/officeart/2018/2/layout/IconVerticalSolidList"/>
    <dgm:cxn modelId="{7987CBEE-1555-402C-853F-70DCEDEF57F6}" type="presParOf" srcId="{327134FC-5FCE-4F62-87D6-932D5CF032AD}" destId="{4CD47631-89C6-4D54-B716-5BA3E20683E3}" srcOrd="0" destOrd="0" presId="urn:microsoft.com/office/officeart/2018/2/layout/IconVerticalSolidList"/>
    <dgm:cxn modelId="{265B9090-90AC-41D8-B970-4940AB330C11}" type="presParOf" srcId="{4CD47631-89C6-4D54-B716-5BA3E20683E3}" destId="{54C593F8-B48C-485F-A529-5B1DA21E1463}" srcOrd="0" destOrd="0" presId="urn:microsoft.com/office/officeart/2018/2/layout/IconVerticalSolidList"/>
    <dgm:cxn modelId="{72ACA389-0E9E-41B8-BE7C-97E6CA1B3581}" type="presParOf" srcId="{4CD47631-89C6-4D54-B716-5BA3E20683E3}" destId="{3D8186EB-4254-4055-A902-C2A5804C6285}" srcOrd="1" destOrd="0" presId="urn:microsoft.com/office/officeart/2018/2/layout/IconVerticalSolidList"/>
    <dgm:cxn modelId="{7BEEE989-1EE9-4F82-859F-E01AE18ABB86}" type="presParOf" srcId="{4CD47631-89C6-4D54-B716-5BA3E20683E3}" destId="{D1CE9D03-76D9-4AF1-AEB6-CFB8095A9D5B}" srcOrd="2" destOrd="0" presId="urn:microsoft.com/office/officeart/2018/2/layout/IconVerticalSolidList"/>
    <dgm:cxn modelId="{B9F7B5A1-C3C3-4E4A-9FD3-7A5CA5B11905}" type="presParOf" srcId="{4CD47631-89C6-4D54-B716-5BA3E20683E3}" destId="{DEAA8FD7-0BE3-4ADF-8DC0-FB6DEE70A933}" srcOrd="3" destOrd="0" presId="urn:microsoft.com/office/officeart/2018/2/layout/IconVerticalSolidList"/>
    <dgm:cxn modelId="{62ABBC78-9CB6-4B46-8D6D-CAE6BC39137E}" type="presParOf" srcId="{327134FC-5FCE-4F62-87D6-932D5CF032AD}" destId="{FC9429DA-10B4-4985-9DF2-99929C8BB392}" srcOrd="1" destOrd="0" presId="urn:microsoft.com/office/officeart/2018/2/layout/IconVerticalSolidList"/>
    <dgm:cxn modelId="{AAE37677-DC0D-4C23-A7AC-C7BBBAEC249B}" type="presParOf" srcId="{327134FC-5FCE-4F62-87D6-932D5CF032AD}" destId="{A48CEAA5-DD1B-422C-9FF1-F229E685E56C}" srcOrd="2" destOrd="0" presId="urn:microsoft.com/office/officeart/2018/2/layout/IconVerticalSolidList"/>
    <dgm:cxn modelId="{8FEAB26A-278C-4E10-985C-5AE2BF82243F}" type="presParOf" srcId="{A48CEAA5-DD1B-422C-9FF1-F229E685E56C}" destId="{2035FC30-A86D-4CAC-A440-CC9B92587351}" srcOrd="0" destOrd="0" presId="urn:microsoft.com/office/officeart/2018/2/layout/IconVerticalSolidList"/>
    <dgm:cxn modelId="{C398B0D9-C0AE-4381-8FD5-1927E643ADF1}" type="presParOf" srcId="{A48CEAA5-DD1B-422C-9FF1-F229E685E56C}" destId="{B6A6CB59-80FF-44C5-9B80-7877C2E16327}" srcOrd="1" destOrd="0" presId="urn:microsoft.com/office/officeart/2018/2/layout/IconVerticalSolidList"/>
    <dgm:cxn modelId="{3C7F86DC-1369-4980-A5DF-4D31F5A8FC66}" type="presParOf" srcId="{A48CEAA5-DD1B-422C-9FF1-F229E685E56C}" destId="{6E64A173-6B8E-4490-AE5B-F1C898F0F299}" srcOrd="2" destOrd="0" presId="urn:microsoft.com/office/officeart/2018/2/layout/IconVerticalSolidList"/>
    <dgm:cxn modelId="{25CC557F-4108-4C8E-A96C-5BD1A92B8F98}" type="presParOf" srcId="{A48CEAA5-DD1B-422C-9FF1-F229E685E56C}" destId="{AC7E06C5-457C-438B-9928-05F60EDB1644}" srcOrd="3" destOrd="0" presId="urn:microsoft.com/office/officeart/2018/2/layout/IconVerticalSolidList"/>
    <dgm:cxn modelId="{20C2489B-433C-439F-9EA3-5957DCE74505}" type="presParOf" srcId="{327134FC-5FCE-4F62-87D6-932D5CF032AD}" destId="{24C99B3D-C9AA-4A2E-ACE1-5BFB30999E59}" srcOrd="3" destOrd="0" presId="urn:microsoft.com/office/officeart/2018/2/layout/IconVerticalSolidList"/>
    <dgm:cxn modelId="{203038B6-95A9-4753-AE58-4AFBB54E23A0}" type="presParOf" srcId="{327134FC-5FCE-4F62-87D6-932D5CF032AD}" destId="{58C63037-1E31-4ABE-8598-3A86E6C8758D}" srcOrd="4" destOrd="0" presId="urn:microsoft.com/office/officeart/2018/2/layout/IconVerticalSolidList"/>
    <dgm:cxn modelId="{1C1830E4-E752-461F-96B5-003CA526C7A0}" type="presParOf" srcId="{58C63037-1E31-4ABE-8598-3A86E6C8758D}" destId="{A061163F-9E36-46BD-B8B4-908738FB3AC8}" srcOrd="0" destOrd="0" presId="urn:microsoft.com/office/officeart/2018/2/layout/IconVerticalSolidList"/>
    <dgm:cxn modelId="{E3A5C361-BEF5-46DE-92A2-0D073FE70081}" type="presParOf" srcId="{58C63037-1E31-4ABE-8598-3A86E6C8758D}" destId="{79494D72-1B29-40D7-B7C9-0169B6F094C4}" srcOrd="1" destOrd="0" presId="urn:microsoft.com/office/officeart/2018/2/layout/IconVerticalSolidList"/>
    <dgm:cxn modelId="{A604EBD8-AEF9-493E-9D37-68AF5036E2A6}" type="presParOf" srcId="{58C63037-1E31-4ABE-8598-3A86E6C8758D}" destId="{F332423A-8532-48E6-92FC-634818C02401}" srcOrd="2" destOrd="0" presId="urn:microsoft.com/office/officeart/2018/2/layout/IconVerticalSolidList"/>
    <dgm:cxn modelId="{75BE044E-C9E6-40C1-BDBB-54569744BE85}" type="presParOf" srcId="{58C63037-1E31-4ABE-8598-3A86E6C8758D}" destId="{5C13FD71-8944-47F5-9D81-F7A685984472}" srcOrd="3" destOrd="0" presId="urn:microsoft.com/office/officeart/2018/2/layout/IconVerticalSolidList"/>
    <dgm:cxn modelId="{BD275EDC-ADE0-4D64-A160-2075CFCA2A14}" type="presParOf" srcId="{327134FC-5FCE-4F62-87D6-932D5CF032AD}" destId="{F307492F-7B73-48D2-97C3-88455F809F03}" srcOrd="5" destOrd="0" presId="urn:microsoft.com/office/officeart/2018/2/layout/IconVerticalSolidList"/>
    <dgm:cxn modelId="{067D1C72-5235-482F-AD44-3752DBBC1F68}" type="presParOf" srcId="{327134FC-5FCE-4F62-87D6-932D5CF032AD}" destId="{2961C963-9D99-4934-AE87-CA124CDA909B}" srcOrd="6" destOrd="0" presId="urn:microsoft.com/office/officeart/2018/2/layout/IconVerticalSolidList"/>
    <dgm:cxn modelId="{2873A3AA-55DA-43C5-8516-9A736CE714EC}" type="presParOf" srcId="{2961C963-9D99-4934-AE87-CA124CDA909B}" destId="{8FB70BCB-47F4-4B71-B0C7-4D429B65EF6A}" srcOrd="0" destOrd="0" presId="urn:microsoft.com/office/officeart/2018/2/layout/IconVerticalSolidList"/>
    <dgm:cxn modelId="{1FBAC3D7-F241-4ECB-A71A-AE559A00A5CF}" type="presParOf" srcId="{2961C963-9D99-4934-AE87-CA124CDA909B}" destId="{77E234E5-155F-4062-95EA-A8B616E344B9}" srcOrd="1" destOrd="0" presId="urn:microsoft.com/office/officeart/2018/2/layout/IconVerticalSolidList"/>
    <dgm:cxn modelId="{56100DF6-C9AB-416F-9190-1C05981A3DF4}" type="presParOf" srcId="{2961C963-9D99-4934-AE87-CA124CDA909B}" destId="{B98FF4A8-3CBA-4811-A81F-FDAE5E25C520}" srcOrd="2" destOrd="0" presId="urn:microsoft.com/office/officeart/2018/2/layout/IconVerticalSolidList"/>
    <dgm:cxn modelId="{E7DF438B-DCAC-43C9-93DE-F8E0B425AA47}" type="presParOf" srcId="{2961C963-9D99-4934-AE87-CA124CDA909B}" destId="{C877495C-6710-403B-BF84-AF55ACFBAB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C7899-BCB2-4635-BC75-99FC9C53E894}">
      <dsp:nvSpPr>
        <dsp:cNvPr id="0" name=""/>
        <dsp:cNvSpPr/>
      </dsp:nvSpPr>
      <dsp:spPr>
        <a:xfrm>
          <a:off x="324555" y="67916"/>
          <a:ext cx="1231599" cy="12315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175E7F-A810-4D9D-A11D-525E7CC8DBB1}">
      <dsp:nvSpPr>
        <dsp:cNvPr id="0" name=""/>
        <dsp:cNvSpPr/>
      </dsp:nvSpPr>
      <dsp:spPr>
        <a:xfrm>
          <a:off x="583191" y="326552"/>
          <a:ext cx="714327" cy="7143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FCBC1A-0469-4F15-8C9E-78F022BBFC0D}">
      <dsp:nvSpPr>
        <dsp:cNvPr id="0" name=""/>
        <dsp:cNvSpPr/>
      </dsp:nvSpPr>
      <dsp:spPr>
        <a:xfrm>
          <a:off x="1820068" y="67916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Fear of ‘labelling’ is equally shared by the three focus groups</a:t>
          </a:r>
          <a:endParaRPr lang="en-US" sz="2000" kern="1200" dirty="0"/>
        </a:p>
      </dsp:txBody>
      <dsp:txXfrm>
        <a:off x="1820068" y="67916"/>
        <a:ext cx="2903056" cy="1231599"/>
      </dsp:txXfrm>
    </dsp:sp>
    <dsp:sp modelId="{C4572261-528E-4EC3-9916-9ADF054A90E8}">
      <dsp:nvSpPr>
        <dsp:cNvPr id="0" name=""/>
        <dsp:cNvSpPr/>
      </dsp:nvSpPr>
      <dsp:spPr>
        <a:xfrm>
          <a:off x="5228960" y="67916"/>
          <a:ext cx="1231599" cy="12315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DD563C-C2FC-4578-8B59-90259D4045A7}">
      <dsp:nvSpPr>
        <dsp:cNvPr id="0" name=""/>
        <dsp:cNvSpPr/>
      </dsp:nvSpPr>
      <dsp:spPr>
        <a:xfrm>
          <a:off x="5487596" y="326552"/>
          <a:ext cx="714327" cy="7143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D363E4-EE85-4C38-8537-5D97692D276C}">
      <dsp:nvSpPr>
        <dsp:cNvPr id="0" name=""/>
        <dsp:cNvSpPr/>
      </dsp:nvSpPr>
      <dsp:spPr>
        <a:xfrm>
          <a:off x="6557200" y="67916"/>
          <a:ext cx="3237604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Indigenous students had the least fear of prejudice from disclosure</a:t>
          </a:r>
          <a:endParaRPr lang="en-US" sz="2000" kern="1200" dirty="0"/>
        </a:p>
      </dsp:txBody>
      <dsp:txXfrm>
        <a:off x="6557200" y="67916"/>
        <a:ext cx="3237604" cy="1231599"/>
      </dsp:txXfrm>
    </dsp:sp>
    <dsp:sp modelId="{8D32B508-357D-4D28-AFA6-67F027C58B19}">
      <dsp:nvSpPr>
        <dsp:cNvPr id="0" name=""/>
        <dsp:cNvSpPr/>
      </dsp:nvSpPr>
      <dsp:spPr>
        <a:xfrm>
          <a:off x="324555" y="1831847"/>
          <a:ext cx="1231599" cy="12315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F1B446-8CE9-4034-92BE-9B7690567D46}">
      <dsp:nvSpPr>
        <dsp:cNvPr id="0" name=""/>
        <dsp:cNvSpPr/>
      </dsp:nvSpPr>
      <dsp:spPr>
        <a:xfrm>
          <a:off x="583191" y="2090483"/>
          <a:ext cx="714327" cy="7143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7E8A4D-214B-4F32-A3C3-33D3F8E8D658}">
      <dsp:nvSpPr>
        <dsp:cNvPr id="0" name=""/>
        <dsp:cNvSpPr/>
      </dsp:nvSpPr>
      <dsp:spPr>
        <a:xfrm>
          <a:off x="1820068" y="1831847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NESB students were the most sceptical about the value of disclosure</a:t>
          </a:r>
          <a:endParaRPr lang="en-US" sz="2000" kern="1200" dirty="0"/>
        </a:p>
      </dsp:txBody>
      <dsp:txXfrm>
        <a:off x="1820068" y="1831847"/>
        <a:ext cx="2903056" cy="1231599"/>
      </dsp:txXfrm>
    </dsp:sp>
    <dsp:sp modelId="{06B997CC-BA35-40F2-9CE6-08408E1EEF86}">
      <dsp:nvSpPr>
        <dsp:cNvPr id="0" name=""/>
        <dsp:cNvSpPr/>
      </dsp:nvSpPr>
      <dsp:spPr>
        <a:xfrm>
          <a:off x="5228960" y="1831847"/>
          <a:ext cx="1231599" cy="12315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169FCA-A43D-4CAF-AB83-CCA689B2521F}">
      <dsp:nvSpPr>
        <dsp:cNvPr id="0" name=""/>
        <dsp:cNvSpPr/>
      </dsp:nvSpPr>
      <dsp:spPr>
        <a:xfrm>
          <a:off x="5487596" y="2090483"/>
          <a:ext cx="714327" cy="7143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125B71-4BF7-4A0D-A45B-1C228F00DD00}">
      <dsp:nvSpPr>
        <dsp:cNvPr id="0" name=""/>
        <dsp:cNvSpPr/>
      </dsp:nvSpPr>
      <dsp:spPr>
        <a:xfrm>
          <a:off x="6724474" y="1831847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Students with disabilities and Indigenous students placed equally high importance on the benefits of disclosure </a:t>
          </a:r>
          <a:endParaRPr lang="en-US" sz="2000" kern="1200" dirty="0"/>
        </a:p>
      </dsp:txBody>
      <dsp:txXfrm>
        <a:off x="6724474" y="1831847"/>
        <a:ext cx="2903056" cy="1231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9CE18-93D7-49F3-9F0F-AA4DCBEFAEA8}">
      <dsp:nvSpPr>
        <dsp:cNvPr id="0" name=""/>
        <dsp:cNvSpPr/>
      </dsp:nvSpPr>
      <dsp:spPr>
        <a:xfrm>
          <a:off x="3594" y="813467"/>
          <a:ext cx="1946002" cy="272440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Fear stigma and being ‘outed’ as equity students</a:t>
          </a:r>
        </a:p>
      </dsp:txBody>
      <dsp:txXfrm>
        <a:off x="3594" y="1848740"/>
        <a:ext cx="1946002" cy="1634641"/>
      </dsp:txXfrm>
    </dsp:sp>
    <dsp:sp modelId="{587C2F8C-BECB-4EAD-B0EE-149182E50D13}">
      <dsp:nvSpPr>
        <dsp:cNvPr id="0" name=""/>
        <dsp:cNvSpPr/>
      </dsp:nvSpPr>
      <dsp:spPr>
        <a:xfrm>
          <a:off x="567934" y="1085907"/>
          <a:ext cx="817320" cy="8173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687628" y="1205601"/>
        <a:ext cx="577932" cy="577932"/>
      </dsp:txXfrm>
    </dsp:sp>
    <dsp:sp modelId="{F709AB2E-5C93-4E04-8F96-FB51A9897DEA}">
      <dsp:nvSpPr>
        <dsp:cNvPr id="0" name=""/>
        <dsp:cNvSpPr/>
      </dsp:nvSpPr>
      <dsp:spPr>
        <a:xfrm>
          <a:off x="3594" y="3537798"/>
          <a:ext cx="1946002" cy="72"/>
        </a:xfrm>
        <a:prstGeom prst="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accent5">
              <a:hueOff val="-750949"/>
              <a:satOff val="-1935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CE1CE6-F19F-4D59-9262-11D246A4F8A6}">
      <dsp:nvSpPr>
        <dsp:cNvPr id="0" name=""/>
        <dsp:cNvSpPr/>
      </dsp:nvSpPr>
      <dsp:spPr>
        <a:xfrm>
          <a:off x="2144196" y="813467"/>
          <a:ext cx="1946002" cy="2724403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concerns about privacy and the security of their information</a:t>
          </a:r>
        </a:p>
      </dsp:txBody>
      <dsp:txXfrm>
        <a:off x="2144196" y="1848740"/>
        <a:ext cx="1946002" cy="1634641"/>
      </dsp:txXfrm>
    </dsp:sp>
    <dsp:sp modelId="{01B5984C-29E1-455E-AE62-46AFC92D68E5}">
      <dsp:nvSpPr>
        <dsp:cNvPr id="0" name=""/>
        <dsp:cNvSpPr/>
      </dsp:nvSpPr>
      <dsp:spPr>
        <a:xfrm>
          <a:off x="2708537" y="1085907"/>
          <a:ext cx="817320" cy="817320"/>
        </a:xfrm>
        <a:prstGeom prst="ellipse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accent5">
              <a:hueOff val="-1501898"/>
              <a:satOff val="-3871"/>
              <a:lumOff val="-26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828231" y="1205601"/>
        <a:ext cx="577932" cy="577932"/>
      </dsp:txXfrm>
    </dsp:sp>
    <dsp:sp modelId="{48FC3415-9477-43A1-8D63-2E62D4966D0B}">
      <dsp:nvSpPr>
        <dsp:cNvPr id="0" name=""/>
        <dsp:cNvSpPr/>
      </dsp:nvSpPr>
      <dsp:spPr>
        <a:xfrm>
          <a:off x="2144196" y="3537798"/>
          <a:ext cx="1946002" cy="72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0E752F-003F-4732-9138-52C33919C482}">
      <dsp:nvSpPr>
        <dsp:cNvPr id="0" name=""/>
        <dsp:cNvSpPr/>
      </dsp:nvSpPr>
      <dsp:spPr>
        <a:xfrm>
          <a:off x="4284798" y="813467"/>
          <a:ext cx="1946002" cy="2724403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Often are not aware of the rights and the services they are entitled to.</a:t>
          </a:r>
        </a:p>
      </dsp:txBody>
      <dsp:txXfrm>
        <a:off x="4284798" y="1848740"/>
        <a:ext cx="1946002" cy="1634641"/>
      </dsp:txXfrm>
    </dsp:sp>
    <dsp:sp modelId="{1AE5DB79-6E6A-445B-83B7-6CA3BE635027}">
      <dsp:nvSpPr>
        <dsp:cNvPr id="0" name=""/>
        <dsp:cNvSpPr/>
      </dsp:nvSpPr>
      <dsp:spPr>
        <a:xfrm>
          <a:off x="4849139" y="1085907"/>
          <a:ext cx="817320" cy="817320"/>
        </a:xfrm>
        <a:prstGeom prst="ellipse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accent5">
              <a:hueOff val="-3003797"/>
              <a:satOff val="-7742"/>
              <a:lumOff val="-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968833" y="1205601"/>
        <a:ext cx="577932" cy="577932"/>
      </dsp:txXfrm>
    </dsp:sp>
    <dsp:sp modelId="{7A1AEAB2-1000-4832-B7E8-5A8366A9A383}">
      <dsp:nvSpPr>
        <dsp:cNvPr id="0" name=""/>
        <dsp:cNvSpPr/>
      </dsp:nvSpPr>
      <dsp:spPr>
        <a:xfrm>
          <a:off x="4284798" y="3537798"/>
          <a:ext cx="1946002" cy="72"/>
        </a:xfrm>
        <a:prstGeom prst="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accent5">
              <a:hueOff val="-3754746"/>
              <a:satOff val="-9677"/>
              <a:lumOff val="-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246D8D-D94F-493C-82B9-D83DFD108DE2}">
      <dsp:nvSpPr>
        <dsp:cNvPr id="0" name=""/>
        <dsp:cNvSpPr/>
      </dsp:nvSpPr>
      <dsp:spPr>
        <a:xfrm>
          <a:off x="6425401" y="813467"/>
          <a:ext cx="1946002" cy="2724403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Often choose not to disclose without knowing the benefits</a:t>
          </a:r>
        </a:p>
      </dsp:txBody>
      <dsp:txXfrm>
        <a:off x="6425401" y="1848740"/>
        <a:ext cx="1946002" cy="1634641"/>
      </dsp:txXfrm>
    </dsp:sp>
    <dsp:sp modelId="{EBBF174D-D1EA-4877-8E99-6AE050E5130E}">
      <dsp:nvSpPr>
        <dsp:cNvPr id="0" name=""/>
        <dsp:cNvSpPr/>
      </dsp:nvSpPr>
      <dsp:spPr>
        <a:xfrm>
          <a:off x="6989741" y="1085907"/>
          <a:ext cx="817320" cy="817320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4</a:t>
          </a:r>
        </a:p>
      </dsp:txBody>
      <dsp:txXfrm>
        <a:off x="7109435" y="1205601"/>
        <a:ext cx="577932" cy="577932"/>
      </dsp:txXfrm>
    </dsp:sp>
    <dsp:sp modelId="{222F4CA6-4466-4AC0-AF84-617FA09D2666}">
      <dsp:nvSpPr>
        <dsp:cNvPr id="0" name=""/>
        <dsp:cNvSpPr/>
      </dsp:nvSpPr>
      <dsp:spPr>
        <a:xfrm>
          <a:off x="6425401" y="3537798"/>
          <a:ext cx="1946002" cy="72"/>
        </a:xfrm>
        <a:prstGeom prst="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accent5">
              <a:hueOff val="-5256644"/>
              <a:satOff val="-13548"/>
              <a:lumOff val="-9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2D71FA-CF62-43D3-8C7B-8EADF12DA783}">
      <dsp:nvSpPr>
        <dsp:cNvPr id="0" name=""/>
        <dsp:cNvSpPr/>
      </dsp:nvSpPr>
      <dsp:spPr>
        <a:xfrm>
          <a:off x="8566003" y="813467"/>
          <a:ext cx="1946002" cy="272440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Wait until a ‘crisis’ or a critical point to disclose</a:t>
          </a:r>
        </a:p>
      </dsp:txBody>
      <dsp:txXfrm>
        <a:off x="8566003" y="1848740"/>
        <a:ext cx="1946002" cy="1634641"/>
      </dsp:txXfrm>
    </dsp:sp>
    <dsp:sp modelId="{7A546642-3AAB-444F-8D8A-DBB9ABBB0D12}">
      <dsp:nvSpPr>
        <dsp:cNvPr id="0" name=""/>
        <dsp:cNvSpPr/>
      </dsp:nvSpPr>
      <dsp:spPr>
        <a:xfrm>
          <a:off x="9130344" y="1085907"/>
          <a:ext cx="817320" cy="817320"/>
        </a:xfrm>
        <a:prstGeom prst="ellipse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accent5">
              <a:hueOff val="-6007594"/>
              <a:satOff val="-15484"/>
              <a:lumOff val="-10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5</a:t>
          </a:r>
        </a:p>
      </dsp:txBody>
      <dsp:txXfrm>
        <a:off x="9250038" y="1205601"/>
        <a:ext cx="577932" cy="577932"/>
      </dsp:txXfrm>
    </dsp:sp>
    <dsp:sp modelId="{EECE5007-FA5C-4179-9CD0-51BD872169AB}">
      <dsp:nvSpPr>
        <dsp:cNvPr id="0" name=""/>
        <dsp:cNvSpPr/>
      </dsp:nvSpPr>
      <dsp:spPr>
        <a:xfrm>
          <a:off x="8566003" y="3537798"/>
          <a:ext cx="1946002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8064C-730C-4983-BB77-700FAD13EF86}">
      <dsp:nvSpPr>
        <dsp:cNvPr id="0" name=""/>
        <dsp:cNvSpPr/>
      </dsp:nvSpPr>
      <dsp:spPr>
        <a:xfrm>
          <a:off x="0" y="107264"/>
          <a:ext cx="6492875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Universities differ in the following ways:</a:t>
          </a:r>
          <a:endParaRPr lang="en-US" sz="3100" kern="1200"/>
        </a:p>
      </dsp:txBody>
      <dsp:txXfrm>
        <a:off x="60199" y="167463"/>
        <a:ext cx="6372477" cy="1112781"/>
      </dsp:txXfrm>
    </dsp:sp>
    <dsp:sp modelId="{89FBCD5F-8BAF-430B-B1F7-8591E0F4BF7E}">
      <dsp:nvSpPr>
        <dsp:cNvPr id="0" name=""/>
        <dsp:cNvSpPr/>
      </dsp:nvSpPr>
      <dsp:spPr>
        <a:xfrm>
          <a:off x="0" y="1340444"/>
          <a:ext cx="6492875" cy="365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The pathways available for disclosure (and whether limited disclosure is possible)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The extent to which the need for disclosure is explained on university websites and the ease finding this information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The degree of active outreach to equity students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The need for documentation for services, and whether this documentation is required immediately, or a period of grace is permitted </a:t>
          </a:r>
          <a:endParaRPr lang="en-US" sz="2400" kern="1200" dirty="0"/>
        </a:p>
      </dsp:txBody>
      <dsp:txXfrm>
        <a:off x="0" y="1340444"/>
        <a:ext cx="6492875" cy="3657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846F7-DF77-42F2-8418-2AE6BE72327B}">
      <dsp:nvSpPr>
        <dsp:cNvPr id="0" name=""/>
        <dsp:cNvSpPr/>
      </dsp:nvSpPr>
      <dsp:spPr>
        <a:xfrm>
          <a:off x="3080" y="48731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Reduce the need for disclosure by accommodating as wide a range of needs as possible</a:t>
          </a:r>
          <a:endParaRPr lang="en-US" sz="2000" kern="1200" dirty="0"/>
        </a:p>
      </dsp:txBody>
      <dsp:txXfrm>
        <a:off x="3080" y="1787548"/>
        <a:ext cx="2444055" cy="2053006"/>
      </dsp:txXfrm>
    </dsp:sp>
    <dsp:sp modelId="{62B67E0C-66EF-4EF9-AD8E-084E449F42B8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57325"/>
        <a:ext cx="725847" cy="725847"/>
      </dsp:txXfrm>
    </dsp:sp>
    <dsp:sp modelId="{C9B8AFE4-D570-4547-8E68-861D7DD46B30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97B5F-33A6-41C1-8EE9-7C9B202291A3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Options available to all do not constitute ‘special treatment’ or privileges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 e.g. screen reader software and accessible online materials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 Close-captioned lectures</a:t>
          </a:r>
          <a:endParaRPr lang="en-US" sz="1200" kern="1200" dirty="0"/>
        </a:p>
      </dsp:txBody>
      <dsp:txXfrm>
        <a:off x="2691541" y="1765067"/>
        <a:ext cx="2444055" cy="2053006"/>
      </dsp:txXfrm>
    </dsp:sp>
    <dsp:sp modelId="{22A7A80F-69DC-4DC1-987D-56DEB0B4E992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57325"/>
        <a:ext cx="725847" cy="725847"/>
      </dsp:txXfrm>
    </dsp:sp>
    <dsp:sp modelId="{95B6201C-1BC9-43A5-B49F-DE3C5715E090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6D361-DDAB-466C-9042-57A0B5AB38AA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Get common sense measures right – accessibility, toilets, lift access</a:t>
          </a:r>
        </a:p>
      </dsp:txBody>
      <dsp:txXfrm>
        <a:off x="5380002" y="1765067"/>
        <a:ext cx="2444055" cy="2053006"/>
      </dsp:txXfrm>
    </dsp:sp>
    <dsp:sp modelId="{F6900538-7359-4887-97B8-0F2E1F51FADF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57325"/>
        <a:ext cx="725847" cy="725847"/>
      </dsp:txXfrm>
    </dsp:sp>
    <dsp:sp modelId="{771F7CBD-AD43-42BF-87CF-84123F69C516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1F3E5-51B1-40BF-9330-C75ED3B4835F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 consultation with students, consider the implications of segregating facilities / services (e.g. Indigenous)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8068463" y="1765067"/>
        <a:ext cx="2444055" cy="2053006"/>
      </dsp:txXfrm>
    </dsp:sp>
    <dsp:sp modelId="{14F61A65-889D-4050-9B13-5045300EA9D2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800" kern="1200"/>
            <a:t>4</a:t>
          </a:r>
        </a:p>
      </dsp:txBody>
      <dsp:txXfrm>
        <a:off x="8927567" y="957325"/>
        <a:ext cx="725847" cy="725847"/>
      </dsp:txXfrm>
    </dsp:sp>
    <dsp:sp modelId="{7C83A4F4-C898-4719-9D47-8BD876AAB48F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C5CB-E78B-426D-80A3-09BB23273C2C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Give students control over data and the ability to limit disclosure</a:t>
          </a:r>
          <a:endParaRPr lang="en-US" sz="2400" kern="1200" dirty="0"/>
        </a:p>
      </dsp:txBody>
      <dsp:txXfrm>
        <a:off x="0" y="1653508"/>
        <a:ext cx="3286125" cy="2610802"/>
      </dsp:txXfrm>
    </dsp:sp>
    <dsp:sp modelId="{2CDBB245-C90B-46F0-A538-508E2E1B4CD4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70361C7C-4321-4EE8-A5F6-36577C70CAD9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3C6FF3-E8DD-434D-BDE7-3FB8BB681308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Allow disclosure for a particular course or activity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900" kern="1200" dirty="0"/>
            <a:t>Use in conjunction with staff training to avoid misuse of information</a:t>
          </a:r>
          <a:endParaRPr lang="en-US" sz="1900" kern="1200" dirty="0"/>
        </a:p>
      </dsp:txBody>
      <dsp:txXfrm>
        <a:off x="3614737" y="1653508"/>
        <a:ext cx="3286125" cy="2610802"/>
      </dsp:txXfrm>
    </dsp:sp>
    <dsp:sp modelId="{3660F216-CE72-4398-B4EE-D8BE467C862D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95FFD6D2-BCAD-4AA1-9AA8-219DF96E85FD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923B5B-8EB8-453E-89AB-9964413D4A3A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Consider online tools for students to explore options: e.g. </a:t>
          </a:r>
          <a:r>
            <a:rPr lang="en-AU" sz="2400" kern="1200" dirty="0" err="1"/>
            <a:t>NavigateMe</a:t>
          </a:r>
          <a:endParaRPr lang="en-US" sz="2400" kern="1200" dirty="0"/>
        </a:p>
      </dsp:txBody>
      <dsp:txXfrm>
        <a:off x="7229475" y="1653508"/>
        <a:ext cx="3286125" cy="2610802"/>
      </dsp:txXfrm>
    </dsp:sp>
    <dsp:sp modelId="{9C566959-F6B5-44D1-9049-FB026A75A111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A1D317FD-47ED-4373-801B-5D5F77D323B0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16848-9888-4470-A5A6-4492D41BA31C}">
      <dsp:nvSpPr>
        <dsp:cNvPr id="0" name=""/>
        <dsp:cNvSpPr/>
      </dsp:nvSpPr>
      <dsp:spPr>
        <a:xfrm>
          <a:off x="1106831" y="631258"/>
          <a:ext cx="1281951" cy="12819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2E58B2-B8D0-48BA-8969-5667036EE13D}">
      <dsp:nvSpPr>
        <dsp:cNvPr id="0" name=""/>
        <dsp:cNvSpPr/>
      </dsp:nvSpPr>
      <dsp:spPr>
        <a:xfrm>
          <a:off x="323416" y="2266586"/>
          <a:ext cx="284878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Advertise services through faculties / lectures</a:t>
          </a:r>
          <a:endParaRPr lang="en-US" sz="1700" kern="1200"/>
        </a:p>
      </dsp:txBody>
      <dsp:txXfrm>
        <a:off x="323416" y="2266586"/>
        <a:ext cx="2848781" cy="720000"/>
      </dsp:txXfrm>
    </dsp:sp>
    <dsp:sp modelId="{C13258A5-E9CF-4B26-9831-BE5D9F792D71}">
      <dsp:nvSpPr>
        <dsp:cNvPr id="0" name=""/>
        <dsp:cNvSpPr/>
      </dsp:nvSpPr>
      <dsp:spPr>
        <a:xfrm>
          <a:off x="4454150" y="631258"/>
          <a:ext cx="1281951" cy="12819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BE25BB-382E-413A-85D6-4A7B675A6DDA}">
      <dsp:nvSpPr>
        <dsp:cNvPr id="0" name=""/>
        <dsp:cNvSpPr/>
      </dsp:nvSpPr>
      <dsp:spPr>
        <a:xfrm>
          <a:off x="3670735" y="2266586"/>
          <a:ext cx="284878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Outline benefits of disclosure / rights / protections</a:t>
          </a:r>
          <a:endParaRPr lang="en-US" sz="1700" kern="1200"/>
        </a:p>
      </dsp:txBody>
      <dsp:txXfrm>
        <a:off x="3670735" y="2266586"/>
        <a:ext cx="2848781" cy="720000"/>
      </dsp:txXfrm>
    </dsp:sp>
    <dsp:sp modelId="{C14E0993-65CA-4787-A4AC-93CAA8FCAAF1}">
      <dsp:nvSpPr>
        <dsp:cNvPr id="0" name=""/>
        <dsp:cNvSpPr/>
      </dsp:nvSpPr>
      <dsp:spPr>
        <a:xfrm>
          <a:off x="7801468" y="631258"/>
          <a:ext cx="1281951" cy="12819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5D3B3F-8369-4C96-B434-7E51694FB390}">
      <dsp:nvSpPr>
        <dsp:cNvPr id="0" name=""/>
        <dsp:cNvSpPr/>
      </dsp:nvSpPr>
      <dsp:spPr>
        <a:xfrm>
          <a:off x="7018053" y="2266586"/>
          <a:ext cx="284878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Where certification is necessary (indigenous or disability) offer guidance on obtaining it</a:t>
          </a:r>
          <a:endParaRPr lang="en-US" sz="1700" kern="1200"/>
        </a:p>
      </dsp:txBody>
      <dsp:txXfrm>
        <a:off x="7018053" y="2266586"/>
        <a:ext cx="2848781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2A2EF-1698-4D5E-8625-34C958B89660}">
      <dsp:nvSpPr>
        <dsp:cNvPr id="0" name=""/>
        <dsp:cNvSpPr/>
      </dsp:nvSpPr>
      <dsp:spPr>
        <a:xfrm>
          <a:off x="0" y="3552166"/>
          <a:ext cx="6513603" cy="23306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Versus:</a:t>
          </a:r>
          <a:endParaRPr lang="en-US" sz="2200" kern="1200"/>
        </a:p>
      </dsp:txBody>
      <dsp:txXfrm>
        <a:off x="0" y="3552166"/>
        <a:ext cx="6513603" cy="1258527"/>
      </dsp:txXfrm>
    </dsp:sp>
    <dsp:sp modelId="{430ED883-4F2E-4D24-B98E-4AAD2BA95678}">
      <dsp:nvSpPr>
        <dsp:cNvPr id="0" name=""/>
        <dsp:cNvSpPr/>
      </dsp:nvSpPr>
      <dsp:spPr>
        <a:xfrm>
          <a:off x="0" y="4764081"/>
          <a:ext cx="6513603" cy="10720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i="1" kern="1200" dirty="0"/>
            <a:t>“A person has a disability if they report they have a limitation, restriction or impairment, which has lasted, or is likely to last, for at least six months and restricts everyday activities” (ABS, 2016). </a:t>
          </a:r>
          <a:endParaRPr lang="en-US" sz="1400" kern="1200" dirty="0"/>
        </a:p>
      </dsp:txBody>
      <dsp:txXfrm>
        <a:off x="0" y="4764081"/>
        <a:ext cx="6513603" cy="1072078"/>
      </dsp:txXfrm>
    </dsp:sp>
    <dsp:sp modelId="{1E663CF5-0EF0-4E55-BFF1-01C88C51ED3F}">
      <dsp:nvSpPr>
        <dsp:cNvPr id="0" name=""/>
        <dsp:cNvSpPr/>
      </dsp:nvSpPr>
      <dsp:spPr>
        <a:xfrm rot="10800000">
          <a:off x="0" y="2653"/>
          <a:ext cx="6513603" cy="358447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Take a social-relational approach to disability, focusing on needs being met rather than basing responses on purely medical criteria:</a:t>
          </a:r>
          <a:endParaRPr lang="en-US" sz="2200" kern="1200" dirty="0"/>
        </a:p>
      </dsp:txBody>
      <dsp:txXfrm rot="-10800000">
        <a:off x="0" y="2653"/>
        <a:ext cx="6513603" cy="1258149"/>
      </dsp:txXfrm>
    </dsp:sp>
    <dsp:sp modelId="{CA6E27B8-F823-43A7-B674-D2CB691702EF}">
      <dsp:nvSpPr>
        <dsp:cNvPr id="0" name=""/>
        <dsp:cNvSpPr/>
      </dsp:nvSpPr>
      <dsp:spPr>
        <a:xfrm>
          <a:off x="0" y="1260803"/>
          <a:ext cx="6513603" cy="107175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i="1" kern="1200" dirty="0"/>
            <a:t>“the disadvantage or restriction of activity caused by a contemporary social organisation which takes no or little account of people who have physical impairments and thus excludes them from participation in the mainstream of social activities”. </a:t>
          </a:r>
          <a:r>
            <a:rPr lang="en-GB" sz="1400" kern="1200" dirty="0"/>
            <a:t>	(Union of the Physically Impaired Against Segregation (UPIAS, 1975)</a:t>
          </a:r>
          <a:endParaRPr lang="en-US" sz="1400" kern="1200" dirty="0"/>
        </a:p>
      </dsp:txBody>
      <dsp:txXfrm>
        <a:off x="0" y="1260803"/>
        <a:ext cx="6513603" cy="10717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8CB9B-F045-4727-ADD3-CD165B2D50EE}">
      <dsp:nvSpPr>
        <dsp:cNvPr id="0" name=""/>
        <dsp:cNvSpPr/>
      </dsp:nvSpPr>
      <dsp:spPr>
        <a:xfrm>
          <a:off x="0" y="0"/>
          <a:ext cx="3184453" cy="36178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272" tIns="330200" rIns="248272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Be clear about definitions of equity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Criteria such as impact on study matter more than arbitrary limits</a:t>
          </a:r>
          <a:endParaRPr lang="en-US" sz="1600" kern="1200" dirty="0"/>
        </a:p>
      </dsp:txBody>
      <dsp:txXfrm>
        <a:off x="0" y="1374781"/>
        <a:ext cx="3184453" cy="2170707"/>
      </dsp:txXfrm>
    </dsp:sp>
    <dsp:sp modelId="{764E58DB-8BD5-4636-B761-8B17EF6E6786}">
      <dsp:nvSpPr>
        <dsp:cNvPr id="0" name=""/>
        <dsp:cNvSpPr/>
      </dsp:nvSpPr>
      <dsp:spPr>
        <a:xfrm>
          <a:off x="1049550" y="361784"/>
          <a:ext cx="1085353" cy="10853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618" tIns="12700" rIns="846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08496" y="520730"/>
        <a:ext cx="767461" cy="767461"/>
      </dsp:txXfrm>
    </dsp:sp>
    <dsp:sp modelId="{F1B8B391-FFB8-4A76-8D51-A1800D669868}">
      <dsp:nvSpPr>
        <dsp:cNvPr id="0" name=""/>
        <dsp:cNvSpPr/>
      </dsp:nvSpPr>
      <dsp:spPr>
        <a:xfrm>
          <a:off x="0" y="3617773"/>
          <a:ext cx="3184453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CC7C32-9721-44CB-A9C6-EDDB72CEE5FA}">
      <dsp:nvSpPr>
        <dsp:cNvPr id="0" name=""/>
        <dsp:cNvSpPr/>
      </dsp:nvSpPr>
      <dsp:spPr>
        <a:xfrm>
          <a:off x="3502899" y="0"/>
          <a:ext cx="3184453" cy="3617845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272" tIns="330200" rIns="248272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Focus on needs (e.g. captioning) rather than labels (NESB / Disability)</a:t>
          </a:r>
          <a:endParaRPr lang="en-US" sz="2000" kern="1200" dirty="0"/>
        </a:p>
      </dsp:txBody>
      <dsp:txXfrm>
        <a:off x="3502899" y="1374781"/>
        <a:ext cx="3184453" cy="2170707"/>
      </dsp:txXfrm>
    </dsp:sp>
    <dsp:sp modelId="{DF3DE259-EB83-4E07-901C-B41B28283AA9}">
      <dsp:nvSpPr>
        <dsp:cNvPr id="0" name=""/>
        <dsp:cNvSpPr/>
      </dsp:nvSpPr>
      <dsp:spPr>
        <a:xfrm>
          <a:off x="4552449" y="361784"/>
          <a:ext cx="1085353" cy="1085353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618" tIns="12700" rIns="846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11395" y="520730"/>
        <a:ext cx="767461" cy="767461"/>
      </dsp:txXfrm>
    </dsp:sp>
    <dsp:sp modelId="{3ED5F744-5FF6-4884-8437-CC63F15BDB42}">
      <dsp:nvSpPr>
        <dsp:cNvPr id="0" name=""/>
        <dsp:cNvSpPr/>
      </dsp:nvSpPr>
      <dsp:spPr>
        <a:xfrm>
          <a:off x="3502899" y="3617773"/>
          <a:ext cx="3184453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DD8D1A-5D75-4F33-99D7-6C81D89788A7}">
      <dsp:nvSpPr>
        <dsp:cNvPr id="0" name=""/>
        <dsp:cNvSpPr/>
      </dsp:nvSpPr>
      <dsp:spPr>
        <a:xfrm>
          <a:off x="7005798" y="0"/>
          <a:ext cx="3184453" cy="361784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272" tIns="330200" rIns="248272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Discourage comparison with others – one person is not more worthy of support than another, but may have different needs</a:t>
          </a:r>
          <a:endParaRPr lang="en-US" sz="2000" kern="1200" dirty="0"/>
        </a:p>
      </dsp:txBody>
      <dsp:txXfrm>
        <a:off x="7005798" y="1374781"/>
        <a:ext cx="3184453" cy="2170707"/>
      </dsp:txXfrm>
    </dsp:sp>
    <dsp:sp modelId="{FAC1D046-F96E-4D02-B2BA-BDA1F19D1A9E}">
      <dsp:nvSpPr>
        <dsp:cNvPr id="0" name=""/>
        <dsp:cNvSpPr/>
      </dsp:nvSpPr>
      <dsp:spPr>
        <a:xfrm>
          <a:off x="8055348" y="361784"/>
          <a:ext cx="1085353" cy="1085353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618" tIns="12700" rIns="846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214294" y="520730"/>
        <a:ext cx="767461" cy="767461"/>
      </dsp:txXfrm>
    </dsp:sp>
    <dsp:sp modelId="{CE388532-5F61-4917-84BA-8EEFA2FBA21B}">
      <dsp:nvSpPr>
        <dsp:cNvPr id="0" name=""/>
        <dsp:cNvSpPr/>
      </dsp:nvSpPr>
      <dsp:spPr>
        <a:xfrm>
          <a:off x="7005798" y="3617773"/>
          <a:ext cx="3184453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593F8-B48C-485F-A529-5B1DA21E1463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186EB-4254-4055-A902-C2A5804C6285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A8FD7-0BE3-4ADF-8DC0-FB6DEE70A933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Definitions and criteria are not usually clear</a:t>
          </a:r>
          <a:endParaRPr lang="en-US" sz="2200" kern="1200"/>
        </a:p>
      </dsp:txBody>
      <dsp:txXfrm>
        <a:off x="1429899" y="2442"/>
        <a:ext cx="5083704" cy="1238008"/>
      </dsp:txXfrm>
    </dsp:sp>
    <dsp:sp modelId="{2035FC30-A86D-4CAC-A440-CC9B92587351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6CB59-80FF-44C5-9B80-7877C2E16327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E06C5-457C-438B-9928-05F60EDB1644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Students may not be willing to disclose without understanding the implications</a:t>
          </a:r>
          <a:endParaRPr lang="en-US" sz="2200" kern="1200"/>
        </a:p>
      </dsp:txBody>
      <dsp:txXfrm>
        <a:off x="1429899" y="1549953"/>
        <a:ext cx="5083704" cy="1238008"/>
      </dsp:txXfrm>
    </dsp:sp>
    <dsp:sp modelId="{A061163F-9E36-46BD-B8B4-908738FB3AC8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94D72-1B29-40D7-B7C9-0169B6F094C4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3FD71-8944-47F5-9D81-F7A685984472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Some answers are not clear-cut; e.g. disabilities may be episodic or controlled</a:t>
          </a:r>
          <a:endParaRPr lang="en-US" sz="2200" kern="1200" dirty="0"/>
        </a:p>
      </dsp:txBody>
      <dsp:txXfrm>
        <a:off x="1429899" y="3097464"/>
        <a:ext cx="5083704" cy="1238008"/>
      </dsp:txXfrm>
    </dsp:sp>
    <dsp:sp modelId="{8FB70BCB-47F4-4B71-B0C7-4D429B65EF6A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234E5-155F-4062-95EA-A8B616E344B9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7495C-6710-403B-BF84-AF55ACFBAB3F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Universities may not have the right to demand an answer</a:t>
          </a:r>
          <a:endParaRPr lang="en-US" sz="2200" kern="1200"/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F9E83-7EF3-433B-9B12-DE23F665D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92264-C454-499E-9BD7-BDF5D976F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9A8E6-F67F-40E6-9F9D-E1C8D7D3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1C29-8109-454A-9C4D-80E2070605E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4EACA-DF55-4AF3-B668-6A1F3751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88D07-B0C2-48F7-B26C-5B0C8331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6943-E7D7-4670-85F3-9AF8E3391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08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2BA8-864A-4A63-A22D-2F18D086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2D335-3E7B-4F78-BBCA-8D64D6B21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2918-4A3F-4B7C-94AE-AA3D96C7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1C29-8109-454A-9C4D-80E2070605E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2AE62-BCA0-4B06-B89C-2A5FC6FC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2B02-BEA8-4EF7-92E1-A0924C73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6943-E7D7-4670-85F3-9AF8E3391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407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1B03E9-46B3-4DEE-BE37-02ACD6299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126D5-4804-4854-90DB-2DF8C1B85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26F8A-44DE-4BA4-9C71-064F5F78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1C29-8109-454A-9C4D-80E2070605E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550A-4D74-4C3B-B40F-66A3AF88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A7F7-449A-46D1-ACDC-BA6A944C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6943-E7D7-4670-85F3-9AF8E3391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54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F176-3B95-4E7D-B117-BC1C7949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CB44-7FDB-43B6-B373-0A3C76A43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E5AD1-B50F-4726-849C-7217FD08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1C29-8109-454A-9C4D-80E2070605E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2EAF9-4984-444E-80B8-CAE15674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8959B-9FE6-4F3F-BAEA-B8D03C9B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6943-E7D7-4670-85F3-9AF8E3391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3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CA30-1268-47A8-AC64-1D03EDA3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9F9EA-AC45-4955-BAFC-0CCF24F3C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57FC2-78C2-412F-8FC0-598CCD15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1C29-8109-454A-9C4D-80E2070605E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B2135-A746-4314-8A7B-3155AB25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2A795-E5C7-4572-B643-0B393643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6943-E7D7-4670-85F3-9AF8E3391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28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4B8B-6899-483C-9960-2B1893AE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D2DA-046C-46EB-9449-045A7F1D5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84AD1-6F61-468D-BE56-C9FF7EFE6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A6332-7075-4435-BCE7-609923AA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1C29-8109-454A-9C4D-80E2070605E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B9C76-E550-4614-8366-A7D023B6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D26B8-9F29-4C7E-A91A-4BC63E27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6943-E7D7-4670-85F3-9AF8E3391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57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2E86-CAE3-40E9-AB71-53473427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9D5B4-458C-41ED-9B78-3EC16DFEF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B6AFA-5F4A-4EBF-9015-FBA6EFAD3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7ED6C-6FBA-421B-A895-7BB8CE625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52DAC-7C21-46BF-A8CA-009819968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AAE24-3C40-4A76-AD51-7EA2AE5F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1C29-8109-454A-9C4D-80E2070605E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51461-7750-4D88-9DAE-91A3BAE4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E7318-E3F4-41FD-849D-FE52FC8F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6943-E7D7-4670-85F3-9AF8E3391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77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7929-F4B0-485B-B3FC-C7C757C57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C3F8A-5B87-4CE0-9837-78B01E73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1C29-8109-454A-9C4D-80E2070605E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A464B-D513-4F21-BE27-C1F32B03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E1D4D-411F-4C55-9D6C-9C97B104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6943-E7D7-4670-85F3-9AF8E3391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21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43FB8-6066-4322-B890-922A877E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1C29-8109-454A-9C4D-80E2070605E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747D8-B7F7-4213-BE9F-D0F8F19E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EB8DA-215E-41B1-8D73-9DB3E6A0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6943-E7D7-4670-85F3-9AF8E3391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575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37D3-C51A-4700-A9A1-521ADC3E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87CED-6BCA-456E-A3A1-246C560B3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C80CB-75E4-49D2-A163-C53CB4E1C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74173-E9B9-4CD2-9308-CBFDEF47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1C29-8109-454A-9C4D-80E2070605E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A4130-5E5E-467A-A88F-9CB5ABC8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C6869-81E3-480E-8834-B6B23205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6943-E7D7-4670-85F3-9AF8E3391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111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42844-8E2A-4C5C-BE08-7670D01D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6BB62-D05E-4E81-96BF-8C99A184C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3EA10-666B-4D95-9247-B2BAD09A3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5CF61-82AB-4F41-8891-A09C94A9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1C29-8109-454A-9C4D-80E2070605E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A15B4-98A9-4977-9D48-C77011B3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010E4-14D0-484B-B04D-D3B957AE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6943-E7D7-4670-85F3-9AF8E3391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3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5E333E-BA23-45E6-8FE9-784C4DB6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7B55-A6B2-48EF-8745-FEF1801A6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E925B-3AF1-4C1B-8031-43F02EB50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1C29-8109-454A-9C4D-80E2070605E1}" type="datetimeFigureOut">
              <a:rPr lang="en-AU" smtClean="0"/>
              <a:t>29/11/2018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98C72-89D4-4AD5-9852-D31C9E646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45E31-593F-4496-8A7F-606DCF900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36943-E7D7-4670-85F3-9AF8E3391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33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unsw.edu.au/enhancing-disclosure" TargetMode="External"/><Relationship Id="rId2" Type="http://schemas.openxmlformats.org/officeDocument/2006/relationships/hyperlink" Target="mailto:earlyintervention@unsw.edu.a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nlife.ca/audio/andrew-fountain-bible-truth" TargetMode="Externa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1E9C947-E6FF-4189-A759-89216D304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8F8B27-F2CA-4B70-9FAE-7D106A16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057400"/>
            <a:ext cx="9144000" cy="20764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AU" sz="4800" dirty="0"/>
              <a:t>How Can Universities Encourage Self-Disclosure by Equity Students? 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F40CC2-53C6-404B-86BB-E1F26E79A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2166359" cy="1409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B51B6-029D-4BB9-B37F-4A19B79632F8}"/>
              </a:ext>
            </a:extLst>
          </p:cNvPr>
          <p:cNvSpPr txBox="1"/>
          <p:nvPr/>
        </p:nvSpPr>
        <p:spPr>
          <a:xfrm>
            <a:off x="194453" y="5722906"/>
            <a:ext cx="11041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Colin Clark, Rita Kusevskis-Hayes, Matthew Wilkinson</a:t>
            </a:r>
          </a:p>
          <a:p>
            <a:r>
              <a:rPr lang="en-AU" sz="2400" dirty="0"/>
              <a:t>UNSW Student Life and Communities</a:t>
            </a:r>
          </a:p>
        </p:txBody>
      </p:sp>
    </p:spTree>
    <p:extLst>
      <p:ext uri="{BB962C8B-B14F-4D97-AF65-F5344CB8AC3E}">
        <p14:creationId xmlns:p14="http://schemas.microsoft.com/office/powerpoint/2010/main" val="1993731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E98B6-1255-483E-A722-28AE52FF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Six Recommendations</a:t>
            </a:r>
            <a:endParaRPr lang="en-AU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95B2-916F-44DF-9060-C73610BB0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000" b="1" u="sng" dirty="0">
                <a:solidFill>
                  <a:srgbClr val="000000"/>
                </a:solidFill>
              </a:rPr>
              <a:t>Adopt</a:t>
            </a:r>
            <a:r>
              <a:rPr lang="en-AU" sz="2000" dirty="0">
                <a:solidFill>
                  <a:srgbClr val="000000"/>
                </a:solidFill>
              </a:rPr>
              <a:t> inclusive university practices and procedures</a:t>
            </a: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2000" b="1" u="sng" dirty="0">
                <a:solidFill>
                  <a:srgbClr val="000000"/>
                </a:solidFill>
              </a:rPr>
              <a:t>Offer options </a:t>
            </a:r>
            <a:r>
              <a:rPr lang="en-AU" sz="2000" dirty="0">
                <a:solidFill>
                  <a:srgbClr val="000000"/>
                </a:solidFill>
              </a:rPr>
              <a:t>of disclosure channels and times</a:t>
            </a: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2000" b="1" u="sng" dirty="0">
                <a:solidFill>
                  <a:srgbClr val="000000"/>
                </a:solidFill>
              </a:rPr>
              <a:t>Explain</a:t>
            </a:r>
            <a:r>
              <a:rPr lang="en-AU" sz="2000" dirty="0">
                <a:solidFill>
                  <a:srgbClr val="000000"/>
                </a:solidFill>
              </a:rPr>
              <a:t> equity programs and services to students at university, with clear guidelines for benefits, confidentiality and processes</a:t>
            </a: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2000" b="1" u="sng" dirty="0">
                <a:solidFill>
                  <a:srgbClr val="000000"/>
                </a:solidFill>
              </a:rPr>
              <a:t>Adopt</a:t>
            </a:r>
            <a:r>
              <a:rPr lang="en-AU" sz="2000" dirty="0">
                <a:solidFill>
                  <a:srgbClr val="000000"/>
                </a:solidFill>
              </a:rPr>
              <a:t> clear, consistent and easily understood </a:t>
            </a:r>
            <a:r>
              <a:rPr lang="en-AU" sz="2000" b="1" u="sng" dirty="0">
                <a:solidFill>
                  <a:srgbClr val="000000"/>
                </a:solidFill>
              </a:rPr>
              <a:t>definitions</a:t>
            </a:r>
            <a:r>
              <a:rPr lang="en-AU" sz="2000" b="1" dirty="0">
                <a:solidFill>
                  <a:srgbClr val="000000"/>
                </a:solidFill>
              </a:rPr>
              <a:t> </a:t>
            </a:r>
            <a:r>
              <a:rPr lang="en-AU" sz="2000" dirty="0">
                <a:solidFill>
                  <a:srgbClr val="000000"/>
                </a:solidFill>
              </a:rPr>
              <a:t>of equity groups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000" dirty="0">
                <a:solidFill>
                  <a:srgbClr val="000000"/>
                </a:solidFill>
              </a:rPr>
              <a:t>Encourage a </a:t>
            </a:r>
            <a:r>
              <a:rPr lang="en-AU" sz="2000" b="1" u="sng" dirty="0">
                <a:solidFill>
                  <a:srgbClr val="000000"/>
                </a:solidFill>
              </a:rPr>
              <a:t>wider understanding </a:t>
            </a:r>
            <a:r>
              <a:rPr lang="en-AU" sz="2000" dirty="0">
                <a:solidFill>
                  <a:srgbClr val="000000"/>
                </a:solidFill>
              </a:rPr>
              <a:t>of equity group membership among staff and students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2000" b="1" u="sng" dirty="0">
                <a:solidFill>
                  <a:srgbClr val="000000"/>
                </a:solidFill>
              </a:rPr>
              <a:t>Explain requests</a:t>
            </a:r>
            <a:r>
              <a:rPr lang="en-AU" sz="2000" dirty="0">
                <a:solidFill>
                  <a:srgbClr val="000000"/>
                </a:solidFill>
              </a:rPr>
              <a:t> for relevant equity group information, and allow non-responses for students who prefer not to answer. 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A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0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A770-9977-42BE-8B37-D4D18C1B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/>
              <a:t>Recommendation 1: Inclusive Practices</a:t>
            </a:r>
            <a:endParaRPr lang="en-AU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CBFAFD-D2B1-466D-9BFE-55F23172A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6336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87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B1FF-CA80-4D9E-9373-4FA2E4C9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Recommendation 2: Offer options for Disclosure</a:t>
            </a:r>
            <a:endParaRPr lang="en-AU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248C58-7398-42BC-ACDD-CE4938C256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7963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436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90A7F-1688-4FDF-9BC7-7F6B7948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Recommendation 2: Options for Disclosure: Online Self-help tool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E25009-C94E-4581-BC14-4FAAC96690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051325"/>
              </p:ext>
            </p:extLst>
          </p:nvPr>
        </p:nvGraphicFramePr>
        <p:xfrm>
          <a:off x="538162" y="2526274"/>
          <a:ext cx="11115674" cy="3876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012">
                  <a:extLst>
                    <a:ext uri="{9D8B030D-6E8A-4147-A177-3AD203B41FA5}">
                      <a16:colId xmlns:a16="http://schemas.microsoft.com/office/drawing/2014/main" val="813771783"/>
                    </a:ext>
                  </a:extLst>
                </a:gridCol>
                <a:gridCol w="1457326">
                  <a:extLst>
                    <a:ext uri="{9D8B030D-6E8A-4147-A177-3AD203B41FA5}">
                      <a16:colId xmlns:a16="http://schemas.microsoft.com/office/drawing/2014/main" val="1886729789"/>
                    </a:ext>
                  </a:extLst>
                </a:gridCol>
                <a:gridCol w="1199563">
                  <a:extLst>
                    <a:ext uri="{9D8B030D-6E8A-4147-A177-3AD203B41FA5}">
                      <a16:colId xmlns:a16="http://schemas.microsoft.com/office/drawing/2014/main" val="2810223963"/>
                    </a:ext>
                  </a:extLst>
                </a:gridCol>
                <a:gridCol w="1586635">
                  <a:extLst>
                    <a:ext uri="{9D8B030D-6E8A-4147-A177-3AD203B41FA5}">
                      <a16:colId xmlns:a16="http://schemas.microsoft.com/office/drawing/2014/main" val="4113390421"/>
                    </a:ext>
                  </a:extLst>
                </a:gridCol>
                <a:gridCol w="1586635">
                  <a:extLst>
                    <a:ext uri="{9D8B030D-6E8A-4147-A177-3AD203B41FA5}">
                      <a16:colId xmlns:a16="http://schemas.microsoft.com/office/drawing/2014/main" val="1148401480"/>
                    </a:ext>
                  </a:extLst>
                </a:gridCol>
                <a:gridCol w="1439849">
                  <a:extLst>
                    <a:ext uri="{9D8B030D-6E8A-4147-A177-3AD203B41FA5}">
                      <a16:colId xmlns:a16="http://schemas.microsoft.com/office/drawing/2014/main" val="329963707"/>
                    </a:ext>
                  </a:extLst>
                </a:gridCol>
                <a:gridCol w="1643453">
                  <a:extLst>
                    <a:ext uri="{9D8B030D-6E8A-4147-A177-3AD203B41FA5}">
                      <a16:colId xmlns:a16="http://schemas.microsoft.com/office/drawing/2014/main" val="1878197582"/>
                    </a:ext>
                  </a:extLst>
                </a:gridCol>
                <a:gridCol w="197201">
                  <a:extLst>
                    <a:ext uri="{9D8B030D-6E8A-4147-A177-3AD203B41FA5}">
                      <a16:colId xmlns:a16="http://schemas.microsoft.com/office/drawing/2014/main" val="71495771"/>
                    </a:ext>
                  </a:extLst>
                </a:gridCol>
              </a:tblGrid>
              <a:tr h="1359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</a:rPr>
                        <a:t>Total respondents</a:t>
                      </a:r>
                      <a:endParaRPr lang="en-A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</a:rPr>
                        <a:t>Disability (TAC)</a:t>
                      </a:r>
                      <a:endParaRPr lang="en-A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</a:rPr>
                        <a:t>Disability (</a:t>
                      </a:r>
                      <a:r>
                        <a:rPr lang="en-GB" sz="1900" dirty="0" err="1">
                          <a:solidFill>
                            <a:schemeClr val="tx1"/>
                          </a:solidFill>
                          <a:effectLst/>
                        </a:rPr>
                        <a:t>MyUNSW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A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</a:rPr>
                        <a:t>Require Assistance (</a:t>
                      </a:r>
                      <a:r>
                        <a:rPr lang="en-GB" sz="1900" dirty="0" err="1">
                          <a:solidFill>
                            <a:schemeClr val="tx1"/>
                          </a:solidFill>
                          <a:effectLst/>
                        </a:rPr>
                        <a:t>MyUNSW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A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</a:rPr>
                        <a:t>Regd. with Disability Service</a:t>
                      </a:r>
                      <a:endParaRPr lang="en-A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</a:rPr>
                        <a:t>Previously undisclosed</a:t>
                      </a:r>
                      <a:endParaRPr lang="en-A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588108"/>
                  </a:ext>
                </a:extLst>
              </a:tr>
              <a:tr h="703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</a:rPr>
                        <a:t>Short-term issue</a:t>
                      </a:r>
                      <a:endParaRPr lang="en-A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61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3</a:t>
                      </a:r>
                      <a:endParaRPr lang="en-AU" sz="1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11</a:t>
                      </a:r>
                      <a:endParaRPr lang="en-AU" sz="1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8</a:t>
                      </a:r>
                      <a:endParaRPr lang="en-AU" sz="1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</a:t>
                      </a:r>
                      <a:endParaRPr lang="en-AU" sz="1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47 (77%)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</a:rPr>
                        <a:t> </a:t>
                      </a:r>
                      <a:endParaRPr lang="en-AU" sz="1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555990"/>
                  </a:ext>
                </a:extLst>
              </a:tr>
              <a:tr h="6363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</a:rPr>
                        <a:t>Long-term issue</a:t>
                      </a:r>
                      <a:endParaRPr lang="en-A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40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12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22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20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</a:t>
                      </a:r>
                      <a:endParaRPr lang="en-AU" sz="1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  15 (37.5%)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</a:rPr>
                        <a:t> </a:t>
                      </a:r>
                      <a:endParaRPr lang="en-AU" sz="1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8940247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</a:rPr>
                        <a:t>Disability</a:t>
                      </a:r>
                      <a:endParaRPr lang="en-A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41</a:t>
                      </a:r>
                      <a:endParaRPr lang="en-AU" sz="1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 (1.5%)</a:t>
                      </a:r>
                      <a:endParaRPr lang="en-AU" sz="1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4 (3%)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3 (2%)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0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37 (90%)</a:t>
                      </a:r>
                      <a:endParaRPr lang="en-AU" sz="1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1900">
                          <a:effectLst/>
                        </a:rPr>
                        <a:t> </a:t>
                      </a:r>
                      <a:endParaRPr lang="en-AU" sz="1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5947491"/>
                  </a:ext>
                </a:extLst>
              </a:tr>
              <a:tr h="548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AU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142</a:t>
                      </a:r>
                      <a:endParaRPr lang="en-AU" sz="19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17 (13%)</a:t>
                      </a:r>
                      <a:endParaRPr lang="en-AU" sz="19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37 (27%)</a:t>
                      </a:r>
                      <a:endParaRPr lang="en-AU" sz="19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31 (23%)</a:t>
                      </a:r>
                      <a:endParaRPr lang="en-AU" sz="19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2 (1.5%)</a:t>
                      </a:r>
                      <a:endParaRPr lang="en-AU" sz="19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99 (70%)</a:t>
                      </a:r>
                      <a:endParaRPr lang="en-AU" sz="19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55" marR="62555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433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086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2489-0CB0-446D-A76E-2A8110A2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pPr lvl="0"/>
            <a:r>
              <a:rPr lang="en-GB" b="1" dirty="0"/>
              <a:t>Recommendation 3: Explain equity programs and services</a:t>
            </a:r>
            <a:endParaRPr lang="en-AU" b="1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31CC76C-B539-4BAF-B1DC-A06D502DC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413578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452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798C0-ABC8-42D4-97CB-DC04E7B2C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AU" sz="3400">
                <a:solidFill>
                  <a:srgbClr val="FFFFFF"/>
                </a:solidFill>
              </a:rPr>
              <a:t>Recommendation 4: Adopt clear and consistent definitions for official use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2FBAC1-0C65-4B99-AD13-9355D213C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7841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50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F6B5-62E6-4DED-A470-F53F38DB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 fontScale="90000"/>
          </a:bodyPr>
          <a:lstStyle/>
          <a:p>
            <a:r>
              <a:rPr lang="en-GB" sz="3400" b="1" dirty="0"/>
              <a:t>Recommendation 5: </a:t>
            </a:r>
            <a:r>
              <a:rPr lang="en-GB" sz="3600" dirty="0"/>
              <a:t>Encourage wider understanding of equity group</a:t>
            </a:r>
            <a:br>
              <a:rPr lang="en-AU" sz="3400" b="1" i="1" dirty="0"/>
            </a:br>
            <a:endParaRPr lang="en-AU" sz="3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F1A108-89C9-4BBC-B26C-DAAB59643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746280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11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6617E-21AA-46EF-94F7-B5C3577E1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Recommendation 6: Allow Non-responses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UAC form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A53662-0605-47A4-9B96-0EA10B6771C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5" t="8950" r="18748" b="40931"/>
          <a:stretch/>
        </p:blipFill>
        <p:spPr bwMode="auto">
          <a:xfrm>
            <a:off x="2209800" y="2400300"/>
            <a:ext cx="7600950" cy="428624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6282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3FF0A-109B-4DB4-95D0-96DCE3DA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AU" sz="3400">
                <a:solidFill>
                  <a:srgbClr val="FFFFFF"/>
                </a:solidFill>
              </a:rPr>
              <a:t>Recommendation 6: </a:t>
            </a:r>
            <a:r>
              <a:rPr lang="en-US" sz="3400">
                <a:solidFill>
                  <a:srgbClr val="FFFFFF"/>
                </a:solidFill>
              </a:rPr>
              <a:t>Allow Non-responses</a:t>
            </a:r>
            <a:endParaRPr lang="en-AU" sz="34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7CBB86-5A42-4499-A6D3-DBB942AAF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75565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8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4994-E633-4598-A2DE-2A22962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AU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F67C-C9D1-4D82-BF18-143E27404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085976"/>
            <a:ext cx="5127029" cy="4137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Dr. Colin Clark</a:t>
            </a:r>
            <a:r>
              <a:rPr lang="en-AU" sz="1800" dirty="0"/>
              <a:t>	</a:t>
            </a:r>
          </a:p>
          <a:p>
            <a:pPr marL="0" indent="0">
              <a:buNone/>
            </a:pPr>
            <a:r>
              <a:rPr lang="en-AU" sz="1800" dirty="0" err="1"/>
              <a:t>c.clark</a:t>
            </a:r>
            <a:r>
              <a:rPr lang="en-AU" sz="1800" dirty="0"/>
              <a:t> @unsw.edu.au</a:t>
            </a:r>
          </a:p>
          <a:p>
            <a:pPr marL="0" indent="0">
              <a:buNone/>
            </a:pPr>
            <a:endParaRPr lang="en-AU" sz="1800" b="1" dirty="0"/>
          </a:p>
          <a:p>
            <a:pPr marL="0" indent="0">
              <a:buNone/>
            </a:pPr>
            <a:r>
              <a:rPr lang="en-AU" sz="1800" b="1" dirty="0"/>
              <a:t>Mr. Matthew Wilkinson</a:t>
            </a:r>
          </a:p>
          <a:p>
            <a:pPr marL="0" indent="0">
              <a:buNone/>
            </a:pPr>
            <a:r>
              <a:rPr lang="en-AU" sz="1800" dirty="0" err="1"/>
              <a:t>m.wilkinson</a:t>
            </a:r>
            <a:r>
              <a:rPr lang="en-AU" sz="1800" dirty="0"/>
              <a:t> @unsw.edu.au</a:t>
            </a:r>
          </a:p>
          <a:p>
            <a:endParaRPr lang="en-AU" sz="1800" dirty="0"/>
          </a:p>
          <a:p>
            <a:r>
              <a:rPr lang="en-AU" sz="1800" dirty="0"/>
              <a:t>E: </a:t>
            </a:r>
            <a:r>
              <a:rPr lang="en-AU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earlyintervention@unsw.edu.au</a:t>
            </a:r>
            <a:r>
              <a:rPr lang="en-AU" sz="1800" dirty="0"/>
              <a:t> </a:t>
            </a:r>
          </a:p>
          <a:p>
            <a:r>
              <a:rPr lang="en-AU" sz="1800" dirty="0"/>
              <a:t>W: </a:t>
            </a:r>
            <a:r>
              <a:rPr lang="en-AU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https://student.unsw.edu.au/enhancing-disclosure</a:t>
            </a:r>
            <a:endParaRPr lang="en-AU" sz="1800" dirty="0"/>
          </a:p>
          <a:p>
            <a:endParaRPr lang="en-AU" sz="1800" dirty="0"/>
          </a:p>
        </p:txBody>
      </p:sp>
      <p:pic>
        <p:nvPicPr>
          <p:cNvPr id="7" name="Graphic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E2F3823-7AF5-4602-AAED-F895B8AEE1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131" r="10431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8E3B44-EEEA-40CD-8A67-8BA59F92961D}"/>
              </a:ext>
            </a:extLst>
          </p:cNvPr>
          <p:cNvSpPr txBox="1"/>
          <p:nvPr/>
        </p:nvSpPr>
        <p:spPr>
          <a:xfrm>
            <a:off x="9245295" y="6017864"/>
            <a:ext cx="23070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://nlife.ca/audio/andrew-fountain-bible-tru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A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AU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AU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7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02D1E5-9F4C-4F9A-97D0-E9299104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dirty="0"/>
              <a:t>Among the 1,410,133 University Students in 2016</a:t>
            </a:r>
            <a:br>
              <a:rPr lang="en-AU" dirty="0"/>
            </a:br>
            <a:endParaRPr lang="en-AU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193F0E0-8B76-4623-A21C-3C071A359C00}"/>
              </a:ext>
            </a:extLst>
          </p:cNvPr>
          <p:cNvSpPr txBox="1">
            <a:spLocks/>
          </p:cNvSpPr>
          <p:nvPr/>
        </p:nvSpPr>
        <p:spPr>
          <a:xfrm>
            <a:off x="4177161" y="1851025"/>
            <a:ext cx="32933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C6EB1F6-01A6-47CE-8A3E-2F777F3B8777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953666" y="1206074"/>
            <a:ext cx="3338961" cy="38749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1100" b="1" dirty="0">
                <a:latin typeface="Sommet bold"/>
                <a:ea typeface="+mn-ea"/>
                <a:cs typeface="+mn-cs"/>
              </a:rPr>
              <a:t>	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10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10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10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400" b="1" dirty="0">
              <a:latin typeface="Sommet bold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1400" b="1" dirty="0">
                <a:latin typeface="Sommet bold"/>
              </a:rPr>
              <a:t>40, 879 domestic students from non-English backgrounds (NESB)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400" b="1" dirty="0">
              <a:latin typeface="Sommet bold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1400" b="1" dirty="0">
                <a:latin typeface="Sommet bold"/>
              </a:rPr>
              <a:t>2.9% of the total university population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400" b="1" dirty="0">
              <a:latin typeface="Sommet bold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1400" b="1" u="sng" dirty="0">
                <a:latin typeface="Sommet bold"/>
              </a:rPr>
              <a:t>ABS 2016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400" b="1" dirty="0">
              <a:latin typeface="Sommet bold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1400" b="1" dirty="0">
                <a:latin typeface="Sommet bold"/>
              </a:rPr>
              <a:t>27% of the total Australian population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400" b="1" dirty="0">
              <a:latin typeface="Sommet bold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400" b="1" dirty="0">
              <a:latin typeface="Sommet bold"/>
            </a:endParaRPr>
          </a:p>
        </p:txBody>
      </p:sp>
      <p:pic>
        <p:nvPicPr>
          <p:cNvPr id="26" name="Picture 26" descr="「multi language」的圖片搜尋結果">
            <a:extLst>
              <a:ext uri="{FF2B5EF4-FFF2-40B4-BE49-F238E27FC236}">
                <a16:creationId xmlns:a16="http://schemas.microsoft.com/office/drawing/2014/main" id="{790F41C0-7CCB-4082-AEF5-2D20F6076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4490" y="1401373"/>
            <a:ext cx="1301137" cy="8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C54672A-746B-41C3-A08B-B470D4482881}"/>
              </a:ext>
            </a:extLst>
          </p:cNvPr>
          <p:cNvSpPr txBox="1"/>
          <p:nvPr/>
        </p:nvSpPr>
        <p:spPr>
          <a:xfrm>
            <a:off x="4469704" y="1196975"/>
            <a:ext cx="3407471" cy="39810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15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15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05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050" b="1" dirty="0">
              <a:latin typeface="Sommet bold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1400" b="1" dirty="0">
                <a:latin typeface="Sommet bold"/>
                <a:ea typeface="+mn-ea"/>
                <a:cs typeface="+mn-cs"/>
              </a:rPr>
              <a:t>63, 717 students with disabilities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40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1400" b="1" dirty="0">
                <a:latin typeface="Sommet bold"/>
                <a:ea typeface="+mn-ea"/>
                <a:cs typeface="+mn-cs"/>
              </a:rPr>
              <a:t>4.5% of the total university population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40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400" b="1" u="sng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1400" b="1" u="sng" dirty="0">
                <a:latin typeface="Sommet bold"/>
                <a:ea typeface="+mn-ea"/>
                <a:cs typeface="+mn-cs"/>
              </a:rPr>
              <a:t>ABS 2016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40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1400" b="1" dirty="0">
                <a:latin typeface="Sommet bold"/>
                <a:ea typeface="+mn-ea"/>
                <a:cs typeface="+mn-cs"/>
              </a:rPr>
              <a:t>18.5% of the total Australian population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15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pic>
        <p:nvPicPr>
          <p:cNvPr id="28" name="Picture 22" descr="相關圖片">
            <a:extLst>
              <a:ext uri="{FF2B5EF4-FFF2-40B4-BE49-F238E27FC236}">
                <a16:creationId xmlns:a16="http://schemas.microsoft.com/office/drawing/2014/main" id="{2D930134-D4C2-40D0-BBB8-63CDA44FB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6" b="11285"/>
          <a:stretch/>
        </p:blipFill>
        <p:spPr bwMode="auto">
          <a:xfrm>
            <a:off x="5222826" y="1652482"/>
            <a:ext cx="1549360" cy="6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238D552-53AC-4576-A832-1E59295A9502}"/>
              </a:ext>
            </a:extLst>
          </p:cNvPr>
          <p:cNvSpPr txBox="1"/>
          <p:nvPr/>
        </p:nvSpPr>
        <p:spPr>
          <a:xfrm>
            <a:off x="7957889" y="1196975"/>
            <a:ext cx="3550790" cy="399032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15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15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15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1600" b="1" dirty="0">
                <a:latin typeface="Sommet bold"/>
                <a:ea typeface="+mn-ea"/>
                <a:cs typeface="+mn-cs"/>
              </a:rPr>
              <a:t>17,800 Indigenous students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1600" b="1" dirty="0">
                <a:latin typeface="Sommet bold"/>
                <a:ea typeface="+mn-ea"/>
                <a:cs typeface="+mn-cs"/>
              </a:rPr>
              <a:t>1.3% of the total university population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60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1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ABS 2</a:t>
            </a:r>
            <a:r>
              <a:rPr lang="en-AU" sz="1600" b="1" u="sng" dirty="0">
                <a:latin typeface="Sommet bold"/>
                <a:ea typeface="+mn-ea"/>
                <a:cs typeface="+mn-cs"/>
              </a:rPr>
              <a:t>016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600" b="1" dirty="0">
              <a:latin typeface="Sommet bold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3% of the total Australian population</a:t>
            </a:r>
            <a:endParaRPr lang="en-AU" sz="1600" b="1" dirty="0">
              <a:latin typeface="Sommet bold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lang="en-AU" sz="1600" b="1" dirty="0">
              <a:latin typeface="Sommet bold"/>
              <a:ea typeface="+mn-ea"/>
              <a:cs typeface="+mn-cs"/>
            </a:endParaRPr>
          </a:p>
        </p:txBody>
      </p:sp>
      <p:pic>
        <p:nvPicPr>
          <p:cNvPr id="30" name="Picture 6" descr="「indigenous」的圖片搜尋結果">
            <a:extLst>
              <a:ext uri="{FF2B5EF4-FFF2-40B4-BE49-F238E27FC236}">
                <a16:creationId xmlns:a16="http://schemas.microsoft.com/office/drawing/2014/main" id="{E531E621-A6BD-4142-8176-C629A4D50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489" y="1557515"/>
            <a:ext cx="936882" cy="8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4037E5-50D5-452A-8E1A-B3BDA27DADA8}"/>
              </a:ext>
            </a:extLst>
          </p:cNvPr>
          <p:cNvSpPr txBox="1"/>
          <p:nvPr/>
        </p:nvSpPr>
        <p:spPr>
          <a:xfrm>
            <a:off x="4469703" y="5335884"/>
            <a:ext cx="3407471" cy="1255728"/>
          </a:xfrm>
          <a:prstGeom prst="rect">
            <a:avLst/>
          </a:prstGeom>
          <a:solidFill>
            <a:srgbClr val="FEE600"/>
          </a:solidFill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Total equity focus</a:t>
            </a:r>
            <a:endParaRPr lang="en-AU" b="1" dirty="0">
              <a:latin typeface="Sommet bold"/>
              <a:ea typeface="+mn-ea"/>
              <a:cs typeface="+mn-cs"/>
            </a:endParaRP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population:</a:t>
            </a: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000" b="1" u="sng" dirty="0">
                <a:latin typeface="Sommet bold"/>
                <a:ea typeface="+mn-ea"/>
                <a:cs typeface="+mn-cs"/>
              </a:rPr>
              <a:t>122,387</a:t>
            </a:r>
            <a:r>
              <a:rPr lang="en-AU" sz="2000" b="1" dirty="0">
                <a:latin typeface="Sommet bold"/>
                <a:ea typeface="+mn-ea"/>
                <a:cs typeface="+mn-cs"/>
              </a:rPr>
              <a:t> students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AU" sz="1000" b="1" dirty="0">
              <a:latin typeface="Somme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963-88F7-4236-AB96-D2C9615C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AU" sz="4100" b="0">
                <a:solidFill>
                  <a:srgbClr val="000000"/>
                </a:solidFill>
              </a:rPr>
              <a:t>Non-disclosure at Australian universities</a:t>
            </a:r>
            <a:endParaRPr lang="en-AU" sz="410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ycle with People">
            <a:extLst>
              <a:ext uri="{FF2B5EF4-FFF2-40B4-BE49-F238E27FC236}">
                <a16:creationId xmlns:a16="http://schemas.microsoft.com/office/drawing/2014/main" id="{9BDA7ABE-7605-4840-A660-309522514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A092B9-7F00-4139-8E83-1CC2EF61A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AU" sz="2400" dirty="0">
                <a:solidFill>
                  <a:srgbClr val="000000"/>
                </a:solidFill>
              </a:rPr>
              <a:t>A significant proportion of these three groups choose not to disclose their equity status to their university:</a:t>
            </a:r>
          </a:p>
          <a:p>
            <a:endParaRPr lang="en-AU" sz="2400" dirty="0">
              <a:solidFill>
                <a:srgbClr val="000000"/>
              </a:solidFill>
            </a:endParaRPr>
          </a:p>
          <a:p>
            <a:pPr lvl="2"/>
            <a:r>
              <a:rPr lang="en-AU" sz="2400" dirty="0">
                <a:solidFill>
                  <a:srgbClr val="000000"/>
                </a:solidFill>
              </a:rPr>
              <a:t>12% of students with disabilities</a:t>
            </a:r>
          </a:p>
          <a:p>
            <a:pPr lvl="2"/>
            <a:r>
              <a:rPr lang="en-AU" sz="2400" dirty="0">
                <a:solidFill>
                  <a:srgbClr val="000000"/>
                </a:solidFill>
              </a:rPr>
              <a:t>6% of indigenous students</a:t>
            </a:r>
          </a:p>
          <a:p>
            <a:pPr lvl="2"/>
            <a:r>
              <a:rPr lang="en-AU" sz="2400" dirty="0">
                <a:solidFill>
                  <a:srgbClr val="000000"/>
                </a:solidFill>
              </a:rPr>
              <a:t>18% of domestic students from non-English speaking backgrounds</a:t>
            </a:r>
          </a:p>
          <a:p>
            <a:pPr lvl="2"/>
            <a:endParaRPr lang="en-AU" sz="1600" dirty="0">
              <a:solidFill>
                <a:srgbClr val="000000"/>
              </a:solidFill>
            </a:endParaRPr>
          </a:p>
          <a:p>
            <a:endParaRPr lang="en-A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2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801E3E-5EE0-4FCF-987F-BA3F6BA3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AU" sz="3100">
                <a:solidFill>
                  <a:srgbClr val="FFFFFF"/>
                </a:solidFill>
                <a:ea typeface="Calibri"/>
                <a:cs typeface="Times New Roman"/>
              </a:rPr>
              <a:t>How do students disclose equity status? </a:t>
            </a:r>
            <a:endParaRPr lang="en-AU" sz="31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A33BE1-78B5-43AF-8945-501A74FC162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086027"/>
              </p:ext>
            </p:extLst>
          </p:nvPr>
        </p:nvGraphicFramePr>
        <p:xfrm>
          <a:off x="1036320" y="2593571"/>
          <a:ext cx="10583530" cy="403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87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801E3E-5EE0-4FCF-987F-BA3F6BA3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ctr"/>
            <a:r>
              <a:rPr lang="en-AU" sz="3100" dirty="0">
                <a:solidFill>
                  <a:srgbClr val="FFFFFF"/>
                </a:solidFill>
                <a:ea typeface="Calibri"/>
                <a:cs typeface="Times New Roman"/>
              </a:rPr>
              <a:t>Why not disclose?</a:t>
            </a:r>
            <a:endParaRPr lang="en-AU" sz="3100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A74F077-ABA4-4A27-80FB-ACD9A71B7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368018"/>
              </p:ext>
            </p:extLst>
          </p:nvPr>
        </p:nvGraphicFramePr>
        <p:xfrm>
          <a:off x="726057" y="2536166"/>
          <a:ext cx="10798834" cy="403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55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753AF8-4CCB-4743-9243-F9C3F4D6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AU" sz="4000" dirty="0">
                <a:solidFill>
                  <a:srgbClr val="FFFFFF"/>
                </a:solidFill>
              </a:rPr>
              <a:t>Other findings on disclosure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E9627E-9CD9-4C0A-A06F-E8580A082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619876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998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E5D9-374F-43E1-9061-51EA71098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Equity students…</a:t>
            </a:r>
            <a:endParaRPr lang="en-AU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C8110E-AE90-44F4-A359-28FFE7A4B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4555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81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673F-C404-4E90-8749-5F99F841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Doing disclosure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6BF14-4158-4A6E-AF1F-23EFA590A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C00437-DFF7-49F2-BBFD-31F10409AF69}"/>
              </a:ext>
            </a:extLst>
          </p:cNvPr>
          <p:cNvGrpSpPr/>
          <p:nvPr/>
        </p:nvGrpSpPr>
        <p:grpSpPr>
          <a:xfrm>
            <a:off x="776888" y="1825625"/>
            <a:ext cx="9487187" cy="4631169"/>
            <a:chOff x="1579759" y="1347611"/>
            <a:chExt cx="6175109" cy="350904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E639D35-F1BA-4BBA-A66F-1CC113F42FEB}"/>
                </a:ext>
              </a:extLst>
            </p:cNvPr>
            <p:cNvSpPr/>
            <p:nvPr/>
          </p:nvSpPr>
          <p:spPr>
            <a:xfrm>
              <a:off x="5458398" y="3239210"/>
              <a:ext cx="2217599" cy="1306805"/>
            </a:xfrm>
            <a:custGeom>
              <a:avLst/>
              <a:gdLst>
                <a:gd name="connsiteX0" fmla="*/ 0 w 2217599"/>
                <a:gd name="connsiteY0" fmla="*/ 130681 h 1306805"/>
                <a:gd name="connsiteX1" fmla="*/ 130681 w 2217599"/>
                <a:gd name="connsiteY1" fmla="*/ 0 h 1306805"/>
                <a:gd name="connsiteX2" fmla="*/ 2086919 w 2217599"/>
                <a:gd name="connsiteY2" fmla="*/ 0 h 1306805"/>
                <a:gd name="connsiteX3" fmla="*/ 2217600 w 2217599"/>
                <a:gd name="connsiteY3" fmla="*/ 130681 h 1306805"/>
                <a:gd name="connsiteX4" fmla="*/ 2217599 w 2217599"/>
                <a:gd name="connsiteY4" fmla="*/ 1176125 h 1306805"/>
                <a:gd name="connsiteX5" fmla="*/ 2086918 w 2217599"/>
                <a:gd name="connsiteY5" fmla="*/ 1306806 h 1306805"/>
                <a:gd name="connsiteX6" fmla="*/ 130681 w 2217599"/>
                <a:gd name="connsiteY6" fmla="*/ 1306805 h 1306805"/>
                <a:gd name="connsiteX7" fmla="*/ 0 w 2217599"/>
                <a:gd name="connsiteY7" fmla="*/ 1176124 h 1306805"/>
                <a:gd name="connsiteX8" fmla="*/ 0 w 2217599"/>
                <a:gd name="connsiteY8" fmla="*/ 130681 h 130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7599" h="1306805">
                  <a:moveTo>
                    <a:pt x="0" y="130681"/>
                  </a:moveTo>
                  <a:cubicBezTo>
                    <a:pt x="0" y="58508"/>
                    <a:pt x="58508" y="0"/>
                    <a:pt x="130681" y="0"/>
                  </a:cubicBezTo>
                  <a:lnTo>
                    <a:pt x="2086919" y="0"/>
                  </a:lnTo>
                  <a:cubicBezTo>
                    <a:pt x="2159092" y="0"/>
                    <a:pt x="2217600" y="58508"/>
                    <a:pt x="2217600" y="130681"/>
                  </a:cubicBezTo>
                  <a:cubicBezTo>
                    <a:pt x="2217600" y="479162"/>
                    <a:pt x="2217599" y="827644"/>
                    <a:pt x="2217599" y="1176125"/>
                  </a:cubicBezTo>
                  <a:cubicBezTo>
                    <a:pt x="2217599" y="1248298"/>
                    <a:pt x="2159091" y="1306806"/>
                    <a:pt x="2086918" y="1306806"/>
                  </a:cubicBezTo>
                  <a:lnTo>
                    <a:pt x="130681" y="1306805"/>
                  </a:lnTo>
                  <a:cubicBezTo>
                    <a:pt x="58508" y="1306805"/>
                    <a:pt x="0" y="1248297"/>
                    <a:pt x="0" y="1176124"/>
                  </a:cubicBezTo>
                  <a:lnTo>
                    <a:pt x="0" y="130681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04372">
                  <a:shade val="50000"/>
                  <a:hueOff val="806687"/>
                  <a:satOff val="-88560"/>
                  <a:lumOff val="5715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732086" tIns="393508" rIns="66806" bIns="66806" numCol="1" spcCol="1270" anchor="t" anchorCtr="0">
              <a:noAutofit/>
            </a:bodyPr>
            <a:lstStyle/>
            <a:p>
              <a:pPr marL="0" lvl="1" algn="ctr" defTabSz="4445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en-AU" kern="0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Students want to decide the amount of relevant information that they disclose</a:t>
              </a: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2EE5D48-FA45-46C6-93BB-5B7D09B2DC53}"/>
                </a:ext>
              </a:extLst>
            </p:cNvPr>
            <p:cNvSpPr/>
            <p:nvPr/>
          </p:nvSpPr>
          <p:spPr>
            <a:xfrm>
              <a:off x="1579759" y="3371102"/>
              <a:ext cx="2217599" cy="1485552"/>
            </a:xfrm>
            <a:custGeom>
              <a:avLst/>
              <a:gdLst>
                <a:gd name="connsiteX0" fmla="*/ 0 w 2217599"/>
                <a:gd name="connsiteY0" fmla="*/ 130681 h 1306805"/>
                <a:gd name="connsiteX1" fmla="*/ 130681 w 2217599"/>
                <a:gd name="connsiteY1" fmla="*/ 0 h 1306805"/>
                <a:gd name="connsiteX2" fmla="*/ 2086919 w 2217599"/>
                <a:gd name="connsiteY2" fmla="*/ 0 h 1306805"/>
                <a:gd name="connsiteX3" fmla="*/ 2217600 w 2217599"/>
                <a:gd name="connsiteY3" fmla="*/ 130681 h 1306805"/>
                <a:gd name="connsiteX4" fmla="*/ 2217599 w 2217599"/>
                <a:gd name="connsiteY4" fmla="*/ 1176125 h 1306805"/>
                <a:gd name="connsiteX5" fmla="*/ 2086918 w 2217599"/>
                <a:gd name="connsiteY5" fmla="*/ 1306806 h 1306805"/>
                <a:gd name="connsiteX6" fmla="*/ 130681 w 2217599"/>
                <a:gd name="connsiteY6" fmla="*/ 1306805 h 1306805"/>
                <a:gd name="connsiteX7" fmla="*/ 0 w 2217599"/>
                <a:gd name="connsiteY7" fmla="*/ 1176124 h 1306805"/>
                <a:gd name="connsiteX8" fmla="*/ 0 w 2217599"/>
                <a:gd name="connsiteY8" fmla="*/ 130681 h 130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7599" h="1306805">
                  <a:moveTo>
                    <a:pt x="0" y="130681"/>
                  </a:moveTo>
                  <a:cubicBezTo>
                    <a:pt x="0" y="58508"/>
                    <a:pt x="58508" y="0"/>
                    <a:pt x="130681" y="0"/>
                  </a:cubicBezTo>
                  <a:lnTo>
                    <a:pt x="2086919" y="0"/>
                  </a:lnTo>
                  <a:cubicBezTo>
                    <a:pt x="2159092" y="0"/>
                    <a:pt x="2217600" y="58508"/>
                    <a:pt x="2217600" y="130681"/>
                  </a:cubicBezTo>
                  <a:cubicBezTo>
                    <a:pt x="2217600" y="479162"/>
                    <a:pt x="2217599" y="827644"/>
                    <a:pt x="2217599" y="1176125"/>
                  </a:cubicBezTo>
                  <a:cubicBezTo>
                    <a:pt x="2217599" y="1248298"/>
                    <a:pt x="2159091" y="1306806"/>
                    <a:pt x="2086918" y="1306806"/>
                  </a:cubicBezTo>
                  <a:lnTo>
                    <a:pt x="130681" y="1306805"/>
                  </a:lnTo>
                  <a:cubicBezTo>
                    <a:pt x="58508" y="1306805"/>
                    <a:pt x="0" y="1248297"/>
                    <a:pt x="0" y="1176124"/>
                  </a:cubicBezTo>
                  <a:lnTo>
                    <a:pt x="0" y="130681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04372">
                  <a:shade val="50000"/>
                  <a:hueOff val="403343"/>
                  <a:satOff val="-44280"/>
                  <a:lumOff val="28575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66806" tIns="393507" rIns="732086" bIns="66807" numCol="1" spcCol="1270" anchor="t" anchorCtr="0">
              <a:spAutoFit/>
            </a:bodyPr>
            <a:lstStyle/>
            <a:p>
              <a:pPr marL="0" marR="0" lvl="1" algn="ctr" defTabSz="4445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lang="en-AU" kern="0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Students want reassurance that information is safe and will not be released without their authorization.</a:t>
              </a: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C6A184A-6827-4B54-96F3-A9FCB3932C2C}"/>
                </a:ext>
              </a:extLst>
            </p:cNvPr>
            <p:cNvSpPr/>
            <p:nvPr/>
          </p:nvSpPr>
          <p:spPr>
            <a:xfrm>
              <a:off x="5469891" y="1400698"/>
              <a:ext cx="2284977" cy="1306805"/>
            </a:xfrm>
            <a:custGeom>
              <a:avLst/>
              <a:gdLst>
                <a:gd name="connsiteX0" fmla="*/ 0 w 2217599"/>
                <a:gd name="connsiteY0" fmla="*/ 130681 h 1306805"/>
                <a:gd name="connsiteX1" fmla="*/ 130681 w 2217599"/>
                <a:gd name="connsiteY1" fmla="*/ 0 h 1306805"/>
                <a:gd name="connsiteX2" fmla="*/ 2086919 w 2217599"/>
                <a:gd name="connsiteY2" fmla="*/ 0 h 1306805"/>
                <a:gd name="connsiteX3" fmla="*/ 2217600 w 2217599"/>
                <a:gd name="connsiteY3" fmla="*/ 130681 h 1306805"/>
                <a:gd name="connsiteX4" fmla="*/ 2217599 w 2217599"/>
                <a:gd name="connsiteY4" fmla="*/ 1176125 h 1306805"/>
                <a:gd name="connsiteX5" fmla="*/ 2086918 w 2217599"/>
                <a:gd name="connsiteY5" fmla="*/ 1306806 h 1306805"/>
                <a:gd name="connsiteX6" fmla="*/ 130681 w 2217599"/>
                <a:gd name="connsiteY6" fmla="*/ 1306805 h 1306805"/>
                <a:gd name="connsiteX7" fmla="*/ 0 w 2217599"/>
                <a:gd name="connsiteY7" fmla="*/ 1176124 h 1306805"/>
                <a:gd name="connsiteX8" fmla="*/ 0 w 2217599"/>
                <a:gd name="connsiteY8" fmla="*/ 130681 h 130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7599" h="1306805">
                  <a:moveTo>
                    <a:pt x="0" y="130681"/>
                  </a:moveTo>
                  <a:cubicBezTo>
                    <a:pt x="0" y="58508"/>
                    <a:pt x="58508" y="0"/>
                    <a:pt x="130681" y="0"/>
                  </a:cubicBezTo>
                  <a:lnTo>
                    <a:pt x="2086919" y="0"/>
                  </a:lnTo>
                  <a:cubicBezTo>
                    <a:pt x="2159092" y="0"/>
                    <a:pt x="2217600" y="58508"/>
                    <a:pt x="2217600" y="130681"/>
                  </a:cubicBezTo>
                  <a:cubicBezTo>
                    <a:pt x="2217600" y="479162"/>
                    <a:pt x="2217599" y="827644"/>
                    <a:pt x="2217599" y="1176125"/>
                  </a:cubicBezTo>
                  <a:cubicBezTo>
                    <a:pt x="2217599" y="1248298"/>
                    <a:pt x="2159091" y="1306806"/>
                    <a:pt x="2086918" y="1306806"/>
                  </a:cubicBezTo>
                  <a:lnTo>
                    <a:pt x="130681" y="1306805"/>
                  </a:lnTo>
                  <a:cubicBezTo>
                    <a:pt x="58508" y="1306805"/>
                    <a:pt x="0" y="1248297"/>
                    <a:pt x="0" y="1176124"/>
                  </a:cubicBezTo>
                  <a:lnTo>
                    <a:pt x="0" y="130681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04372">
                  <a:shade val="50000"/>
                  <a:hueOff val="403343"/>
                  <a:satOff val="-44280"/>
                  <a:lumOff val="28575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732086" tIns="66806" rIns="66806" bIns="393508" numCol="1" spcCol="1270" anchor="t" anchorCtr="0">
              <a:noAutofit/>
            </a:bodyPr>
            <a:lstStyle/>
            <a:p>
              <a:pPr marL="0" marR="0" lvl="1" algn="ctr" defTabSz="4445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kumimoji="0" lang="en-AU" b="0" i="0" u="none" strike="noStrike" kern="0" cap="none" spc="0" normalizeH="0" baseline="0" noProof="0" dirty="0">
                  <a:ln>
                    <a:noFill/>
                  </a:ln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Some adjustments – e.g. captioning, hearing loops, recordings and accessible facilities  could be available to all, reducing the need for disclosure</a:t>
              </a: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1D00083-D492-40FA-AC57-DD51091F7FE6}"/>
                </a:ext>
              </a:extLst>
            </p:cNvPr>
            <p:cNvSpPr/>
            <p:nvPr/>
          </p:nvSpPr>
          <p:spPr>
            <a:xfrm>
              <a:off x="1619666" y="1347611"/>
              <a:ext cx="2217599" cy="1306805"/>
            </a:xfrm>
            <a:custGeom>
              <a:avLst/>
              <a:gdLst>
                <a:gd name="connsiteX0" fmla="*/ 0 w 2217599"/>
                <a:gd name="connsiteY0" fmla="*/ 130681 h 1306805"/>
                <a:gd name="connsiteX1" fmla="*/ 130681 w 2217599"/>
                <a:gd name="connsiteY1" fmla="*/ 0 h 1306805"/>
                <a:gd name="connsiteX2" fmla="*/ 2086919 w 2217599"/>
                <a:gd name="connsiteY2" fmla="*/ 0 h 1306805"/>
                <a:gd name="connsiteX3" fmla="*/ 2217600 w 2217599"/>
                <a:gd name="connsiteY3" fmla="*/ 130681 h 1306805"/>
                <a:gd name="connsiteX4" fmla="*/ 2217599 w 2217599"/>
                <a:gd name="connsiteY4" fmla="*/ 1176125 h 1306805"/>
                <a:gd name="connsiteX5" fmla="*/ 2086918 w 2217599"/>
                <a:gd name="connsiteY5" fmla="*/ 1306806 h 1306805"/>
                <a:gd name="connsiteX6" fmla="*/ 130681 w 2217599"/>
                <a:gd name="connsiteY6" fmla="*/ 1306805 h 1306805"/>
                <a:gd name="connsiteX7" fmla="*/ 0 w 2217599"/>
                <a:gd name="connsiteY7" fmla="*/ 1176124 h 1306805"/>
                <a:gd name="connsiteX8" fmla="*/ 0 w 2217599"/>
                <a:gd name="connsiteY8" fmla="*/ 130681 h 130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7599" h="1306805">
                  <a:moveTo>
                    <a:pt x="0" y="130681"/>
                  </a:moveTo>
                  <a:cubicBezTo>
                    <a:pt x="0" y="58508"/>
                    <a:pt x="58508" y="0"/>
                    <a:pt x="130681" y="0"/>
                  </a:cubicBezTo>
                  <a:lnTo>
                    <a:pt x="2086919" y="0"/>
                  </a:lnTo>
                  <a:cubicBezTo>
                    <a:pt x="2159092" y="0"/>
                    <a:pt x="2217600" y="58508"/>
                    <a:pt x="2217600" y="130681"/>
                  </a:cubicBezTo>
                  <a:cubicBezTo>
                    <a:pt x="2217600" y="479162"/>
                    <a:pt x="2217599" y="827644"/>
                    <a:pt x="2217599" y="1176125"/>
                  </a:cubicBezTo>
                  <a:cubicBezTo>
                    <a:pt x="2217599" y="1248298"/>
                    <a:pt x="2159091" y="1306806"/>
                    <a:pt x="2086918" y="1306806"/>
                  </a:cubicBezTo>
                  <a:lnTo>
                    <a:pt x="130681" y="1306805"/>
                  </a:lnTo>
                  <a:cubicBezTo>
                    <a:pt x="58508" y="1306805"/>
                    <a:pt x="0" y="1248297"/>
                    <a:pt x="0" y="1176124"/>
                  </a:cubicBezTo>
                  <a:lnTo>
                    <a:pt x="0" y="130681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04372">
                  <a:shade val="5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66806" tIns="66806" rIns="732086" bIns="393508" numCol="1" spcCol="1270" anchor="t" anchorCtr="0">
              <a:noAutofit/>
            </a:bodyPr>
            <a:lstStyle/>
            <a:p>
              <a:pPr marL="0" marR="0" lvl="1" algn="ctr" defTabSz="4445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kumimoji="0" lang="en-AU" b="0" i="0" u="none" strike="noStrike" kern="0" cap="none" spc="0" normalizeH="0" baseline="0" noProof="0" dirty="0">
                  <a:ln>
                    <a:noFill/>
                  </a:ln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Disclosure processes and outcomes should be clear to equity students, including criteria, evidence and likely accommodations</a:t>
              </a: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294E4E7-D6A4-49A5-BF17-10A02907748B}"/>
                </a:ext>
              </a:extLst>
            </p:cNvPr>
            <p:cNvSpPr/>
            <p:nvPr/>
          </p:nvSpPr>
          <p:spPr>
            <a:xfrm>
              <a:off x="3037456" y="1465310"/>
              <a:ext cx="1441086" cy="1441086"/>
            </a:xfrm>
            <a:custGeom>
              <a:avLst/>
              <a:gdLst>
                <a:gd name="connsiteX0" fmla="*/ 0 w 1441086"/>
                <a:gd name="connsiteY0" fmla="*/ 1441086 h 1441086"/>
                <a:gd name="connsiteX1" fmla="*/ 1441086 w 1441086"/>
                <a:gd name="connsiteY1" fmla="*/ 0 h 1441086"/>
                <a:gd name="connsiteX2" fmla="*/ 1441086 w 1441086"/>
                <a:gd name="connsiteY2" fmla="*/ 1441086 h 1441086"/>
                <a:gd name="connsiteX3" fmla="*/ 0 w 1441086"/>
                <a:gd name="connsiteY3" fmla="*/ 1441086 h 144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1086" h="1441086">
                  <a:moveTo>
                    <a:pt x="0" y="1441086"/>
                  </a:moveTo>
                  <a:cubicBezTo>
                    <a:pt x="0" y="645196"/>
                    <a:pt x="645196" y="0"/>
                    <a:pt x="1441086" y="0"/>
                  </a:cubicBezTo>
                  <a:lnTo>
                    <a:pt x="1441086" y="1441086"/>
                  </a:lnTo>
                  <a:lnTo>
                    <a:pt x="0" y="1441086"/>
                  </a:lnTo>
                  <a:close/>
                </a:path>
              </a:pathLst>
            </a:custGeom>
            <a:solidFill>
              <a:srgbClr val="0067A8">
                <a:lumMod val="60000"/>
                <a:lumOff val="4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500316" tIns="500316" rIns="78232" bIns="78232" numCol="1" spcCol="1270" anchor="ctr" anchorCtr="0">
              <a:noAutofit/>
            </a:bodyPr>
            <a:lstStyle/>
            <a:p>
              <a:pPr marL="0" marR="0" lvl="0" indent="0" algn="ctr" defTabSz="466725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Transparent</a:t>
              </a: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4A34FE6-7A48-4EE9-A7C5-E2B2F86F92F5}"/>
                </a:ext>
              </a:extLst>
            </p:cNvPr>
            <p:cNvSpPr/>
            <p:nvPr/>
          </p:nvSpPr>
          <p:spPr>
            <a:xfrm>
              <a:off x="4545105" y="1465310"/>
              <a:ext cx="1441086" cy="1441086"/>
            </a:xfrm>
            <a:custGeom>
              <a:avLst/>
              <a:gdLst>
                <a:gd name="connsiteX0" fmla="*/ 0 w 1441086"/>
                <a:gd name="connsiteY0" fmla="*/ 1441086 h 1441086"/>
                <a:gd name="connsiteX1" fmla="*/ 1441086 w 1441086"/>
                <a:gd name="connsiteY1" fmla="*/ 0 h 1441086"/>
                <a:gd name="connsiteX2" fmla="*/ 1441086 w 1441086"/>
                <a:gd name="connsiteY2" fmla="*/ 1441086 h 1441086"/>
                <a:gd name="connsiteX3" fmla="*/ 0 w 1441086"/>
                <a:gd name="connsiteY3" fmla="*/ 1441086 h 144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1086" h="1441086">
                  <a:moveTo>
                    <a:pt x="0" y="0"/>
                  </a:moveTo>
                  <a:cubicBezTo>
                    <a:pt x="795890" y="0"/>
                    <a:pt x="1441086" y="645196"/>
                    <a:pt x="1441086" y="1441086"/>
                  </a:cubicBezTo>
                  <a:lnTo>
                    <a:pt x="0" y="144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78232" tIns="500316" rIns="500316" bIns="78232" numCol="1" spcCol="1270" anchor="ctr" anchorCtr="0">
              <a:noAutofit/>
            </a:bodyPr>
            <a:lstStyle/>
            <a:p>
              <a:pPr marL="0" marR="0" lvl="0" indent="0" algn="ctr" defTabSz="466725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Inclusive</a:t>
              </a: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F1333C1-D8C1-4AB0-A609-1A3B245091FF}"/>
                </a:ext>
              </a:extLst>
            </p:cNvPr>
            <p:cNvSpPr/>
            <p:nvPr/>
          </p:nvSpPr>
          <p:spPr>
            <a:xfrm rot="21600000">
              <a:off x="4545105" y="2972958"/>
              <a:ext cx="1441086" cy="1441087"/>
            </a:xfrm>
            <a:custGeom>
              <a:avLst/>
              <a:gdLst>
                <a:gd name="connsiteX0" fmla="*/ 0 w 1441086"/>
                <a:gd name="connsiteY0" fmla="*/ 1441086 h 1441086"/>
                <a:gd name="connsiteX1" fmla="*/ 1441086 w 1441086"/>
                <a:gd name="connsiteY1" fmla="*/ 0 h 1441086"/>
                <a:gd name="connsiteX2" fmla="*/ 1441086 w 1441086"/>
                <a:gd name="connsiteY2" fmla="*/ 1441086 h 1441086"/>
                <a:gd name="connsiteX3" fmla="*/ 0 w 1441086"/>
                <a:gd name="connsiteY3" fmla="*/ 1441086 h 144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1086" h="1441086">
                  <a:moveTo>
                    <a:pt x="1441086" y="0"/>
                  </a:moveTo>
                  <a:cubicBezTo>
                    <a:pt x="1441086" y="795890"/>
                    <a:pt x="795890" y="1441086"/>
                    <a:pt x="0" y="1441086"/>
                  </a:cubicBezTo>
                  <a:lnTo>
                    <a:pt x="0" y="0"/>
                  </a:lnTo>
                  <a:lnTo>
                    <a:pt x="1441086" y="0"/>
                  </a:lnTo>
                  <a:close/>
                </a:path>
              </a:pathLst>
            </a:custGeom>
            <a:solidFill>
              <a:srgbClr val="F6808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78232" tIns="78233" rIns="500316" bIns="500316" numCol="1" spcCol="1270" anchor="ctr" anchorCtr="0">
              <a:noAutofit/>
            </a:bodyPr>
            <a:lstStyle/>
            <a:p>
              <a:pPr marL="0" marR="0" lvl="0" indent="0" algn="ctr" defTabSz="466725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Student-centric</a:t>
              </a: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63FA526-EB77-4E83-8EDB-2670F44C332F}"/>
                </a:ext>
              </a:extLst>
            </p:cNvPr>
            <p:cNvSpPr/>
            <p:nvPr/>
          </p:nvSpPr>
          <p:spPr>
            <a:xfrm rot="21600000">
              <a:off x="3037456" y="2972959"/>
              <a:ext cx="1441086" cy="1441086"/>
            </a:xfrm>
            <a:custGeom>
              <a:avLst/>
              <a:gdLst>
                <a:gd name="connsiteX0" fmla="*/ 0 w 1441086"/>
                <a:gd name="connsiteY0" fmla="*/ 1441086 h 1441086"/>
                <a:gd name="connsiteX1" fmla="*/ 1441086 w 1441086"/>
                <a:gd name="connsiteY1" fmla="*/ 0 h 1441086"/>
                <a:gd name="connsiteX2" fmla="*/ 1441086 w 1441086"/>
                <a:gd name="connsiteY2" fmla="*/ 1441086 h 1441086"/>
                <a:gd name="connsiteX3" fmla="*/ 0 w 1441086"/>
                <a:gd name="connsiteY3" fmla="*/ 1441086 h 144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1086" h="1441086">
                  <a:moveTo>
                    <a:pt x="1441086" y="1441086"/>
                  </a:moveTo>
                  <a:cubicBezTo>
                    <a:pt x="645196" y="1441086"/>
                    <a:pt x="0" y="795890"/>
                    <a:pt x="0" y="0"/>
                  </a:cubicBezTo>
                  <a:lnTo>
                    <a:pt x="1441086" y="0"/>
                  </a:lnTo>
                  <a:lnTo>
                    <a:pt x="1441086" y="1441086"/>
                  </a:lnTo>
                  <a:close/>
                </a:path>
              </a:pathLst>
            </a:custGeom>
            <a:solidFill>
              <a:srgbClr val="B356EC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500316" tIns="78232" rIns="78232" bIns="500316" numCol="1" spcCol="1270" anchor="ctr" anchorCtr="0">
              <a:noAutofit/>
            </a:bodyPr>
            <a:lstStyle/>
            <a:p>
              <a:pPr marL="0" marR="0" lvl="0" indent="0" algn="ctr" defTabSz="466725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Confidential</a:t>
              </a:r>
            </a:p>
          </p:txBody>
        </p:sp>
        <p:sp>
          <p:nvSpPr>
            <p:cNvPr id="13" name="Circular Arrow 13">
              <a:extLst>
                <a:ext uri="{FF2B5EF4-FFF2-40B4-BE49-F238E27FC236}">
                  <a16:creationId xmlns:a16="http://schemas.microsoft.com/office/drawing/2014/main" id="{BA55A4A4-4CB4-4D17-A70A-5FA14AD4776A}"/>
                </a:ext>
              </a:extLst>
            </p:cNvPr>
            <p:cNvSpPr/>
            <p:nvPr/>
          </p:nvSpPr>
          <p:spPr>
            <a:xfrm>
              <a:off x="4263045" y="2640145"/>
              <a:ext cx="497557" cy="432658"/>
            </a:xfrm>
            <a:prstGeom prst="circularArrow">
              <a:avLst/>
            </a:prstGeom>
            <a:solidFill>
              <a:srgbClr val="004372">
                <a:tint val="55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Circular Arrow 14">
              <a:extLst>
                <a:ext uri="{FF2B5EF4-FFF2-40B4-BE49-F238E27FC236}">
                  <a16:creationId xmlns:a16="http://schemas.microsoft.com/office/drawing/2014/main" id="{CE9123DA-33FC-4E31-BED9-A839F325F60D}"/>
                </a:ext>
              </a:extLst>
            </p:cNvPr>
            <p:cNvSpPr/>
            <p:nvPr/>
          </p:nvSpPr>
          <p:spPr>
            <a:xfrm rot="10800000">
              <a:off x="4263045" y="2806552"/>
              <a:ext cx="497557" cy="432658"/>
            </a:xfrm>
            <a:prstGeom prst="circularArrow">
              <a:avLst/>
            </a:prstGeom>
            <a:solidFill>
              <a:srgbClr val="004372">
                <a:tint val="55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6388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DEC546-23D0-4C6E-A8AE-FE548E44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AU" sz="4000">
                <a:solidFill>
                  <a:srgbClr val="FFFFFF"/>
                </a:solidFill>
              </a:rPr>
              <a:t>University disclosure regimes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8BDD3E4-7C87-42CC-BFB7-1B16F6CDA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64588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4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998</Words>
  <Application>Microsoft Office PowerPoint</Application>
  <PresentationFormat>Widescreen</PresentationFormat>
  <Paragraphs>187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Sommet bold</vt:lpstr>
      <vt:lpstr>Times New Roman</vt:lpstr>
      <vt:lpstr>Office Theme</vt:lpstr>
      <vt:lpstr>How Can Universities Encourage Self-Disclosure by Equity Students? </vt:lpstr>
      <vt:lpstr>Among the 1,410,133 University Students in 2016 </vt:lpstr>
      <vt:lpstr>Non-disclosure at Australian universities</vt:lpstr>
      <vt:lpstr>How do students disclose equity status? </vt:lpstr>
      <vt:lpstr>Why not disclose?</vt:lpstr>
      <vt:lpstr>Other findings on disclosure</vt:lpstr>
      <vt:lpstr>Equity students…</vt:lpstr>
      <vt:lpstr>Doing disclosure better</vt:lpstr>
      <vt:lpstr>University disclosure regimes</vt:lpstr>
      <vt:lpstr>Six Recommendations</vt:lpstr>
      <vt:lpstr>Recommendation 1: Inclusive Practices</vt:lpstr>
      <vt:lpstr>Recommendation 2: Offer options for Disclosure</vt:lpstr>
      <vt:lpstr>Recommendation 2: Options for Disclosure: Online Self-help tool</vt:lpstr>
      <vt:lpstr>Recommendation 3: Explain equity programs and services</vt:lpstr>
      <vt:lpstr>Recommendation 4: Adopt clear and consistent definitions for official use</vt:lpstr>
      <vt:lpstr>Recommendation 5: Encourage wider understanding of equity group </vt:lpstr>
      <vt:lpstr>Recommendation 6: Allow Non-responses UAC form</vt:lpstr>
      <vt:lpstr>Recommendation 6: Allow Non-responses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Universities Encourage Self-Disclosure by Equity Students?</dc:title>
  <dc:creator>Colin Clark</dc:creator>
  <cp:lastModifiedBy>Peter Lale</cp:lastModifiedBy>
  <cp:revision>4</cp:revision>
  <dcterms:created xsi:type="dcterms:W3CDTF">2018-11-27T23:12:00Z</dcterms:created>
  <dcterms:modified xsi:type="dcterms:W3CDTF">2018-11-29T01:06:58Z</dcterms:modified>
</cp:coreProperties>
</file>