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2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hangesInfos/changesInfo1.xml" ContentType="application/vnd.ms-powerpoint.changes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2" r:id="rId1"/>
    <p:sldMasterId id="2147483733" r:id="rId2"/>
    <p:sldMasterId id="2147483714" r:id="rId3"/>
  </p:sldMasterIdLst>
  <p:notesMasterIdLst>
    <p:notesMasterId r:id="rId9"/>
  </p:notesMasterIdLst>
  <p:sldIdLst>
    <p:sldId id="256" r:id="rId4"/>
    <p:sldId id="289" r:id="rId5"/>
    <p:sldId id="291" r:id="rId6"/>
    <p:sldId id="293" r:id="rId7"/>
    <p:sldId id="294" r:id="rId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6013" autoAdjust="0"/>
    <p:restoredTop sz="70660" autoAdjust="0"/>
  </p:normalViewPr>
  <p:slideViewPr>
    <p:cSldViewPr snapToGrid="0">
      <p:cViewPr varScale="1">
        <p:scale>
          <a:sx n="52" d="100"/>
          <a:sy n="52" d="100"/>
        </p:scale>
        <p:origin x="1416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viewProps" Target="viewProps.xml"/><Relationship Id="rId5" Type="http://schemas.openxmlformats.org/officeDocument/2006/relationships/slide" Target="slides/slide2.xml"/><Relationship Id="rId10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notesMaster" Target="notesMasters/notesMaster1.xml"/><Relationship Id="rId14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ee Papworth" userId="61b0565a-e01e-4b28-9921-0b5e91cf0551" providerId="ADAL" clId="{B95FEC58-BB66-4AA9-AAA6-7477FEEC0F2E}"/>
    <pc:docChg chg="custSel modSld">
      <pc:chgData name="Lee Papworth" userId="61b0565a-e01e-4b28-9921-0b5e91cf0551" providerId="ADAL" clId="{B95FEC58-BB66-4AA9-AAA6-7477FEEC0F2E}" dt="2018-12-04T20:23:33.704" v="43" actId="20577"/>
      <pc:docMkLst>
        <pc:docMk/>
      </pc:docMkLst>
      <pc:sldChg chg="modSp">
        <pc:chgData name="Lee Papworth" userId="61b0565a-e01e-4b28-9921-0b5e91cf0551" providerId="ADAL" clId="{B95FEC58-BB66-4AA9-AAA6-7477FEEC0F2E}" dt="2018-12-04T20:23:33.704" v="43" actId="20577"/>
        <pc:sldMkLst>
          <pc:docMk/>
          <pc:sldMk cId="3296028744" sldId="291"/>
        </pc:sldMkLst>
        <pc:spChg chg="mod">
          <ac:chgData name="Lee Papworth" userId="61b0565a-e01e-4b28-9921-0b5e91cf0551" providerId="ADAL" clId="{B95FEC58-BB66-4AA9-AAA6-7477FEEC0F2E}" dt="2018-12-04T20:23:33.704" v="43" actId="20577"/>
          <ac:spMkLst>
            <pc:docMk/>
            <pc:sldMk cId="3296028744" sldId="291"/>
            <ac:spMk id="3" creationId="{B1AC071C-FF2D-4046-B577-6A702CB2C7B5}"/>
          </ac:spMkLst>
        </pc:spChg>
      </pc:sldChg>
      <pc:sldChg chg="delSp">
        <pc:chgData name="Lee Papworth" userId="61b0565a-e01e-4b28-9921-0b5e91cf0551" providerId="ADAL" clId="{B95FEC58-BB66-4AA9-AAA6-7477FEEC0F2E}" dt="2018-12-04T20:16:23.764" v="1" actId="478"/>
        <pc:sldMkLst>
          <pc:docMk/>
          <pc:sldMk cId="1585548568" sldId="294"/>
        </pc:sldMkLst>
        <pc:spChg chg="del">
          <ac:chgData name="Lee Papworth" userId="61b0565a-e01e-4b28-9921-0b5e91cf0551" providerId="ADAL" clId="{B95FEC58-BB66-4AA9-AAA6-7477FEEC0F2E}" dt="2018-12-04T20:16:16.279" v="0" actId="478"/>
          <ac:spMkLst>
            <pc:docMk/>
            <pc:sldMk cId="1585548568" sldId="294"/>
            <ac:spMk id="3" creationId="{D13C9045-FDF5-4B48-8308-6B0A942E4523}"/>
          </ac:spMkLst>
        </pc:spChg>
        <pc:spChg chg="del">
          <ac:chgData name="Lee Papworth" userId="61b0565a-e01e-4b28-9921-0b5e91cf0551" providerId="ADAL" clId="{B95FEC58-BB66-4AA9-AAA6-7477FEEC0F2E}" dt="2018-12-04T20:16:23.764" v="1" actId="478"/>
          <ac:spMkLst>
            <pc:docMk/>
            <pc:sldMk cId="1585548568" sldId="294"/>
            <ac:spMk id="4" creationId="{5A657A3B-AC80-4148-83F7-570A61D24687}"/>
          </ac:spMkLst>
        </pc:sp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B099A2C-C370-4530-BF33-47C3AB493243}" type="datetimeFigureOut">
              <a:rPr lang="en-AU" smtClean="0"/>
              <a:t>5/12/2018</a:t>
            </a:fld>
            <a:endParaRPr lang="en-A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2E4B725-2203-4ED2-9256-A661C18EFA60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4932654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1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19873277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6" name="Text Placeholder 135">
            <a:extLst>
              <a:ext uri="{FF2B5EF4-FFF2-40B4-BE49-F238E27FC236}">
                <a16:creationId xmlns:a16="http://schemas.microsoft.com/office/drawing/2014/main" xmlns="" id="{56E7987E-D425-4641-A476-A2F2AFEFA92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xmlns="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xmlns="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xmlns="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xmlns="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xmlns="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xmlns="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xmlns="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xmlns="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xmlns="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xmlns="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xmlns="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xmlns="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xmlns="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xmlns="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xmlns="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xmlns="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xmlns="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xmlns="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xmlns="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xmlns="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xmlns="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xmlns="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xmlns="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xmlns="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xmlns="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xmlns="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xmlns="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xmlns="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xmlns="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xmlns="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xmlns="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xmlns="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xmlns="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xmlns="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xmlns="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xmlns="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xmlns="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xmlns="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xmlns="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xmlns="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xmlns="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xmlns="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xmlns="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xmlns="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xmlns="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xmlns="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xmlns="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xmlns="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xmlns="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xmlns="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xmlns="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xmlns="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xmlns="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xmlns="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xmlns="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xmlns="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xmlns="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xmlns="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xmlns="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xmlns="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xmlns="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2325008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xmlns="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6538648" cy="6857998"/>
          </a:xfrm>
          <a:solidFill>
            <a:schemeClr val="bg1">
              <a:lumMod val="85000"/>
            </a:schemeClr>
          </a:solidFill>
        </p:spPr>
        <p:txBody>
          <a:bodyPr lIns="360000" tIns="360000" rIns="72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xmlns="" id="{1BB3B2C9-CFDB-4AF2-BE63-E2AF8B0E7505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814888" y="0"/>
            <a:ext cx="738981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xmlns="" id="{081B6B67-7D18-4A84-A9C8-F8EB715A3FB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7255" y="616633"/>
            <a:ext cx="1260000" cy="126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0" name="AutoShape 7">
            <a:extLst>
              <a:ext uri="{FF2B5EF4-FFF2-40B4-BE49-F238E27FC236}">
                <a16:creationId xmlns:a16="http://schemas.microsoft.com/office/drawing/2014/main" xmlns="" id="{768AD39D-5774-4D47-839D-1B36BB540E37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262967" y="1167579"/>
            <a:ext cx="4549775" cy="421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/>
          </a:p>
        </p:txBody>
      </p:sp>
      <p:sp>
        <p:nvSpPr>
          <p:cNvPr id="22" name="Subtitle 21">
            <a:extLst>
              <a:ext uri="{FF2B5EF4-FFF2-40B4-BE49-F238E27FC236}">
                <a16:creationId xmlns:a16="http://schemas.microsoft.com/office/drawing/2014/main" xmlns="" id="{8342C053-5A99-403F-B0F2-E86B39C4B7D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74179" y="0"/>
            <a:ext cx="7417821" cy="6879660"/>
          </a:xfrm>
          <a:custGeom>
            <a:avLst/>
            <a:gdLst>
              <a:gd name="connsiteX0" fmla="*/ 1033462 w 4551363"/>
              <a:gd name="connsiteY0" fmla="*/ 0 h 4221163"/>
              <a:gd name="connsiteX1" fmla="*/ 4551363 w 4551363"/>
              <a:gd name="connsiteY1" fmla="*/ 0 h 4221163"/>
              <a:gd name="connsiteX2" fmla="*/ 4551363 w 4551363"/>
              <a:gd name="connsiteY2" fmla="*/ 4221163 h 4221163"/>
              <a:gd name="connsiteX3" fmla="*/ 1033462 w 4551363"/>
              <a:gd name="connsiteY3" fmla="*/ 4221163 h 4221163"/>
              <a:gd name="connsiteX4" fmla="*/ 0 w 4551363"/>
              <a:gd name="connsiteY4" fmla="*/ 3949701 h 422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1363" h="4221163">
                <a:moveTo>
                  <a:pt x="1033462" y="0"/>
                </a:moveTo>
                <a:lnTo>
                  <a:pt x="4551363" y="0"/>
                </a:lnTo>
                <a:lnTo>
                  <a:pt x="4551363" y="4221163"/>
                </a:lnTo>
                <a:lnTo>
                  <a:pt x="1033462" y="4221163"/>
                </a:lnTo>
                <a:lnTo>
                  <a:pt x="0" y="3949701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2304000" tIns="2700000" rIns="720000" bIns="18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Divider slide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5" name="Text Placeholder 140">
            <a:extLst>
              <a:ext uri="{FF2B5EF4-FFF2-40B4-BE49-F238E27FC236}">
                <a16:creationId xmlns:a16="http://schemas.microsoft.com/office/drawing/2014/main" xmlns="" id="{1E7CA0C9-C706-491C-A6A8-FDB0B12A217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2782490" cy="707231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1" name="Text Placeholder 135">
            <a:extLst>
              <a:ext uri="{FF2B5EF4-FFF2-40B4-BE49-F238E27FC236}">
                <a16:creationId xmlns:a16="http://schemas.microsoft.com/office/drawing/2014/main" xmlns="" id="{17A51544-3ECD-4ABC-8447-3699A67ACCC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4580239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2" name="Picture Placeholder 141">
            <a:extLst>
              <a:ext uri="{FF2B5EF4-FFF2-40B4-BE49-F238E27FC236}">
                <a16:creationId xmlns:a16="http://schemas.microsoft.com/office/drawing/2014/main" xmlns="" id="{7FEBB377-447E-4F52-87D8-8001155A75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99359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xmlns="" id="{73BB30E9-8493-45E3-BD7E-FD5DCB0129E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xmlns="" id="{BCF2E7B2-D01F-4846-9FFF-96A7F01CE4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70" name="AutoShape 3">
              <a:extLst>
                <a:ext uri="{FF2B5EF4-FFF2-40B4-BE49-F238E27FC236}">
                  <a16:creationId xmlns:a16="http://schemas.microsoft.com/office/drawing/2014/main" xmlns="" id="{7687D4E3-DA82-4B62-B19A-86F317319774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Rectangle 5">
              <a:extLst>
                <a:ext uri="{FF2B5EF4-FFF2-40B4-BE49-F238E27FC236}">
                  <a16:creationId xmlns:a16="http://schemas.microsoft.com/office/drawing/2014/main" xmlns="" id="{B5576FAF-F3E1-4CC5-B88B-0198F21051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xmlns="" id="{F87E52B1-38C9-4E33-AAF3-BF06500A38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7">
              <a:extLst>
                <a:ext uri="{FF2B5EF4-FFF2-40B4-BE49-F238E27FC236}">
                  <a16:creationId xmlns:a16="http://schemas.microsoft.com/office/drawing/2014/main" xmlns="" id="{836EB3B1-3E19-4A0A-A9DE-B85EC78B08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8">
              <a:extLst>
                <a:ext uri="{FF2B5EF4-FFF2-40B4-BE49-F238E27FC236}">
                  <a16:creationId xmlns:a16="http://schemas.microsoft.com/office/drawing/2014/main" xmlns="" id="{A541583E-90FA-4A04-9BB4-DF54DE6748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9">
              <a:extLst>
                <a:ext uri="{FF2B5EF4-FFF2-40B4-BE49-F238E27FC236}">
                  <a16:creationId xmlns:a16="http://schemas.microsoft.com/office/drawing/2014/main" xmlns="" id="{AF1BCBE3-95B4-473B-B2BB-88B2A4D46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0">
              <a:extLst>
                <a:ext uri="{FF2B5EF4-FFF2-40B4-BE49-F238E27FC236}">
                  <a16:creationId xmlns:a16="http://schemas.microsoft.com/office/drawing/2014/main" xmlns="" id="{570EB87D-7139-4FCE-8AD0-F04539A83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1">
              <a:extLst>
                <a:ext uri="{FF2B5EF4-FFF2-40B4-BE49-F238E27FC236}">
                  <a16:creationId xmlns:a16="http://schemas.microsoft.com/office/drawing/2014/main" xmlns="" id="{BCD13869-C734-4744-9966-1E45BC7E7B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xmlns="" id="{FA510161-0890-48DC-A1C7-4BC9C39F89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3">
              <a:extLst>
                <a:ext uri="{FF2B5EF4-FFF2-40B4-BE49-F238E27FC236}">
                  <a16:creationId xmlns:a16="http://schemas.microsoft.com/office/drawing/2014/main" xmlns="" id="{A94FCB9B-2163-47FE-A471-2F08FDD899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14">
              <a:extLst>
                <a:ext uri="{FF2B5EF4-FFF2-40B4-BE49-F238E27FC236}">
                  <a16:creationId xmlns:a16="http://schemas.microsoft.com/office/drawing/2014/main" xmlns="" id="{D43D310D-82EB-45FB-9575-7A05EC97BA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5">
              <a:extLst>
                <a:ext uri="{FF2B5EF4-FFF2-40B4-BE49-F238E27FC236}">
                  <a16:creationId xmlns:a16="http://schemas.microsoft.com/office/drawing/2014/main" xmlns="" id="{C27E9B67-E811-420C-B457-B01D5DA938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6">
              <a:extLst>
                <a:ext uri="{FF2B5EF4-FFF2-40B4-BE49-F238E27FC236}">
                  <a16:creationId xmlns:a16="http://schemas.microsoft.com/office/drawing/2014/main" xmlns="" id="{202E0DEF-5320-414A-9D09-9F04D307F9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7">
              <a:extLst>
                <a:ext uri="{FF2B5EF4-FFF2-40B4-BE49-F238E27FC236}">
                  <a16:creationId xmlns:a16="http://schemas.microsoft.com/office/drawing/2014/main" xmlns="" id="{7CDE55A6-B058-43BF-82AD-E2CF701CE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8">
              <a:extLst>
                <a:ext uri="{FF2B5EF4-FFF2-40B4-BE49-F238E27FC236}">
                  <a16:creationId xmlns:a16="http://schemas.microsoft.com/office/drawing/2014/main" xmlns="" id="{E76D96D4-DB64-4D87-93A0-8CF7BF7C42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9">
              <a:extLst>
                <a:ext uri="{FF2B5EF4-FFF2-40B4-BE49-F238E27FC236}">
                  <a16:creationId xmlns:a16="http://schemas.microsoft.com/office/drawing/2014/main" xmlns="" id="{09C9CCA1-C999-4358-BCFB-93A526B93AB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20">
              <a:extLst>
                <a:ext uri="{FF2B5EF4-FFF2-40B4-BE49-F238E27FC236}">
                  <a16:creationId xmlns:a16="http://schemas.microsoft.com/office/drawing/2014/main" xmlns="" id="{091B2AA6-BAFC-4C63-B6E5-E567B0781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xmlns="" id="{09DF5352-9E79-422D-A715-9F8798C83E9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xmlns="" id="{94E48EF3-5490-4793-84A1-99F9541C9E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xmlns="" id="{FF2C4395-852E-4B55-9169-B80758CCDD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xmlns="" id="{4A470D8C-6B28-4432-B2DC-BB7F4AAD01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xmlns="" id="{51494A52-CCA4-4E8F-B96C-7191A78BEA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xmlns="" id="{F9581B5B-4CC9-40EF-B351-1E0844E779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xmlns="" id="{B36CE5E6-82DB-4EC4-B8F2-00441C7F00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xmlns="" id="{CCB0DDE8-E457-4049-A1B5-9DC1A38E54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xmlns="" id="{F582F19F-50DB-4CD0-9261-9F3D4369DE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xmlns="" id="{03238F99-8877-414A-B15E-AC6904170A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xmlns="" id="{4BB808B9-70D1-4973-9B42-7047A60970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xmlns="" id="{F9C9A6F1-DCA9-40C4-A241-EAD329309E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xmlns="" id="{E0AEF41F-FC56-4890-9142-E6A51D258B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xmlns="" id="{6145C89F-8512-4401-B52C-D9558C1D01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xmlns="" id="{ED9CFB26-B8E6-48B1-A29F-24EB666228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xmlns="" id="{F6E85637-D434-4429-B291-1ECF3AEA6E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xmlns="" id="{30C150FF-3376-469B-9681-2D2C449866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xmlns="" id="{434EB90B-7746-4C60-9E11-00C8E6B4B1F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xmlns="" id="{7426CC65-8A41-4481-9E5D-C5331B6EEA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xmlns="" id="{97E7B34D-0DDF-4DE2-99C4-6BC45D794E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xmlns="" id="{6FC8D70A-8526-4C79-92C2-97301B914B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xmlns="" id="{39BE5684-35BB-46F4-9C5C-EAF067BC6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xmlns="" id="{5089B3F9-64DE-4CB8-BF0E-34B007F8C7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xmlns="" id="{04FECBD9-B54C-4D5A-A9AA-E7619DF761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xmlns="" id="{0ADCA952-0EDE-409C-B4D0-54FF479FCE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xmlns="" id="{A119A132-F0A3-4452-851C-D950D84D53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xmlns="" id="{BEC3E088-80FD-4804-92A1-2E76BA051D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xmlns="" id="{EA438C2B-5159-428A-AB6D-0446066C3F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xmlns="" id="{65B120BA-B006-4B6A-8DA5-F28EA6CDDE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xmlns="" id="{AB954FAD-8B27-4E4D-A4ED-D5FB03A7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xmlns="" id="{D653A1E5-8205-431C-8097-803798E04C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xmlns="" id="{54533794-0E7B-4B02-8F24-BDC83126EE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xmlns="" id="{D4D327AA-0BF7-4AB8-91E9-11F76213D3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xmlns="" id="{F8AB14D4-E7E1-4D1E-8B5C-B1A1653B91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xmlns="" id="{9424AD2E-65D9-4F30-9676-D28A85EE68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xmlns="" id="{F382EF80-0B77-4D44-B4FF-8B6BE2567C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xmlns="" id="{92C5A2A8-B427-43AB-B91C-75984A933E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xmlns="" id="{E9704698-3565-478A-9D58-D0A9430F2C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xmlns="" id="{E5B6714A-DEAD-4521-A9A6-9E2A55F926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xmlns="" id="{EC562B80-8A9A-4CB6-84CD-035DC0A57C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xmlns="" id="{F6A42320-400F-45BF-9470-203CFA636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189" name="Text Placeholder 135">
            <a:extLst>
              <a:ext uri="{FF2B5EF4-FFF2-40B4-BE49-F238E27FC236}">
                <a16:creationId xmlns:a16="http://schemas.microsoft.com/office/drawing/2014/main" xmlns="" id="{481E019A-1F81-4852-8272-EA711EFF709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91357347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xmlns="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xmlns="" id="{E03DFE5C-9D27-413D-8A78-400F18043883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xmlns="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xmlns="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xmlns="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xmlns="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xmlns="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xmlns="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xmlns="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xmlns="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xmlns="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xmlns="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xmlns="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xmlns="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xmlns="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xmlns="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xmlns="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xmlns="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xmlns="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xmlns="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xmlns="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xmlns="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xmlns="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xmlns="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xmlns="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xmlns="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xmlns="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xmlns="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xmlns="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xmlns="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xmlns="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xmlns="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xmlns="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xmlns="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xmlns="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xmlns="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xmlns="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xmlns="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xmlns="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xmlns="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xmlns="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xmlns="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xmlns="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xmlns="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xmlns="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xmlns="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xmlns="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xmlns="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xmlns="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xmlns="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xmlns="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xmlns="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xmlns="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xmlns="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xmlns="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xmlns="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xmlns="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xmlns="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xmlns="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xmlns="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xmlns="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xmlns="" id="{F997F199-0CF9-40C8-9EAA-1BE7B409F10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xmlns="" id="{6020C5ED-8684-4963-B702-A20B7E17DD7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86210798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xmlns="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400702" cy="887360"/>
          </a:xfrm>
        </p:spPr>
        <p:txBody>
          <a:bodyPr/>
          <a:lstStyle>
            <a:lvl1pPr>
              <a:defRPr lang="en-AU" dirty="0"/>
            </a:lvl1pPr>
          </a:lstStyle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xmlns="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241680" y="433468"/>
            <a:ext cx="4516849" cy="6424532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818" t="-6998" r="-14598" b="-250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xmlns="" id="{EFAC858D-C943-4AF2-ADB4-A578F396684B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xmlns="" id="{DD73D3F0-5814-4D17-B429-BC41662F4189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316357" y="1532415"/>
            <a:ext cx="6513110" cy="4454837"/>
          </a:xfrm>
        </p:spPr>
        <p:txBody>
          <a:bodyPr/>
          <a:lstStyle>
            <a:lvl1pPr>
              <a:defRPr lang="en-US" dirty="0"/>
            </a:lvl1pPr>
            <a:lvl2pPr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AU" dirty="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7048540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xmlns="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xmlns="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DA6974CE-5775-4767-8B2D-E006DC5555FD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5/12/2018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B597E5B4-99B2-4696-8ED1-B7AB1747A2AF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6329430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xmlns="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xmlns="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xmlns="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11136EA4-84ED-4506-A242-5F0C906222BB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87D72EC5-4F70-48F3-89D4-91D2D67BE51B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5/12/2018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2610718A-D70B-4A4B-A26A-0BF5E34D0069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3316539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8">
            <a:extLst>
              <a:ext uri="{FF2B5EF4-FFF2-40B4-BE49-F238E27FC236}">
                <a16:creationId xmlns:a16="http://schemas.microsoft.com/office/drawing/2014/main" xmlns="" id="{2A85445C-DF4B-4BAF-BA3E-2C7E13C6966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xmlns="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xmlns="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xmlns="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FA7FBC23-2E1D-42B9-B06F-441D2E530D6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BFBB8C37-F6A7-408B-AED7-05A293BD9B5C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5/12/2018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D217EB9A-C91F-4B28-8363-238C69D8FF42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34025247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8">
            <a:extLst>
              <a:ext uri="{FF2B5EF4-FFF2-40B4-BE49-F238E27FC236}">
                <a16:creationId xmlns:a16="http://schemas.microsoft.com/office/drawing/2014/main" xmlns="" id="{E0A0B3FD-4538-4369-83B6-70C4DFCECFF6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xmlns="" id="{B2A43BD1-0F4A-4FE6-96C0-15FBFE85BD1F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xmlns="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70" name="Picture Placeholder 8">
            <a:extLst>
              <a:ext uri="{FF2B5EF4-FFF2-40B4-BE49-F238E27FC236}">
                <a16:creationId xmlns:a16="http://schemas.microsoft.com/office/drawing/2014/main" xmlns="" id="{FA4A79D4-E349-4EBC-AEB1-516796BF6A3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xmlns="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D612DDF1-862D-4D1D-A8F8-0AA91E60F74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3895DF14-2515-429C-B3CC-7063B560D420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5/12/2018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6B923CC6-05EA-4B5E-8619-45B5D426CFF2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75262960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FF749F30-B44D-43F1-B0D5-603E1F271B81}"/>
              </a:ext>
            </a:extLst>
          </p:cNvPr>
          <p:cNvSpPr/>
          <p:nvPr userDrawn="1"/>
        </p:nvSpPr>
        <p:spPr>
          <a:xfrm>
            <a:off x="10839546" y="101089"/>
            <a:ext cx="1245238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xmlns="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xmlns="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xmlns="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xmlns="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0524626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39" name="Picture Placeholder 138">
            <a:extLst>
              <a:ext uri="{FF2B5EF4-FFF2-40B4-BE49-F238E27FC236}">
                <a16:creationId xmlns:a16="http://schemas.microsoft.com/office/drawing/2014/main" xmlns="" id="{D87FD7A2-8AF9-450B-AA84-809A435321D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3522183"/>
            <a:ext cx="4772203" cy="1227635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Bef>
                <a:spcPts val="50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+mn-lt"/>
              </a:defRPr>
            </a:lvl1pPr>
            <a:lvl2pPr marL="0" indent="0" algn="l">
              <a:spcBef>
                <a:spcPts val="500"/>
              </a:spcBef>
              <a:buNone/>
              <a:defRPr sz="2000" b="0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subtitle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B196D528-3F8C-4131-B8C8-D41C96117732}"/>
              </a:ext>
            </a:extLst>
          </p:cNvPr>
          <p:cNvSpPr txBox="1"/>
          <p:nvPr userDrawn="1"/>
        </p:nvSpPr>
        <p:spPr>
          <a:xfrm>
            <a:off x="514871" y="2525876"/>
            <a:ext cx="3164224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3800" b="1" kern="1200" dirty="0">
                <a:solidFill>
                  <a:schemeClr val="bg1"/>
                </a:solidFill>
                <a:latin typeface="+mj-lt"/>
                <a:ea typeface="+mn-ea"/>
                <a:cs typeface="+mn-cs"/>
              </a:rPr>
              <a:t>Thank you</a:t>
            </a:r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xmlns="" id="{0240AC5B-4C6A-426A-B2D7-877F8935F41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xmlns="" id="{E5A84B8F-F202-4882-842F-83827F0172A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xmlns="" id="{EC37A7B2-975C-4770-92F5-8992CA55725E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71" name="AutoShape 3">
              <a:extLst>
                <a:ext uri="{FF2B5EF4-FFF2-40B4-BE49-F238E27FC236}">
                  <a16:creationId xmlns:a16="http://schemas.microsoft.com/office/drawing/2014/main" xmlns="" id="{54F552E3-D38D-41BC-82E3-60C997948365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Rectangle 5">
              <a:extLst>
                <a:ext uri="{FF2B5EF4-FFF2-40B4-BE49-F238E27FC236}">
                  <a16:creationId xmlns:a16="http://schemas.microsoft.com/office/drawing/2014/main" xmlns="" id="{569FA1AE-C9C3-462F-A77A-B6BBCF918C9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6">
              <a:extLst>
                <a:ext uri="{FF2B5EF4-FFF2-40B4-BE49-F238E27FC236}">
                  <a16:creationId xmlns:a16="http://schemas.microsoft.com/office/drawing/2014/main" xmlns="" id="{6DB2EA32-9261-498B-830E-2FBDFA157F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7">
              <a:extLst>
                <a:ext uri="{FF2B5EF4-FFF2-40B4-BE49-F238E27FC236}">
                  <a16:creationId xmlns:a16="http://schemas.microsoft.com/office/drawing/2014/main" xmlns="" id="{EFF73E3A-06C3-4974-93E2-696040A897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xmlns="" id="{C4DC2C60-02AB-49AD-B3DD-BBCF7166C8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9">
              <a:extLst>
                <a:ext uri="{FF2B5EF4-FFF2-40B4-BE49-F238E27FC236}">
                  <a16:creationId xmlns:a16="http://schemas.microsoft.com/office/drawing/2014/main" xmlns="" id="{30961497-8835-4080-AFE2-534351DE26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0">
              <a:extLst>
                <a:ext uri="{FF2B5EF4-FFF2-40B4-BE49-F238E27FC236}">
                  <a16:creationId xmlns:a16="http://schemas.microsoft.com/office/drawing/2014/main" xmlns="" id="{E68F9C23-752D-42BE-A4E5-9B68536CD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1">
              <a:extLst>
                <a:ext uri="{FF2B5EF4-FFF2-40B4-BE49-F238E27FC236}">
                  <a16:creationId xmlns:a16="http://schemas.microsoft.com/office/drawing/2014/main" xmlns="" id="{13FC5098-8507-4098-93FB-F2624FFC64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2">
              <a:extLst>
                <a:ext uri="{FF2B5EF4-FFF2-40B4-BE49-F238E27FC236}">
                  <a16:creationId xmlns:a16="http://schemas.microsoft.com/office/drawing/2014/main" xmlns="" id="{7E5888E8-4F68-4921-8A2B-AEC299F6A1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3">
              <a:extLst>
                <a:ext uri="{FF2B5EF4-FFF2-40B4-BE49-F238E27FC236}">
                  <a16:creationId xmlns:a16="http://schemas.microsoft.com/office/drawing/2014/main" xmlns="" id="{B67C5942-8CB4-499B-AA8B-12470AC8A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4">
              <a:extLst>
                <a:ext uri="{FF2B5EF4-FFF2-40B4-BE49-F238E27FC236}">
                  <a16:creationId xmlns:a16="http://schemas.microsoft.com/office/drawing/2014/main" xmlns="" id="{7AD189ED-F890-4E02-8D27-6A3CE264891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5">
              <a:extLst>
                <a:ext uri="{FF2B5EF4-FFF2-40B4-BE49-F238E27FC236}">
                  <a16:creationId xmlns:a16="http://schemas.microsoft.com/office/drawing/2014/main" xmlns="" id="{A694629D-32D1-4504-B143-297920522C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6">
              <a:extLst>
                <a:ext uri="{FF2B5EF4-FFF2-40B4-BE49-F238E27FC236}">
                  <a16:creationId xmlns:a16="http://schemas.microsoft.com/office/drawing/2014/main" xmlns="" id="{2412EA18-A215-4DFD-A0A6-2AD409F48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7">
              <a:extLst>
                <a:ext uri="{FF2B5EF4-FFF2-40B4-BE49-F238E27FC236}">
                  <a16:creationId xmlns:a16="http://schemas.microsoft.com/office/drawing/2014/main" xmlns="" id="{C4E0E6D7-A2DC-410B-9822-C2D716A99A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8">
              <a:extLst>
                <a:ext uri="{FF2B5EF4-FFF2-40B4-BE49-F238E27FC236}">
                  <a16:creationId xmlns:a16="http://schemas.microsoft.com/office/drawing/2014/main" xmlns="" id="{D7B7983B-BA78-4770-8F07-998CF704F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19">
              <a:extLst>
                <a:ext uri="{FF2B5EF4-FFF2-40B4-BE49-F238E27FC236}">
                  <a16:creationId xmlns:a16="http://schemas.microsoft.com/office/drawing/2014/main" xmlns="" id="{A748B14A-0908-4434-A2E9-F3E4992B204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Freeform 20">
              <a:extLst>
                <a:ext uri="{FF2B5EF4-FFF2-40B4-BE49-F238E27FC236}">
                  <a16:creationId xmlns:a16="http://schemas.microsoft.com/office/drawing/2014/main" xmlns="" id="{9A723747-6853-43C4-AAB4-C1C0C93D99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Rectangle 21">
              <a:extLst>
                <a:ext uri="{FF2B5EF4-FFF2-40B4-BE49-F238E27FC236}">
                  <a16:creationId xmlns:a16="http://schemas.microsoft.com/office/drawing/2014/main" xmlns="" id="{135592F9-D2BB-451E-96FF-092A1EE1A3B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2">
              <a:extLst>
                <a:ext uri="{FF2B5EF4-FFF2-40B4-BE49-F238E27FC236}">
                  <a16:creationId xmlns:a16="http://schemas.microsoft.com/office/drawing/2014/main" xmlns="" id="{745670F2-51EA-4EA7-A414-FB609C350E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3">
              <a:extLst>
                <a:ext uri="{FF2B5EF4-FFF2-40B4-BE49-F238E27FC236}">
                  <a16:creationId xmlns:a16="http://schemas.microsoft.com/office/drawing/2014/main" xmlns="" id="{99B68E36-21CB-49F9-8DAA-F892BB3F7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4">
              <a:extLst>
                <a:ext uri="{FF2B5EF4-FFF2-40B4-BE49-F238E27FC236}">
                  <a16:creationId xmlns:a16="http://schemas.microsoft.com/office/drawing/2014/main" xmlns="" id="{F07D88E7-14BD-4576-AC88-8D241E6B93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5">
              <a:extLst>
                <a:ext uri="{FF2B5EF4-FFF2-40B4-BE49-F238E27FC236}">
                  <a16:creationId xmlns:a16="http://schemas.microsoft.com/office/drawing/2014/main" xmlns="" id="{BCAAAD9F-0A1F-49A6-A4DE-A5A523C546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6">
              <a:extLst>
                <a:ext uri="{FF2B5EF4-FFF2-40B4-BE49-F238E27FC236}">
                  <a16:creationId xmlns:a16="http://schemas.microsoft.com/office/drawing/2014/main" xmlns="" id="{DA1B6F50-51ED-4149-9C09-11E8008977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7">
              <a:extLst>
                <a:ext uri="{FF2B5EF4-FFF2-40B4-BE49-F238E27FC236}">
                  <a16:creationId xmlns:a16="http://schemas.microsoft.com/office/drawing/2014/main" xmlns="" id="{0AC74EF2-F419-4368-912E-71A0EA81D8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8">
              <a:extLst>
                <a:ext uri="{FF2B5EF4-FFF2-40B4-BE49-F238E27FC236}">
                  <a16:creationId xmlns:a16="http://schemas.microsoft.com/office/drawing/2014/main" xmlns="" id="{1C171149-6E4E-4D78-AB93-8E367FDD9F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29">
              <a:extLst>
                <a:ext uri="{FF2B5EF4-FFF2-40B4-BE49-F238E27FC236}">
                  <a16:creationId xmlns:a16="http://schemas.microsoft.com/office/drawing/2014/main" xmlns="" id="{A815DF7B-E424-42AB-A6AB-634DA40688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0">
              <a:extLst>
                <a:ext uri="{FF2B5EF4-FFF2-40B4-BE49-F238E27FC236}">
                  <a16:creationId xmlns:a16="http://schemas.microsoft.com/office/drawing/2014/main" xmlns="" id="{66BD8C37-8BC5-45CD-B87D-5AFE1A70DC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1">
              <a:extLst>
                <a:ext uri="{FF2B5EF4-FFF2-40B4-BE49-F238E27FC236}">
                  <a16:creationId xmlns:a16="http://schemas.microsoft.com/office/drawing/2014/main" xmlns="" id="{2CEB33A3-B63A-4808-96DD-C5F24BF9AC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2">
              <a:extLst>
                <a:ext uri="{FF2B5EF4-FFF2-40B4-BE49-F238E27FC236}">
                  <a16:creationId xmlns:a16="http://schemas.microsoft.com/office/drawing/2014/main" xmlns="" id="{C313A88E-E4EB-47A3-9504-3CBEC9DA296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4">
              <a:extLst>
                <a:ext uri="{FF2B5EF4-FFF2-40B4-BE49-F238E27FC236}">
                  <a16:creationId xmlns:a16="http://schemas.microsoft.com/office/drawing/2014/main" xmlns="" id="{56F05306-E858-4AD6-9044-0829EB27D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5">
              <a:extLst>
                <a:ext uri="{FF2B5EF4-FFF2-40B4-BE49-F238E27FC236}">
                  <a16:creationId xmlns:a16="http://schemas.microsoft.com/office/drawing/2014/main" xmlns="" id="{32901447-608B-4121-B7E4-6FCEAEA250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6">
              <a:extLst>
                <a:ext uri="{FF2B5EF4-FFF2-40B4-BE49-F238E27FC236}">
                  <a16:creationId xmlns:a16="http://schemas.microsoft.com/office/drawing/2014/main" xmlns="" id="{39190006-5196-47DB-99AE-94D3B7F045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7">
              <a:extLst>
                <a:ext uri="{FF2B5EF4-FFF2-40B4-BE49-F238E27FC236}">
                  <a16:creationId xmlns:a16="http://schemas.microsoft.com/office/drawing/2014/main" xmlns="" id="{8604054B-C93B-45A8-AB0E-E434861452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8">
              <a:extLst>
                <a:ext uri="{FF2B5EF4-FFF2-40B4-BE49-F238E27FC236}">
                  <a16:creationId xmlns:a16="http://schemas.microsoft.com/office/drawing/2014/main" xmlns="" id="{D0EFF960-9F83-4FFE-BF82-B52577442D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39">
              <a:extLst>
                <a:ext uri="{FF2B5EF4-FFF2-40B4-BE49-F238E27FC236}">
                  <a16:creationId xmlns:a16="http://schemas.microsoft.com/office/drawing/2014/main" xmlns="" id="{99D3D888-B3BA-4D97-B256-1108E2C3F2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0">
              <a:extLst>
                <a:ext uri="{FF2B5EF4-FFF2-40B4-BE49-F238E27FC236}">
                  <a16:creationId xmlns:a16="http://schemas.microsoft.com/office/drawing/2014/main" xmlns="" id="{7F59FA3C-1276-422B-80A8-04EF5B7FFB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1">
              <a:extLst>
                <a:ext uri="{FF2B5EF4-FFF2-40B4-BE49-F238E27FC236}">
                  <a16:creationId xmlns:a16="http://schemas.microsoft.com/office/drawing/2014/main" xmlns="" id="{0F1A5475-0A1C-4B1A-97EC-5E3CD80675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2">
              <a:extLst>
                <a:ext uri="{FF2B5EF4-FFF2-40B4-BE49-F238E27FC236}">
                  <a16:creationId xmlns:a16="http://schemas.microsoft.com/office/drawing/2014/main" xmlns="" id="{A3DDBAEE-DF7C-4EC8-94DD-05D69B1CDE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3">
              <a:extLst>
                <a:ext uri="{FF2B5EF4-FFF2-40B4-BE49-F238E27FC236}">
                  <a16:creationId xmlns:a16="http://schemas.microsoft.com/office/drawing/2014/main" xmlns="" id="{D5F93DF4-E313-489C-8E2A-B483A92DE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4">
              <a:extLst>
                <a:ext uri="{FF2B5EF4-FFF2-40B4-BE49-F238E27FC236}">
                  <a16:creationId xmlns:a16="http://schemas.microsoft.com/office/drawing/2014/main" xmlns="" id="{4DC15CBD-9941-4E37-A8B4-F231D3B31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5">
              <a:extLst>
                <a:ext uri="{FF2B5EF4-FFF2-40B4-BE49-F238E27FC236}">
                  <a16:creationId xmlns:a16="http://schemas.microsoft.com/office/drawing/2014/main" xmlns="" id="{9ADB481C-21A1-49F8-ACE4-4CD0729D92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6">
              <a:extLst>
                <a:ext uri="{FF2B5EF4-FFF2-40B4-BE49-F238E27FC236}">
                  <a16:creationId xmlns:a16="http://schemas.microsoft.com/office/drawing/2014/main" xmlns="" id="{E4D2031E-0A6F-4C49-9ED4-AB51D06F0F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7">
              <a:extLst>
                <a:ext uri="{FF2B5EF4-FFF2-40B4-BE49-F238E27FC236}">
                  <a16:creationId xmlns:a16="http://schemas.microsoft.com/office/drawing/2014/main" xmlns="" id="{C44C9E42-3F3B-4C13-A2DA-02F22BA28A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8">
              <a:extLst>
                <a:ext uri="{FF2B5EF4-FFF2-40B4-BE49-F238E27FC236}">
                  <a16:creationId xmlns:a16="http://schemas.microsoft.com/office/drawing/2014/main" xmlns="" id="{01353E56-76A6-4F6D-B228-D349DD153D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49">
              <a:extLst>
                <a:ext uri="{FF2B5EF4-FFF2-40B4-BE49-F238E27FC236}">
                  <a16:creationId xmlns:a16="http://schemas.microsoft.com/office/drawing/2014/main" xmlns="" id="{61622A06-0465-4E80-BE10-ABA3B3FE3D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0">
              <a:extLst>
                <a:ext uri="{FF2B5EF4-FFF2-40B4-BE49-F238E27FC236}">
                  <a16:creationId xmlns:a16="http://schemas.microsoft.com/office/drawing/2014/main" xmlns="" id="{87927BE2-A3FC-4F6C-B8B1-028431DC64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1">
              <a:extLst>
                <a:ext uri="{FF2B5EF4-FFF2-40B4-BE49-F238E27FC236}">
                  <a16:creationId xmlns:a16="http://schemas.microsoft.com/office/drawing/2014/main" xmlns="" id="{9AB4F4C4-EA49-4CC5-B240-860DE380C3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2">
              <a:extLst>
                <a:ext uri="{FF2B5EF4-FFF2-40B4-BE49-F238E27FC236}">
                  <a16:creationId xmlns:a16="http://schemas.microsoft.com/office/drawing/2014/main" xmlns="" id="{357BA5D2-76BC-4D95-9315-2DE8D62D55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3">
              <a:extLst>
                <a:ext uri="{FF2B5EF4-FFF2-40B4-BE49-F238E27FC236}">
                  <a16:creationId xmlns:a16="http://schemas.microsoft.com/office/drawing/2014/main" xmlns="" id="{DCED355D-42FD-4686-B0EF-0E3062E1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4">
              <a:extLst>
                <a:ext uri="{FF2B5EF4-FFF2-40B4-BE49-F238E27FC236}">
                  <a16:creationId xmlns:a16="http://schemas.microsoft.com/office/drawing/2014/main" xmlns="" id="{0958AEB7-DBAD-45AC-9AB2-48F0F17659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5">
              <a:extLst>
                <a:ext uri="{FF2B5EF4-FFF2-40B4-BE49-F238E27FC236}">
                  <a16:creationId xmlns:a16="http://schemas.microsoft.com/office/drawing/2014/main" xmlns="" id="{D21079D7-F09E-4BC4-907F-AB73704555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6">
              <a:extLst>
                <a:ext uri="{FF2B5EF4-FFF2-40B4-BE49-F238E27FC236}">
                  <a16:creationId xmlns:a16="http://schemas.microsoft.com/office/drawing/2014/main" xmlns="" id="{A704AF6D-383A-461D-9A8E-803EB90DE5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7">
              <a:extLst>
                <a:ext uri="{FF2B5EF4-FFF2-40B4-BE49-F238E27FC236}">
                  <a16:creationId xmlns:a16="http://schemas.microsoft.com/office/drawing/2014/main" xmlns="" id="{FC012E4A-28D8-454A-A556-8AC6B0EB0B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8">
              <a:extLst>
                <a:ext uri="{FF2B5EF4-FFF2-40B4-BE49-F238E27FC236}">
                  <a16:creationId xmlns:a16="http://schemas.microsoft.com/office/drawing/2014/main" xmlns="" id="{905E96C3-CEAF-465F-98F7-C346C851D7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59">
              <a:extLst>
                <a:ext uri="{FF2B5EF4-FFF2-40B4-BE49-F238E27FC236}">
                  <a16:creationId xmlns:a16="http://schemas.microsoft.com/office/drawing/2014/main" xmlns="" id="{B96BC9E4-E5E9-4941-BC5B-77E75A08F2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0">
              <a:extLst>
                <a:ext uri="{FF2B5EF4-FFF2-40B4-BE49-F238E27FC236}">
                  <a16:creationId xmlns:a16="http://schemas.microsoft.com/office/drawing/2014/main" xmlns="" id="{094DCF66-2169-4747-B305-D494F1D1B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1">
              <a:extLst>
                <a:ext uri="{FF2B5EF4-FFF2-40B4-BE49-F238E27FC236}">
                  <a16:creationId xmlns:a16="http://schemas.microsoft.com/office/drawing/2014/main" xmlns="" id="{4AEC03C8-5E0C-4AFF-AE73-885A440478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xmlns="" id="{2F0EA371-30C6-42A1-8D7F-5F691CCF4E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17761383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xmlns="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75" name="Text Placeholder 140">
            <a:extLst>
              <a:ext uri="{FF2B5EF4-FFF2-40B4-BE49-F238E27FC236}">
                <a16:creationId xmlns:a16="http://schemas.microsoft.com/office/drawing/2014/main" xmlns="" id="{F8C9875D-6ED4-4691-B4EE-6BE289CEFD8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xmlns="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xmlns="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xmlns="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xmlns="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xmlns="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xmlns="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xmlns="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xmlns="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xmlns="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xmlns="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xmlns="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xmlns="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xmlns="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xmlns="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xmlns="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xmlns="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xmlns="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xmlns="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xmlns="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xmlns="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xmlns="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xmlns="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xmlns="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xmlns="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xmlns="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xmlns="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xmlns="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xmlns="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xmlns="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xmlns="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xmlns="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xmlns="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xmlns="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xmlns="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xmlns="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xmlns="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xmlns="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xmlns="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xmlns="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xmlns="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xmlns="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xmlns="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xmlns="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xmlns="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xmlns="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xmlns="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xmlns="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xmlns="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xmlns="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xmlns="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xmlns="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xmlns="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xmlns="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xmlns="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xmlns="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xmlns="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xmlns="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xmlns="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xmlns="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xmlns="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xmlns="" id="{601F3602-2361-40F0-A995-ABA050961AB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26802196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xmlns="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41772125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xmlns="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xmlns="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xmlns="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xmlns="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xmlns="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xmlns="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xmlns="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xmlns="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xmlns="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xmlns="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xmlns="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xmlns="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xmlns="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xmlns="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xmlns="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xmlns="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xmlns="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xmlns="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xmlns="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xmlns="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xmlns="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xmlns="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xmlns="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xmlns="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xmlns="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xmlns="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xmlns="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xmlns="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xmlns="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xmlns="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xmlns="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xmlns="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xmlns="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xmlns="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xmlns="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xmlns="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xmlns="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xmlns="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xmlns="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xmlns="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xmlns="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xmlns="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xmlns="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xmlns="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xmlns="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xmlns="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xmlns="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xmlns="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xmlns="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xmlns="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xmlns="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xmlns="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xmlns="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xmlns="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xmlns="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xmlns="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xmlns="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xmlns="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xmlns="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79" name="Freeform: Shape 78">
            <a:extLst>
              <a:ext uri="{FF2B5EF4-FFF2-40B4-BE49-F238E27FC236}">
                <a16:creationId xmlns:a16="http://schemas.microsoft.com/office/drawing/2014/main" xmlns="" id="{9821C742-34A7-4634-ABFF-1A8C76DB814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1" name="Text Placeholder 140">
            <a:extLst>
              <a:ext uri="{FF2B5EF4-FFF2-40B4-BE49-F238E27FC236}">
                <a16:creationId xmlns:a16="http://schemas.microsoft.com/office/drawing/2014/main" xmlns="" id="{E2C11A33-E2C2-4ED9-A0FF-F9E78469F2C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xmlns="" id="{CFA768B8-D2D1-447E-9F0E-47C681CCC99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57847716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xmlns="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xmlns="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xmlns="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xmlns="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xmlns="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xmlns="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xmlns="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xmlns="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xmlns="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xmlns="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xmlns="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xmlns="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xmlns="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xmlns="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xmlns="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xmlns="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xmlns="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xmlns="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xmlns="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xmlns="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xmlns="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xmlns="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xmlns="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xmlns="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xmlns="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xmlns="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xmlns="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xmlns="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xmlns="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xmlns="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xmlns="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xmlns="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xmlns="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xmlns="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xmlns="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xmlns="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xmlns="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xmlns="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xmlns="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xmlns="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xmlns="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xmlns="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xmlns="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xmlns="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xmlns="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xmlns="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xmlns="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xmlns="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xmlns="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xmlns="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xmlns="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xmlns="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xmlns="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xmlns="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xmlns="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xmlns="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xmlns="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xmlns="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xmlns="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xmlns="" id="{E3563E49-DAF7-4206-AAD7-38E789258387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xmlns="" id="{0BA02072-FEDB-429A-A4C0-22D59D09BF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xmlns="" id="{0ABA4448-A18D-4663-B455-EAD951F8620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88765359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xmlns="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xmlns="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xmlns="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xmlns="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xmlns="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xmlns="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xmlns="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xmlns="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xmlns="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xmlns="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xmlns="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xmlns="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xmlns="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xmlns="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xmlns="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xmlns="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xmlns="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xmlns="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xmlns="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xmlns="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xmlns="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xmlns="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xmlns="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xmlns="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xmlns="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xmlns="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xmlns="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xmlns="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xmlns="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xmlns="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xmlns="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xmlns="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xmlns="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xmlns="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xmlns="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xmlns="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xmlns="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xmlns="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xmlns="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xmlns="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xmlns="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xmlns="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xmlns="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xmlns="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xmlns="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xmlns="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xmlns="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xmlns="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xmlns="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xmlns="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xmlns="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xmlns="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xmlns="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xmlns="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xmlns="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xmlns="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xmlns="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xmlns="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xmlns="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xmlns="" id="{0176FAE9-F8D7-45AD-AA56-97F65AF5C7CF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xmlns="" id="{7B87D9FE-C85C-4214-9157-DD7F3ED28A3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xmlns="" id="{315BBA84-73B3-48DF-B6EE-69867E46B6E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38731914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xmlns="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xmlns="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xmlns="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xmlns="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xmlns="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xmlns="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xmlns="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xmlns="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xmlns="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xmlns="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xmlns="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xmlns="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xmlns="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xmlns="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xmlns="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xmlns="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xmlns="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xmlns="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xmlns="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xmlns="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xmlns="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xmlns="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xmlns="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xmlns="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xmlns="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xmlns="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xmlns="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xmlns="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xmlns="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xmlns="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xmlns="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xmlns="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xmlns="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xmlns="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xmlns="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xmlns="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xmlns="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xmlns="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xmlns="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xmlns="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xmlns="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xmlns="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xmlns="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xmlns="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xmlns="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xmlns="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xmlns="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xmlns="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xmlns="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xmlns="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xmlns="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xmlns="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xmlns="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xmlns="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xmlns="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xmlns="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xmlns="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xmlns="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xmlns="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xmlns="" id="{229705A0-38F7-4A9C-86A4-2F68DE74B02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xmlns="" id="{4D897568-993B-4A02-A134-6722AC6A986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xmlns="" id="{CA8F343C-4D99-4A43-995F-05ACA5C64E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824678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xmlns="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xmlns="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xmlns="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xmlns="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xmlns="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xmlns="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xmlns="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xmlns="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xmlns="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xmlns="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xmlns="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xmlns="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xmlns="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xmlns="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xmlns="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xmlns="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xmlns="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xmlns="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xmlns="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xmlns="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xmlns="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xmlns="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xmlns="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xmlns="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xmlns="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xmlns="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xmlns="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xmlns="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xmlns="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xmlns="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xmlns="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xmlns="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xmlns="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xmlns="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xmlns="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xmlns="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xmlns="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xmlns="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xmlns="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xmlns="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xmlns="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xmlns="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xmlns="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xmlns="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xmlns="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xmlns="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xmlns="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xmlns="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xmlns="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xmlns="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xmlns="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xmlns="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xmlns="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xmlns="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xmlns="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xmlns="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xmlns="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xmlns="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xmlns="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xmlns="" id="{0624966D-E4EA-4F50-9BB6-48291DC82572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xmlns="" id="{7C435E10-BA07-43CA-946E-F929538E56E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xmlns="" id="{8818C800-1FD7-46E3-9513-EDED28C7D41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131766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xmlns="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xmlns="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xmlns="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xmlns="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xmlns="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xmlns="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xmlns="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xmlns="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xmlns="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xmlns="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xmlns="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xmlns="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xmlns="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xmlns="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xmlns="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xmlns="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xmlns="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xmlns="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xmlns="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xmlns="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xmlns="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xmlns="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xmlns="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xmlns="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xmlns="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xmlns="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xmlns="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xmlns="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xmlns="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xmlns="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xmlns="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xmlns="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xmlns="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xmlns="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xmlns="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xmlns="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xmlns="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xmlns="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xmlns="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xmlns="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xmlns="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xmlns="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xmlns="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xmlns="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xmlns="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xmlns="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xmlns="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xmlns="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xmlns="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xmlns="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xmlns="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xmlns="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xmlns="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xmlns="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xmlns="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xmlns="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xmlns="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xmlns="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xmlns="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xmlns="" id="{054BDF27-BFAD-478C-A199-3DB667D3F5E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xmlns="" id="{219F3B99-BA96-428A-8B96-08B07C3957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xmlns="" id="{3E6A1775-999F-4891-AEA1-BDBEAF077E5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3258611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xmlns="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xmlns="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xmlns="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xmlns="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xmlns="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xmlns="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xmlns="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xmlns="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xmlns="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xmlns="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xmlns="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xmlns="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xmlns="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xmlns="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xmlns="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xmlns="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xmlns="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xmlns="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xmlns="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xmlns="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xmlns="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xmlns="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xmlns="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xmlns="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xmlns="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xmlns="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xmlns="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xmlns="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xmlns="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xmlns="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xmlns="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xmlns="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xmlns="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xmlns="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xmlns="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xmlns="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xmlns="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xmlns="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xmlns="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xmlns="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xmlns="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xmlns="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xmlns="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xmlns="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xmlns="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xmlns="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xmlns="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xmlns="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xmlns="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xmlns="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xmlns="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xmlns="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xmlns="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xmlns="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xmlns="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xmlns="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xmlns="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xmlns="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xmlns="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80" name="Freeform: Shape 79">
            <a:extLst>
              <a:ext uri="{FF2B5EF4-FFF2-40B4-BE49-F238E27FC236}">
                <a16:creationId xmlns:a16="http://schemas.microsoft.com/office/drawing/2014/main" xmlns="" id="{9F2674CC-72EB-4595-86BE-D02CD83455C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4" name="Text Placeholder 140">
            <a:extLst>
              <a:ext uri="{FF2B5EF4-FFF2-40B4-BE49-F238E27FC236}">
                <a16:creationId xmlns:a16="http://schemas.microsoft.com/office/drawing/2014/main" xmlns="" id="{C2FB46BE-AAF7-42FF-9037-1C6EE88FE3B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xmlns="" id="{262CC006-DD2A-4ACA-910F-2010703F4F3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1621343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xmlns="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xmlns="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xmlns="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xmlns="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xmlns="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xmlns="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xmlns="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xmlns="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xmlns="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xmlns="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xmlns="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xmlns="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xmlns="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xmlns="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xmlns="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xmlns="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xmlns="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xmlns="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xmlns="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xmlns="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xmlns="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xmlns="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xmlns="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xmlns="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xmlns="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xmlns="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xmlns="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xmlns="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xmlns="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xmlns="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xmlns="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xmlns="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xmlns="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xmlns="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xmlns="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xmlns="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xmlns="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xmlns="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xmlns="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xmlns="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xmlns="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xmlns="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xmlns="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xmlns="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xmlns="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xmlns="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xmlns="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xmlns="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xmlns="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xmlns="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xmlns="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xmlns="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xmlns="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xmlns="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xmlns="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xmlns="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xmlns="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xmlns="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xmlns="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xmlns="" id="{6725A7B3-05B9-43EC-BD6A-2951B787802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xmlns="" id="{3AF26A12-2ED5-4400-ADF5-846B94638FB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xmlns="" id="{EDA5586F-18E7-4601-96CA-50CD2AA81EC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63850342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xmlns="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xmlns="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xmlns="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xmlns="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xmlns="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xmlns="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xmlns="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xmlns="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xmlns="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xmlns="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xmlns="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xmlns="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xmlns="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xmlns="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xmlns="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xmlns="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xmlns="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xmlns="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xmlns="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xmlns="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xmlns="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xmlns="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xmlns="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xmlns="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xmlns="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xmlns="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xmlns="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xmlns="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xmlns="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xmlns="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xmlns="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xmlns="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xmlns="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xmlns="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xmlns="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xmlns="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xmlns="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xmlns="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xmlns="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xmlns="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xmlns="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xmlns="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xmlns="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xmlns="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xmlns="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xmlns="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xmlns="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xmlns="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xmlns="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xmlns="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xmlns="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xmlns="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xmlns="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xmlns="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xmlns="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xmlns="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xmlns="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xmlns="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xmlns="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xmlns="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xmlns="" id="{C553431B-6092-48C5-AD7C-F30516D7A38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xmlns="" id="{B4389B36-E541-48E7-A912-C35EE13572D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xmlns="" id="{2BA1EDDF-3973-431D-958F-640EC310C4D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9957189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xmlns="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12204000" cy="6857998"/>
          </a:xfrm>
          <a:solidFill>
            <a:schemeClr val="bg1">
              <a:lumMod val="85000"/>
            </a:schemeClr>
          </a:solidFill>
        </p:spPr>
        <p:txBody>
          <a:bodyPr lIns="360000" tIns="360000" rIns="36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  <p:sp>
        <p:nvSpPr>
          <p:cNvPr id="73" name="Subtitle 72">
            <a:extLst>
              <a:ext uri="{FF2B5EF4-FFF2-40B4-BE49-F238E27FC236}">
                <a16:creationId xmlns:a16="http://schemas.microsoft.com/office/drawing/2014/main" xmlns="" id="{2993D1DC-23D0-40CA-BA80-0CCA239AC610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0" y="0"/>
            <a:ext cx="5729283" cy="6857998"/>
          </a:xfrm>
          <a:custGeom>
            <a:avLst/>
            <a:gdLst>
              <a:gd name="connsiteX0" fmla="*/ 0 w 5729283"/>
              <a:gd name="connsiteY0" fmla="*/ 0 h 6857998"/>
              <a:gd name="connsiteX1" fmla="*/ 4311112 w 5729283"/>
              <a:gd name="connsiteY1" fmla="*/ 0 h 6857998"/>
              <a:gd name="connsiteX2" fmla="*/ 5729283 w 5729283"/>
              <a:gd name="connsiteY2" fmla="*/ 5316930 h 6857998"/>
              <a:gd name="connsiteX3" fmla="*/ 0 w 5729283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9283" h="6857998">
                <a:moveTo>
                  <a:pt x="0" y="0"/>
                </a:moveTo>
                <a:lnTo>
                  <a:pt x="4311112" y="0"/>
                </a:lnTo>
                <a:lnTo>
                  <a:pt x="5729283" y="5316930"/>
                </a:lnTo>
                <a:lnTo>
                  <a:pt x="0" y="6857998"/>
                </a:lnTo>
                <a:close/>
              </a:path>
            </a:pathLst>
          </a:custGeom>
          <a:solidFill>
            <a:schemeClr val="bg1">
              <a:alpha val="80000"/>
            </a:schemeClr>
          </a:solidFill>
        </p:spPr>
        <p:txBody>
          <a:bodyPr wrap="square" lIns="576000" tIns="2484000" rIns="1404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xmlns="" id="{081B6B67-7D18-4A84-A9C8-F8EB715A3FB3}"/>
              </a:ext>
            </a:extLst>
          </p:cNvPr>
          <p:cNvSpPr>
            <a:spLocks noGrp="1" noChangeAspect="1"/>
          </p:cNvSpPr>
          <p:nvPr>
            <p:ph type="body" sz="quarter" idx="14" hasCustomPrompt="1"/>
          </p:nvPr>
        </p:nvSpPr>
        <p:spPr>
          <a:xfrm>
            <a:off x="607255" y="616633"/>
            <a:ext cx="1440000" cy="144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39" name="Text Placeholder 140">
            <a:extLst>
              <a:ext uri="{FF2B5EF4-FFF2-40B4-BE49-F238E27FC236}">
                <a16:creationId xmlns:a16="http://schemas.microsoft.com/office/drawing/2014/main" xmlns="" id="{57544754-61DA-4535-96B6-21D24A61885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0063" y="5265337"/>
            <a:ext cx="356711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8" name="Text Placeholder 135">
            <a:extLst>
              <a:ext uri="{FF2B5EF4-FFF2-40B4-BE49-F238E27FC236}">
                <a16:creationId xmlns:a16="http://schemas.microsoft.com/office/drawing/2014/main" xmlns="" id="{08BE5594-C448-4AC9-B08C-E09264A1634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7255" y="52093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4439700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xmlns="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xmlns="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xmlns="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xmlns="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xmlns="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xmlns="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xmlns="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xmlns="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xmlns="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xmlns="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xmlns="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xmlns="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xmlns="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xmlns="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xmlns="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xmlns="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xmlns="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xmlns="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xmlns="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xmlns="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xmlns="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xmlns="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xmlns="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xmlns="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xmlns="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xmlns="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xmlns="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xmlns="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xmlns="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xmlns="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xmlns="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xmlns="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xmlns="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xmlns="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xmlns="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xmlns="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xmlns="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xmlns="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xmlns="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xmlns="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xmlns="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xmlns="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xmlns="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xmlns="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xmlns="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xmlns="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xmlns="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xmlns="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xmlns="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xmlns="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xmlns="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xmlns="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xmlns="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xmlns="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xmlns="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xmlns="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xmlns="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xmlns="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xmlns="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xmlns="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xmlns="" id="{86F4D0A5-6CC7-400E-9C3C-0694666F6F8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xmlns="" id="{C8E1928D-065A-4AB1-9DF2-3C1374F8D11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xmlns="" id="{E11A1BDE-E875-46F4-AFCD-40A30102811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96075915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xmlns="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xmlns="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xmlns="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xmlns="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xmlns="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xmlns="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xmlns="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xmlns="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xmlns="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xmlns="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xmlns="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xmlns="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xmlns="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xmlns="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xmlns="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xmlns="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xmlns="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xmlns="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xmlns="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xmlns="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xmlns="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xmlns="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xmlns="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xmlns="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xmlns="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xmlns="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xmlns="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xmlns="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xmlns="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xmlns="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xmlns="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xmlns="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xmlns="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xmlns="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xmlns="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xmlns="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xmlns="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xmlns="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xmlns="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xmlns="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xmlns="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xmlns="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xmlns="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xmlns="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xmlns="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xmlns="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xmlns="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xmlns="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xmlns="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xmlns="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xmlns="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xmlns="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xmlns="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xmlns="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xmlns="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xmlns="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xmlns="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xmlns="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xmlns="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xmlns="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xmlns="" id="{44E114E6-BD85-4C72-BAB6-6A2A343DA8D5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xmlns="" id="{3156ADEC-0272-4274-9765-6F13B085BBD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xmlns="" id="{13892CA3-1F3C-40B3-9F82-3B2099571F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0147513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xmlns="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xmlns="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xmlns="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xmlns="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xmlns="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xmlns="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xmlns="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xmlns="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xmlns="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xmlns="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xmlns="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xmlns="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xmlns="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xmlns="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xmlns="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xmlns="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xmlns="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xmlns="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xmlns="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xmlns="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xmlns="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xmlns="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xmlns="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xmlns="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xmlns="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xmlns="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xmlns="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xmlns="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xmlns="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xmlns="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xmlns="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xmlns="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xmlns="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xmlns="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xmlns="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xmlns="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xmlns="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xmlns="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xmlns="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xmlns="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xmlns="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xmlns="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xmlns="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xmlns="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xmlns="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xmlns="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xmlns="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xmlns="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xmlns="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xmlns="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xmlns="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xmlns="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xmlns="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xmlns="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xmlns="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xmlns="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xmlns="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xmlns="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xmlns="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xmlns="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xmlns="" id="{FCFB8DF9-51A8-485E-9F12-E5A3330F489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xmlns="" id="{2DDB1C3D-68C3-412D-8EB3-97570F00136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xmlns="" id="{28C843FD-33AA-4EEC-9FDF-27DC52E9A1E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3425663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xmlns="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xmlns="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xmlns="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xmlns="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xmlns="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xmlns="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xmlns="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xmlns="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xmlns="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xmlns="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xmlns="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xmlns="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xmlns="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xmlns="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xmlns="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xmlns="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xmlns="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xmlns="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xmlns="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xmlns="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xmlns="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xmlns="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xmlns="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xmlns="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xmlns="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xmlns="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xmlns="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xmlns="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xmlns="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xmlns="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xmlns="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xmlns="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xmlns="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xmlns="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xmlns="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xmlns="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xmlns="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xmlns="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xmlns="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xmlns="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xmlns="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xmlns="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xmlns="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xmlns="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xmlns="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xmlns="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xmlns="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xmlns="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xmlns="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xmlns="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xmlns="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xmlns="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xmlns="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xmlns="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xmlns="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xmlns="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xmlns="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xmlns="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xmlns="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xmlns="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xmlns="" id="{9C7F53C6-9053-440C-8E3D-971AFB12FFFC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xmlns="" id="{7AF040AB-A5DC-4D6D-B6BA-75BCAFC7AAF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xmlns="" id="{E51F7505-AB35-46E5-9D36-6EFD604C99A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26421944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xmlns="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xmlns="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xmlns="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xmlns="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xmlns="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xmlns="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xmlns="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xmlns="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xmlns="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xmlns="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xmlns="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xmlns="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xmlns="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xmlns="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xmlns="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xmlns="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xmlns="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xmlns="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xmlns="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xmlns="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xmlns="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xmlns="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xmlns="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xmlns="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xmlns="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xmlns="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xmlns="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xmlns="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xmlns="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xmlns="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xmlns="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xmlns="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xmlns="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xmlns="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xmlns="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xmlns="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xmlns="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xmlns="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xmlns="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xmlns="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xmlns="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xmlns="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xmlns="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xmlns="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xmlns="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xmlns="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xmlns="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xmlns="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xmlns="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xmlns="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xmlns="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xmlns="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xmlns="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xmlns="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xmlns="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xmlns="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xmlns="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xmlns="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xmlns="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xmlns="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xmlns="" id="{54420FA1-8DAE-4658-86CF-B5658CDC24E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xmlns="" id="{234B86AF-61C0-4BEF-AED9-AB6E1045862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xmlns="" id="{51EC55AF-72F6-4B80-B565-E4736853BBD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0142751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xmlns="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xmlns="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xmlns="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xmlns="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xmlns="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xmlns="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xmlns="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xmlns="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xmlns="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xmlns="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xmlns="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xmlns="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xmlns="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xmlns="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xmlns="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xmlns="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xmlns="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xmlns="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xmlns="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xmlns="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xmlns="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xmlns="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xmlns="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xmlns="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xmlns="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xmlns="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xmlns="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xmlns="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xmlns="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xmlns="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xmlns="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xmlns="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xmlns="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xmlns="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xmlns="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xmlns="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xmlns="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xmlns="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xmlns="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xmlns="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xmlns="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xmlns="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xmlns="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xmlns="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xmlns="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xmlns="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xmlns="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xmlns="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xmlns="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xmlns="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xmlns="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xmlns="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xmlns="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xmlns="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xmlns="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xmlns="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xmlns="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xmlns="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xmlns="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xmlns="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xmlns="" id="{C8A16490-7A25-479D-8887-224357329F5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xmlns="" id="{E5F69457-834C-4B3E-AF4C-CDBC7D6FC8A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xmlns="" id="{AC135A83-4349-4D19-A851-56FC171B943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7980711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xmlns="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xmlns="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xmlns="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xmlns="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xmlns="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xmlns="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xmlns="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xmlns="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xmlns="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xmlns="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xmlns="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xmlns="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xmlns="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xmlns="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xmlns="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xmlns="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xmlns="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xmlns="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xmlns="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xmlns="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xmlns="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xmlns="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xmlns="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xmlns="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xmlns="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xmlns="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xmlns="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xmlns="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xmlns="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xmlns="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xmlns="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xmlns="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xmlns="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xmlns="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xmlns="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xmlns="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xmlns="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xmlns="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xmlns="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xmlns="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xmlns="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xmlns="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xmlns="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xmlns="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xmlns="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xmlns="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xmlns="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xmlns="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xmlns="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xmlns="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xmlns="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xmlns="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xmlns="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xmlns="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xmlns="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xmlns="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xmlns="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xmlns="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xmlns="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xmlns="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xmlns="" id="{EABDE6FE-819A-4678-A6E8-009E38A1A56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xmlns="" id="{FD7259D0-6B32-4DE1-8F13-A21A1C988BF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xmlns="" id="{D42A6F0E-E106-4C5B-90DE-D6097D2850F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263184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xmlns="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xmlns="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xmlns="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xmlns="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xmlns="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xmlns="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xmlns="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xmlns="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xmlns="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xmlns="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xmlns="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xmlns="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xmlns="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xmlns="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xmlns="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xmlns="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xmlns="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xmlns="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xmlns="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xmlns="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xmlns="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xmlns="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xmlns="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xmlns="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xmlns="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xmlns="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xmlns="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xmlns="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xmlns="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xmlns="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xmlns="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xmlns="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xmlns="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xmlns="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xmlns="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xmlns="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xmlns="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xmlns="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xmlns="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xmlns="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xmlns="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xmlns="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xmlns="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xmlns="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xmlns="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xmlns="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xmlns="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xmlns="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xmlns="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xmlns="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xmlns="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xmlns="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xmlns="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xmlns="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xmlns="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xmlns="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xmlns="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xmlns="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xmlns="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xmlns="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xmlns="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60928" t="-30644" r="-107570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8" name="Text Placeholder 140">
            <a:extLst>
              <a:ext uri="{FF2B5EF4-FFF2-40B4-BE49-F238E27FC236}">
                <a16:creationId xmlns:a16="http://schemas.microsoft.com/office/drawing/2014/main" xmlns="" id="{4CE4066F-5CB1-43C1-8385-16A6CA0296A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xmlns="" id="{7C590671-A7C1-4FD2-8937-335D342E216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88980855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xmlns="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xmlns="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xmlns="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xmlns="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xmlns="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xmlns="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xmlns="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xmlns="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xmlns="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xmlns="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xmlns="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xmlns="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xmlns="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xmlns="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xmlns="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xmlns="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xmlns="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xmlns="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xmlns="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xmlns="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xmlns="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xmlns="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xmlns="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xmlns="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xmlns="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xmlns="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xmlns="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xmlns="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xmlns="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xmlns="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xmlns="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xmlns="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xmlns="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xmlns="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xmlns="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xmlns="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xmlns="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xmlns="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xmlns="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xmlns="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xmlns="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xmlns="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xmlns="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xmlns="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xmlns="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xmlns="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xmlns="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xmlns="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xmlns="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xmlns="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xmlns="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xmlns="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xmlns="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xmlns="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xmlns="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xmlns="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xmlns="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xmlns="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xmlns="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xmlns="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xmlns="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2106" t="-35294" r="-54327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xmlns="" id="{C88C7B38-255E-4D79-80C8-2A025E1CFAC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xmlns="" id="{EC7B1783-9A42-4500-B3D5-978D81F0206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71756115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xmlns="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xmlns="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xmlns="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xmlns="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xmlns="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xmlns="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xmlns="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xmlns="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xmlns="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xmlns="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xmlns="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xmlns="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xmlns="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xmlns="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xmlns="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xmlns="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xmlns="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xmlns="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xmlns="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xmlns="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xmlns="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xmlns="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xmlns="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xmlns="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xmlns="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xmlns="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xmlns="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xmlns="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xmlns="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xmlns="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xmlns="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xmlns="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xmlns="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xmlns="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xmlns="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xmlns="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xmlns="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xmlns="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xmlns="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xmlns="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xmlns="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xmlns="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xmlns="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xmlns="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xmlns="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xmlns="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xmlns="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xmlns="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xmlns="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xmlns="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xmlns="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xmlns="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xmlns="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xmlns="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xmlns="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xmlns="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xmlns="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xmlns="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xmlns="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xmlns="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xmlns="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5179" t="-40292" r="-67666" b="-4637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xmlns="" id="{B37A7C5F-6C97-4907-9B6E-CAD54B542D5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xmlns="" id="{89411580-DB87-4A03-8CAA-0596920BA9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765696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xmlns="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6557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xmlns="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xmlns="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xmlns="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xmlns="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xmlns="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xmlns="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xmlns="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xmlns="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xmlns="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xmlns="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xmlns="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xmlns="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xmlns="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xmlns="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xmlns="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xmlns="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xmlns="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xmlns="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xmlns="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xmlns="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xmlns="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xmlns="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xmlns="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xmlns="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xmlns="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xmlns="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xmlns="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xmlns="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xmlns="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xmlns="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xmlns="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xmlns="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xmlns="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xmlns="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xmlns="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xmlns="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xmlns="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xmlns="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xmlns="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xmlns="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xmlns="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xmlns="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xmlns="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xmlns="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xmlns="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xmlns="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xmlns="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xmlns="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xmlns="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xmlns="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xmlns="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xmlns="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xmlns="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xmlns="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xmlns="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xmlns="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xmlns="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xmlns="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xmlns="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xmlns="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441F2942-2F48-4595-B815-42D3F57C14B8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79" name="Picture Placeholder 2">
            <a:extLst>
              <a:ext uri="{FF2B5EF4-FFF2-40B4-BE49-F238E27FC236}">
                <a16:creationId xmlns:a16="http://schemas.microsoft.com/office/drawing/2014/main" xmlns="" id="{649337E6-8710-4F9B-AE53-FDDFC8849CF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xmlns="" id="{2E04A960-7ECB-4B73-A38E-482CE39F43DB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1" name="Text Placeholder 135">
            <a:extLst>
              <a:ext uri="{FF2B5EF4-FFF2-40B4-BE49-F238E27FC236}">
                <a16:creationId xmlns:a16="http://schemas.microsoft.com/office/drawing/2014/main" xmlns="" id="{440AA25A-4016-4893-8A83-7E439342033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7246302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xmlns="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xmlns="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xmlns="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xmlns="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xmlns="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xmlns="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xmlns="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xmlns="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xmlns="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xmlns="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xmlns="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xmlns="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xmlns="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xmlns="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xmlns="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xmlns="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xmlns="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xmlns="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xmlns="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xmlns="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xmlns="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xmlns="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xmlns="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xmlns="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xmlns="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xmlns="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xmlns="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xmlns="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xmlns="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xmlns="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xmlns="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xmlns="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xmlns="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xmlns="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xmlns="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xmlns="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xmlns="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xmlns="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xmlns="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xmlns="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xmlns="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xmlns="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xmlns="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xmlns="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xmlns="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xmlns="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xmlns="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xmlns="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xmlns="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xmlns="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xmlns="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xmlns="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xmlns="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xmlns="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xmlns="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xmlns="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xmlns="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xmlns="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xmlns="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xmlns="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xmlns="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6836" t="-3166" r="-52387" b="-5787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xmlns="" id="{47EAFC36-6B42-4718-B950-E73D679183E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xmlns="" id="{A2C5AC15-2F83-4DFF-A7D6-FDC451DF0F7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92041992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xmlns="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xmlns="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xmlns="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xmlns="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xmlns="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xmlns="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xmlns="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xmlns="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xmlns="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xmlns="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xmlns="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xmlns="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xmlns="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xmlns="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xmlns="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xmlns="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xmlns="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xmlns="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xmlns="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xmlns="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xmlns="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xmlns="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xmlns="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xmlns="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xmlns="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xmlns="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xmlns="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xmlns="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xmlns="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xmlns="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xmlns="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xmlns="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xmlns="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xmlns="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xmlns="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xmlns="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xmlns="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xmlns="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xmlns="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xmlns="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xmlns="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xmlns="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xmlns="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xmlns="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xmlns="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xmlns="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xmlns="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xmlns="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xmlns="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xmlns="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xmlns="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xmlns="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xmlns="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xmlns="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xmlns="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xmlns="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xmlns="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xmlns="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xmlns="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xmlns="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xmlns="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7082" t="-12072" r="-54824" b="-15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xmlns="" id="{9A35FC83-B4F8-4E38-8B51-53931CF7E2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xmlns="" id="{59D845B7-610D-45D7-886B-50A578383BF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192081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xmlns="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xmlns="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xmlns="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xmlns="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xmlns="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xmlns="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xmlns="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xmlns="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xmlns="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xmlns="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xmlns="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xmlns="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xmlns="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xmlns="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xmlns="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xmlns="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xmlns="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xmlns="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xmlns="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xmlns="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xmlns="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xmlns="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xmlns="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xmlns="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xmlns="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xmlns="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xmlns="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xmlns="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xmlns="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xmlns="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xmlns="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xmlns="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xmlns="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xmlns="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xmlns="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xmlns="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xmlns="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xmlns="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xmlns="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xmlns="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xmlns="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xmlns="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xmlns="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xmlns="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xmlns="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xmlns="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xmlns="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xmlns="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xmlns="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xmlns="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xmlns="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xmlns="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xmlns="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xmlns="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xmlns="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xmlns="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xmlns="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xmlns="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xmlns="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xmlns="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xmlns="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0012" t="-12876" r="-48014" b="-132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xmlns="" id="{97A5019C-6BF2-4398-8DAA-FF283C94EA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xmlns="" id="{47F16148-6109-4250-8F2B-85B5C621F02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55453532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xmlns="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xmlns="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xmlns="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xmlns="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xmlns="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xmlns="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xmlns="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xmlns="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xmlns="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xmlns="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xmlns="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xmlns="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xmlns="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xmlns="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xmlns="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xmlns="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xmlns="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xmlns="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xmlns="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xmlns="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xmlns="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xmlns="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xmlns="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xmlns="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xmlns="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xmlns="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xmlns="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xmlns="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xmlns="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xmlns="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xmlns="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xmlns="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xmlns="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xmlns="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xmlns="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xmlns="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xmlns="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xmlns="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xmlns="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xmlns="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xmlns="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xmlns="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xmlns="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xmlns="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xmlns="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xmlns="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xmlns="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xmlns="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xmlns="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xmlns="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xmlns="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xmlns="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xmlns="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xmlns="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xmlns="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xmlns="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xmlns="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xmlns="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xmlns="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xmlns="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xmlns="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3571" t="-17583" r="-76930" b="-3028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xmlns="" id="{77A3F8CD-5F2E-491B-926F-DCC7B4CAEC7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xmlns="" id="{A495759F-BC16-45E8-9CE1-BF7AC6B52D0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48475225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xmlns="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xmlns="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xmlns="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xmlns="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xmlns="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xmlns="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xmlns="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xmlns="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xmlns="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xmlns="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xmlns="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xmlns="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xmlns="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xmlns="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xmlns="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xmlns="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xmlns="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xmlns="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xmlns="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xmlns="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xmlns="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xmlns="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xmlns="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xmlns="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xmlns="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xmlns="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xmlns="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xmlns="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xmlns="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xmlns="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xmlns="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xmlns="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xmlns="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xmlns="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xmlns="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xmlns="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xmlns="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xmlns="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xmlns="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xmlns="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xmlns="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xmlns="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xmlns="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xmlns="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xmlns="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xmlns="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xmlns="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xmlns="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xmlns="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xmlns="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xmlns="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xmlns="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xmlns="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xmlns="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xmlns="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xmlns="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xmlns="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xmlns="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xmlns="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xmlns="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xmlns="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9968" t="-3581" r="-35868" b="-881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xmlns="" id="{06AF1983-185F-47DE-98ED-8E65C1C77DF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xmlns="" id="{8D9D2841-CD85-42CB-9788-F269FA32FEC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61214058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11408407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5/12/2018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309709862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5/12/2018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xmlns="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13741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9001401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5/12/2018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8" y="1532415"/>
            <a:ext cx="11408407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9324917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5/12/2018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8" y="1532415"/>
            <a:ext cx="11408407" cy="4459189"/>
          </a:xfrm>
        </p:spPr>
        <p:txBody>
          <a:bodyPr numCol="3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440542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7559430" cy="592453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xmlns="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6447022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xmlns="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136900" y="433468"/>
            <a:ext cx="3621629" cy="5739039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5545" t="-2787" r="-25545" b="-2787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10" name="Media Placeholder 5">
            <a:extLst>
              <a:ext uri="{FF2B5EF4-FFF2-40B4-BE49-F238E27FC236}">
                <a16:creationId xmlns:a16="http://schemas.microsoft.com/office/drawing/2014/main" xmlns="" id="{D4618085-6A58-496C-A30D-555A1C153755}"/>
              </a:ext>
            </a:extLst>
          </p:cNvPr>
          <p:cNvSpPr>
            <a:spLocks noGrp="1"/>
          </p:cNvSpPr>
          <p:nvPr>
            <p:ph type="media" sz="quarter" idx="17" hasCustomPrompt="1"/>
          </p:nvPr>
        </p:nvSpPr>
        <p:spPr>
          <a:xfrm>
            <a:off x="433469" y="2124868"/>
            <a:ext cx="7442318" cy="4047639"/>
          </a:xfr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video 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F48E018D-B91E-4FCF-8E3D-E1119B796B64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5/12/2018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E0674060-CB40-4866-BC46-412241E584C8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44373596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xmlns="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xmlns="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xmlns="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xmlns="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xmlns="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xmlns="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xmlns="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xmlns="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xmlns="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xmlns="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xmlns="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xmlns="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xmlns="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xmlns="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xmlns="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xmlns="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xmlns="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xmlns="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xmlns="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xmlns="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xmlns="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xmlns="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xmlns="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xmlns="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xmlns="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xmlns="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xmlns="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xmlns="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xmlns="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xmlns="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xmlns="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xmlns="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xmlns="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xmlns="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xmlns="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xmlns="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xmlns="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xmlns="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xmlns="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xmlns="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xmlns="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xmlns="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xmlns="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xmlns="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xmlns="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xmlns="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xmlns="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xmlns="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xmlns="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xmlns="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xmlns="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xmlns="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xmlns="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xmlns="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xmlns="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xmlns="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xmlns="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xmlns="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xmlns="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xmlns="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xmlns="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xmlns="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6" name="Picture Placeholder 2">
            <a:extLst>
              <a:ext uri="{FF2B5EF4-FFF2-40B4-BE49-F238E27FC236}">
                <a16:creationId xmlns:a16="http://schemas.microsoft.com/office/drawing/2014/main" xmlns="" id="{A60525C7-BF5C-4763-BFD2-4489EB5B78B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7" name="Picture Placeholder 2">
            <a:extLst>
              <a:ext uri="{FF2B5EF4-FFF2-40B4-BE49-F238E27FC236}">
                <a16:creationId xmlns:a16="http://schemas.microsoft.com/office/drawing/2014/main" xmlns="" id="{2B0AC9A8-08B7-4674-84A9-EE81504DB88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8" name="Picture Placeholder 2">
            <a:extLst>
              <a:ext uri="{FF2B5EF4-FFF2-40B4-BE49-F238E27FC236}">
                <a16:creationId xmlns:a16="http://schemas.microsoft.com/office/drawing/2014/main" xmlns="" id="{05998953-BBE0-4246-B9BC-50453554F00A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xmlns="" id="{CF59814C-B444-4ECE-A32B-683E53AD205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76837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4" name="Text Placeholder 135">
            <a:extLst>
              <a:ext uri="{FF2B5EF4-FFF2-40B4-BE49-F238E27FC236}">
                <a16:creationId xmlns:a16="http://schemas.microsoft.com/office/drawing/2014/main" xmlns="" id="{4AA778C4-F038-4603-85A2-34141147C14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291661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xmlns="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xmlns="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04B5C923-130F-4CE2-B289-D278C823149A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82AA6262-DA14-43FE-B7AA-479C75CB9FFA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5/12/2018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12F1FC4A-C989-4916-B28D-469943DEEFD4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74628951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3894165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xmlns="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84BF7CC0-017F-45FE-92AB-638C82778A12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xmlns="" id="{D5D96E0D-0308-450C-A1B8-18356D2C171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xmlns="" id="{84117D5A-86B7-4AD4-AEA3-09FD38F3CFB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0AF26E98-E7B3-401C-BBD3-44AED288710C}"/>
              </a:ext>
            </a:extLst>
          </p:cNvPr>
          <p:cNvSpPr>
            <a:spLocks noGrp="1"/>
          </p:cNvSpPr>
          <p:nvPr>
            <p:ph type="dt" sz="half" idx="25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5/12/2018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E353FC3F-C9AF-4833-9D51-51399AED9176}"/>
              </a:ext>
            </a:extLst>
          </p:cNvPr>
          <p:cNvSpPr>
            <a:spLocks noGrp="1"/>
          </p:cNvSpPr>
          <p:nvPr>
            <p:ph type="sldNum" sz="quarter" idx="26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0239736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xmlns="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C0DA04E8-A36A-4835-AEDD-DEE7F9EE0FA4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xmlns="" id="{2EBC3B63-F8E6-4CD5-A3CE-0A68BD6D24E9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xmlns="" id="{E739982C-B3F1-49FA-A015-50C5BA9FD40B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3" name="Picture Placeholder 8">
            <a:extLst>
              <a:ext uri="{FF2B5EF4-FFF2-40B4-BE49-F238E27FC236}">
                <a16:creationId xmlns:a16="http://schemas.microsoft.com/office/drawing/2014/main" xmlns="" id="{31841E0A-6DB9-42D0-BD80-57DE7F80C2E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5D3F4A80-45A0-4953-8364-5BB35BEE19EA}"/>
              </a:ext>
            </a:extLst>
          </p:cNvPr>
          <p:cNvSpPr>
            <a:spLocks noGrp="1"/>
          </p:cNvSpPr>
          <p:nvPr>
            <p:ph type="dt" sz="half" idx="2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5/12/2018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849BD119-1E9F-42C8-BBE3-BA1D5B3AB4DB}"/>
              </a:ext>
            </a:extLst>
          </p:cNvPr>
          <p:cNvSpPr>
            <a:spLocks noGrp="1"/>
          </p:cNvSpPr>
          <p:nvPr>
            <p:ph type="sldNum" sz="quarter" idx="2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22627533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xmlns="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FCC5649-0B68-4930-83FB-57F771940674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xmlns="" id="{1A6C2717-A40C-4B91-A59E-476ABCBFA49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xmlns="" id="{E5CE3F13-4F10-496E-9AF5-EB9AD5EEB8CD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8" name="Picture Placeholder 8">
            <a:extLst>
              <a:ext uri="{FF2B5EF4-FFF2-40B4-BE49-F238E27FC236}">
                <a16:creationId xmlns:a16="http://schemas.microsoft.com/office/drawing/2014/main" xmlns="" id="{4F400719-C365-4225-A532-5F986A18ECA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9" name="Picture Placeholder 8">
            <a:extLst>
              <a:ext uri="{FF2B5EF4-FFF2-40B4-BE49-F238E27FC236}">
                <a16:creationId xmlns:a16="http://schemas.microsoft.com/office/drawing/2014/main" xmlns="" id="{2B1DF00D-30B2-490C-B3B2-6E92730487D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6AADCC63-20FE-4D59-BB93-369A8D612D40}"/>
              </a:ext>
            </a:extLst>
          </p:cNvPr>
          <p:cNvSpPr>
            <a:spLocks noGrp="1"/>
          </p:cNvSpPr>
          <p:nvPr>
            <p:ph type="dt" sz="half" idx="26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5/12/2018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F4F80D9D-A3A2-4222-913D-0FD981A9D57E}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310901255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xmlns="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xmlns="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xmlns="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xmlns="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835249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xmlns="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82185188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6" y="1532415"/>
            <a:ext cx="11408409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5/12/2018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283428558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7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5/12/2018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xmlns="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24765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4650407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5/12/2018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7" y="1532415"/>
            <a:ext cx="11408408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2848685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5/12/2018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xmlns="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11408408" cy="4459189"/>
          </a:xfrm>
        </p:spPr>
        <p:txBody>
          <a:bodyPr numCol="3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44233490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13" Type="http://schemas.openxmlformats.org/officeDocument/2006/relationships/slideLayout" Target="../slideLayouts/slideLayout33.xml"/><Relationship Id="rId18" Type="http://schemas.openxmlformats.org/officeDocument/2006/relationships/slideLayout" Target="../slideLayouts/slideLayout38.xml"/><Relationship Id="rId3" Type="http://schemas.openxmlformats.org/officeDocument/2006/relationships/slideLayout" Target="../slideLayouts/slideLayout23.xml"/><Relationship Id="rId21" Type="http://schemas.openxmlformats.org/officeDocument/2006/relationships/slideLayout" Target="../slideLayouts/slideLayout41.xml"/><Relationship Id="rId7" Type="http://schemas.openxmlformats.org/officeDocument/2006/relationships/slideLayout" Target="../slideLayouts/slideLayout27.xml"/><Relationship Id="rId12" Type="http://schemas.openxmlformats.org/officeDocument/2006/relationships/slideLayout" Target="../slideLayouts/slideLayout32.xml"/><Relationship Id="rId17" Type="http://schemas.openxmlformats.org/officeDocument/2006/relationships/slideLayout" Target="../slideLayouts/slideLayout37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22.xml"/><Relationship Id="rId16" Type="http://schemas.openxmlformats.org/officeDocument/2006/relationships/slideLayout" Target="../slideLayouts/slideLayout36.xml"/><Relationship Id="rId20" Type="http://schemas.openxmlformats.org/officeDocument/2006/relationships/slideLayout" Target="../slideLayouts/slideLayout40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24" Type="http://schemas.openxmlformats.org/officeDocument/2006/relationships/slideLayout" Target="../slideLayouts/slideLayout44.xml"/><Relationship Id="rId5" Type="http://schemas.openxmlformats.org/officeDocument/2006/relationships/slideLayout" Target="../slideLayouts/slideLayout25.xml"/><Relationship Id="rId15" Type="http://schemas.openxmlformats.org/officeDocument/2006/relationships/slideLayout" Target="../slideLayouts/slideLayout35.xml"/><Relationship Id="rId23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30.xml"/><Relationship Id="rId19" Type="http://schemas.openxmlformats.org/officeDocument/2006/relationships/slideLayout" Target="../slideLayouts/slideLayout39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Relationship Id="rId14" Type="http://schemas.openxmlformats.org/officeDocument/2006/relationships/slideLayout" Target="../slideLayouts/slideLayout34.xml"/><Relationship Id="rId22" Type="http://schemas.openxmlformats.org/officeDocument/2006/relationships/slideLayout" Target="../slideLayouts/slideLayout4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US" noProof="0"/>
              <a:t>Click to edit Master title style</a:t>
            </a:r>
            <a:endParaRPr lang="en-AU" noProof="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6" y="1532415"/>
            <a:ext cx="11408409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5/12/2018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6357" y="6172501"/>
            <a:ext cx="803542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59" y="6172501"/>
            <a:ext cx="846000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xmlns="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xmlns="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xmlns="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xmlns="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xmlns="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xmlns="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xmlns="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xmlns="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xmlns="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xmlns="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xmlns="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xmlns="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xmlns="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xmlns="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xmlns="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xmlns="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xmlns="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xmlns="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xmlns="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xmlns="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xmlns="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xmlns="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xmlns="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xmlns="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xmlns="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xmlns="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xmlns="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xmlns="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xmlns="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xmlns="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xmlns="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xmlns="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xmlns="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xmlns="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xmlns="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xmlns="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xmlns="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xmlns="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xmlns="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xmlns="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xmlns="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xmlns="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xmlns="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xmlns="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xmlns="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xmlns="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xmlns="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xmlns="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xmlns="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xmlns="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xmlns="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xmlns="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xmlns="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xmlns="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xmlns="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xmlns="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xmlns="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xmlns="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xmlns="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2748335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6" r:id="rId2"/>
    <p:sldLayoutId id="2147483663" r:id="rId3"/>
    <p:sldLayoutId id="2147483765" r:id="rId4"/>
    <p:sldLayoutId id="2147483766" r:id="rId5"/>
    <p:sldLayoutId id="2147483667" r:id="rId6"/>
    <p:sldLayoutId id="2147483713" r:id="rId7"/>
    <p:sldLayoutId id="2147483668" r:id="rId8"/>
    <p:sldLayoutId id="2147483669" r:id="rId9"/>
    <p:sldLayoutId id="2147483649" r:id="rId10"/>
    <p:sldLayoutId id="2147483656" r:id="rId11"/>
    <p:sldLayoutId id="2147483658" r:id="rId12"/>
    <p:sldLayoutId id="2147483767" r:id="rId13"/>
    <p:sldLayoutId id="2147483670" r:id="rId14"/>
    <p:sldLayoutId id="2147483672" r:id="rId15"/>
    <p:sldLayoutId id="2147483673" r:id="rId16"/>
    <p:sldLayoutId id="2147483674" r:id="rId17"/>
    <p:sldLayoutId id="2147483675" r:id="rId18"/>
    <p:sldLayoutId id="2147483676" r:id="rId19"/>
    <p:sldLayoutId id="2147483671" r:id="rId20"/>
  </p:sldLayoutIdLst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5/12/2018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xmlns="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xmlns="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xmlns="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xmlns="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xmlns="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xmlns="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xmlns="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xmlns="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xmlns="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xmlns="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xmlns="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xmlns="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xmlns="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xmlns="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xmlns="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xmlns="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xmlns="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xmlns="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xmlns="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xmlns="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xmlns="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xmlns="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xmlns="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xmlns="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xmlns="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xmlns="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xmlns="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xmlns="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xmlns="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xmlns="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xmlns="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xmlns="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xmlns="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xmlns="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xmlns="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xmlns="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xmlns="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xmlns="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xmlns="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xmlns="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xmlns="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xmlns="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xmlns="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xmlns="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xmlns="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xmlns="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xmlns="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xmlns="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xmlns="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xmlns="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xmlns="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xmlns="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xmlns="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xmlns="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xmlns="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xmlns="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xmlns="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xmlns="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xmlns="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437851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35" r:id="rId9"/>
    <p:sldLayoutId id="2147483751" r:id="rId10"/>
    <p:sldLayoutId id="2147483752" r:id="rId11"/>
    <p:sldLayoutId id="2147483753" r:id="rId12"/>
    <p:sldLayoutId id="2147483754" r:id="rId13"/>
    <p:sldLayoutId id="2147483755" r:id="rId14"/>
    <p:sldLayoutId id="2147483756" r:id="rId15"/>
    <p:sldLayoutId id="2147483757" r:id="rId16"/>
    <p:sldLayoutId id="2147483743" r:id="rId17"/>
    <p:sldLayoutId id="2147483758" r:id="rId18"/>
    <p:sldLayoutId id="2147483759" r:id="rId19"/>
    <p:sldLayoutId id="2147483760" r:id="rId20"/>
    <p:sldLayoutId id="2147483761" r:id="rId21"/>
    <p:sldLayoutId id="2147483762" r:id="rId22"/>
    <p:sldLayoutId id="2147483763" r:id="rId23"/>
    <p:sldLayoutId id="2147483764" r:id="rId24"/>
  </p:sldLayoutIdLst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Freeform: Shape 65">
            <a:extLst>
              <a:ext uri="{FF2B5EF4-FFF2-40B4-BE49-F238E27FC236}">
                <a16:creationId xmlns:a16="http://schemas.microsoft.com/office/drawing/2014/main" xmlns="" id="{9E096F91-AD99-4C52-895F-5F73C9ACDCD8}"/>
              </a:ext>
            </a:extLst>
          </p:cNvPr>
          <p:cNvSpPr/>
          <p:nvPr userDrawn="1"/>
        </p:nvSpPr>
        <p:spPr>
          <a:xfrm>
            <a:off x="6097" y="0"/>
            <a:ext cx="6433456" cy="2650285"/>
          </a:xfrm>
          <a:custGeom>
            <a:avLst/>
            <a:gdLst>
              <a:gd name="connsiteX0" fmla="*/ 0 w 6433456"/>
              <a:gd name="connsiteY0" fmla="*/ 0 h 2650285"/>
              <a:gd name="connsiteX1" fmla="*/ 6185409 w 6433456"/>
              <a:gd name="connsiteY1" fmla="*/ 0 h 2650285"/>
              <a:gd name="connsiteX2" fmla="*/ 6433456 w 6433456"/>
              <a:gd name="connsiteY2" fmla="*/ 924909 h 2650285"/>
              <a:gd name="connsiteX3" fmla="*/ 0 w 6433456"/>
              <a:gd name="connsiteY3" fmla="*/ 2650285 h 2650285"/>
              <a:gd name="connsiteX4" fmla="*/ 0 w 6433456"/>
              <a:gd name="connsiteY4" fmla="*/ 0 h 2650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3456" h="2650285">
                <a:moveTo>
                  <a:pt x="0" y="0"/>
                </a:moveTo>
                <a:lnTo>
                  <a:pt x="6185409" y="0"/>
                </a:lnTo>
                <a:lnTo>
                  <a:pt x="6433456" y="924909"/>
                </a:lnTo>
                <a:lnTo>
                  <a:pt x="0" y="265028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5/12/2018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xmlns="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xmlns="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xmlns="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xmlns="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xmlns="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xmlns="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xmlns="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xmlns="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xmlns="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xmlns="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xmlns="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xmlns="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xmlns="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xmlns="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xmlns="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xmlns="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xmlns="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xmlns="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xmlns="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xmlns="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xmlns="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xmlns="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xmlns="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xmlns="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xmlns="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xmlns="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xmlns="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xmlns="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xmlns="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xmlns="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xmlns="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xmlns="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xmlns="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xmlns="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xmlns="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xmlns="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xmlns="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xmlns="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xmlns="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xmlns="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xmlns="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xmlns="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xmlns="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xmlns="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xmlns="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xmlns="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xmlns="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xmlns="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xmlns="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xmlns="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xmlns="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xmlns="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xmlns="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xmlns="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xmlns="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xmlns="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xmlns="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xmlns="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xmlns="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8644873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68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2" r:id="rId11"/>
  </p:sldLayoutIdLst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xmlns="" id="{86547264-5A9B-407D-8576-4CD8673C22AE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25E47BF9-74E4-4842-8F2A-FBE62E0DAAF7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AU" sz="3200" dirty="0"/>
              <a:t>Towards Consistency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FE50E431-47EE-47E6-B9CB-AD719F0F041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F13CB51E-D72F-47E2-8C09-8796BEA8ED2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00062" y="5265337"/>
            <a:ext cx="4036311" cy="707231"/>
          </a:xfrm>
        </p:spPr>
        <p:txBody>
          <a:bodyPr>
            <a:normAutofit/>
          </a:bodyPr>
          <a:lstStyle/>
          <a:p>
            <a:r>
              <a:rPr lang="en-AU" dirty="0"/>
              <a:t>Lee Papworth </a:t>
            </a:r>
          </a:p>
          <a:p>
            <a:r>
              <a:rPr lang="en-AU" dirty="0"/>
              <a:t>University of Melbourne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xmlns="" id="{4A643A86-D425-45AA-86FB-5D405161931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20242419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87D4919-C594-E243-BEF6-485633D584C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Make it fair for all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B1AC071C-FF2D-4046-B577-6A702CB2C7B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16357" y="1532415"/>
            <a:ext cx="3569843" cy="4376944"/>
          </a:xfrm>
        </p:spPr>
        <p:txBody>
          <a:bodyPr/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dirty="0"/>
              <a:t>How does the University include students to innovate with systems and processes?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dirty="0"/>
              <a:t>How to manage person-centred services alongside document driven processes?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BAFF663B-A56A-4A4C-BA88-04F848DAA0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2</a:t>
            </a:fld>
            <a:endParaRPr lang="en-AU" noProof="0"/>
          </a:p>
        </p:txBody>
      </p:sp>
      <p:pic>
        <p:nvPicPr>
          <p:cNvPr id="6" name="Picture 2" descr="Image result for escher simple print">
            <a:extLst>
              <a:ext uri="{FF2B5EF4-FFF2-40B4-BE49-F238E27FC236}">
                <a16:creationId xmlns:a16="http://schemas.microsoft.com/office/drawing/2014/main" xmlns="" id="{675A69A6-2D8A-1044-8612-DD19B393B77B}"/>
              </a:ext>
            </a:extLst>
          </p:cNvPr>
          <p:cNvPicPr>
            <a:picLocks noGrp="1" noChangeAspect="1" noChangeArrowheads="1"/>
          </p:cNvPicPr>
          <p:nvPr>
            <p:ph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7884" y="1532415"/>
            <a:ext cx="7115175" cy="4002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3642197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87D4919-C594-E243-BEF6-485633D584C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Diversity shuns sameness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B1AC071C-FF2D-4046-B577-6A702CB2C7B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16357" y="1532415"/>
            <a:ext cx="3569843" cy="4376944"/>
          </a:xfrm>
        </p:spPr>
        <p:txBody>
          <a:bodyPr/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dirty="0"/>
              <a:t>Tension between person- centred and process 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dirty="0"/>
              <a:t>Feedback loop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dirty="0"/>
              <a:t>Ethics and decision-making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BAFF663B-A56A-4A4C-BA88-04F848DAA0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3</a:t>
            </a:fld>
            <a:endParaRPr lang="en-AU" noProof="0"/>
          </a:p>
        </p:txBody>
      </p:sp>
      <p:pic>
        <p:nvPicPr>
          <p:cNvPr id="10" name="Picture 4" descr="Image result for fantasia brooms black and white">
            <a:extLst>
              <a:ext uri="{FF2B5EF4-FFF2-40B4-BE49-F238E27FC236}">
                <a16:creationId xmlns:a16="http://schemas.microsoft.com/office/drawing/2014/main" xmlns="" id="{BB5962DF-0CF3-3A4F-89D1-C65D2B53E507}"/>
              </a:ext>
            </a:extLst>
          </p:cNvPr>
          <p:cNvPicPr>
            <a:picLocks noGrp="1" noChangeAspect="1" noChangeArrowheads="1"/>
          </p:cNvPicPr>
          <p:nvPr>
            <p:ph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48150" y="1532415"/>
            <a:ext cx="7134909" cy="39448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9602874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87D4919-C594-E243-BEF6-485633D584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10059" y="414116"/>
            <a:ext cx="10296000" cy="887360"/>
          </a:xfrm>
        </p:spPr>
        <p:txBody>
          <a:bodyPr/>
          <a:lstStyle/>
          <a:p>
            <a:r>
              <a:rPr lang="en-AU" dirty="0"/>
              <a:t>Elegant framework?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B1AC071C-FF2D-4046-B577-6A702CB2C7B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16357" y="1532415"/>
            <a:ext cx="3569843" cy="4376944"/>
          </a:xfrm>
        </p:spPr>
        <p:txBody>
          <a:bodyPr/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dirty="0"/>
              <a:t>Person-centred approach  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dirty="0"/>
              <a:t>Inherent requirements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dirty="0"/>
              <a:t>Reasonable adjustments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BAFF663B-A56A-4A4C-BA88-04F848DAA0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4</a:t>
            </a:fld>
            <a:endParaRPr lang="en-AU" noProof="0"/>
          </a:p>
        </p:txBody>
      </p:sp>
      <p:pic>
        <p:nvPicPr>
          <p:cNvPr id="10" name="Picture 4">
            <a:extLst>
              <a:ext uri="{FF2B5EF4-FFF2-40B4-BE49-F238E27FC236}">
                <a16:creationId xmlns:a16="http://schemas.microsoft.com/office/drawing/2014/main" xmlns="" id="{BB5962DF-0CF3-3A4F-89D1-C65D2B53E507}"/>
              </a:ext>
            </a:extLst>
          </p:cNvPr>
          <p:cNvPicPr>
            <a:picLocks noGrp="1" noChangeAspect="1" noChangeArrowheads="1"/>
          </p:cNvPicPr>
          <p:nvPr>
            <p:ph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575900" y="1467935"/>
            <a:ext cx="6807159" cy="45381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928021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1">
            <a:extLst>
              <a:ext uri="{FF2B5EF4-FFF2-40B4-BE49-F238E27FC236}">
                <a16:creationId xmlns:a16="http://schemas.microsoft.com/office/drawing/2014/main" xmlns="" id="{2D2BA91B-E658-E647-A5F1-9818E26F664B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Thank-you</a:t>
            </a:r>
          </a:p>
        </p:txBody>
      </p:sp>
    </p:spTree>
    <p:extLst>
      <p:ext uri="{BB962C8B-B14F-4D97-AF65-F5344CB8AC3E}">
        <p14:creationId xmlns:p14="http://schemas.microsoft.com/office/powerpoint/2010/main" val="158554856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theme/theme1.xml><?xml version="1.0" encoding="utf-8"?>
<a:theme xmlns:a="http://schemas.openxmlformats.org/drawingml/2006/main" name="University of Melbourne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oM PowerPoint template 16x9" id="{E4E72F1A-F900-4F24-AF10-CEAA15258909}" vid="{98FA2EAE-BBE2-4046-9DB6-4706523E0098}"/>
    </a:ext>
  </a:extLst>
</a:theme>
</file>

<file path=ppt/theme/theme2.xml><?xml version="1.0" encoding="utf-8"?>
<a:theme xmlns:a="http://schemas.openxmlformats.org/drawingml/2006/main" name="University of Melbourne Patterns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oM PowerPoint template 16x9" id="{E4E72F1A-F900-4F24-AF10-CEAA15258909}" vid="{9A36C238-3559-42C9-B723-DBAB57951AE3}"/>
    </a:ext>
  </a:extLst>
</a:theme>
</file>

<file path=ppt/theme/theme3.xml><?xml version="1.0" encoding="utf-8"?>
<a:theme xmlns:a="http://schemas.openxmlformats.org/drawingml/2006/main" name="University of Melbourne-Layout B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oM PowerPoint template 16x9" id="{E4E72F1A-F900-4F24-AF10-CEAA15258909}" vid="{C230D052-C90C-4D80-AACA-CE83386B87DE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UoM-PowerPoint-template-16x9</Template>
  <TotalTime>1570</TotalTime>
  <Words>63</Words>
  <Application>Microsoft Office PowerPoint</Application>
  <PresentationFormat>Widescreen</PresentationFormat>
  <Paragraphs>19</Paragraphs>
  <Slides>5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5</vt:i4>
      </vt:variant>
    </vt:vector>
  </HeadingPairs>
  <TitlesOfParts>
    <vt:vector size="11" baseType="lpstr">
      <vt:lpstr>Arial</vt:lpstr>
      <vt:lpstr>Calibri</vt:lpstr>
      <vt:lpstr>Georgia</vt:lpstr>
      <vt:lpstr>University of Melbourne</vt:lpstr>
      <vt:lpstr>University of Melbourne Patterns</vt:lpstr>
      <vt:lpstr>University of Melbourne-Layout B</vt:lpstr>
      <vt:lpstr>PowerPoint Presentation</vt:lpstr>
      <vt:lpstr>Make it fair for all</vt:lpstr>
      <vt:lpstr>Diversity shuns sameness</vt:lpstr>
      <vt:lpstr>Elegant framework?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Julian Mccoy</dc:creator>
  <cp:lastModifiedBy>W101514</cp:lastModifiedBy>
  <cp:revision>74</cp:revision>
  <dcterms:created xsi:type="dcterms:W3CDTF">2018-06-04T23:32:08Z</dcterms:created>
  <dcterms:modified xsi:type="dcterms:W3CDTF">2018-12-05T01:27:09Z</dcterms:modified>
</cp:coreProperties>
</file>