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343" r:id="rId2"/>
    <p:sldId id="322" r:id="rId3"/>
    <p:sldId id="344" r:id="rId4"/>
    <p:sldId id="349" r:id="rId5"/>
    <p:sldId id="358" r:id="rId6"/>
    <p:sldId id="361" r:id="rId7"/>
    <p:sldId id="362" r:id="rId8"/>
    <p:sldId id="346" r:id="rId9"/>
    <p:sldId id="347" r:id="rId10"/>
    <p:sldId id="359" r:id="rId11"/>
    <p:sldId id="360" r:id="rId12"/>
    <p:sldId id="363" r:id="rId13"/>
    <p:sldId id="356" r:id="rId14"/>
    <p:sldId id="364" r:id="rId15"/>
    <p:sldId id="352" r:id="rId16"/>
    <p:sldId id="354" r:id="rId17"/>
    <p:sldId id="351" r:id="rId18"/>
    <p:sldId id="357" r:id="rId19"/>
  </p:sldIdLst>
  <p:sldSz cx="12192000" cy="6858000"/>
  <p:notesSz cx="9939338" cy="68072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94" userDrawn="1">
          <p15:clr>
            <a:srgbClr val="A4A3A4"/>
          </p15:clr>
        </p15:guide>
        <p15:guide id="2" orient="horz" pos="3113" userDrawn="1">
          <p15:clr>
            <a:srgbClr val="A4A3A4"/>
          </p15:clr>
        </p15:guide>
        <p15:guide id="3" pos="4567" userDrawn="1">
          <p15:clr>
            <a:srgbClr val="A4A3A4"/>
          </p15:clr>
        </p15:guide>
        <p15:guide id="4" pos="7021" userDrawn="1">
          <p15:clr>
            <a:srgbClr val="A4A3A4"/>
          </p15:clr>
        </p15:guide>
        <p15:guide id="5" pos="463" userDrawn="1">
          <p15:clr>
            <a:srgbClr val="A4A3A4"/>
          </p15:clr>
        </p15:guide>
        <p15:guide id="6" pos="370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F04E98"/>
    <a:srgbClr val="009EC0"/>
    <a:srgbClr val="4A5B60"/>
    <a:srgbClr val="79C000"/>
    <a:srgbClr val="00A3E1"/>
    <a:srgbClr val="FFB500"/>
    <a:srgbClr val="17A8E6"/>
    <a:srgbClr val="56B7E6"/>
    <a:srgbClr val="19B3E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7F8CA7-0266-38C1-EDDC-F9FF28F6D8C4}" v="3" dt="2018-11-27T23:59:14.1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34565" autoAdjust="0"/>
    <p:restoredTop sz="86439" autoAdjust="0"/>
  </p:normalViewPr>
  <p:slideViewPr>
    <p:cSldViewPr snapToGrid="0">
      <p:cViewPr varScale="1">
        <p:scale>
          <a:sx n="45" d="100"/>
          <a:sy n="45" d="100"/>
        </p:scale>
        <p:origin x="62" y="1205"/>
      </p:cViewPr>
      <p:guideLst>
        <p:guide orient="horz" pos="1094"/>
        <p:guide orient="horz" pos="3113"/>
        <p:guide pos="4567"/>
        <p:guide pos="7021"/>
        <p:guide pos="463"/>
        <p:guide pos="3701"/>
      </p:guideLst>
    </p:cSldViewPr>
  </p:slideViewPr>
  <p:outlineViewPr>
    <p:cViewPr>
      <p:scale>
        <a:sx n="33" d="100"/>
        <a:sy n="33" d="100"/>
      </p:scale>
      <p:origin x="0" y="-8395"/>
    </p:cViewPr>
  </p:outlineViewPr>
  <p:notesTextViewPr>
    <p:cViewPr>
      <p:scale>
        <a:sx n="300" d="100"/>
        <a:sy n="300" d="100"/>
      </p:scale>
      <p:origin x="0" y="0"/>
    </p:cViewPr>
  </p:notesTextViewPr>
  <p:sorterViewPr>
    <p:cViewPr>
      <p:scale>
        <a:sx n="599598063" d="1562500000"/>
        <a:sy n="599598063" d="1562500000"/>
      </p:scale>
      <p:origin x="0" y="0"/>
    </p:cViewPr>
  </p:sorterViewPr>
  <p:notesViewPr>
    <p:cSldViewPr snapToGrid="0">
      <p:cViewPr>
        <p:scale>
          <a:sx n="75" d="100"/>
          <a:sy n="75" d="100"/>
        </p:scale>
        <p:origin x="1504" y="-258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nevieve Smith" userId="S::gysmith@swin.edu.au::e441ab38-a6e2-4356-b4b1-11146be69644" providerId="AD" clId="Web-{DFD3A805-D45D-40FD-B872-532C39EE7978}"/>
    <pc:docChg chg="modSld">
      <pc:chgData name="Genevieve Smith" userId="S::gysmith@swin.edu.au::e441ab38-a6e2-4356-b4b1-11146be69644" providerId="AD" clId="Web-{DFD3A805-D45D-40FD-B872-532C39EE7978}" dt="2018-11-20T02:58:05.940" v="5" actId="20577"/>
      <pc:docMkLst>
        <pc:docMk/>
      </pc:docMkLst>
      <pc:sldChg chg="modSp">
        <pc:chgData name="Genevieve Smith" userId="S::gysmith@swin.edu.au::e441ab38-a6e2-4356-b4b1-11146be69644" providerId="AD" clId="Web-{DFD3A805-D45D-40FD-B872-532C39EE7978}" dt="2018-11-20T02:58:05.940" v="4" actId="20577"/>
        <pc:sldMkLst>
          <pc:docMk/>
          <pc:sldMk cId="3378377629" sldId="352"/>
        </pc:sldMkLst>
        <pc:spChg chg="mod">
          <ac:chgData name="Genevieve Smith" userId="S::gysmith@swin.edu.au::e441ab38-a6e2-4356-b4b1-11146be69644" providerId="AD" clId="Web-{DFD3A805-D45D-40FD-B872-532C39EE7978}" dt="2018-11-20T02:58:05.940" v="4" actId="20577"/>
          <ac:spMkLst>
            <pc:docMk/>
            <pc:sldMk cId="3378377629" sldId="352"/>
            <ac:spMk id="3" creationId="{00000000-0000-0000-0000-000000000000}"/>
          </ac:spMkLst>
        </pc:spChg>
      </pc:sldChg>
    </pc:docChg>
  </pc:docChgLst>
  <pc:docChgLst>
    <pc:chgData name="David Eckstein" userId="S::deckstein@swin.edu.au::6267a6a7-dade-4a4d-9532-b8ddd07dbdb6" providerId="AD" clId="Web-{2AA0D1C9-1DB6-4B20-A523-B988BC7DD2F4}"/>
    <pc:docChg chg="modSld">
      <pc:chgData name="David Eckstein" userId="S::deckstein@swin.edu.au::6267a6a7-dade-4a4d-9532-b8ddd07dbdb6" providerId="AD" clId="Web-{2AA0D1C9-1DB6-4B20-A523-B988BC7DD2F4}" dt="2018-11-15T05:56:07.922" v="281"/>
      <pc:docMkLst>
        <pc:docMk/>
      </pc:docMkLst>
      <pc:sldChg chg="modNotes">
        <pc:chgData name="David Eckstein" userId="S::deckstein@swin.edu.au::6267a6a7-dade-4a4d-9532-b8ddd07dbdb6" providerId="AD" clId="Web-{2AA0D1C9-1DB6-4B20-A523-B988BC7DD2F4}" dt="2018-11-15T05:51:52.093" v="22"/>
        <pc:sldMkLst>
          <pc:docMk/>
          <pc:sldMk cId="3601390764" sldId="347"/>
        </pc:sldMkLst>
      </pc:sldChg>
      <pc:sldChg chg="modNotes">
        <pc:chgData name="David Eckstein" userId="S::deckstein@swin.edu.au::6267a6a7-dade-4a4d-9532-b8ddd07dbdb6" providerId="AD" clId="Web-{2AA0D1C9-1DB6-4B20-A523-B988BC7DD2F4}" dt="2018-11-15T05:56:07.922" v="281"/>
        <pc:sldMkLst>
          <pc:docMk/>
          <pc:sldMk cId="1745159024" sldId="350"/>
        </pc:sldMkLst>
      </pc:sldChg>
    </pc:docChg>
  </pc:docChgLst>
  <pc:docChgLst>
    <pc:chgData name="David Eckstein" userId="S::deckstein@swin.edu.au::6267a6a7-dade-4a4d-9532-b8ddd07dbdb6" providerId="AD" clId="Web-{791AA923-9746-29C9-8637-E69CA767A56F}"/>
    <pc:docChg chg="mod modSld modMainMaster setSldSz">
      <pc:chgData name="David Eckstein" userId="S::deckstein@swin.edu.au::6267a6a7-dade-4a4d-9532-b8ddd07dbdb6" providerId="AD" clId="Web-{791AA923-9746-29C9-8637-E69CA767A56F}" dt="2018-11-28T06:41:11.868" v="2"/>
      <pc:docMkLst>
        <pc:docMk/>
      </pc:docMkLst>
      <pc:sldChg chg="modSp">
        <pc:chgData name="David Eckstein" userId="S::deckstein@swin.edu.au::6267a6a7-dade-4a4d-9532-b8ddd07dbdb6" providerId="AD" clId="Web-{791AA923-9746-29C9-8637-E69CA767A56F}" dt="2018-11-28T06:41:11.868" v="2"/>
        <pc:sldMkLst>
          <pc:docMk/>
          <pc:sldMk cId="1216339580" sldId="322"/>
        </pc:sldMkLst>
        <pc:spChg chg="mod">
          <ac:chgData name="David Eckstein" userId="S::deckstein@swin.edu.au::6267a6a7-dade-4a4d-9532-b8ddd07dbdb6" providerId="AD" clId="Web-{791AA923-9746-29C9-8637-E69CA767A56F}" dt="2018-11-28T06:41:11.868" v="2"/>
          <ac:spMkLst>
            <pc:docMk/>
            <pc:sldMk cId="1216339580" sldId="322"/>
            <ac:spMk id="3" creationId="{00000000-0000-0000-0000-000000000000}"/>
          </ac:spMkLst>
        </pc:spChg>
        <pc:picChg chg="mod">
          <ac:chgData name="David Eckstein" userId="S::deckstein@swin.edu.au::6267a6a7-dade-4a4d-9532-b8ddd07dbdb6" providerId="AD" clId="Web-{791AA923-9746-29C9-8637-E69CA767A56F}" dt="2018-11-28T06:41:11.868" v="2"/>
          <ac:picMkLst>
            <pc:docMk/>
            <pc:sldMk cId="1216339580" sldId="322"/>
            <ac:picMk id="6" creationId="{0CB21A7B-50DB-354F-AF97-C7C52636DA37}"/>
          </ac:picMkLst>
        </pc:picChg>
        <pc:picChg chg="mod">
          <ac:chgData name="David Eckstein" userId="S::deckstein@swin.edu.au::6267a6a7-dade-4a4d-9532-b8ddd07dbdb6" providerId="AD" clId="Web-{791AA923-9746-29C9-8637-E69CA767A56F}" dt="2018-11-28T06:41:11.868" v="2"/>
          <ac:picMkLst>
            <pc:docMk/>
            <pc:sldMk cId="1216339580" sldId="322"/>
            <ac:picMk id="7" creationId="{E295C2F2-847E-1B42-91D6-949ACBB96271}"/>
          </ac:picMkLst>
        </pc:picChg>
      </pc:sldChg>
      <pc:sldChg chg="modSp">
        <pc:chgData name="David Eckstein" userId="S::deckstein@swin.edu.au::6267a6a7-dade-4a4d-9532-b8ddd07dbdb6" providerId="AD" clId="Web-{791AA923-9746-29C9-8637-E69CA767A56F}" dt="2018-11-28T06:41:11.868" v="2"/>
        <pc:sldMkLst>
          <pc:docMk/>
          <pc:sldMk cId="753523338" sldId="343"/>
        </pc:sldMkLst>
        <pc:spChg chg="mod">
          <ac:chgData name="David Eckstein" userId="S::deckstein@swin.edu.au::6267a6a7-dade-4a4d-9532-b8ddd07dbdb6" providerId="AD" clId="Web-{791AA923-9746-29C9-8637-E69CA767A56F}" dt="2018-11-28T06:41:11.868" v="2"/>
          <ac:spMkLst>
            <pc:docMk/>
            <pc:sldMk cId="753523338" sldId="343"/>
            <ac:spMk id="5" creationId="{CB2D7C4C-733D-6147-A3A6-E43A19A8E59C}"/>
          </ac:spMkLst>
        </pc:spChg>
        <pc:picChg chg="mod">
          <ac:chgData name="David Eckstein" userId="S::deckstein@swin.edu.au::6267a6a7-dade-4a4d-9532-b8ddd07dbdb6" providerId="AD" clId="Web-{791AA923-9746-29C9-8637-E69CA767A56F}" dt="2018-11-28T06:41:11.868" v="2"/>
          <ac:picMkLst>
            <pc:docMk/>
            <pc:sldMk cId="753523338" sldId="343"/>
            <ac:picMk id="3" creationId="{E0ACC876-6A88-AC42-A5B0-834C158B552F}"/>
          </ac:picMkLst>
        </pc:picChg>
      </pc:sldChg>
      <pc:sldChg chg="modSp">
        <pc:chgData name="David Eckstein" userId="S::deckstein@swin.edu.au::6267a6a7-dade-4a4d-9532-b8ddd07dbdb6" providerId="AD" clId="Web-{791AA923-9746-29C9-8637-E69CA767A56F}" dt="2018-11-28T06:41:11.868" v="2"/>
        <pc:sldMkLst>
          <pc:docMk/>
          <pc:sldMk cId="2345708965" sldId="344"/>
        </pc:sldMkLst>
        <pc:spChg chg="mod">
          <ac:chgData name="David Eckstein" userId="S::deckstein@swin.edu.au::6267a6a7-dade-4a4d-9532-b8ddd07dbdb6" providerId="AD" clId="Web-{791AA923-9746-29C9-8637-E69CA767A56F}" dt="2018-11-28T06:41:11.868" v="2"/>
          <ac:spMkLst>
            <pc:docMk/>
            <pc:sldMk cId="2345708965" sldId="344"/>
            <ac:spMk id="3" creationId="{00000000-0000-0000-0000-000000000000}"/>
          </ac:spMkLst>
        </pc:spChg>
      </pc:sldChg>
      <pc:sldChg chg="modSp">
        <pc:chgData name="David Eckstein" userId="S::deckstein@swin.edu.au::6267a6a7-dade-4a4d-9532-b8ddd07dbdb6" providerId="AD" clId="Web-{791AA923-9746-29C9-8637-E69CA767A56F}" dt="2018-11-28T06:41:11.868" v="2"/>
        <pc:sldMkLst>
          <pc:docMk/>
          <pc:sldMk cId="1338197337" sldId="345"/>
        </pc:sldMkLst>
        <pc:spChg chg="mod">
          <ac:chgData name="David Eckstein" userId="S::deckstein@swin.edu.au::6267a6a7-dade-4a4d-9532-b8ddd07dbdb6" providerId="AD" clId="Web-{791AA923-9746-29C9-8637-E69CA767A56F}" dt="2018-11-28T06:41:11.868" v="2"/>
          <ac:spMkLst>
            <pc:docMk/>
            <pc:sldMk cId="1338197337" sldId="345"/>
            <ac:spMk id="2" creationId="{00000000-0000-0000-0000-000000000000}"/>
          </ac:spMkLst>
        </pc:spChg>
        <pc:spChg chg="mod">
          <ac:chgData name="David Eckstein" userId="S::deckstein@swin.edu.au::6267a6a7-dade-4a4d-9532-b8ddd07dbdb6" providerId="AD" clId="Web-{791AA923-9746-29C9-8637-E69CA767A56F}" dt="2018-11-28T06:41:11.868" v="2"/>
          <ac:spMkLst>
            <pc:docMk/>
            <pc:sldMk cId="1338197337" sldId="345"/>
            <ac:spMk id="3" creationId="{00000000-0000-0000-0000-000000000000}"/>
          </ac:spMkLst>
        </pc:spChg>
        <pc:picChg chg="mod">
          <ac:chgData name="David Eckstein" userId="S::deckstein@swin.edu.au::6267a6a7-dade-4a4d-9532-b8ddd07dbdb6" providerId="AD" clId="Web-{791AA923-9746-29C9-8637-E69CA767A56F}" dt="2018-11-28T06:41:11.868" v="2"/>
          <ac:picMkLst>
            <pc:docMk/>
            <pc:sldMk cId="1338197337" sldId="345"/>
            <ac:picMk id="4" creationId="{0CB21A7B-50DB-354F-AF97-C7C52636DA37}"/>
          </ac:picMkLst>
        </pc:picChg>
        <pc:picChg chg="mod">
          <ac:chgData name="David Eckstein" userId="S::deckstein@swin.edu.au::6267a6a7-dade-4a4d-9532-b8ddd07dbdb6" providerId="AD" clId="Web-{791AA923-9746-29C9-8637-E69CA767A56F}" dt="2018-11-28T06:41:11.868" v="2"/>
          <ac:picMkLst>
            <pc:docMk/>
            <pc:sldMk cId="1338197337" sldId="345"/>
            <ac:picMk id="5" creationId="{E295C2F2-847E-1B42-91D6-949ACBB96271}"/>
          </ac:picMkLst>
        </pc:picChg>
      </pc:sldChg>
      <pc:sldChg chg="modSp">
        <pc:chgData name="David Eckstein" userId="S::deckstein@swin.edu.au::6267a6a7-dade-4a4d-9532-b8ddd07dbdb6" providerId="AD" clId="Web-{791AA923-9746-29C9-8637-E69CA767A56F}" dt="2018-11-28T06:41:11.868" v="2"/>
        <pc:sldMkLst>
          <pc:docMk/>
          <pc:sldMk cId="3601390764" sldId="347"/>
        </pc:sldMkLst>
        <pc:spChg chg="mod">
          <ac:chgData name="David Eckstein" userId="S::deckstein@swin.edu.au::6267a6a7-dade-4a4d-9532-b8ddd07dbdb6" providerId="AD" clId="Web-{791AA923-9746-29C9-8637-E69CA767A56F}" dt="2018-11-28T06:41:11.868" v="2"/>
          <ac:spMkLst>
            <pc:docMk/>
            <pc:sldMk cId="3601390764" sldId="347"/>
            <ac:spMk id="2" creationId="{00000000-0000-0000-0000-000000000000}"/>
          </ac:spMkLst>
        </pc:spChg>
        <pc:picChg chg="mod">
          <ac:chgData name="David Eckstein" userId="S::deckstein@swin.edu.au::6267a6a7-dade-4a4d-9532-b8ddd07dbdb6" providerId="AD" clId="Web-{791AA923-9746-29C9-8637-E69CA767A56F}" dt="2018-11-28T06:41:11.868" v="2"/>
          <ac:picMkLst>
            <pc:docMk/>
            <pc:sldMk cId="3601390764" sldId="347"/>
            <ac:picMk id="7" creationId="{00000000-0000-0000-0000-000000000000}"/>
          </ac:picMkLst>
        </pc:picChg>
      </pc:sldChg>
      <pc:sldChg chg="modSp">
        <pc:chgData name="David Eckstein" userId="S::deckstein@swin.edu.au::6267a6a7-dade-4a4d-9532-b8ddd07dbdb6" providerId="AD" clId="Web-{791AA923-9746-29C9-8637-E69CA767A56F}" dt="2018-11-28T06:41:11.868" v="2"/>
        <pc:sldMkLst>
          <pc:docMk/>
          <pc:sldMk cId="1573178320" sldId="351"/>
        </pc:sldMkLst>
        <pc:picChg chg="mod">
          <ac:chgData name="David Eckstein" userId="S::deckstein@swin.edu.au::6267a6a7-dade-4a4d-9532-b8ddd07dbdb6" providerId="AD" clId="Web-{791AA923-9746-29C9-8637-E69CA767A56F}" dt="2018-11-28T06:41:11.868" v="2"/>
          <ac:picMkLst>
            <pc:docMk/>
            <pc:sldMk cId="1573178320" sldId="351"/>
            <ac:picMk id="4" creationId="{00000000-0000-0000-0000-000000000000}"/>
          </ac:picMkLst>
        </pc:picChg>
      </pc:sldChg>
      <pc:sldChg chg="modSp">
        <pc:chgData name="David Eckstein" userId="S::deckstein@swin.edu.au::6267a6a7-dade-4a4d-9532-b8ddd07dbdb6" providerId="AD" clId="Web-{791AA923-9746-29C9-8637-E69CA767A56F}" dt="2018-11-28T06:41:11.868" v="2"/>
        <pc:sldMkLst>
          <pc:docMk/>
          <pc:sldMk cId="3378377629" sldId="352"/>
        </pc:sldMkLst>
        <pc:spChg chg="mod">
          <ac:chgData name="David Eckstein" userId="S::deckstein@swin.edu.au::6267a6a7-dade-4a4d-9532-b8ddd07dbdb6" providerId="AD" clId="Web-{791AA923-9746-29C9-8637-E69CA767A56F}" dt="2018-11-28T06:41:11.868" v="2"/>
          <ac:spMkLst>
            <pc:docMk/>
            <pc:sldMk cId="3378377629" sldId="352"/>
            <ac:spMk id="3" creationId="{00000000-0000-0000-0000-000000000000}"/>
          </ac:spMkLst>
        </pc:spChg>
      </pc:sldChg>
      <pc:sldChg chg="modSp">
        <pc:chgData name="David Eckstein" userId="S::deckstein@swin.edu.au::6267a6a7-dade-4a4d-9532-b8ddd07dbdb6" providerId="AD" clId="Web-{791AA923-9746-29C9-8637-E69CA767A56F}" dt="2018-11-28T06:41:11.868" v="2"/>
        <pc:sldMkLst>
          <pc:docMk/>
          <pc:sldMk cId="173519936" sldId="354"/>
        </pc:sldMkLst>
        <pc:spChg chg="mod">
          <ac:chgData name="David Eckstein" userId="S::deckstein@swin.edu.au::6267a6a7-dade-4a4d-9532-b8ddd07dbdb6" providerId="AD" clId="Web-{791AA923-9746-29C9-8637-E69CA767A56F}" dt="2018-11-28T06:41:11.868" v="2"/>
          <ac:spMkLst>
            <pc:docMk/>
            <pc:sldMk cId="173519936" sldId="354"/>
            <ac:spMk id="3" creationId="{00000000-0000-0000-0000-000000000000}"/>
          </ac:spMkLst>
        </pc:spChg>
      </pc:sldChg>
      <pc:sldChg chg="modSp">
        <pc:chgData name="David Eckstein" userId="S::deckstein@swin.edu.au::6267a6a7-dade-4a4d-9532-b8ddd07dbdb6" providerId="AD" clId="Web-{791AA923-9746-29C9-8637-E69CA767A56F}" dt="2018-11-28T06:41:11.868" v="2"/>
        <pc:sldMkLst>
          <pc:docMk/>
          <pc:sldMk cId="1900078662" sldId="356"/>
        </pc:sldMkLst>
        <pc:spChg chg="mod">
          <ac:chgData name="David Eckstein" userId="S::deckstein@swin.edu.au::6267a6a7-dade-4a4d-9532-b8ddd07dbdb6" providerId="AD" clId="Web-{791AA923-9746-29C9-8637-E69CA767A56F}" dt="2018-11-28T06:41:11.868" v="2"/>
          <ac:spMkLst>
            <pc:docMk/>
            <pc:sldMk cId="1900078662" sldId="356"/>
            <ac:spMk id="2" creationId="{00000000-0000-0000-0000-000000000000}"/>
          </ac:spMkLst>
        </pc:spChg>
        <pc:spChg chg="mod">
          <ac:chgData name="David Eckstein" userId="S::deckstein@swin.edu.au::6267a6a7-dade-4a4d-9532-b8ddd07dbdb6" providerId="AD" clId="Web-{791AA923-9746-29C9-8637-E69CA767A56F}" dt="2018-11-28T06:41:11.868" v="2"/>
          <ac:spMkLst>
            <pc:docMk/>
            <pc:sldMk cId="1900078662" sldId="356"/>
            <ac:spMk id="6" creationId="{00000000-0000-0000-0000-000000000000}"/>
          </ac:spMkLst>
        </pc:spChg>
        <pc:spChg chg="mod">
          <ac:chgData name="David Eckstein" userId="S::deckstein@swin.edu.au::6267a6a7-dade-4a4d-9532-b8ddd07dbdb6" providerId="AD" clId="Web-{791AA923-9746-29C9-8637-E69CA767A56F}" dt="2018-11-28T06:41:11.868" v="2"/>
          <ac:spMkLst>
            <pc:docMk/>
            <pc:sldMk cId="1900078662" sldId="356"/>
            <ac:spMk id="10" creationId="{00000000-0000-0000-0000-000000000000}"/>
          </ac:spMkLst>
        </pc:spChg>
        <pc:spChg chg="mod">
          <ac:chgData name="David Eckstein" userId="S::deckstein@swin.edu.au::6267a6a7-dade-4a4d-9532-b8ddd07dbdb6" providerId="AD" clId="Web-{791AA923-9746-29C9-8637-E69CA767A56F}" dt="2018-11-28T06:41:11.868" v="2"/>
          <ac:spMkLst>
            <pc:docMk/>
            <pc:sldMk cId="1900078662" sldId="356"/>
            <ac:spMk id="13" creationId="{00000000-0000-0000-0000-000000000000}"/>
          </ac:spMkLst>
        </pc:spChg>
        <pc:spChg chg="mod">
          <ac:chgData name="David Eckstein" userId="S::deckstein@swin.edu.au::6267a6a7-dade-4a4d-9532-b8ddd07dbdb6" providerId="AD" clId="Web-{791AA923-9746-29C9-8637-E69CA767A56F}" dt="2018-11-28T06:41:11.868" v="2"/>
          <ac:spMkLst>
            <pc:docMk/>
            <pc:sldMk cId="1900078662" sldId="356"/>
            <ac:spMk id="14" creationId="{00000000-0000-0000-0000-000000000000}"/>
          </ac:spMkLst>
        </pc:spChg>
        <pc:spChg chg="mod">
          <ac:chgData name="David Eckstein" userId="S::deckstein@swin.edu.au::6267a6a7-dade-4a4d-9532-b8ddd07dbdb6" providerId="AD" clId="Web-{791AA923-9746-29C9-8637-E69CA767A56F}" dt="2018-11-28T06:41:11.868" v="2"/>
          <ac:spMkLst>
            <pc:docMk/>
            <pc:sldMk cId="1900078662" sldId="356"/>
            <ac:spMk id="15" creationId="{00000000-0000-0000-0000-000000000000}"/>
          </ac:spMkLst>
        </pc:spChg>
        <pc:spChg chg="mod">
          <ac:chgData name="David Eckstein" userId="S::deckstein@swin.edu.au::6267a6a7-dade-4a4d-9532-b8ddd07dbdb6" providerId="AD" clId="Web-{791AA923-9746-29C9-8637-E69CA767A56F}" dt="2018-11-28T06:41:11.868" v="2"/>
          <ac:spMkLst>
            <pc:docMk/>
            <pc:sldMk cId="1900078662" sldId="356"/>
            <ac:spMk id="16" creationId="{00000000-0000-0000-0000-000000000000}"/>
          </ac:spMkLst>
        </pc:spChg>
        <pc:spChg chg="mod">
          <ac:chgData name="David Eckstein" userId="S::deckstein@swin.edu.au::6267a6a7-dade-4a4d-9532-b8ddd07dbdb6" providerId="AD" clId="Web-{791AA923-9746-29C9-8637-E69CA767A56F}" dt="2018-11-28T06:41:11.868" v="2"/>
          <ac:spMkLst>
            <pc:docMk/>
            <pc:sldMk cId="1900078662" sldId="356"/>
            <ac:spMk id="17" creationId="{00000000-0000-0000-0000-000000000000}"/>
          </ac:spMkLst>
        </pc:spChg>
        <pc:spChg chg="mod">
          <ac:chgData name="David Eckstein" userId="S::deckstein@swin.edu.au::6267a6a7-dade-4a4d-9532-b8ddd07dbdb6" providerId="AD" clId="Web-{791AA923-9746-29C9-8637-E69CA767A56F}" dt="2018-11-28T06:41:11.868" v="2"/>
          <ac:spMkLst>
            <pc:docMk/>
            <pc:sldMk cId="1900078662" sldId="356"/>
            <ac:spMk id="20" creationId="{00000000-0000-0000-0000-000000000000}"/>
          </ac:spMkLst>
        </pc:spChg>
        <pc:spChg chg="mod">
          <ac:chgData name="David Eckstein" userId="S::deckstein@swin.edu.au::6267a6a7-dade-4a4d-9532-b8ddd07dbdb6" providerId="AD" clId="Web-{791AA923-9746-29C9-8637-E69CA767A56F}" dt="2018-11-28T06:41:11.868" v="2"/>
          <ac:spMkLst>
            <pc:docMk/>
            <pc:sldMk cId="1900078662" sldId="356"/>
            <ac:spMk id="22" creationId="{00000000-0000-0000-0000-000000000000}"/>
          </ac:spMkLst>
        </pc:spChg>
        <pc:spChg chg="mod">
          <ac:chgData name="David Eckstein" userId="S::deckstein@swin.edu.au::6267a6a7-dade-4a4d-9532-b8ddd07dbdb6" providerId="AD" clId="Web-{791AA923-9746-29C9-8637-E69CA767A56F}" dt="2018-11-28T06:41:11.868" v="2"/>
          <ac:spMkLst>
            <pc:docMk/>
            <pc:sldMk cId="1900078662" sldId="356"/>
            <ac:spMk id="26" creationId="{00000000-0000-0000-0000-000000000000}"/>
          </ac:spMkLst>
        </pc:spChg>
        <pc:spChg chg="mod">
          <ac:chgData name="David Eckstein" userId="S::deckstein@swin.edu.au::6267a6a7-dade-4a4d-9532-b8ddd07dbdb6" providerId="AD" clId="Web-{791AA923-9746-29C9-8637-E69CA767A56F}" dt="2018-11-28T06:41:11.868" v="2"/>
          <ac:spMkLst>
            <pc:docMk/>
            <pc:sldMk cId="1900078662" sldId="356"/>
            <ac:spMk id="1029" creationId="{00000000-0000-0000-0000-000000000000}"/>
          </ac:spMkLst>
        </pc:spChg>
        <pc:spChg chg="mod">
          <ac:chgData name="David Eckstein" userId="S::deckstein@swin.edu.au::6267a6a7-dade-4a4d-9532-b8ddd07dbdb6" providerId="AD" clId="Web-{791AA923-9746-29C9-8637-E69CA767A56F}" dt="2018-11-28T06:41:11.868" v="2"/>
          <ac:spMkLst>
            <pc:docMk/>
            <pc:sldMk cId="1900078662" sldId="356"/>
            <ac:spMk id="1034" creationId="{00000000-0000-0000-0000-000000000000}"/>
          </ac:spMkLst>
        </pc:spChg>
        <pc:cxnChg chg="mod">
          <ac:chgData name="David Eckstein" userId="S::deckstein@swin.edu.au::6267a6a7-dade-4a4d-9532-b8ddd07dbdb6" providerId="AD" clId="Web-{791AA923-9746-29C9-8637-E69CA767A56F}" dt="2018-11-28T06:41:11.868" v="2"/>
          <ac:cxnSpMkLst>
            <pc:docMk/>
            <pc:sldMk cId="1900078662" sldId="356"/>
            <ac:cxnSpMk id="18" creationId="{A210417B-F67F-43B2-B418-BFA1DE8EE7DE}"/>
          </ac:cxnSpMkLst>
        </pc:cxnChg>
      </pc:sldChg>
      <pc:sldMasterChg chg="modSp modSldLayout">
        <pc:chgData name="David Eckstein" userId="S::deckstein@swin.edu.au::6267a6a7-dade-4a4d-9532-b8ddd07dbdb6" providerId="AD" clId="Web-{791AA923-9746-29C9-8637-E69CA767A56F}" dt="2018-11-28T06:41:11.868" v="2"/>
        <pc:sldMasterMkLst>
          <pc:docMk/>
          <pc:sldMasterMk cId="1190701543" sldId="2147483648"/>
        </pc:sldMasterMkLst>
        <pc:spChg chg="mod">
          <ac:chgData name="David Eckstein" userId="S::deckstein@swin.edu.au::6267a6a7-dade-4a4d-9532-b8ddd07dbdb6" providerId="AD" clId="Web-{791AA923-9746-29C9-8637-E69CA767A56F}" dt="2018-11-28T06:41:11.868" v="2"/>
          <ac:spMkLst>
            <pc:docMk/>
            <pc:sldMasterMk cId="1190701543" sldId="2147483648"/>
            <ac:spMk id="2" creationId="{00000000-0000-0000-0000-000000000000}"/>
          </ac:spMkLst>
        </pc:spChg>
        <pc:spChg chg="mod">
          <ac:chgData name="David Eckstein" userId="S::deckstein@swin.edu.au::6267a6a7-dade-4a4d-9532-b8ddd07dbdb6" providerId="AD" clId="Web-{791AA923-9746-29C9-8637-E69CA767A56F}" dt="2018-11-28T06:41:11.868" v="2"/>
          <ac:spMkLst>
            <pc:docMk/>
            <pc:sldMasterMk cId="1190701543" sldId="2147483648"/>
            <ac:spMk id="3" creationId="{00000000-0000-0000-0000-000000000000}"/>
          </ac:spMkLst>
        </pc:spChg>
        <pc:spChg chg="mod">
          <ac:chgData name="David Eckstein" userId="S::deckstein@swin.edu.au::6267a6a7-dade-4a4d-9532-b8ddd07dbdb6" providerId="AD" clId="Web-{791AA923-9746-29C9-8637-E69CA767A56F}" dt="2018-11-28T06:41:11.868" v="2"/>
          <ac:spMkLst>
            <pc:docMk/>
            <pc:sldMasterMk cId="1190701543" sldId="2147483648"/>
            <ac:spMk id="4" creationId="{00000000-0000-0000-0000-000000000000}"/>
          </ac:spMkLst>
        </pc:spChg>
        <pc:spChg chg="mod">
          <ac:chgData name="David Eckstein" userId="S::deckstein@swin.edu.au::6267a6a7-dade-4a4d-9532-b8ddd07dbdb6" providerId="AD" clId="Web-{791AA923-9746-29C9-8637-E69CA767A56F}" dt="2018-11-28T06:41:11.868" v="2"/>
          <ac:spMkLst>
            <pc:docMk/>
            <pc:sldMasterMk cId="1190701543" sldId="2147483648"/>
            <ac:spMk id="5" creationId="{00000000-0000-0000-0000-000000000000}"/>
          </ac:spMkLst>
        </pc:spChg>
        <pc:spChg chg="mod">
          <ac:chgData name="David Eckstein" userId="S::deckstein@swin.edu.au::6267a6a7-dade-4a4d-9532-b8ddd07dbdb6" providerId="AD" clId="Web-{791AA923-9746-29C9-8637-E69CA767A56F}" dt="2018-11-28T06:41:11.868" v="2"/>
          <ac:spMkLst>
            <pc:docMk/>
            <pc:sldMasterMk cId="1190701543" sldId="2147483648"/>
            <ac:spMk id="6" creationId="{00000000-0000-0000-0000-000000000000}"/>
          </ac:spMkLst>
        </pc:spChg>
        <pc:picChg chg="mod">
          <ac:chgData name="David Eckstein" userId="S::deckstein@swin.edu.au::6267a6a7-dade-4a4d-9532-b8ddd07dbdb6" providerId="AD" clId="Web-{791AA923-9746-29C9-8637-E69CA767A56F}" dt="2018-11-28T06:41:11.868" v="2"/>
          <ac:picMkLst>
            <pc:docMk/>
            <pc:sldMasterMk cId="1190701543" sldId="2147483648"/>
            <ac:picMk id="7" creationId="{0CB21A7B-50DB-354F-AF97-C7C52636DA37}"/>
          </ac:picMkLst>
        </pc:picChg>
        <pc:picChg chg="mod">
          <ac:chgData name="David Eckstein" userId="S::deckstein@swin.edu.au::6267a6a7-dade-4a4d-9532-b8ddd07dbdb6" providerId="AD" clId="Web-{791AA923-9746-29C9-8637-E69CA767A56F}" dt="2018-11-28T06:41:11.868" v="2"/>
          <ac:picMkLst>
            <pc:docMk/>
            <pc:sldMasterMk cId="1190701543" sldId="2147483648"/>
            <ac:picMk id="8" creationId="{E295C2F2-847E-1B42-91D6-949ACBB96271}"/>
          </ac:picMkLst>
        </pc:picChg>
        <pc:sldLayoutChg chg="modSp">
          <pc:chgData name="David Eckstein" userId="S::deckstein@swin.edu.au::6267a6a7-dade-4a4d-9532-b8ddd07dbdb6" providerId="AD" clId="Web-{791AA923-9746-29C9-8637-E69CA767A56F}" dt="2018-11-28T06:41:11.868" v="2"/>
          <pc:sldLayoutMkLst>
            <pc:docMk/>
            <pc:sldMasterMk cId="1190701543" sldId="2147483648"/>
            <pc:sldLayoutMk cId="3011470089" sldId="2147483649"/>
          </pc:sldLayoutMkLst>
          <pc:spChg chg="mod">
            <ac:chgData name="David Eckstein" userId="S::deckstein@swin.edu.au::6267a6a7-dade-4a4d-9532-b8ddd07dbdb6" providerId="AD" clId="Web-{791AA923-9746-29C9-8637-E69CA767A56F}" dt="2018-11-28T06:41:11.868" v="2"/>
            <ac:spMkLst>
              <pc:docMk/>
              <pc:sldMasterMk cId="1190701543" sldId="2147483648"/>
              <pc:sldLayoutMk cId="3011470089" sldId="2147483649"/>
              <ac:spMk id="2" creationId="{00000000-0000-0000-0000-000000000000}"/>
            </ac:spMkLst>
          </pc:spChg>
          <pc:spChg chg="mod">
            <ac:chgData name="David Eckstein" userId="S::deckstein@swin.edu.au::6267a6a7-dade-4a4d-9532-b8ddd07dbdb6" providerId="AD" clId="Web-{791AA923-9746-29C9-8637-E69CA767A56F}" dt="2018-11-28T06:41:11.868" v="2"/>
            <ac:spMkLst>
              <pc:docMk/>
              <pc:sldMasterMk cId="1190701543" sldId="2147483648"/>
              <pc:sldLayoutMk cId="3011470089" sldId="2147483649"/>
              <ac:spMk id="3" creationId="{00000000-0000-0000-0000-000000000000}"/>
            </ac:spMkLst>
          </pc:spChg>
        </pc:sldLayoutChg>
        <pc:sldLayoutChg chg="modSp">
          <pc:chgData name="David Eckstein" userId="S::deckstein@swin.edu.au::6267a6a7-dade-4a4d-9532-b8ddd07dbdb6" providerId="AD" clId="Web-{791AA923-9746-29C9-8637-E69CA767A56F}" dt="2018-11-28T06:41:11.868" v="2"/>
          <pc:sldLayoutMkLst>
            <pc:docMk/>
            <pc:sldMasterMk cId="1190701543" sldId="2147483648"/>
            <pc:sldLayoutMk cId="1582909233" sldId="2147483651"/>
          </pc:sldLayoutMkLst>
          <pc:spChg chg="mod">
            <ac:chgData name="David Eckstein" userId="S::deckstein@swin.edu.au::6267a6a7-dade-4a4d-9532-b8ddd07dbdb6" providerId="AD" clId="Web-{791AA923-9746-29C9-8637-E69CA767A56F}" dt="2018-11-28T06:41:11.868" v="2"/>
            <ac:spMkLst>
              <pc:docMk/>
              <pc:sldMasterMk cId="1190701543" sldId="2147483648"/>
              <pc:sldLayoutMk cId="1582909233" sldId="2147483651"/>
              <ac:spMk id="2" creationId="{00000000-0000-0000-0000-000000000000}"/>
            </ac:spMkLst>
          </pc:spChg>
          <pc:spChg chg="mod">
            <ac:chgData name="David Eckstein" userId="S::deckstein@swin.edu.au::6267a6a7-dade-4a4d-9532-b8ddd07dbdb6" providerId="AD" clId="Web-{791AA923-9746-29C9-8637-E69CA767A56F}" dt="2018-11-28T06:41:11.868" v="2"/>
            <ac:spMkLst>
              <pc:docMk/>
              <pc:sldMasterMk cId="1190701543" sldId="2147483648"/>
              <pc:sldLayoutMk cId="1582909233" sldId="2147483651"/>
              <ac:spMk id="3" creationId="{00000000-0000-0000-0000-000000000000}"/>
            </ac:spMkLst>
          </pc:spChg>
        </pc:sldLayoutChg>
        <pc:sldLayoutChg chg="modSp">
          <pc:chgData name="David Eckstein" userId="S::deckstein@swin.edu.au::6267a6a7-dade-4a4d-9532-b8ddd07dbdb6" providerId="AD" clId="Web-{791AA923-9746-29C9-8637-E69CA767A56F}" dt="2018-11-28T06:41:11.868" v="2"/>
          <pc:sldLayoutMkLst>
            <pc:docMk/>
            <pc:sldMasterMk cId="1190701543" sldId="2147483648"/>
            <pc:sldLayoutMk cId="1408171077" sldId="2147483652"/>
          </pc:sldLayoutMkLst>
          <pc:spChg chg="mod">
            <ac:chgData name="David Eckstein" userId="S::deckstein@swin.edu.au::6267a6a7-dade-4a4d-9532-b8ddd07dbdb6" providerId="AD" clId="Web-{791AA923-9746-29C9-8637-E69CA767A56F}" dt="2018-11-28T06:41:11.868" v="2"/>
            <ac:spMkLst>
              <pc:docMk/>
              <pc:sldMasterMk cId="1190701543" sldId="2147483648"/>
              <pc:sldLayoutMk cId="1408171077" sldId="2147483652"/>
              <ac:spMk id="3" creationId="{00000000-0000-0000-0000-000000000000}"/>
            </ac:spMkLst>
          </pc:spChg>
          <pc:spChg chg="mod">
            <ac:chgData name="David Eckstein" userId="S::deckstein@swin.edu.au::6267a6a7-dade-4a4d-9532-b8ddd07dbdb6" providerId="AD" clId="Web-{791AA923-9746-29C9-8637-E69CA767A56F}" dt="2018-11-28T06:41:11.868" v="2"/>
            <ac:spMkLst>
              <pc:docMk/>
              <pc:sldMasterMk cId="1190701543" sldId="2147483648"/>
              <pc:sldLayoutMk cId="1408171077" sldId="2147483652"/>
              <ac:spMk id="4" creationId="{00000000-0000-0000-0000-000000000000}"/>
            </ac:spMkLst>
          </pc:spChg>
        </pc:sldLayoutChg>
        <pc:sldLayoutChg chg="modSp">
          <pc:chgData name="David Eckstein" userId="S::deckstein@swin.edu.au::6267a6a7-dade-4a4d-9532-b8ddd07dbdb6" providerId="AD" clId="Web-{791AA923-9746-29C9-8637-E69CA767A56F}" dt="2018-11-28T06:41:11.868" v="2"/>
          <pc:sldLayoutMkLst>
            <pc:docMk/>
            <pc:sldMasterMk cId="1190701543" sldId="2147483648"/>
            <pc:sldLayoutMk cId="3359888547" sldId="2147483653"/>
          </pc:sldLayoutMkLst>
          <pc:spChg chg="mod">
            <ac:chgData name="David Eckstein" userId="S::deckstein@swin.edu.au::6267a6a7-dade-4a4d-9532-b8ddd07dbdb6" providerId="AD" clId="Web-{791AA923-9746-29C9-8637-E69CA767A56F}" dt="2018-11-28T06:41:11.868" v="2"/>
            <ac:spMkLst>
              <pc:docMk/>
              <pc:sldMasterMk cId="1190701543" sldId="2147483648"/>
              <pc:sldLayoutMk cId="3359888547" sldId="2147483653"/>
              <ac:spMk id="2" creationId="{00000000-0000-0000-0000-000000000000}"/>
            </ac:spMkLst>
          </pc:spChg>
          <pc:spChg chg="mod">
            <ac:chgData name="David Eckstein" userId="S::deckstein@swin.edu.au::6267a6a7-dade-4a4d-9532-b8ddd07dbdb6" providerId="AD" clId="Web-{791AA923-9746-29C9-8637-E69CA767A56F}" dt="2018-11-28T06:41:11.868" v="2"/>
            <ac:spMkLst>
              <pc:docMk/>
              <pc:sldMasterMk cId="1190701543" sldId="2147483648"/>
              <pc:sldLayoutMk cId="3359888547" sldId="2147483653"/>
              <ac:spMk id="3" creationId="{00000000-0000-0000-0000-000000000000}"/>
            </ac:spMkLst>
          </pc:spChg>
          <pc:spChg chg="mod">
            <ac:chgData name="David Eckstein" userId="S::deckstein@swin.edu.au::6267a6a7-dade-4a4d-9532-b8ddd07dbdb6" providerId="AD" clId="Web-{791AA923-9746-29C9-8637-E69CA767A56F}" dt="2018-11-28T06:41:11.868" v="2"/>
            <ac:spMkLst>
              <pc:docMk/>
              <pc:sldMasterMk cId="1190701543" sldId="2147483648"/>
              <pc:sldLayoutMk cId="3359888547" sldId="2147483653"/>
              <ac:spMk id="4" creationId="{00000000-0000-0000-0000-000000000000}"/>
            </ac:spMkLst>
          </pc:spChg>
          <pc:spChg chg="mod">
            <ac:chgData name="David Eckstein" userId="S::deckstein@swin.edu.au::6267a6a7-dade-4a4d-9532-b8ddd07dbdb6" providerId="AD" clId="Web-{791AA923-9746-29C9-8637-E69CA767A56F}" dt="2018-11-28T06:41:11.868" v="2"/>
            <ac:spMkLst>
              <pc:docMk/>
              <pc:sldMasterMk cId="1190701543" sldId="2147483648"/>
              <pc:sldLayoutMk cId="3359888547" sldId="2147483653"/>
              <ac:spMk id="5" creationId="{00000000-0000-0000-0000-000000000000}"/>
            </ac:spMkLst>
          </pc:spChg>
          <pc:spChg chg="mod">
            <ac:chgData name="David Eckstein" userId="S::deckstein@swin.edu.au::6267a6a7-dade-4a4d-9532-b8ddd07dbdb6" providerId="AD" clId="Web-{791AA923-9746-29C9-8637-E69CA767A56F}" dt="2018-11-28T06:41:11.868" v="2"/>
            <ac:spMkLst>
              <pc:docMk/>
              <pc:sldMasterMk cId="1190701543" sldId="2147483648"/>
              <pc:sldLayoutMk cId="3359888547" sldId="2147483653"/>
              <ac:spMk id="6" creationId="{00000000-0000-0000-0000-000000000000}"/>
            </ac:spMkLst>
          </pc:spChg>
        </pc:sldLayoutChg>
        <pc:sldLayoutChg chg="modSp">
          <pc:chgData name="David Eckstein" userId="S::deckstein@swin.edu.au::6267a6a7-dade-4a4d-9532-b8ddd07dbdb6" providerId="AD" clId="Web-{791AA923-9746-29C9-8637-E69CA767A56F}" dt="2018-11-28T06:41:11.868" v="2"/>
          <pc:sldLayoutMkLst>
            <pc:docMk/>
            <pc:sldMasterMk cId="1190701543" sldId="2147483648"/>
            <pc:sldLayoutMk cId="3130720261" sldId="2147483656"/>
          </pc:sldLayoutMkLst>
          <pc:spChg chg="mod">
            <ac:chgData name="David Eckstein" userId="S::deckstein@swin.edu.au::6267a6a7-dade-4a4d-9532-b8ddd07dbdb6" providerId="AD" clId="Web-{791AA923-9746-29C9-8637-E69CA767A56F}" dt="2018-11-28T06:41:11.868" v="2"/>
            <ac:spMkLst>
              <pc:docMk/>
              <pc:sldMasterMk cId="1190701543" sldId="2147483648"/>
              <pc:sldLayoutMk cId="3130720261" sldId="2147483656"/>
              <ac:spMk id="2" creationId="{00000000-0000-0000-0000-000000000000}"/>
            </ac:spMkLst>
          </pc:spChg>
          <pc:spChg chg="mod">
            <ac:chgData name="David Eckstein" userId="S::deckstein@swin.edu.au::6267a6a7-dade-4a4d-9532-b8ddd07dbdb6" providerId="AD" clId="Web-{791AA923-9746-29C9-8637-E69CA767A56F}" dt="2018-11-28T06:41:11.868" v="2"/>
            <ac:spMkLst>
              <pc:docMk/>
              <pc:sldMasterMk cId="1190701543" sldId="2147483648"/>
              <pc:sldLayoutMk cId="3130720261" sldId="2147483656"/>
              <ac:spMk id="3" creationId="{00000000-0000-0000-0000-000000000000}"/>
            </ac:spMkLst>
          </pc:spChg>
          <pc:spChg chg="mod">
            <ac:chgData name="David Eckstein" userId="S::deckstein@swin.edu.au::6267a6a7-dade-4a4d-9532-b8ddd07dbdb6" providerId="AD" clId="Web-{791AA923-9746-29C9-8637-E69CA767A56F}" dt="2018-11-28T06:41:11.868" v="2"/>
            <ac:spMkLst>
              <pc:docMk/>
              <pc:sldMasterMk cId="1190701543" sldId="2147483648"/>
              <pc:sldLayoutMk cId="3130720261" sldId="2147483656"/>
              <ac:spMk id="4" creationId="{00000000-0000-0000-0000-000000000000}"/>
            </ac:spMkLst>
          </pc:spChg>
        </pc:sldLayoutChg>
        <pc:sldLayoutChg chg="modSp">
          <pc:chgData name="David Eckstein" userId="S::deckstein@swin.edu.au::6267a6a7-dade-4a4d-9532-b8ddd07dbdb6" providerId="AD" clId="Web-{791AA923-9746-29C9-8637-E69CA767A56F}" dt="2018-11-28T06:41:11.868" v="2"/>
          <pc:sldLayoutMkLst>
            <pc:docMk/>
            <pc:sldMasterMk cId="1190701543" sldId="2147483648"/>
            <pc:sldLayoutMk cId="2032921504" sldId="2147483657"/>
          </pc:sldLayoutMkLst>
          <pc:spChg chg="mod">
            <ac:chgData name="David Eckstein" userId="S::deckstein@swin.edu.au::6267a6a7-dade-4a4d-9532-b8ddd07dbdb6" providerId="AD" clId="Web-{791AA923-9746-29C9-8637-E69CA767A56F}" dt="2018-11-28T06:41:11.868" v="2"/>
            <ac:spMkLst>
              <pc:docMk/>
              <pc:sldMasterMk cId="1190701543" sldId="2147483648"/>
              <pc:sldLayoutMk cId="2032921504" sldId="2147483657"/>
              <ac:spMk id="2" creationId="{00000000-0000-0000-0000-000000000000}"/>
            </ac:spMkLst>
          </pc:spChg>
          <pc:spChg chg="mod">
            <ac:chgData name="David Eckstein" userId="S::deckstein@swin.edu.au::6267a6a7-dade-4a4d-9532-b8ddd07dbdb6" providerId="AD" clId="Web-{791AA923-9746-29C9-8637-E69CA767A56F}" dt="2018-11-28T06:41:11.868" v="2"/>
            <ac:spMkLst>
              <pc:docMk/>
              <pc:sldMasterMk cId="1190701543" sldId="2147483648"/>
              <pc:sldLayoutMk cId="2032921504" sldId="2147483657"/>
              <ac:spMk id="3" creationId="{00000000-0000-0000-0000-000000000000}"/>
            </ac:spMkLst>
          </pc:spChg>
          <pc:spChg chg="mod">
            <ac:chgData name="David Eckstein" userId="S::deckstein@swin.edu.au::6267a6a7-dade-4a4d-9532-b8ddd07dbdb6" providerId="AD" clId="Web-{791AA923-9746-29C9-8637-E69CA767A56F}" dt="2018-11-28T06:41:11.868" v="2"/>
            <ac:spMkLst>
              <pc:docMk/>
              <pc:sldMasterMk cId="1190701543" sldId="2147483648"/>
              <pc:sldLayoutMk cId="2032921504" sldId="2147483657"/>
              <ac:spMk id="4" creationId="{00000000-0000-0000-0000-000000000000}"/>
            </ac:spMkLst>
          </pc:spChg>
        </pc:sldLayoutChg>
        <pc:sldLayoutChg chg="modSp">
          <pc:chgData name="David Eckstein" userId="S::deckstein@swin.edu.au::6267a6a7-dade-4a4d-9532-b8ddd07dbdb6" providerId="AD" clId="Web-{791AA923-9746-29C9-8637-E69CA767A56F}" dt="2018-11-28T06:41:11.868" v="2"/>
          <pc:sldLayoutMkLst>
            <pc:docMk/>
            <pc:sldMasterMk cId="1190701543" sldId="2147483648"/>
            <pc:sldLayoutMk cId="2826465655" sldId="2147483659"/>
          </pc:sldLayoutMkLst>
          <pc:spChg chg="mod">
            <ac:chgData name="David Eckstein" userId="S::deckstein@swin.edu.au::6267a6a7-dade-4a4d-9532-b8ddd07dbdb6" providerId="AD" clId="Web-{791AA923-9746-29C9-8637-E69CA767A56F}" dt="2018-11-28T06:41:11.868" v="2"/>
            <ac:spMkLst>
              <pc:docMk/>
              <pc:sldMasterMk cId="1190701543" sldId="2147483648"/>
              <pc:sldLayoutMk cId="2826465655" sldId="2147483659"/>
              <ac:spMk id="2" creationId="{00000000-0000-0000-0000-000000000000}"/>
            </ac:spMkLst>
          </pc:spChg>
          <pc:spChg chg="mod">
            <ac:chgData name="David Eckstein" userId="S::deckstein@swin.edu.au::6267a6a7-dade-4a4d-9532-b8ddd07dbdb6" providerId="AD" clId="Web-{791AA923-9746-29C9-8637-E69CA767A56F}" dt="2018-11-28T06:41:11.868" v="2"/>
            <ac:spMkLst>
              <pc:docMk/>
              <pc:sldMasterMk cId="1190701543" sldId="2147483648"/>
              <pc:sldLayoutMk cId="2826465655" sldId="2147483659"/>
              <ac:spMk id="3" creationId="{00000000-0000-0000-0000-000000000000}"/>
            </ac:spMkLst>
          </pc:spChg>
        </pc:sldLayoutChg>
      </pc:sldMasterChg>
    </pc:docChg>
  </pc:docChgLst>
  <pc:docChgLst>
    <pc:chgData name="David Eckstein" userId="S::deckstein@swin.edu.au::6267a6a7-dade-4a4d-9532-b8ddd07dbdb6" providerId="AD" clId="Web-{7480613D-D400-19AB-EAAA-E829126FBE67}"/>
    <pc:docChg chg="modSld">
      <pc:chgData name="David Eckstein" userId="S::deckstein@swin.edu.au::6267a6a7-dade-4a4d-9532-b8ddd07dbdb6" providerId="AD" clId="Web-{7480613D-D400-19AB-EAAA-E829126FBE67}" dt="2018-11-21T03:12:52.752" v="3" actId="20577"/>
      <pc:docMkLst>
        <pc:docMk/>
      </pc:docMkLst>
      <pc:sldChg chg="modSp">
        <pc:chgData name="David Eckstein" userId="S::deckstein@swin.edu.au::6267a6a7-dade-4a4d-9532-b8ddd07dbdb6" providerId="AD" clId="Web-{7480613D-D400-19AB-EAAA-E829126FBE67}" dt="2018-11-21T03:12:52.752" v="2" actId="20577"/>
        <pc:sldMkLst>
          <pc:docMk/>
          <pc:sldMk cId="1338197337" sldId="345"/>
        </pc:sldMkLst>
        <pc:spChg chg="mod">
          <ac:chgData name="David Eckstein" userId="S::deckstein@swin.edu.au::6267a6a7-dade-4a4d-9532-b8ddd07dbdb6" providerId="AD" clId="Web-{7480613D-D400-19AB-EAAA-E829126FBE67}" dt="2018-11-21T03:12:52.752" v="2" actId="20577"/>
          <ac:spMkLst>
            <pc:docMk/>
            <pc:sldMk cId="1338197337" sldId="345"/>
            <ac:spMk id="2" creationId="{00000000-0000-0000-0000-000000000000}"/>
          </ac:spMkLst>
        </pc:spChg>
      </pc:sldChg>
    </pc:docChg>
  </pc:docChgLst>
  <pc:docChgLst>
    <pc:chgData name="Genevieve Smith" userId="S::gysmith@swin.edu.au::e441ab38-a6e2-4356-b4b1-11146be69644" providerId="AD" clId="Web-{2D24D299-AC73-41BF-95FB-5C1D58412AD8}"/>
    <pc:docChg chg="addSld delSld modSld">
      <pc:chgData name="Genevieve Smith" userId="S::gysmith@swin.edu.au::e441ab38-a6e2-4356-b4b1-11146be69644" providerId="AD" clId="Web-{2D24D299-AC73-41BF-95FB-5C1D58412AD8}" dt="2018-11-22T04:29:04.023" v="1139"/>
      <pc:docMkLst>
        <pc:docMk/>
      </pc:docMkLst>
      <pc:sldChg chg="addSp modSp">
        <pc:chgData name="Genevieve Smith" userId="S::gysmith@swin.edu.au::e441ab38-a6e2-4356-b4b1-11146be69644" providerId="AD" clId="Web-{2D24D299-AC73-41BF-95FB-5C1D58412AD8}" dt="2018-11-22T03:56:59.840" v="769"/>
        <pc:sldMkLst>
          <pc:docMk/>
          <pc:sldMk cId="1216339580" sldId="322"/>
        </pc:sldMkLst>
        <pc:spChg chg="add mod">
          <ac:chgData name="Genevieve Smith" userId="S::gysmith@swin.edu.au::e441ab38-a6e2-4356-b4b1-11146be69644" providerId="AD" clId="Web-{2D24D299-AC73-41BF-95FB-5C1D58412AD8}" dt="2018-11-22T03:56:59.840" v="769"/>
          <ac:spMkLst>
            <pc:docMk/>
            <pc:sldMk cId="1216339580" sldId="322"/>
            <ac:spMk id="12" creationId="{D6E73B70-B217-4691-BF6D-817731AD9655}"/>
          </ac:spMkLst>
        </pc:spChg>
        <pc:picChg chg="add mod">
          <ac:chgData name="Genevieve Smith" userId="S::gysmith@swin.edu.au::e441ab38-a6e2-4356-b4b1-11146be69644" providerId="AD" clId="Web-{2D24D299-AC73-41BF-95FB-5C1D58412AD8}" dt="2018-11-22T03:56:59.683" v="765"/>
          <ac:picMkLst>
            <pc:docMk/>
            <pc:sldMk cId="1216339580" sldId="322"/>
            <ac:picMk id="4" creationId="{8E0F56BE-1F38-4C31-B379-FA88D0A1FEAC}"/>
          </ac:picMkLst>
        </pc:picChg>
        <pc:picChg chg="add mod">
          <ac:chgData name="Genevieve Smith" userId="S::gysmith@swin.edu.au::e441ab38-a6e2-4356-b4b1-11146be69644" providerId="AD" clId="Web-{2D24D299-AC73-41BF-95FB-5C1D58412AD8}" dt="2018-11-22T03:56:59.699" v="766"/>
          <ac:picMkLst>
            <pc:docMk/>
            <pc:sldMk cId="1216339580" sldId="322"/>
            <ac:picMk id="8" creationId="{DF172853-EEB5-4825-A3CB-EFE038C66E88}"/>
          </ac:picMkLst>
        </pc:picChg>
        <pc:picChg chg="add mod">
          <ac:chgData name="Genevieve Smith" userId="S::gysmith@swin.edu.au::e441ab38-a6e2-4356-b4b1-11146be69644" providerId="AD" clId="Web-{2D24D299-AC73-41BF-95FB-5C1D58412AD8}" dt="2018-11-22T03:56:59.699" v="767"/>
          <ac:picMkLst>
            <pc:docMk/>
            <pc:sldMk cId="1216339580" sldId="322"/>
            <ac:picMk id="10" creationId="{24E61E2D-F005-460F-8D8A-ED3B73691D41}"/>
          </ac:picMkLst>
        </pc:picChg>
      </pc:sldChg>
      <pc:sldChg chg="addSp delSp modSp modNotes">
        <pc:chgData name="Genevieve Smith" userId="S::gysmith@swin.edu.au::e441ab38-a6e2-4356-b4b1-11146be69644" providerId="AD" clId="Web-{2D24D299-AC73-41BF-95FB-5C1D58412AD8}" dt="2018-11-22T03:59:20.434" v="806"/>
        <pc:sldMkLst>
          <pc:docMk/>
          <pc:sldMk cId="3378377629" sldId="352"/>
        </pc:sldMkLst>
        <pc:spChg chg="mod">
          <ac:chgData name="Genevieve Smith" userId="S::gysmith@swin.edu.au::e441ab38-a6e2-4356-b4b1-11146be69644" providerId="AD" clId="Web-{2D24D299-AC73-41BF-95FB-5C1D58412AD8}" dt="2018-11-22T02:59:43.158" v="420" actId="20577"/>
          <ac:spMkLst>
            <pc:docMk/>
            <pc:sldMk cId="3378377629" sldId="352"/>
            <ac:spMk id="2" creationId="{00000000-0000-0000-0000-000000000000}"/>
          </ac:spMkLst>
        </pc:spChg>
        <pc:spChg chg="add del mod">
          <ac:chgData name="Genevieve Smith" userId="S::gysmith@swin.edu.au::e441ab38-a6e2-4356-b4b1-11146be69644" providerId="AD" clId="Web-{2D24D299-AC73-41BF-95FB-5C1D58412AD8}" dt="2018-11-22T03:05:18.204" v="441" actId="20577"/>
          <ac:spMkLst>
            <pc:docMk/>
            <pc:sldMk cId="3378377629" sldId="352"/>
            <ac:spMk id="3" creationId="{00000000-0000-0000-0000-000000000000}"/>
          </ac:spMkLst>
        </pc:spChg>
        <pc:spChg chg="add del mod">
          <ac:chgData name="Genevieve Smith" userId="S::gysmith@swin.edu.au::e441ab38-a6e2-4356-b4b1-11146be69644" providerId="AD" clId="Web-{2D24D299-AC73-41BF-95FB-5C1D58412AD8}" dt="2018-11-22T03:04:50.439" v="435"/>
          <ac:spMkLst>
            <pc:docMk/>
            <pc:sldMk cId="3378377629" sldId="352"/>
            <ac:spMk id="5" creationId="{F215A304-9411-406A-A483-8A166B7114F0}"/>
          </ac:spMkLst>
        </pc:spChg>
      </pc:sldChg>
      <pc:sldChg chg="addSp modSp new del">
        <pc:chgData name="Genevieve Smith" userId="S::gysmith@swin.edu.au::e441ab38-a6e2-4356-b4b1-11146be69644" providerId="AD" clId="Web-{2D24D299-AC73-41BF-95FB-5C1D58412AD8}" dt="2018-11-22T02:51:17.191" v="265"/>
        <pc:sldMkLst>
          <pc:docMk/>
          <pc:sldMk cId="1520309807" sldId="353"/>
        </pc:sldMkLst>
        <pc:spChg chg="add mod">
          <ac:chgData name="Genevieve Smith" userId="S::gysmith@swin.edu.au::e441ab38-a6e2-4356-b4b1-11146be69644" providerId="AD" clId="Web-{2D24D299-AC73-41BF-95FB-5C1D58412AD8}" dt="2018-11-22T02:50:12.722" v="263" actId="14100"/>
          <ac:spMkLst>
            <pc:docMk/>
            <pc:sldMk cId="1520309807" sldId="353"/>
            <ac:spMk id="2" creationId="{62845BB6-F39B-417C-829A-38375E3D5455}"/>
          </ac:spMkLst>
        </pc:spChg>
      </pc:sldChg>
      <pc:sldChg chg="modSp add replId modNotes">
        <pc:chgData name="Genevieve Smith" userId="S::gysmith@swin.edu.au::e441ab38-a6e2-4356-b4b1-11146be69644" providerId="AD" clId="Web-{2D24D299-AC73-41BF-95FB-5C1D58412AD8}" dt="2018-11-22T04:29:04.023" v="1139"/>
        <pc:sldMkLst>
          <pc:docMk/>
          <pc:sldMk cId="173519936" sldId="354"/>
        </pc:sldMkLst>
        <pc:spChg chg="mod">
          <ac:chgData name="Genevieve Smith" userId="S::gysmith@swin.edu.au::e441ab38-a6e2-4356-b4b1-11146be69644" providerId="AD" clId="Web-{2D24D299-AC73-41BF-95FB-5C1D58412AD8}" dt="2018-11-22T03:00:10.127" v="425" actId="20577"/>
          <ac:spMkLst>
            <pc:docMk/>
            <pc:sldMk cId="173519936" sldId="354"/>
            <ac:spMk id="2" creationId="{00000000-0000-0000-0000-000000000000}"/>
          </ac:spMkLst>
        </pc:spChg>
        <pc:spChg chg="mod">
          <ac:chgData name="Genevieve Smith" userId="S::gysmith@swin.edu.au::e441ab38-a6e2-4356-b4b1-11146be69644" providerId="AD" clId="Web-{2D24D299-AC73-41BF-95FB-5C1D58412AD8}" dt="2018-11-22T04:28:22.085" v="1115" actId="20577"/>
          <ac:spMkLst>
            <pc:docMk/>
            <pc:sldMk cId="173519936" sldId="354"/>
            <ac:spMk id="3" creationId="{00000000-0000-0000-0000-000000000000}"/>
          </ac:spMkLst>
        </pc:spChg>
      </pc:sldChg>
    </pc:docChg>
  </pc:docChgLst>
  <pc:docChgLst>
    <pc:chgData name="David Eckstein" userId="S::deckstein@swin.edu.au::6267a6a7-dade-4a4d-9532-b8ddd07dbdb6" providerId="AD" clId="Web-{EA7F8CA7-0266-38C1-EDDC-F9FF28F6D8C4}"/>
    <pc:docChg chg="addSld delSld modSld">
      <pc:chgData name="David Eckstein" userId="S::deckstein@swin.edu.au::6267a6a7-dade-4a4d-9532-b8ddd07dbdb6" providerId="AD" clId="Web-{EA7F8CA7-0266-38C1-EDDC-F9FF28F6D8C4}" dt="2018-11-28T02:50:34.421" v="81"/>
      <pc:docMkLst>
        <pc:docMk/>
      </pc:docMkLst>
      <pc:sldChg chg="modSp">
        <pc:chgData name="David Eckstein" userId="S::deckstein@swin.edu.au::6267a6a7-dade-4a4d-9532-b8ddd07dbdb6" providerId="AD" clId="Web-{EA7F8CA7-0266-38C1-EDDC-F9FF28F6D8C4}" dt="2018-11-27T23:59:14.126" v="4" actId="20577"/>
        <pc:sldMkLst>
          <pc:docMk/>
          <pc:sldMk cId="1338197337" sldId="345"/>
        </pc:sldMkLst>
        <pc:spChg chg="mod">
          <ac:chgData name="David Eckstein" userId="S::deckstein@swin.edu.au::6267a6a7-dade-4a4d-9532-b8ddd07dbdb6" providerId="AD" clId="Web-{EA7F8CA7-0266-38C1-EDDC-F9FF28F6D8C4}" dt="2018-11-27T23:59:14.126" v="4" actId="20577"/>
          <ac:spMkLst>
            <pc:docMk/>
            <pc:sldMk cId="1338197337" sldId="345"/>
            <ac:spMk id="3" creationId="{00000000-0000-0000-0000-000000000000}"/>
          </ac:spMkLst>
        </pc:spChg>
      </pc:sldChg>
      <pc:sldChg chg="modNotes">
        <pc:chgData name="David Eckstein" userId="S::deckstein@swin.edu.au::6267a6a7-dade-4a4d-9532-b8ddd07dbdb6" providerId="AD" clId="Web-{EA7F8CA7-0266-38C1-EDDC-F9FF28F6D8C4}" dt="2018-11-28T00:09:07.817" v="31"/>
        <pc:sldMkLst>
          <pc:docMk/>
          <pc:sldMk cId="448847220" sldId="348"/>
        </pc:sldMkLst>
      </pc:sldChg>
      <pc:sldChg chg="addSp delSp modSp del">
        <pc:chgData name="David Eckstein" userId="S::deckstein@swin.edu.au::6267a6a7-dade-4a4d-9532-b8ddd07dbdb6" providerId="AD" clId="Web-{EA7F8CA7-0266-38C1-EDDC-F9FF28F6D8C4}" dt="2018-11-28T02:50:34.421" v="81"/>
        <pc:sldMkLst>
          <pc:docMk/>
          <pc:sldMk cId="1745159024" sldId="350"/>
        </pc:sldMkLst>
        <pc:picChg chg="add del mod">
          <ac:chgData name="David Eckstein" userId="S::deckstein@swin.edu.au::6267a6a7-dade-4a4d-9532-b8ddd07dbdb6" providerId="AD" clId="Web-{EA7F8CA7-0266-38C1-EDDC-F9FF28F6D8C4}" dt="2018-11-28T02:21:34.420" v="33"/>
          <ac:picMkLst>
            <pc:docMk/>
            <pc:sldMk cId="1745159024" sldId="350"/>
            <ac:picMk id="4" creationId="{5E73264A-8775-4C11-A395-805B10B09267}"/>
          </ac:picMkLst>
        </pc:picChg>
      </pc:sldChg>
      <pc:sldChg chg="addSp delSp modSp">
        <pc:chgData name="David Eckstein" userId="S::deckstein@swin.edu.au::6267a6a7-dade-4a4d-9532-b8ddd07dbdb6" providerId="AD" clId="Web-{EA7F8CA7-0266-38C1-EDDC-F9FF28F6D8C4}" dt="2018-11-28T02:32:46.264" v="39"/>
        <pc:sldMkLst>
          <pc:docMk/>
          <pc:sldMk cId="173519936" sldId="354"/>
        </pc:sldMkLst>
        <pc:picChg chg="add del mod">
          <ac:chgData name="David Eckstein" userId="S::deckstein@swin.edu.au::6267a6a7-dade-4a4d-9532-b8ddd07dbdb6" providerId="AD" clId="Web-{EA7F8CA7-0266-38C1-EDDC-F9FF28F6D8C4}" dt="2018-11-28T02:32:46.264" v="39"/>
          <ac:picMkLst>
            <pc:docMk/>
            <pc:sldMk cId="173519936" sldId="354"/>
            <ac:picMk id="4" creationId="{149A48A0-6B36-4632-A9AE-86B15A88BD09}"/>
          </ac:picMkLst>
        </pc:picChg>
      </pc:sldChg>
      <pc:sldChg chg="addSp delSp modSp new del">
        <pc:chgData name="David Eckstein" userId="S::deckstein@swin.edu.au::6267a6a7-dade-4a4d-9532-b8ddd07dbdb6" providerId="AD" clId="Web-{EA7F8CA7-0266-38C1-EDDC-F9FF28F6D8C4}" dt="2018-11-28T02:22:02.967" v="37"/>
        <pc:sldMkLst>
          <pc:docMk/>
          <pc:sldMk cId="132677890" sldId="355"/>
        </pc:sldMkLst>
        <pc:spChg chg="add del">
          <ac:chgData name="David Eckstein" userId="S::deckstein@swin.edu.au::6267a6a7-dade-4a4d-9532-b8ddd07dbdb6" providerId="AD" clId="Web-{EA7F8CA7-0266-38C1-EDDC-F9FF28F6D8C4}" dt="2018-11-28T02:21:56.889" v="36"/>
          <ac:spMkLst>
            <pc:docMk/>
            <pc:sldMk cId="132677890" sldId="355"/>
            <ac:spMk id="3" creationId="{D61170A9-05A9-465B-9658-3B68FD398175}"/>
          </ac:spMkLst>
        </pc:spChg>
        <pc:picChg chg="add del mod ord">
          <ac:chgData name="David Eckstein" userId="S::deckstein@swin.edu.au::6267a6a7-dade-4a4d-9532-b8ddd07dbdb6" providerId="AD" clId="Web-{EA7F8CA7-0266-38C1-EDDC-F9FF28F6D8C4}" dt="2018-11-28T02:21:56.889" v="36"/>
          <ac:picMkLst>
            <pc:docMk/>
            <pc:sldMk cId="132677890" sldId="355"/>
            <ac:picMk id="4" creationId="{16B6105A-91E8-4032-8C02-FC7056652D28}"/>
          </ac:picMkLst>
        </pc:picChg>
      </pc:sldChg>
      <pc:sldChg chg="addSp delSp modSp add del addAnim delAnim modAnim">
        <pc:chgData name="David Eckstein" userId="S::deckstein@swin.edu.au::6267a6a7-dade-4a4d-9532-b8ddd07dbdb6" providerId="AD" clId="Web-{EA7F8CA7-0266-38C1-EDDC-F9FF28F6D8C4}" dt="2018-11-28T02:50:26.343" v="80"/>
        <pc:sldMkLst>
          <pc:docMk/>
          <pc:sldMk cId="3926307862" sldId="355"/>
        </pc:sldMkLst>
        <pc:spChg chg="mod">
          <ac:chgData name="David Eckstein" userId="S::deckstein@swin.edu.au::6267a6a7-dade-4a4d-9532-b8ddd07dbdb6" providerId="AD" clId="Web-{EA7F8CA7-0266-38C1-EDDC-F9FF28F6D8C4}" dt="2018-11-28T02:35:47.046" v="41" actId="1076"/>
          <ac:spMkLst>
            <pc:docMk/>
            <pc:sldMk cId="3926307862" sldId="355"/>
            <ac:spMk id="13" creationId="{00000000-0000-0000-0000-000000000000}"/>
          </ac:spMkLst>
        </pc:spChg>
        <pc:spChg chg="add del">
          <ac:chgData name="David Eckstein" userId="S::deckstein@swin.edu.au::6267a6a7-dade-4a4d-9532-b8ddd07dbdb6" providerId="AD" clId="Web-{EA7F8CA7-0266-38C1-EDDC-F9FF28F6D8C4}" dt="2018-11-28T02:39:38.639" v="63"/>
          <ac:spMkLst>
            <pc:docMk/>
            <pc:sldMk cId="3926307862" sldId="355"/>
            <ac:spMk id="14" creationId="{00000000-0000-0000-0000-000000000000}"/>
          </ac:spMkLst>
        </pc:spChg>
      </pc:sldChg>
      <pc:sldChg chg="modSp add addAnim delAnim modAnim">
        <pc:chgData name="David Eckstein" userId="S::deckstein@swin.edu.au::6267a6a7-dade-4a4d-9532-b8ddd07dbdb6" providerId="AD" clId="Web-{EA7F8CA7-0266-38C1-EDDC-F9FF28F6D8C4}" dt="2018-11-28T02:49:51.577" v="79"/>
        <pc:sldMkLst>
          <pc:docMk/>
          <pc:sldMk cId="1900078662" sldId="356"/>
        </pc:sldMkLst>
        <pc:spChg chg="mod">
          <ac:chgData name="David Eckstein" userId="S::deckstein@swin.edu.au::6267a6a7-dade-4a4d-9532-b8ddd07dbdb6" providerId="AD" clId="Web-{EA7F8CA7-0266-38C1-EDDC-F9FF28F6D8C4}" dt="2018-11-28T02:48:38.296" v="65" actId="1076"/>
          <ac:spMkLst>
            <pc:docMk/>
            <pc:sldMk cId="1900078662" sldId="356"/>
            <ac:spMk id="13" creationId="{00000000-0000-0000-0000-000000000000}"/>
          </ac:spMkLst>
        </pc:spChg>
      </pc:sldChg>
    </pc:docChg>
  </pc:docChgLst>
  <pc:docChgLst>
    <pc:chgData name="Genevieve Smith" userId="S::gysmith@swin.edu.au::e441ab38-a6e2-4356-b4b1-11146be69644" providerId="AD" clId="Web-{92B72CFD-07DF-464A-B048-8BF5087BED22}"/>
    <pc:docChg chg="modSld">
      <pc:chgData name="Genevieve Smith" userId="S::gysmith@swin.edu.au::e441ab38-a6e2-4356-b4b1-11146be69644" providerId="AD" clId="Web-{92B72CFD-07DF-464A-B048-8BF5087BED22}" dt="2018-11-22T05:09:35.452" v="10"/>
      <pc:docMkLst>
        <pc:docMk/>
      </pc:docMkLst>
      <pc:sldChg chg="delSp modSp">
        <pc:chgData name="Genevieve Smith" userId="S::gysmith@swin.edu.au::e441ab38-a6e2-4356-b4b1-11146be69644" providerId="AD" clId="Web-{92B72CFD-07DF-464A-B048-8BF5087BED22}" dt="2018-11-22T05:09:35.452" v="10"/>
        <pc:sldMkLst>
          <pc:docMk/>
          <pc:sldMk cId="1216339580" sldId="322"/>
        </pc:sldMkLst>
        <pc:spChg chg="mod">
          <ac:chgData name="Genevieve Smith" userId="S::gysmith@swin.edu.au::e441ab38-a6e2-4356-b4b1-11146be69644" providerId="AD" clId="Web-{92B72CFD-07DF-464A-B048-8BF5087BED22}" dt="2018-11-22T05:09:33.280" v="9" actId="1076"/>
          <ac:spMkLst>
            <pc:docMk/>
            <pc:sldMk cId="1216339580" sldId="322"/>
            <ac:spMk id="3" creationId="{00000000-0000-0000-0000-000000000000}"/>
          </ac:spMkLst>
        </pc:spChg>
        <pc:spChg chg="del mod">
          <ac:chgData name="Genevieve Smith" userId="S::gysmith@swin.edu.au::e441ab38-a6e2-4356-b4b1-11146be69644" providerId="AD" clId="Web-{92B72CFD-07DF-464A-B048-8BF5087BED22}" dt="2018-11-22T05:08:50.603" v="5"/>
          <ac:spMkLst>
            <pc:docMk/>
            <pc:sldMk cId="1216339580" sldId="322"/>
            <ac:spMk id="12" creationId="{D6E73B70-B217-4691-BF6D-817731AD9655}"/>
          </ac:spMkLst>
        </pc:spChg>
        <pc:picChg chg="del">
          <ac:chgData name="Genevieve Smith" userId="S::gysmith@swin.edu.au::e441ab38-a6e2-4356-b4b1-11146be69644" providerId="AD" clId="Web-{92B72CFD-07DF-464A-B048-8BF5087BED22}" dt="2018-11-22T05:09:27.108" v="8"/>
          <ac:picMkLst>
            <pc:docMk/>
            <pc:sldMk cId="1216339580" sldId="322"/>
            <ac:picMk id="4" creationId="{8E0F56BE-1F38-4C31-B379-FA88D0A1FEAC}"/>
          </ac:picMkLst>
        </pc:picChg>
        <pc:picChg chg="del">
          <ac:chgData name="Genevieve Smith" userId="S::gysmith@swin.edu.au::e441ab38-a6e2-4356-b4b1-11146be69644" providerId="AD" clId="Web-{92B72CFD-07DF-464A-B048-8BF5087BED22}" dt="2018-11-22T05:09:35.452" v="10"/>
          <ac:picMkLst>
            <pc:docMk/>
            <pc:sldMk cId="1216339580" sldId="322"/>
            <ac:picMk id="8" creationId="{DF172853-EEB5-4825-A3CB-EFE038C66E88}"/>
          </ac:picMkLst>
        </pc:picChg>
        <pc:picChg chg="del">
          <ac:chgData name="Genevieve Smith" userId="S::gysmith@swin.edu.au::e441ab38-a6e2-4356-b4b1-11146be69644" providerId="AD" clId="Web-{92B72CFD-07DF-464A-B048-8BF5087BED22}" dt="2018-11-22T05:09:24.468" v="7"/>
          <ac:picMkLst>
            <pc:docMk/>
            <pc:sldMk cId="1216339580" sldId="322"/>
            <ac:picMk id="10" creationId="{24E61E2D-F005-460F-8D8A-ED3B73691D4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7046" cy="1377649"/>
          </a:xfrm>
          <a:prstGeom prst="rect">
            <a:avLst/>
          </a:prstGeom>
        </p:spPr>
        <p:txBody>
          <a:bodyPr vert="horz" lIns="167811" tIns="83905" rIns="167811" bIns="83905" rtlCol="0"/>
          <a:lstStyle>
            <a:lvl1pPr algn="l">
              <a:defRPr sz="2200"/>
            </a:lvl1pPr>
          </a:lstStyle>
          <a:p>
            <a:endParaRPr lang="en-US"/>
          </a:p>
        </p:txBody>
      </p:sp>
      <p:sp>
        <p:nvSpPr>
          <p:cNvPr id="3" name="Date Placeholder 2"/>
          <p:cNvSpPr>
            <a:spLocks noGrp="1"/>
          </p:cNvSpPr>
          <p:nvPr>
            <p:ph type="dt" idx="1"/>
          </p:nvPr>
        </p:nvSpPr>
        <p:spPr>
          <a:xfrm>
            <a:off x="5629992" y="0"/>
            <a:ext cx="4307046" cy="1377649"/>
          </a:xfrm>
          <a:prstGeom prst="rect">
            <a:avLst/>
          </a:prstGeom>
        </p:spPr>
        <p:txBody>
          <a:bodyPr vert="horz" lIns="167811" tIns="83905" rIns="167811" bIns="83905" rtlCol="0"/>
          <a:lstStyle>
            <a:lvl1pPr algn="r">
              <a:defRPr sz="2200"/>
            </a:lvl1pPr>
          </a:lstStyle>
          <a:p>
            <a:fld id="{2F58D227-B370-2344-8541-3C2E8E0966E5}" type="datetimeFigureOut">
              <a:rPr lang="en-US" smtClean="0"/>
              <a:pPr/>
              <a:t>12/17/2018</a:t>
            </a:fld>
            <a:endParaRPr lang="en-US"/>
          </a:p>
        </p:txBody>
      </p:sp>
      <p:sp>
        <p:nvSpPr>
          <p:cNvPr id="4" name="Slide Image Placeholder 3"/>
          <p:cNvSpPr>
            <a:spLocks noGrp="1" noRot="1" noChangeAspect="1"/>
          </p:cNvSpPr>
          <p:nvPr>
            <p:ph type="sldImg" idx="2"/>
          </p:nvPr>
        </p:nvSpPr>
        <p:spPr>
          <a:xfrm>
            <a:off x="-3265488" y="3432175"/>
            <a:ext cx="16470313" cy="9266238"/>
          </a:xfrm>
          <a:prstGeom prst="rect">
            <a:avLst/>
          </a:prstGeom>
          <a:noFill/>
          <a:ln w="12700">
            <a:solidFill>
              <a:prstClr val="black"/>
            </a:solidFill>
          </a:ln>
        </p:spPr>
        <p:txBody>
          <a:bodyPr vert="horz" lIns="167811" tIns="83905" rIns="167811" bIns="83905" rtlCol="0" anchor="ctr"/>
          <a:lstStyle/>
          <a:p>
            <a:endParaRPr lang="en-US"/>
          </a:p>
        </p:txBody>
      </p:sp>
      <p:sp>
        <p:nvSpPr>
          <p:cNvPr id="5" name="Notes Placeholder 4"/>
          <p:cNvSpPr>
            <a:spLocks noGrp="1"/>
          </p:cNvSpPr>
          <p:nvPr>
            <p:ph type="body" sz="quarter" idx="3"/>
          </p:nvPr>
        </p:nvSpPr>
        <p:spPr>
          <a:xfrm>
            <a:off x="993934" y="13213977"/>
            <a:ext cx="7951470" cy="10811435"/>
          </a:xfrm>
          <a:prstGeom prst="rect">
            <a:avLst/>
          </a:prstGeom>
        </p:spPr>
        <p:txBody>
          <a:bodyPr vert="horz" lIns="167811" tIns="83905" rIns="167811" bIns="83905"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26079969"/>
            <a:ext cx="4307046" cy="1377646"/>
          </a:xfrm>
          <a:prstGeom prst="rect">
            <a:avLst/>
          </a:prstGeom>
        </p:spPr>
        <p:txBody>
          <a:bodyPr vert="horz" lIns="167811" tIns="83905" rIns="167811" bIns="83905" rtlCol="0" anchor="b"/>
          <a:lstStyle>
            <a:lvl1pPr algn="l">
              <a:defRPr sz="2200"/>
            </a:lvl1pPr>
          </a:lstStyle>
          <a:p>
            <a:endParaRPr lang="en-US"/>
          </a:p>
        </p:txBody>
      </p:sp>
      <p:sp>
        <p:nvSpPr>
          <p:cNvPr id="7" name="Slide Number Placeholder 6"/>
          <p:cNvSpPr>
            <a:spLocks noGrp="1"/>
          </p:cNvSpPr>
          <p:nvPr>
            <p:ph type="sldNum" sz="quarter" idx="5"/>
          </p:nvPr>
        </p:nvSpPr>
        <p:spPr>
          <a:xfrm>
            <a:off x="5629992" y="26079969"/>
            <a:ext cx="4307046" cy="1377646"/>
          </a:xfrm>
          <a:prstGeom prst="rect">
            <a:avLst/>
          </a:prstGeom>
        </p:spPr>
        <p:txBody>
          <a:bodyPr vert="horz" lIns="167811" tIns="83905" rIns="167811" bIns="83905" rtlCol="0" anchor="b"/>
          <a:lstStyle>
            <a:lvl1pPr algn="r">
              <a:defRPr sz="2200"/>
            </a:lvl1pPr>
          </a:lstStyle>
          <a:p>
            <a:fld id="{560F4998-E01A-FB48-BDB8-FA170A7D5451}" type="slidenum">
              <a:rPr lang="en-US" smtClean="0"/>
              <a:pPr/>
              <a:t>‹#›</a:t>
            </a:fld>
            <a:endParaRPr lang="en-US"/>
          </a:p>
        </p:txBody>
      </p:sp>
    </p:spTree>
    <p:extLst>
      <p:ext uri="{BB962C8B-B14F-4D97-AF65-F5344CB8AC3E}">
        <p14:creationId xmlns:p14="http://schemas.microsoft.com/office/powerpoint/2010/main" val="4014737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5488" y="3432175"/>
            <a:ext cx="16470313" cy="9266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0F4998-E01A-FB48-BDB8-FA170A7D5451}" type="slidenum">
              <a:rPr lang="en-US" smtClean="0"/>
              <a:pPr/>
              <a:t>1</a:t>
            </a:fld>
            <a:endParaRPr lang="en-US"/>
          </a:p>
        </p:txBody>
      </p:sp>
    </p:spTree>
    <p:extLst>
      <p:ext uri="{BB962C8B-B14F-4D97-AF65-F5344CB8AC3E}">
        <p14:creationId xmlns:p14="http://schemas.microsoft.com/office/powerpoint/2010/main" val="1550504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12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Despite two decades of economic growth in Australia; 25 years of equal employment opportunity; disability discrimination legislation and the advancement of the diversity agenda, people living with a disability are being left behind.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12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12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Nationally, this group experience approximately 30%</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12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lower labour force participation rates and at least 15% lower graduate employment outcomes than those without a disability. </a:t>
            </a:r>
          </a:p>
          <a:p>
            <a:endParaRPr lang="en-US" dirty="0"/>
          </a:p>
        </p:txBody>
      </p:sp>
      <p:sp>
        <p:nvSpPr>
          <p:cNvPr id="4" name="Slide Number Placeholder 3"/>
          <p:cNvSpPr>
            <a:spLocks noGrp="1"/>
          </p:cNvSpPr>
          <p:nvPr>
            <p:ph type="sldNum" sz="quarter" idx="10"/>
          </p:nvPr>
        </p:nvSpPr>
        <p:spPr/>
        <p:txBody>
          <a:bodyPr/>
          <a:lstStyle/>
          <a:p>
            <a:fld id="{560F4998-E01A-FB48-BDB8-FA170A7D5451}" type="slidenum">
              <a:rPr lang="en-US" smtClean="0"/>
              <a:pPr/>
              <a:t>10</a:t>
            </a:fld>
            <a:endParaRPr lang="en-US"/>
          </a:p>
        </p:txBody>
      </p:sp>
    </p:spTree>
    <p:extLst>
      <p:ext uri="{BB962C8B-B14F-4D97-AF65-F5344CB8AC3E}">
        <p14:creationId xmlns:p14="http://schemas.microsoft.com/office/powerpoint/2010/main" val="3613403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12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Despite two decades of economic growth in Australia; 25 years of equal employment opportunity; disability discrimination legislation and the advancement of the diversity agenda, people living with a disability are being left behind.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12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12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Nationally, this group experience approximately 30%</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12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lower labour force participation rates and at least 15% lower graduate employment outcomes than those without a disability. </a:t>
            </a:r>
          </a:p>
          <a:p>
            <a:endParaRPr lang="en-US" dirty="0"/>
          </a:p>
        </p:txBody>
      </p:sp>
      <p:sp>
        <p:nvSpPr>
          <p:cNvPr id="4" name="Slide Number Placeholder 3"/>
          <p:cNvSpPr>
            <a:spLocks noGrp="1"/>
          </p:cNvSpPr>
          <p:nvPr>
            <p:ph type="sldNum" sz="quarter" idx="10"/>
          </p:nvPr>
        </p:nvSpPr>
        <p:spPr/>
        <p:txBody>
          <a:bodyPr/>
          <a:lstStyle/>
          <a:p>
            <a:fld id="{560F4998-E01A-FB48-BDB8-FA170A7D5451}" type="slidenum">
              <a:rPr lang="en-US" smtClean="0"/>
              <a:pPr/>
              <a:t>11</a:t>
            </a:fld>
            <a:endParaRPr lang="en-US"/>
          </a:p>
        </p:txBody>
      </p:sp>
    </p:spTree>
    <p:extLst>
      <p:ext uri="{BB962C8B-B14F-4D97-AF65-F5344CB8AC3E}">
        <p14:creationId xmlns:p14="http://schemas.microsoft.com/office/powerpoint/2010/main" val="1328433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60F4998-E01A-FB48-BDB8-FA170A7D5451}" type="slidenum">
              <a:rPr lang="en-US" smtClean="0"/>
              <a:pPr/>
              <a:t>12</a:t>
            </a:fld>
            <a:endParaRPr lang="en-US"/>
          </a:p>
        </p:txBody>
      </p:sp>
    </p:spTree>
    <p:extLst>
      <p:ext uri="{BB962C8B-B14F-4D97-AF65-F5344CB8AC3E}">
        <p14:creationId xmlns:p14="http://schemas.microsoft.com/office/powerpoint/2010/main" val="2062474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21138" y="3732213"/>
            <a:ext cx="17907001" cy="10072687"/>
          </a:xfrm>
        </p:spPr>
      </p:sp>
      <p:sp>
        <p:nvSpPr>
          <p:cNvPr id="3" name="Notes Placeholder 2"/>
          <p:cNvSpPr>
            <a:spLocks noGrp="1"/>
          </p:cNvSpPr>
          <p:nvPr>
            <p:ph type="body" idx="1"/>
          </p:nvPr>
        </p:nvSpPr>
        <p:spPr/>
        <p:txBody>
          <a:bodyPr/>
          <a:lstStyle/>
          <a:p>
            <a:pPr defTabSz="1678107">
              <a:defRPr/>
            </a:pPr>
            <a:r>
              <a:rPr lang="en-AU" dirty="0"/>
              <a:t>Transformative experiences</a:t>
            </a:r>
          </a:p>
          <a:p>
            <a:pPr defTabSz="1678107">
              <a:defRPr/>
            </a:pPr>
            <a:r>
              <a:rPr lang="en-AU" dirty="0"/>
              <a:t>Self-directed</a:t>
            </a:r>
            <a:r>
              <a:rPr lang="en-AU" baseline="0" dirty="0"/>
              <a:t> education models</a:t>
            </a:r>
          </a:p>
          <a:p>
            <a:pPr defTabSz="1678107">
              <a:defRPr/>
            </a:pPr>
            <a:endParaRPr lang="en-AU" dirty="0"/>
          </a:p>
          <a:p>
            <a:pPr defTabSz="1678107">
              <a:defRPr/>
            </a:pPr>
            <a:r>
              <a:rPr lang="en-AU" dirty="0"/>
              <a:t>Closing the employability gap for students with disability through planned</a:t>
            </a:r>
            <a:r>
              <a:rPr lang="en-AU" baseline="0" dirty="0"/>
              <a:t> </a:t>
            </a:r>
            <a:r>
              <a:rPr lang="en-AU" dirty="0"/>
              <a:t>student-centred </a:t>
            </a:r>
            <a:r>
              <a:rPr lang="en-AU" baseline="0" dirty="0"/>
              <a:t>experiences that enhance engagement with core disciplines</a:t>
            </a:r>
          </a:p>
          <a:p>
            <a:pPr defTabSz="1678107">
              <a:defRPr/>
            </a:pPr>
            <a:r>
              <a:rPr lang="en-AU" baseline="0" dirty="0"/>
              <a:t>collaboration with industry, curated by career development learning design </a:t>
            </a:r>
          </a:p>
          <a:p>
            <a:pPr defTabSz="1678107">
              <a:defRPr/>
            </a:pPr>
            <a:r>
              <a:rPr lang="en-AU" baseline="0" dirty="0"/>
              <a:t> </a:t>
            </a:r>
          </a:p>
          <a:p>
            <a:pPr defTabSz="1678107">
              <a:defRPr/>
            </a:pPr>
            <a:r>
              <a:rPr lang="en-AU" baseline="0" dirty="0"/>
              <a:t>Creates a sense of belonging through engagement with community of learners</a:t>
            </a:r>
            <a:endParaRPr lang="en-AU" dirty="0"/>
          </a:p>
          <a:p>
            <a:pPr defTabSz="1678107">
              <a:defRPr/>
            </a:pPr>
            <a:r>
              <a:rPr lang="en-AU" dirty="0"/>
              <a:t>_________</a:t>
            </a:r>
          </a:p>
          <a:p>
            <a:pPr defTabSz="1678107">
              <a:defRPr/>
            </a:pPr>
            <a:r>
              <a:rPr lang="en-AU" dirty="0"/>
              <a:t>planned experiences designed to nurture </a:t>
            </a:r>
            <a:r>
              <a:rPr lang="en-AU" sz="2200" dirty="0"/>
              <a:t>knowledge, concepts, skills and attitudes which enable independent and lifelong progression in learning and work</a:t>
            </a:r>
          </a:p>
          <a:p>
            <a:pPr defTabSz="1678107">
              <a:defRPr/>
            </a:pPr>
            <a:r>
              <a:rPr lang="en-AU" dirty="0"/>
              <a:t>strengthens</a:t>
            </a:r>
            <a:r>
              <a:rPr lang="en-AU" baseline="0" dirty="0"/>
              <a:t> </a:t>
            </a:r>
            <a:r>
              <a:rPr lang="en-AU" dirty="0"/>
              <a:t>student employability strategies,</a:t>
            </a:r>
            <a:r>
              <a:rPr lang="en-AU" baseline="0" dirty="0"/>
              <a:t> making them accessible</a:t>
            </a:r>
            <a:r>
              <a:rPr lang="en-AU" dirty="0"/>
              <a:t> to students</a:t>
            </a:r>
          </a:p>
          <a:p>
            <a:pPr defTabSz="1678107">
              <a:defRPr/>
            </a:pPr>
            <a:r>
              <a:rPr lang="en-AU" dirty="0"/>
              <a:t>Watts (2006)</a:t>
            </a:r>
          </a:p>
          <a:p>
            <a:pPr defTabSz="1678107">
              <a:defRPr/>
            </a:pPr>
            <a:r>
              <a:rPr lang="en-AU" dirty="0"/>
              <a:t>________________</a:t>
            </a:r>
          </a:p>
          <a:p>
            <a:pPr defTabSz="1678107">
              <a:defRPr/>
            </a:pPr>
            <a:r>
              <a:rPr lang="en-AU" sz="2200" dirty="0"/>
              <a:t>Watts, A. G. (2006) : Career Development Learning and Employability. The Higher Education Academy, Learning and Employability Series Two</a:t>
            </a:r>
          </a:p>
          <a:p>
            <a:endParaRPr lang="en-AU" dirty="0"/>
          </a:p>
          <a:p>
            <a:r>
              <a:rPr lang="en-AU" dirty="0"/>
              <a:t>planned experiences designed to facilitate the development of</a:t>
            </a:r>
            <a:endParaRPr lang="en-AU" sz="2200" dirty="0"/>
          </a:p>
          <a:p>
            <a:endParaRPr lang="en-AU" sz="2200" dirty="0"/>
          </a:p>
          <a:p>
            <a:r>
              <a:rPr lang="en-AU" sz="2200" dirty="0"/>
              <a:t>CDL: knowledge, concepts, skills and attitudes which will equip them to manage their careers, i.e. their lifelong </a:t>
            </a:r>
            <a:r>
              <a:rPr lang="en-AU" sz="2200" b="1" dirty="0"/>
              <a:t>progression</a:t>
            </a:r>
            <a:r>
              <a:rPr lang="en-AU" sz="2200" dirty="0"/>
              <a:t> in </a:t>
            </a:r>
            <a:r>
              <a:rPr lang="en-AU" sz="2200" b="1" dirty="0"/>
              <a:t>learning</a:t>
            </a:r>
            <a:r>
              <a:rPr lang="en-AU" sz="2200" dirty="0"/>
              <a:t> and work</a:t>
            </a:r>
          </a:p>
          <a:p>
            <a:r>
              <a:rPr lang="en-AU" dirty="0"/>
              <a:t>set of meta-skills which enable individuals to develop and use the full range of their other skills. </a:t>
            </a:r>
          </a:p>
          <a:p>
            <a:r>
              <a:rPr lang="en-AU" dirty="0"/>
              <a:t>competence in making and implementing the decisions that determine one’s career.</a:t>
            </a:r>
          </a:p>
          <a:p>
            <a:endParaRPr lang="en-AU" dirty="0"/>
          </a:p>
          <a:p>
            <a:r>
              <a:rPr lang="en-AU" dirty="0"/>
              <a:t>Career development learning offers an additional dimension to institutional strategies designed to foster the employability of students. It makes the value of such strategies transparent to students; it also strengthens the sustainability of their benefits.</a:t>
            </a:r>
          </a:p>
        </p:txBody>
      </p:sp>
      <p:sp>
        <p:nvSpPr>
          <p:cNvPr id="4" name="Slide Number Placeholder 3"/>
          <p:cNvSpPr>
            <a:spLocks noGrp="1"/>
          </p:cNvSpPr>
          <p:nvPr>
            <p:ph type="sldNum" sz="quarter" idx="10"/>
          </p:nvPr>
        </p:nvSpPr>
        <p:spPr/>
        <p:txBody>
          <a:bodyPr/>
          <a:lstStyle/>
          <a:p>
            <a:fld id="{ACD3B434-A49C-4AAD-BBA0-C1980022FA94}" type="slidenum">
              <a:rPr lang="en-AU" smtClean="0"/>
              <a:t>13</a:t>
            </a:fld>
            <a:endParaRPr lang="en-AU"/>
          </a:p>
        </p:txBody>
      </p:sp>
    </p:spTree>
    <p:extLst>
      <p:ext uri="{BB962C8B-B14F-4D97-AF65-F5344CB8AC3E}">
        <p14:creationId xmlns:p14="http://schemas.microsoft.com/office/powerpoint/2010/main" val="3371471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60F4998-E01A-FB48-BDB8-FA170A7D5451}" type="slidenum">
              <a:rPr lang="en-US" smtClean="0"/>
              <a:pPr/>
              <a:t>14</a:t>
            </a:fld>
            <a:endParaRPr lang="en-US"/>
          </a:p>
        </p:txBody>
      </p:sp>
    </p:spTree>
    <p:extLst>
      <p:ext uri="{BB962C8B-B14F-4D97-AF65-F5344CB8AC3E}">
        <p14:creationId xmlns:p14="http://schemas.microsoft.com/office/powerpoint/2010/main" val="1188798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5488" y="3432175"/>
            <a:ext cx="16470313" cy="9266238"/>
          </a:xfrm>
        </p:spPr>
      </p:sp>
      <p:sp>
        <p:nvSpPr>
          <p:cNvPr id="3" name="Notes Placeholder 2"/>
          <p:cNvSpPr>
            <a:spLocks noGrp="1"/>
          </p:cNvSpPr>
          <p:nvPr>
            <p:ph type="body" idx="1"/>
          </p:nvPr>
        </p:nvSpPr>
        <p:spPr/>
        <p:txBody>
          <a:bodyPr/>
          <a:lstStyle/>
          <a:p>
            <a:pPr>
              <a:defRPr/>
            </a:pPr>
            <a:r>
              <a:rPr lang="en-AU" sz="6600" dirty="0">
                <a:cs typeface="Calibri"/>
              </a:rPr>
              <a:t>Benefits:</a:t>
            </a:r>
          </a:p>
          <a:p>
            <a:pPr>
              <a:defRPr/>
            </a:pPr>
            <a:r>
              <a:rPr lang="en-AU" sz="6600" dirty="0" smtClean="0">
                <a:cs typeface="Calibri"/>
              </a:rPr>
              <a:t>Stefanie and I would like to share with you what it is like as </a:t>
            </a:r>
            <a:r>
              <a:rPr lang="en-AU" sz="6600" dirty="0" err="1" smtClean="0">
                <a:cs typeface="Calibri"/>
              </a:rPr>
              <a:t>AccessAbility</a:t>
            </a:r>
            <a:r>
              <a:rPr lang="en-AU" sz="6600" dirty="0" smtClean="0">
                <a:cs typeface="Calibri"/>
              </a:rPr>
              <a:t> advisers working with the </a:t>
            </a:r>
            <a:r>
              <a:rPr lang="en-AU" sz="6600" dirty="0" err="1" smtClean="0">
                <a:cs typeface="Calibri"/>
              </a:rPr>
              <a:t>gradwise</a:t>
            </a:r>
            <a:r>
              <a:rPr lang="en-AU" sz="6600" dirty="0" smtClean="0">
                <a:cs typeface="Calibri"/>
              </a:rPr>
              <a:t> program.</a:t>
            </a:r>
          </a:p>
          <a:p>
            <a:pPr>
              <a:defRPr/>
            </a:pPr>
            <a:r>
              <a:rPr lang="en-AU" sz="6600" dirty="0" smtClean="0">
                <a:cs typeface="Calibri"/>
              </a:rPr>
              <a:t>On the outset, I would like to caveat the following points are from our own experience.</a:t>
            </a:r>
          </a:p>
          <a:p>
            <a:pPr>
              <a:defRPr/>
            </a:pPr>
            <a:r>
              <a:rPr lang="en-AU" sz="6600" dirty="0" smtClean="0">
                <a:cs typeface="Calibri"/>
              </a:rPr>
              <a:t>We </a:t>
            </a:r>
            <a:r>
              <a:rPr lang="en-AU" sz="6600" dirty="0">
                <a:cs typeface="Calibri"/>
              </a:rPr>
              <a:t>now feel more comfortable to raise career progression with students knowing that there is </a:t>
            </a:r>
            <a:r>
              <a:rPr lang="en-AU" sz="6600" dirty="0" smtClean="0">
                <a:cs typeface="Calibri"/>
              </a:rPr>
              <a:t>an expert </a:t>
            </a:r>
            <a:r>
              <a:rPr lang="en-AU" sz="6600" dirty="0">
                <a:cs typeface="Calibri"/>
              </a:rPr>
              <a:t>specialised service that we can refer our students to who have capacity for 1:1 support.  </a:t>
            </a:r>
            <a:endParaRPr lang="en-AU" sz="6600" dirty="0" smtClean="0">
              <a:cs typeface="Calibri"/>
            </a:endParaRPr>
          </a:p>
          <a:p>
            <a:pPr>
              <a:defRPr/>
            </a:pPr>
            <a:r>
              <a:rPr lang="en-AU" sz="6600" dirty="0" smtClean="0">
                <a:cs typeface="Calibri"/>
              </a:rPr>
              <a:t>We </a:t>
            </a:r>
            <a:r>
              <a:rPr lang="en-AU" sz="6600" dirty="0">
                <a:cs typeface="Calibri"/>
              </a:rPr>
              <a:t>also </a:t>
            </a:r>
            <a:r>
              <a:rPr lang="en-AU" sz="6600" dirty="0" smtClean="0">
                <a:cs typeface="Calibri"/>
              </a:rPr>
              <a:t>have</a:t>
            </a:r>
            <a:r>
              <a:rPr lang="en-AU" sz="6600" baseline="0" dirty="0" smtClean="0">
                <a:cs typeface="Calibri"/>
              </a:rPr>
              <a:t> a degree of tangible confidence </a:t>
            </a:r>
            <a:r>
              <a:rPr lang="en-AU" sz="6600" dirty="0" smtClean="0">
                <a:cs typeface="Calibri"/>
              </a:rPr>
              <a:t>in referring to people within</a:t>
            </a:r>
            <a:r>
              <a:rPr lang="en-AU" sz="6600" baseline="0" dirty="0" smtClean="0">
                <a:cs typeface="Calibri"/>
              </a:rPr>
              <a:t> our own organisation, </a:t>
            </a:r>
            <a:r>
              <a:rPr lang="en-AU" sz="6600" dirty="0" smtClean="0">
                <a:cs typeface="Calibri"/>
              </a:rPr>
              <a:t>we have trust with a known entity.</a:t>
            </a:r>
            <a:endParaRPr lang="en-AU" sz="6600" dirty="0">
              <a:cs typeface="Calibri"/>
            </a:endParaRPr>
          </a:p>
          <a:p>
            <a:pPr>
              <a:defRPr/>
            </a:pPr>
            <a:endParaRPr lang="en-AU" sz="6600" dirty="0">
              <a:cs typeface="Calibri"/>
            </a:endParaRPr>
          </a:p>
          <a:p>
            <a:pPr>
              <a:defRPr/>
            </a:pPr>
            <a:r>
              <a:rPr lang="en-AU" sz="6600" dirty="0" smtClean="0">
                <a:cs typeface="Calibri"/>
              </a:rPr>
              <a:t>The </a:t>
            </a:r>
            <a:r>
              <a:rPr lang="en-AU" sz="6600" dirty="0" err="1" smtClean="0">
                <a:cs typeface="Calibri"/>
              </a:rPr>
              <a:t>gradwise</a:t>
            </a:r>
            <a:r>
              <a:rPr lang="en-AU" sz="6600" dirty="0" smtClean="0">
                <a:cs typeface="Calibri"/>
              </a:rPr>
              <a:t> program</a:t>
            </a:r>
            <a:r>
              <a:rPr lang="en-AU" sz="6600" baseline="0" dirty="0" smtClean="0">
                <a:cs typeface="Calibri"/>
              </a:rPr>
              <a:t> gives us a greater sense of purpose in our roles. </a:t>
            </a:r>
          </a:p>
          <a:p>
            <a:pPr>
              <a:defRPr/>
            </a:pPr>
            <a:r>
              <a:rPr lang="en-AU" sz="6600" baseline="0" dirty="0" smtClean="0">
                <a:cs typeface="Calibri"/>
              </a:rPr>
              <a:t>The reasonable adjustments that are put in place for students translate into more than a university degree. </a:t>
            </a:r>
          </a:p>
          <a:p>
            <a:pPr>
              <a:defRPr/>
            </a:pPr>
            <a:r>
              <a:rPr lang="en-AU" sz="6600" baseline="0" dirty="0" smtClean="0">
                <a:cs typeface="Calibri"/>
              </a:rPr>
              <a:t>To use an analogy which I hope is familiar within most peoples vernacular is that ‘We get to see the icing on the cake</a:t>
            </a:r>
          </a:p>
          <a:p>
            <a:pPr>
              <a:defRPr/>
            </a:pPr>
            <a:r>
              <a:rPr lang="en-AU" sz="6600" baseline="0" dirty="0" smtClean="0">
                <a:cs typeface="Calibri"/>
              </a:rPr>
              <a:t>Professionally, we are exposed to insights to career development we would otherwise not be privy to.</a:t>
            </a:r>
          </a:p>
          <a:p>
            <a:pPr>
              <a:defRPr/>
            </a:pPr>
            <a:r>
              <a:rPr lang="en-AU" sz="6600" baseline="0" dirty="0" smtClean="0">
                <a:cs typeface="Calibri"/>
              </a:rPr>
              <a:t>We have opportunities to be involved into platforms of vital discussions pertaining to students career advancement we would not otherwise come across.</a:t>
            </a:r>
            <a:endParaRPr lang="en-AU" sz="6600" dirty="0">
              <a:cs typeface="Calibri"/>
            </a:endParaRPr>
          </a:p>
          <a:p>
            <a:pPr>
              <a:defRPr/>
            </a:pPr>
            <a:r>
              <a:rPr lang="en-AU" sz="6600" dirty="0">
                <a:cs typeface="Calibri"/>
              </a:rPr>
              <a:t>Challenges:</a:t>
            </a:r>
          </a:p>
          <a:p>
            <a:pPr>
              <a:defRPr/>
            </a:pPr>
            <a:r>
              <a:rPr lang="en-AU" sz="6600" dirty="0">
                <a:cs typeface="Calibri"/>
              </a:rPr>
              <a:t>We have found that communication across the teams has been difficult given that we all have a very high workload and staff are mostly part-time. Communicating via emails has proven to be clunky and not  </a:t>
            </a:r>
            <a:r>
              <a:rPr lang="en-AU" sz="6600" dirty="0" smtClean="0">
                <a:cs typeface="Calibri"/>
              </a:rPr>
              <a:t>clear</a:t>
            </a:r>
            <a:r>
              <a:rPr lang="en-AU" sz="6600" baseline="0" dirty="0" smtClean="0">
                <a:cs typeface="Calibri"/>
              </a:rPr>
              <a:t> or </a:t>
            </a:r>
            <a:r>
              <a:rPr lang="en-AU" sz="6600" dirty="0" smtClean="0">
                <a:cs typeface="Calibri"/>
              </a:rPr>
              <a:t>efficient </a:t>
            </a:r>
            <a:r>
              <a:rPr lang="en-AU" sz="6600" dirty="0">
                <a:cs typeface="Calibri"/>
              </a:rPr>
              <a:t>at times.  </a:t>
            </a:r>
          </a:p>
          <a:p>
            <a:pPr>
              <a:defRPr/>
            </a:pPr>
            <a:endParaRPr lang="en-AU" sz="6600" dirty="0">
              <a:cs typeface="Calibri"/>
            </a:endParaRPr>
          </a:p>
          <a:p>
            <a:pPr>
              <a:defRPr/>
            </a:pPr>
            <a:r>
              <a:rPr lang="en-AU" sz="6600" dirty="0">
                <a:cs typeface="Calibri"/>
              </a:rPr>
              <a:t>Not being </a:t>
            </a:r>
            <a:r>
              <a:rPr lang="en-AU" sz="6600" dirty="0" smtClean="0">
                <a:cs typeface="Calibri"/>
              </a:rPr>
              <a:t>physically</a:t>
            </a:r>
            <a:r>
              <a:rPr lang="en-AU" sz="6600" dirty="0">
                <a:cs typeface="Calibri"/>
              </a:rPr>
              <a:t> located in the same building makes it difficult to have informal conversations and get to know staff members and the project. </a:t>
            </a:r>
            <a:r>
              <a:rPr lang="en-AU" sz="6600" dirty="0" smtClean="0">
                <a:cs typeface="Calibri"/>
              </a:rPr>
              <a:t>We miss</a:t>
            </a:r>
            <a:r>
              <a:rPr lang="en-AU" sz="6600" baseline="0" dirty="0" smtClean="0">
                <a:cs typeface="Calibri"/>
              </a:rPr>
              <a:t> out on the gold that can occur in water cooler conversations. </a:t>
            </a:r>
            <a:endParaRPr lang="en-AU" sz="6600" dirty="0">
              <a:cs typeface="Calibri"/>
            </a:endParaRPr>
          </a:p>
          <a:p>
            <a:pPr>
              <a:defRPr/>
            </a:pPr>
            <a:endParaRPr lang="en-AU" sz="6600" dirty="0">
              <a:cs typeface="Calibri"/>
            </a:endParaRPr>
          </a:p>
          <a:p>
            <a:pPr>
              <a:defRPr/>
            </a:pPr>
            <a:r>
              <a:rPr lang="en-AU" sz="6600" dirty="0">
                <a:cs typeface="Calibri"/>
              </a:rPr>
              <a:t>At this point in time the </a:t>
            </a:r>
            <a:r>
              <a:rPr lang="en-AU" sz="6600" dirty="0" err="1">
                <a:cs typeface="Calibri"/>
              </a:rPr>
              <a:t>GradWise</a:t>
            </a:r>
            <a:r>
              <a:rPr lang="en-AU" sz="6600" dirty="0">
                <a:cs typeface="Calibri"/>
              </a:rPr>
              <a:t> project is very new and we don't have collateral to share with students. </a:t>
            </a:r>
            <a:r>
              <a:rPr lang="en-AU" sz="6600" dirty="0" err="1" smtClean="0">
                <a:cs typeface="Calibri"/>
              </a:rPr>
              <a:t>Accessability</a:t>
            </a:r>
            <a:r>
              <a:rPr lang="en-AU" sz="6600" baseline="0" dirty="0" smtClean="0">
                <a:cs typeface="Calibri"/>
              </a:rPr>
              <a:t> Advisers</a:t>
            </a:r>
            <a:r>
              <a:rPr lang="en-AU" sz="6600" dirty="0" smtClean="0">
                <a:cs typeface="Calibri"/>
              </a:rPr>
              <a:t> </a:t>
            </a:r>
            <a:r>
              <a:rPr lang="en-AU" sz="6600" dirty="0">
                <a:cs typeface="Calibri"/>
              </a:rPr>
              <a:t>have had to actively promote the service during consultations with students. </a:t>
            </a:r>
          </a:p>
          <a:p>
            <a:pPr>
              <a:defRPr/>
            </a:pPr>
            <a:endParaRPr lang="en-AU" dirty="0">
              <a:cs typeface="Calibri"/>
            </a:endParaRPr>
          </a:p>
          <a:p>
            <a:pPr>
              <a:defRPr/>
            </a:pPr>
            <a:r>
              <a:rPr lang="en-AU" dirty="0" smtClean="0">
                <a:cs typeface="Calibri"/>
              </a:rPr>
              <a:t>I now hand over to Stefanie, who will discuss our ideas for improvements and the benefits this program have provided</a:t>
            </a:r>
            <a:r>
              <a:rPr lang="en-AU" baseline="0" dirty="0" smtClean="0">
                <a:cs typeface="Calibri"/>
              </a:rPr>
              <a:t> to a student registered with </a:t>
            </a:r>
            <a:r>
              <a:rPr lang="en-AU" baseline="0" dirty="0" err="1" smtClean="0">
                <a:cs typeface="Calibri"/>
              </a:rPr>
              <a:t>AccessAbility</a:t>
            </a:r>
            <a:r>
              <a:rPr lang="en-AU" baseline="0" dirty="0" smtClean="0">
                <a:cs typeface="Calibri"/>
              </a:rPr>
              <a:t> services.</a:t>
            </a:r>
            <a:endParaRPr lang="en-AU" dirty="0">
              <a:cs typeface="Calibri"/>
            </a:endParaRPr>
          </a:p>
          <a:p>
            <a:pPr>
              <a:defRPr/>
            </a:pPr>
            <a:endParaRPr lang="en-AU" dirty="0">
              <a:cs typeface="Calibri"/>
            </a:endParaRPr>
          </a:p>
          <a:p>
            <a:pPr>
              <a:defRPr/>
            </a:pPr>
            <a:endParaRPr lang="en-AU" dirty="0">
              <a:cs typeface="Calibri"/>
            </a:endParaRPr>
          </a:p>
          <a:p>
            <a:pPr>
              <a:defRPr/>
            </a:pPr>
            <a:endParaRPr lang="en-AU" dirty="0">
              <a:cs typeface="Calibri"/>
            </a:endParaRPr>
          </a:p>
        </p:txBody>
      </p:sp>
      <p:sp>
        <p:nvSpPr>
          <p:cNvPr id="4" name="Slide Number Placeholder 3"/>
          <p:cNvSpPr>
            <a:spLocks noGrp="1"/>
          </p:cNvSpPr>
          <p:nvPr>
            <p:ph type="sldNum" sz="quarter" idx="10"/>
          </p:nvPr>
        </p:nvSpPr>
        <p:spPr/>
        <p:txBody>
          <a:bodyPr/>
          <a:lstStyle/>
          <a:p>
            <a:fld id="{560F4998-E01A-FB48-BDB8-FA170A7D5451}" type="slidenum">
              <a:rPr lang="en-US" smtClean="0"/>
              <a:pPr/>
              <a:t>15</a:t>
            </a:fld>
            <a:endParaRPr lang="en-US"/>
          </a:p>
        </p:txBody>
      </p:sp>
    </p:spTree>
    <p:extLst>
      <p:ext uri="{BB962C8B-B14F-4D97-AF65-F5344CB8AC3E}">
        <p14:creationId xmlns:p14="http://schemas.microsoft.com/office/powerpoint/2010/main" val="2326051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5488" y="3432175"/>
            <a:ext cx="16470313" cy="9266238"/>
          </a:xfrm>
        </p:spPr>
      </p:sp>
      <p:sp>
        <p:nvSpPr>
          <p:cNvPr id="3" name="Notes Placeholder 2"/>
          <p:cNvSpPr>
            <a:spLocks noGrp="1"/>
          </p:cNvSpPr>
          <p:nvPr>
            <p:ph type="body" idx="1"/>
          </p:nvPr>
        </p:nvSpPr>
        <p:spPr/>
        <p:txBody>
          <a:bodyPr/>
          <a:lstStyle/>
          <a:p>
            <a:pPr>
              <a:defRPr/>
            </a:pPr>
            <a:r>
              <a:rPr lang="en-AU" dirty="0">
                <a:cs typeface="Calibri"/>
              </a:rPr>
              <a:t>Improvement:</a:t>
            </a:r>
          </a:p>
          <a:p>
            <a:pPr>
              <a:defRPr/>
            </a:pPr>
            <a:r>
              <a:rPr lang="en-AU" dirty="0" smtClean="0">
                <a:cs typeface="Calibri"/>
              </a:rPr>
              <a:t>We</a:t>
            </a:r>
            <a:r>
              <a:rPr lang="en-AU" baseline="0" dirty="0" smtClean="0">
                <a:cs typeface="Calibri"/>
              </a:rPr>
              <a:t> believe that u</a:t>
            </a:r>
            <a:r>
              <a:rPr lang="en-AU" dirty="0" smtClean="0">
                <a:cs typeface="Calibri"/>
              </a:rPr>
              <a:t>tilising </a:t>
            </a:r>
            <a:r>
              <a:rPr lang="en-AU" dirty="0">
                <a:cs typeface="Calibri"/>
              </a:rPr>
              <a:t>a cloud based program </a:t>
            </a:r>
            <a:r>
              <a:rPr lang="en-AU" dirty="0" smtClean="0">
                <a:cs typeface="Calibri"/>
              </a:rPr>
              <a:t>or</a:t>
            </a:r>
            <a:r>
              <a:rPr lang="en-AU" baseline="0" dirty="0" smtClean="0">
                <a:cs typeface="Calibri"/>
              </a:rPr>
              <a:t> tool that allows better information sharing and easier communication </a:t>
            </a:r>
            <a:r>
              <a:rPr lang="en-AU" dirty="0" smtClean="0">
                <a:cs typeface="Calibri"/>
              </a:rPr>
              <a:t>would </a:t>
            </a:r>
            <a:r>
              <a:rPr lang="en-AU" dirty="0">
                <a:cs typeface="Calibri"/>
              </a:rPr>
              <a:t>enable more streamlined service </a:t>
            </a:r>
            <a:r>
              <a:rPr lang="en-AU" dirty="0" smtClean="0">
                <a:cs typeface="Calibri"/>
              </a:rPr>
              <a:t>provision.</a:t>
            </a:r>
            <a:r>
              <a:rPr lang="en-AU" dirty="0">
                <a:cs typeface="Calibri"/>
              </a:rPr>
              <a:t> </a:t>
            </a:r>
          </a:p>
          <a:p>
            <a:pPr>
              <a:defRPr/>
            </a:pPr>
            <a:r>
              <a:rPr lang="en-AU" dirty="0">
                <a:cs typeface="Calibri"/>
              </a:rPr>
              <a:t>Co-location would provide opportunities for informal  conversations to share relevant </a:t>
            </a:r>
            <a:r>
              <a:rPr lang="en-AU" dirty="0" smtClean="0">
                <a:cs typeface="Calibri"/>
              </a:rPr>
              <a:t>information, facilitate</a:t>
            </a:r>
            <a:r>
              <a:rPr lang="en-AU" baseline="0" dirty="0" smtClean="0">
                <a:cs typeface="Calibri"/>
              </a:rPr>
              <a:t> “warm referrals”</a:t>
            </a:r>
            <a:r>
              <a:rPr lang="en-AU" dirty="0">
                <a:cs typeface="Calibri"/>
              </a:rPr>
              <a:t> </a:t>
            </a:r>
            <a:r>
              <a:rPr lang="en-AU" dirty="0" smtClean="0">
                <a:cs typeface="Calibri"/>
              </a:rPr>
              <a:t>and</a:t>
            </a:r>
            <a:r>
              <a:rPr lang="en-AU" baseline="0" dirty="0" smtClean="0">
                <a:cs typeface="Calibri"/>
              </a:rPr>
              <a:t> increase collaboration and innovation.</a:t>
            </a:r>
            <a:endParaRPr lang="en-AU" dirty="0">
              <a:cs typeface="Calibri"/>
            </a:endParaRPr>
          </a:p>
          <a:p>
            <a:pPr>
              <a:defRPr/>
            </a:pPr>
            <a:r>
              <a:rPr lang="en-AU" dirty="0">
                <a:cs typeface="Calibri"/>
              </a:rPr>
              <a:t>Having posters and  Marketing material would enable greater </a:t>
            </a:r>
            <a:r>
              <a:rPr lang="en-AU" dirty="0" smtClean="0">
                <a:cs typeface="Calibri"/>
              </a:rPr>
              <a:t>awareness </a:t>
            </a:r>
            <a:r>
              <a:rPr lang="en-AU" dirty="0">
                <a:cs typeface="Calibri"/>
              </a:rPr>
              <a:t>of the program </a:t>
            </a:r>
            <a:r>
              <a:rPr lang="en-AU" dirty="0" smtClean="0">
                <a:cs typeface="Calibri"/>
              </a:rPr>
              <a:t>amongst</a:t>
            </a:r>
            <a:r>
              <a:rPr lang="en-AU" baseline="0" dirty="0" smtClean="0">
                <a:cs typeface="Calibri"/>
              </a:rPr>
              <a:t> the students we support but also </a:t>
            </a:r>
            <a:r>
              <a:rPr lang="en-AU" dirty="0" smtClean="0">
                <a:cs typeface="Calibri"/>
              </a:rPr>
              <a:t>those </a:t>
            </a:r>
            <a:r>
              <a:rPr lang="en-AU" dirty="0">
                <a:cs typeface="Calibri"/>
              </a:rPr>
              <a:t>students who are not registered with </a:t>
            </a:r>
            <a:r>
              <a:rPr lang="en-AU" dirty="0" err="1" smtClean="0">
                <a:cs typeface="Calibri"/>
              </a:rPr>
              <a:t>AccessAbility</a:t>
            </a:r>
            <a:r>
              <a:rPr lang="en-AU" dirty="0" smtClean="0">
                <a:cs typeface="Calibri"/>
              </a:rPr>
              <a:t> Services.</a:t>
            </a:r>
            <a:r>
              <a:rPr lang="en-AU" baseline="0" dirty="0" smtClean="0">
                <a:cs typeface="Calibri"/>
              </a:rPr>
              <a:t> </a:t>
            </a:r>
            <a:endParaRPr lang="en-AU" dirty="0">
              <a:cs typeface="Calibri"/>
            </a:endParaRPr>
          </a:p>
          <a:p>
            <a:pPr>
              <a:defRPr/>
            </a:pPr>
            <a:r>
              <a:rPr lang="en-AU" dirty="0">
                <a:cs typeface="Calibri"/>
              </a:rPr>
              <a:t>Success:</a:t>
            </a:r>
            <a:endParaRPr lang="en-AU" sz="2200" dirty="0">
              <a:cs typeface="Calibri"/>
            </a:endParaRPr>
          </a:p>
          <a:p>
            <a:endParaRPr lang="en-AU" dirty="0">
              <a:cs typeface="Calibri"/>
            </a:endParaRPr>
          </a:p>
          <a:p>
            <a:r>
              <a:rPr lang="en-AU" dirty="0" smtClean="0">
                <a:cs typeface="Calibri"/>
              </a:rPr>
              <a:t>To</a:t>
            </a:r>
            <a:r>
              <a:rPr lang="en-AU" baseline="0" dirty="0" smtClean="0">
                <a:cs typeface="Calibri"/>
              </a:rPr>
              <a:t> finish this presentation, I would like to share a success story with you.</a:t>
            </a:r>
            <a:endParaRPr lang="en-AU" dirty="0">
              <a:cs typeface="Calibri"/>
            </a:endParaRPr>
          </a:p>
          <a:p>
            <a:r>
              <a:rPr lang="en-AU" dirty="0" smtClean="0">
                <a:cs typeface="Calibri"/>
              </a:rPr>
              <a:t>Steven came to Swinburne in 2012 and enrolled in a Bachelor of Engineering. At </a:t>
            </a:r>
            <a:r>
              <a:rPr lang="en-AU" dirty="0">
                <a:cs typeface="Calibri"/>
              </a:rPr>
              <a:t>first he seemed </a:t>
            </a:r>
            <a:r>
              <a:rPr lang="en-AU" dirty="0" smtClean="0">
                <a:cs typeface="Calibri"/>
              </a:rPr>
              <a:t>quite</a:t>
            </a:r>
            <a:r>
              <a:rPr lang="en-AU" dirty="0">
                <a:cs typeface="Calibri"/>
              </a:rPr>
              <a:t> dependant on his mother and </a:t>
            </a:r>
            <a:r>
              <a:rPr lang="en-AU" dirty="0" smtClean="0">
                <a:cs typeface="Calibri"/>
              </a:rPr>
              <a:t>his</a:t>
            </a:r>
            <a:r>
              <a:rPr lang="en-AU" baseline="0" dirty="0" smtClean="0">
                <a:cs typeface="Calibri"/>
              </a:rPr>
              <a:t> </a:t>
            </a:r>
            <a:r>
              <a:rPr lang="en-AU" dirty="0" smtClean="0">
                <a:cs typeface="Calibri"/>
              </a:rPr>
              <a:t>case worker.</a:t>
            </a:r>
            <a:r>
              <a:rPr lang="en-AU" baseline="0" dirty="0" smtClean="0">
                <a:cs typeface="Calibri"/>
              </a:rPr>
              <a:t> The case worker was working with Steven to increase his everyday living skills, especially using public transport. Over time Steven became more confident and independent. He got his driver’s license and wanted to live on his own etc.</a:t>
            </a:r>
          </a:p>
          <a:p>
            <a:r>
              <a:rPr lang="en-AU" baseline="0" dirty="0" smtClean="0">
                <a:cs typeface="Calibri"/>
              </a:rPr>
              <a:t>He did quite well in his degree with the occasional difficult phase due to stress. </a:t>
            </a:r>
          </a:p>
          <a:p>
            <a:r>
              <a:rPr lang="en-AU" baseline="0" dirty="0" smtClean="0">
                <a:cs typeface="Calibri"/>
              </a:rPr>
              <a:t>He was very interested in gaining workplace experience whilst being at </a:t>
            </a:r>
            <a:r>
              <a:rPr lang="en-AU" baseline="0" dirty="0" err="1" smtClean="0">
                <a:cs typeface="Calibri"/>
              </a:rPr>
              <a:t>uni</a:t>
            </a:r>
            <a:r>
              <a:rPr lang="en-AU" baseline="0" dirty="0" smtClean="0">
                <a:cs typeface="Calibri"/>
              </a:rPr>
              <a:t> and organised a 6 month industry placement through Swinburne. </a:t>
            </a:r>
          </a:p>
          <a:p>
            <a:endParaRPr lang="en-AU" baseline="0" dirty="0" smtClean="0">
              <a:cs typeface="Calibri"/>
            </a:endParaRPr>
          </a:p>
          <a:p>
            <a:r>
              <a:rPr lang="en-AU" baseline="0" dirty="0" smtClean="0">
                <a:cs typeface="Calibri"/>
              </a:rPr>
              <a:t>Steven completed his degree before the launch of the </a:t>
            </a:r>
            <a:r>
              <a:rPr lang="en-AU" baseline="0" dirty="0" err="1" smtClean="0">
                <a:cs typeface="Calibri"/>
              </a:rPr>
              <a:t>GradWise</a:t>
            </a:r>
            <a:r>
              <a:rPr lang="en-AU" baseline="0" dirty="0" smtClean="0">
                <a:cs typeface="Calibri"/>
              </a:rPr>
              <a:t> program. He was determined to find a job on his own but unfortunately struggled to make it past the initial interview stage. </a:t>
            </a:r>
          </a:p>
          <a:p>
            <a:r>
              <a:rPr lang="en-AU" baseline="0" dirty="0" smtClean="0">
                <a:cs typeface="Calibri"/>
              </a:rPr>
              <a:t>Students can still access services at Swinburne up to a year past the completion of their course and so Steven used an opportunity that came up through </a:t>
            </a:r>
            <a:r>
              <a:rPr lang="en-AU" baseline="0" dirty="0" err="1" smtClean="0">
                <a:cs typeface="Calibri"/>
              </a:rPr>
              <a:t>GradWise</a:t>
            </a:r>
            <a:r>
              <a:rPr lang="en-AU" baseline="0" dirty="0" smtClean="0">
                <a:cs typeface="Calibri"/>
              </a:rPr>
              <a:t>. </a:t>
            </a:r>
          </a:p>
          <a:p>
            <a:endParaRPr lang="en-AU" baseline="0" dirty="0" smtClean="0">
              <a:cs typeface="Calibri"/>
            </a:endParaRPr>
          </a:p>
          <a:p>
            <a:r>
              <a:rPr lang="en-AU" baseline="0" dirty="0" smtClean="0">
                <a:cs typeface="Calibri"/>
              </a:rPr>
              <a:t>With the support from the program he managed to be successful in gaining a position starting in January.</a:t>
            </a:r>
          </a:p>
          <a:p>
            <a:r>
              <a:rPr lang="en-AU" baseline="0" dirty="0" smtClean="0">
                <a:cs typeface="Calibri"/>
              </a:rPr>
              <a:t>Steven and I had stayed in contact and his email informing of his success made me very happy. He was very proud  and he can now demonstrate to an employer what a skilled, smart and loyal guy he is. To me, it made all my work with him the more worthwhile. </a:t>
            </a:r>
            <a:endParaRPr lang="en-AU" dirty="0">
              <a:cs typeface="Calibri"/>
            </a:endParaRPr>
          </a:p>
        </p:txBody>
      </p:sp>
      <p:sp>
        <p:nvSpPr>
          <p:cNvPr id="4" name="Slide Number Placeholder 3"/>
          <p:cNvSpPr>
            <a:spLocks noGrp="1"/>
          </p:cNvSpPr>
          <p:nvPr>
            <p:ph type="sldNum" sz="quarter" idx="10"/>
          </p:nvPr>
        </p:nvSpPr>
        <p:spPr/>
        <p:txBody>
          <a:bodyPr/>
          <a:lstStyle/>
          <a:p>
            <a:fld id="{560F4998-E01A-FB48-BDB8-FA170A7D5451}" type="slidenum">
              <a:rPr lang="en-US" smtClean="0"/>
              <a:pPr/>
              <a:t>16</a:t>
            </a:fld>
            <a:endParaRPr lang="en-US"/>
          </a:p>
        </p:txBody>
      </p:sp>
    </p:spTree>
    <p:extLst>
      <p:ext uri="{BB962C8B-B14F-4D97-AF65-F5344CB8AC3E}">
        <p14:creationId xmlns:p14="http://schemas.microsoft.com/office/powerpoint/2010/main" val="2791784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5488" y="3432175"/>
            <a:ext cx="16470313" cy="9266238"/>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60F4998-E01A-FB48-BDB8-FA170A7D5451}" type="slidenum">
              <a:rPr lang="en-US" smtClean="0"/>
              <a:pPr/>
              <a:t>17</a:t>
            </a:fld>
            <a:endParaRPr lang="en-US"/>
          </a:p>
        </p:txBody>
      </p:sp>
    </p:spTree>
    <p:extLst>
      <p:ext uri="{BB962C8B-B14F-4D97-AF65-F5344CB8AC3E}">
        <p14:creationId xmlns:p14="http://schemas.microsoft.com/office/powerpoint/2010/main" val="4212393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000" dirty="0" smtClean="0">
                <a:latin typeface="Arial" panose="020B0604020202020204" pitchFamily="34" charset="0"/>
                <a:cs typeface="Arial" panose="020B0604020202020204" pitchFamily="34" charset="0"/>
              </a:rPr>
              <a:t>Undergraduates with a reported disability had a full time employment rate of 61.5%  four  months after graduation. This is 11% lower than their peers.</a:t>
            </a:r>
          </a:p>
          <a:p>
            <a:endParaRPr lang="en-AU" dirty="0"/>
          </a:p>
        </p:txBody>
      </p:sp>
      <p:sp>
        <p:nvSpPr>
          <p:cNvPr id="4" name="Slide Number Placeholder 3"/>
          <p:cNvSpPr>
            <a:spLocks noGrp="1"/>
          </p:cNvSpPr>
          <p:nvPr>
            <p:ph type="sldNum" sz="quarter" idx="10"/>
          </p:nvPr>
        </p:nvSpPr>
        <p:spPr/>
        <p:txBody>
          <a:bodyPr/>
          <a:lstStyle/>
          <a:p>
            <a:fld id="{9AB7612E-FA6C-4F96-B665-BD929BA62D0B}" type="slidenum">
              <a:rPr lang="en-AU" smtClean="0"/>
              <a:pPr/>
              <a:t>18</a:t>
            </a:fld>
            <a:endParaRPr lang="en-AU"/>
          </a:p>
        </p:txBody>
      </p:sp>
    </p:spTree>
    <p:extLst>
      <p:ext uri="{BB962C8B-B14F-4D97-AF65-F5344CB8AC3E}">
        <p14:creationId xmlns:p14="http://schemas.microsoft.com/office/powerpoint/2010/main" val="1870274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5488" y="3432175"/>
            <a:ext cx="16470313" cy="92662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0F4998-E01A-FB48-BDB8-FA170A7D5451}" type="slidenum">
              <a:rPr lang="en-US" smtClean="0"/>
              <a:pPr/>
              <a:t>2</a:t>
            </a:fld>
            <a:endParaRPr lang="en-US"/>
          </a:p>
        </p:txBody>
      </p:sp>
    </p:spTree>
    <p:extLst>
      <p:ext uri="{BB962C8B-B14F-4D97-AF65-F5344CB8AC3E}">
        <p14:creationId xmlns:p14="http://schemas.microsoft.com/office/powerpoint/2010/main" val="2063675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5488" y="3432175"/>
            <a:ext cx="16470313" cy="9266238"/>
          </a:xfrm>
        </p:spPr>
      </p:sp>
      <p:sp>
        <p:nvSpPr>
          <p:cNvPr id="3" name="Notes Placeholder 2"/>
          <p:cNvSpPr>
            <a:spLocks noGrp="1"/>
          </p:cNvSpPr>
          <p:nvPr>
            <p:ph type="body" idx="1"/>
          </p:nvPr>
        </p:nvSpPr>
        <p:spPr/>
        <p:txBody>
          <a:bodyPr/>
          <a:lstStyle/>
          <a:p>
            <a:r>
              <a:rPr lang="en-AU" sz="1600" dirty="0"/>
              <a:t>Collaboration between parties to improve outcomes for students living with disability. Aims to provide:</a:t>
            </a:r>
          </a:p>
          <a:p>
            <a:pPr lvl="0"/>
            <a:r>
              <a:rPr lang="en-AU" sz="1600" dirty="0"/>
              <a:t>Internships</a:t>
            </a:r>
          </a:p>
          <a:p>
            <a:pPr lvl="0"/>
            <a:r>
              <a:rPr lang="en-AU" sz="1600" dirty="0"/>
              <a:t>Meaningful work on employment</a:t>
            </a:r>
          </a:p>
          <a:p>
            <a:pPr lvl="0"/>
            <a:r>
              <a:rPr lang="en-AU" sz="1600" dirty="0"/>
              <a:t>New model of reach in partnership, developing students’ skills for employment</a:t>
            </a:r>
          </a:p>
          <a:p>
            <a:r>
              <a:rPr lang="en-AU" sz="1600" dirty="0"/>
              <a:t>Discuss process, challenges, outcomes to date</a:t>
            </a:r>
          </a:p>
          <a:p>
            <a:endParaRPr lang="en-AU" dirty="0"/>
          </a:p>
        </p:txBody>
      </p:sp>
      <p:sp>
        <p:nvSpPr>
          <p:cNvPr id="4" name="Slide Number Placeholder 3"/>
          <p:cNvSpPr>
            <a:spLocks noGrp="1"/>
          </p:cNvSpPr>
          <p:nvPr>
            <p:ph type="sldNum" sz="quarter" idx="10"/>
          </p:nvPr>
        </p:nvSpPr>
        <p:spPr/>
        <p:txBody>
          <a:bodyPr/>
          <a:lstStyle/>
          <a:p>
            <a:fld id="{560F4998-E01A-FB48-BDB8-FA170A7D5451}" type="slidenum">
              <a:rPr lang="en-US" smtClean="0"/>
              <a:pPr/>
              <a:t>3</a:t>
            </a:fld>
            <a:endParaRPr lang="en-US"/>
          </a:p>
        </p:txBody>
      </p:sp>
    </p:spTree>
    <p:extLst>
      <p:ext uri="{BB962C8B-B14F-4D97-AF65-F5344CB8AC3E}">
        <p14:creationId xmlns:p14="http://schemas.microsoft.com/office/powerpoint/2010/main" val="2172937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5488" y="3432175"/>
            <a:ext cx="16470313" cy="9266238"/>
          </a:xfrm>
        </p:spPr>
      </p:sp>
      <p:sp>
        <p:nvSpPr>
          <p:cNvPr id="3" name="Notes Placeholder 2"/>
          <p:cNvSpPr>
            <a:spLocks noGrp="1"/>
          </p:cNvSpPr>
          <p:nvPr>
            <p:ph type="body" idx="1"/>
          </p:nvPr>
        </p:nvSpPr>
        <p:spPr/>
        <p:txBody>
          <a:bodyPr/>
          <a:lstStyle/>
          <a:p>
            <a:pPr defTabSz="1678107">
              <a:defRPr/>
            </a:pPr>
            <a:r>
              <a:rPr lang="en-AU" sz="2200"/>
              <a:t>AS and Disability standards for education</a:t>
            </a:r>
          </a:p>
          <a:p>
            <a:endParaRPr lang="en-AU"/>
          </a:p>
        </p:txBody>
      </p:sp>
      <p:sp>
        <p:nvSpPr>
          <p:cNvPr id="4" name="Slide Number Placeholder 3"/>
          <p:cNvSpPr>
            <a:spLocks noGrp="1"/>
          </p:cNvSpPr>
          <p:nvPr>
            <p:ph type="sldNum" sz="quarter" idx="10"/>
          </p:nvPr>
        </p:nvSpPr>
        <p:spPr/>
        <p:txBody>
          <a:bodyPr/>
          <a:lstStyle/>
          <a:p>
            <a:fld id="{560F4998-E01A-FB48-BDB8-FA170A7D5451}" type="slidenum">
              <a:rPr lang="en-US" smtClean="0"/>
              <a:pPr/>
              <a:t>4</a:t>
            </a:fld>
            <a:endParaRPr lang="en-US"/>
          </a:p>
        </p:txBody>
      </p:sp>
    </p:spTree>
    <p:extLst>
      <p:ext uri="{BB962C8B-B14F-4D97-AF65-F5344CB8AC3E}">
        <p14:creationId xmlns:p14="http://schemas.microsoft.com/office/powerpoint/2010/main" val="4040516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0F4998-E01A-FB48-BDB8-FA170A7D5451}" type="slidenum">
              <a:rPr lang="en-US" smtClean="0"/>
              <a:pPr/>
              <a:t>5</a:t>
            </a:fld>
            <a:endParaRPr lang="en-US"/>
          </a:p>
        </p:txBody>
      </p:sp>
    </p:spTree>
    <p:extLst>
      <p:ext uri="{BB962C8B-B14F-4D97-AF65-F5344CB8AC3E}">
        <p14:creationId xmlns:p14="http://schemas.microsoft.com/office/powerpoint/2010/main" val="2382135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0F4998-E01A-FB48-BDB8-FA170A7D5451}" type="slidenum">
              <a:rPr lang="en-US" smtClean="0"/>
              <a:pPr/>
              <a:t>6</a:t>
            </a:fld>
            <a:endParaRPr lang="en-US"/>
          </a:p>
        </p:txBody>
      </p:sp>
    </p:spTree>
    <p:extLst>
      <p:ext uri="{BB962C8B-B14F-4D97-AF65-F5344CB8AC3E}">
        <p14:creationId xmlns:p14="http://schemas.microsoft.com/office/powerpoint/2010/main" val="2318519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latin typeface="Arial" panose="020B0604020202020204" pitchFamily="34" charset="0"/>
                <a:cs typeface="Arial" panose="020B0604020202020204" pitchFamily="34" charset="0"/>
              </a:rPr>
              <a:t>Undergraduates with a reported disability had a full time employment rate of 61.5%  four  months after graduation. This is 11% lower than their peers.</a:t>
            </a:r>
          </a:p>
          <a:p>
            <a:endParaRPr lang="en-AU" dirty="0"/>
          </a:p>
        </p:txBody>
      </p:sp>
      <p:sp>
        <p:nvSpPr>
          <p:cNvPr id="4" name="Slide Number Placeholder 3"/>
          <p:cNvSpPr>
            <a:spLocks noGrp="1"/>
          </p:cNvSpPr>
          <p:nvPr>
            <p:ph type="sldNum" sz="quarter" idx="10"/>
          </p:nvPr>
        </p:nvSpPr>
        <p:spPr/>
        <p:txBody>
          <a:bodyPr/>
          <a:lstStyle/>
          <a:p>
            <a:fld id="{9AB7612E-FA6C-4F96-B665-BD929BA62D0B}" type="slidenum">
              <a:rPr lang="en-AU" smtClean="0"/>
              <a:pPr/>
              <a:t>7</a:t>
            </a:fld>
            <a:endParaRPr lang="en-AU"/>
          </a:p>
        </p:txBody>
      </p:sp>
    </p:spTree>
    <p:extLst>
      <p:ext uri="{BB962C8B-B14F-4D97-AF65-F5344CB8AC3E}">
        <p14:creationId xmlns:p14="http://schemas.microsoft.com/office/powerpoint/2010/main" val="4047592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5488" y="3432175"/>
            <a:ext cx="16470313" cy="9266238"/>
          </a:xfrm>
        </p:spPr>
      </p:sp>
      <p:sp>
        <p:nvSpPr>
          <p:cNvPr id="3" name="Notes Placeholder 2"/>
          <p:cNvSpPr>
            <a:spLocks noGrp="1"/>
          </p:cNvSpPr>
          <p:nvPr>
            <p:ph type="body" idx="1"/>
          </p:nvPr>
        </p:nvSpPr>
        <p:spPr/>
        <p:txBody>
          <a:bodyPr/>
          <a:lstStyle/>
          <a:p>
            <a:pPr lvl="0"/>
            <a:r>
              <a:rPr lang="en-AU" sz="2200"/>
              <a:t>Swinburne’s collaboration with </a:t>
            </a:r>
            <a:r>
              <a:rPr lang="en-AU" sz="2200" err="1"/>
              <a:t>GradWISE</a:t>
            </a:r>
            <a:r>
              <a:rPr lang="en-AU" sz="2200"/>
              <a:t> the result of chance(?) meeting between Matt and Swinburne VC. </a:t>
            </a:r>
          </a:p>
          <a:p>
            <a:pPr lvl="0"/>
            <a:r>
              <a:rPr lang="en-AU" sz="2200"/>
              <a:t>engagement with students. Plan to increase promotion. Is that the right approach? How would audience members reach students. What are the points of engagement with students? Instagram, FB, other social media? LinkedIn? (provide support for professional </a:t>
            </a:r>
            <a:r>
              <a:rPr lang="en-AU" sz="2200" err="1"/>
              <a:t>linkedIn</a:t>
            </a:r>
            <a:r>
              <a:rPr lang="en-AU" sz="2200"/>
              <a:t> profile, link with CDL)</a:t>
            </a:r>
          </a:p>
          <a:p>
            <a:pPr lvl="1"/>
            <a:r>
              <a:rPr lang="en-AU" sz="2200"/>
              <a:t>The need exists but the uptake is nascent because we’re still learning. </a:t>
            </a:r>
          </a:p>
          <a:p>
            <a:pPr lvl="0"/>
            <a:r>
              <a:rPr lang="en-AU" sz="2200"/>
              <a:t>When to engage students in their student life cycle. Before or after graduation? Early in student life-cycle </a:t>
            </a:r>
            <a:r>
              <a:rPr lang="en-AU" sz="2200" err="1"/>
              <a:t>ie</a:t>
            </a:r>
            <a:r>
              <a:rPr lang="en-AU" sz="2200"/>
              <a:t> first year?</a:t>
            </a:r>
          </a:p>
          <a:p>
            <a:pPr lvl="0"/>
            <a:r>
              <a:rPr lang="en-AU" sz="2200"/>
              <a:t>2019 new process: student registration with AS’s will auto register students with AACH. </a:t>
            </a:r>
          </a:p>
          <a:p>
            <a:pPr lvl="0"/>
            <a:r>
              <a:rPr lang="en-AU" sz="2200"/>
              <a:t>Student expectations. Entitlement vs engagement. How does this affect engagement with students? CDL theory: engage early with students but student perception of CDL and AccessAbility Services mean contact with these supports are not prioritised by students.  </a:t>
            </a:r>
          </a:p>
          <a:p>
            <a:r>
              <a:rPr lang="en-AU" sz="2200"/>
              <a:t>USEP acknowledgement (brief outline)</a:t>
            </a:r>
          </a:p>
          <a:p>
            <a:pPr lvl="0"/>
            <a:r>
              <a:rPr lang="en-AU" sz="2200"/>
              <a:t>Audience: primarily disability liaison officers. Will want to know difference with USEP program and how GWISE collaboration is different. [Matt will develop this]</a:t>
            </a:r>
          </a:p>
          <a:p>
            <a:pPr lvl="0"/>
            <a:r>
              <a:rPr lang="en-AU" sz="2200"/>
              <a:t>How to set up GWISE program? Why was this viable option for GWISE compared to USEP? More collaboration, flexibility.</a:t>
            </a:r>
          </a:p>
          <a:p>
            <a:pPr lvl="0"/>
            <a:r>
              <a:rPr lang="en-AU" sz="2200"/>
              <a:t>Unis career services have contracted. Opportunity for USEP model?</a:t>
            </a:r>
          </a:p>
          <a:p>
            <a:endParaRPr lang="en-AU"/>
          </a:p>
          <a:p>
            <a:endParaRPr lang="en-AU"/>
          </a:p>
        </p:txBody>
      </p:sp>
      <p:sp>
        <p:nvSpPr>
          <p:cNvPr id="4" name="Slide Number Placeholder 3"/>
          <p:cNvSpPr>
            <a:spLocks noGrp="1"/>
          </p:cNvSpPr>
          <p:nvPr>
            <p:ph type="sldNum" sz="quarter" idx="10"/>
          </p:nvPr>
        </p:nvSpPr>
        <p:spPr/>
        <p:txBody>
          <a:bodyPr/>
          <a:lstStyle/>
          <a:p>
            <a:fld id="{560F4998-E01A-FB48-BDB8-FA170A7D5451}" type="slidenum">
              <a:rPr lang="en-US" smtClean="0"/>
              <a:pPr/>
              <a:t>8</a:t>
            </a:fld>
            <a:endParaRPr lang="en-US"/>
          </a:p>
        </p:txBody>
      </p:sp>
    </p:spTree>
    <p:extLst>
      <p:ext uri="{BB962C8B-B14F-4D97-AF65-F5344CB8AC3E}">
        <p14:creationId xmlns:p14="http://schemas.microsoft.com/office/powerpoint/2010/main" val="1324592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5488" y="3432175"/>
            <a:ext cx="16470313" cy="9266238"/>
          </a:xfrm>
        </p:spPr>
      </p:sp>
      <p:sp>
        <p:nvSpPr>
          <p:cNvPr id="3" name="Notes Placeholder 2"/>
          <p:cNvSpPr>
            <a:spLocks noGrp="1"/>
          </p:cNvSpPr>
          <p:nvPr>
            <p:ph type="body" idx="1"/>
          </p:nvPr>
        </p:nvSpPr>
        <p:spPr/>
        <p:txBody>
          <a:bodyPr/>
          <a:lstStyle/>
          <a:p>
            <a:r>
              <a:rPr lang="en-AU"/>
              <a:t>Introduction to the nature of the collaboration effort:</a:t>
            </a:r>
            <a:r>
              <a:rPr lang="en-AU" baseline="0"/>
              <a:t> different but complementary </a:t>
            </a:r>
            <a:r>
              <a:rPr lang="en-AU"/>
              <a:t>stakeholder frameworks</a:t>
            </a:r>
          </a:p>
          <a:p>
            <a:endParaRPr lang="en-AU">
              <a:cs typeface="Calibri"/>
            </a:endParaRPr>
          </a:p>
          <a:p>
            <a:endParaRPr lang="en-AU">
              <a:cs typeface="Calibri"/>
            </a:endParaRPr>
          </a:p>
        </p:txBody>
      </p:sp>
      <p:sp>
        <p:nvSpPr>
          <p:cNvPr id="4" name="Slide Number Placeholder 3"/>
          <p:cNvSpPr>
            <a:spLocks noGrp="1"/>
          </p:cNvSpPr>
          <p:nvPr>
            <p:ph type="sldNum" sz="quarter" idx="10"/>
          </p:nvPr>
        </p:nvSpPr>
        <p:spPr/>
        <p:txBody>
          <a:bodyPr/>
          <a:lstStyle/>
          <a:p>
            <a:fld id="{560F4998-E01A-FB48-BDB8-FA170A7D5451}" type="slidenum">
              <a:rPr lang="en-US" smtClean="0"/>
              <a:pPr/>
              <a:t>9</a:t>
            </a:fld>
            <a:endParaRPr lang="en-US"/>
          </a:p>
        </p:txBody>
      </p:sp>
    </p:spTree>
    <p:extLst>
      <p:ext uri="{BB962C8B-B14F-4D97-AF65-F5344CB8AC3E}">
        <p14:creationId xmlns:p14="http://schemas.microsoft.com/office/powerpoint/2010/main" val="3519347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CF69F0BA-8588-AA4E-8ACF-23314D81ED30}" type="datetimeFigureOut">
              <a:rPr lang="en-US" smtClean="0"/>
              <a:pPr/>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25F40-9CBF-AC41-9C3F-03752BBB2705}" type="slidenum">
              <a:rPr lang="en-US" smtClean="0"/>
              <a:pPr/>
              <a:t>‹#›</a:t>
            </a:fld>
            <a:endParaRPr lang="en-US"/>
          </a:p>
        </p:txBody>
      </p:sp>
    </p:spTree>
    <p:extLst>
      <p:ext uri="{BB962C8B-B14F-4D97-AF65-F5344CB8AC3E}">
        <p14:creationId xmlns:p14="http://schemas.microsoft.com/office/powerpoint/2010/main" val="30114700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CF69F0BA-8588-AA4E-8ACF-23314D81ED30}" type="datetimeFigureOut">
              <a:rPr lang="en-US" smtClean="0"/>
              <a:pPr/>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25F40-9CBF-AC41-9C3F-03752BBB2705}" type="slidenum">
              <a:rPr lang="en-US" smtClean="0"/>
              <a:pPr/>
              <a:t>‹#›</a:t>
            </a:fld>
            <a:endParaRPr lang="en-US"/>
          </a:p>
        </p:txBody>
      </p:sp>
    </p:spTree>
    <p:extLst>
      <p:ext uri="{BB962C8B-B14F-4D97-AF65-F5344CB8AC3E}">
        <p14:creationId xmlns:p14="http://schemas.microsoft.com/office/powerpoint/2010/main" val="1888168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74641"/>
            <a:ext cx="29718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660401" y="274641"/>
            <a:ext cx="87122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CF69F0BA-8588-AA4E-8ACF-23314D81ED30}" type="datetimeFigureOut">
              <a:rPr lang="en-US" smtClean="0"/>
              <a:pPr/>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25F40-9CBF-AC41-9C3F-03752BBB2705}" type="slidenum">
              <a:rPr lang="en-US" smtClean="0"/>
              <a:pPr/>
              <a:t>‹#›</a:t>
            </a:fld>
            <a:endParaRPr lang="en-US"/>
          </a:p>
        </p:txBody>
      </p:sp>
    </p:spTree>
    <p:extLst>
      <p:ext uri="{BB962C8B-B14F-4D97-AF65-F5344CB8AC3E}">
        <p14:creationId xmlns:p14="http://schemas.microsoft.com/office/powerpoint/2010/main" val="2826465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CF69F0BA-8588-AA4E-8ACF-23314D81ED30}" type="datetimeFigureOut">
              <a:rPr lang="en-US" smtClean="0"/>
              <a:pPr/>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25F40-9CBF-AC41-9C3F-03752BBB2705}" type="slidenum">
              <a:rPr lang="en-US" smtClean="0"/>
              <a:pPr/>
              <a:t>‹#›</a:t>
            </a:fld>
            <a:endParaRPr lang="en-US"/>
          </a:p>
        </p:txBody>
      </p:sp>
    </p:spTree>
    <p:extLst>
      <p:ext uri="{BB962C8B-B14F-4D97-AF65-F5344CB8AC3E}">
        <p14:creationId xmlns:p14="http://schemas.microsoft.com/office/powerpoint/2010/main" val="6628866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692" b="1" cap="all"/>
            </a:lvl1pPr>
          </a:lstStyle>
          <a:p>
            <a:r>
              <a:rPr lang="en-AU"/>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CF69F0BA-8588-AA4E-8ACF-23314D81ED30}" type="datetimeFigureOut">
              <a:rPr lang="en-US" smtClean="0"/>
              <a:pPr/>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25F40-9CBF-AC41-9C3F-03752BBB2705}" type="slidenum">
              <a:rPr lang="en-US" smtClean="0"/>
              <a:pPr/>
              <a:t>‹#›</a:t>
            </a:fld>
            <a:endParaRPr lang="en-US"/>
          </a:p>
        </p:txBody>
      </p:sp>
    </p:spTree>
    <p:extLst>
      <p:ext uri="{BB962C8B-B14F-4D97-AF65-F5344CB8AC3E}">
        <p14:creationId xmlns:p14="http://schemas.microsoft.com/office/powerpoint/2010/main" val="15829092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60400" y="1600203"/>
            <a:ext cx="58420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6705600" y="1600203"/>
            <a:ext cx="58420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CF69F0BA-8588-AA4E-8ACF-23314D81ED30}" type="datetimeFigureOut">
              <a:rPr lang="en-US" smtClean="0"/>
              <a:pPr/>
              <a:t>12/17/2018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25F40-9CBF-AC41-9C3F-03752BBB2705}" type="slidenum">
              <a:rPr lang="en-US" smtClean="0"/>
              <a:pPr/>
              <a:t>‹#›</a:t>
            </a:fld>
            <a:endParaRPr lang="en-US"/>
          </a:p>
        </p:txBody>
      </p:sp>
    </p:spTree>
    <p:extLst>
      <p:ext uri="{BB962C8B-B14F-4D97-AF65-F5344CB8AC3E}">
        <p14:creationId xmlns:p14="http://schemas.microsoft.com/office/powerpoint/2010/main" val="14081710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AU"/>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AU"/>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CF69F0BA-8588-AA4E-8ACF-23314D81ED30}" type="datetimeFigureOut">
              <a:rPr lang="en-US" smtClean="0"/>
              <a:pPr/>
              <a:t>12/17/2018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325F40-9CBF-AC41-9C3F-03752BBB2705}" type="slidenum">
              <a:rPr lang="en-US" smtClean="0"/>
              <a:pPr/>
              <a:t>‹#›</a:t>
            </a:fld>
            <a:endParaRPr lang="en-US"/>
          </a:p>
        </p:txBody>
      </p:sp>
    </p:spTree>
    <p:extLst>
      <p:ext uri="{BB962C8B-B14F-4D97-AF65-F5344CB8AC3E}">
        <p14:creationId xmlns:p14="http://schemas.microsoft.com/office/powerpoint/2010/main" val="33598885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CF69F0BA-8588-AA4E-8ACF-23314D81ED30}" type="datetimeFigureOut">
              <a:rPr lang="en-US" smtClean="0"/>
              <a:pPr/>
              <a:t>12/17/2018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325F40-9CBF-AC41-9C3F-03752BBB2705}" type="slidenum">
              <a:rPr lang="en-US" smtClean="0"/>
              <a:pPr/>
              <a:t>‹#›</a:t>
            </a:fld>
            <a:endParaRPr lang="en-US"/>
          </a:p>
        </p:txBody>
      </p:sp>
    </p:spTree>
    <p:extLst>
      <p:ext uri="{BB962C8B-B14F-4D97-AF65-F5344CB8AC3E}">
        <p14:creationId xmlns:p14="http://schemas.microsoft.com/office/powerpoint/2010/main" val="3271115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69F0BA-8588-AA4E-8ACF-23314D81ED30}" type="datetimeFigureOut">
              <a:rPr lang="en-US" smtClean="0"/>
              <a:pPr/>
              <a:t>12/17/2018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325F40-9CBF-AC41-9C3F-03752BBB2705}" type="slidenum">
              <a:rPr lang="en-US" smtClean="0"/>
              <a:pPr/>
              <a:t>‹#›</a:t>
            </a:fld>
            <a:endParaRPr lang="en-US"/>
          </a:p>
        </p:txBody>
      </p:sp>
    </p:spTree>
    <p:extLst>
      <p:ext uri="{BB962C8B-B14F-4D97-AF65-F5344CB8AC3E}">
        <p14:creationId xmlns:p14="http://schemas.microsoft.com/office/powerpoint/2010/main" val="3399343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1846" b="1"/>
            </a:lvl1pPr>
          </a:lstStyle>
          <a:p>
            <a:r>
              <a:rPr lang="en-AU"/>
              <a:t>Click to edit Master title style</a:t>
            </a:r>
            <a:endParaRPr lang="en-US"/>
          </a:p>
        </p:txBody>
      </p:sp>
      <p:sp>
        <p:nvSpPr>
          <p:cNvPr id="3" name="Content Placeholder 2"/>
          <p:cNvSpPr>
            <a:spLocks noGrp="1"/>
          </p:cNvSpPr>
          <p:nvPr>
            <p:ph idx="1"/>
          </p:nvPr>
        </p:nvSpPr>
        <p:spPr>
          <a:xfrm>
            <a:off x="4766735" y="273053"/>
            <a:ext cx="6815667"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AU"/>
              <a:t>Click to edit Master text styles</a:t>
            </a:r>
          </a:p>
        </p:txBody>
      </p:sp>
      <p:sp>
        <p:nvSpPr>
          <p:cNvPr id="5" name="Date Placeholder 4"/>
          <p:cNvSpPr>
            <a:spLocks noGrp="1"/>
          </p:cNvSpPr>
          <p:nvPr>
            <p:ph type="dt" sz="half" idx="10"/>
          </p:nvPr>
        </p:nvSpPr>
        <p:spPr/>
        <p:txBody>
          <a:bodyPr/>
          <a:lstStyle/>
          <a:p>
            <a:fld id="{CF69F0BA-8588-AA4E-8ACF-23314D81ED30}" type="datetimeFigureOut">
              <a:rPr lang="en-US" smtClean="0"/>
              <a:pPr/>
              <a:t>12/17/2018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25F40-9CBF-AC41-9C3F-03752BBB2705}" type="slidenum">
              <a:rPr lang="en-US" smtClean="0"/>
              <a:pPr/>
              <a:t>‹#›</a:t>
            </a:fld>
            <a:endParaRPr lang="en-US"/>
          </a:p>
        </p:txBody>
      </p:sp>
    </p:spTree>
    <p:extLst>
      <p:ext uri="{BB962C8B-B14F-4D97-AF65-F5344CB8AC3E}">
        <p14:creationId xmlns:p14="http://schemas.microsoft.com/office/powerpoint/2010/main" val="3130720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846" b="1"/>
            </a:lvl1pPr>
          </a:lstStyle>
          <a:p>
            <a:r>
              <a:rPr lang="en-AU"/>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AU"/>
              <a:t>Click to edit Master text styles</a:t>
            </a:r>
          </a:p>
        </p:txBody>
      </p:sp>
      <p:sp>
        <p:nvSpPr>
          <p:cNvPr id="5" name="Date Placeholder 4"/>
          <p:cNvSpPr>
            <a:spLocks noGrp="1"/>
          </p:cNvSpPr>
          <p:nvPr>
            <p:ph type="dt" sz="half" idx="10"/>
          </p:nvPr>
        </p:nvSpPr>
        <p:spPr/>
        <p:txBody>
          <a:bodyPr/>
          <a:lstStyle/>
          <a:p>
            <a:fld id="{CF69F0BA-8588-AA4E-8ACF-23314D81ED30}" type="datetimeFigureOut">
              <a:rPr lang="en-US" smtClean="0"/>
              <a:pPr/>
              <a:t>12/17/2018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25F40-9CBF-AC41-9C3F-03752BBB2705}" type="slidenum">
              <a:rPr lang="en-US" smtClean="0"/>
              <a:pPr/>
              <a:t>‹#›</a:t>
            </a:fld>
            <a:endParaRPr lang="en-US"/>
          </a:p>
        </p:txBody>
      </p:sp>
    </p:spTree>
    <p:extLst>
      <p:ext uri="{BB962C8B-B14F-4D97-AF65-F5344CB8AC3E}">
        <p14:creationId xmlns:p14="http://schemas.microsoft.com/office/powerpoint/2010/main" val="2032921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CF69F0BA-8588-AA4E-8ACF-23314D81ED30}" type="datetimeFigureOut">
              <a:rPr lang="en-US" smtClean="0"/>
              <a:pPr/>
              <a:t>12/17/2018</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A5325F40-9CBF-AC41-9C3F-03752BBB2705}" type="slidenum">
              <a:rPr lang="en-US" smtClean="0"/>
              <a:pPr/>
              <a:t>‹#›</a:t>
            </a:fld>
            <a:endParaRPr lang="en-US"/>
          </a:p>
        </p:txBody>
      </p:sp>
      <p:pic>
        <p:nvPicPr>
          <p:cNvPr id="7" name="Picture 6">
            <a:extLst>
              <a:ext uri="{FF2B5EF4-FFF2-40B4-BE49-F238E27FC236}">
                <a16:creationId xmlns:a16="http://schemas.microsoft.com/office/drawing/2014/main" id="{0CB21A7B-50DB-354F-AF97-C7C52636DA37}"/>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2391193" y="6257380"/>
            <a:ext cx="1133617" cy="499341"/>
          </a:xfrm>
          <a:prstGeom prst="rect">
            <a:avLst/>
          </a:prstGeom>
        </p:spPr>
      </p:pic>
      <p:pic>
        <p:nvPicPr>
          <p:cNvPr id="8" name="Picture 7">
            <a:extLst>
              <a:ext uri="{FF2B5EF4-FFF2-40B4-BE49-F238E27FC236}">
                <a16:creationId xmlns:a16="http://schemas.microsoft.com/office/drawing/2014/main" id="{E295C2F2-847E-1B42-91D6-949ACBB96271}"/>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267287" y="6227631"/>
            <a:ext cx="1953268" cy="535814"/>
          </a:xfrm>
          <a:prstGeom prst="rect">
            <a:avLst/>
          </a:prstGeom>
        </p:spPr>
      </p:pic>
    </p:spTree>
    <p:extLst>
      <p:ext uri="{BB962C8B-B14F-4D97-AF65-F5344CB8AC3E}">
        <p14:creationId xmlns:p14="http://schemas.microsoft.com/office/powerpoint/2010/main" val="1190701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ACC876-6A88-AC42-A5B0-834C158B552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4428" y="-395739"/>
            <a:ext cx="10782694" cy="7307180"/>
          </a:xfrm>
          <a:prstGeom prst="rect">
            <a:avLst/>
          </a:prstGeom>
        </p:spPr>
      </p:pic>
      <p:sp>
        <p:nvSpPr>
          <p:cNvPr id="5" name="Title 1">
            <a:extLst>
              <a:ext uri="{FF2B5EF4-FFF2-40B4-BE49-F238E27FC236}">
                <a16:creationId xmlns:a16="http://schemas.microsoft.com/office/drawing/2014/main" id="{CB2D7C4C-733D-6147-A3A6-E43A19A8E59C}"/>
              </a:ext>
            </a:extLst>
          </p:cNvPr>
          <p:cNvSpPr txBox="1">
            <a:spLocks/>
          </p:cNvSpPr>
          <p:nvPr/>
        </p:nvSpPr>
        <p:spPr>
          <a:xfrm>
            <a:off x="464428" y="0"/>
            <a:ext cx="10782693" cy="1055077"/>
          </a:xfrm>
          <a:prstGeom prst="rect">
            <a:avLst/>
          </a:prstGeom>
        </p:spPr>
        <p:txBody>
          <a:bodyPr vert="horz" lIns="84406" tIns="42203" rIns="84406" bIns="42203"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785" dirty="0">
                <a:solidFill>
                  <a:schemeClr val="bg1"/>
                </a:solidFill>
                <a:latin typeface="Georgia"/>
                <a:cs typeface="Georgia"/>
              </a:rPr>
              <a:t>Helping them find their Super Power.</a:t>
            </a:r>
          </a:p>
        </p:txBody>
      </p:sp>
    </p:spTree>
    <p:extLst>
      <p:ext uri="{BB962C8B-B14F-4D97-AF65-F5344CB8AC3E}">
        <p14:creationId xmlns:p14="http://schemas.microsoft.com/office/powerpoint/2010/main" val="7535233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73AECBE2-8BE9-4447-8988-F9969CB98360}"/>
              </a:ext>
            </a:extLst>
          </p:cNvPr>
          <p:cNvPicPr>
            <a:picLocks noChangeAspect="1"/>
          </p:cNvPicPr>
          <p:nvPr/>
        </p:nvPicPr>
        <p:blipFill>
          <a:blip r:embed="rId3" cstate="print"/>
          <a:stretch>
            <a:fillRect/>
          </a:stretch>
        </p:blipFill>
        <p:spPr>
          <a:xfrm>
            <a:off x="6816080" y="1700808"/>
            <a:ext cx="3537268" cy="3888432"/>
          </a:xfrm>
          <a:prstGeom prst="rect">
            <a:avLst/>
          </a:prstGeom>
        </p:spPr>
      </p:pic>
      <p:sp>
        <p:nvSpPr>
          <p:cNvPr id="2" name="Title 1"/>
          <p:cNvSpPr>
            <a:spLocks noGrp="1"/>
          </p:cNvSpPr>
          <p:nvPr>
            <p:ph type="title"/>
          </p:nvPr>
        </p:nvSpPr>
        <p:spPr/>
        <p:txBody>
          <a:bodyPr>
            <a:normAutofit/>
          </a:bodyPr>
          <a:lstStyle/>
          <a:p>
            <a:pPr algn="l"/>
            <a:r>
              <a:rPr lang="en-US" dirty="0" smtClean="0">
                <a:solidFill>
                  <a:srgbClr val="79C000"/>
                </a:solidFill>
                <a:latin typeface="Georgia"/>
                <a:cs typeface="Georgia"/>
              </a:rPr>
              <a:t>Current constraints </a:t>
            </a:r>
            <a:endParaRPr lang="en-US" dirty="0">
              <a:solidFill>
                <a:srgbClr val="19B3E8"/>
              </a:solidFill>
              <a:latin typeface="Georgia"/>
              <a:cs typeface="Georgia"/>
            </a:endParaRPr>
          </a:p>
        </p:txBody>
      </p:sp>
      <p:sp>
        <p:nvSpPr>
          <p:cNvPr id="3" name="Content Placeholder 2"/>
          <p:cNvSpPr>
            <a:spLocks noGrp="1"/>
          </p:cNvSpPr>
          <p:nvPr>
            <p:ph idx="1"/>
          </p:nvPr>
        </p:nvSpPr>
        <p:spPr>
          <a:xfrm>
            <a:off x="1981201" y="1518653"/>
            <a:ext cx="4370239" cy="4820896"/>
          </a:xfrm>
        </p:spPr>
        <p:txBody>
          <a:bodyPr>
            <a:normAutofit/>
          </a:bodyPr>
          <a:lstStyle/>
          <a:p>
            <a:pPr>
              <a:buNone/>
            </a:pPr>
            <a:r>
              <a:rPr lang="en-AU" sz="5600" dirty="0">
                <a:latin typeface="Arial" pitchFamily="34" charset="0"/>
                <a:cs typeface="Arial" pitchFamily="34" charset="0"/>
              </a:rPr>
              <a:t> </a:t>
            </a:r>
          </a:p>
          <a:p>
            <a:pPr>
              <a:buNone/>
            </a:pPr>
            <a:r>
              <a:rPr lang="en-AU" sz="5600" dirty="0">
                <a:latin typeface="Arial" pitchFamily="34" charset="0"/>
                <a:cs typeface="Arial" pitchFamily="34" charset="0"/>
              </a:rPr>
              <a:t> </a:t>
            </a:r>
          </a:p>
        </p:txBody>
      </p:sp>
      <p:pic>
        <p:nvPicPr>
          <p:cNvPr id="4" name="Picture 3" descr="Wordmark-BIG.png">
            <a:extLst>
              <a:ext uri="{FF2B5EF4-FFF2-40B4-BE49-F238E27FC236}">
                <a16:creationId xmlns:a16="http://schemas.microsoft.com/office/drawing/2014/main" id="{9AF1C411-603B-694A-98CE-97209548CC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36879" y="6339549"/>
            <a:ext cx="1801929" cy="267134"/>
          </a:xfrm>
          <a:prstGeom prst="rect">
            <a:avLst/>
          </a:prstGeom>
        </p:spPr>
      </p:pic>
      <p:sp>
        <p:nvSpPr>
          <p:cNvPr id="7" name="Content Placeholder 2"/>
          <p:cNvSpPr txBox="1">
            <a:spLocks/>
          </p:cNvSpPr>
          <p:nvPr/>
        </p:nvSpPr>
        <p:spPr>
          <a:xfrm>
            <a:off x="942678" y="1196752"/>
            <a:ext cx="4536504" cy="5112568"/>
          </a:xfrm>
          <a:prstGeom prst="rect">
            <a:avLst/>
          </a:prstGeom>
        </p:spPr>
        <p:txBody>
          <a:bodyPr vert="horz" lIns="91440" tIns="45720" rIns="91440" bIns="45720" rtlCol="0">
            <a:noAutofit/>
          </a:bodyPr>
          <a:lstStyle/>
          <a:p>
            <a:pPr marL="342900" indent="-342900">
              <a:lnSpc>
                <a:spcPct val="80000"/>
              </a:lnSpc>
              <a:spcBef>
                <a:spcPct val="20000"/>
              </a:spcBef>
              <a:buFont typeface="Arial" pitchFamily="34" charset="0"/>
              <a:defRPr/>
            </a:pPr>
            <a:endParaRPr lang="en-AU" sz="1900" dirty="0">
              <a:latin typeface="Arial" pitchFamily="34" charset="0"/>
              <a:cs typeface="Arial" pitchFamily="34" charset="0"/>
            </a:endParaRPr>
          </a:p>
          <a:p>
            <a:pPr marL="342900" indent="-342900">
              <a:lnSpc>
                <a:spcPct val="80000"/>
              </a:lnSpc>
              <a:spcBef>
                <a:spcPct val="20000"/>
              </a:spcBef>
              <a:buFont typeface="Arial" pitchFamily="34" charset="0"/>
              <a:buChar char="•"/>
              <a:defRPr/>
            </a:pPr>
            <a:r>
              <a:rPr lang="en-AU" sz="1600" dirty="0">
                <a:latin typeface="Arial" pitchFamily="34" charset="0"/>
                <a:cs typeface="Arial" pitchFamily="34" charset="0"/>
              </a:rPr>
              <a:t>Funding model biases fast results (paid work) not well engineered career starts and paths.</a:t>
            </a:r>
            <a:br>
              <a:rPr lang="en-AU" sz="1600" dirty="0">
                <a:latin typeface="Arial" pitchFamily="34" charset="0"/>
                <a:cs typeface="Arial" pitchFamily="34" charset="0"/>
              </a:rPr>
            </a:br>
            <a:endParaRPr lang="en-AU" sz="1600" dirty="0">
              <a:latin typeface="Arial" pitchFamily="34" charset="0"/>
              <a:cs typeface="Arial" pitchFamily="34" charset="0"/>
            </a:endParaRPr>
          </a:p>
          <a:p>
            <a:pPr marL="342900" indent="-342900">
              <a:lnSpc>
                <a:spcPct val="80000"/>
              </a:lnSpc>
              <a:spcBef>
                <a:spcPct val="20000"/>
              </a:spcBef>
              <a:buFont typeface="Arial" pitchFamily="34" charset="0"/>
              <a:buChar char="•"/>
              <a:defRPr/>
            </a:pPr>
            <a:r>
              <a:rPr lang="en-AU" sz="1600" dirty="0">
                <a:latin typeface="Arial" pitchFamily="34" charset="0"/>
                <a:cs typeface="Arial" pitchFamily="34" charset="0"/>
              </a:rPr>
              <a:t>Prohibits full time students.</a:t>
            </a:r>
            <a:br>
              <a:rPr lang="en-AU" sz="1600" dirty="0">
                <a:latin typeface="Arial" pitchFamily="34" charset="0"/>
                <a:cs typeface="Arial" pitchFamily="34" charset="0"/>
              </a:rPr>
            </a:br>
            <a:endParaRPr lang="en-AU" sz="1600" dirty="0">
              <a:latin typeface="Arial" pitchFamily="34" charset="0"/>
              <a:cs typeface="Arial" pitchFamily="34" charset="0"/>
            </a:endParaRPr>
          </a:p>
          <a:p>
            <a:pPr marL="342900" indent="-342900">
              <a:lnSpc>
                <a:spcPct val="80000"/>
              </a:lnSpc>
              <a:spcBef>
                <a:spcPct val="20000"/>
              </a:spcBef>
              <a:buFont typeface="Arial" pitchFamily="34" charset="0"/>
              <a:buChar char="•"/>
              <a:defRPr/>
            </a:pPr>
            <a:r>
              <a:rPr lang="en-AU" sz="1600" dirty="0">
                <a:latin typeface="Arial" pitchFamily="34" charset="0"/>
                <a:cs typeface="Arial" pitchFamily="34" charset="0"/>
              </a:rPr>
              <a:t>Deters early intervention – Year 1 or Year 2 of study where employability gains can be developed over time.</a:t>
            </a:r>
            <a:br>
              <a:rPr lang="en-AU" sz="1600" dirty="0">
                <a:latin typeface="Arial" pitchFamily="34" charset="0"/>
                <a:cs typeface="Arial" pitchFamily="34" charset="0"/>
              </a:rPr>
            </a:br>
            <a:endParaRPr lang="en-AU" sz="1600" dirty="0">
              <a:latin typeface="Arial" pitchFamily="34" charset="0"/>
              <a:cs typeface="Arial" pitchFamily="34" charset="0"/>
            </a:endParaRPr>
          </a:p>
          <a:p>
            <a:pPr marL="342900" indent="-342900">
              <a:lnSpc>
                <a:spcPct val="80000"/>
              </a:lnSpc>
              <a:spcBef>
                <a:spcPct val="20000"/>
              </a:spcBef>
              <a:buFont typeface="Arial" pitchFamily="34" charset="0"/>
              <a:buChar char="•"/>
              <a:defRPr/>
            </a:pPr>
            <a:r>
              <a:rPr lang="en-AU" sz="1600" dirty="0">
                <a:latin typeface="Arial" pitchFamily="34" charset="0"/>
                <a:cs typeface="Arial" pitchFamily="34" charset="0"/>
              </a:rPr>
              <a:t>Stigma and bias still exists – blocking free and open disclosure for fear of discrimination or labelling</a:t>
            </a:r>
            <a:br>
              <a:rPr lang="en-AU" sz="1600" dirty="0">
                <a:latin typeface="Arial" pitchFamily="34" charset="0"/>
                <a:cs typeface="Arial" pitchFamily="34" charset="0"/>
              </a:rPr>
            </a:br>
            <a:endParaRPr lang="en-AU" sz="1600" dirty="0">
              <a:latin typeface="Arial" pitchFamily="34" charset="0"/>
              <a:cs typeface="Arial" pitchFamily="34" charset="0"/>
            </a:endParaRPr>
          </a:p>
          <a:p>
            <a:pPr marL="342900" indent="-342900">
              <a:lnSpc>
                <a:spcPct val="80000"/>
              </a:lnSpc>
              <a:spcBef>
                <a:spcPct val="20000"/>
              </a:spcBef>
              <a:buFont typeface="Arial" pitchFamily="34" charset="0"/>
              <a:buChar char="•"/>
              <a:defRPr/>
            </a:pPr>
            <a:r>
              <a:rPr lang="en-AU" sz="1600" dirty="0">
                <a:latin typeface="Arial" pitchFamily="34" charset="0"/>
                <a:cs typeface="Arial" pitchFamily="34" charset="0"/>
              </a:rPr>
              <a:t>Competition is high for graduate entry level employment</a:t>
            </a:r>
          </a:p>
          <a:p>
            <a:pPr lvl="0">
              <a:spcBef>
                <a:spcPct val="20000"/>
              </a:spcBef>
              <a:buFont typeface="Arial" pitchFamily="34" charset="0"/>
              <a:buChar char="•"/>
              <a:defRPr/>
            </a:pPr>
            <a:endParaRPr lang="en-AU" sz="1600" dirty="0">
              <a:latin typeface="Arial" pitchFamily="34" charset="0"/>
              <a:cs typeface="Arial" pitchFamily="34" charset="0"/>
            </a:endParaRPr>
          </a:p>
          <a:p>
            <a:pPr lvl="0">
              <a:spcBef>
                <a:spcPct val="20000"/>
              </a:spcBef>
              <a:buFont typeface="Arial" pitchFamily="34" charset="0"/>
              <a:buChar char="•"/>
              <a:defRPr/>
            </a:pPr>
            <a:endParaRPr lang="en-AU" sz="1600" dirty="0">
              <a:latin typeface="Arial" pitchFamily="34" charset="0"/>
              <a:cs typeface="Arial" pitchFamily="34" charset="0"/>
            </a:endParaRPr>
          </a:p>
          <a:p>
            <a:pPr lvl="0">
              <a:spcBef>
                <a:spcPct val="20000"/>
              </a:spcBef>
              <a:buFont typeface="Arial" pitchFamily="34" charset="0"/>
              <a:buChar char="•"/>
              <a:defRPr/>
            </a:pPr>
            <a:endParaRPr lang="en-AU" sz="1600" dirty="0">
              <a:latin typeface="Arial" pitchFamily="34" charset="0"/>
              <a:cs typeface="Arial" pitchFamily="34" charset="0"/>
            </a:endParaRPr>
          </a:p>
          <a:p>
            <a:pPr lvl="0">
              <a:spcBef>
                <a:spcPct val="20000"/>
              </a:spcBef>
              <a:defRPr/>
            </a:pPr>
            <a:endParaRPr lang="en-AU" sz="1600" dirty="0">
              <a:latin typeface="Arial" pitchFamily="34" charset="0"/>
              <a:cs typeface="Arial" pitchFamily="34" charset="0"/>
            </a:endParaRPr>
          </a:p>
          <a:p>
            <a:pPr>
              <a:spcBef>
                <a:spcPct val="20000"/>
              </a:spcBef>
              <a:defRPr/>
            </a:pPr>
            <a:r>
              <a:rPr lang="en-AU" sz="1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587010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79C000"/>
                </a:solidFill>
                <a:latin typeface="Georgia"/>
                <a:cs typeface="Georgia"/>
              </a:rPr>
              <a:t>Early </a:t>
            </a:r>
            <a:r>
              <a:rPr lang="en-US" dirty="0" err="1" smtClean="0">
                <a:solidFill>
                  <a:srgbClr val="79C000"/>
                </a:solidFill>
                <a:latin typeface="Georgia"/>
                <a:cs typeface="Georgia"/>
              </a:rPr>
              <a:t>learnings</a:t>
            </a:r>
            <a:r>
              <a:rPr lang="en-US" dirty="0" smtClean="0">
                <a:solidFill>
                  <a:srgbClr val="79C000"/>
                </a:solidFill>
                <a:latin typeface="Georgia"/>
                <a:cs typeface="Georgia"/>
              </a:rPr>
              <a:t> </a:t>
            </a:r>
            <a:endParaRPr lang="en-US" dirty="0">
              <a:solidFill>
                <a:srgbClr val="19B3E8"/>
              </a:solidFill>
              <a:latin typeface="Georgia"/>
              <a:cs typeface="Georgia"/>
            </a:endParaRPr>
          </a:p>
        </p:txBody>
      </p:sp>
      <p:sp>
        <p:nvSpPr>
          <p:cNvPr id="3" name="Content Placeholder 2"/>
          <p:cNvSpPr>
            <a:spLocks noGrp="1"/>
          </p:cNvSpPr>
          <p:nvPr>
            <p:ph idx="1"/>
          </p:nvPr>
        </p:nvSpPr>
        <p:spPr>
          <a:xfrm>
            <a:off x="797865" y="1518653"/>
            <a:ext cx="4370239" cy="4820896"/>
          </a:xfrm>
        </p:spPr>
        <p:txBody>
          <a:bodyPr>
            <a:normAutofit fontScale="55000" lnSpcReduction="20000"/>
          </a:bodyPr>
          <a:lstStyle/>
          <a:p>
            <a:pPr>
              <a:buNone/>
            </a:pPr>
            <a:endParaRPr lang="en-AU" sz="1900" dirty="0">
              <a:latin typeface="Arial" pitchFamily="34" charset="0"/>
              <a:cs typeface="Arial" pitchFamily="34" charset="0"/>
            </a:endParaRPr>
          </a:p>
          <a:p>
            <a:pPr>
              <a:buNone/>
            </a:pPr>
            <a:endParaRPr lang="en-AU" sz="1900" dirty="0">
              <a:latin typeface="Arial" pitchFamily="34" charset="0"/>
              <a:cs typeface="Arial" pitchFamily="34" charset="0"/>
            </a:endParaRPr>
          </a:p>
          <a:p>
            <a:pPr>
              <a:buNone/>
            </a:pPr>
            <a:endParaRPr lang="en-AU" sz="3400" dirty="0">
              <a:latin typeface="Arial" pitchFamily="34" charset="0"/>
              <a:cs typeface="Arial" pitchFamily="34" charset="0"/>
            </a:endParaRPr>
          </a:p>
          <a:p>
            <a:r>
              <a:rPr lang="en-AU" sz="2900" dirty="0">
                <a:latin typeface="Arial" pitchFamily="34" charset="0"/>
                <a:cs typeface="Arial" pitchFamily="34" charset="0"/>
              </a:rPr>
              <a:t>Disclosure </a:t>
            </a:r>
          </a:p>
          <a:p>
            <a:endParaRPr lang="en-AU" sz="2900" dirty="0">
              <a:latin typeface="Arial" pitchFamily="34" charset="0"/>
              <a:cs typeface="Arial" pitchFamily="34" charset="0"/>
            </a:endParaRPr>
          </a:p>
          <a:p>
            <a:r>
              <a:rPr lang="en-AU" sz="2900" dirty="0">
                <a:latin typeface="Arial" pitchFamily="34" charset="0"/>
                <a:cs typeface="Arial" pitchFamily="34" charset="0"/>
              </a:rPr>
              <a:t>Student engagement </a:t>
            </a:r>
          </a:p>
          <a:p>
            <a:endParaRPr lang="en-AU" sz="2900" dirty="0">
              <a:latin typeface="Arial" pitchFamily="34" charset="0"/>
              <a:cs typeface="Arial" pitchFamily="34" charset="0"/>
            </a:endParaRPr>
          </a:p>
          <a:p>
            <a:r>
              <a:rPr lang="en-AU" sz="2900" dirty="0">
                <a:latin typeface="Arial" pitchFamily="34" charset="0"/>
                <a:cs typeface="Arial" pitchFamily="34" charset="0"/>
              </a:rPr>
              <a:t>Converting employer interest into action</a:t>
            </a:r>
          </a:p>
          <a:p>
            <a:endParaRPr lang="en-AU" sz="2900" dirty="0">
              <a:latin typeface="Arial" pitchFamily="34" charset="0"/>
              <a:cs typeface="Arial" pitchFamily="34" charset="0"/>
            </a:endParaRPr>
          </a:p>
          <a:p>
            <a:r>
              <a:rPr lang="en-AU" sz="2900" dirty="0">
                <a:latin typeface="Arial" pitchFamily="34" charset="0"/>
                <a:cs typeface="Arial" pitchFamily="34" charset="0"/>
              </a:rPr>
              <a:t>No quick fixes </a:t>
            </a:r>
          </a:p>
          <a:p>
            <a:endParaRPr lang="en-AU" sz="2900" dirty="0">
              <a:latin typeface="Arial" pitchFamily="34" charset="0"/>
              <a:cs typeface="Arial" pitchFamily="34" charset="0"/>
            </a:endParaRPr>
          </a:p>
          <a:p>
            <a:r>
              <a:rPr lang="en-AU" sz="2900" dirty="0">
                <a:latin typeface="Arial" pitchFamily="34" charset="0"/>
                <a:cs typeface="Arial" pitchFamily="34" charset="0"/>
              </a:rPr>
              <a:t>The prize of parity is worth the pursuit</a:t>
            </a:r>
          </a:p>
          <a:p>
            <a:pPr>
              <a:buNone/>
            </a:pPr>
            <a:endParaRPr lang="en-AU" sz="3400" dirty="0">
              <a:latin typeface="Arial" pitchFamily="34" charset="0"/>
              <a:cs typeface="Arial" pitchFamily="34" charset="0"/>
            </a:endParaRPr>
          </a:p>
          <a:p>
            <a:pPr>
              <a:buNone/>
            </a:pPr>
            <a:endParaRPr lang="en-AU" sz="1900" dirty="0">
              <a:latin typeface="Arial" pitchFamily="34" charset="0"/>
              <a:cs typeface="Arial" pitchFamily="34" charset="0"/>
            </a:endParaRPr>
          </a:p>
          <a:p>
            <a:pPr>
              <a:buNone/>
            </a:pPr>
            <a:endParaRPr lang="en-AU" sz="5600" dirty="0">
              <a:latin typeface="Arial" pitchFamily="34" charset="0"/>
              <a:cs typeface="Arial" pitchFamily="34" charset="0"/>
            </a:endParaRPr>
          </a:p>
          <a:p>
            <a:pPr>
              <a:buNone/>
            </a:pPr>
            <a:r>
              <a:rPr lang="en-AU" sz="5600" dirty="0">
                <a:latin typeface="Arial" pitchFamily="34" charset="0"/>
                <a:cs typeface="Arial" pitchFamily="34" charset="0"/>
              </a:rPr>
              <a:t> </a:t>
            </a:r>
          </a:p>
        </p:txBody>
      </p:sp>
      <p:pic>
        <p:nvPicPr>
          <p:cNvPr id="4" name="Picture 3" descr="Wordmark-BIG.png">
            <a:extLst>
              <a:ext uri="{FF2B5EF4-FFF2-40B4-BE49-F238E27FC236}">
                <a16:creationId xmlns:a16="http://schemas.microsoft.com/office/drawing/2014/main" id="{9AF1C411-603B-694A-98CE-97209548CC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6879" y="6339549"/>
            <a:ext cx="1801929" cy="267134"/>
          </a:xfrm>
          <a:prstGeom prst="rect">
            <a:avLst/>
          </a:prstGeom>
        </p:spPr>
      </p:pic>
      <p:sp>
        <p:nvSpPr>
          <p:cNvPr id="7" name="Content Placeholder 2"/>
          <p:cNvSpPr txBox="1">
            <a:spLocks/>
          </p:cNvSpPr>
          <p:nvPr/>
        </p:nvSpPr>
        <p:spPr>
          <a:xfrm>
            <a:off x="1981202" y="1600203"/>
            <a:ext cx="4330822" cy="4525963"/>
          </a:xfrm>
          <a:prstGeom prst="rect">
            <a:avLst/>
          </a:prstGeom>
        </p:spPr>
        <p:txBody>
          <a:bodyPr vert="horz" lIns="91440" tIns="45720" rIns="91440" bIns="45720" rtlCol="0">
            <a:noAutofit/>
          </a:bodyPr>
          <a:lstStyle/>
          <a:p>
            <a:pPr lvl="0">
              <a:spcBef>
                <a:spcPct val="20000"/>
              </a:spcBef>
              <a:buFont typeface="Arial" pitchFamily="34" charset="0"/>
              <a:buChar char="•"/>
              <a:defRPr/>
            </a:pPr>
            <a:endParaRPr lang="en-AU" sz="1600" dirty="0">
              <a:latin typeface="Arial" panose="020B0604020202020204" pitchFamily="34" charset="0"/>
              <a:cs typeface="Arial" panose="020B0604020202020204" pitchFamily="34" charset="0"/>
            </a:endParaRPr>
          </a:p>
          <a:p>
            <a:pPr lvl="0">
              <a:spcBef>
                <a:spcPct val="20000"/>
              </a:spcBef>
              <a:buFont typeface="Arial" pitchFamily="34" charset="0"/>
              <a:buChar char="•"/>
              <a:defRPr/>
            </a:pPr>
            <a:endParaRPr lang="en-AU" sz="1600" dirty="0">
              <a:latin typeface="Arial" panose="020B0604020202020204" pitchFamily="34" charset="0"/>
              <a:cs typeface="Arial" panose="020B0604020202020204" pitchFamily="34" charset="0"/>
            </a:endParaRPr>
          </a:p>
          <a:p>
            <a:pPr lvl="0">
              <a:spcBef>
                <a:spcPct val="20000"/>
              </a:spcBef>
              <a:buFont typeface="Arial" pitchFamily="34" charset="0"/>
              <a:buChar char="•"/>
              <a:defRPr/>
            </a:pPr>
            <a:endParaRPr lang="en-AU" sz="1600" dirty="0">
              <a:latin typeface="Arial" panose="020B0604020202020204" pitchFamily="34" charset="0"/>
              <a:cs typeface="Arial" panose="020B0604020202020204" pitchFamily="34" charset="0"/>
            </a:endParaRPr>
          </a:p>
          <a:p>
            <a:pPr lvl="0">
              <a:spcBef>
                <a:spcPct val="20000"/>
              </a:spcBef>
              <a:buFont typeface="Arial" pitchFamily="34" charset="0"/>
              <a:buChar char="•"/>
              <a:defRPr/>
            </a:pPr>
            <a:endParaRPr lang="en-AU" sz="1600" dirty="0">
              <a:latin typeface="Arial" panose="020B0604020202020204" pitchFamily="34" charset="0"/>
              <a:cs typeface="Arial" panose="020B0604020202020204" pitchFamily="34" charset="0"/>
            </a:endParaRPr>
          </a:p>
          <a:p>
            <a:pPr lvl="0">
              <a:spcBef>
                <a:spcPct val="20000"/>
              </a:spcBef>
              <a:defRPr/>
            </a:pPr>
            <a:endParaRPr lang="en-AU" sz="1600" dirty="0">
              <a:latin typeface="Arial" panose="020B0604020202020204" pitchFamily="34" charset="0"/>
              <a:cs typeface="Arial" panose="020B0604020202020204" pitchFamily="34" charset="0"/>
            </a:endParaRPr>
          </a:p>
          <a:p>
            <a:pPr>
              <a:spcBef>
                <a:spcPct val="20000"/>
              </a:spcBef>
              <a:defRPr/>
            </a:pPr>
            <a:r>
              <a:rPr lang="en-AU" sz="1400" dirty="0">
                <a:latin typeface="Arial" panose="020B0604020202020204" pitchFamily="34" charset="0"/>
                <a:cs typeface="Arial" panose="020B0604020202020204" pitchFamily="34" charset="0"/>
              </a:rPr>
              <a:t> </a:t>
            </a:r>
          </a:p>
        </p:txBody>
      </p:sp>
      <p:sp>
        <p:nvSpPr>
          <p:cNvPr id="8" name="Content Placeholder 2">
            <a:extLst>
              <a:ext uri="{FF2B5EF4-FFF2-40B4-BE49-F238E27FC236}">
                <a16:creationId xmlns:a16="http://schemas.microsoft.com/office/drawing/2014/main" id="{BBFA92E2-7B13-1F49-8312-F9A772DB972B}"/>
              </a:ext>
            </a:extLst>
          </p:cNvPr>
          <p:cNvSpPr txBox="1">
            <a:spLocks/>
          </p:cNvSpPr>
          <p:nvPr/>
        </p:nvSpPr>
        <p:spPr>
          <a:xfrm>
            <a:off x="1981202" y="1600203"/>
            <a:ext cx="3597605"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1400" dirty="0">
                <a:latin typeface="Arial" panose="020B0604020202020204" pitchFamily="34" charset="0"/>
                <a:cs typeface="Arial" panose="020B0604020202020204" pitchFamily="34" charset="0"/>
              </a:rPr>
              <a:t/>
            </a:r>
            <a:br>
              <a:rPr lang="en-AU" sz="1400" dirty="0">
                <a:latin typeface="Arial" panose="020B0604020202020204" pitchFamily="34" charset="0"/>
                <a:cs typeface="Arial" panose="020B0604020202020204" pitchFamily="34" charset="0"/>
              </a:rPr>
            </a:br>
            <a:endParaRPr lang="en-AU" sz="1400" dirty="0">
              <a:latin typeface="Arial" panose="020B0604020202020204" pitchFamily="34" charset="0"/>
              <a:cs typeface="Arial" panose="020B0604020202020204" pitchFamily="34" charset="0"/>
            </a:endParaRPr>
          </a:p>
        </p:txBody>
      </p:sp>
      <p:pic>
        <p:nvPicPr>
          <p:cNvPr id="2050" name="Picture 2" descr="H:\New folder (2)\Square Images for PP-GRAD8.jpg"/>
          <p:cNvPicPr>
            <a:picLocks noChangeAspect="1" noChangeArrowheads="1"/>
          </p:cNvPicPr>
          <p:nvPr/>
        </p:nvPicPr>
        <p:blipFill>
          <a:blip r:embed="rId4" cstate="print"/>
          <a:srcRect/>
          <a:stretch>
            <a:fillRect/>
          </a:stretch>
        </p:blipFill>
        <p:spPr bwMode="auto">
          <a:xfrm>
            <a:off x="6384032" y="1268760"/>
            <a:ext cx="4013176" cy="4013176"/>
          </a:xfrm>
          <a:prstGeom prst="rect">
            <a:avLst/>
          </a:prstGeom>
          <a:noFill/>
        </p:spPr>
      </p:pic>
    </p:spTree>
    <p:extLst>
      <p:ext uri="{BB962C8B-B14F-4D97-AF65-F5344CB8AC3E}">
        <p14:creationId xmlns:p14="http://schemas.microsoft.com/office/powerpoint/2010/main" val="1475627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6486"/>
            <a:ext cx="10972800" cy="1143000"/>
          </a:xfrm>
        </p:spPr>
        <p:txBody>
          <a:bodyPr>
            <a:normAutofit fontScale="90000"/>
          </a:bodyPr>
          <a:lstStyle/>
          <a:p>
            <a:r>
              <a:rPr lang="en-AU" dirty="0" smtClean="0"/>
              <a:t>Swinburne University</a:t>
            </a:r>
            <a:br>
              <a:rPr lang="en-AU" dirty="0" smtClean="0"/>
            </a:br>
            <a:r>
              <a:rPr lang="en-AU" dirty="0" smtClean="0"/>
              <a:t>Careers and Employability</a:t>
            </a:r>
            <a:br>
              <a:rPr lang="en-AU" dirty="0" smtClean="0"/>
            </a:br>
            <a:r>
              <a:rPr lang="en-AU" dirty="0" smtClean="0"/>
              <a:t>Careers Education perspective</a:t>
            </a:r>
            <a:endParaRPr lang="en-AU" dirty="0"/>
          </a:p>
        </p:txBody>
      </p:sp>
      <p:sp>
        <p:nvSpPr>
          <p:cNvPr id="3" name="Content Placeholder 2"/>
          <p:cNvSpPr>
            <a:spLocks noGrp="1"/>
          </p:cNvSpPr>
          <p:nvPr>
            <p:ph idx="1"/>
          </p:nvPr>
        </p:nvSpPr>
        <p:spPr>
          <a:xfrm>
            <a:off x="609600" y="2944904"/>
            <a:ext cx="4231341" cy="753032"/>
          </a:xfrm>
        </p:spPr>
        <p:txBody>
          <a:bodyPr/>
          <a:lstStyle/>
          <a:p>
            <a:pPr marL="0" indent="0">
              <a:buNone/>
            </a:pPr>
            <a:r>
              <a:rPr lang="en-AU" dirty="0" smtClean="0"/>
              <a:t>AccessAbility Services</a:t>
            </a:r>
            <a:endParaRPr lang="en-AU" dirty="0"/>
          </a:p>
        </p:txBody>
      </p:sp>
      <p:sp>
        <p:nvSpPr>
          <p:cNvPr id="4" name="Content Placeholder 2"/>
          <p:cNvSpPr txBox="1">
            <a:spLocks/>
          </p:cNvSpPr>
          <p:nvPr/>
        </p:nvSpPr>
        <p:spPr>
          <a:xfrm>
            <a:off x="7203141" y="2958351"/>
            <a:ext cx="4643718" cy="75303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dirty="0" smtClean="0"/>
              <a:t>Careers and Employability</a:t>
            </a:r>
            <a:endParaRPr lang="en-AU" dirty="0"/>
          </a:p>
        </p:txBody>
      </p:sp>
      <p:sp>
        <p:nvSpPr>
          <p:cNvPr id="5" name="Content Placeholder 2"/>
          <p:cNvSpPr txBox="1">
            <a:spLocks/>
          </p:cNvSpPr>
          <p:nvPr/>
        </p:nvSpPr>
        <p:spPr>
          <a:xfrm>
            <a:off x="0" y="4509247"/>
            <a:ext cx="12192000" cy="163605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AU" dirty="0" smtClean="0"/>
              <a:t>AccessAbility Careers Hub</a:t>
            </a:r>
          </a:p>
          <a:p>
            <a:pPr marL="0" indent="0" algn="ctr">
              <a:buFont typeface="Arial"/>
              <a:buNone/>
            </a:pPr>
            <a:r>
              <a:rPr lang="en-AU" dirty="0" smtClean="0"/>
              <a:t>David Eckstein: AccessAbility Careers Hub Coordinator</a:t>
            </a:r>
            <a:endParaRPr lang="en-AU" dirty="0"/>
          </a:p>
        </p:txBody>
      </p:sp>
      <p:cxnSp>
        <p:nvCxnSpPr>
          <p:cNvPr id="7" name="Straight Arrow Connector 6"/>
          <p:cNvCxnSpPr/>
          <p:nvPr/>
        </p:nvCxnSpPr>
        <p:spPr>
          <a:xfrm>
            <a:off x="4733365" y="3254185"/>
            <a:ext cx="2111188" cy="1"/>
          </a:xfrm>
          <a:prstGeom prst="straightConnector1">
            <a:avLst/>
          </a:prstGeom>
          <a:ln w="76200">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27977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Down Arrow 1033"/>
          <p:cNvSpPr/>
          <p:nvPr/>
        </p:nvSpPr>
        <p:spPr>
          <a:xfrm>
            <a:off x="5661273" y="3453638"/>
            <a:ext cx="739810" cy="8398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46" u="sng" dirty="0"/>
          </a:p>
          <a:p>
            <a:pPr algn="ctr"/>
            <a:endParaRPr lang="en-AU" sz="1246" u="sng" dirty="0"/>
          </a:p>
          <a:p>
            <a:pPr algn="ctr"/>
            <a:endParaRPr lang="en-AU" sz="1246" u="sng" dirty="0"/>
          </a:p>
          <a:p>
            <a:pPr algn="ctr"/>
            <a:endParaRPr lang="en-AU" sz="1246" u="sng" dirty="0"/>
          </a:p>
          <a:p>
            <a:pPr algn="ctr"/>
            <a:endParaRPr lang="en-AU" sz="1246" u="sng" dirty="0"/>
          </a:p>
          <a:p>
            <a:pPr algn="ctr"/>
            <a:endParaRPr lang="en-AU" sz="1246" u="sng" dirty="0"/>
          </a:p>
          <a:p>
            <a:pPr algn="ctr"/>
            <a:endParaRPr lang="en-AU" sz="1246" u="sng" dirty="0"/>
          </a:p>
          <a:p>
            <a:pPr algn="ctr"/>
            <a:endParaRPr lang="en-AU" sz="1246" u="sng" dirty="0"/>
          </a:p>
          <a:p>
            <a:pPr algn="ctr"/>
            <a:endParaRPr lang="en-AU" sz="1246" u="sng" dirty="0"/>
          </a:p>
          <a:p>
            <a:pPr algn="ctr"/>
            <a:endParaRPr lang="en-AU" sz="1246" u="sng" dirty="0"/>
          </a:p>
          <a:p>
            <a:pPr algn="ctr"/>
            <a:endParaRPr lang="en-AU" sz="1246" u="sng" dirty="0"/>
          </a:p>
          <a:p>
            <a:pPr algn="ctr"/>
            <a:endParaRPr lang="en-AU" sz="1246" u="sng" dirty="0"/>
          </a:p>
          <a:p>
            <a:pPr algn="ctr"/>
            <a:endParaRPr lang="en-AU" sz="1246" u="sng" dirty="0"/>
          </a:p>
          <a:p>
            <a:pPr algn="ctr"/>
            <a:endParaRPr lang="en-AU" sz="1246" u="sng" dirty="0"/>
          </a:p>
          <a:p>
            <a:pPr algn="ctr"/>
            <a:endParaRPr lang="en-AU" sz="1246" u="sng" dirty="0"/>
          </a:p>
          <a:p>
            <a:pPr algn="ctr"/>
            <a:endParaRPr lang="en-AU" sz="1246" u="sng" dirty="0"/>
          </a:p>
          <a:p>
            <a:pPr algn="ctr"/>
            <a:endParaRPr lang="en-AU" sz="1246" u="sng" dirty="0"/>
          </a:p>
          <a:p>
            <a:pPr algn="ctr"/>
            <a:endParaRPr lang="en-AU" sz="1246" u="sng" dirty="0"/>
          </a:p>
          <a:p>
            <a:pPr algn="ctr"/>
            <a:endParaRPr lang="en-AU" sz="1246" u="sng" dirty="0"/>
          </a:p>
        </p:txBody>
      </p:sp>
      <p:sp>
        <p:nvSpPr>
          <p:cNvPr id="24" name="Down Arrow 23"/>
          <p:cNvSpPr/>
          <p:nvPr/>
        </p:nvSpPr>
        <p:spPr>
          <a:xfrm>
            <a:off x="5665389" y="4981354"/>
            <a:ext cx="739810" cy="799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46" u="sng" dirty="0"/>
          </a:p>
          <a:p>
            <a:pPr algn="ctr"/>
            <a:endParaRPr lang="en-AU" sz="1246" u="sng" dirty="0"/>
          </a:p>
          <a:p>
            <a:pPr algn="ctr"/>
            <a:endParaRPr lang="en-AU" sz="1246" u="sng" dirty="0"/>
          </a:p>
          <a:p>
            <a:pPr algn="ctr"/>
            <a:endParaRPr lang="en-AU" sz="1246" u="sng" dirty="0"/>
          </a:p>
          <a:p>
            <a:pPr algn="ctr"/>
            <a:endParaRPr lang="en-AU" sz="1246" u="sng" dirty="0"/>
          </a:p>
          <a:p>
            <a:pPr algn="ctr"/>
            <a:endParaRPr lang="en-AU" sz="1246" u="sng" dirty="0"/>
          </a:p>
          <a:p>
            <a:pPr algn="ctr"/>
            <a:endParaRPr lang="en-AU" sz="1246" u="sng" dirty="0"/>
          </a:p>
          <a:p>
            <a:pPr algn="ctr"/>
            <a:endParaRPr lang="en-AU" sz="1246" u="sng" dirty="0"/>
          </a:p>
          <a:p>
            <a:pPr algn="ctr"/>
            <a:endParaRPr lang="en-AU" sz="1246" u="sng" dirty="0"/>
          </a:p>
          <a:p>
            <a:pPr algn="ctr"/>
            <a:endParaRPr lang="en-AU" sz="1246" u="sng" dirty="0"/>
          </a:p>
          <a:p>
            <a:pPr algn="ctr"/>
            <a:endParaRPr lang="en-AU" sz="1246" u="sng" dirty="0"/>
          </a:p>
          <a:p>
            <a:pPr algn="ctr"/>
            <a:endParaRPr lang="en-AU" sz="1246" u="sng" dirty="0"/>
          </a:p>
          <a:p>
            <a:pPr algn="ctr"/>
            <a:endParaRPr lang="en-AU" sz="1246" u="sng" dirty="0"/>
          </a:p>
          <a:p>
            <a:pPr algn="ctr"/>
            <a:endParaRPr lang="en-AU" sz="1246" u="sng" dirty="0"/>
          </a:p>
          <a:p>
            <a:pPr algn="ctr"/>
            <a:endParaRPr lang="en-AU" sz="1246" u="sng" dirty="0"/>
          </a:p>
          <a:p>
            <a:pPr algn="ctr"/>
            <a:endParaRPr lang="en-AU" sz="1246" u="sng" dirty="0"/>
          </a:p>
          <a:p>
            <a:pPr algn="ctr"/>
            <a:endParaRPr lang="en-AU" sz="1246" u="sng" dirty="0"/>
          </a:p>
          <a:p>
            <a:pPr algn="ctr"/>
            <a:endParaRPr lang="en-AU" sz="1246" u="sng" dirty="0"/>
          </a:p>
          <a:p>
            <a:pPr algn="ctr"/>
            <a:endParaRPr lang="en-AU" sz="1246" u="sng" dirty="0"/>
          </a:p>
        </p:txBody>
      </p:sp>
      <p:sp>
        <p:nvSpPr>
          <p:cNvPr id="1029" name="TextBox 1028"/>
          <p:cNvSpPr txBox="1"/>
          <p:nvPr/>
        </p:nvSpPr>
        <p:spPr>
          <a:xfrm>
            <a:off x="2397216" y="1790909"/>
            <a:ext cx="7920681" cy="352365"/>
          </a:xfrm>
          <a:prstGeom prst="rect">
            <a:avLst/>
          </a:prstGeom>
          <a:noFill/>
        </p:spPr>
        <p:txBody>
          <a:bodyPr wrap="square" rtlCol="0">
            <a:prstTxWarp prst="textArchUp">
              <a:avLst/>
            </a:prstTxWarp>
            <a:spAutoFit/>
          </a:bodyPr>
          <a:lstStyle/>
          <a:p>
            <a:pPr algn="ctr"/>
            <a:r>
              <a:rPr lang="en-AU" sz="2215" b="1" cap="all" spc="831" dirty="0" smtClean="0">
                <a:solidFill>
                  <a:schemeClr val="accent1">
                    <a:lumMod val="50000"/>
                  </a:schemeClr>
                </a:solidFill>
              </a:rPr>
              <a:t>Career </a:t>
            </a:r>
            <a:r>
              <a:rPr lang="en-AU" sz="2215" b="1" cap="all" spc="831" dirty="0">
                <a:solidFill>
                  <a:schemeClr val="accent1">
                    <a:lumMod val="50000"/>
                  </a:schemeClr>
                </a:solidFill>
              </a:rPr>
              <a:t>development learning </a:t>
            </a:r>
          </a:p>
          <a:p>
            <a:pPr algn="ctr"/>
            <a:endParaRPr lang="en-AU" sz="1246" u="sng" spc="415" dirty="0"/>
          </a:p>
        </p:txBody>
      </p:sp>
      <p:sp>
        <p:nvSpPr>
          <p:cNvPr id="6" name="Cloud 5"/>
          <p:cNvSpPr/>
          <p:nvPr/>
        </p:nvSpPr>
        <p:spPr>
          <a:xfrm>
            <a:off x="3311268" y="2240774"/>
            <a:ext cx="5442767" cy="1629830"/>
          </a:xfrm>
          <a:prstGeom prst="clou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46" u="sng" dirty="0"/>
          </a:p>
        </p:txBody>
      </p:sp>
      <p:sp>
        <p:nvSpPr>
          <p:cNvPr id="22" name="Oval 21"/>
          <p:cNvSpPr/>
          <p:nvPr/>
        </p:nvSpPr>
        <p:spPr>
          <a:xfrm>
            <a:off x="428643" y="1291763"/>
            <a:ext cx="11536541" cy="175198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63305" tIns="31652" rIns="63305" bIns="31652" numCol="1" spcCol="0" rtlCol="0" fromWordArt="0" anchor="ctr" anchorCtr="0" forceAA="0" compatLnSpc="1">
            <a:prstTxWarp prst="textArchUp">
              <a:avLst>
                <a:gd name="adj" fmla="val 9003257"/>
              </a:avLst>
            </a:prstTxWarp>
            <a:noAutofit/>
          </a:bodyPr>
          <a:lstStyle/>
          <a:p>
            <a:pPr algn="ctr"/>
            <a:r>
              <a:rPr lang="en-AU" sz="2400" b="1" spc="831" dirty="0">
                <a:solidFill>
                  <a:schemeClr val="tx1"/>
                </a:solidFill>
              </a:rPr>
              <a:t>  Careers and Employability</a:t>
            </a:r>
          </a:p>
          <a:p>
            <a:pPr algn="ctr"/>
            <a:endParaRPr lang="en-AU" sz="1662" b="1" u="sng" spc="485" dirty="0">
              <a:solidFill>
                <a:schemeClr val="tx1"/>
              </a:solidFill>
            </a:endParaRPr>
          </a:p>
          <a:p>
            <a:pPr algn="ctr"/>
            <a:r>
              <a:rPr lang="en-AU" sz="1662" spc="692" dirty="0">
                <a:solidFill>
                  <a:schemeClr val="tx1"/>
                </a:solidFill>
              </a:rPr>
              <a:t>  </a:t>
            </a:r>
            <a:endParaRPr lang="en-AU" sz="1385" spc="692" dirty="0">
              <a:solidFill>
                <a:schemeClr val="tx1"/>
              </a:solidFill>
            </a:endParaRPr>
          </a:p>
        </p:txBody>
      </p:sp>
      <p:sp>
        <p:nvSpPr>
          <p:cNvPr id="26" name="Oval 25"/>
          <p:cNvSpPr/>
          <p:nvPr/>
        </p:nvSpPr>
        <p:spPr>
          <a:xfrm>
            <a:off x="1235676" y="284923"/>
            <a:ext cx="9922475" cy="141724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63305" tIns="31652" rIns="63305" bIns="31652" numCol="1" spcCol="0" rtlCol="0" fromWordArt="0" anchor="ctr" anchorCtr="0" forceAA="0" compatLnSpc="1">
            <a:prstTxWarp prst="textArchUp">
              <a:avLst>
                <a:gd name="adj" fmla="val 10755823"/>
              </a:avLst>
            </a:prstTxWarp>
            <a:noAutofit/>
          </a:bodyPr>
          <a:lstStyle/>
          <a:p>
            <a:pPr algn="ctr"/>
            <a:r>
              <a:rPr lang="en-AU" sz="3200" spc="692" dirty="0">
                <a:solidFill>
                  <a:schemeClr val="accent1">
                    <a:lumMod val="50000"/>
                  </a:schemeClr>
                </a:solidFill>
                <a:latin typeface="+mj-lt"/>
              </a:rPr>
              <a:t>AccessAbility Careers Hub</a:t>
            </a:r>
          </a:p>
        </p:txBody>
      </p:sp>
      <p:sp>
        <p:nvSpPr>
          <p:cNvPr id="13" name="Oval 12"/>
          <p:cNvSpPr/>
          <p:nvPr/>
        </p:nvSpPr>
        <p:spPr>
          <a:xfrm>
            <a:off x="1101738" y="5482205"/>
            <a:ext cx="10328266" cy="62203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Down">
              <a:avLst/>
            </a:prstTxWarp>
          </a:bodyPr>
          <a:lstStyle/>
          <a:p>
            <a:pPr algn="ctr"/>
            <a:r>
              <a:rPr lang="en-AU" sz="2215" b="1" cap="all" spc="554" dirty="0">
                <a:solidFill>
                  <a:schemeClr val="accent1">
                    <a:lumMod val="50000"/>
                  </a:schemeClr>
                </a:solidFill>
              </a:rPr>
              <a:t>professional self</a:t>
            </a:r>
            <a:br>
              <a:rPr lang="en-AU" sz="2215" b="1" cap="all" spc="554" dirty="0">
                <a:solidFill>
                  <a:schemeClr val="accent1">
                    <a:lumMod val="50000"/>
                  </a:schemeClr>
                </a:solidFill>
              </a:rPr>
            </a:br>
            <a:r>
              <a:rPr lang="en-AU" sz="2215" b="1" cap="all" spc="554" dirty="0">
                <a:solidFill>
                  <a:schemeClr val="accent1">
                    <a:lumMod val="50000"/>
                  </a:schemeClr>
                </a:solidFill>
              </a:rPr>
              <a:t>individual career management capacity</a:t>
            </a:r>
          </a:p>
        </p:txBody>
      </p:sp>
      <p:sp>
        <p:nvSpPr>
          <p:cNvPr id="10" name="Down Arrow 9"/>
          <p:cNvSpPr/>
          <p:nvPr/>
        </p:nvSpPr>
        <p:spPr>
          <a:xfrm>
            <a:off x="5661273" y="1696819"/>
            <a:ext cx="739810" cy="8398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46" u="sng" dirty="0"/>
          </a:p>
          <a:p>
            <a:pPr algn="ctr"/>
            <a:endParaRPr lang="en-AU" sz="1246" u="sng" dirty="0"/>
          </a:p>
          <a:p>
            <a:pPr algn="ctr"/>
            <a:endParaRPr lang="en-AU" sz="1246" u="sng" dirty="0"/>
          </a:p>
          <a:p>
            <a:pPr algn="ctr"/>
            <a:endParaRPr lang="en-AU" sz="1246" u="sng" dirty="0"/>
          </a:p>
          <a:p>
            <a:pPr algn="ctr"/>
            <a:endParaRPr lang="en-AU" sz="1246" u="sng" dirty="0"/>
          </a:p>
          <a:p>
            <a:pPr algn="ctr"/>
            <a:endParaRPr lang="en-AU" sz="1246" u="sng" dirty="0"/>
          </a:p>
          <a:p>
            <a:pPr algn="ctr"/>
            <a:endParaRPr lang="en-AU" sz="1246" u="sng" dirty="0"/>
          </a:p>
          <a:p>
            <a:pPr algn="ctr"/>
            <a:endParaRPr lang="en-AU" sz="1246" u="sng" dirty="0"/>
          </a:p>
          <a:p>
            <a:pPr algn="ctr"/>
            <a:endParaRPr lang="en-AU" sz="1246" u="sng" dirty="0"/>
          </a:p>
          <a:p>
            <a:pPr algn="ctr"/>
            <a:endParaRPr lang="en-AU" sz="1246" u="sng" dirty="0"/>
          </a:p>
          <a:p>
            <a:pPr algn="ctr"/>
            <a:endParaRPr lang="en-AU" sz="1246" u="sng" dirty="0"/>
          </a:p>
          <a:p>
            <a:pPr algn="ctr"/>
            <a:endParaRPr lang="en-AU" sz="1246" u="sng" dirty="0"/>
          </a:p>
          <a:p>
            <a:pPr algn="ctr"/>
            <a:endParaRPr lang="en-AU" sz="1246" u="sng" dirty="0"/>
          </a:p>
          <a:p>
            <a:pPr algn="ctr"/>
            <a:endParaRPr lang="en-AU" sz="1246" u="sng" dirty="0"/>
          </a:p>
          <a:p>
            <a:pPr algn="ctr"/>
            <a:endParaRPr lang="en-AU" sz="1246" u="sng" dirty="0"/>
          </a:p>
          <a:p>
            <a:pPr algn="ctr"/>
            <a:endParaRPr lang="en-AU" sz="1246" u="sng" dirty="0"/>
          </a:p>
          <a:p>
            <a:pPr algn="ctr"/>
            <a:endParaRPr lang="en-AU" sz="1246" u="sng" dirty="0"/>
          </a:p>
          <a:p>
            <a:pPr algn="ctr"/>
            <a:endParaRPr lang="en-AU" sz="1246" u="sng" dirty="0"/>
          </a:p>
          <a:p>
            <a:pPr algn="ctr"/>
            <a:endParaRPr lang="en-AU" sz="1246" u="sng" dirty="0"/>
          </a:p>
        </p:txBody>
      </p:sp>
      <p:sp>
        <p:nvSpPr>
          <p:cNvPr id="16" name="Cloud 15"/>
          <p:cNvSpPr/>
          <p:nvPr/>
        </p:nvSpPr>
        <p:spPr>
          <a:xfrm>
            <a:off x="97172" y="2337880"/>
            <a:ext cx="2429027" cy="196913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46"/>
          </a:p>
        </p:txBody>
      </p:sp>
      <p:sp>
        <p:nvSpPr>
          <p:cNvPr id="17" name="TextBox 16"/>
          <p:cNvSpPr txBox="1"/>
          <p:nvPr/>
        </p:nvSpPr>
        <p:spPr>
          <a:xfrm>
            <a:off x="417389" y="2762159"/>
            <a:ext cx="1975439" cy="1138773"/>
          </a:xfrm>
          <a:prstGeom prst="rect">
            <a:avLst/>
          </a:prstGeom>
          <a:noFill/>
        </p:spPr>
        <p:txBody>
          <a:bodyPr wrap="square" rtlCol="0">
            <a:spAutoFit/>
          </a:bodyPr>
          <a:lstStyle/>
          <a:p>
            <a:pPr lvl="0">
              <a:defRPr/>
            </a:pPr>
            <a:r>
              <a:rPr lang="en-AU" sz="1400" dirty="0" smtClean="0"/>
              <a:t>Makes </a:t>
            </a:r>
            <a:r>
              <a:rPr lang="en-AU" sz="1400" dirty="0"/>
              <a:t>university employability </a:t>
            </a:r>
            <a:r>
              <a:rPr lang="en-AU" sz="1400" dirty="0" smtClean="0"/>
              <a:t>strategies accessible </a:t>
            </a:r>
            <a:r>
              <a:rPr lang="en-AU" sz="1400" dirty="0"/>
              <a:t>and beneficial to </a:t>
            </a:r>
            <a:r>
              <a:rPr lang="en-AU" sz="1400" dirty="0" smtClean="0"/>
              <a:t>students</a:t>
            </a:r>
            <a:r>
              <a:rPr lang="en-AU" sz="1400" dirty="0"/>
              <a:t/>
            </a:r>
            <a:br>
              <a:rPr lang="en-AU" sz="1400" dirty="0"/>
            </a:br>
            <a:r>
              <a:rPr lang="en-AU" sz="1200" dirty="0"/>
              <a:t>(Watts, 2006)</a:t>
            </a:r>
          </a:p>
        </p:txBody>
      </p:sp>
      <p:sp>
        <p:nvSpPr>
          <p:cNvPr id="14" name="Cloud 13"/>
          <p:cNvSpPr/>
          <p:nvPr/>
        </p:nvSpPr>
        <p:spPr>
          <a:xfrm>
            <a:off x="9536157" y="2633443"/>
            <a:ext cx="2546787" cy="234791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46"/>
          </a:p>
        </p:txBody>
      </p:sp>
      <p:sp>
        <p:nvSpPr>
          <p:cNvPr id="15" name="TextBox 14"/>
          <p:cNvSpPr txBox="1"/>
          <p:nvPr/>
        </p:nvSpPr>
        <p:spPr>
          <a:xfrm>
            <a:off x="10069158" y="2866091"/>
            <a:ext cx="1806927" cy="1785104"/>
          </a:xfrm>
          <a:prstGeom prst="rect">
            <a:avLst/>
          </a:prstGeom>
          <a:noFill/>
        </p:spPr>
        <p:txBody>
          <a:bodyPr wrap="square" rtlCol="0">
            <a:spAutoFit/>
          </a:bodyPr>
          <a:lstStyle/>
          <a:p>
            <a:pPr lvl="0">
              <a:defRPr/>
            </a:pPr>
            <a:r>
              <a:rPr lang="en-AU" sz="1400" dirty="0"/>
              <a:t>Nurtures the knowledge, concepts, skills and attitudes </a:t>
            </a:r>
            <a:br>
              <a:rPr lang="en-AU" sz="1400" dirty="0"/>
            </a:br>
            <a:r>
              <a:rPr lang="en-AU" sz="1400" dirty="0"/>
              <a:t>that enable lifelong </a:t>
            </a:r>
            <a:br>
              <a:rPr lang="en-AU" sz="1400" dirty="0"/>
            </a:br>
            <a:r>
              <a:rPr lang="en-AU" sz="1400" dirty="0"/>
              <a:t>independent progression in </a:t>
            </a:r>
            <a:br>
              <a:rPr lang="en-AU" sz="1400" dirty="0"/>
            </a:br>
            <a:r>
              <a:rPr lang="en-AU" sz="1400" dirty="0"/>
              <a:t>learning and </a:t>
            </a:r>
            <a:r>
              <a:rPr lang="en-AU" sz="1400" dirty="0" smtClean="0"/>
              <a:t>work</a:t>
            </a:r>
            <a:r>
              <a:rPr lang="en-AU" sz="1400" dirty="0"/>
              <a:t/>
            </a:r>
            <a:br>
              <a:rPr lang="en-AU" sz="1400" dirty="0"/>
            </a:br>
            <a:r>
              <a:rPr lang="en-AU" sz="1200" dirty="0"/>
              <a:t>(Watts, 2006)</a:t>
            </a:r>
          </a:p>
        </p:txBody>
      </p:sp>
      <p:cxnSp>
        <p:nvCxnSpPr>
          <p:cNvPr id="18" name="Straight Arrow Connector 17">
            <a:extLst>
              <a:ext uri="{FF2B5EF4-FFF2-40B4-BE49-F238E27FC236}">
                <a16:creationId xmlns:a16="http://schemas.microsoft.com/office/drawing/2014/main" id="{A210417B-F67F-43B2-B418-BFA1DE8EE7DE}"/>
              </a:ext>
            </a:extLst>
          </p:cNvPr>
          <p:cNvCxnSpPr>
            <a:cxnSpLocks/>
          </p:cNvCxnSpPr>
          <p:nvPr/>
        </p:nvCxnSpPr>
        <p:spPr>
          <a:xfrm>
            <a:off x="9146089" y="1905412"/>
            <a:ext cx="1066511" cy="60401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210417B-F67F-43B2-B418-BFA1DE8EE7DE}"/>
              </a:ext>
            </a:extLst>
          </p:cNvPr>
          <p:cNvCxnSpPr>
            <a:cxnSpLocks/>
          </p:cNvCxnSpPr>
          <p:nvPr/>
        </p:nvCxnSpPr>
        <p:spPr>
          <a:xfrm flipH="1">
            <a:off x="2532324" y="1917768"/>
            <a:ext cx="984986" cy="52049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3" name="Subtitle 2"/>
          <p:cNvSpPr txBox="1">
            <a:spLocks/>
          </p:cNvSpPr>
          <p:nvPr/>
        </p:nvSpPr>
        <p:spPr>
          <a:xfrm>
            <a:off x="2542505" y="4307011"/>
            <a:ext cx="6962958" cy="953976"/>
          </a:xfrm>
          <a:prstGeom prst="rect">
            <a:avLst/>
          </a:prstGeom>
          <a:solidFill>
            <a:schemeClr val="bg1"/>
          </a:solidFill>
        </p:spPr>
        <p:txBody>
          <a:bodyPr vert="horz" lIns="63305" tIns="31652" rIns="63305" bIns="31652"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415"/>
              </a:spcBef>
            </a:pPr>
            <a:r>
              <a:rPr lang="en-AU" sz="1800" b="1" spc="200" dirty="0"/>
              <a:t>Independent career </a:t>
            </a:r>
            <a:r>
              <a:rPr lang="en-AU" sz="1800" b="1" spc="200" dirty="0" smtClean="0"/>
              <a:t>management mindset competencies:</a:t>
            </a:r>
            <a:r>
              <a:rPr lang="en-AU" sz="1662" b="1" spc="200" dirty="0" smtClean="0"/>
              <a:t/>
            </a:r>
            <a:br>
              <a:rPr lang="en-AU" sz="1662" b="1" spc="200" dirty="0" smtClean="0"/>
            </a:br>
            <a:r>
              <a:rPr lang="en-AU" sz="1662" dirty="0" smtClean="0">
                <a:solidFill>
                  <a:schemeClr val="accent5">
                    <a:lumMod val="75000"/>
                  </a:schemeClr>
                </a:solidFill>
              </a:rPr>
              <a:t>develop </a:t>
            </a:r>
            <a:r>
              <a:rPr lang="en-AU" sz="1662" dirty="0">
                <a:solidFill>
                  <a:schemeClr val="accent5">
                    <a:lumMod val="75000"/>
                  </a:schemeClr>
                </a:solidFill>
              </a:rPr>
              <a:t>strategic approach</a:t>
            </a:r>
            <a:r>
              <a:rPr lang="en-AU" sz="1662" dirty="0"/>
              <a:t>, </a:t>
            </a:r>
            <a:r>
              <a:rPr lang="en-AU" sz="1662" dirty="0" smtClean="0">
                <a:solidFill>
                  <a:srgbClr val="00CC00"/>
                </a:solidFill>
              </a:rPr>
              <a:t>resilience</a:t>
            </a:r>
            <a:r>
              <a:rPr lang="en-AU" sz="1662" dirty="0" smtClean="0"/>
              <a:t>, </a:t>
            </a:r>
            <a:r>
              <a:rPr lang="en-AU" sz="1662" dirty="0" smtClean="0">
                <a:solidFill>
                  <a:srgbClr val="92D050"/>
                </a:solidFill>
              </a:rPr>
              <a:t>sense </a:t>
            </a:r>
            <a:r>
              <a:rPr lang="en-AU" sz="1662" dirty="0">
                <a:solidFill>
                  <a:srgbClr val="92D050"/>
                </a:solidFill>
              </a:rPr>
              <a:t>of purpose</a:t>
            </a:r>
            <a:r>
              <a:rPr lang="en-AU" sz="1662" dirty="0"/>
              <a:t>, </a:t>
            </a:r>
            <a:r>
              <a:rPr lang="en-AU" sz="1662" dirty="0" smtClean="0">
                <a:solidFill>
                  <a:schemeClr val="accent4">
                    <a:lumMod val="75000"/>
                  </a:schemeClr>
                </a:solidFill>
              </a:rPr>
              <a:t>profession</a:t>
            </a:r>
            <a:r>
              <a:rPr lang="en-AU" sz="1662" dirty="0" smtClean="0"/>
              <a:t> vs job, </a:t>
            </a:r>
            <a:r>
              <a:rPr lang="en-AU" sz="1662" dirty="0" smtClean="0">
                <a:solidFill>
                  <a:schemeClr val="bg1">
                    <a:lumMod val="50000"/>
                  </a:schemeClr>
                </a:solidFill>
              </a:rPr>
              <a:t>independence</a:t>
            </a:r>
            <a:r>
              <a:rPr lang="en-AU" sz="1662" dirty="0"/>
              <a:t>, </a:t>
            </a:r>
            <a:r>
              <a:rPr lang="en-AU" sz="1662" dirty="0">
                <a:solidFill>
                  <a:schemeClr val="accent6"/>
                </a:solidFill>
              </a:rPr>
              <a:t>evidence-based validation</a:t>
            </a:r>
            <a:r>
              <a:rPr lang="en-AU" sz="1662" dirty="0"/>
              <a:t>, </a:t>
            </a:r>
            <a:r>
              <a:rPr lang="en-AU" sz="1662" dirty="0">
                <a:solidFill>
                  <a:srgbClr val="FF0000"/>
                </a:solidFill>
              </a:rPr>
              <a:t>professional </a:t>
            </a:r>
            <a:r>
              <a:rPr lang="en-AU" sz="1662" dirty="0" smtClean="0">
                <a:solidFill>
                  <a:srgbClr val="FF0000"/>
                </a:solidFill>
              </a:rPr>
              <a:t>development plans</a:t>
            </a:r>
            <a:r>
              <a:rPr lang="en-AU" sz="1662" dirty="0" smtClean="0"/>
              <a:t>,</a:t>
            </a:r>
            <a:r>
              <a:rPr lang="en-AU" sz="1662" dirty="0" smtClean="0">
                <a:solidFill>
                  <a:srgbClr val="FF0000"/>
                </a:solidFill>
              </a:rPr>
              <a:t> </a:t>
            </a:r>
            <a:r>
              <a:rPr lang="en-AU" sz="1662" dirty="0">
                <a:solidFill>
                  <a:srgbClr val="00B0F0"/>
                </a:solidFill>
              </a:rPr>
              <a:t>deal with uncertainty</a:t>
            </a:r>
            <a:r>
              <a:rPr lang="en-AU" sz="1662" dirty="0"/>
              <a:t>, </a:t>
            </a:r>
            <a:r>
              <a:rPr lang="en-AU" sz="1662" dirty="0">
                <a:solidFill>
                  <a:schemeClr val="accent6">
                    <a:lumMod val="75000"/>
                  </a:schemeClr>
                </a:solidFill>
              </a:rPr>
              <a:t>embrace </a:t>
            </a:r>
            <a:r>
              <a:rPr lang="en-AU" sz="1662" dirty="0" smtClean="0">
                <a:solidFill>
                  <a:schemeClr val="accent6">
                    <a:lumMod val="75000"/>
                  </a:schemeClr>
                </a:solidFill>
              </a:rPr>
              <a:t>change</a:t>
            </a:r>
            <a:r>
              <a:rPr lang="en-AU" sz="1662" dirty="0" smtClean="0"/>
              <a:t>, </a:t>
            </a:r>
            <a:r>
              <a:rPr lang="en-AU" sz="1662" dirty="0" smtClean="0">
                <a:solidFill>
                  <a:srgbClr val="7030A0"/>
                </a:solidFill>
              </a:rPr>
              <a:t>planned happenstance</a:t>
            </a:r>
            <a:endParaRPr lang="en-AU" sz="1662" dirty="0">
              <a:solidFill>
                <a:srgbClr val="7030A0"/>
              </a:solidFill>
            </a:endParaRPr>
          </a:p>
        </p:txBody>
      </p:sp>
      <p:sp>
        <p:nvSpPr>
          <p:cNvPr id="2" name="TextBox 1"/>
          <p:cNvSpPr txBox="1"/>
          <p:nvPr/>
        </p:nvSpPr>
        <p:spPr>
          <a:xfrm>
            <a:off x="4270426" y="2483928"/>
            <a:ext cx="4189845" cy="539828"/>
          </a:xfrm>
          <a:prstGeom prst="rect">
            <a:avLst/>
          </a:prstGeom>
          <a:noFill/>
        </p:spPr>
        <p:txBody>
          <a:bodyPr wrap="square" rtlCol="0">
            <a:spAutoFit/>
          </a:bodyPr>
          <a:lstStyle/>
          <a:p>
            <a:r>
              <a:rPr lang="en-AU" sz="1662" b="1" spc="415" dirty="0"/>
              <a:t>Tailored student experiences</a:t>
            </a:r>
          </a:p>
          <a:p>
            <a:endParaRPr lang="en-AU" sz="1246" u="sng" dirty="0"/>
          </a:p>
        </p:txBody>
      </p:sp>
      <p:sp>
        <p:nvSpPr>
          <p:cNvPr id="20" name="Subtitle 2"/>
          <p:cNvSpPr txBox="1">
            <a:spLocks/>
          </p:cNvSpPr>
          <p:nvPr/>
        </p:nvSpPr>
        <p:spPr>
          <a:xfrm>
            <a:off x="1876929" y="2809998"/>
            <a:ext cx="8440615" cy="858580"/>
          </a:xfrm>
          <a:prstGeom prst="rect">
            <a:avLst/>
          </a:prstGeom>
          <a:noFill/>
        </p:spPr>
        <p:txBody>
          <a:bodyPr vert="horz" lIns="63305" tIns="31652" rIns="63305" bIns="31652"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415"/>
              </a:spcBef>
            </a:pPr>
            <a:r>
              <a:rPr lang="en-AU" sz="1662" dirty="0" err="1" smtClean="0">
                <a:latin typeface="+mj-lt"/>
              </a:rPr>
              <a:t>GradWISE</a:t>
            </a:r>
            <a:r>
              <a:rPr lang="en-AU" sz="1662" dirty="0" smtClean="0">
                <a:latin typeface="+mj-lt"/>
              </a:rPr>
              <a:t> Program + Mentoring</a:t>
            </a:r>
            <a:r>
              <a:rPr lang="en-AU" sz="1662" dirty="0">
                <a:latin typeface="+mj-lt"/>
              </a:rPr>
              <a:t>, Internships, Placements</a:t>
            </a:r>
            <a:r>
              <a:rPr lang="en-AU" sz="1662" dirty="0" smtClean="0">
                <a:latin typeface="+mj-lt"/>
              </a:rPr>
              <a:t>, </a:t>
            </a:r>
            <a:br>
              <a:rPr lang="en-AU" sz="1662" dirty="0" smtClean="0">
                <a:latin typeface="+mj-lt"/>
              </a:rPr>
            </a:br>
            <a:r>
              <a:rPr lang="en-AU" sz="1662" dirty="0" smtClean="0">
                <a:latin typeface="+mj-lt"/>
              </a:rPr>
              <a:t>Workshops </a:t>
            </a:r>
            <a:r>
              <a:rPr lang="en-AU" sz="1662" dirty="0">
                <a:latin typeface="+mj-lt"/>
              </a:rPr>
              <a:t/>
            </a:r>
            <a:br>
              <a:rPr lang="en-AU" sz="1662" dirty="0">
                <a:latin typeface="+mj-lt"/>
              </a:rPr>
            </a:br>
            <a:r>
              <a:rPr lang="en-AU" sz="1662" dirty="0">
                <a:latin typeface="+mj-lt"/>
              </a:rPr>
              <a:t>Student Community of Practice</a:t>
            </a:r>
            <a:br>
              <a:rPr lang="en-AU" sz="1662" dirty="0">
                <a:latin typeface="+mj-lt"/>
              </a:rPr>
            </a:br>
            <a:r>
              <a:rPr lang="en-AU" sz="1662" dirty="0">
                <a:latin typeface="+mj-lt"/>
              </a:rPr>
              <a:t>E m p l o y m e n t</a:t>
            </a:r>
          </a:p>
        </p:txBody>
      </p:sp>
    </p:spTree>
    <p:extLst>
      <p:ext uri="{BB962C8B-B14F-4D97-AF65-F5344CB8AC3E}">
        <p14:creationId xmlns:p14="http://schemas.microsoft.com/office/powerpoint/2010/main" val="190007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34"/>
                                        </p:tgtEl>
                                        <p:attrNameLst>
                                          <p:attrName>style.visibility</p:attrName>
                                        </p:attrNameLst>
                                      </p:cBhvr>
                                      <p:to>
                                        <p:strVal val="visible"/>
                                      </p:to>
                                    </p:set>
                                    <p:animEffect transition="in" filter="fade">
                                      <p:cBhvr>
                                        <p:cTn id="46" dur="500"/>
                                        <p:tgtEl>
                                          <p:spTgt spid="103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 grpId="0" animBg="1"/>
      <p:bldP spid="24" grpId="0" animBg="1"/>
      <p:bldP spid="1029" grpId="0"/>
      <p:bldP spid="6" grpId="0" animBg="1"/>
      <p:bldP spid="10" grpId="0" animBg="1"/>
      <p:bldP spid="16" grpId="0" animBg="1"/>
      <p:bldP spid="17" grpId="0"/>
      <p:bldP spid="14" grpId="0" animBg="1"/>
      <p:bldP spid="15" grpId="0"/>
      <p:bldP spid="23" grpId="0" animBg="1"/>
      <p:bldP spid="2"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Swinburne University</a:t>
            </a:r>
            <a:br>
              <a:rPr lang="en-AU" dirty="0" smtClean="0"/>
            </a:br>
            <a:r>
              <a:rPr lang="en-AU" dirty="0" smtClean="0"/>
              <a:t>AccessAbility Services</a:t>
            </a:r>
            <a:endParaRPr lang="en-AU" dirty="0"/>
          </a:p>
        </p:txBody>
      </p:sp>
      <p:sp>
        <p:nvSpPr>
          <p:cNvPr id="3" name="Content Placeholder 2"/>
          <p:cNvSpPr>
            <a:spLocks noGrp="1"/>
          </p:cNvSpPr>
          <p:nvPr>
            <p:ph idx="1"/>
          </p:nvPr>
        </p:nvSpPr>
        <p:spPr>
          <a:xfrm>
            <a:off x="609600" y="2708552"/>
            <a:ext cx="10972800" cy="4149448"/>
          </a:xfrm>
        </p:spPr>
        <p:txBody>
          <a:bodyPr/>
          <a:lstStyle/>
          <a:p>
            <a:pPr marL="0" indent="0">
              <a:buNone/>
            </a:pPr>
            <a:r>
              <a:rPr lang="en-AU" dirty="0"/>
              <a:t>Genevieve </a:t>
            </a:r>
            <a:r>
              <a:rPr lang="en-AU" dirty="0" smtClean="0"/>
              <a:t>Smith, AccessAbility Adviser </a:t>
            </a:r>
          </a:p>
          <a:p>
            <a:pPr marL="0" indent="0">
              <a:buNone/>
            </a:pPr>
            <a:r>
              <a:rPr lang="en-AU" dirty="0" smtClean="0"/>
              <a:t>Stefanie Hansen, AccessAbility </a:t>
            </a:r>
            <a:r>
              <a:rPr lang="en-AU" dirty="0"/>
              <a:t>Adviser </a:t>
            </a:r>
            <a:endParaRPr lang="en-AU" dirty="0" smtClean="0"/>
          </a:p>
          <a:p>
            <a:pPr marL="0" indent="0">
              <a:buNone/>
            </a:pPr>
            <a:endParaRPr lang="en-AU" dirty="0"/>
          </a:p>
          <a:p>
            <a:pPr marL="0" indent="0">
              <a:buNone/>
            </a:pPr>
            <a:r>
              <a:rPr lang="en-AU" dirty="0" smtClean="0"/>
              <a:t>Anthony Gartner, Associate Director</a:t>
            </a:r>
          </a:p>
        </p:txBody>
      </p:sp>
    </p:spTree>
    <p:extLst>
      <p:ext uri="{BB962C8B-B14F-4D97-AF65-F5344CB8AC3E}">
        <p14:creationId xmlns:p14="http://schemas.microsoft.com/office/powerpoint/2010/main" val="3406828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Practitioners' </a:t>
            </a:r>
            <a:r>
              <a:rPr lang="en-AU" dirty="0">
                <a:cs typeface="Calibri"/>
              </a:rPr>
              <a:t>Perspective </a:t>
            </a:r>
            <a:endParaRPr lang="en-AU" dirty="0"/>
          </a:p>
        </p:txBody>
      </p:sp>
      <p:sp>
        <p:nvSpPr>
          <p:cNvPr id="3" name="Content Placeholder 2"/>
          <p:cNvSpPr>
            <a:spLocks noGrp="1"/>
          </p:cNvSpPr>
          <p:nvPr>
            <p:ph idx="1"/>
          </p:nvPr>
        </p:nvSpPr>
        <p:spPr>
          <a:xfrm>
            <a:off x="1981200" y="1475407"/>
            <a:ext cx="8229600" cy="4177812"/>
          </a:xfrm>
        </p:spPr>
        <p:txBody>
          <a:bodyPr vert="horz" lIns="84406" tIns="42203" rIns="84406" bIns="42203" rtlCol="0" anchor="t">
            <a:normAutofit lnSpcReduction="10000"/>
          </a:bodyPr>
          <a:lstStyle/>
          <a:p>
            <a:pPr>
              <a:buFont typeface="Wingdings"/>
              <a:buChar char="Ø"/>
            </a:pPr>
            <a:r>
              <a:rPr lang="en-AU" b="1" dirty="0"/>
              <a:t>Benefits</a:t>
            </a:r>
            <a:endParaRPr lang="en-AU" b="1" dirty="0">
              <a:cs typeface="Calibri"/>
            </a:endParaRPr>
          </a:p>
          <a:p>
            <a:pPr lvl="1">
              <a:buFont typeface="Arial,Sans-Serif"/>
              <a:buChar char="•"/>
            </a:pPr>
            <a:r>
              <a:rPr lang="en-AU" dirty="0">
                <a:cs typeface="Calibri"/>
              </a:rPr>
              <a:t>Confidence in referral </a:t>
            </a:r>
            <a:endParaRPr lang="en-US" dirty="0">
              <a:cs typeface="Calibri"/>
            </a:endParaRPr>
          </a:p>
          <a:p>
            <a:pPr lvl="1">
              <a:buFont typeface="Arial"/>
              <a:buChar char="•"/>
            </a:pPr>
            <a:r>
              <a:rPr lang="en-AU" dirty="0">
                <a:cs typeface="Calibri"/>
              </a:rPr>
              <a:t>Increased job satisfaction </a:t>
            </a:r>
            <a:endParaRPr lang="en-AU" dirty="0"/>
          </a:p>
          <a:p>
            <a:pPr lvl="1">
              <a:buFont typeface="Arial"/>
              <a:buChar char="•"/>
            </a:pPr>
            <a:r>
              <a:rPr lang="en-AU" dirty="0">
                <a:cs typeface="Calibri"/>
              </a:rPr>
              <a:t>Professional development </a:t>
            </a:r>
          </a:p>
          <a:p>
            <a:pPr>
              <a:buFont typeface="Wingdings"/>
              <a:buChar char="Ø"/>
            </a:pPr>
            <a:r>
              <a:rPr lang="en-AU" b="1" dirty="0">
                <a:cs typeface="Calibri"/>
              </a:rPr>
              <a:t>Challenges</a:t>
            </a:r>
          </a:p>
          <a:p>
            <a:pPr lvl="1">
              <a:buFont typeface="Arial"/>
              <a:buChar char="•"/>
            </a:pPr>
            <a:r>
              <a:rPr lang="en-AU" sz="2769" dirty="0">
                <a:cs typeface="Calibri"/>
              </a:rPr>
              <a:t>Cross team communication </a:t>
            </a:r>
          </a:p>
          <a:p>
            <a:pPr lvl="1">
              <a:buFont typeface="Arial"/>
              <a:buChar char="•"/>
            </a:pPr>
            <a:r>
              <a:rPr lang="en-AU" sz="2769" dirty="0">
                <a:cs typeface="Calibri"/>
              </a:rPr>
              <a:t>Separate physical location</a:t>
            </a:r>
          </a:p>
          <a:p>
            <a:pPr lvl="1">
              <a:buFont typeface="Arial"/>
              <a:buChar char="•"/>
            </a:pPr>
            <a:r>
              <a:rPr lang="en-AU" sz="2769" dirty="0">
                <a:cs typeface="Calibri"/>
              </a:rPr>
              <a:t>Students' awareness of service</a:t>
            </a:r>
          </a:p>
          <a:p>
            <a:endParaRPr lang="en-AU" dirty="0">
              <a:solidFill>
                <a:srgbClr val="002060"/>
              </a:solidFill>
              <a:cs typeface="Calibri"/>
            </a:endParaRPr>
          </a:p>
        </p:txBody>
      </p:sp>
    </p:spTree>
    <p:extLst>
      <p:ext uri="{BB962C8B-B14F-4D97-AF65-F5344CB8AC3E}">
        <p14:creationId xmlns:p14="http://schemas.microsoft.com/office/powerpoint/2010/main" val="33783776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Practitioners' </a:t>
            </a:r>
            <a:r>
              <a:rPr lang="en-AU" dirty="0">
                <a:cs typeface="Calibri"/>
              </a:rPr>
              <a:t>Perspective </a:t>
            </a:r>
            <a:endParaRPr lang="en-AU" dirty="0"/>
          </a:p>
        </p:txBody>
      </p:sp>
      <p:sp>
        <p:nvSpPr>
          <p:cNvPr id="3" name="Content Placeholder 2"/>
          <p:cNvSpPr>
            <a:spLocks noGrp="1"/>
          </p:cNvSpPr>
          <p:nvPr>
            <p:ph idx="1"/>
          </p:nvPr>
        </p:nvSpPr>
        <p:spPr>
          <a:xfrm>
            <a:off x="1981200" y="1332462"/>
            <a:ext cx="8229600" cy="4586228"/>
          </a:xfrm>
        </p:spPr>
        <p:txBody>
          <a:bodyPr vert="horz" lIns="84406" tIns="42203" rIns="84406" bIns="42203" rtlCol="0" anchor="t">
            <a:normAutofit/>
          </a:bodyPr>
          <a:lstStyle/>
          <a:p>
            <a:pPr lvl="1"/>
            <a:endParaRPr lang="en-AU" sz="2769">
              <a:solidFill>
                <a:srgbClr val="002060"/>
              </a:solidFill>
              <a:cs typeface="Calibri"/>
            </a:endParaRPr>
          </a:p>
          <a:p>
            <a:pPr>
              <a:buFont typeface="Wingdings"/>
              <a:buChar char="Ø"/>
            </a:pPr>
            <a:r>
              <a:rPr lang="en-AU" b="1">
                <a:cs typeface="Calibri"/>
              </a:rPr>
              <a:t>Ideas for improvements </a:t>
            </a:r>
          </a:p>
          <a:p>
            <a:pPr lvl="1">
              <a:buFont typeface="Arial"/>
              <a:buChar char="•"/>
            </a:pPr>
            <a:r>
              <a:rPr lang="en-AU">
                <a:cs typeface="Calibri"/>
              </a:rPr>
              <a:t>Utilising a cloud based program</a:t>
            </a:r>
          </a:p>
          <a:p>
            <a:pPr lvl="1">
              <a:buFont typeface="Arial"/>
              <a:buChar char="•"/>
            </a:pPr>
            <a:r>
              <a:rPr lang="en-AU">
                <a:cs typeface="Calibri"/>
              </a:rPr>
              <a:t>Co-locate</a:t>
            </a:r>
          </a:p>
          <a:p>
            <a:pPr lvl="1">
              <a:buFont typeface="Arial"/>
              <a:buChar char="•"/>
            </a:pPr>
            <a:r>
              <a:rPr lang="en-AU">
                <a:cs typeface="Calibri"/>
              </a:rPr>
              <a:t>Collateral</a:t>
            </a:r>
          </a:p>
          <a:p>
            <a:pPr>
              <a:buFont typeface="Wingdings"/>
              <a:buChar char="Ø"/>
            </a:pPr>
            <a:r>
              <a:rPr lang="en-AU" b="1">
                <a:cs typeface="Calibri"/>
              </a:rPr>
              <a:t>Success </a:t>
            </a:r>
          </a:p>
          <a:p>
            <a:pPr lvl="1">
              <a:buFont typeface="Arial"/>
              <a:buChar char="•"/>
            </a:pPr>
            <a:r>
              <a:rPr lang="en-AU">
                <a:cs typeface="Calibri"/>
              </a:rPr>
              <a:t>Student outcome </a:t>
            </a:r>
            <a:endParaRPr lang="en-AU">
              <a:solidFill>
                <a:srgbClr val="002060"/>
              </a:solidFill>
              <a:cs typeface="Calibri"/>
            </a:endParaRPr>
          </a:p>
        </p:txBody>
      </p:sp>
    </p:spTree>
    <p:extLst>
      <p:ext uri="{BB962C8B-B14F-4D97-AF65-F5344CB8AC3E}">
        <p14:creationId xmlns:p14="http://schemas.microsoft.com/office/powerpoint/2010/main" val="173519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pic>
        <p:nvPicPr>
          <p:cNvPr id="4" name="Content Placeholder 3"/>
          <p:cNvPicPr>
            <a:picLocks noGrp="1" noChangeAspect="1"/>
          </p:cNvPicPr>
          <p:nvPr>
            <p:ph idx="1"/>
          </p:nvPr>
        </p:nvPicPr>
        <p:blipFill>
          <a:blip r:embed="rId3"/>
          <a:stretch>
            <a:fillRect/>
          </a:stretch>
        </p:blipFill>
        <p:spPr>
          <a:xfrm>
            <a:off x="1387872" y="263769"/>
            <a:ext cx="9416256" cy="5440950"/>
          </a:xfrm>
          <a:prstGeom prst="rect">
            <a:avLst/>
          </a:prstGeom>
        </p:spPr>
      </p:pic>
    </p:spTree>
    <p:extLst>
      <p:ext uri="{BB962C8B-B14F-4D97-AF65-F5344CB8AC3E}">
        <p14:creationId xmlns:p14="http://schemas.microsoft.com/office/powerpoint/2010/main" val="15731783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576" y="260648"/>
            <a:ext cx="8229600" cy="1143000"/>
          </a:xfrm>
        </p:spPr>
        <p:txBody>
          <a:bodyPr>
            <a:normAutofit/>
          </a:bodyPr>
          <a:lstStyle/>
          <a:p>
            <a:pPr algn="l"/>
            <a:r>
              <a:rPr lang="en-US" dirty="0" smtClean="0">
                <a:solidFill>
                  <a:srgbClr val="17A8E6"/>
                </a:solidFill>
                <a:latin typeface="Georgia"/>
                <a:cs typeface="Georgia"/>
              </a:rPr>
              <a:t>Look forward to connecting </a:t>
            </a:r>
            <a:endParaRPr lang="en-AU" dirty="0">
              <a:solidFill>
                <a:srgbClr val="17A8E6"/>
              </a:solidFill>
              <a:latin typeface="Georgia"/>
              <a:cs typeface="Georgia"/>
            </a:endParaRPr>
          </a:p>
        </p:txBody>
      </p:sp>
      <p:sp>
        <p:nvSpPr>
          <p:cNvPr id="7" name="Content Placeholder 2">
            <a:extLst>
              <a:ext uri="{FF2B5EF4-FFF2-40B4-BE49-F238E27FC236}">
                <a16:creationId xmlns:a16="http://schemas.microsoft.com/office/drawing/2014/main" id="{BBFA92E2-7B13-1F49-8312-F9A772DB972B}"/>
              </a:ext>
            </a:extLst>
          </p:cNvPr>
          <p:cNvSpPr txBox="1">
            <a:spLocks/>
          </p:cNvSpPr>
          <p:nvPr/>
        </p:nvSpPr>
        <p:spPr>
          <a:xfrm>
            <a:off x="889756" y="1772816"/>
            <a:ext cx="5026950" cy="36004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1800" dirty="0">
                <a:latin typeface="Arial" panose="020B0604020202020204" pitchFamily="34" charset="0"/>
                <a:cs typeface="Arial" panose="020B0604020202020204" pitchFamily="34" charset="0"/>
              </a:rPr>
              <a:t>Matthew Lambelle</a:t>
            </a:r>
          </a:p>
          <a:p>
            <a:pPr marL="0" indent="0">
              <a:buNone/>
            </a:pPr>
            <a:r>
              <a:rPr lang="en-AU" sz="1800" dirty="0">
                <a:latin typeface="Arial" panose="020B0604020202020204" pitchFamily="34" charset="0"/>
                <a:cs typeface="Arial" panose="020B0604020202020204" pitchFamily="34" charset="0"/>
              </a:rPr>
              <a:t>Chief Executive Officer</a:t>
            </a:r>
          </a:p>
          <a:p>
            <a:pPr marL="0" indent="0">
              <a:buNone/>
            </a:pPr>
            <a:r>
              <a:rPr lang="en-AU" sz="1800" dirty="0">
                <a:latin typeface="Arial" panose="020B0604020202020204" pitchFamily="34" charset="0"/>
                <a:cs typeface="Arial" panose="020B0604020202020204" pitchFamily="34" charset="0"/>
              </a:rPr>
              <a:t>Matthew.lambelle@wiseemployment.com.au</a:t>
            </a:r>
          </a:p>
          <a:p>
            <a:pPr marL="0" indent="0">
              <a:buNone/>
            </a:pPr>
            <a:endParaRPr lang="en-AU" sz="1800" dirty="0">
              <a:latin typeface="Arial" panose="020B0604020202020204" pitchFamily="34" charset="0"/>
              <a:cs typeface="Arial" panose="020B0604020202020204" pitchFamily="34" charset="0"/>
            </a:endParaRPr>
          </a:p>
          <a:p>
            <a:pPr marL="0" indent="0">
              <a:buNone/>
            </a:pPr>
            <a:endParaRPr lang="en-AU" sz="1800" dirty="0">
              <a:latin typeface="Arial" panose="020B0604020202020204" pitchFamily="34" charset="0"/>
              <a:cs typeface="Arial" panose="020B0604020202020204" pitchFamily="34" charset="0"/>
            </a:endParaRPr>
          </a:p>
          <a:p>
            <a:pPr marL="0" indent="0">
              <a:buNone/>
            </a:pPr>
            <a:r>
              <a:rPr lang="en-AU" sz="1800" dirty="0">
                <a:latin typeface="Arial" panose="020B0604020202020204" pitchFamily="34" charset="0"/>
                <a:cs typeface="Arial" panose="020B0604020202020204" pitchFamily="34" charset="0"/>
              </a:rPr>
              <a:t>Ed Osano</a:t>
            </a:r>
          </a:p>
          <a:p>
            <a:pPr marL="0" indent="0">
              <a:buNone/>
            </a:pPr>
            <a:r>
              <a:rPr lang="en-AU" sz="1800" dirty="0">
                <a:latin typeface="Arial" panose="020B0604020202020204" pitchFamily="34" charset="0"/>
                <a:cs typeface="Arial" panose="020B0604020202020204" pitchFamily="34" charset="0"/>
              </a:rPr>
              <a:t>Head of GradWISE</a:t>
            </a:r>
          </a:p>
          <a:p>
            <a:pPr marL="0" indent="0">
              <a:buNone/>
            </a:pPr>
            <a:r>
              <a:rPr lang="en-AU" sz="1800" dirty="0">
                <a:latin typeface="Arial" panose="020B0604020202020204" pitchFamily="34" charset="0"/>
                <a:cs typeface="Arial" panose="020B0604020202020204" pitchFamily="34" charset="0"/>
              </a:rPr>
              <a:t>Edward.osano@wiseemployment.com.au</a:t>
            </a:r>
          </a:p>
          <a:p>
            <a:pPr marL="0" indent="0">
              <a:buNone/>
            </a:pPr>
            <a:endParaRPr lang="en-AU" sz="1800" dirty="0">
              <a:latin typeface="Arial" panose="020B0604020202020204" pitchFamily="34" charset="0"/>
              <a:cs typeface="Arial" panose="020B0604020202020204" pitchFamily="34" charset="0"/>
            </a:endParaRPr>
          </a:p>
          <a:p>
            <a:pPr marL="0" indent="0">
              <a:buNone/>
            </a:pPr>
            <a:endParaRPr lang="en-AU" sz="1800" dirty="0">
              <a:latin typeface="Arial" panose="020B0604020202020204" pitchFamily="34" charset="0"/>
              <a:cs typeface="Arial" panose="020B0604020202020204" pitchFamily="34" charset="0"/>
            </a:endParaRPr>
          </a:p>
          <a:p>
            <a:pPr marL="0" indent="0">
              <a:buNone/>
            </a:pPr>
            <a:r>
              <a:rPr lang="en-AU" sz="1800" dirty="0">
                <a:latin typeface="Arial" panose="020B0604020202020204" pitchFamily="34" charset="0"/>
                <a:cs typeface="Arial" panose="020B0604020202020204" pitchFamily="34" charset="0"/>
              </a:rPr>
              <a:t>gradwiseenquiries@wiseemployment.com.au</a:t>
            </a:r>
            <a:br>
              <a:rPr lang="en-AU" sz="1800" dirty="0">
                <a:latin typeface="Arial" panose="020B0604020202020204" pitchFamily="34" charset="0"/>
                <a:cs typeface="Arial" panose="020B0604020202020204" pitchFamily="34" charset="0"/>
              </a:rPr>
            </a:br>
            <a:endParaRPr lang="en-AU" sz="1800" dirty="0">
              <a:latin typeface="Arial" panose="020B0604020202020204" pitchFamily="34" charset="0"/>
              <a:cs typeface="Arial" panose="020B0604020202020204" pitchFamily="34" charset="0"/>
            </a:endParaRPr>
          </a:p>
        </p:txBody>
      </p:sp>
      <p:pic>
        <p:nvPicPr>
          <p:cNvPr id="10" name="Picture 9" descr="Wordmark-BIG.png">
            <a:extLst>
              <a:ext uri="{FF2B5EF4-FFF2-40B4-BE49-F238E27FC236}">
                <a16:creationId xmlns:a16="http://schemas.microsoft.com/office/drawing/2014/main" id="{FCC04892-149D-5A4A-BE19-B2AF69921F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6879" y="6339549"/>
            <a:ext cx="1801929" cy="267134"/>
          </a:xfrm>
          <a:prstGeom prst="rect">
            <a:avLst/>
          </a:prstGeom>
        </p:spPr>
      </p:pic>
      <p:pic>
        <p:nvPicPr>
          <p:cNvPr id="6" name="Picture 5">
            <a:extLst>
              <a:ext uri="{FF2B5EF4-FFF2-40B4-BE49-F238E27FC236}">
                <a16:creationId xmlns:a16="http://schemas.microsoft.com/office/drawing/2014/main" id="{B2851DC6-1E09-454B-86E4-61CE61831755}"/>
              </a:ext>
            </a:extLst>
          </p:cNvPr>
          <p:cNvPicPr>
            <a:picLocks noChangeAspect="1"/>
          </p:cNvPicPr>
          <p:nvPr/>
        </p:nvPicPr>
        <p:blipFill>
          <a:blip r:embed="rId4" cstate="print"/>
          <a:stretch>
            <a:fillRect/>
          </a:stretch>
        </p:blipFill>
        <p:spPr>
          <a:xfrm>
            <a:off x="6816080" y="1772816"/>
            <a:ext cx="3199110" cy="3199110"/>
          </a:xfrm>
          <a:prstGeom prst="rect">
            <a:avLst/>
          </a:prstGeom>
        </p:spPr>
      </p:pic>
    </p:spTree>
    <p:extLst>
      <p:ext uri="{BB962C8B-B14F-4D97-AF65-F5344CB8AC3E}">
        <p14:creationId xmlns:p14="http://schemas.microsoft.com/office/powerpoint/2010/main" val="3975108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err="1">
                <a:latin typeface="Georgia"/>
                <a:cs typeface="Georgia"/>
              </a:rPr>
              <a:t>GradWISE</a:t>
            </a:r>
            <a:endParaRPr lang="en-US" dirty="0">
              <a:latin typeface="Georgia"/>
              <a:cs typeface="Georgia"/>
            </a:endParaRPr>
          </a:p>
        </p:txBody>
      </p:sp>
      <p:sp>
        <p:nvSpPr>
          <p:cNvPr id="3" name="Content Placeholder 2"/>
          <p:cNvSpPr>
            <a:spLocks noGrp="1"/>
          </p:cNvSpPr>
          <p:nvPr>
            <p:ph idx="1"/>
          </p:nvPr>
        </p:nvSpPr>
        <p:spPr>
          <a:xfrm>
            <a:off x="1734671" y="1597933"/>
            <a:ext cx="9708776" cy="4453243"/>
          </a:xfrm>
        </p:spPr>
        <p:txBody>
          <a:bodyPr>
            <a:normAutofit/>
          </a:bodyPr>
          <a:lstStyle/>
          <a:p>
            <a:pPr marL="0" indent="0">
              <a:buNone/>
            </a:pPr>
            <a:r>
              <a:rPr lang="en-AU" b="1" dirty="0"/>
              <a:t>A collaboration between WISE Employment and Swinburne University to improve employment outcomes for students living with disability</a:t>
            </a:r>
            <a:endParaRPr lang="en-AU" dirty="0">
              <a:latin typeface="Arial" panose="020B0604020202020204" pitchFamily="34" charset="0"/>
              <a:cs typeface="Arial" panose="020B0604020202020204" pitchFamily="34" charset="0"/>
            </a:endParaRPr>
          </a:p>
          <a:p>
            <a:pPr marL="0" indent="0">
              <a:buNone/>
            </a:pPr>
            <a:endParaRPr lang="en-AU" sz="1292" dirty="0">
              <a:latin typeface="Arial" panose="020B0604020202020204" pitchFamily="34" charset="0"/>
              <a:cs typeface="Arial" panose="020B0604020202020204" pitchFamily="34" charset="0"/>
            </a:endParaRPr>
          </a:p>
          <a:p>
            <a:pPr marL="0" indent="0">
              <a:buNone/>
            </a:pPr>
            <a:endParaRPr lang="en-AU" sz="1292"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6339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2813" y="860240"/>
            <a:ext cx="8869139" cy="4618211"/>
          </a:xfrm>
        </p:spPr>
        <p:txBody>
          <a:bodyPr>
            <a:normAutofit fontScale="92500" lnSpcReduction="10000"/>
          </a:bodyPr>
          <a:lstStyle/>
          <a:p>
            <a:r>
              <a:rPr lang="en-AU" dirty="0"/>
              <a:t>Issue</a:t>
            </a:r>
          </a:p>
          <a:p>
            <a:r>
              <a:rPr lang="en-AU" dirty="0"/>
              <a:t>Challenges</a:t>
            </a:r>
          </a:p>
          <a:p>
            <a:r>
              <a:rPr lang="en-AU" dirty="0"/>
              <a:t>Opportunities</a:t>
            </a:r>
          </a:p>
          <a:p>
            <a:r>
              <a:rPr lang="en-AU" dirty="0"/>
              <a:t>The future</a:t>
            </a:r>
          </a:p>
          <a:p>
            <a:pPr marL="0" indent="0">
              <a:buNone/>
            </a:pPr>
            <a:endParaRPr lang="en-AU" dirty="0"/>
          </a:p>
          <a:p>
            <a:pPr marL="0" indent="0">
              <a:buNone/>
            </a:pPr>
            <a:r>
              <a:rPr lang="en-AU" sz="2215" u="sng" dirty="0"/>
              <a:t>WISE Employment: </a:t>
            </a:r>
          </a:p>
          <a:p>
            <a:pPr marL="0" indent="0">
              <a:buNone/>
            </a:pPr>
            <a:r>
              <a:rPr lang="en-AU" sz="2215" dirty="0"/>
              <a:t>Matthew </a:t>
            </a:r>
            <a:r>
              <a:rPr lang="en-AU" sz="2215" dirty="0" err="1"/>
              <a:t>Lambelle</a:t>
            </a:r>
            <a:r>
              <a:rPr lang="en-AU" sz="2215" dirty="0"/>
              <a:t>, CEO</a:t>
            </a:r>
          </a:p>
          <a:p>
            <a:pPr marL="0" indent="0">
              <a:buNone/>
            </a:pPr>
            <a:endParaRPr lang="en-AU" sz="2215" dirty="0"/>
          </a:p>
          <a:p>
            <a:pPr marL="0" indent="0">
              <a:buNone/>
            </a:pPr>
            <a:r>
              <a:rPr lang="en-AU" sz="2215" u="sng" dirty="0"/>
              <a:t>Swinburne University: </a:t>
            </a:r>
          </a:p>
          <a:p>
            <a:pPr marL="0" indent="0">
              <a:buNone/>
            </a:pPr>
            <a:r>
              <a:rPr lang="en-AU" sz="2215" dirty="0"/>
              <a:t>AccessAbility Services: Genevieve Smith, Stefanie Hansen, Anthony Gartner</a:t>
            </a:r>
          </a:p>
          <a:p>
            <a:pPr marL="0" indent="0">
              <a:buNone/>
            </a:pPr>
            <a:r>
              <a:rPr lang="en-AU" sz="2215" dirty="0"/>
              <a:t>Careers and Employability: David Eckstein</a:t>
            </a:r>
            <a:endParaRPr lang="en-AU" dirty="0"/>
          </a:p>
        </p:txBody>
      </p:sp>
    </p:spTree>
    <p:extLst>
      <p:ext uri="{BB962C8B-B14F-4D97-AF65-F5344CB8AC3E}">
        <p14:creationId xmlns:p14="http://schemas.microsoft.com/office/powerpoint/2010/main" val="2345708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Swinburne </a:t>
            </a:r>
            <a:r>
              <a:rPr lang="en-AU" dirty="0" err="1"/>
              <a:t>AccessAbility</a:t>
            </a:r>
            <a:r>
              <a:rPr lang="en-AU" dirty="0"/>
              <a:t> Services</a:t>
            </a:r>
          </a:p>
        </p:txBody>
      </p:sp>
      <p:sp>
        <p:nvSpPr>
          <p:cNvPr id="3" name="Content Placeholder 2"/>
          <p:cNvSpPr>
            <a:spLocks noGrp="1"/>
          </p:cNvSpPr>
          <p:nvPr>
            <p:ph idx="1"/>
          </p:nvPr>
        </p:nvSpPr>
        <p:spPr/>
        <p:txBody>
          <a:bodyPr/>
          <a:lstStyle/>
          <a:p>
            <a:r>
              <a:rPr lang="en-AU"/>
              <a:t>1100 students registered, vocational and </a:t>
            </a:r>
            <a:r>
              <a:rPr lang="en-AU" err="1"/>
              <a:t>HEd</a:t>
            </a:r>
            <a:r>
              <a:rPr lang="en-AU"/>
              <a:t>. </a:t>
            </a:r>
          </a:p>
          <a:p>
            <a:r>
              <a:rPr lang="en-AU"/>
              <a:t>1/3 </a:t>
            </a:r>
            <a:r>
              <a:rPr lang="en-AU" err="1"/>
              <a:t>HEd</a:t>
            </a:r>
            <a:r>
              <a:rPr lang="en-AU"/>
              <a:t> students online</a:t>
            </a:r>
          </a:p>
          <a:p>
            <a:r>
              <a:rPr lang="en-AU"/>
              <a:t>Internships, graduate positions</a:t>
            </a:r>
          </a:p>
          <a:p>
            <a:r>
              <a:rPr lang="en-AU"/>
              <a:t>Challenges of getting a job when CV has gaps</a:t>
            </a:r>
          </a:p>
          <a:p>
            <a:r>
              <a:rPr lang="en-AU"/>
              <a:t>Disclosure</a:t>
            </a:r>
          </a:p>
          <a:p>
            <a:endParaRPr lang="en-AU"/>
          </a:p>
        </p:txBody>
      </p:sp>
    </p:spTree>
    <p:extLst>
      <p:ext uri="{BB962C8B-B14F-4D97-AF65-F5344CB8AC3E}">
        <p14:creationId xmlns:p14="http://schemas.microsoft.com/office/powerpoint/2010/main" val="1677972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ECA42E-19D6-564D-A936-73D5DF688628}"/>
              </a:ext>
            </a:extLst>
          </p:cNvPr>
          <p:cNvPicPr>
            <a:picLocks noChangeAspect="1"/>
          </p:cNvPicPr>
          <p:nvPr/>
        </p:nvPicPr>
        <p:blipFill>
          <a:blip r:embed="rId3" cstate="print"/>
          <a:stretch>
            <a:fillRect/>
          </a:stretch>
        </p:blipFill>
        <p:spPr>
          <a:xfrm>
            <a:off x="2659963" y="1710043"/>
            <a:ext cx="6975231" cy="2679700"/>
          </a:xfrm>
          <a:prstGeom prst="rect">
            <a:avLst/>
          </a:prstGeom>
        </p:spPr>
      </p:pic>
      <p:sp>
        <p:nvSpPr>
          <p:cNvPr id="3" name="Rectangle 2">
            <a:extLst>
              <a:ext uri="{FF2B5EF4-FFF2-40B4-BE49-F238E27FC236}">
                <a16:creationId xmlns:a16="http://schemas.microsoft.com/office/drawing/2014/main" id="{E7B52701-C895-B64D-B3E4-BB8ABE7715E7}"/>
              </a:ext>
            </a:extLst>
          </p:cNvPr>
          <p:cNvSpPr/>
          <p:nvPr/>
        </p:nvSpPr>
        <p:spPr>
          <a:xfrm>
            <a:off x="3125107" y="4465159"/>
            <a:ext cx="6355342" cy="769441"/>
          </a:xfrm>
          <a:prstGeom prst="rect">
            <a:avLst/>
          </a:prstGeom>
        </p:spPr>
        <p:txBody>
          <a:bodyPr wrap="square">
            <a:spAutoFit/>
          </a:bodyPr>
          <a:lstStyle/>
          <a:p>
            <a:pPr algn="ctr">
              <a:lnSpc>
                <a:spcPct val="150000"/>
              </a:lnSpc>
            </a:pPr>
            <a:r>
              <a:rPr lang="en-AU" sz="2000" dirty="0">
                <a:solidFill>
                  <a:srgbClr val="009EC0"/>
                </a:solidFill>
                <a:latin typeface="Georgia" panose="02040502050405020303" pitchFamily="18" charset="0"/>
                <a:cs typeface="Arial" panose="020B0604020202020204" pitchFamily="34" charset="0"/>
              </a:rPr>
              <a:t>Matthew Lambelle</a:t>
            </a:r>
            <a:endParaRPr lang="en-AU" sz="2000" dirty="0">
              <a:solidFill>
                <a:srgbClr val="79C000"/>
              </a:solidFill>
              <a:latin typeface="Georgia" panose="02040502050405020303" pitchFamily="18" charset="0"/>
              <a:cs typeface="Arial" panose="020B0604020202020204" pitchFamily="34" charset="0"/>
            </a:endParaRPr>
          </a:p>
          <a:p>
            <a:pPr algn="ctr"/>
            <a:r>
              <a:rPr lang="en-AU" sz="1400" dirty="0"/>
              <a:t> Chief Executive Officer </a:t>
            </a:r>
            <a:r>
              <a:rPr lang="en-AU" sz="1400" b="1" dirty="0"/>
              <a:t>|</a:t>
            </a:r>
            <a:r>
              <a:rPr lang="en-AU" sz="1400" dirty="0"/>
              <a:t> WISE Employment</a:t>
            </a:r>
          </a:p>
        </p:txBody>
      </p:sp>
    </p:spTree>
    <p:extLst>
      <p:ext uri="{BB962C8B-B14F-4D97-AF65-F5344CB8AC3E}">
        <p14:creationId xmlns:p14="http://schemas.microsoft.com/office/powerpoint/2010/main" val="2093402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solidFill>
                  <a:srgbClr val="17A8E6"/>
                </a:solidFill>
                <a:latin typeface="Georgia"/>
                <a:cs typeface="Georgia"/>
              </a:rPr>
              <a:t>About GradWISE </a:t>
            </a:r>
          </a:p>
        </p:txBody>
      </p:sp>
      <p:sp>
        <p:nvSpPr>
          <p:cNvPr id="3" name="Content Placeholder 2"/>
          <p:cNvSpPr>
            <a:spLocks noGrp="1"/>
          </p:cNvSpPr>
          <p:nvPr>
            <p:ph idx="1"/>
          </p:nvPr>
        </p:nvSpPr>
        <p:spPr>
          <a:xfrm>
            <a:off x="812980" y="1412776"/>
            <a:ext cx="4902019" cy="4680520"/>
          </a:xfrm>
        </p:spPr>
        <p:txBody>
          <a:bodyPr>
            <a:normAutofit/>
          </a:bodyPr>
          <a:lstStyle/>
          <a:p>
            <a:pPr marL="0" indent="0">
              <a:buNone/>
            </a:pPr>
            <a:r>
              <a:rPr lang="en-AU" sz="1600" dirty="0">
                <a:latin typeface="Arial" panose="020B0604020202020204" pitchFamily="34" charset="0"/>
                <a:cs typeface="Arial" panose="020B0604020202020204" pitchFamily="34" charset="0"/>
              </a:rPr>
              <a:t>GradWISE is a new program, developed by WISE Employment in conjunction with Swinburne University to enhance graduate employability for students identified as living with a disability</a:t>
            </a:r>
          </a:p>
          <a:p>
            <a:pPr marL="0" indent="0">
              <a:buNone/>
            </a:pPr>
            <a:endParaRPr lang="en-AU" sz="1600" dirty="0">
              <a:latin typeface="Arial" panose="020B0604020202020204" pitchFamily="34" charset="0"/>
              <a:cs typeface="Arial" panose="020B0604020202020204" pitchFamily="34" charset="0"/>
            </a:endParaRPr>
          </a:p>
          <a:p>
            <a:pPr marL="0" indent="0">
              <a:buNone/>
            </a:pPr>
            <a:r>
              <a:rPr lang="en-AU" sz="1600" i="1" dirty="0">
                <a:latin typeface="Arial" panose="020B0604020202020204" pitchFamily="34" charset="0"/>
                <a:cs typeface="Arial" panose="020B0604020202020204" pitchFamily="34" charset="0"/>
              </a:rPr>
              <a:t>Approximately 48,000 (4%) of Australia’s 1.2 million University students identify as having a disability.</a:t>
            </a:r>
          </a:p>
          <a:p>
            <a:pPr marL="0" indent="0">
              <a:buNone/>
            </a:pPr>
            <a:endParaRPr lang="en-AU" sz="1600" dirty="0">
              <a:latin typeface="Arial" panose="020B0604020202020204" pitchFamily="34" charset="0"/>
              <a:cs typeface="Arial" panose="020B0604020202020204" pitchFamily="34" charset="0"/>
            </a:endParaRPr>
          </a:p>
          <a:p>
            <a:pPr marL="0" indent="0">
              <a:buNone/>
            </a:pPr>
            <a:r>
              <a:rPr lang="en-AU" sz="1600" i="1" dirty="0">
                <a:latin typeface="Arial" panose="020B0604020202020204" pitchFamily="34" charset="0"/>
                <a:cs typeface="Arial" panose="020B0604020202020204" pitchFamily="34" charset="0"/>
              </a:rPr>
              <a:t>Experiencing 15-50% lower graduate employment outcomes than students without disabilities.</a:t>
            </a:r>
            <a:endParaRPr lang="en-AU" sz="1600" i="1" dirty="0">
              <a:solidFill>
                <a:srgbClr val="FF0000"/>
              </a:solidFill>
              <a:latin typeface="Arial" panose="020B0604020202020204" pitchFamily="34" charset="0"/>
              <a:cs typeface="Arial" panose="020B0604020202020204" pitchFamily="34" charset="0"/>
            </a:endParaRPr>
          </a:p>
          <a:p>
            <a:pPr marL="0" indent="0">
              <a:buNone/>
            </a:pPr>
            <a:endParaRPr lang="en-AU" sz="1600" dirty="0">
              <a:latin typeface="Arial" panose="020B0604020202020204" pitchFamily="34" charset="0"/>
              <a:cs typeface="Arial" panose="020B0604020202020204" pitchFamily="34" charset="0"/>
            </a:endParaRPr>
          </a:p>
          <a:p>
            <a:pPr marL="0" indent="0">
              <a:buNone/>
            </a:pPr>
            <a:r>
              <a:rPr lang="en-AU" sz="1600" dirty="0">
                <a:latin typeface="Arial" panose="020B0604020202020204" pitchFamily="34" charset="0"/>
                <a:cs typeface="Arial" panose="020B0604020202020204" pitchFamily="34" charset="0"/>
              </a:rPr>
              <a:t>Innovative approaches AND, USEP and Dandelion are needed to tackle the scale of the challenge.</a:t>
            </a:r>
          </a:p>
          <a:p>
            <a:pPr marL="0" indent="0">
              <a:buNone/>
            </a:pPr>
            <a:endParaRPr lang="en-AU" sz="1600" dirty="0">
              <a:latin typeface="Arial" panose="020B0604020202020204" pitchFamily="34" charset="0"/>
              <a:cs typeface="Arial" panose="020B0604020202020204" pitchFamily="34" charset="0"/>
            </a:endParaRPr>
          </a:p>
          <a:p>
            <a:pPr marL="0" indent="0">
              <a:buNone/>
            </a:pPr>
            <a:r>
              <a:rPr lang="en-AU" sz="1600" dirty="0">
                <a:latin typeface="Arial" panose="020B0604020202020204" pitchFamily="34" charset="0"/>
                <a:cs typeface="Arial" panose="020B0604020202020204" pitchFamily="34" charset="0"/>
              </a:rPr>
              <a:t>GradWISE offers another approach and seeks to add to a growing body of knowledge in a quest for outcome parity.  </a:t>
            </a:r>
          </a:p>
          <a:p>
            <a:pPr marL="0" indent="0">
              <a:buNone/>
            </a:pPr>
            <a:endParaRPr lang="en-AU" sz="1600" dirty="0">
              <a:latin typeface="Arial" panose="020B0604020202020204" pitchFamily="34" charset="0"/>
              <a:cs typeface="Arial" panose="020B0604020202020204" pitchFamily="34" charset="0"/>
            </a:endParaRPr>
          </a:p>
          <a:p>
            <a:pPr marL="0" indent="0">
              <a:buNone/>
            </a:pPr>
            <a:endParaRPr lang="en-AU" sz="1400" dirty="0">
              <a:latin typeface="Arial" panose="020B0604020202020204" pitchFamily="34" charset="0"/>
              <a:cs typeface="Arial" panose="020B0604020202020204" pitchFamily="34" charset="0"/>
            </a:endParaRPr>
          </a:p>
        </p:txBody>
      </p:sp>
      <p:pic>
        <p:nvPicPr>
          <p:cNvPr id="4" name="Picture 3" descr="Wordmark-BIG.png">
            <a:extLst>
              <a:ext uri="{FF2B5EF4-FFF2-40B4-BE49-F238E27FC236}">
                <a16:creationId xmlns:a16="http://schemas.microsoft.com/office/drawing/2014/main" id="{9AF1C411-603B-694A-98CE-97209548CC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6879" y="6339549"/>
            <a:ext cx="1801929" cy="267134"/>
          </a:xfrm>
          <a:prstGeom prst="rect">
            <a:avLst/>
          </a:prstGeom>
        </p:spPr>
      </p:pic>
      <p:pic>
        <p:nvPicPr>
          <p:cNvPr id="10" name="Picture 9">
            <a:extLst>
              <a:ext uri="{FF2B5EF4-FFF2-40B4-BE49-F238E27FC236}">
                <a16:creationId xmlns:a16="http://schemas.microsoft.com/office/drawing/2014/main" id="{EEC23501-2534-1846-BDB8-88E93EA8C4C0}"/>
              </a:ext>
            </a:extLst>
          </p:cNvPr>
          <p:cNvPicPr>
            <a:picLocks noChangeAspect="1"/>
          </p:cNvPicPr>
          <p:nvPr/>
        </p:nvPicPr>
        <p:blipFill>
          <a:blip r:embed="rId4" cstate="print"/>
          <a:stretch>
            <a:fillRect/>
          </a:stretch>
        </p:blipFill>
        <p:spPr>
          <a:xfrm>
            <a:off x="6384033" y="1412776"/>
            <a:ext cx="3921667" cy="4248472"/>
          </a:xfrm>
          <a:prstGeom prst="rect">
            <a:avLst/>
          </a:prstGeom>
        </p:spPr>
      </p:pic>
    </p:spTree>
    <p:extLst>
      <p:ext uri="{BB962C8B-B14F-4D97-AF65-F5344CB8AC3E}">
        <p14:creationId xmlns:p14="http://schemas.microsoft.com/office/powerpoint/2010/main" val="1146659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756F730-455D-5147-AE73-78BDB5234A06}"/>
              </a:ext>
            </a:extLst>
          </p:cNvPr>
          <p:cNvPicPr>
            <a:picLocks noChangeAspect="1"/>
          </p:cNvPicPr>
          <p:nvPr/>
        </p:nvPicPr>
        <p:blipFill>
          <a:blip r:embed="rId3" cstate="print"/>
          <a:stretch>
            <a:fillRect/>
          </a:stretch>
        </p:blipFill>
        <p:spPr>
          <a:xfrm>
            <a:off x="6312025" y="1700808"/>
            <a:ext cx="3813843" cy="3697214"/>
          </a:xfrm>
          <a:prstGeom prst="rect">
            <a:avLst/>
          </a:prstGeom>
        </p:spPr>
      </p:pic>
      <p:sp>
        <p:nvSpPr>
          <p:cNvPr id="2" name="Title 1"/>
          <p:cNvSpPr>
            <a:spLocks noGrp="1"/>
          </p:cNvSpPr>
          <p:nvPr>
            <p:ph type="title"/>
          </p:nvPr>
        </p:nvSpPr>
        <p:spPr/>
        <p:txBody>
          <a:bodyPr>
            <a:normAutofit/>
          </a:bodyPr>
          <a:lstStyle/>
          <a:p>
            <a:pPr algn="l"/>
            <a:r>
              <a:rPr lang="en-US" dirty="0">
                <a:solidFill>
                  <a:srgbClr val="17A8E6"/>
                </a:solidFill>
                <a:latin typeface="Georgia"/>
                <a:cs typeface="Georgia"/>
              </a:rPr>
              <a:t>Over 25 years of experience</a:t>
            </a:r>
            <a:endParaRPr lang="en-AU" dirty="0">
              <a:solidFill>
                <a:srgbClr val="17A8E6"/>
              </a:solidFill>
              <a:latin typeface="Georgia"/>
              <a:cs typeface="Georgia"/>
            </a:endParaRPr>
          </a:p>
        </p:txBody>
      </p:sp>
      <p:sp>
        <p:nvSpPr>
          <p:cNvPr id="7" name="Content Placeholder 2">
            <a:extLst>
              <a:ext uri="{FF2B5EF4-FFF2-40B4-BE49-F238E27FC236}">
                <a16:creationId xmlns:a16="http://schemas.microsoft.com/office/drawing/2014/main" id="{BBFA92E2-7B13-1F49-8312-F9A772DB972B}"/>
              </a:ext>
            </a:extLst>
          </p:cNvPr>
          <p:cNvSpPr txBox="1">
            <a:spLocks/>
          </p:cNvSpPr>
          <p:nvPr/>
        </p:nvSpPr>
        <p:spPr>
          <a:xfrm>
            <a:off x="714945" y="1417638"/>
            <a:ext cx="5255549"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1600" dirty="0">
                <a:latin typeface="Arial" panose="020B0604020202020204" pitchFamily="34" charset="0"/>
                <a:cs typeface="Arial" panose="020B0604020202020204" pitchFamily="34" charset="0"/>
              </a:rPr>
              <a:t>WISE Employment has over 25 years of experience in disability employment services and over 100,000 employment outcomes.</a:t>
            </a:r>
            <a:br>
              <a:rPr lang="en-AU" sz="1600" dirty="0">
                <a:latin typeface="Arial" panose="020B0604020202020204" pitchFamily="34" charset="0"/>
                <a:cs typeface="Arial" panose="020B0604020202020204" pitchFamily="34" charset="0"/>
              </a:rPr>
            </a:br>
            <a:r>
              <a:rPr lang="en-AU" sz="1600" dirty="0">
                <a:latin typeface="Arial" panose="020B0604020202020204" pitchFamily="34" charset="0"/>
                <a:cs typeface="Arial" panose="020B0604020202020204" pitchFamily="34" charset="0"/>
              </a:rPr>
              <a:t/>
            </a:r>
            <a:br>
              <a:rPr lang="en-AU" sz="1600" dirty="0">
                <a:latin typeface="Arial" panose="020B0604020202020204" pitchFamily="34" charset="0"/>
                <a:cs typeface="Arial" panose="020B0604020202020204" pitchFamily="34" charset="0"/>
              </a:rPr>
            </a:br>
            <a:r>
              <a:rPr lang="en-AU" sz="1600" dirty="0">
                <a:latin typeface="Arial" panose="020B0604020202020204" pitchFamily="34" charset="0"/>
                <a:cs typeface="Arial" panose="020B0604020202020204" pitchFamily="34" charset="0"/>
              </a:rPr>
              <a:t>GradWISE combines WISE Employment’s experience and a new neuroscience approach aiming for enhanced employability for graduates overtime.</a:t>
            </a:r>
          </a:p>
          <a:p>
            <a:pPr marL="0" indent="0">
              <a:buNone/>
            </a:pPr>
            <a:endParaRPr lang="en-AU" sz="1600" dirty="0">
              <a:latin typeface="Arial" panose="020B0604020202020204" pitchFamily="34" charset="0"/>
              <a:cs typeface="Arial" panose="020B0604020202020204" pitchFamily="34" charset="0"/>
            </a:endParaRPr>
          </a:p>
          <a:p>
            <a:pPr marL="0" indent="0">
              <a:buNone/>
            </a:pPr>
            <a:r>
              <a:rPr lang="en-AU" sz="1600" dirty="0">
                <a:latin typeface="Arial" panose="020B0604020202020204" pitchFamily="34" charset="0"/>
                <a:cs typeface="Arial" panose="020B0604020202020204" pitchFamily="34" charset="0"/>
              </a:rPr>
              <a:t>GradWISE went live July 1, 2018.</a:t>
            </a:r>
          </a:p>
          <a:p>
            <a:pPr marL="0" indent="0">
              <a:buNone/>
            </a:pPr>
            <a:endParaRPr lang="en-AU" sz="1600" dirty="0">
              <a:latin typeface="Arial" panose="020B0604020202020204" pitchFamily="34" charset="0"/>
              <a:cs typeface="Arial" panose="020B0604020202020204" pitchFamily="34" charset="0"/>
            </a:endParaRPr>
          </a:p>
          <a:p>
            <a:pPr marL="0" indent="0">
              <a:buNone/>
            </a:pPr>
            <a:r>
              <a:rPr lang="en-AU" sz="1800" dirty="0">
                <a:solidFill>
                  <a:srgbClr val="009EC0"/>
                </a:solidFill>
                <a:latin typeface="Georgia" panose="02040502050405020303" pitchFamily="18" charset="0"/>
                <a:cs typeface="Arial" panose="020B0604020202020204" pitchFamily="34" charset="0"/>
              </a:rPr>
              <a:t>Graduate Outcomes Survey 2017 </a:t>
            </a:r>
          </a:p>
          <a:p>
            <a:r>
              <a:rPr lang="en-AU" sz="1600" dirty="0">
                <a:latin typeface="Arial" panose="020B0604020202020204" pitchFamily="34" charset="0"/>
                <a:cs typeface="Arial" panose="020B0604020202020204" pitchFamily="34" charset="0"/>
              </a:rPr>
              <a:t>44.5% of graduates with a disability are not fully using their skills or study.</a:t>
            </a:r>
            <a:r>
              <a:rPr lang="en-AU" sz="1400" dirty="0">
                <a:latin typeface="Arial" panose="020B0604020202020204" pitchFamily="34" charset="0"/>
                <a:cs typeface="Arial" panose="020B0604020202020204" pitchFamily="34" charset="0"/>
              </a:rPr>
              <a:t/>
            </a:r>
            <a:br>
              <a:rPr lang="en-AU" sz="1400" dirty="0">
                <a:latin typeface="Arial" panose="020B0604020202020204" pitchFamily="34" charset="0"/>
                <a:cs typeface="Arial" panose="020B0604020202020204" pitchFamily="34" charset="0"/>
              </a:rPr>
            </a:br>
            <a:endParaRPr lang="en-AU" sz="1400" dirty="0">
              <a:latin typeface="Arial" panose="020B0604020202020204" pitchFamily="34" charset="0"/>
              <a:cs typeface="Arial" panose="020B0604020202020204" pitchFamily="34" charset="0"/>
            </a:endParaRPr>
          </a:p>
        </p:txBody>
      </p:sp>
      <p:pic>
        <p:nvPicPr>
          <p:cNvPr id="10" name="Picture 9" descr="Wordmark-BIG.png">
            <a:extLst>
              <a:ext uri="{FF2B5EF4-FFF2-40B4-BE49-F238E27FC236}">
                <a16:creationId xmlns:a16="http://schemas.microsoft.com/office/drawing/2014/main" id="{FCC04892-149D-5A4A-BE19-B2AF69921F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36879" y="6339549"/>
            <a:ext cx="1801929" cy="267134"/>
          </a:xfrm>
          <a:prstGeom prst="rect">
            <a:avLst/>
          </a:prstGeom>
        </p:spPr>
      </p:pic>
    </p:spTree>
    <p:extLst>
      <p:ext uri="{BB962C8B-B14F-4D97-AF65-F5344CB8AC3E}">
        <p14:creationId xmlns:p14="http://schemas.microsoft.com/office/powerpoint/2010/main" val="3505435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Challenges</a:t>
            </a:r>
          </a:p>
        </p:txBody>
      </p:sp>
      <p:sp>
        <p:nvSpPr>
          <p:cNvPr id="3" name="Content Placeholder 2"/>
          <p:cNvSpPr>
            <a:spLocks noGrp="1"/>
          </p:cNvSpPr>
          <p:nvPr>
            <p:ph idx="1"/>
          </p:nvPr>
        </p:nvSpPr>
        <p:spPr/>
        <p:txBody>
          <a:bodyPr/>
          <a:lstStyle/>
          <a:p>
            <a:r>
              <a:rPr lang="en-AU"/>
              <a:t>Engagement with students </a:t>
            </a:r>
          </a:p>
          <a:p>
            <a:r>
              <a:rPr lang="en-AU"/>
              <a:t>University buy-in</a:t>
            </a:r>
          </a:p>
          <a:p>
            <a:r>
              <a:rPr lang="en-AU"/>
              <a:t>Student expectations</a:t>
            </a:r>
          </a:p>
          <a:p>
            <a:endParaRPr lang="en-AU"/>
          </a:p>
        </p:txBody>
      </p:sp>
    </p:spTree>
    <p:extLst>
      <p:ext uri="{BB962C8B-B14F-4D97-AF65-F5344CB8AC3E}">
        <p14:creationId xmlns:p14="http://schemas.microsoft.com/office/powerpoint/2010/main" val="4068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890" y="716507"/>
            <a:ext cx="8229600" cy="1055077"/>
          </a:xfrm>
        </p:spPr>
        <p:txBody>
          <a:bodyPr>
            <a:normAutofit fontScale="90000"/>
          </a:bodyPr>
          <a:lstStyle/>
          <a:p>
            <a:r>
              <a:rPr lang="en-AU" dirty="0"/>
              <a:t>Individual stakeholder frameworks…</a:t>
            </a:r>
            <a:br>
              <a:rPr lang="en-AU" dirty="0"/>
            </a:br>
            <a:r>
              <a:rPr lang="en-AU" dirty="0"/>
              <a:t>it takes 4 to tango…</a:t>
            </a:r>
            <a:br>
              <a:rPr lang="en-AU" dirty="0"/>
            </a:br>
            <a:endParaRPr lang="en-AU" dirty="0"/>
          </a:p>
        </p:txBody>
      </p:sp>
      <p:sp>
        <p:nvSpPr>
          <p:cNvPr id="3" name="Content Placeholder 2"/>
          <p:cNvSpPr>
            <a:spLocks noGrp="1"/>
          </p:cNvSpPr>
          <p:nvPr>
            <p:ph idx="1"/>
          </p:nvPr>
        </p:nvSpPr>
        <p:spPr>
          <a:xfrm>
            <a:off x="609600" y="2191871"/>
            <a:ext cx="10972800" cy="3934295"/>
          </a:xfrm>
        </p:spPr>
        <p:txBody>
          <a:bodyPr/>
          <a:lstStyle/>
          <a:p>
            <a:r>
              <a:rPr lang="en-AU" dirty="0"/>
              <a:t>WISE</a:t>
            </a:r>
          </a:p>
          <a:p>
            <a:r>
              <a:rPr lang="en-AU" dirty="0"/>
              <a:t>AccessAbility</a:t>
            </a:r>
          </a:p>
          <a:p>
            <a:r>
              <a:rPr lang="en-AU" dirty="0" smtClean="0"/>
              <a:t>Careers &amp; Employability</a:t>
            </a:r>
            <a:endParaRPr lang="en-AU" dirty="0"/>
          </a:p>
          <a:p>
            <a:r>
              <a:rPr lang="en-AU" dirty="0"/>
              <a:t>Students</a:t>
            </a:r>
          </a:p>
        </p:txBody>
      </p:sp>
      <p:pic>
        <p:nvPicPr>
          <p:cNvPr id="7" name="Picture 6"/>
          <p:cNvPicPr>
            <a:picLocks noChangeAspect="1"/>
          </p:cNvPicPr>
          <p:nvPr/>
        </p:nvPicPr>
        <p:blipFill rotWithShape="1">
          <a:blip r:embed="rId3"/>
          <a:srcRect l="4609"/>
          <a:stretch/>
        </p:blipFill>
        <p:spPr>
          <a:xfrm>
            <a:off x="6354585" y="1923994"/>
            <a:ext cx="5440950" cy="4334090"/>
          </a:xfrm>
          <a:prstGeom prst="rect">
            <a:avLst/>
          </a:prstGeom>
        </p:spPr>
      </p:pic>
    </p:spTree>
    <p:extLst>
      <p:ext uri="{BB962C8B-B14F-4D97-AF65-F5344CB8AC3E}">
        <p14:creationId xmlns:p14="http://schemas.microsoft.com/office/powerpoint/2010/main" val="360139076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GUID" val="7b6a827c-80e7-4795-a80b-906ac6e794d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TotalTime>
  <Words>972</Words>
  <Application>Microsoft Office PowerPoint</Application>
  <PresentationFormat>Widescreen</PresentationFormat>
  <Paragraphs>289</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Arial,Sans-Serif</vt:lpstr>
      <vt:lpstr>Arial</vt:lpstr>
      <vt:lpstr>Calibri</vt:lpstr>
      <vt:lpstr>Georgia</vt:lpstr>
      <vt:lpstr>Wingdings</vt:lpstr>
      <vt:lpstr>Office Theme</vt:lpstr>
      <vt:lpstr>PowerPoint Presentation</vt:lpstr>
      <vt:lpstr>GradWISE</vt:lpstr>
      <vt:lpstr>PowerPoint Presentation</vt:lpstr>
      <vt:lpstr>Swinburne AccessAbility Services</vt:lpstr>
      <vt:lpstr>PowerPoint Presentation</vt:lpstr>
      <vt:lpstr>About GradWISE </vt:lpstr>
      <vt:lpstr>Over 25 years of experience</vt:lpstr>
      <vt:lpstr>Challenges</vt:lpstr>
      <vt:lpstr>Individual stakeholder frameworks… it takes 4 to tango… </vt:lpstr>
      <vt:lpstr>Current constraints </vt:lpstr>
      <vt:lpstr>Early learnings </vt:lpstr>
      <vt:lpstr>Swinburne University Careers and Employability Careers Education perspective</vt:lpstr>
      <vt:lpstr>PowerPoint Presentation</vt:lpstr>
      <vt:lpstr>Swinburne University AccessAbility Services</vt:lpstr>
      <vt:lpstr>Practitioners' Perspective </vt:lpstr>
      <vt:lpstr>Practitioners' Perspective </vt:lpstr>
      <vt:lpstr>PowerPoint Presentation</vt:lpstr>
      <vt:lpstr>Look forward to connecting </vt:lpstr>
    </vt:vector>
  </TitlesOfParts>
  <Company>WISE Employment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Melinda Traves</dc:creator>
  <cp:lastModifiedBy>Jane Hawkeswood</cp:lastModifiedBy>
  <cp:revision>73</cp:revision>
  <cp:lastPrinted>2018-11-30T01:50:28Z</cp:lastPrinted>
  <dcterms:created xsi:type="dcterms:W3CDTF">2017-04-19T05:55:47Z</dcterms:created>
  <dcterms:modified xsi:type="dcterms:W3CDTF">2018-12-17T08:22:49Z</dcterms:modified>
</cp:coreProperties>
</file>