
<file path=[Content_Types].xml><?xml version="1.0" encoding="utf-8"?>
<Types xmlns="http://schemas.openxmlformats.org/package/2006/content-types">
  <Default Extension="png" ContentType="image/png"/>
  <Default Extension="tmp" ContentType="image/png"/>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3.xml" ContentType="application/vnd.openxmlformats-officedocument.theme+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4.xml" ContentType="application/vnd.openxmlformats-officedocument.theme+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916" r:id="rId5"/>
    <p:sldMasterId id="2147483855" r:id="rId6"/>
    <p:sldMasterId id="2147483923" r:id="rId7"/>
    <p:sldMasterId id="2147483893" r:id="rId8"/>
    <p:sldMasterId id="2147483825" r:id="rId9"/>
  </p:sldMasterIdLst>
  <p:notesMasterIdLst>
    <p:notesMasterId r:id="rId32"/>
  </p:notesMasterIdLst>
  <p:handoutMasterIdLst>
    <p:handoutMasterId r:id="rId33"/>
  </p:handoutMasterIdLst>
  <p:sldIdLst>
    <p:sldId id="312" r:id="rId10"/>
    <p:sldId id="369" r:id="rId11"/>
    <p:sldId id="393" r:id="rId12"/>
    <p:sldId id="383" r:id="rId13"/>
    <p:sldId id="359" r:id="rId14"/>
    <p:sldId id="394" r:id="rId15"/>
    <p:sldId id="395" r:id="rId16"/>
    <p:sldId id="370" r:id="rId17"/>
    <p:sldId id="403" r:id="rId18"/>
    <p:sldId id="385" r:id="rId19"/>
    <p:sldId id="399" r:id="rId20"/>
    <p:sldId id="400" r:id="rId21"/>
    <p:sldId id="398" r:id="rId22"/>
    <p:sldId id="401" r:id="rId23"/>
    <p:sldId id="371" r:id="rId24"/>
    <p:sldId id="390" r:id="rId25"/>
    <p:sldId id="389" r:id="rId26"/>
    <p:sldId id="391" r:id="rId27"/>
    <p:sldId id="402" r:id="rId28"/>
    <p:sldId id="404" r:id="rId29"/>
    <p:sldId id="405" r:id="rId30"/>
    <p:sldId id="406" r:id="rId31"/>
  </p:sldIdLst>
  <p:sldSz cx="9144000" cy="5143500" type="screen16x9"/>
  <p:notesSz cx="6858000" cy="9144000"/>
  <p:defaultTextStyle>
    <a:defPPr>
      <a:defRPr lang="en-US"/>
    </a:defPPr>
    <a:lvl1pPr algn="ctr" rtl="0" fontAlgn="base">
      <a:spcBef>
        <a:spcPct val="0"/>
      </a:spcBef>
      <a:spcAft>
        <a:spcPct val="0"/>
      </a:spcAft>
      <a:defRPr sz="1900" kern="1200">
        <a:solidFill>
          <a:schemeClr val="tx1"/>
        </a:solidFill>
        <a:latin typeface="Helvetica Light" charset="0"/>
        <a:ea typeface="PingFang SC Light" charset="0"/>
        <a:cs typeface="PingFang SC Light" charset="0"/>
        <a:sym typeface="Helvetica Light" charset="0"/>
      </a:defRPr>
    </a:lvl1pPr>
    <a:lvl2pPr marL="247254" algn="ctr" rtl="0" fontAlgn="base">
      <a:spcBef>
        <a:spcPct val="0"/>
      </a:spcBef>
      <a:spcAft>
        <a:spcPct val="0"/>
      </a:spcAft>
      <a:defRPr sz="1900" kern="1200">
        <a:solidFill>
          <a:schemeClr val="tx1"/>
        </a:solidFill>
        <a:latin typeface="Helvetica Light" charset="0"/>
        <a:ea typeface="PingFang SC Light" charset="0"/>
        <a:cs typeface="PingFang SC Light" charset="0"/>
        <a:sym typeface="Helvetica Light" charset="0"/>
      </a:defRPr>
    </a:lvl2pPr>
    <a:lvl3pPr marL="494508" algn="ctr" rtl="0" fontAlgn="base">
      <a:spcBef>
        <a:spcPct val="0"/>
      </a:spcBef>
      <a:spcAft>
        <a:spcPct val="0"/>
      </a:spcAft>
      <a:defRPr sz="1900" kern="1200">
        <a:solidFill>
          <a:schemeClr val="tx1"/>
        </a:solidFill>
        <a:latin typeface="Helvetica Light" charset="0"/>
        <a:ea typeface="PingFang SC Light" charset="0"/>
        <a:cs typeface="PingFang SC Light" charset="0"/>
        <a:sym typeface="Helvetica Light" charset="0"/>
      </a:defRPr>
    </a:lvl3pPr>
    <a:lvl4pPr marL="741761" algn="ctr" rtl="0" fontAlgn="base">
      <a:spcBef>
        <a:spcPct val="0"/>
      </a:spcBef>
      <a:spcAft>
        <a:spcPct val="0"/>
      </a:spcAft>
      <a:defRPr sz="1900" kern="1200">
        <a:solidFill>
          <a:schemeClr val="tx1"/>
        </a:solidFill>
        <a:latin typeface="Helvetica Light" charset="0"/>
        <a:ea typeface="PingFang SC Light" charset="0"/>
        <a:cs typeface="PingFang SC Light" charset="0"/>
        <a:sym typeface="Helvetica Light" charset="0"/>
      </a:defRPr>
    </a:lvl4pPr>
    <a:lvl5pPr marL="989015" algn="ctr" rtl="0" fontAlgn="base">
      <a:spcBef>
        <a:spcPct val="0"/>
      </a:spcBef>
      <a:spcAft>
        <a:spcPct val="0"/>
      </a:spcAft>
      <a:defRPr sz="1900" kern="1200">
        <a:solidFill>
          <a:schemeClr val="tx1"/>
        </a:solidFill>
        <a:latin typeface="Helvetica Light" charset="0"/>
        <a:ea typeface="PingFang SC Light" charset="0"/>
        <a:cs typeface="PingFang SC Light" charset="0"/>
        <a:sym typeface="Helvetica Light" charset="0"/>
      </a:defRPr>
    </a:lvl5pPr>
    <a:lvl6pPr marL="1236269" algn="l" defTabSz="247254" rtl="0" eaLnBrk="1" latinLnBrk="0" hangingPunct="1">
      <a:defRPr sz="1900" kern="1200">
        <a:solidFill>
          <a:schemeClr val="tx1"/>
        </a:solidFill>
        <a:latin typeface="Helvetica Light" charset="0"/>
        <a:ea typeface="PingFang SC Light" charset="0"/>
        <a:cs typeface="PingFang SC Light" charset="0"/>
        <a:sym typeface="Helvetica Light" charset="0"/>
      </a:defRPr>
    </a:lvl6pPr>
    <a:lvl7pPr marL="1483523" algn="l" defTabSz="247254" rtl="0" eaLnBrk="1" latinLnBrk="0" hangingPunct="1">
      <a:defRPr sz="1900" kern="1200">
        <a:solidFill>
          <a:schemeClr val="tx1"/>
        </a:solidFill>
        <a:latin typeface="Helvetica Light" charset="0"/>
        <a:ea typeface="PingFang SC Light" charset="0"/>
        <a:cs typeface="PingFang SC Light" charset="0"/>
        <a:sym typeface="Helvetica Light" charset="0"/>
      </a:defRPr>
    </a:lvl7pPr>
    <a:lvl8pPr marL="1730776" algn="l" defTabSz="247254" rtl="0" eaLnBrk="1" latinLnBrk="0" hangingPunct="1">
      <a:defRPr sz="1900" kern="1200">
        <a:solidFill>
          <a:schemeClr val="tx1"/>
        </a:solidFill>
        <a:latin typeface="Helvetica Light" charset="0"/>
        <a:ea typeface="PingFang SC Light" charset="0"/>
        <a:cs typeface="PingFang SC Light" charset="0"/>
        <a:sym typeface="Helvetica Light" charset="0"/>
      </a:defRPr>
    </a:lvl8pPr>
    <a:lvl9pPr marL="1978030" algn="l" defTabSz="247254" rtl="0" eaLnBrk="1" latinLnBrk="0" hangingPunct="1">
      <a:defRPr sz="1900" kern="1200">
        <a:solidFill>
          <a:schemeClr val="tx1"/>
        </a:solidFill>
        <a:latin typeface="Helvetica Light" charset="0"/>
        <a:ea typeface="PingFang SC Light" charset="0"/>
        <a:cs typeface="PingFang SC Light" charset="0"/>
        <a:sym typeface="Helvetica Light" charset="0"/>
      </a:defRPr>
    </a:lvl9pPr>
  </p:defaultTextStyle>
  <p:extLst>
    <p:ext uri="{EFAFB233-063F-42B5-8137-9DF3F51BA10A}">
      <p15:sldGuideLst xmlns:p15="http://schemas.microsoft.com/office/powerpoint/2012/main">
        <p15:guide id="1" orient="horz" pos="685">
          <p15:clr>
            <a:srgbClr val="A4A3A4"/>
          </p15:clr>
        </p15:guide>
        <p15:guide id="2" pos="305">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9C9E"/>
    <a:srgbClr val="58595B"/>
    <a:srgbClr val="F58220"/>
    <a:srgbClr val="00B3F0"/>
    <a:srgbClr val="ED1C24"/>
    <a:srgbClr val="7CCCBF"/>
    <a:srgbClr val="0098D3"/>
    <a:srgbClr val="FAA61A"/>
    <a:srgbClr val="3C3C3B"/>
    <a:srgbClr val="FFFEFE"/>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3030" autoAdjust="0"/>
    <p:restoredTop sz="78783" autoAdjust="0"/>
  </p:normalViewPr>
  <p:slideViewPr>
    <p:cSldViewPr snapToGrid="0">
      <p:cViewPr varScale="1">
        <p:scale>
          <a:sx n="77" d="100"/>
          <a:sy n="77" d="100"/>
        </p:scale>
        <p:origin x="1308" y="84"/>
      </p:cViewPr>
      <p:guideLst>
        <p:guide orient="horz" pos="685"/>
        <p:guide pos="305"/>
      </p:guideLst>
    </p:cSldViewPr>
  </p:slideViewPr>
  <p:notesTextViewPr>
    <p:cViewPr>
      <p:scale>
        <a:sx n="100" d="100"/>
        <a:sy n="100" d="100"/>
      </p:scale>
      <p:origin x="0" y="0"/>
    </p:cViewPr>
  </p:notesTextViewPr>
  <p:sorterViewPr>
    <p:cViewPr varScale="1">
      <p:scale>
        <a:sx n="100" d="100"/>
        <a:sy n="100" d="100"/>
      </p:scale>
      <p:origin x="0" y="0"/>
    </p:cViewPr>
  </p:sorterViewPr>
  <p:notesViewPr>
    <p:cSldViewPr snapToGrid="0">
      <p:cViewPr varScale="1">
        <p:scale>
          <a:sx n="85" d="100"/>
          <a:sy n="85" d="100"/>
        </p:scale>
        <p:origin x="-3822" y="-96"/>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4.xml"/><Relationship Id="rId13" Type="http://schemas.openxmlformats.org/officeDocument/2006/relationships/slide" Target="slides/slide4.xml"/><Relationship Id="rId18" Type="http://schemas.openxmlformats.org/officeDocument/2006/relationships/slide" Target="slides/slide9.xml"/><Relationship Id="rId26" Type="http://schemas.openxmlformats.org/officeDocument/2006/relationships/slide" Target="slides/slide17.xml"/><Relationship Id="rId3" Type="http://schemas.openxmlformats.org/officeDocument/2006/relationships/customXml" Target="../customXml/item3.xml"/><Relationship Id="rId21" Type="http://schemas.openxmlformats.org/officeDocument/2006/relationships/slide" Target="slides/slide12.xml"/><Relationship Id="rId34" Type="http://schemas.openxmlformats.org/officeDocument/2006/relationships/presProps" Target="presProps.xml"/><Relationship Id="rId7" Type="http://schemas.openxmlformats.org/officeDocument/2006/relationships/slideMaster" Target="slideMasters/slideMaster3.xml"/><Relationship Id="rId12" Type="http://schemas.openxmlformats.org/officeDocument/2006/relationships/slide" Target="slides/slide3.xml"/><Relationship Id="rId17" Type="http://schemas.openxmlformats.org/officeDocument/2006/relationships/slide" Target="slides/slide8.xml"/><Relationship Id="rId25" Type="http://schemas.openxmlformats.org/officeDocument/2006/relationships/slide" Target="slides/slide16.xml"/><Relationship Id="rId33" Type="http://schemas.openxmlformats.org/officeDocument/2006/relationships/handoutMaster" Target="handoutMasters/handoutMaster1.xml"/><Relationship Id="rId2" Type="http://schemas.openxmlformats.org/officeDocument/2006/relationships/customXml" Target="../customXml/item2.xml"/><Relationship Id="rId16" Type="http://schemas.openxmlformats.org/officeDocument/2006/relationships/slide" Target="slides/slide7.xml"/><Relationship Id="rId20" Type="http://schemas.openxmlformats.org/officeDocument/2006/relationships/slide" Target="slides/slide11.xml"/><Relationship Id="rId29" Type="http://schemas.openxmlformats.org/officeDocument/2006/relationships/slide" Target="slides/slide20.xml"/><Relationship Id="rId1" Type="http://schemas.openxmlformats.org/officeDocument/2006/relationships/customXml" Target="../customXml/item1.xml"/><Relationship Id="rId6" Type="http://schemas.openxmlformats.org/officeDocument/2006/relationships/slideMaster" Target="slideMasters/slideMaster2.xml"/><Relationship Id="rId11" Type="http://schemas.openxmlformats.org/officeDocument/2006/relationships/slide" Target="slides/slide2.xml"/><Relationship Id="rId24" Type="http://schemas.openxmlformats.org/officeDocument/2006/relationships/slide" Target="slides/slide15.xml"/><Relationship Id="rId32" Type="http://schemas.openxmlformats.org/officeDocument/2006/relationships/notesMaster" Target="notesMasters/notesMaster1.xml"/><Relationship Id="rId37" Type="http://schemas.openxmlformats.org/officeDocument/2006/relationships/tableStyles" Target="tableStyles.xml"/><Relationship Id="rId5" Type="http://schemas.openxmlformats.org/officeDocument/2006/relationships/slideMaster" Target="slideMasters/slideMaster1.xml"/><Relationship Id="rId15" Type="http://schemas.openxmlformats.org/officeDocument/2006/relationships/slide" Target="slides/slide6.xml"/><Relationship Id="rId23" Type="http://schemas.openxmlformats.org/officeDocument/2006/relationships/slide" Target="slides/slide14.xml"/><Relationship Id="rId28" Type="http://schemas.openxmlformats.org/officeDocument/2006/relationships/slide" Target="slides/slide19.xml"/><Relationship Id="rId36" Type="http://schemas.openxmlformats.org/officeDocument/2006/relationships/theme" Target="theme/theme1.xml"/><Relationship Id="rId10" Type="http://schemas.openxmlformats.org/officeDocument/2006/relationships/slide" Target="slides/slide1.xml"/><Relationship Id="rId19" Type="http://schemas.openxmlformats.org/officeDocument/2006/relationships/slide" Target="slides/slide10.xml"/><Relationship Id="rId31" Type="http://schemas.openxmlformats.org/officeDocument/2006/relationships/slide" Target="slides/slide22.xml"/><Relationship Id="rId4" Type="http://schemas.openxmlformats.org/officeDocument/2006/relationships/customXml" Target="../customXml/item4.xml"/><Relationship Id="rId9" Type="http://schemas.openxmlformats.org/officeDocument/2006/relationships/slideMaster" Target="slideMasters/slideMaster5.xml"/><Relationship Id="rId14" Type="http://schemas.openxmlformats.org/officeDocument/2006/relationships/slide" Target="slides/slide5.xml"/><Relationship Id="rId22" Type="http://schemas.openxmlformats.org/officeDocument/2006/relationships/slide" Target="slides/slide13.xml"/><Relationship Id="rId27" Type="http://schemas.openxmlformats.org/officeDocument/2006/relationships/slide" Target="slides/slide18.xml"/><Relationship Id="rId30" Type="http://schemas.openxmlformats.org/officeDocument/2006/relationships/slide" Target="slides/slide21.xml"/><Relationship Id="rId35"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7.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223FE9E5-80D5-474D-BA5E-F05B74AF1F9A}" type="datetimeFigureOut">
              <a:rPr lang="en-GB" smtClean="0"/>
              <a:t>06/12/2018</a:t>
            </a:fld>
            <a:endParaRPr lang="en-GB" dirty="0"/>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dirty="0"/>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804AAF2F-3971-4E9C-BDB2-A2BC92E471BA}" type="slidenum">
              <a:rPr lang="en-GB" smtClean="0"/>
              <a:t>‹#›</a:t>
            </a:fld>
            <a:endParaRPr lang="en-GB" dirty="0"/>
          </a:p>
        </p:txBody>
      </p:sp>
    </p:spTree>
    <p:extLst>
      <p:ext uri="{BB962C8B-B14F-4D97-AF65-F5344CB8AC3E}">
        <p14:creationId xmlns:p14="http://schemas.microsoft.com/office/powerpoint/2010/main" val="366402833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E456D4F-A0C6-45E7-820E-C594106C130F}" type="datetimeFigureOut">
              <a:rPr lang="en-GB" smtClean="0"/>
              <a:t>06/12/2018</a:t>
            </a:fld>
            <a:endParaRPr lang="en-GB" dirty="0"/>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GB"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BE7D34B-F2C1-410D-B421-810975419568}" type="slidenum">
              <a:rPr lang="en-GB" smtClean="0"/>
              <a:t>‹#›</a:t>
            </a:fld>
            <a:endParaRPr lang="en-GB" dirty="0"/>
          </a:p>
        </p:txBody>
      </p:sp>
    </p:spTree>
    <p:extLst>
      <p:ext uri="{BB962C8B-B14F-4D97-AF65-F5344CB8AC3E}">
        <p14:creationId xmlns:p14="http://schemas.microsoft.com/office/powerpoint/2010/main" val="110075267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3" Type="http://schemas.openxmlformats.org/officeDocument/2006/relationships/hyperlink" Target="https://www.glassdoor.com.au/Reviews/index.htm" TargetMode="External"/><Relationship Id="rId2" Type="http://schemas.openxmlformats.org/officeDocument/2006/relationships/slide" Target="../slides/slide10.xml"/><Relationship Id="rId1" Type="http://schemas.openxmlformats.org/officeDocument/2006/relationships/notesMaster" Target="../notesMasters/notesMaster1.xml"/><Relationship Id="rId4" Type="http://schemas.openxmlformats.org/officeDocument/2006/relationships/hyperlink" Target="http://www.pwc.com/us/en/careers.html?icid=pwcus_home-new_contentblock_careers" TargetMode="Externa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3" Type="http://schemas.openxmlformats.org/officeDocument/2006/relationships/hyperlink" Target="https://economictimes.indiatimes.com/articleshow/60985946.cms?utm_source=contentofinterest&amp;utm_medium=text&amp;utm_campaign=cppst" TargetMode="External"/><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5 mins</a:t>
            </a:r>
          </a:p>
          <a:p>
            <a:endParaRPr lang="en-AU" dirty="0"/>
          </a:p>
          <a:p>
            <a:r>
              <a:rPr lang="en-AU" dirty="0"/>
              <a:t>Welcome and thanks</a:t>
            </a:r>
            <a:r>
              <a:rPr lang="en-AU" baseline="0" dirty="0"/>
              <a:t> for joining us in this session.</a:t>
            </a:r>
          </a:p>
          <a:p>
            <a:endParaRPr lang="en-AU" baseline="0" dirty="0"/>
          </a:p>
          <a:p>
            <a:r>
              <a:rPr lang="en-AU" baseline="0" dirty="0"/>
              <a:t>Introduce self and handover to Manisha to introduce herself.</a:t>
            </a:r>
          </a:p>
          <a:p>
            <a:endParaRPr lang="en-AU" baseline="0" dirty="0"/>
          </a:p>
          <a:p>
            <a:r>
              <a:rPr lang="en-AU" baseline="0" dirty="0"/>
              <a:t>Provide a high level outline of the session, and invite questions along the way; there will also be at least 5 mins for final questions towards the end of the session.</a:t>
            </a:r>
            <a:endParaRPr lang="en-AU" dirty="0"/>
          </a:p>
        </p:txBody>
      </p:sp>
      <p:sp>
        <p:nvSpPr>
          <p:cNvPr id="4" name="Slide Number Placeholder 3"/>
          <p:cNvSpPr>
            <a:spLocks noGrp="1"/>
          </p:cNvSpPr>
          <p:nvPr>
            <p:ph type="sldNum" sz="quarter" idx="10"/>
          </p:nvPr>
        </p:nvSpPr>
        <p:spPr/>
        <p:txBody>
          <a:bodyPr/>
          <a:lstStyle/>
          <a:p>
            <a:fld id="{4BE7D34B-F2C1-410D-B421-810975419568}" type="slidenum">
              <a:rPr lang="en-GB" smtClean="0"/>
              <a:t>1</a:t>
            </a:fld>
            <a:endParaRPr lang="en-GB" dirty="0"/>
          </a:p>
        </p:txBody>
      </p:sp>
    </p:spTree>
    <p:extLst>
      <p:ext uri="{BB962C8B-B14F-4D97-AF65-F5344CB8AC3E}">
        <p14:creationId xmlns:p14="http://schemas.microsoft.com/office/powerpoint/2010/main" val="159288862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effectLst/>
              </a:rPr>
              <a:t>Social</a:t>
            </a:r>
            <a:r>
              <a:rPr lang="en-US" b="1" baseline="0" dirty="0">
                <a:effectLst/>
              </a:rPr>
              <a:t> media: </a:t>
            </a:r>
            <a:r>
              <a:rPr lang="en-US" b="0" dirty="0">
                <a:effectLst/>
              </a:rPr>
              <a:t>In 2018, the role of</a:t>
            </a:r>
            <a:r>
              <a:rPr lang="en-US" dirty="0"/>
              <a:t> </a:t>
            </a:r>
            <a:r>
              <a:rPr lang="en-US" b="0" dirty="0">
                <a:effectLst/>
              </a:rPr>
              <a:t>social</a:t>
            </a:r>
            <a:r>
              <a:rPr lang="en-US" b="0" baseline="0" dirty="0">
                <a:effectLst/>
              </a:rPr>
              <a:t> media </a:t>
            </a:r>
            <a:r>
              <a:rPr lang="en-US" b="0" dirty="0">
                <a:effectLst/>
              </a:rPr>
              <a:t>will continue to grow in importance as more recruiters </a:t>
            </a:r>
            <a:r>
              <a:rPr lang="en-US" b="0" dirty="0" err="1">
                <a:effectLst/>
              </a:rPr>
              <a:t>recognise</a:t>
            </a:r>
            <a:r>
              <a:rPr lang="en-US" b="0" dirty="0">
                <a:effectLst/>
              </a:rPr>
              <a:t> how invaluable it is as a platform to attract talent and segment talent pools more easily. For example, the technology exists to target job adverts at very specific online audiences, such as those attending a professional conference who live in a certain geographical area. </a:t>
            </a:r>
          </a:p>
          <a:p>
            <a:r>
              <a:rPr lang="en-US" b="1" dirty="0">
                <a:effectLst/>
              </a:rPr>
              <a:t>Company</a:t>
            </a:r>
            <a:r>
              <a:rPr lang="en-US" b="1" baseline="0" dirty="0">
                <a:effectLst/>
              </a:rPr>
              <a:t> reviews: </a:t>
            </a:r>
            <a:r>
              <a:rPr lang="en-US" b="0" dirty="0">
                <a:effectLst/>
              </a:rPr>
              <a:t>Previously, good and bad recruiters were largely known about via word of mouth. Now, online reviews on sites such as</a:t>
            </a:r>
            <a:r>
              <a:rPr lang="en-US" dirty="0">
                <a:hlinkClick r:id="rId3"/>
              </a:rPr>
              <a:t> </a:t>
            </a:r>
            <a:r>
              <a:rPr lang="en-US" b="0" dirty="0">
                <a:effectLst/>
                <a:hlinkClick r:id="rId3"/>
              </a:rPr>
              <a:t>Glassdoor</a:t>
            </a:r>
            <a:r>
              <a:rPr lang="en-US" b="0" dirty="0">
                <a:effectLst/>
              </a:rPr>
              <a:t> are increasingly used to identify the agencies that have satisfied their clients and candidates.</a:t>
            </a:r>
          </a:p>
          <a:p>
            <a:r>
              <a:rPr lang="en-US" b="1" dirty="0">
                <a:effectLst/>
              </a:rPr>
              <a:t>Video interviews: </a:t>
            </a:r>
            <a:r>
              <a:rPr lang="en-US" dirty="0"/>
              <a:t>The world is becoming increasingly global and interconnected. Whether you are a startup or a multinational, you can tap on the global talent pool. And about 60% of organizations are turning to video interviews for their recruitment exercise. Video interviews are killing the resumes, and ushering in a new way of screening candidates for face-to-face interviews.</a:t>
            </a:r>
          </a:p>
          <a:p>
            <a:r>
              <a:rPr lang="en-US" b="1" dirty="0">
                <a:effectLst/>
              </a:rPr>
              <a:t>Online assessments:</a:t>
            </a:r>
            <a:r>
              <a:rPr lang="en-US" b="1" baseline="0" dirty="0">
                <a:effectLst/>
              </a:rPr>
              <a:t> </a:t>
            </a:r>
            <a:r>
              <a:rPr lang="en-US" b="0" baseline="0" dirty="0">
                <a:effectLst/>
              </a:rPr>
              <a:t>Increasingly organisations are using online assessment tools to support selection processes – this may include cognitive ability tests, personality profiles, motivational drive questions, electronic simulation exercises.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1" baseline="0" dirty="0">
                <a:effectLst/>
              </a:rPr>
              <a:t>Gamification: </a:t>
            </a:r>
            <a:r>
              <a:rPr lang="en-US" b="0" baseline="0" dirty="0">
                <a:effectLst/>
              </a:rPr>
              <a:t>Some new and emerging assessment tools are based on the notion of gamification - </a:t>
            </a:r>
            <a:r>
              <a:rPr lang="en-US" sz="1200" b="0" kern="1200" dirty="0">
                <a:solidFill>
                  <a:schemeClr val="tx1"/>
                </a:solidFill>
                <a:effectLst/>
                <a:latin typeface="+mn-lt"/>
                <a:ea typeface="+mn-ea"/>
                <a:cs typeface="+mn-cs"/>
              </a:rPr>
              <a:t>the application of typical elements of game playing (e.g. point scoring, competition with others, rules of play) to other areas of activity, such as selection tools to encourage candidate engagement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AI candidate screening:</a:t>
            </a:r>
            <a:r>
              <a:rPr lang="en-US" dirty="0"/>
              <a:t> Automated and machine-learning algorithms will be used to screen CVs and communicate with candidates. While this is a complex AI challenge, in 2018 organisations will work on ‘training’ ontology to convert the semi-structured data of CVs and job descriptions into a consistent format for processing which, once implemented, will significantly accelerate the shortlisting process</a:t>
            </a:r>
          </a:p>
          <a:p>
            <a:r>
              <a:rPr lang="en-US" b="1" dirty="0"/>
              <a:t>Virtual reality (VR) to enhance a jobseeker’s profile:</a:t>
            </a:r>
            <a:r>
              <a:rPr lang="en-US" dirty="0"/>
              <a:t> While some organisations (</a:t>
            </a:r>
            <a:r>
              <a:rPr lang="en-US" dirty="0">
                <a:hlinkClick r:id="rId4"/>
              </a:rPr>
              <a:t>PwC</a:t>
            </a:r>
            <a:r>
              <a:rPr lang="en-US" dirty="0"/>
              <a:t> for example) provide VR tours that give jobseekers an indication of the workplace and culture, jobseekers too could start to embrace the technology to showcase skills and competencies to enhance their online profiles. For example, hiring managers could virtually explore an architect’s completed projects, an IT project manager’s applications development projects or a marketing manager’s marketing campaigns.</a:t>
            </a:r>
          </a:p>
          <a:p>
            <a:r>
              <a:rPr lang="en-US" b="1" dirty="0"/>
              <a:t>Augmented reality (AR):</a:t>
            </a:r>
            <a:r>
              <a:rPr lang="en-US" dirty="0"/>
              <a:t> As AR becomes more mainstream, organisations will experiment with interactive candidate experiences. For example, AR could allow a candidate to walk through the workplace, participate in a mock client meeting or another relevant activity, and sit with an employee who talks about their typical day.</a:t>
            </a:r>
            <a:endParaRPr lang="en-AU" dirty="0"/>
          </a:p>
        </p:txBody>
      </p:sp>
      <p:sp>
        <p:nvSpPr>
          <p:cNvPr id="4" name="Slide Number Placeholder 3"/>
          <p:cNvSpPr>
            <a:spLocks noGrp="1"/>
          </p:cNvSpPr>
          <p:nvPr>
            <p:ph type="sldNum" sz="quarter" idx="10"/>
          </p:nvPr>
        </p:nvSpPr>
        <p:spPr/>
        <p:txBody>
          <a:bodyPr/>
          <a:lstStyle/>
          <a:p>
            <a:fld id="{4BE7D34B-F2C1-410D-B421-810975419568}" type="slidenum">
              <a:rPr lang="en-GB" smtClean="0"/>
              <a:t>10</a:t>
            </a:fld>
            <a:endParaRPr lang="en-GB" dirty="0"/>
          </a:p>
        </p:txBody>
      </p:sp>
    </p:spTree>
    <p:extLst>
      <p:ext uri="{BB962C8B-B14F-4D97-AF65-F5344CB8AC3E}">
        <p14:creationId xmlns:p14="http://schemas.microsoft.com/office/powerpoint/2010/main" val="283829075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err="1">
                <a:effectLst/>
              </a:rPr>
              <a:t>Skillate</a:t>
            </a:r>
            <a:r>
              <a:rPr lang="en-US" b="1" dirty="0">
                <a:effectLst/>
              </a:rPr>
              <a:t>: </a:t>
            </a:r>
            <a:r>
              <a:rPr lang="en-US" b="0" dirty="0">
                <a:effectLst/>
              </a:rPr>
              <a:t>This AI platform scans resume databases, uses a social media footprint to update</a:t>
            </a:r>
            <a:r>
              <a:rPr lang="en-US" b="0" baseline="0" dirty="0">
                <a:effectLst/>
              </a:rPr>
              <a:t> candidates biodata and matches job positions with skill sets.</a:t>
            </a:r>
            <a:endParaRPr lang="en-US" b="0" dirty="0">
              <a:effectLst/>
            </a:endParaRPr>
          </a:p>
          <a:p>
            <a:endParaRPr lang="en-US" b="1" dirty="0">
              <a:effectLst/>
            </a:endParaRPr>
          </a:p>
          <a:p>
            <a:r>
              <a:rPr lang="en-US" b="1" dirty="0" err="1">
                <a:effectLst/>
              </a:rPr>
              <a:t>HireVue</a:t>
            </a:r>
            <a:r>
              <a:rPr lang="en-US" b="1" dirty="0">
                <a:effectLst/>
              </a:rPr>
              <a:t>: </a:t>
            </a:r>
            <a:r>
              <a:rPr lang="en-US" dirty="0" err="1">
                <a:effectLst/>
              </a:rPr>
              <a:t>HireVue’s</a:t>
            </a:r>
            <a:r>
              <a:rPr lang="en-US" dirty="0">
                <a:effectLst/>
              </a:rPr>
              <a:t> AI-based platform analyses interviews on the basis of facial expressions, words being used, voice inflection and micro gestures to assess a candidate. For example, it draws inferences from candidates’ usage of active verbs such as ‘can’ and ‘will’ or negative words like ‘can’t’ </a:t>
            </a:r>
            <a:endParaRPr lang="en-AU" dirty="0"/>
          </a:p>
        </p:txBody>
      </p:sp>
      <p:sp>
        <p:nvSpPr>
          <p:cNvPr id="4" name="Slide Number Placeholder 3"/>
          <p:cNvSpPr>
            <a:spLocks noGrp="1"/>
          </p:cNvSpPr>
          <p:nvPr>
            <p:ph type="sldNum" sz="quarter" idx="10"/>
          </p:nvPr>
        </p:nvSpPr>
        <p:spPr/>
        <p:txBody>
          <a:bodyPr/>
          <a:lstStyle/>
          <a:p>
            <a:fld id="{4BE7D34B-F2C1-410D-B421-810975419568}" type="slidenum">
              <a:rPr lang="en-GB" smtClean="0"/>
              <a:t>11</a:t>
            </a:fld>
            <a:endParaRPr lang="en-GB" dirty="0"/>
          </a:p>
        </p:txBody>
      </p:sp>
    </p:spTree>
    <p:extLst>
      <p:ext uri="{BB962C8B-B14F-4D97-AF65-F5344CB8AC3E}">
        <p14:creationId xmlns:p14="http://schemas.microsoft.com/office/powerpoint/2010/main" val="275707545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err="1">
                <a:effectLst/>
              </a:rPr>
              <a:t>Entelo</a:t>
            </a:r>
            <a:r>
              <a:rPr lang="en-US" b="1" dirty="0">
                <a:effectLst/>
              </a:rPr>
              <a:t>: </a:t>
            </a:r>
            <a:r>
              <a:rPr lang="en-US" dirty="0">
                <a:effectLst/>
              </a:rPr>
              <a:t>Another startup </a:t>
            </a:r>
            <a:r>
              <a:rPr lang="en-US" dirty="0" err="1">
                <a:effectLst/>
              </a:rPr>
              <a:t>Entelo</a:t>
            </a:r>
            <a:r>
              <a:rPr lang="en-US" dirty="0">
                <a:effectLst/>
              </a:rPr>
              <a:t> mines data and social media presence to predict which applicants are likely to switch jobs. </a:t>
            </a:r>
            <a:br>
              <a:rPr lang="en-US" dirty="0">
                <a:effectLst/>
              </a:rPr>
            </a:br>
            <a:endParaRPr lang="en-US" b="1" dirty="0">
              <a:effectLst/>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effectLst/>
              </a:rPr>
              <a:t>Interviewed: </a:t>
            </a:r>
            <a:r>
              <a:rPr lang="en-US" dirty="0">
                <a:effectLst/>
              </a:rPr>
              <a:t>In August, job platform Indeed — which claims to be the world’s No 1 jobs site — acquired a 12-employee startup called ‘Interviewed’, which helps companies with its AI-based candidate assessment tool. For example, its automated phone screening, machine learning and natural language-processing capabilities help construct a psychological profile of the candidate and judge cultural fitment. It claims to whittle down a database of 4,000 candidates within days to shortlist the top 2-3% </a:t>
            </a:r>
            <a:br>
              <a:rPr lang="en-US" dirty="0">
                <a:effectLst/>
              </a:rPr>
            </a:br>
            <a:r>
              <a:rPr lang="en-US" dirty="0">
                <a:effectLst/>
              </a:rPr>
              <a:t/>
            </a:r>
            <a:br>
              <a:rPr lang="en-US" dirty="0">
                <a:effectLst/>
              </a:rPr>
            </a:br>
            <a:r>
              <a:rPr lang="en-US" sz="1200" kern="1200" dirty="0">
                <a:solidFill>
                  <a:schemeClr val="tx1"/>
                </a:solidFill>
                <a:effectLst/>
                <a:latin typeface="+mn-lt"/>
                <a:ea typeface="+mn-ea"/>
                <a:cs typeface="+mn-cs"/>
              </a:rPr>
              <a:t>Read more at:</a:t>
            </a:r>
            <a:br>
              <a:rPr lang="en-US" sz="1200" kern="1200" dirty="0">
                <a:solidFill>
                  <a:schemeClr val="tx1"/>
                </a:solidFill>
                <a:effectLst/>
                <a:latin typeface="+mn-lt"/>
                <a:ea typeface="+mn-ea"/>
                <a:cs typeface="+mn-cs"/>
              </a:rPr>
            </a:br>
            <a:r>
              <a:rPr lang="en-US" sz="1200" kern="1200" dirty="0">
                <a:solidFill>
                  <a:schemeClr val="tx1"/>
                </a:solidFill>
                <a:effectLst/>
                <a:latin typeface="+mn-lt"/>
                <a:ea typeface="+mn-ea"/>
                <a:cs typeface="+mn-cs"/>
                <a:hlinkClick r:id="rId3"/>
              </a:rPr>
              <a:t>//economictimes.indiatimes.com/</a:t>
            </a:r>
            <a:r>
              <a:rPr lang="en-US" sz="1200" kern="1200" dirty="0" err="1">
                <a:solidFill>
                  <a:schemeClr val="tx1"/>
                </a:solidFill>
                <a:effectLst/>
                <a:latin typeface="+mn-lt"/>
                <a:ea typeface="+mn-ea"/>
                <a:cs typeface="+mn-cs"/>
                <a:hlinkClick r:id="rId3"/>
              </a:rPr>
              <a:t>articleshow</a:t>
            </a:r>
            <a:r>
              <a:rPr lang="en-US" sz="1200" kern="1200" dirty="0">
                <a:solidFill>
                  <a:schemeClr val="tx1"/>
                </a:solidFill>
                <a:effectLst/>
                <a:latin typeface="+mn-lt"/>
                <a:ea typeface="+mn-ea"/>
                <a:cs typeface="+mn-cs"/>
                <a:hlinkClick r:id="rId3"/>
              </a:rPr>
              <a:t>/60985946.cms?utm_source=</a:t>
            </a:r>
            <a:r>
              <a:rPr lang="en-US" sz="1200" kern="1200" dirty="0" err="1">
                <a:solidFill>
                  <a:schemeClr val="tx1"/>
                </a:solidFill>
                <a:effectLst/>
                <a:latin typeface="+mn-lt"/>
                <a:ea typeface="+mn-ea"/>
                <a:cs typeface="+mn-cs"/>
                <a:hlinkClick r:id="rId3"/>
              </a:rPr>
              <a:t>contentofinterest&amp;utm_medium</a:t>
            </a:r>
            <a:r>
              <a:rPr lang="en-US" sz="1200" kern="1200" dirty="0">
                <a:solidFill>
                  <a:schemeClr val="tx1"/>
                </a:solidFill>
                <a:effectLst/>
                <a:latin typeface="+mn-lt"/>
                <a:ea typeface="+mn-ea"/>
                <a:cs typeface="+mn-cs"/>
                <a:hlinkClick r:id="rId3"/>
              </a:rPr>
              <a:t>=</a:t>
            </a:r>
            <a:r>
              <a:rPr lang="en-US" sz="1200" kern="1200" dirty="0" err="1">
                <a:solidFill>
                  <a:schemeClr val="tx1"/>
                </a:solidFill>
                <a:effectLst/>
                <a:latin typeface="+mn-lt"/>
                <a:ea typeface="+mn-ea"/>
                <a:cs typeface="+mn-cs"/>
                <a:hlinkClick r:id="rId3"/>
              </a:rPr>
              <a:t>text&amp;utm_campaign</a:t>
            </a:r>
            <a:r>
              <a:rPr lang="en-US" sz="1200" kern="1200" dirty="0">
                <a:solidFill>
                  <a:schemeClr val="tx1"/>
                </a:solidFill>
                <a:effectLst/>
                <a:latin typeface="+mn-lt"/>
                <a:ea typeface="+mn-ea"/>
                <a:cs typeface="+mn-cs"/>
                <a:hlinkClick r:id="rId3"/>
              </a:rPr>
              <a:t>=</a:t>
            </a:r>
            <a:r>
              <a:rPr lang="en-US" sz="1200" kern="1200" dirty="0" err="1">
                <a:solidFill>
                  <a:schemeClr val="tx1"/>
                </a:solidFill>
                <a:effectLst/>
                <a:latin typeface="+mn-lt"/>
                <a:ea typeface="+mn-ea"/>
                <a:cs typeface="+mn-cs"/>
                <a:hlinkClick r:id="rId3"/>
              </a:rPr>
              <a:t>cppst</a:t>
            </a:r>
            <a:endParaRPr lang="en-US" sz="1200" kern="1200" dirty="0">
              <a:solidFill>
                <a:schemeClr val="tx1"/>
              </a:solidFill>
              <a:effectLst/>
              <a:latin typeface="+mn-lt"/>
              <a:ea typeface="+mn-ea"/>
              <a:cs typeface="+mn-cs"/>
            </a:endParaRPr>
          </a:p>
          <a:p>
            <a:endParaRPr lang="en-AU" dirty="0"/>
          </a:p>
        </p:txBody>
      </p:sp>
      <p:sp>
        <p:nvSpPr>
          <p:cNvPr id="4" name="Slide Number Placeholder 3"/>
          <p:cNvSpPr>
            <a:spLocks noGrp="1"/>
          </p:cNvSpPr>
          <p:nvPr>
            <p:ph type="sldNum" sz="quarter" idx="10"/>
          </p:nvPr>
        </p:nvSpPr>
        <p:spPr/>
        <p:txBody>
          <a:bodyPr/>
          <a:lstStyle/>
          <a:p>
            <a:fld id="{4BE7D34B-F2C1-410D-B421-810975419568}" type="slidenum">
              <a:rPr lang="en-GB" smtClean="0"/>
              <a:t>12</a:t>
            </a:fld>
            <a:endParaRPr lang="en-GB" dirty="0"/>
          </a:p>
        </p:txBody>
      </p:sp>
    </p:spTree>
    <p:extLst>
      <p:ext uri="{BB962C8B-B14F-4D97-AF65-F5344CB8AC3E}">
        <p14:creationId xmlns:p14="http://schemas.microsoft.com/office/powerpoint/2010/main" val="139390749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There are many pros and cons of technological advancements in the</a:t>
            </a:r>
            <a:r>
              <a:rPr lang="en-US" baseline="0" dirty="0"/>
              <a:t> workplace for PWD.</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a:t>(Refer to article on slide focusing on the pros)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AI advances in areas such as predictive text, speech-to-text transcription, and voice and visual recognition can assist employees or potential employees with disabilities.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kern="1200" dirty="0">
                <a:solidFill>
                  <a:schemeClr val="tx1"/>
                </a:solidFill>
                <a:effectLst/>
                <a:latin typeface="+mn-lt"/>
                <a:ea typeface="+mn-ea"/>
                <a:cs typeface="+mn-cs"/>
              </a:rPr>
              <a:t>However, there are also a number of cons or challenges to be aware of…</a:t>
            </a:r>
          </a:p>
          <a:p>
            <a:endParaRPr lang="en-AU" dirty="0"/>
          </a:p>
        </p:txBody>
      </p:sp>
      <p:sp>
        <p:nvSpPr>
          <p:cNvPr id="4" name="Slide Number Placeholder 3"/>
          <p:cNvSpPr>
            <a:spLocks noGrp="1"/>
          </p:cNvSpPr>
          <p:nvPr>
            <p:ph type="sldNum" sz="quarter" idx="10"/>
          </p:nvPr>
        </p:nvSpPr>
        <p:spPr/>
        <p:txBody>
          <a:bodyPr/>
          <a:lstStyle/>
          <a:p>
            <a:fld id="{4BE7D34B-F2C1-410D-B421-810975419568}" type="slidenum">
              <a:rPr lang="en-GB" smtClean="0"/>
              <a:t>13</a:t>
            </a:fld>
            <a:endParaRPr lang="en-GB" dirty="0"/>
          </a:p>
        </p:txBody>
      </p:sp>
    </p:spTree>
    <p:extLst>
      <p:ext uri="{BB962C8B-B14F-4D97-AF65-F5344CB8AC3E}">
        <p14:creationId xmlns:p14="http://schemas.microsoft.com/office/powerpoint/2010/main" val="328932335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As more and more companies use AI in recruitment (especially in the screening stages), there is a danger that the negatives in the normal recruitment process will be </a:t>
            </a:r>
            <a:r>
              <a:rPr lang="en-US" dirty="0" err="1"/>
              <a:t>normalised</a:t>
            </a:r>
            <a:r>
              <a:rPr lang="en-US" dirty="0"/>
              <a:t> in AI-assisted recruitment with certain demographics unable to proceed to face-to-face interview stage and, ultimately, employment.</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This</a:t>
            </a:r>
            <a:r>
              <a:rPr lang="en-US" sz="1200" kern="1200" baseline="0" dirty="0">
                <a:solidFill>
                  <a:schemeClr val="tx1"/>
                </a:solidFill>
                <a:effectLst/>
                <a:latin typeface="+mn-lt"/>
                <a:ea typeface="+mn-ea"/>
                <a:cs typeface="+mn-cs"/>
              </a:rPr>
              <a:t> is because </a:t>
            </a:r>
            <a:r>
              <a:rPr lang="en-US" sz="1200" kern="1200" dirty="0">
                <a:solidFill>
                  <a:schemeClr val="tx1"/>
                </a:solidFill>
                <a:effectLst/>
                <a:latin typeface="+mn-lt"/>
                <a:ea typeface="+mn-ea"/>
                <a:cs typeface="+mn-cs"/>
              </a:rPr>
              <a:t>machine learning and AI environments need to be trained, often with pre-existing data, in order for them to develop the necessary insights as to which candidates have the potential to be most successful.</a:t>
            </a:r>
            <a:r>
              <a:rPr lang="en-US" sz="1200" kern="1200" baseline="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What’s more, that pre-existing real world data will potentially have embedded within it patterns that exhibit existing biases, which the machine learning or AI environments could then mimic, or even potentially accentuate.</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a:t>
            </a:r>
          </a:p>
          <a:p>
            <a:endParaRPr lang="en-US" sz="1200" kern="1200" dirty="0">
              <a:solidFill>
                <a:schemeClr val="tx1"/>
              </a:solidFill>
              <a:effectLst/>
              <a:latin typeface="+mn-lt"/>
              <a:ea typeface="+mn-ea"/>
              <a:cs typeface="+mn-cs"/>
            </a:endParaRPr>
          </a:p>
          <a:p>
            <a:r>
              <a:rPr lang="en-US" dirty="0" err="1">
                <a:effectLst/>
              </a:rPr>
              <a:t>Amazon.com's</a:t>
            </a:r>
            <a:r>
              <a:rPr lang="en-US" dirty="0">
                <a:effectLst/>
              </a:rPr>
              <a:t> machine-learning specialists uncovered a big problem: their new recruiting engine did not like women.</a:t>
            </a:r>
            <a:br>
              <a:rPr lang="en-US" dirty="0">
                <a:effectLst/>
              </a:rPr>
            </a:br>
            <a:endParaRPr lang="en-US" dirty="0">
              <a:effectLst/>
            </a:endParaRPr>
          </a:p>
          <a:p>
            <a:r>
              <a:rPr lang="en-US" dirty="0">
                <a:effectLst/>
              </a:rPr>
              <a:t>The team had been building computer programs since 2014 to review job applicants' resumes with the aim of mechanizing the search for top talent, according to five people familiar with the effort.</a:t>
            </a:r>
          </a:p>
          <a:p>
            <a:endParaRPr lang="en-US" dirty="0">
              <a:effectLst/>
            </a:endParaRPr>
          </a:p>
          <a:p>
            <a:r>
              <a:rPr lang="en-US" dirty="0">
                <a:effectLst/>
              </a:rPr>
              <a:t>Automation has been key to Amazon's e-commerce dominance, be it inside warehouses or driving pricing decisions. The company's experimental hiring tool used artificial intelligence to give job candidates scores ranging from one to five stars - much like shoppers rate products on Amazon, some of the people said.</a:t>
            </a:r>
          </a:p>
          <a:p>
            <a:r>
              <a:rPr lang="en-US" dirty="0">
                <a:effectLst/>
              </a:rPr>
              <a:t>"Everyone wanted this holy grail," one of the people said. "They literally wanted it to be an engine where I'm going to give you 100 resumes, it will spit out the top five, and we'll hire those.“</a:t>
            </a:r>
          </a:p>
          <a:p>
            <a:endParaRPr lang="en-US" dirty="0">
              <a:effectLst/>
            </a:endParaRPr>
          </a:p>
          <a:p>
            <a:r>
              <a:rPr lang="en-US" dirty="0">
                <a:effectLst/>
              </a:rPr>
              <a:t>But by 2015, the company realized its new system was not rating candidates for software developer jobs and other technical posts in a gender-neutral way.</a:t>
            </a:r>
          </a:p>
          <a:p>
            <a:endParaRPr lang="en-US" dirty="0">
              <a:effectLst/>
            </a:endParaRPr>
          </a:p>
          <a:p>
            <a:r>
              <a:rPr lang="en-US" dirty="0">
                <a:effectLst/>
              </a:rPr>
              <a:t>That is because Amazon's computer models were trained to vet applicants by observing patterns in resumes submitted to the company over a 10-year period. Most came from men, a reflection of male dominance across the tech industry. In effect, Amazon's system taught itself that male candidates were preferable. It penalized resumes that included the word "women's," as in "women's chess club captain." And it downgraded graduates of two all-women's colleges, according to people familiar with the matter. They did not specify the names of the schools.</a:t>
            </a:r>
          </a:p>
          <a:p>
            <a:endParaRPr lang="en-US" dirty="0">
              <a:effectLst/>
            </a:endParaRPr>
          </a:p>
          <a:p>
            <a:r>
              <a:rPr lang="en-US" dirty="0">
                <a:effectLst/>
              </a:rPr>
              <a:t>Amazon edited the programs to make them neutral to these particular terms. But that was no guarantee that the machines would not devise other ways of sorting candidates that could prove discriminatory, the people said.</a:t>
            </a:r>
            <a:r>
              <a:rPr lang="en-US" baseline="0" dirty="0">
                <a:effectLst/>
              </a:rPr>
              <a:t> </a:t>
            </a:r>
            <a:r>
              <a:rPr lang="en-US" dirty="0">
                <a:effectLst/>
              </a:rPr>
              <a:t>The Seattle company ultimately disbanded the team by the start of last year because executives lost hope for the project. </a:t>
            </a:r>
          </a:p>
          <a:p>
            <a:endParaRPr lang="en-US" dirty="0">
              <a:effectLst/>
            </a:endParaRPr>
          </a:p>
          <a:p>
            <a:endParaRPr lang="en-US" sz="1200" kern="1200" dirty="0">
              <a:solidFill>
                <a:schemeClr val="tx1"/>
              </a:solidFill>
              <a:effectLst/>
              <a:latin typeface="+mn-lt"/>
              <a:ea typeface="+mn-ea"/>
              <a:cs typeface="+mn-cs"/>
            </a:endParaRPr>
          </a:p>
          <a:p>
            <a:endParaRPr lang="en-AU" dirty="0"/>
          </a:p>
        </p:txBody>
      </p:sp>
      <p:sp>
        <p:nvSpPr>
          <p:cNvPr id="4" name="Slide Number Placeholder 3"/>
          <p:cNvSpPr>
            <a:spLocks noGrp="1"/>
          </p:cNvSpPr>
          <p:nvPr>
            <p:ph type="sldNum" sz="quarter" idx="10"/>
          </p:nvPr>
        </p:nvSpPr>
        <p:spPr/>
        <p:txBody>
          <a:bodyPr/>
          <a:lstStyle/>
          <a:p>
            <a:fld id="{4BE7D34B-F2C1-410D-B421-810975419568}" type="slidenum">
              <a:rPr lang="en-GB" smtClean="0"/>
              <a:t>14</a:t>
            </a:fld>
            <a:endParaRPr lang="en-GB" dirty="0"/>
          </a:p>
        </p:txBody>
      </p:sp>
    </p:spTree>
    <p:extLst>
      <p:ext uri="{BB962C8B-B14F-4D97-AF65-F5344CB8AC3E}">
        <p14:creationId xmlns:p14="http://schemas.microsoft.com/office/powerpoint/2010/main" val="94561458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dirty="0"/>
              <a:t>10 mins - CRISSA</a:t>
            </a:r>
          </a:p>
          <a:p>
            <a:endParaRPr lang="en-AU" dirty="0"/>
          </a:p>
          <a:p>
            <a:r>
              <a:rPr lang="en-US" sz="1200" b="0" kern="1200" dirty="0">
                <a:solidFill>
                  <a:schemeClr val="tx1"/>
                </a:solidFill>
                <a:effectLst/>
                <a:latin typeface="+mn-lt"/>
                <a:ea typeface="+mn-ea"/>
                <a:cs typeface="+mn-cs"/>
              </a:rPr>
              <a:t>There is widespread awareness that decisions made in the recruitment process can discriminate against certain population groups, meaning that proportionately less candidates get through in terms of gender, ethnicity, age and other characteristics. Whilst many processes are ‘fair enough’ to be within the legal burden of proof, this is still quite a distance from achieving 100% fairness and inclusivity.</a:t>
            </a:r>
          </a:p>
          <a:p>
            <a:endParaRPr lang="en-US" sz="1200" b="0" kern="1200" dirty="0">
              <a:solidFill>
                <a:schemeClr val="tx1"/>
              </a:solidFill>
              <a:effectLst/>
              <a:latin typeface="+mn-lt"/>
              <a:ea typeface="+mn-ea"/>
              <a:cs typeface="+mn-cs"/>
            </a:endParaRPr>
          </a:p>
          <a:p>
            <a:r>
              <a:rPr lang="en-US" sz="1200" b="0" kern="1200" dirty="0">
                <a:solidFill>
                  <a:schemeClr val="tx1"/>
                </a:solidFill>
                <a:effectLst/>
                <a:latin typeface="+mn-lt"/>
                <a:ea typeface="+mn-ea"/>
                <a:cs typeface="+mn-cs"/>
              </a:rPr>
              <a:t>There are essentially two main causes of adverse impact in assessment:</a:t>
            </a:r>
          </a:p>
          <a:p>
            <a:r>
              <a:rPr lang="en-US" sz="1200" b="0" kern="1200" dirty="0">
                <a:solidFill>
                  <a:schemeClr val="tx1"/>
                </a:solidFill>
                <a:effectLst/>
                <a:latin typeface="+mn-lt"/>
                <a:ea typeface="+mn-ea"/>
                <a:cs typeface="+mn-cs"/>
              </a:rPr>
              <a:t>Firstly, systematic bias in screening tests, for example cognitive testing, and</a:t>
            </a:r>
          </a:p>
          <a:p>
            <a:r>
              <a:rPr lang="en-US" sz="1200" b="0" kern="1200" dirty="0">
                <a:solidFill>
                  <a:schemeClr val="tx1"/>
                </a:solidFill>
                <a:effectLst/>
                <a:latin typeface="+mn-lt"/>
                <a:ea typeface="+mn-ea"/>
                <a:cs typeface="+mn-cs"/>
              </a:rPr>
              <a:t>Secondly, unconscious bias in interview and assessment exercise decisions.</a:t>
            </a:r>
          </a:p>
          <a:p>
            <a:endParaRPr lang="en-US" sz="1200" b="0" kern="1200" dirty="0">
              <a:solidFill>
                <a:schemeClr val="tx1"/>
              </a:solidFill>
              <a:effectLst/>
              <a:latin typeface="+mn-lt"/>
              <a:ea typeface="+mn-ea"/>
              <a:cs typeface="+mn-cs"/>
            </a:endParaRPr>
          </a:p>
          <a:p>
            <a:r>
              <a:rPr lang="en-US" sz="1200" b="0" kern="1200" dirty="0">
                <a:solidFill>
                  <a:schemeClr val="tx1"/>
                </a:solidFill>
                <a:effectLst/>
                <a:latin typeface="+mn-lt"/>
                <a:ea typeface="+mn-ea"/>
                <a:cs typeface="+mn-cs"/>
              </a:rPr>
              <a:t>We</a:t>
            </a:r>
            <a:r>
              <a:rPr lang="en-US" sz="1200" b="0" kern="1200" baseline="0" dirty="0">
                <a:solidFill>
                  <a:schemeClr val="tx1"/>
                </a:solidFill>
                <a:effectLst/>
                <a:latin typeface="+mn-lt"/>
                <a:ea typeface="+mn-ea"/>
                <a:cs typeface="+mn-cs"/>
              </a:rPr>
              <a:t> would like to wrap up our session by exploring practical strategies to increase inclusion – starting with some more traditional methods, and finishing with more contemporary approaches.</a:t>
            </a:r>
            <a:endParaRPr lang="en-US" sz="1200" b="0" kern="1200" dirty="0">
              <a:solidFill>
                <a:schemeClr val="tx1"/>
              </a:solidFill>
              <a:effectLst/>
              <a:latin typeface="+mn-lt"/>
              <a:ea typeface="+mn-ea"/>
              <a:cs typeface="+mn-cs"/>
            </a:endParaRPr>
          </a:p>
          <a:p>
            <a:endParaRPr lang="en-AU" dirty="0"/>
          </a:p>
        </p:txBody>
      </p:sp>
      <p:sp>
        <p:nvSpPr>
          <p:cNvPr id="4" name="Slide Number Placeholder 3"/>
          <p:cNvSpPr>
            <a:spLocks noGrp="1"/>
          </p:cNvSpPr>
          <p:nvPr>
            <p:ph type="sldNum" sz="quarter" idx="10"/>
          </p:nvPr>
        </p:nvSpPr>
        <p:spPr/>
        <p:txBody>
          <a:bodyPr/>
          <a:lstStyle/>
          <a:p>
            <a:fld id="{4BE7D34B-F2C1-410D-B421-810975419568}" type="slidenum">
              <a:rPr lang="en-GB" smtClean="0"/>
              <a:t>15</a:t>
            </a:fld>
            <a:endParaRPr lang="en-GB" dirty="0"/>
          </a:p>
        </p:txBody>
      </p:sp>
    </p:spTree>
    <p:extLst>
      <p:ext uri="{BB962C8B-B14F-4D97-AF65-F5344CB8AC3E}">
        <p14:creationId xmlns:p14="http://schemas.microsoft.com/office/powerpoint/2010/main" val="163832935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sz="1200" kern="1200" dirty="0">
                <a:solidFill>
                  <a:schemeClr val="tx1"/>
                </a:solidFill>
                <a:effectLst/>
                <a:latin typeface="+mn-lt"/>
                <a:ea typeface="+mn-ea"/>
                <a:cs typeface="+mn-cs"/>
              </a:rPr>
              <a:t>Hudson regularly provides assessment services for participants with special needs such as a disability and has clear guidelines for an extensive range of situations. Whilst we treat each instance is unique, and would always seek to find out about a person’s specific disability so that we can tailor the approach, Hudson has compiled an internal Procedures Manual for Assessing People with Disabilities. The manual is comprehensive in its guidelines and covers standard procedures when assessing a candidate with a disability such as: hearing, visual, motor, dyslexia, etc. In addition, where required, we also work with specialist disability advisors to determine a suitable solution that allows the individual to fully participate in the assessment process.</a:t>
            </a:r>
          </a:p>
          <a:p>
            <a:endParaRPr lang="en-US" sz="1200" b="1" kern="1200" dirty="0">
              <a:solidFill>
                <a:schemeClr val="tx1"/>
              </a:solidFill>
              <a:effectLst/>
              <a:latin typeface="+mn-lt"/>
              <a:ea typeface="+mn-ea"/>
              <a:cs typeface="+mn-cs"/>
            </a:endParaRPr>
          </a:p>
          <a:p>
            <a:r>
              <a:rPr lang="en-AU" sz="1200" b="1" kern="1200" dirty="0">
                <a:solidFill>
                  <a:schemeClr val="tx1"/>
                </a:solidFill>
                <a:effectLst/>
                <a:latin typeface="+mn-lt"/>
                <a:ea typeface="+mn-ea"/>
                <a:cs typeface="+mn-cs"/>
              </a:rPr>
              <a:t>Key guiding principles when determining reasonable adjustments:</a:t>
            </a:r>
            <a:endParaRPr lang="en-AU" sz="1200" kern="1200" dirty="0">
              <a:solidFill>
                <a:schemeClr val="tx1"/>
              </a:solidFill>
              <a:effectLst/>
              <a:latin typeface="+mn-lt"/>
              <a:ea typeface="+mn-ea"/>
              <a:cs typeface="+mn-cs"/>
            </a:endParaRPr>
          </a:p>
          <a:p>
            <a:pPr lvl="0"/>
            <a:r>
              <a:rPr lang="en-AU" sz="1200" kern="1200" dirty="0">
                <a:solidFill>
                  <a:schemeClr val="tx1"/>
                </a:solidFill>
                <a:effectLst/>
                <a:latin typeface="+mn-lt"/>
                <a:ea typeface="+mn-ea"/>
                <a:cs typeface="+mn-cs"/>
              </a:rPr>
              <a:t>Avoid assumptions – Even the same form of disabilities may impact individuals differently, work with each candidate to ascertain their needs</a:t>
            </a:r>
          </a:p>
          <a:p>
            <a:pPr lvl="0"/>
            <a:r>
              <a:rPr lang="en-AU" sz="1200" kern="1200" dirty="0">
                <a:solidFill>
                  <a:schemeClr val="tx1"/>
                </a:solidFill>
                <a:effectLst/>
                <a:latin typeface="+mn-lt"/>
                <a:ea typeface="+mn-ea"/>
                <a:cs typeface="+mn-cs"/>
              </a:rPr>
              <a:t>Show empathy – Listen to your candidates and show interest in knowing more about their circumstances</a:t>
            </a:r>
          </a:p>
          <a:p>
            <a:pPr lvl="0"/>
            <a:r>
              <a:rPr lang="en-AU" sz="1200" kern="1200" dirty="0">
                <a:solidFill>
                  <a:schemeClr val="tx1"/>
                </a:solidFill>
                <a:effectLst/>
                <a:latin typeface="+mn-lt"/>
                <a:ea typeface="+mn-ea"/>
                <a:cs typeface="+mn-cs"/>
              </a:rPr>
              <a:t>Tailored but consistent – While adjustments should be tailored to each candidate, be mindful of the other adjustments that are granted in the same selection process to ensure equality</a:t>
            </a:r>
          </a:p>
          <a:p>
            <a:pPr lvl="0"/>
            <a:r>
              <a:rPr lang="en-AU" sz="1200" kern="1200" dirty="0">
                <a:solidFill>
                  <a:schemeClr val="tx1"/>
                </a:solidFill>
                <a:effectLst/>
                <a:latin typeface="+mn-lt"/>
                <a:ea typeface="+mn-ea"/>
                <a:cs typeface="+mn-cs"/>
              </a:rPr>
              <a:t>Flexible and adaptive – Acknowledge that circumstances may change on the day of the assessment process where further review on the adjustments provided is required</a:t>
            </a:r>
          </a:p>
          <a:p>
            <a:endParaRPr lang="en-US" sz="1200" b="1"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4BE7D34B-F2C1-410D-B421-810975419568}" type="slidenum">
              <a:rPr lang="en-GB" smtClean="0"/>
              <a:t>16</a:t>
            </a:fld>
            <a:endParaRPr lang="en-GB" dirty="0"/>
          </a:p>
        </p:txBody>
      </p:sp>
    </p:spTree>
    <p:extLst>
      <p:ext uri="{BB962C8B-B14F-4D97-AF65-F5344CB8AC3E}">
        <p14:creationId xmlns:p14="http://schemas.microsoft.com/office/powerpoint/2010/main" val="235313880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Crissa to open</a:t>
            </a:r>
            <a:r>
              <a:rPr lang="en-AU" baseline="0" dirty="0"/>
              <a:t> ad then hand over to Manisha to describe what Media Access did in more detail, and explain that the organisation has recently transformed into CFID.</a:t>
            </a:r>
            <a:endParaRPr lang="en-AU" dirty="0"/>
          </a:p>
        </p:txBody>
      </p:sp>
      <p:sp>
        <p:nvSpPr>
          <p:cNvPr id="4" name="Slide Number Placeholder 3"/>
          <p:cNvSpPr>
            <a:spLocks noGrp="1"/>
          </p:cNvSpPr>
          <p:nvPr>
            <p:ph type="sldNum" sz="quarter" idx="10"/>
          </p:nvPr>
        </p:nvSpPr>
        <p:spPr/>
        <p:txBody>
          <a:bodyPr/>
          <a:lstStyle/>
          <a:p>
            <a:fld id="{4BE7D34B-F2C1-410D-B421-810975419568}" type="slidenum">
              <a:rPr lang="en-GB" smtClean="0"/>
              <a:t>17</a:t>
            </a:fld>
            <a:endParaRPr lang="en-GB" dirty="0"/>
          </a:p>
        </p:txBody>
      </p:sp>
    </p:spTree>
    <p:extLst>
      <p:ext uri="{BB962C8B-B14F-4D97-AF65-F5344CB8AC3E}">
        <p14:creationId xmlns:p14="http://schemas.microsoft.com/office/powerpoint/2010/main" val="324229068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More contemporary approaches are less backward looking, trying to adapt recruitment processes for PWD and other diversity groups; instead they focus on designing systems and processes</a:t>
            </a:r>
            <a:r>
              <a:rPr lang="en-AU" baseline="0" dirty="0"/>
              <a:t> that are inclusive from the start!</a:t>
            </a:r>
            <a:endParaRPr lang="en-AU" dirty="0"/>
          </a:p>
          <a:p>
            <a:endParaRPr lang="en-AU" dirty="0"/>
          </a:p>
          <a:p>
            <a:r>
              <a:rPr lang="en-AU" dirty="0"/>
              <a:t>This</a:t>
            </a:r>
            <a:r>
              <a:rPr lang="en-AU" baseline="0" dirty="0"/>
              <a:t> is particularly important in the design of new technologies and AI in the recruitment process- to avoid issues like we saw Amazon had with a new AI tool they built to support screening.</a:t>
            </a:r>
          </a:p>
          <a:p>
            <a:endParaRPr lang="en-US" baseline="0" dirty="0"/>
          </a:p>
          <a:p>
            <a:r>
              <a:rPr lang="en-AU" baseline="0" dirty="0"/>
              <a:t>The CFID is a leading expert in this space, and Hudson recently partnered with them to ensure that all new tools and technologies that we design are accessible and inclusive – this builds on a lot of previous work we have done focusing on Indigenous recruitment and gender diversity; we see disability as space that still needs a lot of focus.</a:t>
            </a:r>
          </a:p>
          <a:p>
            <a:endParaRPr lang="en-AU" baseline="0" dirty="0"/>
          </a:p>
          <a:p>
            <a:r>
              <a:rPr lang="en-AU" baseline="0" dirty="0"/>
              <a:t>Ask Manisha to comment further of the work CFID does in this space.</a:t>
            </a:r>
          </a:p>
          <a:p>
            <a:endParaRPr lang="en-US" baseline="0" dirty="0"/>
          </a:p>
          <a:p>
            <a:pPr marL="285750" indent="-285750">
              <a:buClr>
                <a:srgbClr val="009C9E"/>
              </a:buClr>
              <a:buFont typeface="Arial" panose="020B0604020202020204" pitchFamily="34" charset="0"/>
              <a:buChar char="•"/>
            </a:pPr>
            <a:r>
              <a:rPr lang="en-US" sz="1200" b="1" kern="0" dirty="0" err="1"/>
              <a:t>Recognise</a:t>
            </a:r>
            <a:r>
              <a:rPr lang="en-US" sz="1200" b="1" kern="0" dirty="0"/>
              <a:t> diversity and uniqueness: </a:t>
            </a:r>
            <a:r>
              <a:rPr lang="en-US" sz="1200" kern="0" dirty="0"/>
              <a:t>Inclusive design keeps the diversity and uniqueness of each individual in mind. As individuals spread out from the hypothetical average, the needs of individuals that are outliers, or at the margins, become ever more diverse. Most individuals stray from the average in some facet of their needs or goals. This means that a mass solution does not work well. </a:t>
            </a:r>
          </a:p>
          <a:p>
            <a:pPr marL="285750" indent="-285750">
              <a:buClr>
                <a:srgbClr val="009C9E"/>
              </a:buClr>
              <a:buFont typeface="Arial" panose="020B0604020202020204" pitchFamily="34" charset="0"/>
              <a:buChar char="•"/>
            </a:pPr>
            <a:endParaRPr lang="en-US" sz="1200" kern="0" dirty="0"/>
          </a:p>
          <a:p>
            <a:pPr marL="285750" indent="-285750">
              <a:buClr>
                <a:srgbClr val="009C9E"/>
              </a:buClr>
              <a:buFont typeface="Arial" panose="020B0604020202020204" pitchFamily="34" charset="0"/>
              <a:buChar char="•"/>
            </a:pPr>
            <a:r>
              <a:rPr lang="en-US" sz="1200" b="1" kern="0" dirty="0"/>
              <a:t>Inclusive process and tools – ‘nothing about us without us’</a:t>
            </a:r>
            <a:r>
              <a:rPr lang="en-US" sz="1200" kern="0" dirty="0"/>
              <a:t>: The process of design and the tools used in design are inclusive. Groups that include diverse perspectives, especially perspectives from the margins, trumps a group of the ‘best and brightest,’ in decision-making, accurate prediction and in innovation. Inclusive design teams should be as diverse as possible and include individuals who have a lived experience of the ‘extreme users’ the designs are intended for.</a:t>
            </a:r>
          </a:p>
          <a:p>
            <a:pPr marL="285750" indent="-285750">
              <a:buClr>
                <a:srgbClr val="009C9E"/>
              </a:buClr>
              <a:buFont typeface="Arial" panose="020B0604020202020204" pitchFamily="34" charset="0"/>
              <a:buChar char="•"/>
            </a:pPr>
            <a:endParaRPr lang="en-US" sz="1200" kern="0" dirty="0"/>
          </a:p>
          <a:p>
            <a:pPr marL="285750" indent="-285750">
              <a:buClr>
                <a:srgbClr val="009C9E"/>
              </a:buClr>
              <a:buFont typeface="Arial" panose="020B0604020202020204" pitchFamily="34" charset="0"/>
              <a:buChar char="•"/>
            </a:pPr>
            <a:r>
              <a:rPr lang="en-US" sz="1200" b="1" kern="0" dirty="0"/>
              <a:t>Broader beneficial impact: </a:t>
            </a:r>
            <a:r>
              <a:rPr lang="en-US" sz="1200" kern="0" dirty="0"/>
              <a:t>Inclusive designers are aware of the context and broader impact of any design, and strive to effect a beneficial impact beyond the direct beneficiary of the design. Inclusive design should trigger a virtuous cycle of inclusion, leverage the ‘curb-cut effect’, and </a:t>
            </a:r>
            <a:r>
              <a:rPr lang="en-US" sz="1200" kern="0" dirty="0" err="1"/>
              <a:t>recognise</a:t>
            </a:r>
            <a:r>
              <a:rPr lang="en-US" sz="1200" kern="0" dirty="0"/>
              <a:t> the interconnectedness of users and systems.</a:t>
            </a:r>
          </a:p>
          <a:p>
            <a:endParaRPr lang="en-AU" dirty="0"/>
          </a:p>
        </p:txBody>
      </p:sp>
      <p:sp>
        <p:nvSpPr>
          <p:cNvPr id="4" name="Slide Number Placeholder 3"/>
          <p:cNvSpPr>
            <a:spLocks noGrp="1"/>
          </p:cNvSpPr>
          <p:nvPr>
            <p:ph type="sldNum" sz="quarter" idx="10"/>
          </p:nvPr>
        </p:nvSpPr>
        <p:spPr/>
        <p:txBody>
          <a:bodyPr/>
          <a:lstStyle/>
          <a:p>
            <a:fld id="{4BE7D34B-F2C1-410D-B421-810975419568}" type="slidenum">
              <a:rPr lang="en-GB" smtClean="0"/>
              <a:t>18</a:t>
            </a:fld>
            <a:endParaRPr lang="en-GB" dirty="0"/>
          </a:p>
        </p:txBody>
      </p:sp>
    </p:spTree>
    <p:extLst>
      <p:ext uri="{BB962C8B-B14F-4D97-AF65-F5344CB8AC3E}">
        <p14:creationId xmlns:p14="http://schemas.microsoft.com/office/powerpoint/2010/main" val="24698199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While we have been focusing on the</a:t>
            </a:r>
            <a:r>
              <a:rPr lang="en-AU" baseline="0" dirty="0"/>
              <a:t> accessibility of technology for the majority of this session, we felt it was also important to acknowledge that </a:t>
            </a:r>
            <a:r>
              <a:rPr lang="en-US" sz="1200" b="0" kern="1200" dirty="0">
                <a:solidFill>
                  <a:schemeClr val="tx1"/>
                </a:solidFill>
                <a:effectLst/>
                <a:latin typeface="+mn-lt"/>
                <a:ea typeface="+mn-ea"/>
                <a:cs typeface="+mn-cs"/>
              </a:rPr>
              <a:t>unconscious bias also</a:t>
            </a:r>
            <a:r>
              <a:rPr lang="en-US" sz="1200" b="0" kern="1200" baseline="0" dirty="0">
                <a:solidFill>
                  <a:schemeClr val="tx1"/>
                </a:solidFill>
                <a:effectLst/>
                <a:latin typeface="+mn-lt"/>
                <a:ea typeface="+mn-ea"/>
                <a:cs typeface="+mn-cs"/>
              </a:rPr>
              <a:t> impacts fairness and equity, and is being combated more and more through interventions such as unconscious bias training.</a:t>
            </a:r>
            <a:endParaRPr lang="en-AU" dirty="0"/>
          </a:p>
        </p:txBody>
      </p:sp>
      <p:sp>
        <p:nvSpPr>
          <p:cNvPr id="4" name="Slide Number Placeholder 3"/>
          <p:cNvSpPr>
            <a:spLocks noGrp="1"/>
          </p:cNvSpPr>
          <p:nvPr>
            <p:ph type="sldNum" sz="quarter" idx="10"/>
          </p:nvPr>
        </p:nvSpPr>
        <p:spPr/>
        <p:txBody>
          <a:bodyPr/>
          <a:lstStyle/>
          <a:p>
            <a:fld id="{4BE7D34B-F2C1-410D-B421-810975419568}" type="slidenum">
              <a:rPr lang="en-GB" smtClean="0"/>
              <a:t>19</a:t>
            </a:fld>
            <a:endParaRPr lang="en-GB" dirty="0"/>
          </a:p>
        </p:txBody>
      </p:sp>
    </p:spTree>
    <p:extLst>
      <p:ext uri="{BB962C8B-B14F-4D97-AF65-F5344CB8AC3E}">
        <p14:creationId xmlns:p14="http://schemas.microsoft.com/office/powerpoint/2010/main" val="338653126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5 mins - MANISHA</a:t>
            </a:r>
          </a:p>
        </p:txBody>
      </p:sp>
      <p:sp>
        <p:nvSpPr>
          <p:cNvPr id="4" name="Slide Number Placeholder 3"/>
          <p:cNvSpPr>
            <a:spLocks noGrp="1"/>
          </p:cNvSpPr>
          <p:nvPr>
            <p:ph type="sldNum" sz="quarter" idx="10"/>
          </p:nvPr>
        </p:nvSpPr>
        <p:spPr/>
        <p:txBody>
          <a:bodyPr/>
          <a:lstStyle/>
          <a:p>
            <a:fld id="{4BE7D34B-F2C1-410D-B421-810975419568}" type="slidenum">
              <a:rPr lang="en-GB" smtClean="0"/>
              <a:t>2</a:t>
            </a:fld>
            <a:endParaRPr lang="en-GB" dirty="0"/>
          </a:p>
        </p:txBody>
      </p:sp>
    </p:spTree>
    <p:extLst>
      <p:ext uri="{BB962C8B-B14F-4D97-AF65-F5344CB8AC3E}">
        <p14:creationId xmlns:p14="http://schemas.microsoft.com/office/powerpoint/2010/main" val="238898557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4BE7D34B-F2C1-410D-B421-810975419568}" type="slidenum">
              <a:rPr lang="en-GB" smtClean="0"/>
              <a:t>20</a:t>
            </a:fld>
            <a:endParaRPr lang="en-GB" dirty="0"/>
          </a:p>
        </p:txBody>
      </p:sp>
    </p:spTree>
    <p:extLst>
      <p:ext uri="{BB962C8B-B14F-4D97-AF65-F5344CB8AC3E}">
        <p14:creationId xmlns:p14="http://schemas.microsoft.com/office/powerpoint/2010/main" val="47743518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4BE7D34B-F2C1-410D-B421-810975419568}" type="slidenum">
              <a:rPr lang="en-GB" smtClean="0"/>
              <a:t>21</a:t>
            </a:fld>
            <a:endParaRPr lang="en-GB" dirty="0"/>
          </a:p>
        </p:txBody>
      </p:sp>
    </p:spTree>
    <p:extLst>
      <p:ext uri="{BB962C8B-B14F-4D97-AF65-F5344CB8AC3E}">
        <p14:creationId xmlns:p14="http://schemas.microsoft.com/office/powerpoint/2010/main" val="353601989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4BE7D34B-F2C1-410D-B421-810975419568}" type="slidenum">
              <a:rPr lang="en-GB" smtClean="0"/>
              <a:t>22</a:t>
            </a:fld>
            <a:endParaRPr lang="en-GB" dirty="0"/>
          </a:p>
        </p:txBody>
      </p:sp>
    </p:spTree>
    <p:extLst>
      <p:ext uri="{BB962C8B-B14F-4D97-AF65-F5344CB8AC3E}">
        <p14:creationId xmlns:p14="http://schemas.microsoft.com/office/powerpoint/2010/main" val="326946131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Mary (not her real name) is a person I met recently. She is legally blind. She got through university and a law degree. We know how hard that can be for any student let alone one who had to rely on screen reader technology. But she was an excellent student, with family support. </a:t>
            </a:r>
          </a:p>
          <a:p>
            <a:endParaRPr lang="en-US" dirty="0"/>
          </a:p>
          <a:p>
            <a:r>
              <a:rPr lang="en-US" dirty="0"/>
              <a:t>When it came time to look for a job, like other graduates she looked at roles targeting graduates. She told us of her fist experience. Not only didn’t she have to first find the role, the form to upload her resume were not accessible. She needed someone else to upload them.</a:t>
            </a:r>
          </a:p>
          <a:p>
            <a:endParaRPr lang="en-US" dirty="0"/>
          </a:p>
          <a:p>
            <a:r>
              <a:rPr lang="en-US" dirty="0"/>
              <a:t>Then when she got to the next round the test she needed to complete as in accessible. Now Mary is tenacious so she found a phone number and spoke to a human. This is something most graduated wouldn’t have done. She eventually got to the hiring officer, and on explaining her challenge, the officer said she could skip the first few steps of the interview and go straight to the face to face. That’s great you may say –but Mary’s view was that she wasn’t to be on a level playing field with everyone else. </a:t>
            </a:r>
          </a:p>
          <a:p>
            <a:endParaRPr lang="en-US" dirty="0"/>
          </a:p>
          <a:p>
            <a:r>
              <a:rPr lang="en-US" dirty="0"/>
              <a:t>And Mary is one of the luck ones. </a:t>
            </a:r>
            <a:endParaRPr lang="en-AU" dirty="0"/>
          </a:p>
          <a:p>
            <a:endParaRPr lang="en-AU" dirty="0"/>
          </a:p>
        </p:txBody>
      </p:sp>
      <p:sp>
        <p:nvSpPr>
          <p:cNvPr id="4" name="Slide Number Placeholder 3"/>
          <p:cNvSpPr>
            <a:spLocks noGrp="1"/>
          </p:cNvSpPr>
          <p:nvPr>
            <p:ph type="sldNum" sz="quarter" idx="10"/>
          </p:nvPr>
        </p:nvSpPr>
        <p:spPr/>
        <p:txBody>
          <a:bodyPr/>
          <a:lstStyle/>
          <a:p>
            <a:fld id="{4BE7D34B-F2C1-410D-B421-810975419568}" type="slidenum">
              <a:rPr lang="en-GB" smtClean="0"/>
              <a:t>3</a:t>
            </a:fld>
            <a:endParaRPr lang="en-GB" dirty="0"/>
          </a:p>
        </p:txBody>
      </p:sp>
    </p:spTree>
    <p:extLst>
      <p:ext uri="{BB962C8B-B14F-4D97-AF65-F5344CB8AC3E}">
        <p14:creationId xmlns:p14="http://schemas.microsoft.com/office/powerpoint/2010/main" val="308286529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While Mary got a job the story doesn’t’ normally end there. In today’s job market it’s harder for graduates to find jobs and the job market is changing rapidly. But for people with disability if even harder. I know that most of you have seen the stats so I’ll only show you a couple that really resonated for me.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r>
              <a:rPr lang="en-US" dirty="0"/>
              <a:t>Improving employment outcomes for people with disability will provide significant benefits to workplaces, the economy, the community and individuals themselves.</a:t>
            </a:r>
          </a:p>
          <a:p>
            <a:r>
              <a:rPr lang="en-US" dirty="0"/>
              <a:t>Employment can provide people with disability with increased income, and with this, higher living standards and financial independence. Employment can contribute to a sense of identity and self-worth and have positive health impacts for some people with disability. Improved employment outcomes for people with disability can also reduce demand on welfare systems.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4BE7D34B-F2C1-410D-B421-810975419568}" type="slidenum">
              <a:rPr lang="en-GB" smtClean="0"/>
              <a:t>4</a:t>
            </a:fld>
            <a:endParaRPr lang="en-GB" dirty="0"/>
          </a:p>
        </p:txBody>
      </p:sp>
    </p:spTree>
    <p:extLst>
      <p:ext uri="{BB962C8B-B14F-4D97-AF65-F5344CB8AC3E}">
        <p14:creationId xmlns:p14="http://schemas.microsoft.com/office/powerpoint/2010/main" val="111990271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dirty="0"/>
              <a:t>5 mins - MANISHA</a:t>
            </a:r>
          </a:p>
          <a:p>
            <a:endParaRPr lang="en-AU" dirty="0"/>
          </a:p>
          <a:p>
            <a:r>
              <a:rPr lang="en-AU" dirty="0"/>
              <a:t>Let’s zoom into the business benefits of D&amp;I in more detail.</a:t>
            </a:r>
          </a:p>
        </p:txBody>
      </p:sp>
      <p:sp>
        <p:nvSpPr>
          <p:cNvPr id="4" name="Slide Number Placeholder 3"/>
          <p:cNvSpPr>
            <a:spLocks noGrp="1"/>
          </p:cNvSpPr>
          <p:nvPr>
            <p:ph type="sldNum" sz="quarter" idx="10"/>
          </p:nvPr>
        </p:nvSpPr>
        <p:spPr/>
        <p:txBody>
          <a:bodyPr/>
          <a:lstStyle/>
          <a:p>
            <a:fld id="{4BE7D34B-F2C1-410D-B421-810975419568}" type="slidenum">
              <a:rPr lang="en-GB" smtClean="0"/>
              <a:t>5</a:t>
            </a:fld>
            <a:endParaRPr lang="en-GB" dirty="0"/>
          </a:p>
        </p:txBody>
      </p:sp>
    </p:spTree>
    <p:extLst>
      <p:ext uri="{BB962C8B-B14F-4D97-AF65-F5344CB8AC3E}">
        <p14:creationId xmlns:p14="http://schemas.microsoft.com/office/powerpoint/2010/main" val="216208234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fontAlgn="base"/>
            <a:r>
              <a:rPr lang="en-US" i="0" dirty="0"/>
              <a:t>We know that diversity isn’t just a nice to have, it’s actually good for business. </a:t>
            </a:r>
          </a:p>
          <a:p>
            <a:pPr fontAlgn="base"/>
            <a:endParaRPr lang="en-US" i="0" dirty="0"/>
          </a:p>
          <a:p>
            <a:pPr fontAlgn="base"/>
            <a:r>
              <a:rPr lang="en-US" i="0" dirty="0"/>
              <a:t>When we have a diverse group of people we get different perspectives, rich insight and also more robust ways of working.</a:t>
            </a:r>
          </a:p>
          <a:p>
            <a:pPr fontAlgn="base"/>
            <a:endParaRPr lang="en-US" i="0" dirty="0"/>
          </a:p>
          <a:p>
            <a:pPr fontAlgn="base"/>
            <a:r>
              <a:rPr lang="en-US" i="0" dirty="0"/>
              <a:t>However there is a real connection here between diversity and inclusion. Diversity from our perspective is about the numbers and types of people as well as the diverse opinions that these people have. </a:t>
            </a:r>
          </a:p>
          <a:p>
            <a:pPr fontAlgn="base"/>
            <a:endParaRPr lang="en-US" i="0" dirty="0"/>
          </a:p>
          <a:p>
            <a:pPr fontAlgn="base"/>
            <a:r>
              <a:rPr lang="en-US" i="0" dirty="0"/>
              <a:t>Inclusion is different, it’s about being able to bring your whole self to work. To fully participate. Not everyone does things the same way but do they have the ability and opportunity to participate at work in a full and rich way.</a:t>
            </a:r>
          </a:p>
        </p:txBody>
      </p:sp>
      <p:sp>
        <p:nvSpPr>
          <p:cNvPr id="4" name="Slide Number Placeholder 3"/>
          <p:cNvSpPr>
            <a:spLocks noGrp="1"/>
          </p:cNvSpPr>
          <p:nvPr>
            <p:ph type="sldNum" sz="quarter" idx="5"/>
          </p:nvPr>
        </p:nvSpPr>
        <p:spPr/>
        <p:txBody>
          <a:bodyPr/>
          <a:lstStyle/>
          <a:p>
            <a:fld id="{918154A0-2964-49C1-AE05-AD25DA68FF28}" type="slidenum">
              <a:rPr lang="en-AU" smtClean="0"/>
              <a:t>6</a:t>
            </a:fld>
            <a:endParaRPr lang="en-AU"/>
          </a:p>
        </p:txBody>
      </p:sp>
    </p:spTree>
    <p:extLst>
      <p:ext uri="{BB962C8B-B14F-4D97-AF65-F5344CB8AC3E}">
        <p14:creationId xmlns:p14="http://schemas.microsoft.com/office/powerpoint/2010/main" val="323248041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fld id="{16A98868-DD82-4FDB-8F4A-5766C18AB70A}" type="slidenum">
              <a:rPr lang="en-GB" smtClean="0">
                <a:solidFill>
                  <a:prstClr val="black"/>
                </a:solidFill>
              </a:rPr>
              <a:pPr/>
              <a:t>7</a:t>
            </a:fld>
            <a:endParaRPr lang="en-GB">
              <a:solidFill>
                <a:prstClr val="black"/>
              </a:solidFill>
            </a:endParaRPr>
          </a:p>
        </p:txBody>
      </p:sp>
      <p:sp>
        <p:nvSpPr>
          <p:cNvPr id="5" name="Notes Placeholder 4"/>
          <p:cNvSpPr>
            <a:spLocks noGrp="1"/>
          </p:cNvSpPr>
          <p:nvPr>
            <p:ph type="body"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Globally, Australia ranks 21 out of 29 Organisation for Economic Co-operation and Development countries in employment/participation of people with disability,</a:t>
            </a:r>
            <a:r>
              <a:rPr lang="en-US" baseline="0" dirty="0"/>
              <a:t> so there is still room for improvement.</a:t>
            </a:r>
          </a:p>
          <a:p>
            <a:endParaRPr lang="en-US" dirty="0"/>
          </a:p>
          <a:p>
            <a:r>
              <a:rPr lang="en-US" dirty="0"/>
              <a:t>More specific business</a:t>
            </a:r>
            <a:r>
              <a:rPr lang="en-US" baseline="0" dirty="0"/>
              <a:t> benefits of hiring PWD include the following:</a:t>
            </a:r>
            <a:endParaRPr lang="en-US" dirty="0"/>
          </a:p>
          <a:p>
            <a:r>
              <a:rPr lang="en-US" b="1" dirty="0"/>
              <a:t>Reliable</a:t>
            </a:r>
            <a:r>
              <a:rPr lang="en-US" dirty="0"/>
              <a:t> – People with disability take fewer days off, take less sick leave and stay in jobs longer than other workers. </a:t>
            </a:r>
          </a:p>
          <a:p>
            <a:r>
              <a:rPr lang="en-US" b="1" dirty="0"/>
              <a:t>Productive</a:t>
            </a:r>
            <a:r>
              <a:rPr lang="en-US" dirty="0"/>
              <a:t> – Once in the right job, people with disability perform as well as other employees. </a:t>
            </a:r>
          </a:p>
          <a:p>
            <a:r>
              <a:rPr lang="en-US" b="1" dirty="0"/>
              <a:t>Safe</a:t>
            </a:r>
            <a:r>
              <a:rPr lang="en-US" dirty="0"/>
              <a:t> – Australian and overseas studies have found that workers with disability are no more likely to be injured at work than other employees.</a:t>
            </a:r>
          </a:p>
          <a:p>
            <a:r>
              <a:rPr lang="en-US" b="1" dirty="0"/>
              <a:t>Good for business</a:t>
            </a:r>
            <a:r>
              <a:rPr lang="en-US" dirty="0"/>
              <a:t> – People with disability build strong connections with customers. They boost staff morale and loyalty by helping to create a diverse workforce. Teamwork is enhanced.</a:t>
            </a:r>
          </a:p>
          <a:p>
            <a:endParaRPr lang="en-US" sz="1200" kern="1200" baseline="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i="0" dirty="0"/>
              <a:t>Its an important time for this conversation, as not only is there increasing focus on the area of recruitment of PWD, with many state </a:t>
            </a:r>
            <a:r>
              <a:rPr lang="en-US" i="0" dirty="0" err="1"/>
              <a:t>govts</a:t>
            </a:r>
            <a:r>
              <a:rPr lang="en-US" i="0" dirty="0"/>
              <a:t> increasing focus and targets in this area, (ranging from 3- 8 percent), but also because recruitment is increasingly using technology to find the “right” employee (which presents</a:t>
            </a:r>
            <a:r>
              <a:rPr lang="en-US" i="0" baseline="0" dirty="0"/>
              <a:t> both opportunities and challenges for PWD)</a:t>
            </a:r>
            <a:r>
              <a:rPr lang="en-US" i="0" dirty="0"/>
              <a:t>.</a:t>
            </a:r>
          </a:p>
          <a:p>
            <a:endParaRPr lang="en-US" sz="1200" kern="1200" dirty="0">
              <a:solidFill>
                <a:schemeClr val="tx1"/>
              </a:solidFill>
              <a:effectLst/>
              <a:latin typeface="+mn-lt"/>
              <a:ea typeface="+mn-ea"/>
              <a:cs typeface="+mn-cs"/>
            </a:endParaRPr>
          </a:p>
        </p:txBody>
      </p:sp>
    </p:spTree>
    <p:extLst>
      <p:ext uri="{BB962C8B-B14F-4D97-AF65-F5344CB8AC3E}">
        <p14:creationId xmlns:p14="http://schemas.microsoft.com/office/powerpoint/2010/main" val="46949771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dirty="0"/>
              <a:t>10 mins - CRISSA</a:t>
            </a:r>
          </a:p>
          <a:p>
            <a:endParaRPr lang="en-AU" dirty="0"/>
          </a:p>
        </p:txBody>
      </p:sp>
      <p:sp>
        <p:nvSpPr>
          <p:cNvPr id="4" name="Slide Number Placeholder 3"/>
          <p:cNvSpPr>
            <a:spLocks noGrp="1"/>
          </p:cNvSpPr>
          <p:nvPr>
            <p:ph type="sldNum" sz="quarter" idx="10"/>
          </p:nvPr>
        </p:nvSpPr>
        <p:spPr/>
        <p:txBody>
          <a:bodyPr/>
          <a:lstStyle/>
          <a:p>
            <a:fld id="{4BE7D34B-F2C1-410D-B421-810975419568}" type="slidenum">
              <a:rPr lang="en-GB" smtClean="0"/>
              <a:t>8</a:t>
            </a:fld>
            <a:endParaRPr lang="en-GB" dirty="0"/>
          </a:p>
        </p:txBody>
      </p:sp>
    </p:spTree>
    <p:extLst>
      <p:ext uri="{BB962C8B-B14F-4D97-AF65-F5344CB8AC3E}">
        <p14:creationId xmlns:p14="http://schemas.microsoft.com/office/powerpoint/2010/main" val="385600771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4BE7D34B-F2C1-410D-B421-810975419568}" type="slidenum">
              <a:rPr lang="en-GB" smtClean="0"/>
              <a:t>9</a:t>
            </a:fld>
            <a:endParaRPr lang="en-GB" dirty="0"/>
          </a:p>
        </p:txBody>
      </p:sp>
    </p:spTree>
    <p:extLst>
      <p:ext uri="{BB962C8B-B14F-4D97-AF65-F5344CB8AC3E}">
        <p14:creationId xmlns:p14="http://schemas.microsoft.com/office/powerpoint/2010/main" val="12157923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4.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335636858"/>
      </p:ext>
    </p:extLst>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8" name="Rectangle 4"/>
          <p:cNvSpPr>
            <a:spLocks noGrp="1" noChangeArrowheads="1"/>
          </p:cNvSpPr>
          <p:nvPr>
            <p:ph idx="1"/>
          </p:nvPr>
        </p:nvSpPr>
        <p:spPr bwMode="auto">
          <a:xfrm>
            <a:off x="483345" y="1049684"/>
            <a:ext cx="7143750" cy="366474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FAA26D3D-D897-4be2-8F04-BA451C77F1D7}">
              <ma14:placeholderFlag xmlns="" xmlns:ma14="http://schemas.microsoft.com/office/mac/drawingml/2011/main" val="1"/>
            </a:ext>
          </a:extLst>
        </p:spPr>
        <p:txBody>
          <a:bodyPr vert="horz" wrap="square" lIns="0" tIns="0" rIns="0" bIns="0" numCol="1" anchor="t" anchorCtr="0" compatLnSpc="1">
            <a:prstTxWarp prst="textNoShape">
              <a:avLst/>
            </a:prstTxWarp>
          </a:bodyPr>
          <a:lstStyle>
            <a:lvl1pPr marL="0" indent="0">
              <a:buFont typeface="Arial"/>
              <a:buNone/>
              <a:defRPr/>
            </a:lvl1pPr>
            <a:lvl2pPr marL="247253" indent="0">
              <a:buFont typeface="Arial"/>
              <a:buNone/>
              <a:defRPr/>
            </a:lvl2pPr>
            <a:lvl3pPr marL="494507" indent="0">
              <a:buFont typeface="Arial"/>
              <a:buNone/>
              <a:defRPr/>
            </a:lvl3pPr>
            <a:lvl4pPr marL="741761" indent="0">
              <a:buFont typeface="Arial"/>
              <a:buNone/>
              <a:defRPr/>
            </a:lvl4pPr>
            <a:lvl5pPr marL="989015" indent="0">
              <a:buFont typeface="Arial"/>
              <a:buNone/>
              <a:defRPr/>
            </a:lvl5pPr>
          </a:lstStyle>
          <a:p>
            <a:pPr lvl="0"/>
            <a:r>
              <a:rPr lang="en-US" dirty="0">
                <a:sym typeface="Arial" charset="0"/>
              </a:rPr>
              <a:t>Click to edit Master text styles</a:t>
            </a:r>
          </a:p>
          <a:p>
            <a:pPr lvl="1"/>
            <a:r>
              <a:rPr lang="en-US" dirty="0">
                <a:sym typeface="Arial" charset="0"/>
              </a:rPr>
              <a:t>Second level</a:t>
            </a:r>
          </a:p>
          <a:p>
            <a:pPr lvl="2"/>
            <a:r>
              <a:rPr lang="en-US" dirty="0">
                <a:sym typeface="Arial" charset="0"/>
              </a:rPr>
              <a:t>Third level</a:t>
            </a:r>
          </a:p>
          <a:p>
            <a:pPr lvl="3"/>
            <a:r>
              <a:rPr lang="en-US" dirty="0">
                <a:sym typeface="Arial" charset="0"/>
              </a:rPr>
              <a:t>Fourth level</a:t>
            </a:r>
          </a:p>
          <a:p>
            <a:pPr lvl="4"/>
            <a:r>
              <a:rPr lang="en-US" dirty="0">
                <a:sym typeface="Arial" charset="0"/>
              </a:rPr>
              <a:t>Fifth level</a:t>
            </a:r>
          </a:p>
        </p:txBody>
      </p:sp>
      <p:sp>
        <p:nvSpPr>
          <p:cNvPr id="3" name="Text Placeholder 2"/>
          <p:cNvSpPr>
            <a:spLocks noGrp="1"/>
          </p:cNvSpPr>
          <p:nvPr>
            <p:ph type="body" sz="quarter" idx="10"/>
          </p:nvPr>
        </p:nvSpPr>
        <p:spPr>
          <a:xfrm>
            <a:off x="484188" y="415463"/>
            <a:ext cx="5629275" cy="293688"/>
          </a:xfrm>
          <a:prstGeom prst="rect">
            <a:avLst/>
          </a:prstGeom>
        </p:spPr>
        <p:txBody>
          <a:bodyPr lIns="0" tIns="0" rIns="0" bIns="0" anchor="t" anchorCtr="0"/>
          <a:lstStyle>
            <a:lvl1pPr>
              <a:defRPr sz="2000"/>
            </a:lvl1pPr>
          </a:lstStyle>
          <a:p>
            <a:pPr lvl="0"/>
            <a:r>
              <a:rPr lang="en-AU"/>
              <a:t>Click to edit Master text styles</a:t>
            </a:r>
            <a:endParaRPr lang="en-US"/>
          </a:p>
        </p:txBody>
      </p:sp>
    </p:spTree>
    <p:extLst>
      <p:ext uri="{BB962C8B-B14F-4D97-AF65-F5344CB8AC3E}">
        <p14:creationId xmlns:p14="http://schemas.microsoft.com/office/powerpoint/2010/main" val="1892894820"/>
      </p:ext>
    </p:extLst>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88605" y="1068763"/>
            <a:ext cx="3917578" cy="3394710"/>
          </a:xfrm>
          <a:prstGeom prst="rect">
            <a:avLst/>
          </a:prstGeom>
        </p:spPr>
        <p:txBody>
          <a:bodyPr lIns="0" tIns="0" rIns="0" bIns="0"/>
          <a:lstStyle>
            <a:lvl1pPr marL="0" indent="0" algn="l">
              <a:lnSpc>
                <a:spcPct val="90000"/>
              </a:lnSpc>
              <a:spcBef>
                <a:spcPts val="0"/>
              </a:spcBef>
              <a:buFont typeface="Arial"/>
              <a:buNone/>
              <a:defRPr sz="1300"/>
            </a:lvl1pPr>
            <a:lvl2pPr marL="247253" indent="0" algn="l">
              <a:lnSpc>
                <a:spcPct val="90000"/>
              </a:lnSpc>
              <a:spcBef>
                <a:spcPts val="0"/>
              </a:spcBef>
              <a:buFont typeface="Arial"/>
              <a:buNone/>
              <a:defRPr sz="1300"/>
            </a:lvl2pPr>
            <a:lvl3pPr marL="494507" indent="0" algn="l">
              <a:lnSpc>
                <a:spcPct val="90000"/>
              </a:lnSpc>
              <a:spcBef>
                <a:spcPts val="0"/>
              </a:spcBef>
              <a:buFont typeface="Arial"/>
              <a:buNone/>
              <a:defRPr sz="1300"/>
            </a:lvl3pPr>
            <a:lvl4pPr marL="741761" indent="0" algn="l">
              <a:lnSpc>
                <a:spcPct val="90000"/>
              </a:lnSpc>
              <a:spcBef>
                <a:spcPts val="0"/>
              </a:spcBef>
              <a:buFont typeface="Arial"/>
              <a:buNone/>
              <a:defRPr sz="1300"/>
            </a:lvl4pPr>
            <a:lvl5pPr marL="989015" indent="0" algn="l">
              <a:lnSpc>
                <a:spcPct val="90000"/>
              </a:lnSpc>
              <a:spcBef>
                <a:spcPts val="0"/>
              </a:spcBef>
              <a:buFont typeface="Arial"/>
              <a:buNone/>
              <a:defRPr sz="1300"/>
            </a:lvl5pPr>
            <a:lvl6pPr>
              <a:defRPr sz="1000"/>
            </a:lvl6pPr>
            <a:lvl7pPr>
              <a:defRPr sz="1000"/>
            </a:lvl7pPr>
            <a:lvl8pPr>
              <a:defRPr sz="1000"/>
            </a:lvl8pPr>
            <a:lvl9pPr>
              <a:defRPr sz="1000"/>
            </a:lvl9pPr>
          </a:lstStyle>
          <a:p>
            <a:pPr lvl="0"/>
            <a:r>
              <a:rPr lang="en-AU" dirty="0"/>
              <a:t>Click to edit Master text styles</a:t>
            </a:r>
          </a:p>
          <a:p>
            <a:pPr lvl="1"/>
            <a:r>
              <a:rPr lang="en-AU" dirty="0"/>
              <a:t>Second level</a:t>
            </a:r>
          </a:p>
          <a:p>
            <a:pPr lvl="2"/>
            <a:r>
              <a:rPr lang="en-AU" dirty="0"/>
              <a:t>Third level</a:t>
            </a:r>
          </a:p>
          <a:p>
            <a:pPr lvl="3"/>
            <a:r>
              <a:rPr lang="en-AU" dirty="0"/>
              <a:t>Fourth level</a:t>
            </a:r>
          </a:p>
          <a:p>
            <a:pPr lvl="4"/>
            <a:r>
              <a:rPr lang="en-AU" dirty="0"/>
              <a:t>Fifth level</a:t>
            </a:r>
            <a:endParaRPr lang="en-US" dirty="0"/>
          </a:p>
        </p:txBody>
      </p:sp>
      <p:sp>
        <p:nvSpPr>
          <p:cNvPr id="4" name="Content Placeholder 3"/>
          <p:cNvSpPr>
            <a:spLocks noGrp="1"/>
          </p:cNvSpPr>
          <p:nvPr>
            <p:ph sz="half" idx="2"/>
          </p:nvPr>
        </p:nvSpPr>
        <p:spPr>
          <a:xfrm>
            <a:off x="4448597" y="1068763"/>
            <a:ext cx="3917578" cy="3394710"/>
          </a:xfrm>
          <a:prstGeom prst="rect">
            <a:avLst/>
          </a:prstGeom>
        </p:spPr>
        <p:txBody>
          <a:bodyPr lIns="0" tIns="0" rIns="0" bIns="0"/>
          <a:lstStyle>
            <a:lvl1pPr>
              <a:lnSpc>
                <a:spcPct val="90000"/>
              </a:lnSpc>
              <a:spcBef>
                <a:spcPts val="0"/>
              </a:spcBef>
              <a:defRPr sz="1300"/>
            </a:lvl1pPr>
            <a:lvl2pPr>
              <a:lnSpc>
                <a:spcPct val="90000"/>
              </a:lnSpc>
              <a:spcBef>
                <a:spcPts val="0"/>
              </a:spcBef>
              <a:defRPr sz="1300"/>
            </a:lvl2pPr>
            <a:lvl3pPr>
              <a:lnSpc>
                <a:spcPct val="90000"/>
              </a:lnSpc>
              <a:spcBef>
                <a:spcPts val="0"/>
              </a:spcBef>
              <a:defRPr sz="1300"/>
            </a:lvl3pPr>
            <a:lvl4pPr>
              <a:lnSpc>
                <a:spcPct val="90000"/>
              </a:lnSpc>
              <a:spcBef>
                <a:spcPts val="0"/>
              </a:spcBef>
              <a:defRPr sz="1300"/>
            </a:lvl4pPr>
            <a:lvl5pPr>
              <a:lnSpc>
                <a:spcPct val="90000"/>
              </a:lnSpc>
              <a:spcBef>
                <a:spcPts val="0"/>
              </a:spcBef>
              <a:defRPr sz="1300"/>
            </a:lvl5pPr>
            <a:lvl6pPr>
              <a:defRPr sz="1000"/>
            </a:lvl6pPr>
            <a:lvl7pPr>
              <a:defRPr sz="1000"/>
            </a:lvl7pPr>
            <a:lvl8pPr>
              <a:defRPr sz="1000"/>
            </a:lvl8pPr>
            <a:lvl9pPr>
              <a:defRPr sz="1000"/>
            </a:lvl9pPr>
          </a:lstStyle>
          <a:p>
            <a:pPr lvl="0"/>
            <a:r>
              <a:rPr lang="en-AU" dirty="0"/>
              <a:t>Click to edit Master text styles</a:t>
            </a:r>
          </a:p>
          <a:p>
            <a:pPr lvl="1"/>
            <a:r>
              <a:rPr lang="en-AU" dirty="0"/>
              <a:t>Second level</a:t>
            </a:r>
          </a:p>
          <a:p>
            <a:pPr lvl="2"/>
            <a:r>
              <a:rPr lang="en-AU" dirty="0"/>
              <a:t>Third level</a:t>
            </a:r>
          </a:p>
          <a:p>
            <a:pPr lvl="3"/>
            <a:r>
              <a:rPr lang="en-AU" dirty="0"/>
              <a:t>Fourth level</a:t>
            </a:r>
          </a:p>
          <a:p>
            <a:pPr lvl="4"/>
            <a:r>
              <a:rPr lang="en-AU" dirty="0"/>
              <a:t>Fifth level</a:t>
            </a:r>
            <a:endParaRPr lang="en-US" dirty="0"/>
          </a:p>
        </p:txBody>
      </p:sp>
      <p:sp>
        <p:nvSpPr>
          <p:cNvPr id="7" name="Slide Number Placeholder 6"/>
          <p:cNvSpPr>
            <a:spLocks noGrp="1"/>
          </p:cNvSpPr>
          <p:nvPr>
            <p:ph type="sldNum" sz="quarter" idx="12"/>
          </p:nvPr>
        </p:nvSpPr>
        <p:spPr>
          <a:xfrm>
            <a:off x="854522" y="4869448"/>
            <a:ext cx="2133302" cy="274052"/>
          </a:xfrm>
          <a:prstGeom prst="rect">
            <a:avLst/>
          </a:prstGeom>
        </p:spPr>
        <p:txBody>
          <a:bodyPr/>
          <a:lstStyle/>
          <a:p>
            <a:fld id="{33A25153-C830-9A4C-9F25-A641D2A51ADB}" type="slidenum">
              <a:rPr lang="en-US" smtClean="0"/>
              <a:t>‹#›</a:t>
            </a:fld>
            <a:endParaRPr lang="en-US" dirty="0"/>
          </a:p>
        </p:txBody>
      </p:sp>
      <p:sp>
        <p:nvSpPr>
          <p:cNvPr id="9" name="Text Placeholder 8"/>
          <p:cNvSpPr>
            <a:spLocks noGrp="1"/>
          </p:cNvSpPr>
          <p:nvPr>
            <p:ph type="body" sz="quarter" idx="13"/>
          </p:nvPr>
        </p:nvSpPr>
        <p:spPr>
          <a:xfrm>
            <a:off x="484188" y="416764"/>
            <a:ext cx="5005387" cy="373062"/>
          </a:xfrm>
          <a:prstGeom prst="rect">
            <a:avLst/>
          </a:prstGeom>
        </p:spPr>
        <p:txBody>
          <a:bodyPr vert="horz" lIns="0" tIns="0" rIns="0" bIns="0"/>
          <a:lstStyle>
            <a:lvl1pPr>
              <a:defRPr sz="2000"/>
            </a:lvl1pPr>
          </a:lstStyle>
          <a:p>
            <a:pPr lvl="0"/>
            <a:r>
              <a:rPr lang="en-AU"/>
              <a:t>Click to edit Master text styles</a:t>
            </a:r>
            <a:endParaRPr lang="en-US"/>
          </a:p>
        </p:txBody>
      </p:sp>
    </p:spTree>
    <p:extLst>
      <p:ext uri="{BB962C8B-B14F-4D97-AF65-F5344CB8AC3E}">
        <p14:creationId xmlns:p14="http://schemas.microsoft.com/office/powerpoint/2010/main" val="1766545868"/>
      </p:ext>
    </p:extLst>
  </p:cSld>
  <p:clrMapOvr>
    <a:masterClrMapping/>
  </p:clrMapOv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84188" y="471488"/>
            <a:ext cx="7858125" cy="392932"/>
          </a:xfrm>
          <a:prstGeom prst="rect">
            <a:avLst/>
          </a:prstGeom>
        </p:spPr>
        <p:txBody>
          <a:bodyPr lIns="0" tIns="0" rIns="0" bIns="0"/>
          <a:lstStyle>
            <a:lvl1pPr>
              <a:defRPr>
                <a:solidFill>
                  <a:srgbClr val="3C3C3B"/>
                </a:solidFill>
                <a:latin typeface="+mn-lt"/>
              </a:defRPr>
            </a:lvl1pPr>
          </a:lstStyle>
          <a:p>
            <a:r>
              <a:rPr lang="en-US" dirty="0"/>
              <a:t>Click to edit Master title style</a:t>
            </a:r>
          </a:p>
        </p:txBody>
      </p:sp>
      <p:sp>
        <p:nvSpPr>
          <p:cNvPr id="3" name="Content Placeholder 2"/>
          <p:cNvSpPr>
            <a:spLocks noGrp="1"/>
          </p:cNvSpPr>
          <p:nvPr>
            <p:ph idx="1"/>
          </p:nvPr>
        </p:nvSpPr>
        <p:spPr>
          <a:xfrm>
            <a:off x="493341" y="1070453"/>
            <a:ext cx="7143750" cy="3664744"/>
          </a:xfrm>
          <a:prstGeom prst="rect">
            <a:avLst/>
          </a:prstGeom>
        </p:spPr>
        <p:txBody>
          <a:bodyPr lIns="0" tIns="0" rIns="0" bIns="0"/>
          <a:lstStyle>
            <a:lvl1pPr>
              <a:defRPr>
                <a:solidFill>
                  <a:srgbClr val="3C3C3B"/>
                </a:solidFill>
              </a:defRPr>
            </a:lvl1pPr>
            <a:lvl2pPr>
              <a:defRPr>
                <a:solidFill>
                  <a:srgbClr val="3C3C3B"/>
                </a:solidFill>
              </a:defRPr>
            </a:lvl2pPr>
            <a:lvl3pPr>
              <a:defRPr>
                <a:solidFill>
                  <a:srgbClr val="3C3C3B"/>
                </a:solidFill>
              </a:defRPr>
            </a:lvl3pPr>
            <a:lvl4pPr>
              <a:defRPr>
                <a:solidFill>
                  <a:srgbClr val="3C3C3B"/>
                </a:solidFill>
              </a:defRPr>
            </a:lvl4pPr>
            <a:lvl5pPr>
              <a:defRPr>
                <a:solidFill>
                  <a:srgbClr val="3C3C3B"/>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Box 7"/>
          <p:cNvSpPr txBox="1">
            <a:spLocks noGrp="1" noChangeArrowheads="1"/>
          </p:cNvSpPr>
          <p:nvPr>
            <p:ph type="sldNum" sz="quarter" idx="10"/>
          </p:nvPr>
        </p:nvSpPr>
        <p:spPr>
          <a:ln/>
        </p:spPr>
        <p:txBody>
          <a:bodyPr/>
          <a:lstStyle>
            <a:lvl1pPr>
              <a:defRPr/>
            </a:lvl1pPr>
          </a:lstStyle>
          <a:p>
            <a:pPr>
              <a:defRPr/>
            </a:pPr>
            <a:fld id="{57E4A338-4EBD-AD44-8568-E3B38E1111D8}" type="slidenum">
              <a:rPr lang="en-US"/>
              <a:pPr>
                <a:defRPr/>
              </a:pPr>
              <a:t>‹#›</a:t>
            </a:fld>
            <a:endParaRPr lang="en-US" dirty="0"/>
          </a:p>
        </p:txBody>
      </p:sp>
    </p:spTree>
    <p:extLst>
      <p:ext uri="{BB962C8B-B14F-4D97-AF65-F5344CB8AC3E}">
        <p14:creationId xmlns:p14="http://schemas.microsoft.com/office/powerpoint/2010/main" val="1479568653"/>
      </p:ext>
    </p:extLst>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84188" y="1059824"/>
            <a:ext cx="4145086" cy="3664744"/>
          </a:xfrm>
          <a:prstGeom prst="rect">
            <a:avLst/>
          </a:prstGeom>
        </p:spPr>
        <p:txBody>
          <a:bodyPr lIns="0" tIns="0" rIns="0" bIns="0"/>
          <a:lstStyle>
            <a:lvl1pPr>
              <a:defRPr sz="1300">
                <a:solidFill>
                  <a:schemeClr val="bg1"/>
                </a:solidFill>
              </a:defRPr>
            </a:lvl1pPr>
            <a:lvl2pPr>
              <a:defRPr sz="1300">
                <a:solidFill>
                  <a:schemeClr val="bg1"/>
                </a:solidFill>
              </a:defRPr>
            </a:lvl2pPr>
            <a:lvl3pPr>
              <a:defRPr sz="1300">
                <a:solidFill>
                  <a:schemeClr val="bg1"/>
                </a:solidFill>
              </a:defRPr>
            </a:lvl3pPr>
            <a:lvl4pPr>
              <a:defRPr sz="1300">
                <a:solidFill>
                  <a:schemeClr val="bg1"/>
                </a:solidFill>
              </a:defRPr>
            </a:lvl4pPr>
            <a:lvl5pPr>
              <a:defRPr sz="1300">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Text Placeholder 7"/>
          <p:cNvSpPr>
            <a:spLocks noGrp="1"/>
          </p:cNvSpPr>
          <p:nvPr>
            <p:ph type="body" sz="quarter" idx="11"/>
          </p:nvPr>
        </p:nvSpPr>
        <p:spPr>
          <a:xfrm>
            <a:off x="484188" y="441076"/>
            <a:ext cx="4419600" cy="324614"/>
          </a:xfrm>
          <a:prstGeom prst="rect">
            <a:avLst/>
          </a:prstGeom>
        </p:spPr>
        <p:txBody>
          <a:bodyPr vert="horz" lIns="0" tIns="0" rIns="0" bIns="0"/>
          <a:lstStyle>
            <a:lvl1pPr>
              <a:defRPr sz="2000">
                <a:solidFill>
                  <a:schemeClr val="bg1"/>
                </a:solidFill>
              </a:defRPr>
            </a:lvl1pPr>
          </a:lstStyle>
          <a:p>
            <a:pPr lvl="0"/>
            <a:r>
              <a:rPr lang="en-AU" dirty="0"/>
              <a:t>Click to edit Master text styles</a:t>
            </a:r>
            <a:endParaRPr lang="en-US" dirty="0"/>
          </a:p>
        </p:txBody>
      </p:sp>
    </p:spTree>
    <p:extLst>
      <p:ext uri="{BB962C8B-B14F-4D97-AF65-F5344CB8AC3E}">
        <p14:creationId xmlns:p14="http://schemas.microsoft.com/office/powerpoint/2010/main" val="1076716042"/>
      </p:ext>
    </p:extLst>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59532" y="4303748"/>
            <a:ext cx="2916324" cy="644266"/>
          </a:xfrm>
          <a:prstGeom prst="rect">
            <a:avLst/>
          </a:prstGeom>
        </p:spPr>
        <p:txBody>
          <a:bodyPr vert="horz"/>
          <a:lstStyle>
            <a:lvl1pPr>
              <a:defRPr cap="all" spc="-54"/>
            </a:lvl1pPr>
          </a:lstStyle>
          <a:p>
            <a:r>
              <a:rPr lang="en-US" dirty="0"/>
              <a:t>Click to edit Master title style</a:t>
            </a:r>
          </a:p>
        </p:txBody>
      </p:sp>
    </p:spTree>
    <p:extLst>
      <p:ext uri="{BB962C8B-B14F-4D97-AF65-F5344CB8AC3E}">
        <p14:creationId xmlns:p14="http://schemas.microsoft.com/office/powerpoint/2010/main" val="1794751289"/>
      </p:ext>
    </p:extLst>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1_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78523" y="4430153"/>
            <a:ext cx="2925325" cy="511110"/>
          </a:xfrm>
          <a:prstGeom prst="rect">
            <a:avLst/>
          </a:prstGeom>
        </p:spPr>
        <p:txBody>
          <a:bodyPr vert="horz" anchor="t">
            <a:normAutofit/>
          </a:bodyPr>
          <a:lstStyle>
            <a:lvl1pPr algn="l">
              <a:defRPr sz="1700" b="0" cap="all"/>
            </a:lvl1pPr>
          </a:lstStyle>
          <a:p>
            <a:r>
              <a:rPr lang="en-US" dirty="0"/>
              <a:t>Click to edit Master title style</a:t>
            </a:r>
          </a:p>
        </p:txBody>
      </p:sp>
      <p:sp>
        <p:nvSpPr>
          <p:cNvPr id="3" name="Text Placeholder 2"/>
          <p:cNvSpPr>
            <a:spLocks noGrp="1"/>
          </p:cNvSpPr>
          <p:nvPr>
            <p:ph type="body" idx="1"/>
          </p:nvPr>
        </p:nvSpPr>
        <p:spPr>
          <a:xfrm>
            <a:off x="278523" y="4248637"/>
            <a:ext cx="2925325" cy="195322"/>
          </a:xfrm>
          <a:prstGeom prst="rect">
            <a:avLst/>
          </a:prstGeom>
        </p:spPr>
        <p:txBody>
          <a:bodyPr lIns="49451" tIns="24725" rIns="49451" bIns="24725"/>
          <a:lstStyle>
            <a:lvl1pPr marL="0" indent="0">
              <a:buNone/>
              <a:defRPr sz="1000" b="0"/>
            </a:lvl1pPr>
            <a:lvl2pPr marL="247254" indent="0">
              <a:buNone/>
              <a:defRPr sz="1000"/>
            </a:lvl2pPr>
            <a:lvl3pPr marL="494508" indent="0">
              <a:buNone/>
              <a:defRPr sz="900"/>
            </a:lvl3pPr>
            <a:lvl4pPr marL="741761" indent="0">
              <a:buNone/>
              <a:defRPr sz="800"/>
            </a:lvl4pPr>
            <a:lvl5pPr marL="989015" indent="0">
              <a:buNone/>
              <a:defRPr sz="800"/>
            </a:lvl5pPr>
            <a:lvl6pPr marL="1236269" indent="0">
              <a:buNone/>
              <a:defRPr sz="800"/>
            </a:lvl6pPr>
            <a:lvl7pPr marL="1483523" indent="0">
              <a:buNone/>
              <a:defRPr sz="800"/>
            </a:lvl7pPr>
            <a:lvl8pPr marL="1730776" indent="0">
              <a:buNone/>
              <a:defRPr sz="800"/>
            </a:lvl8pPr>
            <a:lvl9pPr marL="1978030" indent="0">
              <a:buNone/>
              <a:defRPr sz="800"/>
            </a:lvl9pPr>
          </a:lstStyle>
          <a:p>
            <a:pPr lvl="0"/>
            <a:r>
              <a:rPr lang="en-US" dirty="0"/>
              <a:t>Click to edit Master text styles</a:t>
            </a:r>
          </a:p>
        </p:txBody>
      </p:sp>
      <p:sp>
        <p:nvSpPr>
          <p:cNvPr id="4" name="TextBox 3"/>
          <p:cNvSpPr txBox="1"/>
          <p:nvPr userDrawn="1"/>
        </p:nvSpPr>
        <p:spPr>
          <a:xfrm>
            <a:off x="2416618" y="3674589"/>
            <a:ext cx="184666" cy="384721"/>
          </a:xfrm>
          <a:prstGeom prst="rect">
            <a:avLst/>
          </a:prstGeom>
          <a:noFill/>
        </p:spPr>
        <p:txBody>
          <a:bodyPr wrap="none" rtlCol="0">
            <a:spAutoFit/>
          </a:bodyPr>
          <a:lstStyle/>
          <a:p>
            <a:endParaRPr lang="en-US" dirty="0"/>
          </a:p>
        </p:txBody>
      </p:sp>
    </p:spTree>
    <p:extLst>
      <p:ext uri="{BB962C8B-B14F-4D97-AF65-F5344CB8AC3E}">
        <p14:creationId xmlns:p14="http://schemas.microsoft.com/office/powerpoint/2010/main" val="3597438865"/>
      </p:ext>
    </p:extLst>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667341410"/>
      </p:ext>
    </p:extLst>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5" name="Rectangle 3"/>
          <p:cNvSpPr>
            <a:spLocks noGrp="1" noChangeArrowheads="1"/>
          </p:cNvSpPr>
          <p:nvPr>
            <p:ph type="title"/>
          </p:nvPr>
        </p:nvSpPr>
        <p:spPr bwMode="auto">
          <a:xfrm>
            <a:off x="482850" y="323850"/>
            <a:ext cx="6399837" cy="39576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FAA26D3D-D897-4be2-8F04-BA451C77F1D7}">
              <ma14:placeholderFlag xmlns:ma14="http://schemas.microsoft.com/office/mac/drawingml/2011/main" xmlns="" val="1"/>
            </a:ext>
          </a:extLst>
        </p:spPr>
        <p:txBody>
          <a:bodyPr vert="horz" wrap="square" lIns="0" tIns="0" rIns="0" bIns="0" numCol="1" anchor="b" anchorCtr="0" compatLnSpc="1">
            <a:prstTxWarp prst="textNoShape">
              <a:avLst/>
            </a:prstTxWarp>
          </a:bodyPr>
          <a:lstStyle/>
          <a:p>
            <a:pPr lvl="0"/>
            <a:r>
              <a:rPr lang="en-US" dirty="0">
                <a:sym typeface="Arial Bold" charset="0"/>
              </a:rPr>
              <a:t>Click to edit Master title style</a:t>
            </a:r>
          </a:p>
        </p:txBody>
      </p:sp>
      <p:sp>
        <p:nvSpPr>
          <p:cNvPr id="6" name="Rectangle 4"/>
          <p:cNvSpPr>
            <a:spLocks noGrp="1" noChangeArrowheads="1"/>
          </p:cNvSpPr>
          <p:nvPr>
            <p:ph idx="1"/>
          </p:nvPr>
        </p:nvSpPr>
        <p:spPr bwMode="auto">
          <a:xfrm>
            <a:off x="495300" y="1028700"/>
            <a:ext cx="6444537" cy="366474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FAA26D3D-D897-4be2-8F04-BA451C77F1D7}">
              <ma14:placeholderFlag xmlns:ma14="http://schemas.microsoft.com/office/mac/drawingml/2011/main" xmlns="" val="1"/>
            </a:ext>
          </a:extLst>
        </p:spPr>
        <p:txBody>
          <a:bodyPr vert="horz" wrap="square" lIns="0" tIns="0" rIns="0" bIns="0" numCol="1" anchor="t" anchorCtr="0" compatLnSpc="1">
            <a:prstTxWarp prst="textNoShape">
              <a:avLst/>
            </a:prstTxWarp>
          </a:bodyPr>
          <a:lstStyle/>
          <a:p>
            <a:pPr lvl="0"/>
            <a:r>
              <a:rPr lang="en-US" dirty="0">
                <a:sym typeface="Arial" charset="0"/>
              </a:rPr>
              <a:t>Click to edit Master text styles</a:t>
            </a:r>
          </a:p>
          <a:p>
            <a:pPr lvl="1"/>
            <a:r>
              <a:rPr lang="en-US" dirty="0">
                <a:sym typeface="Arial" charset="0"/>
              </a:rPr>
              <a:t>Second level</a:t>
            </a:r>
          </a:p>
          <a:p>
            <a:pPr lvl="2"/>
            <a:r>
              <a:rPr lang="en-US" dirty="0">
                <a:sym typeface="Arial" charset="0"/>
              </a:rPr>
              <a:t>Third level</a:t>
            </a:r>
          </a:p>
          <a:p>
            <a:pPr lvl="3"/>
            <a:r>
              <a:rPr lang="en-US" dirty="0">
                <a:sym typeface="Arial" charset="0"/>
              </a:rPr>
              <a:t>Fourth level</a:t>
            </a:r>
          </a:p>
          <a:p>
            <a:pPr lvl="4"/>
            <a:r>
              <a:rPr lang="en-US" dirty="0">
                <a:sym typeface="Arial" charset="0"/>
              </a:rPr>
              <a:t>Fifth level</a:t>
            </a:r>
          </a:p>
        </p:txBody>
      </p:sp>
    </p:spTree>
    <p:extLst>
      <p:ext uri="{BB962C8B-B14F-4D97-AF65-F5344CB8AC3E}">
        <p14:creationId xmlns:p14="http://schemas.microsoft.com/office/powerpoint/2010/main" val="2955627519"/>
      </p:ext>
    </p:extLst>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4" name="Title 3"/>
          <p:cNvSpPr>
            <a:spLocks noGrp="1" noChangeArrowheads="1"/>
          </p:cNvSpPr>
          <p:nvPr>
            <p:ph type="title"/>
          </p:nvPr>
        </p:nvSpPr>
        <p:spPr bwMode="auto">
          <a:xfrm>
            <a:off x="482850" y="390524"/>
            <a:ext cx="6399837" cy="40528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FAA26D3D-D897-4be2-8F04-BA451C77F1D7}">
              <ma14:placeholderFlag xmlns:ma14="http://schemas.microsoft.com/office/mac/drawingml/2011/main" xmlns="" val="1"/>
            </a:ext>
          </a:extLst>
        </p:spPr>
        <p:txBody>
          <a:bodyPr vert="horz" wrap="square" lIns="0" tIns="0" rIns="0" bIns="0" numCol="1" anchor="b" anchorCtr="0" compatLnSpc="1">
            <a:prstTxWarp prst="textNoShape">
              <a:avLst/>
            </a:prstTxWarp>
          </a:bodyPr>
          <a:lstStyle/>
          <a:p>
            <a:pPr lvl="0"/>
            <a:r>
              <a:rPr lang="en-US" dirty="0">
                <a:sym typeface="Arial Bold" charset="0"/>
              </a:rPr>
              <a:t>Click to edit Master title style</a:t>
            </a:r>
          </a:p>
        </p:txBody>
      </p:sp>
    </p:spTree>
    <p:extLst>
      <p:ext uri="{BB962C8B-B14F-4D97-AF65-F5344CB8AC3E}">
        <p14:creationId xmlns:p14="http://schemas.microsoft.com/office/powerpoint/2010/main" val="3609191775"/>
      </p:ext>
    </p:extLst>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84188" y="471488"/>
            <a:ext cx="7858125" cy="392932"/>
          </a:xfrm>
          <a:prstGeom prst="rect">
            <a:avLst/>
          </a:prstGeom>
        </p:spPr>
        <p:txBody>
          <a:bodyPr lIns="0" tIns="0" rIns="0" bIns="0"/>
          <a:lstStyle>
            <a:lvl1pPr>
              <a:defRPr>
                <a:solidFill>
                  <a:srgbClr val="3C3C3B"/>
                </a:solidFill>
                <a:latin typeface="+mn-lt"/>
              </a:defRPr>
            </a:lvl1pPr>
          </a:lstStyle>
          <a:p>
            <a:r>
              <a:rPr lang="en-US" dirty="0"/>
              <a:t>Click to edit Master title style</a:t>
            </a:r>
          </a:p>
        </p:txBody>
      </p:sp>
      <p:sp>
        <p:nvSpPr>
          <p:cNvPr id="3" name="Content Placeholder 2"/>
          <p:cNvSpPr>
            <a:spLocks noGrp="1"/>
          </p:cNvSpPr>
          <p:nvPr>
            <p:ph idx="1"/>
          </p:nvPr>
        </p:nvSpPr>
        <p:spPr>
          <a:xfrm>
            <a:off x="493341" y="1070453"/>
            <a:ext cx="7143750" cy="3664744"/>
          </a:xfrm>
          <a:prstGeom prst="rect">
            <a:avLst/>
          </a:prstGeom>
        </p:spPr>
        <p:txBody>
          <a:bodyPr lIns="0" tIns="0" rIns="0" bIns="0"/>
          <a:lstStyle>
            <a:lvl1pPr>
              <a:defRPr>
                <a:solidFill>
                  <a:srgbClr val="3C3C3B"/>
                </a:solidFill>
              </a:defRPr>
            </a:lvl1pPr>
            <a:lvl2pPr>
              <a:defRPr>
                <a:solidFill>
                  <a:srgbClr val="3C3C3B"/>
                </a:solidFill>
              </a:defRPr>
            </a:lvl2pPr>
            <a:lvl3pPr>
              <a:defRPr>
                <a:solidFill>
                  <a:srgbClr val="3C3C3B"/>
                </a:solidFill>
              </a:defRPr>
            </a:lvl3pPr>
            <a:lvl4pPr>
              <a:defRPr>
                <a:solidFill>
                  <a:srgbClr val="3C3C3B"/>
                </a:solidFill>
              </a:defRPr>
            </a:lvl4pPr>
            <a:lvl5pPr>
              <a:defRPr>
                <a:solidFill>
                  <a:srgbClr val="3C3C3B"/>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Box 7"/>
          <p:cNvSpPr txBox="1">
            <a:spLocks noGrp="1" noChangeArrowheads="1"/>
          </p:cNvSpPr>
          <p:nvPr>
            <p:ph type="sldNum" sz="quarter" idx="10"/>
          </p:nvPr>
        </p:nvSpPr>
        <p:spPr>
          <a:ln/>
        </p:spPr>
        <p:txBody>
          <a:bodyPr/>
          <a:lstStyle>
            <a:lvl1pPr>
              <a:defRPr/>
            </a:lvl1pPr>
          </a:lstStyle>
          <a:p>
            <a:pPr>
              <a:defRPr/>
            </a:pPr>
            <a:fld id="{57E4A338-4EBD-AD44-8568-E3B38E1111D8}" type="slidenum">
              <a:rPr lang="en-US"/>
              <a:pPr>
                <a:defRPr/>
              </a:pPr>
              <a:t>‹#›</a:t>
            </a:fld>
            <a:endParaRPr lang="en-US" dirty="0"/>
          </a:p>
        </p:txBody>
      </p:sp>
    </p:spTree>
    <p:extLst>
      <p:ext uri="{BB962C8B-B14F-4D97-AF65-F5344CB8AC3E}">
        <p14:creationId xmlns:p14="http://schemas.microsoft.com/office/powerpoint/2010/main" val="3374152866"/>
      </p:ext>
    </p:extLst>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1_GENERIC INFO">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4002313457"/>
      </p:ext>
    </p:extLst>
  </p:cSld>
  <p:clrMapOvr>
    <a:masterClrMapping/>
  </p:clrMapOvr>
  <p:transition/>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3.emf"/><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2.png"/><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theme" Target="../theme/theme2.xml"/><Relationship Id="rId1" Type="http://schemas.openxmlformats.org/officeDocument/2006/relationships/slideLayout" Target="../slideLayouts/slideLayout5.xml"/><Relationship Id="rId5" Type="http://schemas.openxmlformats.org/officeDocument/2006/relationships/image" Target="../media/image1.png"/><Relationship Id="rId4" Type="http://schemas.openxmlformats.org/officeDocument/2006/relationships/image" Target="../media/image3.emf"/></Relationships>
</file>

<file path=ppt/slideMasters/_rels/slideMaster3.xml.rels><?xml version="1.0" encoding="UTF-8" standalone="yes"?>
<Relationships xmlns="http://schemas.openxmlformats.org/package/2006/relationships"><Relationship Id="rId3" Type="http://schemas.openxmlformats.org/officeDocument/2006/relationships/theme" Target="../theme/theme3.xml"/><Relationship Id="rId2" Type="http://schemas.openxmlformats.org/officeDocument/2006/relationships/slideLayout" Target="../slideLayouts/slideLayout7.xml"/><Relationship Id="rId1" Type="http://schemas.openxmlformats.org/officeDocument/2006/relationships/slideLayout" Target="../slideLayouts/slideLayout6.xml"/><Relationship Id="rId5" Type="http://schemas.openxmlformats.org/officeDocument/2006/relationships/image" Target="../media/image6.emf"/><Relationship Id="rId4" Type="http://schemas.openxmlformats.org/officeDocument/2006/relationships/image" Target="../media/image5.png"/></Relationships>
</file>

<file path=ppt/slideMasters/_rels/slideMaster4.xml.rels><?xml version="1.0" encoding="UTF-8" standalone="yes"?>
<Relationships xmlns="http://schemas.openxmlformats.org/package/2006/relationships"><Relationship Id="rId3" Type="http://schemas.openxmlformats.org/officeDocument/2006/relationships/theme" Target="../theme/theme4.xml"/><Relationship Id="rId2" Type="http://schemas.openxmlformats.org/officeDocument/2006/relationships/slideLayout" Target="../slideLayouts/slideLayout9.xml"/><Relationship Id="rId1" Type="http://schemas.openxmlformats.org/officeDocument/2006/relationships/slideLayout" Target="../slideLayouts/slideLayout8.xml"/></Relationships>
</file>

<file path=ppt/slideMasters/_rels/slideMaster5.xml.rels><?xml version="1.0" encoding="UTF-8" standalone="yes"?>
<Relationships xmlns="http://schemas.openxmlformats.org/package/2006/relationships"><Relationship Id="rId3" Type="http://schemas.openxmlformats.org/officeDocument/2006/relationships/slideLayout" Target="../slideLayouts/slideLayout12.xml"/><Relationship Id="rId2" Type="http://schemas.openxmlformats.org/officeDocument/2006/relationships/slideLayout" Target="../slideLayouts/slideLayout11.xml"/><Relationship Id="rId1" Type="http://schemas.openxmlformats.org/officeDocument/2006/relationships/slideLayout" Target="../slideLayouts/slideLayout10.xml"/><Relationship Id="rId5" Type="http://schemas.openxmlformats.org/officeDocument/2006/relationships/image" Target="../media/image6.emf"/><Relationship Id="rId4" Type="http://schemas.openxmlformats.org/officeDocument/2006/relationships/theme" Target="../theme/theme5.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rgbClr val="009C9E"/>
        </a:solidFill>
        <a:effectLst/>
      </p:bgPr>
    </p:bg>
    <p:spTree>
      <p:nvGrpSpPr>
        <p:cNvPr id="1" name=""/>
        <p:cNvGrpSpPr/>
        <p:nvPr/>
      </p:nvGrpSpPr>
      <p:grpSpPr>
        <a:xfrm>
          <a:off x="0" y="0"/>
          <a:ext cx="0" cy="0"/>
          <a:chOff x="0" y="0"/>
          <a:chExt cx="0" cy="0"/>
        </a:xfrm>
      </p:grpSpPr>
      <p:pic>
        <p:nvPicPr>
          <p:cNvPr id="9" name="Picture 2"/>
          <p:cNvPicPr>
            <a:picLocks noChangeAspect="1" noChangeArrowheads="1"/>
          </p:cNvPicPr>
          <p:nvPr userDrawn="1"/>
        </p:nvPicPr>
        <p:blipFill>
          <a:blip r:embed="rId6">
            <a:extLst>
              <a:ext uri="{28A0092B-C50C-407E-A947-70E740481C1C}">
                <a14:useLocalDpi xmlns:a14="http://schemas.microsoft.com/office/drawing/2010/main" val="0"/>
              </a:ext>
            </a:extLst>
          </a:blip>
          <a:srcRect/>
          <a:stretch>
            <a:fillRect/>
          </a:stretch>
        </p:blipFill>
        <p:spPr bwMode="auto">
          <a:xfrm>
            <a:off x="0" y="0"/>
            <a:ext cx="9144000" cy="516060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Rectangle 5"/>
          <p:cNvSpPr>
            <a:spLocks noGrp="1" noChangeArrowheads="1"/>
          </p:cNvSpPr>
          <p:nvPr>
            <p:ph type="title"/>
          </p:nvPr>
        </p:nvSpPr>
        <p:spPr bwMode="auto">
          <a:xfrm>
            <a:off x="642938" y="2333863"/>
            <a:ext cx="3393281" cy="11572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FAA26D3D-D897-4be2-8F04-BA451C77F1D7}">
              <ma14:placeholderFlag xmlns="" xmlns:ma14="http://schemas.microsoft.com/office/mac/drawingml/2011/main" val="1"/>
            </a:ext>
          </a:extLst>
        </p:spPr>
        <p:txBody>
          <a:bodyPr vert="horz" wrap="square" lIns="0" tIns="0" rIns="0" bIns="0" numCol="1" anchor="b" anchorCtr="0" compatLnSpc="1">
            <a:prstTxWarp prst="textNoShape">
              <a:avLst/>
            </a:prstTxWarp>
          </a:bodyPr>
          <a:lstStyle/>
          <a:p>
            <a:pPr lvl="0"/>
            <a:r>
              <a:rPr lang="en-US" dirty="0">
                <a:sym typeface="Arial Bold" charset="0"/>
              </a:rPr>
              <a:t>Click to edit Master title style</a:t>
            </a:r>
          </a:p>
        </p:txBody>
      </p:sp>
      <p:sp>
        <p:nvSpPr>
          <p:cNvPr id="5126" name="Rectangle 6"/>
          <p:cNvSpPr>
            <a:spLocks noGrp="1" noChangeArrowheads="1"/>
          </p:cNvSpPr>
          <p:nvPr>
            <p:ph type="body" idx="1"/>
          </p:nvPr>
        </p:nvSpPr>
        <p:spPr bwMode="auto">
          <a:xfrm>
            <a:off x="642938" y="3587591"/>
            <a:ext cx="3393281" cy="6429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FAA26D3D-D897-4be2-8F04-BA451C77F1D7}">
              <ma14:placeholderFlag xmlns="" xmlns:ma14="http://schemas.microsoft.com/office/mac/drawingml/2011/main" val="1"/>
            </a:ext>
          </a:extLst>
        </p:spPr>
        <p:txBody>
          <a:bodyPr vert="horz" wrap="square" lIns="0" tIns="0" rIns="0" bIns="0" numCol="1" anchor="t" anchorCtr="0" compatLnSpc="1">
            <a:prstTxWarp prst="textNoShape">
              <a:avLst/>
            </a:prstTxWarp>
          </a:bodyPr>
          <a:lstStyle/>
          <a:p>
            <a:pPr lvl="0"/>
            <a:r>
              <a:rPr lang="en-US" dirty="0">
                <a:sym typeface="Arial Bold" charset="0"/>
              </a:rPr>
              <a:t>Click to edit Master text styles</a:t>
            </a:r>
          </a:p>
          <a:p>
            <a:pPr lvl="1"/>
            <a:r>
              <a:rPr lang="en-US" dirty="0">
                <a:sym typeface="Arial" charset="0"/>
              </a:rPr>
              <a:t>Second level</a:t>
            </a:r>
          </a:p>
          <a:p>
            <a:pPr lvl="2"/>
            <a:r>
              <a:rPr lang="en-US" dirty="0">
                <a:sym typeface="Arial" charset="0"/>
              </a:rPr>
              <a:t>Third level</a:t>
            </a:r>
          </a:p>
          <a:p>
            <a:pPr lvl="3"/>
            <a:r>
              <a:rPr lang="en-US" dirty="0">
                <a:sym typeface="Arial" charset="0"/>
              </a:rPr>
              <a:t>Fourth level</a:t>
            </a:r>
          </a:p>
          <a:p>
            <a:pPr lvl="4"/>
            <a:r>
              <a:rPr lang="en-US" dirty="0">
                <a:sym typeface="Arial" charset="0"/>
              </a:rPr>
              <a:t>Fifth level</a:t>
            </a:r>
          </a:p>
        </p:txBody>
      </p:sp>
      <p:pic>
        <p:nvPicPr>
          <p:cNvPr id="8" name="Picture 7" descr="Hudson_logo_SL_w.eps"/>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7164288" y="4155926"/>
            <a:ext cx="1512000" cy="596843"/>
          </a:xfrm>
          <a:prstGeom prst="rect">
            <a:avLst/>
          </a:prstGeom>
        </p:spPr>
      </p:pic>
    </p:spTree>
    <p:extLst>
      <p:ext uri="{BB962C8B-B14F-4D97-AF65-F5344CB8AC3E}">
        <p14:creationId xmlns:p14="http://schemas.microsoft.com/office/powerpoint/2010/main" val="573846690"/>
      </p:ext>
    </p:extLst>
  </p:cSld>
  <p:clrMap bg1="lt1" tx1="dk1" bg2="lt2" tx2="dk2" accent1="accent1" accent2="accent2" accent3="accent3" accent4="accent4" accent5="accent5" accent6="accent6" hlink="hlink" folHlink="folHlink"/>
  <p:sldLayoutIdLst>
    <p:sldLayoutId id="2147483917" r:id="rId1"/>
    <p:sldLayoutId id="2147483918" r:id="rId2"/>
    <p:sldLayoutId id="2147483919" r:id="rId3"/>
    <p:sldLayoutId id="2147483920" r:id="rId4"/>
  </p:sldLayoutIdLst>
  <p:transition/>
  <p:txStyles>
    <p:titleStyle>
      <a:lvl1pPr algn="l" rtl="0" eaLnBrk="0" fontAlgn="base" hangingPunct="0">
        <a:lnSpc>
          <a:spcPct val="80000"/>
        </a:lnSpc>
        <a:spcBef>
          <a:spcPct val="0"/>
        </a:spcBef>
        <a:spcAft>
          <a:spcPct val="0"/>
        </a:spcAft>
        <a:defRPr sz="2000" b="0" spc="-54">
          <a:solidFill>
            <a:srgbClr val="FFFFFF"/>
          </a:solidFill>
          <a:latin typeface="Arial"/>
          <a:ea typeface="+mj-ea"/>
          <a:cs typeface="Arial"/>
          <a:sym typeface="Arial Bold" charset="0"/>
        </a:defRPr>
      </a:lvl1pPr>
      <a:lvl2pPr algn="l" rtl="0" eaLnBrk="0" fontAlgn="base" hangingPunct="0">
        <a:lnSpc>
          <a:spcPct val="80000"/>
        </a:lnSpc>
        <a:spcBef>
          <a:spcPct val="0"/>
        </a:spcBef>
        <a:spcAft>
          <a:spcPct val="0"/>
        </a:spcAft>
        <a:defRPr sz="1900">
          <a:solidFill>
            <a:srgbClr val="FFFFFF"/>
          </a:solidFill>
          <a:latin typeface="Arial Bold" charset="0"/>
          <a:ea typeface="PingFang SC Semibold" charset="0"/>
          <a:cs typeface="PingFang SC Semibold" charset="0"/>
          <a:sym typeface="Arial Bold" charset="0"/>
        </a:defRPr>
      </a:lvl2pPr>
      <a:lvl3pPr algn="l" rtl="0" eaLnBrk="0" fontAlgn="base" hangingPunct="0">
        <a:lnSpc>
          <a:spcPct val="80000"/>
        </a:lnSpc>
        <a:spcBef>
          <a:spcPct val="0"/>
        </a:spcBef>
        <a:spcAft>
          <a:spcPct val="0"/>
        </a:spcAft>
        <a:defRPr sz="1900">
          <a:solidFill>
            <a:srgbClr val="FFFFFF"/>
          </a:solidFill>
          <a:latin typeface="Arial Bold" charset="0"/>
          <a:ea typeface="PingFang SC Semibold" charset="0"/>
          <a:cs typeface="PingFang SC Semibold" charset="0"/>
          <a:sym typeface="Arial Bold" charset="0"/>
        </a:defRPr>
      </a:lvl3pPr>
      <a:lvl4pPr algn="l" rtl="0" eaLnBrk="0" fontAlgn="base" hangingPunct="0">
        <a:lnSpc>
          <a:spcPct val="80000"/>
        </a:lnSpc>
        <a:spcBef>
          <a:spcPct val="0"/>
        </a:spcBef>
        <a:spcAft>
          <a:spcPct val="0"/>
        </a:spcAft>
        <a:defRPr sz="1900">
          <a:solidFill>
            <a:srgbClr val="FFFFFF"/>
          </a:solidFill>
          <a:latin typeface="Arial Bold" charset="0"/>
          <a:ea typeface="PingFang SC Semibold" charset="0"/>
          <a:cs typeface="PingFang SC Semibold" charset="0"/>
          <a:sym typeface="Arial Bold" charset="0"/>
        </a:defRPr>
      </a:lvl4pPr>
      <a:lvl5pPr algn="l" rtl="0" eaLnBrk="0" fontAlgn="base" hangingPunct="0">
        <a:lnSpc>
          <a:spcPct val="80000"/>
        </a:lnSpc>
        <a:spcBef>
          <a:spcPct val="0"/>
        </a:spcBef>
        <a:spcAft>
          <a:spcPct val="0"/>
        </a:spcAft>
        <a:defRPr sz="1900">
          <a:solidFill>
            <a:srgbClr val="FFFFFF"/>
          </a:solidFill>
          <a:latin typeface="Arial Bold" charset="0"/>
          <a:ea typeface="PingFang SC Semibold" charset="0"/>
          <a:cs typeface="PingFang SC Semibold" charset="0"/>
          <a:sym typeface="Arial Bold" charset="0"/>
        </a:defRPr>
      </a:lvl5pPr>
      <a:lvl6pPr marL="247254" algn="l" rtl="0" fontAlgn="base">
        <a:lnSpc>
          <a:spcPct val="80000"/>
        </a:lnSpc>
        <a:spcBef>
          <a:spcPct val="0"/>
        </a:spcBef>
        <a:spcAft>
          <a:spcPct val="0"/>
        </a:spcAft>
        <a:defRPr sz="1900">
          <a:solidFill>
            <a:srgbClr val="FFFFFF"/>
          </a:solidFill>
          <a:latin typeface="Arial Bold" charset="0"/>
          <a:ea typeface="PingFang SC Semibold" charset="0"/>
          <a:cs typeface="PingFang SC Semibold" charset="0"/>
          <a:sym typeface="Arial Bold" charset="0"/>
        </a:defRPr>
      </a:lvl6pPr>
      <a:lvl7pPr marL="494508" algn="l" rtl="0" fontAlgn="base">
        <a:lnSpc>
          <a:spcPct val="80000"/>
        </a:lnSpc>
        <a:spcBef>
          <a:spcPct val="0"/>
        </a:spcBef>
        <a:spcAft>
          <a:spcPct val="0"/>
        </a:spcAft>
        <a:defRPr sz="1900">
          <a:solidFill>
            <a:srgbClr val="FFFFFF"/>
          </a:solidFill>
          <a:latin typeface="Arial Bold" charset="0"/>
          <a:ea typeface="PingFang SC Semibold" charset="0"/>
          <a:cs typeface="PingFang SC Semibold" charset="0"/>
          <a:sym typeface="Arial Bold" charset="0"/>
        </a:defRPr>
      </a:lvl7pPr>
      <a:lvl8pPr marL="741761" algn="l" rtl="0" fontAlgn="base">
        <a:lnSpc>
          <a:spcPct val="80000"/>
        </a:lnSpc>
        <a:spcBef>
          <a:spcPct val="0"/>
        </a:spcBef>
        <a:spcAft>
          <a:spcPct val="0"/>
        </a:spcAft>
        <a:defRPr sz="1900">
          <a:solidFill>
            <a:srgbClr val="FFFFFF"/>
          </a:solidFill>
          <a:latin typeface="Arial Bold" charset="0"/>
          <a:ea typeface="PingFang SC Semibold" charset="0"/>
          <a:cs typeface="PingFang SC Semibold" charset="0"/>
          <a:sym typeface="Arial Bold" charset="0"/>
        </a:defRPr>
      </a:lvl8pPr>
      <a:lvl9pPr marL="989015" algn="l" rtl="0" fontAlgn="base">
        <a:lnSpc>
          <a:spcPct val="80000"/>
        </a:lnSpc>
        <a:spcBef>
          <a:spcPct val="0"/>
        </a:spcBef>
        <a:spcAft>
          <a:spcPct val="0"/>
        </a:spcAft>
        <a:defRPr sz="1900">
          <a:solidFill>
            <a:srgbClr val="FFFFFF"/>
          </a:solidFill>
          <a:latin typeface="Arial Bold" charset="0"/>
          <a:ea typeface="PingFang SC Semibold" charset="0"/>
          <a:cs typeface="PingFang SC Semibold" charset="0"/>
          <a:sym typeface="Arial Bold" charset="0"/>
        </a:defRPr>
      </a:lvl9pPr>
    </p:titleStyle>
    <p:bodyStyle>
      <a:lvl1pPr marL="1111250" indent="-1111250" algn="l" rtl="0" eaLnBrk="0" fontAlgn="base" hangingPunct="0">
        <a:lnSpc>
          <a:spcPct val="90000"/>
        </a:lnSpc>
        <a:spcBef>
          <a:spcPts val="0"/>
        </a:spcBef>
        <a:spcAft>
          <a:spcPts val="200"/>
        </a:spcAft>
        <a:defRPr sz="1300">
          <a:solidFill>
            <a:srgbClr val="FFFFFF"/>
          </a:solidFill>
          <a:latin typeface="Arial"/>
          <a:ea typeface="+mn-ea"/>
          <a:cs typeface="Arial"/>
          <a:sym typeface="Arial Bold" charset="0"/>
        </a:defRPr>
      </a:lvl1pPr>
      <a:lvl2pPr marL="1111250" indent="-1111250" algn="l" rtl="0" eaLnBrk="0" fontAlgn="base" hangingPunct="0">
        <a:lnSpc>
          <a:spcPct val="90000"/>
        </a:lnSpc>
        <a:spcBef>
          <a:spcPts val="0"/>
        </a:spcBef>
        <a:spcAft>
          <a:spcPts val="200"/>
        </a:spcAft>
        <a:defRPr sz="800">
          <a:solidFill>
            <a:srgbClr val="FFFFFF"/>
          </a:solidFill>
          <a:latin typeface="Arial"/>
          <a:ea typeface="PingFang SC Regular" charset="0"/>
          <a:cs typeface="Arial"/>
          <a:sym typeface="Arial" charset="0"/>
        </a:defRPr>
      </a:lvl2pPr>
      <a:lvl3pPr marL="1111250" indent="-1111250" algn="l" rtl="0" eaLnBrk="0" fontAlgn="base" hangingPunct="0">
        <a:lnSpc>
          <a:spcPct val="90000"/>
        </a:lnSpc>
        <a:spcBef>
          <a:spcPts val="0"/>
        </a:spcBef>
        <a:spcAft>
          <a:spcPts val="200"/>
        </a:spcAft>
        <a:defRPr sz="800">
          <a:solidFill>
            <a:srgbClr val="FFFFFF"/>
          </a:solidFill>
          <a:latin typeface="Arial"/>
          <a:ea typeface="PingFang SC Regular" charset="0"/>
          <a:cs typeface="Arial"/>
          <a:sym typeface="Arial" charset="0"/>
        </a:defRPr>
      </a:lvl3pPr>
      <a:lvl4pPr marL="1111250" indent="-1111250" algn="l" rtl="0" eaLnBrk="0" fontAlgn="base" hangingPunct="0">
        <a:lnSpc>
          <a:spcPct val="90000"/>
        </a:lnSpc>
        <a:spcBef>
          <a:spcPts val="0"/>
        </a:spcBef>
        <a:spcAft>
          <a:spcPts val="200"/>
        </a:spcAft>
        <a:defRPr sz="800">
          <a:solidFill>
            <a:srgbClr val="FFFFFF"/>
          </a:solidFill>
          <a:latin typeface="Arial"/>
          <a:ea typeface="PingFang SC Regular" charset="0"/>
          <a:cs typeface="Arial"/>
          <a:sym typeface="Arial" charset="0"/>
        </a:defRPr>
      </a:lvl4pPr>
      <a:lvl5pPr marL="1111250" indent="-1111250" algn="l" rtl="0" eaLnBrk="0" fontAlgn="base" hangingPunct="0">
        <a:lnSpc>
          <a:spcPct val="90000"/>
        </a:lnSpc>
        <a:spcBef>
          <a:spcPts val="0"/>
        </a:spcBef>
        <a:spcAft>
          <a:spcPts val="200"/>
        </a:spcAft>
        <a:defRPr sz="800">
          <a:solidFill>
            <a:srgbClr val="FFFFFF"/>
          </a:solidFill>
          <a:latin typeface="Arial"/>
          <a:ea typeface="PingFang SC Regular" charset="0"/>
          <a:cs typeface="Arial"/>
          <a:sym typeface="Arial" charset="0"/>
        </a:defRPr>
      </a:lvl5pPr>
      <a:lvl6pPr marL="247254" algn="l" rtl="0" fontAlgn="base">
        <a:lnSpc>
          <a:spcPct val="80000"/>
        </a:lnSpc>
        <a:spcBef>
          <a:spcPct val="0"/>
        </a:spcBef>
        <a:spcAft>
          <a:spcPct val="0"/>
        </a:spcAft>
        <a:defRPr>
          <a:solidFill>
            <a:srgbClr val="FFFFFF"/>
          </a:solidFill>
          <a:latin typeface="Arial" charset="0"/>
          <a:ea typeface="PingFang SC Regular" charset="0"/>
          <a:cs typeface="PingFang SC Regular" charset="0"/>
          <a:sym typeface="Arial" charset="0"/>
        </a:defRPr>
      </a:lvl6pPr>
      <a:lvl7pPr marL="494508" algn="l" rtl="0" fontAlgn="base">
        <a:lnSpc>
          <a:spcPct val="80000"/>
        </a:lnSpc>
        <a:spcBef>
          <a:spcPct val="0"/>
        </a:spcBef>
        <a:spcAft>
          <a:spcPct val="0"/>
        </a:spcAft>
        <a:defRPr>
          <a:solidFill>
            <a:srgbClr val="FFFFFF"/>
          </a:solidFill>
          <a:latin typeface="Arial" charset="0"/>
          <a:ea typeface="PingFang SC Regular" charset="0"/>
          <a:cs typeface="PingFang SC Regular" charset="0"/>
          <a:sym typeface="Arial" charset="0"/>
        </a:defRPr>
      </a:lvl7pPr>
      <a:lvl8pPr marL="741761" algn="l" rtl="0" fontAlgn="base">
        <a:lnSpc>
          <a:spcPct val="80000"/>
        </a:lnSpc>
        <a:spcBef>
          <a:spcPct val="0"/>
        </a:spcBef>
        <a:spcAft>
          <a:spcPct val="0"/>
        </a:spcAft>
        <a:defRPr>
          <a:solidFill>
            <a:srgbClr val="FFFFFF"/>
          </a:solidFill>
          <a:latin typeface="Arial" charset="0"/>
          <a:ea typeface="PingFang SC Regular" charset="0"/>
          <a:cs typeface="PingFang SC Regular" charset="0"/>
          <a:sym typeface="Arial" charset="0"/>
        </a:defRPr>
      </a:lvl8pPr>
      <a:lvl9pPr marL="989015" algn="l" rtl="0" fontAlgn="base">
        <a:lnSpc>
          <a:spcPct val="80000"/>
        </a:lnSpc>
        <a:spcBef>
          <a:spcPct val="0"/>
        </a:spcBef>
        <a:spcAft>
          <a:spcPct val="0"/>
        </a:spcAft>
        <a:defRPr>
          <a:solidFill>
            <a:srgbClr val="FFFFFF"/>
          </a:solidFill>
          <a:latin typeface="Arial" charset="0"/>
          <a:ea typeface="PingFang SC Regular" charset="0"/>
          <a:cs typeface="PingFang SC Regular" charset="0"/>
          <a:sym typeface="Arial" charset="0"/>
        </a:defRPr>
      </a:lvl9pPr>
    </p:bodyStyle>
    <p:otherStyle>
      <a:defPPr>
        <a:defRPr lang="en-US"/>
      </a:defPPr>
      <a:lvl1pPr marL="0" algn="l" defTabSz="247254" rtl="0" eaLnBrk="1" latinLnBrk="0" hangingPunct="1">
        <a:defRPr sz="1000" kern="1200">
          <a:solidFill>
            <a:schemeClr val="tx1"/>
          </a:solidFill>
          <a:latin typeface="+mn-lt"/>
          <a:ea typeface="+mn-ea"/>
          <a:cs typeface="+mn-cs"/>
        </a:defRPr>
      </a:lvl1pPr>
      <a:lvl2pPr marL="247254" algn="l" defTabSz="247254" rtl="0" eaLnBrk="1" latinLnBrk="0" hangingPunct="1">
        <a:defRPr sz="1000" kern="1200">
          <a:solidFill>
            <a:schemeClr val="tx1"/>
          </a:solidFill>
          <a:latin typeface="+mn-lt"/>
          <a:ea typeface="+mn-ea"/>
          <a:cs typeface="+mn-cs"/>
        </a:defRPr>
      </a:lvl2pPr>
      <a:lvl3pPr marL="494508" algn="l" defTabSz="247254" rtl="0" eaLnBrk="1" latinLnBrk="0" hangingPunct="1">
        <a:defRPr sz="1000" kern="1200">
          <a:solidFill>
            <a:schemeClr val="tx1"/>
          </a:solidFill>
          <a:latin typeface="+mn-lt"/>
          <a:ea typeface="+mn-ea"/>
          <a:cs typeface="+mn-cs"/>
        </a:defRPr>
      </a:lvl3pPr>
      <a:lvl4pPr marL="741761" algn="l" defTabSz="247254" rtl="0" eaLnBrk="1" latinLnBrk="0" hangingPunct="1">
        <a:defRPr sz="1000" kern="1200">
          <a:solidFill>
            <a:schemeClr val="tx1"/>
          </a:solidFill>
          <a:latin typeface="+mn-lt"/>
          <a:ea typeface="+mn-ea"/>
          <a:cs typeface="+mn-cs"/>
        </a:defRPr>
      </a:lvl4pPr>
      <a:lvl5pPr marL="989015" algn="l" defTabSz="247254" rtl="0" eaLnBrk="1" latinLnBrk="0" hangingPunct="1">
        <a:defRPr sz="1000" kern="1200">
          <a:solidFill>
            <a:schemeClr val="tx1"/>
          </a:solidFill>
          <a:latin typeface="+mn-lt"/>
          <a:ea typeface="+mn-ea"/>
          <a:cs typeface="+mn-cs"/>
        </a:defRPr>
      </a:lvl5pPr>
      <a:lvl6pPr marL="1236269" algn="l" defTabSz="247254" rtl="0" eaLnBrk="1" latinLnBrk="0" hangingPunct="1">
        <a:defRPr sz="1000" kern="1200">
          <a:solidFill>
            <a:schemeClr val="tx1"/>
          </a:solidFill>
          <a:latin typeface="+mn-lt"/>
          <a:ea typeface="+mn-ea"/>
          <a:cs typeface="+mn-cs"/>
        </a:defRPr>
      </a:lvl6pPr>
      <a:lvl7pPr marL="1483523" algn="l" defTabSz="247254" rtl="0" eaLnBrk="1" latinLnBrk="0" hangingPunct="1">
        <a:defRPr sz="1000" kern="1200">
          <a:solidFill>
            <a:schemeClr val="tx1"/>
          </a:solidFill>
          <a:latin typeface="+mn-lt"/>
          <a:ea typeface="+mn-ea"/>
          <a:cs typeface="+mn-cs"/>
        </a:defRPr>
      </a:lvl7pPr>
      <a:lvl8pPr marL="1730776" algn="l" defTabSz="247254" rtl="0" eaLnBrk="1" latinLnBrk="0" hangingPunct="1">
        <a:defRPr sz="1000" kern="1200">
          <a:solidFill>
            <a:schemeClr val="tx1"/>
          </a:solidFill>
          <a:latin typeface="+mn-lt"/>
          <a:ea typeface="+mn-ea"/>
          <a:cs typeface="+mn-cs"/>
        </a:defRPr>
      </a:lvl8pPr>
      <a:lvl9pPr marL="1978030" algn="l" defTabSz="247254" rtl="0" eaLnBrk="1" latinLnBrk="0" hangingPunct="1">
        <a:defRPr sz="10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rgbClr val="009C9E">
            <a:alpha val="70000"/>
          </a:srgbClr>
        </a:solidFill>
        <a:effectLst/>
      </p:bgPr>
    </p:bg>
    <p:spTree>
      <p:nvGrpSpPr>
        <p:cNvPr id="1" name=""/>
        <p:cNvGrpSpPr/>
        <p:nvPr/>
      </p:nvGrpSpPr>
      <p:grpSpPr>
        <a:xfrm>
          <a:off x="0" y="0"/>
          <a:ext cx="0" cy="0"/>
          <a:chOff x="0" y="0"/>
          <a:chExt cx="0" cy="0"/>
        </a:xfrm>
      </p:grpSpPr>
      <p:pic>
        <p:nvPicPr>
          <p:cNvPr id="12" name="Picture 2"/>
          <p:cNvPicPr>
            <a:picLocks noChangeAspect="1" noChangeArrowheads="1"/>
          </p:cNvPicPr>
          <p:nvPr userDrawn="1"/>
        </p:nvPicPr>
        <p:blipFill rotWithShape="1">
          <a:blip r:embed="rId3">
            <a:extLst>
              <a:ext uri="{28A0092B-C50C-407E-A947-70E740481C1C}">
                <a14:useLocalDpi xmlns:a14="http://schemas.microsoft.com/office/drawing/2010/main" val="0"/>
              </a:ext>
            </a:extLst>
          </a:blip>
          <a:srcRect l="574" r="1246" b="3399"/>
          <a:stretch/>
        </p:blipFill>
        <p:spPr bwMode="auto">
          <a:xfrm>
            <a:off x="-7315" y="-7315"/>
            <a:ext cx="9173262" cy="515081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Rectangle 5"/>
          <p:cNvSpPr>
            <a:spLocks noGrp="1" noChangeArrowheads="1"/>
          </p:cNvSpPr>
          <p:nvPr>
            <p:ph type="title"/>
          </p:nvPr>
        </p:nvSpPr>
        <p:spPr bwMode="auto">
          <a:xfrm>
            <a:off x="540000" y="2333863"/>
            <a:ext cx="4543425" cy="11572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FAA26D3D-D897-4be2-8F04-BA451C77F1D7}">
              <ma14:placeholderFlag xmlns="" xmlns:ma14="http://schemas.microsoft.com/office/mac/drawingml/2011/main" val="1"/>
            </a:ext>
          </a:extLst>
        </p:spPr>
        <p:txBody>
          <a:bodyPr vert="horz" wrap="square" lIns="0" tIns="0" rIns="0" bIns="0" numCol="1" anchor="b" anchorCtr="0" compatLnSpc="1">
            <a:prstTxWarp prst="textNoShape">
              <a:avLst/>
            </a:prstTxWarp>
          </a:bodyPr>
          <a:lstStyle/>
          <a:p>
            <a:pPr lvl="0"/>
            <a:r>
              <a:rPr lang="en-US" dirty="0">
                <a:sym typeface="Arial Bold" charset="0"/>
              </a:rPr>
              <a:t>Click to edit Master title style</a:t>
            </a:r>
          </a:p>
        </p:txBody>
      </p:sp>
      <p:sp>
        <p:nvSpPr>
          <p:cNvPr id="11270" name="Rectangle 6"/>
          <p:cNvSpPr>
            <a:spLocks noGrp="1" noChangeArrowheads="1"/>
          </p:cNvSpPr>
          <p:nvPr>
            <p:ph type="body" idx="1"/>
          </p:nvPr>
        </p:nvSpPr>
        <p:spPr bwMode="auto">
          <a:xfrm>
            <a:off x="540000" y="3587591"/>
            <a:ext cx="7858125" cy="6429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FAA26D3D-D897-4be2-8F04-BA451C77F1D7}">
              <ma14:placeholderFlag xmlns="" xmlns:ma14="http://schemas.microsoft.com/office/mac/drawingml/2011/main" val="1"/>
            </a:ext>
          </a:extLst>
        </p:spPr>
        <p:txBody>
          <a:bodyPr vert="horz" wrap="square" lIns="0" tIns="0" rIns="0" bIns="0" numCol="1" anchor="t" anchorCtr="0" compatLnSpc="1">
            <a:prstTxWarp prst="textNoShape">
              <a:avLst/>
            </a:prstTxWarp>
          </a:bodyPr>
          <a:lstStyle/>
          <a:p>
            <a:pPr lvl="0"/>
            <a:r>
              <a:rPr lang="en-US" dirty="0">
                <a:sym typeface="Arial Bold" charset="0"/>
              </a:rPr>
              <a:t>Click to edit Master text styles</a:t>
            </a:r>
          </a:p>
          <a:p>
            <a:pPr lvl="1"/>
            <a:r>
              <a:rPr lang="en-US" dirty="0">
                <a:sym typeface="Arial" charset="0"/>
              </a:rPr>
              <a:t>Second level</a:t>
            </a:r>
          </a:p>
          <a:p>
            <a:pPr lvl="2"/>
            <a:r>
              <a:rPr lang="en-US" dirty="0">
                <a:sym typeface="Arial" charset="0"/>
              </a:rPr>
              <a:t>Third level</a:t>
            </a:r>
          </a:p>
          <a:p>
            <a:pPr lvl="3"/>
            <a:r>
              <a:rPr lang="en-US" dirty="0">
                <a:sym typeface="Arial" charset="0"/>
              </a:rPr>
              <a:t>Fourth level</a:t>
            </a:r>
          </a:p>
          <a:p>
            <a:pPr lvl="4"/>
            <a:r>
              <a:rPr lang="en-US" dirty="0">
                <a:sym typeface="Arial" charset="0"/>
              </a:rPr>
              <a:t>Fifth level</a:t>
            </a:r>
          </a:p>
        </p:txBody>
      </p:sp>
      <p:pic>
        <p:nvPicPr>
          <p:cNvPr id="11" name="Picture 10" descr="Hudson_logo_SL_w.eps"/>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7164288" y="339502"/>
            <a:ext cx="1512000" cy="596843"/>
          </a:xfrm>
          <a:prstGeom prst="rect">
            <a:avLst/>
          </a:prstGeom>
        </p:spPr>
      </p:pic>
      <p:cxnSp>
        <p:nvCxnSpPr>
          <p:cNvPr id="3" name="Straight Connector 2"/>
          <p:cNvCxnSpPr/>
          <p:nvPr/>
        </p:nvCxnSpPr>
        <p:spPr bwMode="auto">
          <a:xfrm>
            <a:off x="4116907" y="2116657"/>
            <a:ext cx="914400" cy="914400"/>
          </a:xfrm>
          <a:prstGeom prst="line">
            <a:avLst/>
          </a:prstGeom>
          <a:blipFill dpi="0" rotWithShape="0">
            <a:blip r:embed="rId5"/>
            <a:srcRect/>
            <a:tile tx="0" ty="0" sx="100000" sy="100000" flip="none" algn="tl"/>
          </a:blipFill>
          <a:ln>
            <a:noFill/>
          </a:ln>
          <a:effectLst/>
          <a:extLst>
            <a:ext uri="{91240B29-F687-4F45-9708-019B960494DF}">
              <a14:hiddenLine xmlns:a14="http://schemas.microsoft.com/office/drawing/2010/main" w="12700" cap="flat" cmpd="sng" algn="ctr">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cxnSp>
        <p:nvCxnSpPr>
          <p:cNvPr id="5" name="Straight Connector 4"/>
          <p:cNvCxnSpPr/>
          <p:nvPr/>
        </p:nvCxnSpPr>
        <p:spPr bwMode="auto">
          <a:xfrm>
            <a:off x="4116907" y="2116657"/>
            <a:ext cx="914400" cy="914400"/>
          </a:xfrm>
          <a:prstGeom prst="line">
            <a:avLst/>
          </a:prstGeom>
          <a:blipFill dpi="0" rotWithShape="0">
            <a:blip r:embed="rId5"/>
            <a:srcRect/>
            <a:tile tx="0" ty="0" sx="100000" sy="100000" flip="none" algn="tl"/>
          </a:blipFill>
          <a:ln>
            <a:noFill/>
          </a:ln>
          <a:effectLst/>
          <a:extLst>
            <a:ext uri="{91240B29-F687-4F45-9708-019B960494DF}">
              <a14:hiddenLine xmlns:a14="http://schemas.microsoft.com/office/drawing/2010/main" w="12700" cap="flat" cmpd="sng" algn="ctr">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spTree>
    <p:extLst>
      <p:ext uri="{BB962C8B-B14F-4D97-AF65-F5344CB8AC3E}">
        <p14:creationId xmlns:p14="http://schemas.microsoft.com/office/powerpoint/2010/main" val="664932403"/>
      </p:ext>
    </p:extLst>
  </p:cSld>
  <p:clrMap bg1="lt1" tx1="dk1" bg2="lt2" tx2="dk2" accent1="accent1" accent2="accent2" accent3="accent3" accent4="accent4" accent5="accent5" accent6="accent6" hlink="hlink" folHlink="folHlink"/>
  <p:sldLayoutIdLst>
    <p:sldLayoutId id="2147483856" r:id="rId1"/>
  </p:sldLayoutIdLst>
  <p:transition/>
  <p:txStyles>
    <p:titleStyle>
      <a:lvl1pPr algn="l" rtl="0" eaLnBrk="0" fontAlgn="base" hangingPunct="0">
        <a:lnSpc>
          <a:spcPct val="80000"/>
        </a:lnSpc>
        <a:spcBef>
          <a:spcPct val="0"/>
        </a:spcBef>
        <a:spcAft>
          <a:spcPct val="0"/>
        </a:spcAft>
        <a:defRPr sz="2000" b="0" spc="-54">
          <a:solidFill>
            <a:srgbClr val="FFFFFF"/>
          </a:solidFill>
          <a:latin typeface="Arial"/>
          <a:ea typeface="+mj-ea"/>
          <a:cs typeface="Arial"/>
          <a:sym typeface="Arial Bold" charset="0"/>
        </a:defRPr>
      </a:lvl1pPr>
      <a:lvl2pPr algn="l" rtl="0" eaLnBrk="0" fontAlgn="base" hangingPunct="0">
        <a:lnSpc>
          <a:spcPct val="80000"/>
        </a:lnSpc>
        <a:spcBef>
          <a:spcPct val="0"/>
        </a:spcBef>
        <a:spcAft>
          <a:spcPct val="0"/>
        </a:spcAft>
        <a:defRPr sz="1900">
          <a:solidFill>
            <a:srgbClr val="FFFFFF"/>
          </a:solidFill>
          <a:latin typeface="Arial Bold" charset="0"/>
          <a:ea typeface="PingFang SC Semibold" charset="0"/>
          <a:cs typeface="PingFang SC Semibold" charset="0"/>
          <a:sym typeface="Arial Bold" charset="0"/>
        </a:defRPr>
      </a:lvl2pPr>
      <a:lvl3pPr algn="l" rtl="0" eaLnBrk="0" fontAlgn="base" hangingPunct="0">
        <a:lnSpc>
          <a:spcPct val="80000"/>
        </a:lnSpc>
        <a:spcBef>
          <a:spcPct val="0"/>
        </a:spcBef>
        <a:spcAft>
          <a:spcPct val="0"/>
        </a:spcAft>
        <a:defRPr sz="1900">
          <a:solidFill>
            <a:srgbClr val="FFFFFF"/>
          </a:solidFill>
          <a:latin typeface="Arial Bold" charset="0"/>
          <a:ea typeface="PingFang SC Semibold" charset="0"/>
          <a:cs typeface="PingFang SC Semibold" charset="0"/>
          <a:sym typeface="Arial Bold" charset="0"/>
        </a:defRPr>
      </a:lvl3pPr>
      <a:lvl4pPr algn="l" rtl="0" eaLnBrk="0" fontAlgn="base" hangingPunct="0">
        <a:lnSpc>
          <a:spcPct val="80000"/>
        </a:lnSpc>
        <a:spcBef>
          <a:spcPct val="0"/>
        </a:spcBef>
        <a:spcAft>
          <a:spcPct val="0"/>
        </a:spcAft>
        <a:defRPr sz="1900">
          <a:solidFill>
            <a:srgbClr val="FFFFFF"/>
          </a:solidFill>
          <a:latin typeface="Arial Bold" charset="0"/>
          <a:ea typeface="PingFang SC Semibold" charset="0"/>
          <a:cs typeface="PingFang SC Semibold" charset="0"/>
          <a:sym typeface="Arial Bold" charset="0"/>
        </a:defRPr>
      </a:lvl4pPr>
      <a:lvl5pPr algn="l" rtl="0" eaLnBrk="0" fontAlgn="base" hangingPunct="0">
        <a:lnSpc>
          <a:spcPct val="80000"/>
        </a:lnSpc>
        <a:spcBef>
          <a:spcPct val="0"/>
        </a:spcBef>
        <a:spcAft>
          <a:spcPct val="0"/>
        </a:spcAft>
        <a:defRPr sz="1900">
          <a:solidFill>
            <a:srgbClr val="FFFFFF"/>
          </a:solidFill>
          <a:latin typeface="Arial Bold" charset="0"/>
          <a:ea typeface="PingFang SC Semibold" charset="0"/>
          <a:cs typeface="PingFang SC Semibold" charset="0"/>
          <a:sym typeface="Arial Bold" charset="0"/>
        </a:defRPr>
      </a:lvl5pPr>
      <a:lvl6pPr marL="247254" algn="l" rtl="0" fontAlgn="base">
        <a:lnSpc>
          <a:spcPct val="80000"/>
        </a:lnSpc>
        <a:spcBef>
          <a:spcPct val="0"/>
        </a:spcBef>
        <a:spcAft>
          <a:spcPct val="0"/>
        </a:spcAft>
        <a:defRPr sz="1900">
          <a:solidFill>
            <a:srgbClr val="FFFFFF"/>
          </a:solidFill>
          <a:latin typeface="Arial Bold" charset="0"/>
          <a:ea typeface="PingFang SC Semibold" charset="0"/>
          <a:cs typeface="PingFang SC Semibold" charset="0"/>
          <a:sym typeface="Arial Bold" charset="0"/>
        </a:defRPr>
      </a:lvl6pPr>
      <a:lvl7pPr marL="494508" algn="l" rtl="0" fontAlgn="base">
        <a:lnSpc>
          <a:spcPct val="80000"/>
        </a:lnSpc>
        <a:spcBef>
          <a:spcPct val="0"/>
        </a:spcBef>
        <a:spcAft>
          <a:spcPct val="0"/>
        </a:spcAft>
        <a:defRPr sz="1900">
          <a:solidFill>
            <a:srgbClr val="FFFFFF"/>
          </a:solidFill>
          <a:latin typeface="Arial Bold" charset="0"/>
          <a:ea typeface="PingFang SC Semibold" charset="0"/>
          <a:cs typeface="PingFang SC Semibold" charset="0"/>
          <a:sym typeface="Arial Bold" charset="0"/>
        </a:defRPr>
      </a:lvl7pPr>
      <a:lvl8pPr marL="741761" algn="l" rtl="0" fontAlgn="base">
        <a:lnSpc>
          <a:spcPct val="80000"/>
        </a:lnSpc>
        <a:spcBef>
          <a:spcPct val="0"/>
        </a:spcBef>
        <a:spcAft>
          <a:spcPct val="0"/>
        </a:spcAft>
        <a:defRPr sz="1900">
          <a:solidFill>
            <a:srgbClr val="FFFFFF"/>
          </a:solidFill>
          <a:latin typeface="Arial Bold" charset="0"/>
          <a:ea typeface="PingFang SC Semibold" charset="0"/>
          <a:cs typeface="PingFang SC Semibold" charset="0"/>
          <a:sym typeface="Arial Bold" charset="0"/>
        </a:defRPr>
      </a:lvl8pPr>
      <a:lvl9pPr marL="989015" algn="l" rtl="0" fontAlgn="base">
        <a:lnSpc>
          <a:spcPct val="80000"/>
        </a:lnSpc>
        <a:spcBef>
          <a:spcPct val="0"/>
        </a:spcBef>
        <a:spcAft>
          <a:spcPct val="0"/>
        </a:spcAft>
        <a:defRPr sz="1900">
          <a:solidFill>
            <a:srgbClr val="FFFFFF"/>
          </a:solidFill>
          <a:latin typeface="Arial Bold" charset="0"/>
          <a:ea typeface="PingFang SC Semibold" charset="0"/>
          <a:cs typeface="PingFang SC Semibold" charset="0"/>
          <a:sym typeface="Arial Bold" charset="0"/>
        </a:defRPr>
      </a:lvl9pPr>
    </p:titleStyle>
    <p:bodyStyle>
      <a:lvl1pPr marL="1111250" indent="-1111250" algn="l" rtl="0" eaLnBrk="0" fontAlgn="base" hangingPunct="0">
        <a:lnSpc>
          <a:spcPct val="90000"/>
        </a:lnSpc>
        <a:spcBef>
          <a:spcPts val="0"/>
        </a:spcBef>
        <a:spcAft>
          <a:spcPts val="200"/>
        </a:spcAft>
        <a:defRPr sz="1300">
          <a:solidFill>
            <a:srgbClr val="FFFFFF"/>
          </a:solidFill>
          <a:latin typeface="Arial"/>
          <a:ea typeface="+mn-ea"/>
          <a:cs typeface="Arial"/>
          <a:sym typeface="Arial Bold" charset="0"/>
        </a:defRPr>
      </a:lvl1pPr>
      <a:lvl2pPr marL="1111250" indent="-1111250" algn="l" rtl="0" eaLnBrk="0" fontAlgn="base" hangingPunct="0">
        <a:lnSpc>
          <a:spcPct val="90000"/>
        </a:lnSpc>
        <a:spcBef>
          <a:spcPts val="0"/>
        </a:spcBef>
        <a:spcAft>
          <a:spcPts val="200"/>
        </a:spcAft>
        <a:defRPr sz="800">
          <a:solidFill>
            <a:srgbClr val="FFFFFF"/>
          </a:solidFill>
          <a:latin typeface="Arial"/>
          <a:ea typeface="PingFang SC Regular" charset="0"/>
          <a:cs typeface="Arial"/>
          <a:sym typeface="Arial" charset="0"/>
        </a:defRPr>
      </a:lvl2pPr>
      <a:lvl3pPr marL="1111250" indent="-1111250" algn="l" rtl="0" eaLnBrk="0" fontAlgn="base" hangingPunct="0">
        <a:lnSpc>
          <a:spcPct val="90000"/>
        </a:lnSpc>
        <a:spcBef>
          <a:spcPts val="0"/>
        </a:spcBef>
        <a:spcAft>
          <a:spcPts val="200"/>
        </a:spcAft>
        <a:defRPr sz="800">
          <a:solidFill>
            <a:srgbClr val="FFFFFF"/>
          </a:solidFill>
          <a:latin typeface="Arial"/>
          <a:ea typeface="PingFang SC Regular" charset="0"/>
          <a:cs typeface="Arial"/>
          <a:sym typeface="Arial" charset="0"/>
        </a:defRPr>
      </a:lvl3pPr>
      <a:lvl4pPr marL="1111250" indent="-1111250" algn="l" rtl="0" eaLnBrk="0" fontAlgn="base" hangingPunct="0">
        <a:lnSpc>
          <a:spcPct val="90000"/>
        </a:lnSpc>
        <a:spcBef>
          <a:spcPts val="0"/>
        </a:spcBef>
        <a:spcAft>
          <a:spcPts val="200"/>
        </a:spcAft>
        <a:defRPr sz="800">
          <a:solidFill>
            <a:srgbClr val="FFFFFF"/>
          </a:solidFill>
          <a:latin typeface="Arial"/>
          <a:ea typeface="PingFang SC Regular" charset="0"/>
          <a:cs typeface="Arial"/>
          <a:sym typeface="Arial" charset="0"/>
        </a:defRPr>
      </a:lvl4pPr>
      <a:lvl5pPr marL="1111250" indent="-1111250" algn="l" rtl="0" eaLnBrk="0" fontAlgn="base" hangingPunct="0">
        <a:lnSpc>
          <a:spcPct val="90000"/>
        </a:lnSpc>
        <a:spcBef>
          <a:spcPts val="0"/>
        </a:spcBef>
        <a:spcAft>
          <a:spcPts val="200"/>
        </a:spcAft>
        <a:defRPr sz="800">
          <a:solidFill>
            <a:srgbClr val="FFFFFF"/>
          </a:solidFill>
          <a:latin typeface="Arial"/>
          <a:ea typeface="PingFang SC Regular" charset="0"/>
          <a:cs typeface="Arial"/>
          <a:sym typeface="Arial" charset="0"/>
        </a:defRPr>
      </a:lvl5pPr>
      <a:lvl6pPr marL="247254" algn="l" rtl="0" fontAlgn="base">
        <a:lnSpc>
          <a:spcPct val="80000"/>
        </a:lnSpc>
        <a:spcBef>
          <a:spcPct val="0"/>
        </a:spcBef>
        <a:spcAft>
          <a:spcPct val="0"/>
        </a:spcAft>
        <a:defRPr>
          <a:solidFill>
            <a:srgbClr val="FFFFFF"/>
          </a:solidFill>
          <a:latin typeface="Arial" charset="0"/>
          <a:ea typeface="PingFang SC Regular" charset="0"/>
          <a:cs typeface="PingFang SC Regular" charset="0"/>
          <a:sym typeface="Arial" charset="0"/>
        </a:defRPr>
      </a:lvl6pPr>
      <a:lvl7pPr marL="494508" algn="l" rtl="0" fontAlgn="base">
        <a:lnSpc>
          <a:spcPct val="80000"/>
        </a:lnSpc>
        <a:spcBef>
          <a:spcPct val="0"/>
        </a:spcBef>
        <a:spcAft>
          <a:spcPct val="0"/>
        </a:spcAft>
        <a:defRPr>
          <a:solidFill>
            <a:srgbClr val="FFFFFF"/>
          </a:solidFill>
          <a:latin typeface="Arial" charset="0"/>
          <a:ea typeface="PingFang SC Regular" charset="0"/>
          <a:cs typeface="PingFang SC Regular" charset="0"/>
          <a:sym typeface="Arial" charset="0"/>
        </a:defRPr>
      </a:lvl7pPr>
      <a:lvl8pPr marL="741761" algn="l" rtl="0" fontAlgn="base">
        <a:lnSpc>
          <a:spcPct val="80000"/>
        </a:lnSpc>
        <a:spcBef>
          <a:spcPct val="0"/>
        </a:spcBef>
        <a:spcAft>
          <a:spcPct val="0"/>
        </a:spcAft>
        <a:defRPr>
          <a:solidFill>
            <a:srgbClr val="FFFFFF"/>
          </a:solidFill>
          <a:latin typeface="Arial" charset="0"/>
          <a:ea typeface="PingFang SC Regular" charset="0"/>
          <a:cs typeface="PingFang SC Regular" charset="0"/>
          <a:sym typeface="Arial" charset="0"/>
        </a:defRPr>
      </a:lvl8pPr>
      <a:lvl9pPr marL="989015" algn="l" rtl="0" fontAlgn="base">
        <a:lnSpc>
          <a:spcPct val="80000"/>
        </a:lnSpc>
        <a:spcBef>
          <a:spcPct val="0"/>
        </a:spcBef>
        <a:spcAft>
          <a:spcPct val="0"/>
        </a:spcAft>
        <a:defRPr>
          <a:solidFill>
            <a:srgbClr val="FFFFFF"/>
          </a:solidFill>
          <a:latin typeface="Arial" charset="0"/>
          <a:ea typeface="PingFang SC Regular" charset="0"/>
          <a:cs typeface="PingFang SC Regular" charset="0"/>
          <a:sym typeface="Arial" charset="0"/>
        </a:defRPr>
      </a:lvl9pPr>
    </p:bodyStyle>
    <p:otherStyle>
      <a:defPPr>
        <a:defRPr lang="en-US"/>
      </a:defPPr>
      <a:lvl1pPr marL="0" algn="l" defTabSz="247254" rtl="0" eaLnBrk="1" latinLnBrk="0" hangingPunct="1">
        <a:defRPr sz="1000" kern="1200">
          <a:solidFill>
            <a:schemeClr val="tx1"/>
          </a:solidFill>
          <a:latin typeface="+mn-lt"/>
          <a:ea typeface="+mn-ea"/>
          <a:cs typeface="+mn-cs"/>
        </a:defRPr>
      </a:lvl1pPr>
      <a:lvl2pPr marL="247254" algn="l" defTabSz="247254" rtl="0" eaLnBrk="1" latinLnBrk="0" hangingPunct="1">
        <a:defRPr sz="1000" kern="1200">
          <a:solidFill>
            <a:schemeClr val="tx1"/>
          </a:solidFill>
          <a:latin typeface="+mn-lt"/>
          <a:ea typeface="+mn-ea"/>
          <a:cs typeface="+mn-cs"/>
        </a:defRPr>
      </a:lvl2pPr>
      <a:lvl3pPr marL="494508" algn="l" defTabSz="247254" rtl="0" eaLnBrk="1" latinLnBrk="0" hangingPunct="1">
        <a:defRPr sz="1000" kern="1200">
          <a:solidFill>
            <a:schemeClr val="tx1"/>
          </a:solidFill>
          <a:latin typeface="+mn-lt"/>
          <a:ea typeface="+mn-ea"/>
          <a:cs typeface="+mn-cs"/>
        </a:defRPr>
      </a:lvl3pPr>
      <a:lvl4pPr marL="741761" algn="l" defTabSz="247254" rtl="0" eaLnBrk="1" latinLnBrk="0" hangingPunct="1">
        <a:defRPr sz="1000" kern="1200">
          <a:solidFill>
            <a:schemeClr val="tx1"/>
          </a:solidFill>
          <a:latin typeface="+mn-lt"/>
          <a:ea typeface="+mn-ea"/>
          <a:cs typeface="+mn-cs"/>
        </a:defRPr>
      </a:lvl4pPr>
      <a:lvl5pPr marL="989015" algn="l" defTabSz="247254" rtl="0" eaLnBrk="1" latinLnBrk="0" hangingPunct="1">
        <a:defRPr sz="1000" kern="1200">
          <a:solidFill>
            <a:schemeClr val="tx1"/>
          </a:solidFill>
          <a:latin typeface="+mn-lt"/>
          <a:ea typeface="+mn-ea"/>
          <a:cs typeface="+mn-cs"/>
        </a:defRPr>
      </a:lvl5pPr>
      <a:lvl6pPr marL="1236269" algn="l" defTabSz="247254" rtl="0" eaLnBrk="1" latinLnBrk="0" hangingPunct="1">
        <a:defRPr sz="1000" kern="1200">
          <a:solidFill>
            <a:schemeClr val="tx1"/>
          </a:solidFill>
          <a:latin typeface="+mn-lt"/>
          <a:ea typeface="+mn-ea"/>
          <a:cs typeface="+mn-cs"/>
        </a:defRPr>
      </a:lvl6pPr>
      <a:lvl7pPr marL="1483523" algn="l" defTabSz="247254" rtl="0" eaLnBrk="1" latinLnBrk="0" hangingPunct="1">
        <a:defRPr sz="1000" kern="1200">
          <a:solidFill>
            <a:schemeClr val="tx1"/>
          </a:solidFill>
          <a:latin typeface="+mn-lt"/>
          <a:ea typeface="+mn-ea"/>
          <a:cs typeface="+mn-cs"/>
        </a:defRPr>
      </a:lvl7pPr>
      <a:lvl8pPr marL="1730776" algn="l" defTabSz="247254" rtl="0" eaLnBrk="1" latinLnBrk="0" hangingPunct="1">
        <a:defRPr sz="1000" kern="1200">
          <a:solidFill>
            <a:schemeClr val="tx1"/>
          </a:solidFill>
          <a:latin typeface="+mn-lt"/>
          <a:ea typeface="+mn-ea"/>
          <a:cs typeface="+mn-cs"/>
        </a:defRPr>
      </a:lvl8pPr>
      <a:lvl9pPr marL="1978030" algn="l" defTabSz="247254" rtl="0" eaLnBrk="1" latinLnBrk="0" hangingPunct="1">
        <a:defRPr sz="10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rgbClr val="E3E7E0"/>
        </a:solidFill>
        <a:effectLst/>
      </p:bgPr>
    </p:bg>
    <p:spTree>
      <p:nvGrpSpPr>
        <p:cNvPr id="1" name=""/>
        <p:cNvGrpSpPr/>
        <p:nvPr/>
      </p:nvGrpSpPr>
      <p:grpSpPr>
        <a:xfrm>
          <a:off x="0" y="0"/>
          <a:ext cx="0" cy="0"/>
          <a:chOff x="0" y="0"/>
          <a:chExt cx="0" cy="0"/>
        </a:xfrm>
      </p:grpSpPr>
      <p:pic>
        <p:nvPicPr>
          <p:cNvPr id="3074" name="Picture 2"/>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0" y="-1"/>
            <a:ext cx="9144000" cy="515978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0" name="Rectangle 5"/>
          <p:cNvSpPr>
            <a:spLocks/>
          </p:cNvSpPr>
          <p:nvPr/>
        </p:nvSpPr>
        <p:spPr bwMode="auto">
          <a:xfrm>
            <a:off x="642937" y="4886325"/>
            <a:ext cx="235744" cy="707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rnd">
                <a:solidFill>
                  <a:schemeClr val="tx1"/>
                </a:solidFill>
                <a:round/>
                <a:headEnd/>
                <a:tailEnd/>
              </a14:hiddenLine>
            </a:ext>
          </a:extLst>
        </p:spPr>
        <p:txBody>
          <a:bodyPr wrap="none" lIns="0" tIns="0" rIns="0" bIns="0" anchor="t" anchorCtr="0"/>
          <a:lstStyle/>
          <a:p>
            <a:pPr algn="l"/>
            <a:r>
              <a:rPr lang="en-US" sz="500" dirty="0">
                <a:solidFill>
                  <a:srgbClr val="676767"/>
                </a:solidFill>
                <a:latin typeface="Arial"/>
                <a:ea typeface="ＭＳ Ｐゴシック" charset="0"/>
                <a:cs typeface="Arial"/>
                <a:sym typeface="Arial" charset="0"/>
              </a:rPr>
              <a:t>Page</a:t>
            </a:r>
          </a:p>
        </p:txBody>
      </p:sp>
      <p:sp>
        <p:nvSpPr>
          <p:cNvPr id="12" name="Text Box 7"/>
          <p:cNvSpPr txBox="1">
            <a:spLocks noChangeArrowheads="1"/>
          </p:cNvSpPr>
          <p:nvPr/>
        </p:nvSpPr>
        <p:spPr bwMode="auto">
          <a:xfrm>
            <a:off x="885825" y="4886325"/>
            <a:ext cx="85725" cy="7072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vert="horz" wrap="none" lIns="0" tIns="0" rIns="0" bIns="0" numCol="1" anchor="t" anchorCtr="0" compatLnSpc="1">
            <a:prstTxWarp prst="textNoShape">
              <a:avLst/>
            </a:prstTxWarp>
          </a:bodyPr>
          <a:lstStyle>
            <a:defPPr>
              <a:defRPr lang="en-US"/>
            </a:defPPr>
            <a:lvl1pPr algn="l" rtl="0" fontAlgn="base">
              <a:spcBef>
                <a:spcPct val="0"/>
              </a:spcBef>
              <a:spcAft>
                <a:spcPct val="0"/>
              </a:spcAft>
              <a:defRPr sz="1000" kern="1200" smtClean="0">
                <a:solidFill>
                  <a:srgbClr val="676767"/>
                </a:solidFill>
                <a:latin typeface="Arial"/>
                <a:ea typeface="ＭＳ Ｐゴシック" charset="0"/>
                <a:cs typeface="Arial"/>
                <a:sym typeface="Arial" charset="0"/>
              </a:defRPr>
            </a:lvl1pPr>
            <a:lvl2pPr marL="457200" algn="l" rtl="0" fontAlgn="base">
              <a:spcBef>
                <a:spcPct val="0"/>
              </a:spcBef>
              <a:spcAft>
                <a:spcPct val="0"/>
              </a:spcAft>
              <a:defRPr sz="1200" kern="1200">
                <a:solidFill>
                  <a:schemeClr val="tx1"/>
                </a:solidFill>
                <a:latin typeface="Helvetica Light" charset="0"/>
                <a:ea typeface="ＭＳ Ｐゴシック" charset="0"/>
                <a:cs typeface="PingFang SC Light" charset="0"/>
                <a:sym typeface="Helvetica Light" charset="0"/>
              </a:defRPr>
            </a:lvl2pPr>
            <a:lvl3pPr marL="914400" algn="l" rtl="0" fontAlgn="base">
              <a:spcBef>
                <a:spcPct val="0"/>
              </a:spcBef>
              <a:spcAft>
                <a:spcPct val="0"/>
              </a:spcAft>
              <a:defRPr sz="1200" kern="1200">
                <a:solidFill>
                  <a:schemeClr val="tx1"/>
                </a:solidFill>
                <a:latin typeface="Helvetica Light" charset="0"/>
                <a:ea typeface="ＭＳ Ｐゴシック" charset="0"/>
                <a:cs typeface="PingFang SC Light" charset="0"/>
                <a:sym typeface="Helvetica Light" charset="0"/>
              </a:defRPr>
            </a:lvl3pPr>
            <a:lvl4pPr marL="1371600" algn="l" rtl="0" fontAlgn="base">
              <a:spcBef>
                <a:spcPct val="0"/>
              </a:spcBef>
              <a:spcAft>
                <a:spcPct val="0"/>
              </a:spcAft>
              <a:defRPr sz="1200" kern="1200">
                <a:solidFill>
                  <a:schemeClr val="tx1"/>
                </a:solidFill>
                <a:latin typeface="Helvetica Light" charset="0"/>
                <a:ea typeface="ＭＳ Ｐゴシック" charset="0"/>
                <a:cs typeface="PingFang SC Light" charset="0"/>
                <a:sym typeface="Helvetica Light" charset="0"/>
              </a:defRPr>
            </a:lvl4pPr>
            <a:lvl5pPr marL="1828800" algn="l" rtl="0" fontAlgn="base">
              <a:spcBef>
                <a:spcPct val="0"/>
              </a:spcBef>
              <a:spcAft>
                <a:spcPct val="0"/>
              </a:spcAft>
              <a:defRPr sz="1200" kern="1200">
                <a:solidFill>
                  <a:schemeClr val="tx1"/>
                </a:solidFill>
                <a:latin typeface="Helvetica Light" charset="0"/>
                <a:ea typeface="ＭＳ Ｐゴシック" charset="0"/>
                <a:cs typeface="PingFang SC Light" charset="0"/>
                <a:sym typeface="Helvetica Light" charset="0"/>
              </a:defRPr>
            </a:lvl5pPr>
            <a:lvl6pPr marL="2286000" algn="l" defTabSz="457200" rtl="0" eaLnBrk="1" fontAlgn="base" latinLnBrk="0" hangingPunct="1">
              <a:spcBef>
                <a:spcPct val="0"/>
              </a:spcBef>
              <a:spcAft>
                <a:spcPct val="0"/>
              </a:spcAft>
              <a:defRPr sz="1200" kern="1200">
                <a:solidFill>
                  <a:schemeClr val="tx1"/>
                </a:solidFill>
                <a:latin typeface="Helvetica Light" charset="0"/>
                <a:ea typeface="ＭＳ Ｐゴシック" charset="0"/>
                <a:cs typeface="PingFang SC Light" charset="0"/>
                <a:sym typeface="Helvetica Light" charset="0"/>
              </a:defRPr>
            </a:lvl6pPr>
            <a:lvl7pPr marL="2743200" algn="l" defTabSz="457200" rtl="0" eaLnBrk="1" fontAlgn="base" latinLnBrk="0" hangingPunct="1">
              <a:spcBef>
                <a:spcPct val="0"/>
              </a:spcBef>
              <a:spcAft>
                <a:spcPct val="0"/>
              </a:spcAft>
              <a:defRPr sz="1200" kern="1200">
                <a:solidFill>
                  <a:schemeClr val="tx1"/>
                </a:solidFill>
                <a:latin typeface="Helvetica Light" charset="0"/>
                <a:ea typeface="ＭＳ Ｐゴシック" charset="0"/>
                <a:cs typeface="PingFang SC Light" charset="0"/>
                <a:sym typeface="Helvetica Light" charset="0"/>
              </a:defRPr>
            </a:lvl7pPr>
            <a:lvl8pPr marL="3200400" algn="l" defTabSz="457200" rtl="0" eaLnBrk="1" fontAlgn="base" latinLnBrk="0" hangingPunct="1">
              <a:spcBef>
                <a:spcPct val="0"/>
              </a:spcBef>
              <a:spcAft>
                <a:spcPct val="0"/>
              </a:spcAft>
              <a:defRPr sz="1200" kern="1200">
                <a:solidFill>
                  <a:schemeClr val="tx1"/>
                </a:solidFill>
                <a:latin typeface="Helvetica Light" charset="0"/>
                <a:ea typeface="ＭＳ Ｐゴシック" charset="0"/>
                <a:cs typeface="PingFang SC Light" charset="0"/>
                <a:sym typeface="Helvetica Light" charset="0"/>
              </a:defRPr>
            </a:lvl8pPr>
            <a:lvl9pPr marL="3657600" algn="l" defTabSz="457200" rtl="0" eaLnBrk="1" fontAlgn="base" latinLnBrk="0" hangingPunct="1">
              <a:spcBef>
                <a:spcPct val="0"/>
              </a:spcBef>
              <a:spcAft>
                <a:spcPct val="0"/>
              </a:spcAft>
              <a:defRPr sz="1200" kern="1200">
                <a:solidFill>
                  <a:schemeClr val="tx1"/>
                </a:solidFill>
                <a:latin typeface="Helvetica Light" charset="0"/>
                <a:ea typeface="ＭＳ Ｐゴシック" charset="0"/>
                <a:cs typeface="PingFang SC Light" charset="0"/>
                <a:sym typeface="Helvetica Light" charset="0"/>
              </a:defRPr>
            </a:lvl9pPr>
          </a:lstStyle>
          <a:p>
            <a:pPr>
              <a:defRPr/>
            </a:pPr>
            <a:fld id="{EB33C02F-A2BE-264F-9DA3-6355C9510A8C}" type="slidenum">
              <a:rPr lang="en-US" sz="500" smtClean="0"/>
              <a:pPr>
                <a:defRPr/>
              </a:pPr>
              <a:t>‹#›</a:t>
            </a:fld>
            <a:endParaRPr lang="en-US" sz="500" dirty="0"/>
          </a:p>
        </p:txBody>
      </p:sp>
      <p:sp>
        <p:nvSpPr>
          <p:cNvPr id="13" name="Rectangle 3"/>
          <p:cNvSpPr>
            <a:spLocks noGrp="1" noChangeArrowheads="1"/>
          </p:cNvSpPr>
          <p:nvPr>
            <p:ph type="title"/>
          </p:nvPr>
        </p:nvSpPr>
        <p:spPr bwMode="auto">
          <a:xfrm>
            <a:off x="484188" y="342900"/>
            <a:ext cx="6455649" cy="381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FAA26D3D-D897-4be2-8F04-BA451C77F1D7}">
              <ma14:placeholderFlag xmlns:ma14="http://schemas.microsoft.com/office/mac/drawingml/2011/main" xmlns="" val="1"/>
            </a:ext>
          </a:extLst>
        </p:spPr>
        <p:txBody>
          <a:bodyPr vert="horz" wrap="square" lIns="0" tIns="0" rIns="0" bIns="0" numCol="1" anchor="b" anchorCtr="0" compatLnSpc="1">
            <a:prstTxWarp prst="textNoShape">
              <a:avLst/>
            </a:prstTxWarp>
          </a:bodyPr>
          <a:lstStyle/>
          <a:p>
            <a:pPr lvl="0"/>
            <a:r>
              <a:rPr lang="en-US" dirty="0">
                <a:sym typeface="Arial Bold" charset="0"/>
              </a:rPr>
              <a:t>Click to edit Master title style</a:t>
            </a:r>
          </a:p>
        </p:txBody>
      </p:sp>
      <p:sp>
        <p:nvSpPr>
          <p:cNvPr id="14" name="Rectangle 4"/>
          <p:cNvSpPr>
            <a:spLocks noGrp="1" noChangeArrowheads="1"/>
          </p:cNvSpPr>
          <p:nvPr>
            <p:ph type="body" idx="1"/>
          </p:nvPr>
        </p:nvSpPr>
        <p:spPr bwMode="auto">
          <a:xfrm>
            <a:off x="485776" y="1028700"/>
            <a:ext cx="6454062" cy="366474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FAA26D3D-D897-4be2-8F04-BA451C77F1D7}">
              <ma14:placeholderFlag xmlns:ma14="http://schemas.microsoft.com/office/mac/drawingml/2011/main" xmlns="" val="1"/>
            </a:ext>
          </a:extLst>
        </p:spPr>
        <p:txBody>
          <a:bodyPr vert="horz" wrap="square" lIns="0" tIns="0" rIns="0" bIns="0" numCol="1" anchor="t" anchorCtr="0" compatLnSpc="1">
            <a:prstTxWarp prst="textNoShape">
              <a:avLst/>
            </a:prstTxWarp>
          </a:bodyPr>
          <a:lstStyle/>
          <a:p>
            <a:pPr lvl="0"/>
            <a:r>
              <a:rPr lang="en-AU" dirty="0">
                <a:sym typeface="Arial" charset="0"/>
              </a:rPr>
              <a:t>Click to edit Master text styles</a:t>
            </a:r>
          </a:p>
          <a:p>
            <a:pPr lvl="0"/>
            <a:r>
              <a:rPr lang="en-AU" dirty="0">
                <a:sym typeface="Arial" charset="0"/>
              </a:rPr>
              <a:t>Second level</a:t>
            </a:r>
          </a:p>
          <a:p>
            <a:pPr lvl="0"/>
            <a:r>
              <a:rPr lang="en-AU" dirty="0">
                <a:sym typeface="Arial" charset="0"/>
              </a:rPr>
              <a:t>Third level</a:t>
            </a:r>
          </a:p>
          <a:p>
            <a:pPr lvl="0"/>
            <a:r>
              <a:rPr lang="en-AU" dirty="0">
                <a:sym typeface="Arial" charset="0"/>
              </a:rPr>
              <a:t>Fourth level</a:t>
            </a:r>
          </a:p>
          <a:p>
            <a:pPr lvl="0"/>
            <a:r>
              <a:rPr lang="en-AU" dirty="0">
                <a:sym typeface="Arial" charset="0"/>
              </a:rPr>
              <a:t>Fifth level</a:t>
            </a:r>
          </a:p>
        </p:txBody>
      </p:sp>
      <p:pic>
        <p:nvPicPr>
          <p:cNvPr id="17" name="Picture 16" descr="Hudson_logo_4c.eps"/>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8002800" y="4730559"/>
            <a:ext cx="828000" cy="217455"/>
          </a:xfrm>
          <a:prstGeom prst="rect">
            <a:avLst/>
          </a:prstGeom>
        </p:spPr>
      </p:pic>
    </p:spTree>
    <p:extLst>
      <p:ext uri="{BB962C8B-B14F-4D97-AF65-F5344CB8AC3E}">
        <p14:creationId xmlns:p14="http://schemas.microsoft.com/office/powerpoint/2010/main" val="3630414551"/>
      </p:ext>
    </p:extLst>
  </p:cSld>
  <p:clrMap bg1="lt1" tx1="dk1" bg2="lt2" tx2="dk2" accent1="accent1" accent2="accent2" accent3="accent3" accent4="accent4" accent5="accent5" accent6="accent6" hlink="hlink" folHlink="folHlink"/>
  <p:sldLayoutIdLst>
    <p:sldLayoutId id="2147483924" r:id="rId1"/>
    <p:sldLayoutId id="2147483925" r:id="rId2"/>
  </p:sldLayoutIdLst>
  <p:transition/>
  <p:hf hdr="0" ftr="0" dt="0"/>
  <p:txStyles>
    <p:titleStyle>
      <a:lvl1pPr algn="l" rtl="0" eaLnBrk="0" fontAlgn="base" hangingPunct="0">
        <a:lnSpc>
          <a:spcPct val="80000"/>
        </a:lnSpc>
        <a:spcBef>
          <a:spcPct val="0"/>
        </a:spcBef>
        <a:spcAft>
          <a:spcPct val="0"/>
        </a:spcAft>
        <a:defRPr sz="2000" b="0" spc="0">
          <a:solidFill>
            <a:srgbClr val="3B3C3B"/>
          </a:solidFill>
          <a:latin typeface="+mn-lt"/>
          <a:ea typeface="+mj-ea"/>
          <a:cs typeface="+mj-cs"/>
          <a:sym typeface="Arial Bold" charset="0"/>
        </a:defRPr>
      </a:lvl1pPr>
      <a:lvl2pPr algn="l" rtl="0" eaLnBrk="0" fontAlgn="base" hangingPunct="0">
        <a:lnSpc>
          <a:spcPct val="80000"/>
        </a:lnSpc>
        <a:spcBef>
          <a:spcPct val="0"/>
        </a:spcBef>
        <a:spcAft>
          <a:spcPct val="0"/>
        </a:spcAft>
        <a:defRPr sz="1900">
          <a:solidFill>
            <a:srgbClr val="3B3C3B"/>
          </a:solidFill>
          <a:latin typeface="Arial Bold" charset="0"/>
          <a:ea typeface="PingFang SC Semibold" charset="0"/>
          <a:cs typeface="PingFang SC Semibold" charset="0"/>
          <a:sym typeface="Arial Bold" charset="0"/>
        </a:defRPr>
      </a:lvl2pPr>
      <a:lvl3pPr algn="l" rtl="0" eaLnBrk="0" fontAlgn="base" hangingPunct="0">
        <a:lnSpc>
          <a:spcPct val="80000"/>
        </a:lnSpc>
        <a:spcBef>
          <a:spcPct val="0"/>
        </a:spcBef>
        <a:spcAft>
          <a:spcPct val="0"/>
        </a:spcAft>
        <a:defRPr sz="1900">
          <a:solidFill>
            <a:srgbClr val="3B3C3B"/>
          </a:solidFill>
          <a:latin typeface="Arial Bold" charset="0"/>
          <a:ea typeface="PingFang SC Semibold" charset="0"/>
          <a:cs typeface="PingFang SC Semibold" charset="0"/>
          <a:sym typeface="Arial Bold" charset="0"/>
        </a:defRPr>
      </a:lvl3pPr>
      <a:lvl4pPr algn="l" rtl="0" eaLnBrk="0" fontAlgn="base" hangingPunct="0">
        <a:lnSpc>
          <a:spcPct val="80000"/>
        </a:lnSpc>
        <a:spcBef>
          <a:spcPct val="0"/>
        </a:spcBef>
        <a:spcAft>
          <a:spcPct val="0"/>
        </a:spcAft>
        <a:defRPr sz="1900">
          <a:solidFill>
            <a:srgbClr val="3B3C3B"/>
          </a:solidFill>
          <a:latin typeface="Arial Bold" charset="0"/>
          <a:ea typeface="PingFang SC Semibold" charset="0"/>
          <a:cs typeface="PingFang SC Semibold" charset="0"/>
          <a:sym typeface="Arial Bold" charset="0"/>
        </a:defRPr>
      </a:lvl4pPr>
      <a:lvl5pPr algn="l" rtl="0" eaLnBrk="0" fontAlgn="base" hangingPunct="0">
        <a:lnSpc>
          <a:spcPct val="80000"/>
        </a:lnSpc>
        <a:spcBef>
          <a:spcPct val="0"/>
        </a:spcBef>
        <a:spcAft>
          <a:spcPct val="0"/>
        </a:spcAft>
        <a:defRPr sz="1900">
          <a:solidFill>
            <a:srgbClr val="3B3C3B"/>
          </a:solidFill>
          <a:latin typeface="Arial Bold" charset="0"/>
          <a:ea typeface="PingFang SC Semibold" charset="0"/>
          <a:cs typeface="PingFang SC Semibold" charset="0"/>
          <a:sym typeface="Arial Bold" charset="0"/>
        </a:defRPr>
      </a:lvl5pPr>
      <a:lvl6pPr marL="247254" algn="l" rtl="0" fontAlgn="base">
        <a:lnSpc>
          <a:spcPct val="80000"/>
        </a:lnSpc>
        <a:spcBef>
          <a:spcPct val="0"/>
        </a:spcBef>
        <a:spcAft>
          <a:spcPct val="0"/>
        </a:spcAft>
        <a:defRPr sz="1900">
          <a:solidFill>
            <a:srgbClr val="3B3C3B"/>
          </a:solidFill>
          <a:latin typeface="Arial Bold" charset="0"/>
          <a:ea typeface="PingFang SC Semibold" charset="0"/>
          <a:cs typeface="PingFang SC Semibold" charset="0"/>
          <a:sym typeface="Arial Bold" charset="0"/>
        </a:defRPr>
      </a:lvl6pPr>
      <a:lvl7pPr marL="494508" algn="l" rtl="0" fontAlgn="base">
        <a:lnSpc>
          <a:spcPct val="80000"/>
        </a:lnSpc>
        <a:spcBef>
          <a:spcPct val="0"/>
        </a:spcBef>
        <a:spcAft>
          <a:spcPct val="0"/>
        </a:spcAft>
        <a:defRPr sz="1900">
          <a:solidFill>
            <a:srgbClr val="3B3C3B"/>
          </a:solidFill>
          <a:latin typeface="Arial Bold" charset="0"/>
          <a:ea typeface="PingFang SC Semibold" charset="0"/>
          <a:cs typeface="PingFang SC Semibold" charset="0"/>
          <a:sym typeface="Arial Bold" charset="0"/>
        </a:defRPr>
      </a:lvl7pPr>
      <a:lvl8pPr marL="741761" algn="l" rtl="0" fontAlgn="base">
        <a:lnSpc>
          <a:spcPct val="80000"/>
        </a:lnSpc>
        <a:spcBef>
          <a:spcPct val="0"/>
        </a:spcBef>
        <a:spcAft>
          <a:spcPct val="0"/>
        </a:spcAft>
        <a:defRPr sz="1900">
          <a:solidFill>
            <a:srgbClr val="3B3C3B"/>
          </a:solidFill>
          <a:latin typeface="Arial Bold" charset="0"/>
          <a:ea typeface="PingFang SC Semibold" charset="0"/>
          <a:cs typeface="PingFang SC Semibold" charset="0"/>
          <a:sym typeface="Arial Bold" charset="0"/>
        </a:defRPr>
      </a:lvl8pPr>
      <a:lvl9pPr marL="989015" algn="l" rtl="0" fontAlgn="base">
        <a:lnSpc>
          <a:spcPct val="80000"/>
        </a:lnSpc>
        <a:spcBef>
          <a:spcPct val="0"/>
        </a:spcBef>
        <a:spcAft>
          <a:spcPct val="0"/>
        </a:spcAft>
        <a:defRPr sz="1900">
          <a:solidFill>
            <a:srgbClr val="3B3C3B"/>
          </a:solidFill>
          <a:latin typeface="Arial Bold" charset="0"/>
          <a:ea typeface="PingFang SC Semibold" charset="0"/>
          <a:cs typeface="PingFang SC Semibold" charset="0"/>
          <a:sym typeface="Arial Bold" charset="0"/>
        </a:defRPr>
      </a:lvl9pPr>
    </p:titleStyle>
    <p:bodyStyle>
      <a:lvl1pPr marL="3175" indent="-3175" algn="l" rtl="0" eaLnBrk="0" fontAlgn="base" hangingPunct="0">
        <a:lnSpc>
          <a:spcPct val="80000"/>
        </a:lnSpc>
        <a:spcBef>
          <a:spcPct val="0"/>
        </a:spcBef>
        <a:spcAft>
          <a:spcPct val="0"/>
        </a:spcAft>
        <a:defRPr sz="1300">
          <a:solidFill>
            <a:srgbClr val="3C3C3B"/>
          </a:solidFill>
          <a:latin typeface="+mn-lt"/>
          <a:ea typeface="+mn-ea"/>
          <a:cs typeface="+mn-cs"/>
          <a:sym typeface="Arial" charset="0"/>
        </a:defRPr>
      </a:lvl1pPr>
      <a:lvl2pPr marL="3175" indent="-3175" algn="l" rtl="0" eaLnBrk="0" fontAlgn="base" hangingPunct="0">
        <a:lnSpc>
          <a:spcPct val="80000"/>
        </a:lnSpc>
        <a:spcBef>
          <a:spcPct val="0"/>
        </a:spcBef>
        <a:spcAft>
          <a:spcPct val="0"/>
        </a:spcAft>
        <a:defRPr sz="1000">
          <a:solidFill>
            <a:srgbClr val="3C3C3B"/>
          </a:solidFill>
          <a:latin typeface="+mn-lt"/>
          <a:ea typeface="+mn-ea"/>
          <a:cs typeface="+mn-cs"/>
          <a:sym typeface="Arial" charset="0"/>
        </a:defRPr>
      </a:lvl2pPr>
      <a:lvl3pPr marL="3175" indent="-3175" algn="l" rtl="0" eaLnBrk="0" fontAlgn="base" hangingPunct="0">
        <a:lnSpc>
          <a:spcPct val="80000"/>
        </a:lnSpc>
        <a:spcBef>
          <a:spcPct val="0"/>
        </a:spcBef>
        <a:spcAft>
          <a:spcPct val="0"/>
        </a:spcAft>
        <a:defRPr sz="1000">
          <a:solidFill>
            <a:srgbClr val="3C3C3B"/>
          </a:solidFill>
          <a:latin typeface="+mn-lt"/>
          <a:ea typeface="+mn-ea"/>
          <a:cs typeface="+mn-cs"/>
          <a:sym typeface="Arial" charset="0"/>
        </a:defRPr>
      </a:lvl3pPr>
      <a:lvl4pPr marL="3175" indent="-3175" algn="l" rtl="0" eaLnBrk="0" fontAlgn="base" hangingPunct="0">
        <a:lnSpc>
          <a:spcPct val="80000"/>
        </a:lnSpc>
        <a:spcBef>
          <a:spcPct val="0"/>
        </a:spcBef>
        <a:spcAft>
          <a:spcPct val="0"/>
        </a:spcAft>
        <a:defRPr sz="1000">
          <a:solidFill>
            <a:srgbClr val="3C3C3B"/>
          </a:solidFill>
          <a:latin typeface="+mn-lt"/>
          <a:ea typeface="+mn-ea"/>
          <a:cs typeface="+mn-cs"/>
          <a:sym typeface="Arial" charset="0"/>
        </a:defRPr>
      </a:lvl4pPr>
      <a:lvl5pPr marL="3175" indent="-3175" algn="l" rtl="0" eaLnBrk="0" fontAlgn="base" hangingPunct="0">
        <a:lnSpc>
          <a:spcPct val="80000"/>
        </a:lnSpc>
        <a:spcBef>
          <a:spcPct val="0"/>
        </a:spcBef>
        <a:spcAft>
          <a:spcPct val="0"/>
        </a:spcAft>
        <a:defRPr sz="1000">
          <a:solidFill>
            <a:srgbClr val="3C3C3B"/>
          </a:solidFill>
          <a:latin typeface="+mn-lt"/>
          <a:ea typeface="+mn-ea"/>
          <a:cs typeface="+mn-cs"/>
          <a:sym typeface="Arial" charset="0"/>
        </a:defRPr>
      </a:lvl5pPr>
      <a:lvl6pPr marL="247254" algn="l" rtl="0" fontAlgn="base">
        <a:lnSpc>
          <a:spcPct val="80000"/>
        </a:lnSpc>
        <a:spcBef>
          <a:spcPct val="0"/>
        </a:spcBef>
        <a:spcAft>
          <a:spcPct val="0"/>
        </a:spcAft>
        <a:defRPr sz="1900">
          <a:solidFill>
            <a:srgbClr val="3B3C3B"/>
          </a:solidFill>
          <a:latin typeface="+mn-lt"/>
          <a:ea typeface="+mn-ea"/>
          <a:cs typeface="+mn-cs"/>
          <a:sym typeface="Arial" charset="0"/>
        </a:defRPr>
      </a:lvl6pPr>
      <a:lvl7pPr marL="494508" algn="l" rtl="0" fontAlgn="base">
        <a:lnSpc>
          <a:spcPct val="80000"/>
        </a:lnSpc>
        <a:spcBef>
          <a:spcPct val="0"/>
        </a:spcBef>
        <a:spcAft>
          <a:spcPct val="0"/>
        </a:spcAft>
        <a:defRPr sz="1900">
          <a:solidFill>
            <a:srgbClr val="3B3C3B"/>
          </a:solidFill>
          <a:latin typeface="+mn-lt"/>
          <a:ea typeface="+mn-ea"/>
          <a:cs typeface="+mn-cs"/>
          <a:sym typeface="Arial" charset="0"/>
        </a:defRPr>
      </a:lvl7pPr>
      <a:lvl8pPr marL="741761" algn="l" rtl="0" fontAlgn="base">
        <a:lnSpc>
          <a:spcPct val="80000"/>
        </a:lnSpc>
        <a:spcBef>
          <a:spcPct val="0"/>
        </a:spcBef>
        <a:spcAft>
          <a:spcPct val="0"/>
        </a:spcAft>
        <a:defRPr sz="1900">
          <a:solidFill>
            <a:srgbClr val="3B3C3B"/>
          </a:solidFill>
          <a:latin typeface="+mn-lt"/>
          <a:ea typeface="+mn-ea"/>
          <a:cs typeface="+mn-cs"/>
          <a:sym typeface="Arial" charset="0"/>
        </a:defRPr>
      </a:lvl8pPr>
      <a:lvl9pPr marL="989015" algn="l" rtl="0" fontAlgn="base">
        <a:lnSpc>
          <a:spcPct val="80000"/>
        </a:lnSpc>
        <a:spcBef>
          <a:spcPct val="0"/>
        </a:spcBef>
        <a:spcAft>
          <a:spcPct val="0"/>
        </a:spcAft>
        <a:defRPr sz="1900">
          <a:solidFill>
            <a:srgbClr val="3B3C3B"/>
          </a:solidFill>
          <a:latin typeface="+mn-lt"/>
          <a:ea typeface="+mn-ea"/>
          <a:cs typeface="+mn-cs"/>
          <a:sym typeface="Arial" charset="0"/>
        </a:defRPr>
      </a:lvl9pPr>
    </p:bodyStyle>
    <p:otherStyle>
      <a:defPPr>
        <a:defRPr lang="en-US"/>
      </a:defPPr>
      <a:lvl1pPr marL="0" algn="l" defTabSz="247254" rtl="0" eaLnBrk="1" latinLnBrk="0" hangingPunct="1">
        <a:defRPr sz="1000" kern="1200">
          <a:solidFill>
            <a:schemeClr val="tx1"/>
          </a:solidFill>
          <a:latin typeface="+mn-lt"/>
          <a:ea typeface="+mn-ea"/>
          <a:cs typeface="+mn-cs"/>
        </a:defRPr>
      </a:lvl1pPr>
      <a:lvl2pPr marL="247254" algn="l" defTabSz="247254" rtl="0" eaLnBrk="1" latinLnBrk="0" hangingPunct="1">
        <a:defRPr sz="1000" kern="1200">
          <a:solidFill>
            <a:schemeClr val="tx1"/>
          </a:solidFill>
          <a:latin typeface="+mn-lt"/>
          <a:ea typeface="+mn-ea"/>
          <a:cs typeface="+mn-cs"/>
        </a:defRPr>
      </a:lvl2pPr>
      <a:lvl3pPr marL="494508" algn="l" defTabSz="247254" rtl="0" eaLnBrk="1" latinLnBrk="0" hangingPunct="1">
        <a:defRPr sz="1000" kern="1200">
          <a:solidFill>
            <a:schemeClr val="tx1"/>
          </a:solidFill>
          <a:latin typeface="+mn-lt"/>
          <a:ea typeface="+mn-ea"/>
          <a:cs typeface="+mn-cs"/>
        </a:defRPr>
      </a:lvl3pPr>
      <a:lvl4pPr marL="741761" algn="l" defTabSz="247254" rtl="0" eaLnBrk="1" latinLnBrk="0" hangingPunct="1">
        <a:defRPr sz="1000" kern="1200">
          <a:solidFill>
            <a:schemeClr val="tx1"/>
          </a:solidFill>
          <a:latin typeface="+mn-lt"/>
          <a:ea typeface="+mn-ea"/>
          <a:cs typeface="+mn-cs"/>
        </a:defRPr>
      </a:lvl4pPr>
      <a:lvl5pPr marL="989015" algn="l" defTabSz="247254" rtl="0" eaLnBrk="1" latinLnBrk="0" hangingPunct="1">
        <a:defRPr sz="1000" kern="1200">
          <a:solidFill>
            <a:schemeClr val="tx1"/>
          </a:solidFill>
          <a:latin typeface="+mn-lt"/>
          <a:ea typeface="+mn-ea"/>
          <a:cs typeface="+mn-cs"/>
        </a:defRPr>
      </a:lvl5pPr>
      <a:lvl6pPr marL="1236269" algn="l" defTabSz="247254" rtl="0" eaLnBrk="1" latinLnBrk="0" hangingPunct="1">
        <a:defRPr sz="1000" kern="1200">
          <a:solidFill>
            <a:schemeClr val="tx1"/>
          </a:solidFill>
          <a:latin typeface="+mn-lt"/>
          <a:ea typeface="+mn-ea"/>
          <a:cs typeface="+mn-cs"/>
        </a:defRPr>
      </a:lvl6pPr>
      <a:lvl7pPr marL="1483523" algn="l" defTabSz="247254" rtl="0" eaLnBrk="1" latinLnBrk="0" hangingPunct="1">
        <a:defRPr sz="1000" kern="1200">
          <a:solidFill>
            <a:schemeClr val="tx1"/>
          </a:solidFill>
          <a:latin typeface="+mn-lt"/>
          <a:ea typeface="+mn-ea"/>
          <a:cs typeface="+mn-cs"/>
        </a:defRPr>
      </a:lvl7pPr>
      <a:lvl8pPr marL="1730776" algn="l" defTabSz="247254" rtl="0" eaLnBrk="1" latinLnBrk="0" hangingPunct="1">
        <a:defRPr sz="1000" kern="1200">
          <a:solidFill>
            <a:schemeClr val="tx1"/>
          </a:solidFill>
          <a:latin typeface="+mn-lt"/>
          <a:ea typeface="+mn-ea"/>
          <a:cs typeface="+mn-cs"/>
        </a:defRPr>
      </a:lvl8pPr>
      <a:lvl9pPr marL="1978030" algn="l" defTabSz="247254" rtl="0" eaLnBrk="1" latinLnBrk="0" hangingPunct="1">
        <a:defRPr sz="10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6150" name="Rectangle 5"/>
          <p:cNvSpPr>
            <a:spLocks/>
          </p:cNvSpPr>
          <p:nvPr/>
        </p:nvSpPr>
        <p:spPr bwMode="auto">
          <a:xfrm>
            <a:off x="327422" y="4886325"/>
            <a:ext cx="235744" cy="1336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rnd">
                <a:solidFill>
                  <a:schemeClr val="tx1"/>
                </a:solidFill>
                <a:round/>
                <a:headEnd/>
                <a:tailEnd/>
              </a14:hiddenLine>
            </a:ext>
          </a:extLst>
        </p:spPr>
        <p:txBody>
          <a:bodyPr lIns="0" tIns="0" rIns="0" bIns="0" anchor="t" anchorCtr="0"/>
          <a:lstStyle/>
          <a:p>
            <a:pPr algn="l"/>
            <a:r>
              <a:rPr lang="en-US" sz="500" dirty="0">
                <a:solidFill>
                  <a:srgbClr val="676767"/>
                </a:solidFill>
                <a:latin typeface="Arial"/>
                <a:ea typeface="ＭＳ Ｐゴシック" charset="0"/>
                <a:cs typeface="Arial"/>
                <a:sym typeface="Arial" charset="0"/>
              </a:rPr>
              <a:t>Page</a:t>
            </a:r>
          </a:p>
        </p:txBody>
      </p:sp>
      <p:sp>
        <p:nvSpPr>
          <p:cNvPr id="3" name="Text Box 7"/>
          <p:cNvSpPr txBox="1">
            <a:spLocks noGrp="1" noChangeArrowheads="1"/>
          </p:cNvSpPr>
          <p:nvPr>
            <p:ph type="sldNum" sz="quarter" idx="4"/>
          </p:nvPr>
        </p:nvSpPr>
        <p:spPr bwMode="auto">
          <a:xfrm>
            <a:off x="570310" y="4886325"/>
            <a:ext cx="229791" cy="13369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vert="horz" wrap="none" lIns="0" tIns="0" rIns="0" bIns="0" numCol="1" anchor="t" anchorCtr="0" compatLnSpc="1">
            <a:prstTxWarp prst="textNoShape">
              <a:avLst/>
            </a:prstTxWarp>
          </a:bodyPr>
          <a:lstStyle>
            <a:lvl1pPr algn="l">
              <a:defRPr sz="500" smtClean="0">
                <a:solidFill>
                  <a:srgbClr val="676767"/>
                </a:solidFill>
                <a:latin typeface="Arial"/>
                <a:ea typeface="ＭＳ Ｐゴシック" charset="0"/>
                <a:cs typeface="Arial"/>
                <a:sym typeface="Arial" charset="0"/>
              </a:defRPr>
            </a:lvl1pPr>
            <a:lvl2pPr algn="l">
              <a:defRPr sz="600">
                <a:solidFill>
                  <a:schemeClr val="tx1"/>
                </a:solidFill>
                <a:latin typeface="Helvetica Light" charset="0"/>
                <a:ea typeface="ＭＳ Ｐゴシック" charset="0"/>
              </a:defRPr>
            </a:lvl2pPr>
            <a:lvl3pPr algn="l">
              <a:defRPr sz="600">
                <a:solidFill>
                  <a:schemeClr val="tx1"/>
                </a:solidFill>
                <a:latin typeface="Helvetica Light" charset="0"/>
                <a:ea typeface="ＭＳ Ｐゴシック" charset="0"/>
              </a:defRPr>
            </a:lvl3pPr>
            <a:lvl4pPr algn="l">
              <a:defRPr sz="600">
                <a:solidFill>
                  <a:schemeClr val="tx1"/>
                </a:solidFill>
                <a:latin typeface="Helvetica Light" charset="0"/>
                <a:ea typeface="ＭＳ Ｐゴシック" charset="0"/>
              </a:defRPr>
            </a:lvl4pPr>
            <a:lvl5pPr algn="l">
              <a:defRPr sz="600">
                <a:solidFill>
                  <a:schemeClr val="tx1"/>
                </a:solidFill>
                <a:latin typeface="Helvetica Light" charset="0"/>
                <a:ea typeface="ＭＳ Ｐゴシック" charset="0"/>
              </a:defRPr>
            </a:lvl5pPr>
            <a:lvl6pPr fontAlgn="base">
              <a:spcBef>
                <a:spcPct val="0"/>
              </a:spcBef>
              <a:spcAft>
                <a:spcPct val="0"/>
              </a:spcAft>
              <a:defRPr sz="600">
                <a:solidFill>
                  <a:schemeClr val="tx1"/>
                </a:solidFill>
                <a:latin typeface="Helvetica Light" charset="0"/>
                <a:ea typeface="ＭＳ Ｐゴシック" charset="0"/>
              </a:defRPr>
            </a:lvl6pPr>
            <a:lvl7pPr fontAlgn="base">
              <a:spcBef>
                <a:spcPct val="0"/>
              </a:spcBef>
              <a:spcAft>
                <a:spcPct val="0"/>
              </a:spcAft>
              <a:defRPr sz="600">
                <a:solidFill>
                  <a:schemeClr val="tx1"/>
                </a:solidFill>
                <a:latin typeface="Helvetica Light" charset="0"/>
                <a:ea typeface="ＭＳ Ｐゴシック" charset="0"/>
              </a:defRPr>
            </a:lvl7pPr>
            <a:lvl8pPr fontAlgn="base">
              <a:spcBef>
                <a:spcPct val="0"/>
              </a:spcBef>
              <a:spcAft>
                <a:spcPct val="0"/>
              </a:spcAft>
              <a:defRPr sz="600">
                <a:solidFill>
                  <a:schemeClr val="tx1"/>
                </a:solidFill>
                <a:latin typeface="Helvetica Light" charset="0"/>
                <a:ea typeface="ＭＳ Ｐゴシック" charset="0"/>
              </a:defRPr>
            </a:lvl8pPr>
            <a:lvl9pPr fontAlgn="base">
              <a:spcBef>
                <a:spcPct val="0"/>
              </a:spcBef>
              <a:spcAft>
                <a:spcPct val="0"/>
              </a:spcAft>
              <a:defRPr sz="600">
                <a:solidFill>
                  <a:schemeClr val="tx1"/>
                </a:solidFill>
                <a:latin typeface="Helvetica Light" charset="0"/>
                <a:ea typeface="ＭＳ Ｐゴシック" charset="0"/>
              </a:defRPr>
            </a:lvl9pPr>
          </a:lstStyle>
          <a:p>
            <a:pPr>
              <a:defRPr/>
            </a:pPr>
            <a:fld id="{EB33C02F-A2BE-264F-9DA3-6355C9510A8C}" type="slidenum">
              <a:rPr lang="en-US" smtClean="0"/>
              <a:pPr>
                <a:defRPr/>
              </a:pPr>
              <a:t>‹#›</a:t>
            </a:fld>
            <a:endParaRPr lang="en-US" dirty="0"/>
          </a:p>
        </p:txBody>
      </p:sp>
    </p:spTree>
    <p:extLst>
      <p:ext uri="{BB962C8B-B14F-4D97-AF65-F5344CB8AC3E}">
        <p14:creationId xmlns:p14="http://schemas.microsoft.com/office/powerpoint/2010/main" val="1862929858"/>
      </p:ext>
    </p:extLst>
  </p:cSld>
  <p:clrMap bg1="lt1" tx1="dk1" bg2="lt2" tx2="dk2" accent1="accent1" accent2="accent2" accent3="accent3" accent4="accent4" accent5="accent5" accent6="accent6" hlink="hlink" folHlink="folHlink"/>
  <p:sldLayoutIdLst>
    <p:sldLayoutId id="2147483894" r:id="rId1"/>
    <p:sldLayoutId id="2147483927" r:id="rId2"/>
  </p:sldLayoutIdLst>
  <p:transition/>
  <p:hf hdr="0" ftr="0" dt="0"/>
  <p:txStyles>
    <p:titleStyle>
      <a:lvl1pPr algn="l" rtl="0" eaLnBrk="0" fontAlgn="base" hangingPunct="0">
        <a:lnSpc>
          <a:spcPct val="80000"/>
        </a:lnSpc>
        <a:spcBef>
          <a:spcPct val="0"/>
        </a:spcBef>
        <a:spcAft>
          <a:spcPct val="0"/>
        </a:spcAft>
        <a:defRPr sz="2000" b="0" spc="0">
          <a:solidFill>
            <a:srgbClr val="58595B"/>
          </a:solidFill>
          <a:latin typeface="+mj-lt"/>
          <a:ea typeface="+mj-ea"/>
          <a:cs typeface="+mj-cs"/>
          <a:sym typeface="Arial Bold" charset="0"/>
        </a:defRPr>
      </a:lvl1pPr>
      <a:lvl2pPr algn="l" rtl="0" eaLnBrk="0" fontAlgn="base" hangingPunct="0">
        <a:lnSpc>
          <a:spcPct val="80000"/>
        </a:lnSpc>
        <a:spcBef>
          <a:spcPct val="0"/>
        </a:spcBef>
        <a:spcAft>
          <a:spcPct val="0"/>
        </a:spcAft>
        <a:defRPr sz="2600">
          <a:solidFill>
            <a:srgbClr val="3B3C3B"/>
          </a:solidFill>
          <a:latin typeface="Arial Bold" charset="0"/>
          <a:ea typeface="PingFang SC Semibold" charset="0"/>
          <a:cs typeface="PingFang SC Semibold" charset="0"/>
          <a:sym typeface="Arial Bold" charset="0"/>
        </a:defRPr>
      </a:lvl2pPr>
      <a:lvl3pPr algn="l" rtl="0" eaLnBrk="0" fontAlgn="base" hangingPunct="0">
        <a:lnSpc>
          <a:spcPct val="80000"/>
        </a:lnSpc>
        <a:spcBef>
          <a:spcPct val="0"/>
        </a:spcBef>
        <a:spcAft>
          <a:spcPct val="0"/>
        </a:spcAft>
        <a:defRPr sz="2600">
          <a:solidFill>
            <a:srgbClr val="3B3C3B"/>
          </a:solidFill>
          <a:latin typeface="Arial Bold" charset="0"/>
          <a:ea typeface="PingFang SC Semibold" charset="0"/>
          <a:cs typeface="PingFang SC Semibold" charset="0"/>
          <a:sym typeface="Arial Bold" charset="0"/>
        </a:defRPr>
      </a:lvl3pPr>
      <a:lvl4pPr algn="l" rtl="0" eaLnBrk="0" fontAlgn="base" hangingPunct="0">
        <a:lnSpc>
          <a:spcPct val="80000"/>
        </a:lnSpc>
        <a:spcBef>
          <a:spcPct val="0"/>
        </a:spcBef>
        <a:spcAft>
          <a:spcPct val="0"/>
        </a:spcAft>
        <a:defRPr sz="2600">
          <a:solidFill>
            <a:srgbClr val="3B3C3B"/>
          </a:solidFill>
          <a:latin typeface="Arial Bold" charset="0"/>
          <a:ea typeface="PingFang SC Semibold" charset="0"/>
          <a:cs typeface="PingFang SC Semibold" charset="0"/>
          <a:sym typeface="Arial Bold" charset="0"/>
        </a:defRPr>
      </a:lvl4pPr>
      <a:lvl5pPr algn="l" rtl="0" eaLnBrk="0" fontAlgn="base" hangingPunct="0">
        <a:lnSpc>
          <a:spcPct val="80000"/>
        </a:lnSpc>
        <a:spcBef>
          <a:spcPct val="0"/>
        </a:spcBef>
        <a:spcAft>
          <a:spcPct val="0"/>
        </a:spcAft>
        <a:defRPr sz="2600">
          <a:solidFill>
            <a:srgbClr val="3B3C3B"/>
          </a:solidFill>
          <a:latin typeface="Arial Bold" charset="0"/>
          <a:ea typeface="PingFang SC Semibold" charset="0"/>
          <a:cs typeface="PingFang SC Semibold" charset="0"/>
          <a:sym typeface="Arial Bold" charset="0"/>
        </a:defRPr>
      </a:lvl5pPr>
      <a:lvl6pPr marL="247254" algn="l" rtl="0" fontAlgn="base">
        <a:lnSpc>
          <a:spcPct val="80000"/>
        </a:lnSpc>
        <a:spcBef>
          <a:spcPct val="0"/>
        </a:spcBef>
        <a:spcAft>
          <a:spcPct val="0"/>
        </a:spcAft>
        <a:defRPr sz="2600">
          <a:solidFill>
            <a:srgbClr val="3B3C3B"/>
          </a:solidFill>
          <a:latin typeface="Arial Bold" charset="0"/>
          <a:ea typeface="PingFang SC Semibold" charset="0"/>
          <a:cs typeface="PingFang SC Semibold" charset="0"/>
          <a:sym typeface="Arial Bold" charset="0"/>
        </a:defRPr>
      </a:lvl6pPr>
      <a:lvl7pPr marL="494508" algn="l" rtl="0" fontAlgn="base">
        <a:lnSpc>
          <a:spcPct val="80000"/>
        </a:lnSpc>
        <a:spcBef>
          <a:spcPct val="0"/>
        </a:spcBef>
        <a:spcAft>
          <a:spcPct val="0"/>
        </a:spcAft>
        <a:defRPr sz="2600">
          <a:solidFill>
            <a:srgbClr val="3B3C3B"/>
          </a:solidFill>
          <a:latin typeface="Arial Bold" charset="0"/>
          <a:ea typeface="PingFang SC Semibold" charset="0"/>
          <a:cs typeface="PingFang SC Semibold" charset="0"/>
          <a:sym typeface="Arial Bold" charset="0"/>
        </a:defRPr>
      </a:lvl7pPr>
      <a:lvl8pPr marL="741761" algn="l" rtl="0" fontAlgn="base">
        <a:lnSpc>
          <a:spcPct val="80000"/>
        </a:lnSpc>
        <a:spcBef>
          <a:spcPct val="0"/>
        </a:spcBef>
        <a:spcAft>
          <a:spcPct val="0"/>
        </a:spcAft>
        <a:defRPr sz="2600">
          <a:solidFill>
            <a:srgbClr val="3B3C3B"/>
          </a:solidFill>
          <a:latin typeface="Arial Bold" charset="0"/>
          <a:ea typeface="PingFang SC Semibold" charset="0"/>
          <a:cs typeface="PingFang SC Semibold" charset="0"/>
          <a:sym typeface="Arial Bold" charset="0"/>
        </a:defRPr>
      </a:lvl8pPr>
      <a:lvl9pPr marL="989015" algn="l" rtl="0" fontAlgn="base">
        <a:lnSpc>
          <a:spcPct val="80000"/>
        </a:lnSpc>
        <a:spcBef>
          <a:spcPct val="0"/>
        </a:spcBef>
        <a:spcAft>
          <a:spcPct val="0"/>
        </a:spcAft>
        <a:defRPr sz="2600">
          <a:solidFill>
            <a:srgbClr val="3B3C3B"/>
          </a:solidFill>
          <a:latin typeface="Arial Bold" charset="0"/>
          <a:ea typeface="PingFang SC Semibold" charset="0"/>
          <a:cs typeface="PingFang SC Semibold" charset="0"/>
          <a:sym typeface="Arial Bold" charset="0"/>
        </a:defRPr>
      </a:lvl9pPr>
    </p:titleStyle>
    <p:bodyStyle>
      <a:lvl1pPr marL="0" indent="0" algn="l" rtl="0" eaLnBrk="0" fontAlgn="base" hangingPunct="0">
        <a:lnSpc>
          <a:spcPct val="90000"/>
        </a:lnSpc>
        <a:spcBef>
          <a:spcPct val="0"/>
        </a:spcBef>
        <a:spcAft>
          <a:spcPct val="0"/>
        </a:spcAft>
        <a:defRPr sz="1300">
          <a:solidFill>
            <a:srgbClr val="58595B"/>
          </a:solidFill>
          <a:latin typeface="+mn-lt"/>
          <a:ea typeface="+mn-ea"/>
          <a:cs typeface="+mn-cs"/>
          <a:sym typeface="Arial" charset="0"/>
        </a:defRPr>
      </a:lvl1pPr>
      <a:lvl2pPr marL="0" indent="0" algn="l" rtl="0" eaLnBrk="0" fontAlgn="base" hangingPunct="0">
        <a:lnSpc>
          <a:spcPct val="90000"/>
        </a:lnSpc>
        <a:spcBef>
          <a:spcPct val="0"/>
        </a:spcBef>
        <a:spcAft>
          <a:spcPct val="0"/>
        </a:spcAft>
        <a:defRPr sz="1300">
          <a:solidFill>
            <a:srgbClr val="58595B"/>
          </a:solidFill>
          <a:latin typeface="+mn-lt"/>
          <a:ea typeface="+mn-ea"/>
          <a:cs typeface="+mn-cs"/>
          <a:sym typeface="Arial" charset="0"/>
        </a:defRPr>
      </a:lvl2pPr>
      <a:lvl3pPr marL="0" indent="0" algn="l" rtl="0" eaLnBrk="0" fontAlgn="base" hangingPunct="0">
        <a:lnSpc>
          <a:spcPct val="90000"/>
        </a:lnSpc>
        <a:spcBef>
          <a:spcPct val="0"/>
        </a:spcBef>
        <a:spcAft>
          <a:spcPct val="0"/>
        </a:spcAft>
        <a:defRPr sz="1300">
          <a:solidFill>
            <a:srgbClr val="58595B"/>
          </a:solidFill>
          <a:latin typeface="+mn-lt"/>
          <a:ea typeface="+mn-ea"/>
          <a:cs typeface="+mn-cs"/>
          <a:sym typeface="Arial" charset="0"/>
        </a:defRPr>
      </a:lvl3pPr>
      <a:lvl4pPr marL="0" indent="0" algn="l" rtl="0" eaLnBrk="0" fontAlgn="base" hangingPunct="0">
        <a:lnSpc>
          <a:spcPct val="90000"/>
        </a:lnSpc>
        <a:spcBef>
          <a:spcPct val="0"/>
        </a:spcBef>
        <a:spcAft>
          <a:spcPct val="0"/>
        </a:spcAft>
        <a:defRPr sz="1300">
          <a:solidFill>
            <a:srgbClr val="58595B"/>
          </a:solidFill>
          <a:latin typeface="+mn-lt"/>
          <a:ea typeface="+mn-ea"/>
          <a:cs typeface="+mn-cs"/>
          <a:sym typeface="Arial" charset="0"/>
        </a:defRPr>
      </a:lvl4pPr>
      <a:lvl5pPr marL="0" indent="0" algn="l" rtl="0" eaLnBrk="0" fontAlgn="base" hangingPunct="0">
        <a:lnSpc>
          <a:spcPct val="90000"/>
        </a:lnSpc>
        <a:spcBef>
          <a:spcPct val="0"/>
        </a:spcBef>
        <a:spcAft>
          <a:spcPct val="0"/>
        </a:spcAft>
        <a:defRPr sz="1300">
          <a:solidFill>
            <a:srgbClr val="58595B"/>
          </a:solidFill>
          <a:latin typeface="+mn-lt"/>
          <a:ea typeface="+mn-ea"/>
          <a:cs typeface="+mn-cs"/>
          <a:sym typeface="Arial" charset="0"/>
        </a:defRPr>
      </a:lvl5pPr>
      <a:lvl6pPr marL="247254" algn="l" rtl="0" fontAlgn="base">
        <a:lnSpc>
          <a:spcPct val="90000"/>
        </a:lnSpc>
        <a:spcBef>
          <a:spcPct val="0"/>
        </a:spcBef>
        <a:spcAft>
          <a:spcPct val="0"/>
        </a:spcAft>
        <a:defRPr sz="1300">
          <a:solidFill>
            <a:srgbClr val="3B3C3B"/>
          </a:solidFill>
          <a:latin typeface="+mn-lt"/>
          <a:ea typeface="+mn-ea"/>
          <a:cs typeface="+mn-cs"/>
          <a:sym typeface="Arial" charset="0"/>
        </a:defRPr>
      </a:lvl6pPr>
      <a:lvl7pPr marL="494508" algn="l" rtl="0" fontAlgn="base">
        <a:lnSpc>
          <a:spcPct val="90000"/>
        </a:lnSpc>
        <a:spcBef>
          <a:spcPct val="0"/>
        </a:spcBef>
        <a:spcAft>
          <a:spcPct val="0"/>
        </a:spcAft>
        <a:defRPr sz="1300">
          <a:solidFill>
            <a:srgbClr val="3B3C3B"/>
          </a:solidFill>
          <a:latin typeface="+mn-lt"/>
          <a:ea typeface="+mn-ea"/>
          <a:cs typeface="+mn-cs"/>
          <a:sym typeface="Arial" charset="0"/>
        </a:defRPr>
      </a:lvl7pPr>
      <a:lvl8pPr marL="741761" algn="l" rtl="0" fontAlgn="base">
        <a:lnSpc>
          <a:spcPct val="90000"/>
        </a:lnSpc>
        <a:spcBef>
          <a:spcPct val="0"/>
        </a:spcBef>
        <a:spcAft>
          <a:spcPct val="0"/>
        </a:spcAft>
        <a:defRPr sz="1300">
          <a:solidFill>
            <a:srgbClr val="3B3C3B"/>
          </a:solidFill>
          <a:latin typeface="+mn-lt"/>
          <a:ea typeface="+mn-ea"/>
          <a:cs typeface="+mn-cs"/>
          <a:sym typeface="Arial" charset="0"/>
        </a:defRPr>
      </a:lvl8pPr>
      <a:lvl9pPr marL="989015" algn="l" rtl="0" fontAlgn="base">
        <a:lnSpc>
          <a:spcPct val="90000"/>
        </a:lnSpc>
        <a:spcBef>
          <a:spcPct val="0"/>
        </a:spcBef>
        <a:spcAft>
          <a:spcPct val="0"/>
        </a:spcAft>
        <a:defRPr sz="1300">
          <a:solidFill>
            <a:srgbClr val="3B3C3B"/>
          </a:solidFill>
          <a:latin typeface="+mn-lt"/>
          <a:ea typeface="+mn-ea"/>
          <a:cs typeface="+mn-cs"/>
          <a:sym typeface="Arial" charset="0"/>
        </a:defRPr>
      </a:lvl9pPr>
    </p:bodyStyle>
    <p:otherStyle>
      <a:defPPr>
        <a:defRPr lang="en-US"/>
      </a:defPPr>
      <a:lvl1pPr marL="0" algn="l" defTabSz="247254" rtl="0" eaLnBrk="1" latinLnBrk="0" hangingPunct="1">
        <a:defRPr sz="1000" kern="1200">
          <a:solidFill>
            <a:schemeClr val="tx1"/>
          </a:solidFill>
          <a:latin typeface="+mn-lt"/>
          <a:ea typeface="+mn-ea"/>
          <a:cs typeface="+mn-cs"/>
        </a:defRPr>
      </a:lvl1pPr>
      <a:lvl2pPr marL="247254" algn="l" defTabSz="247254" rtl="0" eaLnBrk="1" latinLnBrk="0" hangingPunct="1">
        <a:defRPr sz="1000" kern="1200">
          <a:solidFill>
            <a:schemeClr val="tx1"/>
          </a:solidFill>
          <a:latin typeface="+mn-lt"/>
          <a:ea typeface="+mn-ea"/>
          <a:cs typeface="+mn-cs"/>
        </a:defRPr>
      </a:lvl2pPr>
      <a:lvl3pPr marL="494508" algn="l" defTabSz="247254" rtl="0" eaLnBrk="1" latinLnBrk="0" hangingPunct="1">
        <a:defRPr sz="1000" kern="1200">
          <a:solidFill>
            <a:schemeClr val="tx1"/>
          </a:solidFill>
          <a:latin typeface="+mn-lt"/>
          <a:ea typeface="+mn-ea"/>
          <a:cs typeface="+mn-cs"/>
        </a:defRPr>
      </a:lvl3pPr>
      <a:lvl4pPr marL="741761" algn="l" defTabSz="247254" rtl="0" eaLnBrk="1" latinLnBrk="0" hangingPunct="1">
        <a:defRPr sz="1000" kern="1200">
          <a:solidFill>
            <a:schemeClr val="tx1"/>
          </a:solidFill>
          <a:latin typeface="+mn-lt"/>
          <a:ea typeface="+mn-ea"/>
          <a:cs typeface="+mn-cs"/>
        </a:defRPr>
      </a:lvl4pPr>
      <a:lvl5pPr marL="989015" algn="l" defTabSz="247254" rtl="0" eaLnBrk="1" latinLnBrk="0" hangingPunct="1">
        <a:defRPr sz="1000" kern="1200">
          <a:solidFill>
            <a:schemeClr val="tx1"/>
          </a:solidFill>
          <a:latin typeface="+mn-lt"/>
          <a:ea typeface="+mn-ea"/>
          <a:cs typeface="+mn-cs"/>
        </a:defRPr>
      </a:lvl5pPr>
      <a:lvl6pPr marL="1236269" algn="l" defTabSz="247254" rtl="0" eaLnBrk="1" latinLnBrk="0" hangingPunct="1">
        <a:defRPr sz="1000" kern="1200">
          <a:solidFill>
            <a:schemeClr val="tx1"/>
          </a:solidFill>
          <a:latin typeface="+mn-lt"/>
          <a:ea typeface="+mn-ea"/>
          <a:cs typeface="+mn-cs"/>
        </a:defRPr>
      </a:lvl6pPr>
      <a:lvl7pPr marL="1483523" algn="l" defTabSz="247254" rtl="0" eaLnBrk="1" latinLnBrk="0" hangingPunct="1">
        <a:defRPr sz="1000" kern="1200">
          <a:solidFill>
            <a:schemeClr val="tx1"/>
          </a:solidFill>
          <a:latin typeface="+mn-lt"/>
          <a:ea typeface="+mn-ea"/>
          <a:cs typeface="+mn-cs"/>
        </a:defRPr>
      </a:lvl7pPr>
      <a:lvl8pPr marL="1730776" algn="l" defTabSz="247254" rtl="0" eaLnBrk="1" latinLnBrk="0" hangingPunct="1">
        <a:defRPr sz="1000" kern="1200">
          <a:solidFill>
            <a:schemeClr val="tx1"/>
          </a:solidFill>
          <a:latin typeface="+mn-lt"/>
          <a:ea typeface="+mn-ea"/>
          <a:cs typeface="+mn-cs"/>
        </a:defRPr>
      </a:lvl8pPr>
      <a:lvl9pPr marL="1978030" algn="l" defTabSz="247254" rtl="0" eaLnBrk="1" latinLnBrk="0" hangingPunct="1">
        <a:defRPr sz="10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rgbClr val="009C9E"/>
        </a:solidFill>
        <a:effectLst/>
      </p:bgPr>
    </p:bg>
    <p:spTree>
      <p:nvGrpSpPr>
        <p:cNvPr id="1" name=""/>
        <p:cNvGrpSpPr/>
        <p:nvPr/>
      </p:nvGrpSpPr>
      <p:grpSpPr>
        <a:xfrm>
          <a:off x="0" y="0"/>
          <a:ext cx="0" cy="0"/>
          <a:chOff x="0" y="0"/>
          <a:chExt cx="0" cy="0"/>
        </a:xfrm>
      </p:grpSpPr>
      <p:sp>
        <p:nvSpPr>
          <p:cNvPr id="9" name="Freeform 8"/>
          <p:cNvSpPr/>
          <p:nvPr/>
        </p:nvSpPr>
        <p:spPr>
          <a:xfrm>
            <a:off x="7591336" y="3261438"/>
            <a:ext cx="1587542" cy="1895291"/>
          </a:xfrm>
          <a:custGeom>
            <a:avLst/>
            <a:gdLst>
              <a:gd name="connsiteX0" fmla="*/ 105836 w 1587542"/>
              <a:gd name="connsiteY0" fmla="*/ 1895291 h 1895291"/>
              <a:gd name="connsiteX1" fmla="*/ 0 w 1587542"/>
              <a:gd name="connsiteY1" fmla="*/ 1539322 h 1895291"/>
              <a:gd name="connsiteX2" fmla="*/ 1549056 w 1587542"/>
              <a:gd name="connsiteY2" fmla="*/ 0 h 1895291"/>
              <a:gd name="connsiteX3" fmla="*/ 1587542 w 1587542"/>
              <a:gd name="connsiteY3" fmla="*/ 1885670 h 1895291"/>
              <a:gd name="connsiteX4" fmla="*/ 105836 w 1587542"/>
              <a:gd name="connsiteY4" fmla="*/ 1895291 h 189529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87542" h="1895291">
                <a:moveTo>
                  <a:pt x="105836" y="1895291"/>
                </a:moveTo>
                <a:lnTo>
                  <a:pt x="0" y="1539322"/>
                </a:lnTo>
                <a:lnTo>
                  <a:pt x="1549056" y="0"/>
                </a:lnTo>
                <a:lnTo>
                  <a:pt x="1587542" y="1885670"/>
                </a:lnTo>
                <a:lnTo>
                  <a:pt x="105836" y="1895291"/>
                </a:lnTo>
                <a:close/>
              </a:path>
            </a:pathLst>
          </a:custGeom>
          <a:solidFill>
            <a:schemeClr val="bg1"/>
          </a:solidFill>
          <a:ln>
            <a:noFill/>
          </a:ln>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3600" b="0" i="0" u="none" strike="noStrike" cap="none" normalizeH="0" baseline="0" dirty="0">
              <a:ln>
                <a:noFill/>
              </a:ln>
              <a:solidFill>
                <a:schemeClr val="tx1"/>
              </a:solidFill>
              <a:effectLst/>
              <a:latin typeface="Helvetica Light" charset="0"/>
              <a:ea typeface="PingFang SC Light" charset="0"/>
              <a:cs typeface="PingFang SC Light" charset="0"/>
              <a:sym typeface="Helvetica Light" charset="0"/>
            </a:endParaRPr>
          </a:p>
        </p:txBody>
      </p:sp>
      <p:sp>
        <p:nvSpPr>
          <p:cNvPr id="11" name="Rectangle 5"/>
          <p:cNvSpPr>
            <a:spLocks/>
          </p:cNvSpPr>
          <p:nvPr/>
        </p:nvSpPr>
        <p:spPr bwMode="auto">
          <a:xfrm>
            <a:off x="344089" y="4886325"/>
            <a:ext cx="235744" cy="707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rnd">
                <a:solidFill>
                  <a:schemeClr val="tx1"/>
                </a:solidFill>
                <a:round/>
                <a:headEnd/>
                <a:tailEnd/>
              </a14:hiddenLine>
            </a:ext>
          </a:extLst>
        </p:spPr>
        <p:txBody>
          <a:bodyPr wrap="none" lIns="0" tIns="0" rIns="0" bIns="0" anchor="t" anchorCtr="0"/>
          <a:lstStyle/>
          <a:p>
            <a:pPr algn="l"/>
            <a:r>
              <a:rPr lang="en-US" sz="500" dirty="0">
                <a:solidFill>
                  <a:schemeClr val="bg1"/>
                </a:solidFill>
                <a:latin typeface="Arial"/>
                <a:ea typeface="ＭＳ Ｐゴシック" charset="0"/>
                <a:cs typeface="Arial"/>
                <a:sym typeface="Arial" charset="0"/>
              </a:rPr>
              <a:t>Page</a:t>
            </a:r>
          </a:p>
        </p:txBody>
      </p:sp>
      <p:sp>
        <p:nvSpPr>
          <p:cNvPr id="13" name="Text Box 7"/>
          <p:cNvSpPr txBox="1">
            <a:spLocks noGrp="1" noChangeArrowheads="1"/>
          </p:cNvSpPr>
          <p:nvPr>
            <p:ph type="sldNum" sz="quarter" idx="4"/>
          </p:nvPr>
        </p:nvSpPr>
        <p:spPr bwMode="auto">
          <a:xfrm>
            <a:off x="586977" y="4886325"/>
            <a:ext cx="85725" cy="7072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vert="horz" wrap="none" lIns="0" tIns="0" rIns="0" bIns="0" numCol="1" anchor="t" anchorCtr="0" compatLnSpc="1">
            <a:prstTxWarp prst="textNoShape">
              <a:avLst/>
            </a:prstTxWarp>
          </a:bodyPr>
          <a:lstStyle>
            <a:lvl1pPr algn="l">
              <a:defRPr sz="500" smtClean="0">
                <a:solidFill>
                  <a:schemeClr val="bg1"/>
                </a:solidFill>
                <a:latin typeface="Arial"/>
                <a:ea typeface="ＭＳ Ｐゴシック" charset="0"/>
                <a:cs typeface="Arial"/>
                <a:sym typeface="Arial" charset="0"/>
              </a:defRPr>
            </a:lvl1pPr>
            <a:lvl2pPr algn="l">
              <a:defRPr sz="600">
                <a:solidFill>
                  <a:schemeClr val="tx1"/>
                </a:solidFill>
                <a:latin typeface="Helvetica Light" charset="0"/>
                <a:ea typeface="ＭＳ Ｐゴシック" charset="0"/>
              </a:defRPr>
            </a:lvl2pPr>
            <a:lvl3pPr algn="l">
              <a:defRPr sz="600">
                <a:solidFill>
                  <a:schemeClr val="tx1"/>
                </a:solidFill>
                <a:latin typeface="Helvetica Light" charset="0"/>
                <a:ea typeface="ＭＳ Ｐゴシック" charset="0"/>
              </a:defRPr>
            </a:lvl3pPr>
            <a:lvl4pPr algn="l">
              <a:defRPr sz="600">
                <a:solidFill>
                  <a:schemeClr val="tx1"/>
                </a:solidFill>
                <a:latin typeface="Helvetica Light" charset="0"/>
                <a:ea typeface="ＭＳ Ｐゴシック" charset="0"/>
              </a:defRPr>
            </a:lvl4pPr>
            <a:lvl5pPr algn="l">
              <a:defRPr sz="600">
                <a:solidFill>
                  <a:schemeClr val="tx1"/>
                </a:solidFill>
                <a:latin typeface="Helvetica Light" charset="0"/>
                <a:ea typeface="ＭＳ Ｐゴシック" charset="0"/>
              </a:defRPr>
            </a:lvl5pPr>
            <a:lvl6pPr fontAlgn="base">
              <a:spcBef>
                <a:spcPct val="0"/>
              </a:spcBef>
              <a:spcAft>
                <a:spcPct val="0"/>
              </a:spcAft>
              <a:defRPr sz="600">
                <a:solidFill>
                  <a:schemeClr val="tx1"/>
                </a:solidFill>
                <a:latin typeface="Helvetica Light" charset="0"/>
                <a:ea typeface="ＭＳ Ｐゴシック" charset="0"/>
              </a:defRPr>
            </a:lvl6pPr>
            <a:lvl7pPr fontAlgn="base">
              <a:spcBef>
                <a:spcPct val="0"/>
              </a:spcBef>
              <a:spcAft>
                <a:spcPct val="0"/>
              </a:spcAft>
              <a:defRPr sz="600">
                <a:solidFill>
                  <a:schemeClr val="tx1"/>
                </a:solidFill>
                <a:latin typeface="Helvetica Light" charset="0"/>
                <a:ea typeface="ＭＳ Ｐゴシック" charset="0"/>
              </a:defRPr>
            </a:lvl7pPr>
            <a:lvl8pPr fontAlgn="base">
              <a:spcBef>
                <a:spcPct val="0"/>
              </a:spcBef>
              <a:spcAft>
                <a:spcPct val="0"/>
              </a:spcAft>
              <a:defRPr sz="600">
                <a:solidFill>
                  <a:schemeClr val="tx1"/>
                </a:solidFill>
                <a:latin typeface="Helvetica Light" charset="0"/>
                <a:ea typeface="ＭＳ Ｐゴシック" charset="0"/>
              </a:defRPr>
            </a:lvl8pPr>
            <a:lvl9pPr fontAlgn="base">
              <a:spcBef>
                <a:spcPct val="0"/>
              </a:spcBef>
              <a:spcAft>
                <a:spcPct val="0"/>
              </a:spcAft>
              <a:defRPr sz="600">
                <a:solidFill>
                  <a:schemeClr val="tx1"/>
                </a:solidFill>
                <a:latin typeface="Helvetica Light" charset="0"/>
                <a:ea typeface="ＭＳ Ｐゴシック" charset="0"/>
              </a:defRPr>
            </a:lvl9pPr>
          </a:lstStyle>
          <a:p>
            <a:pPr>
              <a:defRPr/>
            </a:pPr>
            <a:fld id="{EB33C02F-A2BE-264F-9DA3-6355C9510A8C}" type="slidenum">
              <a:rPr lang="en-US" smtClean="0"/>
              <a:pPr>
                <a:defRPr/>
              </a:pPr>
              <a:t>‹#›</a:t>
            </a:fld>
            <a:endParaRPr lang="en-US" dirty="0"/>
          </a:p>
        </p:txBody>
      </p:sp>
      <p:pic>
        <p:nvPicPr>
          <p:cNvPr id="3" name="Picture 2" descr="Hudson_logo_4c.eps"/>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8028000" y="4730559"/>
            <a:ext cx="828000" cy="217455"/>
          </a:xfrm>
          <a:prstGeom prst="rect">
            <a:avLst/>
          </a:prstGeom>
        </p:spPr>
      </p:pic>
    </p:spTree>
    <p:extLst>
      <p:ext uri="{BB962C8B-B14F-4D97-AF65-F5344CB8AC3E}">
        <p14:creationId xmlns:p14="http://schemas.microsoft.com/office/powerpoint/2010/main" val="3625341022"/>
      </p:ext>
    </p:extLst>
  </p:cSld>
  <p:clrMap bg1="lt1" tx1="dk1" bg2="lt2" tx2="dk2" accent1="accent1" accent2="accent2" accent3="accent3" accent4="accent4" accent5="accent5" accent6="accent6" hlink="hlink" folHlink="folHlink"/>
  <p:sldLayoutIdLst>
    <p:sldLayoutId id="2147483827" r:id="rId1"/>
    <p:sldLayoutId id="2147483829" r:id="rId2"/>
    <p:sldLayoutId id="2147483926" r:id="rId3"/>
  </p:sldLayoutIdLst>
  <p:transition/>
  <p:txStyles>
    <p:titleStyle>
      <a:lvl1pPr algn="l" defTabSz="247254" rtl="0" eaLnBrk="1" latinLnBrk="0" hangingPunct="1">
        <a:spcBef>
          <a:spcPct val="0"/>
        </a:spcBef>
        <a:buNone/>
        <a:defRPr sz="2500" b="0" kern="1200" spc="-54">
          <a:solidFill>
            <a:schemeClr val="bg1"/>
          </a:solidFill>
          <a:latin typeface="Arial"/>
          <a:ea typeface="+mj-ea"/>
          <a:cs typeface="Arial"/>
        </a:defRPr>
      </a:lvl1pPr>
    </p:titleStyle>
    <p:bodyStyle>
      <a:lvl1pPr marL="0" indent="0" algn="l" defTabSz="247254" rtl="0" eaLnBrk="1" latinLnBrk="0" hangingPunct="1">
        <a:spcBef>
          <a:spcPct val="20000"/>
        </a:spcBef>
        <a:buFont typeface="Arial"/>
        <a:buNone/>
        <a:defRPr sz="1300" kern="1200">
          <a:solidFill>
            <a:schemeClr val="bg1"/>
          </a:solidFill>
          <a:latin typeface="Arial"/>
          <a:ea typeface="+mn-ea"/>
          <a:cs typeface="Arial"/>
        </a:defRPr>
      </a:lvl1pPr>
      <a:lvl2pPr marL="247253" indent="0" algn="l" defTabSz="247254" rtl="0" eaLnBrk="1" latinLnBrk="0" hangingPunct="1">
        <a:spcBef>
          <a:spcPct val="20000"/>
        </a:spcBef>
        <a:buFont typeface="Arial"/>
        <a:buNone/>
        <a:defRPr sz="1000" kern="1200">
          <a:solidFill>
            <a:schemeClr val="bg1"/>
          </a:solidFill>
          <a:latin typeface="Arial"/>
          <a:ea typeface="+mn-ea"/>
          <a:cs typeface="Arial"/>
        </a:defRPr>
      </a:lvl2pPr>
      <a:lvl3pPr marL="494507" indent="0" algn="l" defTabSz="247254" rtl="0" eaLnBrk="1" latinLnBrk="0" hangingPunct="1">
        <a:spcBef>
          <a:spcPct val="20000"/>
        </a:spcBef>
        <a:buFont typeface="Arial"/>
        <a:buNone/>
        <a:defRPr sz="1000" kern="1200">
          <a:solidFill>
            <a:schemeClr val="bg1"/>
          </a:solidFill>
          <a:latin typeface="Arial"/>
          <a:ea typeface="+mn-ea"/>
          <a:cs typeface="Arial"/>
        </a:defRPr>
      </a:lvl3pPr>
      <a:lvl4pPr marL="741761" indent="0" algn="l" defTabSz="247254" rtl="0" eaLnBrk="1" latinLnBrk="0" hangingPunct="1">
        <a:spcBef>
          <a:spcPct val="20000"/>
        </a:spcBef>
        <a:buFont typeface="Arial"/>
        <a:buNone/>
        <a:defRPr sz="1000" kern="1200">
          <a:solidFill>
            <a:schemeClr val="bg1"/>
          </a:solidFill>
          <a:latin typeface="Arial"/>
          <a:ea typeface="+mn-ea"/>
          <a:cs typeface="Arial"/>
        </a:defRPr>
      </a:lvl4pPr>
      <a:lvl5pPr marL="989015" indent="0" algn="l" defTabSz="247254" rtl="0" eaLnBrk="1" latinLnBrk="0" hangingPunct="1">
        <a:spcBef>
          <a:spcPct val="20000"/>
        </a:spcBef>
        <a:buFont typeface="Arial"/>
        <a:buNone/>
        <a:defRPr sz="1000" kern="1200">
          <a:solidFill>
            <a:schemeClr val="bg1"/>
          </a:solidFill>
          <a:latin typeface="Arial"/>
          <a:ea typeface="+mn-ea"/>
          <a:cs typeface="Arial"/>
        </a:defRPr>
      </a:lvl5pPr>
      <a:lvl6pPr marL="1359896" indent="-123627" algn="l" defTabSz="247254" rtl="0" eaLnBrk="1" latinLnBrk="0" hangingPunct="1">
        <a:spcBef>
          <a:spcPct val="20000"/>
        </a:spcBef>
        <a:buFont typeface="Arial"/>
        <a:buChar char="•"/>
        <a:defRPr sz="1100" kern="1200">
          <a:solidFill>
            <a:schemeClr val="tx1"/>
          </a:solidFill>
          <a:latin typeface="+mn-lt"/>
          <a:ea typeface="+mn-ea"/>
          <a:cs typeface="+mn-cs"/>
        </a:defRPr>
      </a:lvl6pPr>
      <a:lvl7pPr marL="1607149" indent="-123627" algn="l" defTabSz="247254" rtl="0" eaLnBrk="1" latinLnBrk="0" hangingPunct="1">
        <a:spcBef>
          <a:spcPct val="20000"/>
        </a:spcBef>
        <a:buFont typeface="Arial"/>
        <a:buChar char="•"/>
        <a:defRPr sz="1100" kern="1200">
          <a:solidFill>
            <a:schemeClr val="tx1"/>
          </a:solidFill>
          <a:latin typeface="+mn-lt"/>
          <a:ea typeface="+mn-ea"/>
          <a:cs typeface="+mn-cs"/>
        </a:defRPr>
      </a:lvl7pPr>
      <a:lvl8pPr marL="1854403" indent="-123627" algn="l" defTabSz="247254" rtl="0" eaLnBrk="1" latinLnBrk="0" hangingPunct="1">
        <a:spcBef>
          <a:spcPct val="20000"/>
        </a:spcBef>
        <a:buFont typeface="Arial"/>
        <a:buChar char="•"/>
        <a:defRPr sz="1100" kern="1200">
          <a:solidFill>
            <a:schemeClr val="tx1"/>
          </a:solidFill>
          <a:latin typeface="+mn-lt"/>
          <a:ea typeface="+mn-ea"/>
          <a:cs typeface="+mn-cs"/>
        </a:defRPr>
      </a:lvl8pPr>
      <a:lvl9pPr marL="2101657" indent="-123627" algn="l" defTabSz="247254" rtl="0" eaLnBrk="1" latinLnBrk="0" hangingPunct="1">
        <a:spcBef>
          <a:spcPct val="20000"/>
        </a:spcBef>
        <a:buFont typeface="Arial"/>
        <a:buChar char="•"/>
        <a:defRPr sz="1100" kern="1200">
          <a:solidFill>
            <a:schemeClr val="tx1"/>
          </a:solidFill>
          <a:latin typeface="+mn-lt"/>
          <a:ea typeface="+mn-ea"/>
          <a:cs typeface="+mn-cs"/>
        </a:defRPr>
      </a:lvl9pPr>
    </p:bodyStyle>
    <p:otherStyle>
      <a:defPPr>
        <a:defRPr lang="en-US"/>
      </a:defPPr>
      <a:lvl1pPr marL="0" algn="l" defTabSz="247254" rtl="0" eaLnBrk="1" latinLnBrk="0" hangingPunct="1">
        <a:defRPr sz="1000" kern="1200">
          <a:solidFill>
            <a:schemeClr val="tx1"/>
          </a:solidFill>
          <a:latin typeface="+mn-lt"/>
          <a:ea typeface="+mn-ea"/>
          <a:cs typeface="+mn-cs"/>
        </a:defRPr>
      </a:lvl1pPr>
      <a:lvl2pPr marL="247254" algn="l" defTabSz="247254" rtl="0" eaLnBrk="1" latinLnBrk="0" hangingPunct="1">
        <a:defRPr sz="1000" kern="1200">
          <a:solidFill>
            <a:schemeClr val="tx1"/>
          </a:solidFill>
          <a:latin typeface="+mn-lt"/>
          <a:ea typeface="+mn-ea"/>
          <a:cs typeface="+mn-cs"/>
        </a:defRPr>
      </a:lvl2pPr>
      <a:lvl3pPr marL="494508" algn="l" defTabSz="247254" rtl="0" eaLnBrk="1" latinLnBrk="0" hangingPunct="1">
        <a:defRPr sz="1000" kern="1200">
          <a:solidFill>
            <a:schemeClr val="tx1"/>
          </a:solidFill>
          <a:latin typeface="+mn-lt"/>
          <a:ea typeface="+mn-ea"/>
          <a:cs typeface="+mn-cs"/>
        </a:defRPr>
      </a:lvl3pPr>
      <a:lvl4pPr marL="741761" algn="l" defTabSz="247254" rtl="0" eaLnBrk="1" latinLnBrk="0" hangingPunct="1">
        <a:defRPr sz="1000" kern="1200">
          <a:solidFill>
            <a:schemeClr val="tx1"/>
          </a:solidFill>
          <a:latin typeface="+mn-lt"/>
          <a:ea typeface="+mn-ea"/>
          <a:cs typeface="+mn-cs"/>
        </a:defRPr>
      </a:lvl4pPr>
      <a:lvl5pPr marL="989015" algn="l" defTabSz="247254" rtl="0" eaLnBrk="1" latinLnBrk="0" hangingPunct="1">
        <a:defRPr sz="1000" kern="1200">
          <a:solidFill>
            <a:schemeClr val="tx1"/>
          </a:solidFill>
          <a:latin typeface="+mn-lt"/>
          <a:ea typeface="+mn-ea"/>
          <a:cs typeface="+mn-cs"/>
        </a:defRPr>
      </a:lvl5pPr>
      <a:lvl6pPr marL="1236269" algn="l" defTabSz="247254" rtl="0" eaLnBrk="1" latinLnBrk="0" hangingPunct="1">
        <a:defRPr sz="1000" kern="1200">
          <a:solidFill>
            <a:schemeClr val="tx1"/>
          </a:solidFill>
          <a:latin typeface="+mn-lt"/>
          <a:ea typeface="+mn-ea"/>
          <a:cs typeface="+mn-cs"/>
        </a:defRPr>
      </a:lvl6pPr>
      <a:lvl7pPr marL="1483523" algn="l" defTabSz="247254" rtl="0" eaLnBrk="1" latinLnBrk="0" hangingPunct="1">
        <a:defRPr sz="1000" kern="1200">
          <a:solidFill>
            <a:schemeClr val="tx1"/>
          </a:solidFill>
          <a:latin typeface="+mn-lt"/>
          <a:ea typeface="+mn-ea"/>
          <a:cs typeface="+mn-cs"/>
        </a:defRPr>
      </a:lvl7pPr>
      <a:lvl8pPr marL="1730776" algn="l" defTabSz="247254" rtl="0" eaLnBrk="1" latinLnBrk="0" hangingPunct="1">
        <a:defRPr sz="1000" kern="1200">
          <a:solidFill>
            <a:schemeClr val="tx1"/>
          </a:solidFill>
          <a:latin typeface="+mn-lt"/>
          <a:ea typeface="+mn-ea"/>
          <a:cs typeface="+mn-cs"/>
        </a:defRPr>
      </a:lvl8pPr>
      <a:lvl9pPr marL="1978030" algn="l" defTabSz="247254" rtl="0" eaLnBrk="1" latinLnBrk="0" hangingPunct="1">
        <a:defRPr sz="10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tmp"/><Relationship Id="rId2" Type="http://schemas.openxmlformats.org/officeDocument/2006/relationships/notesSlide" Target="../notesSlides/notesSlide10.xml"/><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3" Type="http://schemas.openxmlformats.org/officeDocument/2006/relationships/image" Target="../media/image12.tmp"/><Relationship Id="rId2" Type="http://schemas.openxmlformats.org/officeDocument/2006/relationships/notesSlide" Target="../notesSlides/notesSlide11.xml"/><Relationship Id="rId1" Type="http://schemas.openxmlformats.org/officeDocument/2006/relationships/slideLayout" Target="../slideLayouts/slideLayout8.xml"/><Relationship Id="rId4" Type="http://schemas.openxmlformats.org/officeDocument/2006/relationships/image" Target="../media/image13.tmp"/></Relationships>
</file>

<file path=ppt/slides/_rels/slide12.xml.rels><?xml version="1.0" encoding="UTF-8" standalone="yes"?>
<Relationships xmlns="http://schemas.openxmlformats.org/package/2006/relationships"><Relationship Id="rId3" Type="http://schemas.openxmlformats.org/officeDocument/2006/relationships/image" Target="../media/image14.tmp"/><Relationship Id="rId2" Type="http://schemas.openxmlformats.org/officeDocument/2006/relationships/notesSlide" Target="../notesSlides/notesSlide12.xml"/><Relationship Id="rId1" Type="http://schemas.openxmlformats.org/officeDocument/2006/relationships/slideLayout" Target="../slideLayouts/slideLayout8.xml"/><Relationship Id="rId4" Type="http://schemas.openxmlformats.org/officeDocument/2006/relationships/image" Target="../media/image15.tmp"/></Relationships>
</file>

<file path=ppt/slides/_rels/slide13.xml.rels><?xml version="1.0" encoding="UTF-8" standalone="yes"?>
<Relationships xmlns="http://schemas.openxmlformats.org/package/2006/relationships"><Relationship Id="rId3" Type="http://schemas.openxmlformats.org/officeDocument/2006/relationships/image" Target="../media/image16.tmp"/><Relationship Id="rId2" Type="http://schemas.openxmlformats.org/officeDocument/2006/relationships/notesSlide" Target="../notesSlides/notesSlide13.xml"/><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3" Type="http://schemas.openxmlformats.org/officeDocument/2006/relationships/image" Target="../media/image17.tmp"/><Relationship Id="rId2" Type="http://schemas.openxmlformats.org/officeDocument/2006/relationships/notesSlide" Target="../notesSlides/notesSlide14.xml"/><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7.xml"/><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8.xml"/><Relationship Id="rId1"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9.xml"/><Relationship Id="rId1" Type="http://schemas.openxmlformats.org/officeDocument/2006/relationships/slideLayout" Target="../slideLayouts/slideLayout8.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20.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0.xml"/><Relationship Id="rId1" Type="http://schemas.openxmlformats.org/officeDocument/2006/relationships/slideLayout" Target="../slideLayouts/slideLayout8.xml"/></Relationships>
</file>

<file path=ppt/slides/_rels/slide21.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1.xml"/><Relationship Id="rId1" Type="http://schemas.openxmlformats.org/officeDocument/2006/relationships/slideLayout" Target="../slideLayouts/slideLayout8.xml"/></Relationships>
</file>

<file path=ppt/slides/_rels/slide22.xml.rels><?xml version="1.0" encoding="UTF-8" standalone="yes"?>
<Relationships xmlns="http://schemas.openxmlformats.org/package/2006/relationships"><Relationship Id="rId3" Type="http://schemas.openxmlformats.org/officeDocument/2006/relationships/image" Target="../media/image25.emf"/><Relationship Id="rId2" Type="http://schemas.openxmlformats.org/officeDocument/2006/relationships/notesSlide" Target="../notesSlides/notesSlide22.xml"/><Relationship Id="rId1" Type="http://schemas.openxmlformats.org/officeDocument/2006/relationships/slideLayout" Target="../slideLayouts/slideLayout9.xml"/><Relationship Id="rId6" Type="http://schemas.openxmlformats.org/officeDocument/2006/relationships/hyperlink" Target="mailto:manisha.amin@cfid.org.au" TargetMode="External"/><Relationship Id="rId5" Type="http://schemas.openxmlformats.org/officeDocument/2006/relationships/hyperlink" Target="mailto:crissa.sumner@hudson.com" TargetMode="External"/><Relationship Id="rId4" Type="http://schemas.openxmlformats.org/officeDocument/2006/relationships/image" Target="../media/image26.emf"/></Relationships>
</file>

<file path=ppt/slides/_rels/slide3.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535362" y="496098"/>
            <a:ext cx="3393281" cy="1157288"/>
          </a:xfrm>
        </p:spPr>
        <p:txBody>
          <a:bodyPr anchor="t"/>
          <a:lstStyle/>
          <a:p>
            <a:r>
              <a:rPr lang="en-GB" dirty="0"/>
              <a:t>Pathways14 Conference</a:t>
            </a:r>
          </a:p>
        </p:txBody>
      </p:sp>
      <p:sp>
        <p:nvSpPr>
          <p:cNvPr id="20" name="Rectangle 2"/>
          <p:cNvSpPr>
            <a:spLocks noGrp="1" noChangeArrowheads="1"/>
          </p:cNvSpPr>
          <p:nvPr>
            <p:ph idx="1"/>
          </p:nvPr>
        </p:nvSpPr>
        <p:spPr>
          <a:xfrm>
            <a:off x="535361" y="858049"/>
            <a:ext cx="3393281" cy="3811921"/>
          </a:xfrm>
        </p:spPr>
        <p:txBody>
          <a:bodyPr/>
          <a:lstStyle/>
          <a:p>
            <a:pPr>
              <a:spcAft>
                <a:spcPts val="600"/>
              </a:spcAft>
            </a:pPr>
            <a:r>
              <a:rPr lang="en-US" sz="1600" dirty="0"/>
              <a:t>Progressive Partnerships</a:t>
            </a:r>
          </a:p>
          <a:p>
            <a:r>
              <a:rPr lang="en-US" sz="1600" i="1" dirty="0"/>
              <a:t>Inclusive, Innovative, Ingenuity</a:t>
            </a:r>
          </a:p>
          <a:p>
            <a:endParaRPr lang="en-US" i="1" dirty="0"/>
          </a:p>
          <a:p>
            <a:endParaRPr lang="en-US" dirty="0"/>
          </a:p>
          <a:p>
            <a:endParaRPr lang="en-US" dirty="0"/>
          </a:p>
          <a:p>
            <a:pPr marL="0">
              <a:spcAft>
                <a:spcPts val="600"/>
              </a:spcAft>
            </a:pPr>
            <a:r>
              <a:rPr lang="en-US" sz="1600" dirty="0"/>
              <a:t>New and Emerging Trends in Recruitment and D&amp;I considerations:</a:t>
            </a:r>
          </a:p>
          <a:p>
            <a:pPr marL="0"/>
            <a:r>
              <a:rPr lang="en-US" dirty="0"/>
              <a:t>Technology, online assessments and artificial intelligence</a:t>
            </a:r>
          </a:p>
          <a:p>
            <a:pPr marL="0"/>
            <a:endParaRPr lang="en-US" dirty="0"/>
          </a:p>
          <a:p>
            <a:pPr marL="0"/>
            <a:endParaRPr lang="en-US" dirty="0"/>
          </a:p>
          <a:p>
            <a:pPr marL="0">
              <a:spcAft>
                <a:spcPts val="600"/>
              </a:spcAft>
            </a:pPr>
            <a:r>
              <a:rPr lang="en-US" dirty="0"/>
              <a:t>Presenters:</a:t>
            </a:r>
          </a:p>
          <a:p>
            <a:pPr marL="0"/>
            <a:r>
              <a:rPr lang="en-US" dirty="0"/>
              <a:t>Dr Crissa Sumner</a:t>
            </a:r>
          </a:p>
          <a:p>
            <a:pPr marL="0"/>
            <a:r>
              <a:rPr lang="en-US" dirty="0"/>
              <a:t>Manisha Amin</a:t>
            </a:r>
          </a:p>
          <a:p>
            <a:pPr marL="0"/>
            <a:endParaRPr lang="en-US" dirty="0"/>
          </a:p>
          <a:p>
            <a:pPr marL="0"/>
            <a:r>
              <a:rPr lang="en-US" dirty="0"/>
              <a:t>Thursday 7</a:t>
            </a:r>
            <a:r>
              <a:rPr lang="en-US" baseline="30000" dirty="0"/>
              <a:t>th</a:t>
            </a:r>
            <a:r>
              <a:rPr lang="en-US" dirty="0"/>
              <a:t> December, 2018</a:t>
            </a:r>
          </a:p>
        </p:txBody>
      </p:sp>
      <p:pic>
        <p:nvPicPr>
          <p:cNvPr id="2" name="Picture 1" descr="Centre for inclusive design logo"/>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414189" y="220994"/>
            <a:ext cx="1274109" cy="1274109"/>
          </a:xfrm>
          <a:prstGeom prst="rect">
            <a:avLst/>
          </a:prstGeom>
        </p:spPr>
      </p:pic>
    </p:spTree>
    <p:extLst>
      <p:ext uri="{BB962C8B-B14F-4D97-AF65-F5344CB8AC3E}">
        <p14:creationId xmlns:p14="http://schemas.microsoft.com/office/powerpoint/2010/main" val="3877368152"/>
      </p:ext>
    </p:extLst>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AU" dirty="0">
                <a:solidFill>
                  <a:srgbClr val="009C9E"/>
                </a:solidFill>
              </a:rPr>
              <a:t>New and emerging trends in recruitment</a:t>
            </a:r>
          </a:p>
        </p:txBody>
      </p:sp>
      <p:sp>
        <p:nvSpPr>
          <p:cNvPr id="5" name="Title 3"/>
          <p:cNvSpPr txBox="1">
            <a:spLocks/>
          </p:cNvSpPr>
          <p:nvPr/>
        </p:nvSpPr>
        <p:spPr>
          <a:xfrm>
            <a:off x="484187" y="1081748"/>
            <a:ext cx="7858125" cy="392932"/>
          </a:xfrm>
          <a:prstGeom prst="rect">
            <a:avLst/>
          </a:prstGeom>
        </p:spPr>
        <p:txBody>
          <a:bodyPr lIns="0" tIns="0" rIns="0" bIns="0"/>
          <a:lstStyle>
            <a:lvl1pPr algn="l" rtl="0" eaLnBrk="0" fontAlgn="base" hangingPunct="0">
              <a:lnSpc>
                <a:spcPct val="80000"/>
              </a:lnSpc>
              <a:spcBef>
                <a:spcPct val="0"/>
              </a:spcBef>
              <a:spcAft>
                <a:spcPct val="0"/>
              </a:spcAft>
              <a:defRPr sz="2000" b="0" spc="0">
                <a:solidFill>
                  <a:srgbClr val="3C3C3B"/>
                </a:solidFill>
                <a:latin typeface="+mn-lt"/>
                <a:ea typeface="+mj-ea"/>
                <a:cs typeface="+mj-cs"/>
                <a:sym typeface="Arial Bold" charset="0"/>
              </a:defRPr>
            </a:lvl1pPr>
            <a:lvl2pPr algn="l" rtl="0" eaLnBrk="0" fontAlgn="base" hangingPunct="0">
              <a:lnSpc>
                <a:spcPct val="80000"/>
              </a:lnSpc>
              <a:spcBef>
                <a:spcPct val="0"/>
              </a:spcBef>
              <a:spcAft>
                <a:spcPct val="0"/>
              </a:spcAft>
              <a:defRPr sz="2600">
                <a:solidFill>
                  <a:srgbClr val="3B3C3B"/>
                </a:solidFill>
                <a:latin typeface="Arial Bold" charset="0"/>
                <a:ea typeface="PingFang SC Semibold" charset="0"/>
                <a:cs typeface="PingFang SC Semibold" charset="0"/>
                <a:sym typeface="Arial Bold" charset="0"/>
              </a:defRPr>
            </a:lvl2pPr>
            <a:lvl3pPr algn="l" rtl="0" eaLnBrk="0" fontAlgn="base" hangingPunct="0">
              <a:lnSpc>
                <a:spcPct val="80000"/>
              </a:lnSpc>
              <a:spcBef>
                <a:spcPct val="0"/>
              </a:spcBef>
              <a:spcAft>
                <a:spcPct val="0"/>
              </a:spcAft>
              <a:defRPr sz="2600">
                <a:solidFill>
                  <a:srgbClr val="3B3C3B"/>
                </a:solidFill>
                <a:latin typeface="Arial Bold" charset="0"/>
                <a:ea typeface="PingFang SC Semibold" charset="0"/>
                <a:cs typeface="PingFang SC Semibold" charset="0"/>
                <a:sym typeface="Arial Bold" charset="0"/>
              </a:defRPr>
            </a:lvl3pPr>
            <a:lvl4pPr algn="l" rtl="0" eaLnBrk="0" fontAlgn="base" hangingPunct="0">
              <a:lnSpc>
                <a:spcPct val="80000"/>
              </a:lnSpc>
              <a:spcBef>
                <a:spcPct val="0"/>
              </a:spcBef>
              <a:spcAft>
                <a:spcPct val="0"/>
              </a:spcAft>
              <a:defRPr sz="2600">
                <a:solidFill>
                  <a:srgbClr val="3B3C3B"/>
                </a:solidFill>
                <a:latin typeface="Arial Bold" charset="0"/>
                <a:ea typeface="PingFang SC Semibold" charset="0"/>
                <a:cs typeface="PingFang SC Semibold" charset="0"/>
                <a:sym typeface="Arial Bold" charset="0"/>
              </a:defRPr>
            </a:lvl4pPr>
            <a:lvl5pPr algn="l" rtl="0" eaLnBrk="0" fontAlgn="base" hangingPunct="0">
              <a:lnSpc>
                <a:spcPct val="80000"/>
              </a:lnSpc>
              <a:spcBef>
                <a:spcPct val="0"/>
              </a:spcBef>
              <a:spcAft>
                <a:spcPct val="0"/>
              </a:spcAft>
              <a:defRPr sz="2600">
                <a:solidFill>
                  <a:srgbClr val="3B3C3B"/>
                </a:solidFill>
                <a:latin typeface="Arial Bold" charset="0"/>
                <a:ea typeface="PingFang SC Semibold" charset="0"/>
                <a:cs typeface="PingFang SC Semibold" charset="0"/>
                <a:sym typeface="Arial Bold" charset="0"/>
              </a:defRPr>
            </a:lvl5pPr>
            <a:lvl6pPr marL="247254" algn="l" rtl="0" fontAlgn="base">
              <a:lnSpc>
                <a:spcPct val="80000"/>
              </a:lnSpc>
              <a:spcBef>
                <a:spcPct val="0"/>
              </a:spcBef>
              <a:spcAft>
                <a:spcPct val="0"/>
              </a:spcAft>
              <a:defRPr sz="2600">
                <a:solidFill>
                  <a:srgbClr val="3B3C3B"/>
                </a:solidFill>
                <a:latin typeface="Arial Bold" charset="0"/>
                <a:ea typeface="PingFang SC Semibold" charset="0"/>
                <a:cs typeface="PingFang SC Semibold" charset="0"/>
                <a:sym typeface="Arial Bold" charset="0"/>
              </a:defRPr>
            </a:lvl6pPr>
            <a:lvl7pPr marL="494508" algn="l" rtl="0" fontAlgn="base">
              <a:lnSpc>
                <a:spcPct val="80000"/>
              </a:lnSpc>
              <a:spcBef>
                <a:spcPct val="0"/>
              </a:spcBef>
              <a:spcAft>
                <a:spcPct val="0"/>
              </a:spcAft>
              <a:defRPr sz="2600">
                <a:solidFill>
                  <a:srgbClr val="3B3C3B"/>
                </a:solidFill>
                <a:latin typeface="Arial Bold" charset="0"/>
                <a:ea typeface="PingFang SC Semibold" charset="0"/>
                <a:cs typeface="PingFang SC Semibold" charset="0"/>
                <a:sym typeface="Arial Bold" charset="0"/>
              </a:defRPr>
            </a:lvl7pPr>
            <a:lvl8pPr marL="741761" algn="l" rtl="0" fontAlgn="base">
              <a:lnSpc>
                <a:spcPct val="80000"/>
              </a:lnSpc>
              <a:spcBef>
                <a:spcPct val="0"/>
              </a:spcBef>
              <a:spcAft>
                <a:spcPct val="0"/>
              </a:spcAft>
              <a:defRPr sz="2600">
                <a:solidFill>
                  <a:srgbClr val="3B3C3B"/>
                </a:solidFill>
                <a:latin typeface="Arial Bold" charset="0"/>
                <a:ea typeface="PingFang SC Semibold" charset="0"/>
                <a:cs typeface="PingFang SC Semibold" charset="0"/>
                <a:sym typeface="Arial Bold" charset="0"/>
              </a:defRPr>
            </a:lvl8pPr>
            <a:lvl9pPr marL="989015" algn="l" rtl="0" fontAlgn="base">
              <a:lnSpc>
                <a:spcPct val="80000"/>
              </a:lnSpc>
              <a:spcBef>
                <a:spcPct val="0"/>
              </a:spcBef>
              <a:spcAft>
                <a:spcPct val="0"/>
              </a:spcAft>
              <a:defRPr sz="2600">
                <a:solidFill>
                  <a:srgbClr val="3B3C3B"/>
                </a:solidFill>
                <a:latin typeface="Arial Bold" charset="0"/>
                <a:ea typeface="PingFang SC Semibold" charset="0"/>
                <a:cs typeface="PingFang SC Semibold" charset="0"/>
                <a:sym typeface="Arial Bold" charset="0"/>
              </a:defRPr>
            </a:lvl9pPr>
          </a:lstStyle>
          <a:p>
            <a:pPr marL="285750" indent="-285750">
              <a:spcAft>
                <a:spcPts val="600"/>
              </a:spcAft>
              <a:buClr>
                <a:srgbClr val="009C9E"/>
              </a:buClr>
              <a:buFont typeface="Arial" panose="020B0604020202020204" pitchFamily="34" charset="0"/>
              <a:buChar char="•"/>
            </a:pPr>
            <a:r>
              <a:rPr lang="en-AU" sz="1600" kern="0" dirty="0"/>
              <a:t>Social media</a:t>
            </a:r>
          </a:p>
          <a:p>
            <a:pPr marL="285750" indent="-285750">
              <a:spcAft>
                <a:spcPts val="600"/>
              </a:spcAft>
              <a:buClr>
                <a:srgbClr val="009C9E"/>
              </a:buClr>
              <a:buFont typeface="Arial" panose="020B0604020202020204" pitchFamily="34" charset="0"/>
              <a:buChar char="•"/>
            </a:pPr>
            <a:r>
              <a:rPr lang="en-AU" sz="1600" kern="0" dirty="0"/>
              <a:t>Online company reviews </a:t>
            </a:r>
          </a:p>
          <a:p>
            <a:pPr marL="285750" indent="-285750">
              <a:spcAft>
                <a:spcPts val="600"/>
              </a:spcAft>
              <a:buClr>
                <a:srgbClr val="009C9E"/>
              </a:buClr>
              <a:buFont typeface="Arial" panose="020B0604020202020204" pitchFamily="34" charset="0"/>
              <a:buChar char="•"/>
            </a:pPr>
            <a:r>
              <a:rPr lang="en-AU" sz="1600" kern="0" dirty="0"/>
              <a:t>Video interviews</a:t>
            </a:r>
          </a:p>
          <a:p>
            <a:pPr marL="285750" indent="-285750">
              <a:spcAft>
                <a:spcPts val="600"/>
              </a:spcAft>
              <a:buClr>
                <a:srgbClr val="009C9E"/>
              </a:buClr>
              <a:buFont typeface="Arial" panose="020B0604020202020204" pitchFamily="34" charset="0"/>
              <a:buChar char="•"/>
            </a:pPr>
            <a:r>
              <a:rPr lang="en-AU" sz="1600" kern="0" dirty="0"/>
              <a:t>Online assessments &amp; exercises</a:t>
            </a:r>
          </a:p>
          <a:p>
            <a:pPr marL="285750" indent="-285750">
              <a:spcAft>
                <a:spcPts val="600"/>
              </a:spcAft>
              <a:buClr>
                <a:srgbClr val="009C9E"/>
              </a:buClr>
              <a:buFont typeface="Arial" panose="020B0604020202020204" pitchFamily="34" charset="0"/>
              <a:buChar char="•"/>
            </a:pPr>
            <a:r>
              <a:rPr lang="en-AU" sz="1600" kern="0" dirty="0"/>
              <a:t>Gamification</a:t>
            </a:r>
          </a:p>
          <a:p>
            <a:pPr marL="285750" indent="-285750">
              <a:spcAft>
                <a:spcPts val="600"/>
              </a:spcAft>
              <a:buClr>
                <a:srgbClr val="009C9E"/>
              </a:buClr>
              <a:buFont typeface="Arial" panose="020B0604020202020204" pitchFamily="34" charset="0"/>
              <a:buChar char="•"/>
            </a:pPr>
            <a:r>
              <a:rPr lang="en-AU" sz="1600" kern="0" dirty="0"/>
              <a:t>AI candidate screening</a:t>
            </a:r>
          </a:p>
          <a:p>
            <a:pPr marL="285750" indent="-285750">
              <a:spcAft>
                <a:spcPts val="600"/>
              </a:spcAft>
              <a:buClr>
                <a:srgbClr val="009C9E"/>
              </a:buClr>
              <a:buFont typeface="Arial" panose="020B0604020202020204" pitchFamily="34" charset="0"/>
              <a:buChar char="•"/>
            </a:pPr>
            <a:r>
              <a:rPr lang="en-AU" sz="1600" kern="0" dirty="0"/>
              <a:t>Virtual reality</a:t>
            </a:r>
          </a:p>
          <a:p>
            <a:pPr marL="285750" indent="-285750">
              <a:spcAft>
                <a:spcPts val="600"/>
              </a:spcAft>
              <a:buClr>
                <a:srgbClr val="009C9E"/>
              </a:buClr>
              <a:buFont typeface="Arial" panose="020B0604020202020204" pitchFamily="34" charset="0"/>
              <a:buChar char="•"/>
            </a:pPr>
            <a:r>
              <a:rPr lang="en-AU" sz="1600" kern="0" dirty="0"/>
              <a:t>Augmented reality</a:t>
            </a:r>
          </a:p>
          <a:p>
            <a:pPr marL="285750" indent="-285750">
              <a:spcAft>
                <a:spcPts val="600"/>
              </a:spcAft>
              <a:buClr>
                <a:srgbClr val="009C9E"/>
              </a:buClr>
              <a:buFont typeface="Arial" panose="020B0604020202020204" pitchFamily="34" charset="0"/>
              <a:buChar char="•"/>
            </a:pPr>
            <a:r>
              <a:rPr lang="en-AU" sz="1600" kern="0" dirty="0"/>
              <a:t>People and talent analytics</a:t>
            </a:r>
          </a:p>
          <a:p>
            <a:pPr marL="285750" indent="-285750">
              <a:spcAft>
                <a:spcPts val="600"/>
              </a:spcAft>
              <a:buClr>
                <a:srgbClr val="009C9E"/>
              </a:buClr>
              <a:buFont typeface="Arial" panose="020B0604020202020204" pitchFamily="34" charset="0"/>
              <a:buChar char="•"/>
            </a:pPr>
            <a:endParaRPr lang="en-AU" sz="1600" kern="0" dirty="0"/>
          </a:p>
          <a:p>
            <a:endParaRPr lang="en-AU" sz="1600" kern="0" dirty="0"/>
          </a:p>
        </p:txBody>
      </p:sp>
      <p:pic>
        <p:nvPicPr>
          <p:cNvPr id="2" name="Picture 1" descr="A slew of AI-based startups have mishroomed globally in the recruitment space." title="Picture of the 'startup wave'"/>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57308" y="864420"/>
            <a:ext cx="3165442" cy="3741593"/>
          </a:xfrm>
          <a:prstGeom prst="rect">
            <a:avLst/>
          </a:prstGeom>
        </p:spPr>
      </p:pic>
      <p:sp>
        <p:nvSpPr>
          <p:cNvPr id="7" name="Slide Number Placeholder 3"/>
          <p:cNvSpPr>
            <a:spLocks noGrp="1"/>
          </p:cNvSpPr>
          <p:nvPr>
            <p:ph type="sldNum" sz="quarter" idx="10"/>
          </p:nvPr>
        </p:nvSpPr>
        <p:spPr>
          <a:xfrm>
            <a:off x="570310" y="4886325"/>
            <a:ext cx="229791" cy="133697"/>
          </a:xfrm>
        </p:spPr>
        <p:txBody>
          <a:bodyPr/>
          <a:lstStyle/>
          <a:p>
            <a:pPr>
              <a:defRPr/>
            </a:pPr>
            <a:r>
              <a:rPr lang="en-US" dirty="0"/>
              <a:t>10</a:t>
            </a:r>
          </a:p>
        </p:txBody>
      </p:sp>
    </p:spTree>
    <p:extLst>
      <p:ext uri="{BB962C8B-B14F-4D97-AF65-F5344CB8AC3E}">
        <p14:creationId xmlns:p14="http://schemas.microsoft.com/office/powerpoint/2010/main" val="4006551927"/>
      </p:ext>
    </p:extLst>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This AI platform scans resume databases, uses a social media footprint to update candidates biodata and matches job positions with skill sets.&#10;" title="Skillate"/>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72958" y="324054"/>
            <a:ext cx="4112981" cy="3248019"/>
          </a:xfrm>
          <a:prstGeom prst="rect">
            <a:avLst/>
          </a:prstGeom>
        </p:spPr>
      </p:pic>
      <p:pic>
        <p:nvPicPr>
          <p:cNvPr id="6" name="Picture 5" descr="HireVue’s AI-based platform analyses interviews on the basis of facial expressions, words being used, voice inflection and micro gestures to assess a candidate. For example, it draws inferences from candidates’ usage of active verbs such as ‘can’ and ‘will’ or negative words like ‘can’t’ " title="HireVue"/>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93514" y="1752491"/>
            <a:ext cx="4289543" cy="3033635"/>
          </a:xfrm>
          <a:prstGeom prst="rect">
            <a:avLst/>
          </a:prstGeom>
        </p:spPr>
      </p:pic>
      <p:sp>
        <p:nvSpPr>
          <p:cNvPr id="4" name="Slide Number Placeholder 3"/>
          <p:cNvSpPr>
            <a:spLocks noGrp="1"/>
          </p:cNvSpPr>
          <p:nvPr>
            <p:ph type="sldNum" sz="quarter" idx="10"/>
          </p:nvPr>
        </p:nvSpPr>
        <p:spPr/>
        <p:txBody>
          <a:bodyPr/>
          <a:lstStyle/>
          <a:p>
            <a:pPr>
              <a:defRPr/>
            </a:pPr>
            <a:fld id="{57E4A338-4EBD-AD44-8568-E3B38E1111D8}" type="slidenum">
              <a:rPr lang="en-US" smtClean="0"/>
              <a:pPr>
                <a:defRPr/>
              </a:pPr>
              <a:t>11</a:t>
            </a:fld>
            <a:endParaRPr lang="en-US" dirty="0"/>
          </a:p>
        </p:txBody>
      </p:sp>
    </p:spTree>
    <p:extLst>
      <p:ext uri="{BB962C8B-B14F-4D97-AF65-F5344CB8AC3E}">
        <p14:creationId xmlns:p14="http://schemas.microsoft.com/office/powerpoint/2010/main" val="3344226103"/>
      </p:ext>
    </p:extLst>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Another startup Entelo mines data and social media presence to predict which applicants are likely to switch jobs. " title="Entelo"/>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9956" y="97398"/>
            <a:ext cx="4268933" cy="3517171"/>
          </a:xfrm>
          <a:prstGeom prst="rect">
            <a:avLst/>
          </a:prstGeom>
        </p:spPr>
      </p:pic>
      <p:pic>
        <p:nvPicPr>
          <p:cNvPr id="5" name="Picture 4" descr="In August, job platform Indeed — which claims to be the world’s No 1 jobs site — acquired a 12-employee startup called ‘Interviewed’, which helps companies with its AI-based candidate assessment tool. For example, its automated phone screening, machine learning and natural language-processing capabilities help construct a psychological profile of the candidate and judge cultural fitment. It claims to whittle down a database of 4,000 candidates within days to shortlist the top 2-3% " title="Interviewed"/>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641038" y="1731981"/>
            <a:ext cx="4248337" cy="3154344"/>
          </a:xfrm>
          <a:prstGeom prst="rect">
            <a:avLst/>
          </a:prstGeom>
        </p:spPr>
      </p:pic>
      <p:sp>
        <p:nvSpPr>
          <p:cNvPr id="4" name="Slide Number Placeholder 3"/>
          <p:cNvSpPr>
            <a:spLocks noGrp="1"/>
          </p:cNvSpPr>
          <p:nvPr>
            <p:ph type="sldNum" sz="quarter" idx="10"/>
          </p:nvPr>
        </p:nvSpPr>
        <p:spPr/>
        <p:txBody>
          <a:bodyPr/>
          <a:lstStyle/>
          <a:p>
            <a:pPr>
              <a:defRPr/>
            </a:pPr>
            <a:fld id="{57E4A338-4EBD-AD44-8568-E3B38E1111D8}" type="slidenum">
              <a:rPr lang="en-US" smtClean="0"/>
              <a:pPr>
                <a:defRPr/>
              </a:pPr>
              <a:t>12</a:t>
            </a:fld>
            <a:endParaRPr lang="en-US" dirty="0"/>
          </a:p>
        </p:txBody>
      </p:sp>
    </p:spTree>
    <p:extLst>
      <p:ext uri="{BB962C8B-B14F-4D97-AF65-F5344CB8AC3E}">
        <p14:creationId xmlns:p14="http://schemas.microsoft.com/office/powerpoint/2010/main" val="881462527"/>
      </p:ext>
    </p:extLst>
  </p:cSld>
  <p:clrMapOvr>
    <a:masterClrMapping/>
  </p:clrMapOv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rticle about Microsoft's chief accessibility officer saying 'We're at the tip of the iceberg for what's possible with tech'" title="Newspaper article"/>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55923" y="227277"/>
            <a:ext cx="4346189" cy="4659048"/>
          </a:xfrm>
          <a:prstGeom prst="rect">
            <a:avLst/>
          </a:prstGeom>
        </p:spPr>
      </p:pic>
      <p:sp>
        <p:nvSpPr>
          <p:cNvPr id="4" name="Slide Number Placeholder 3"/>
          <p:cNvSpPr>
            <a:spLocks noGrp="1"/>
          </p:cNvSpPr>
          <p:nvPr>
            <p:ph type="sldNum" sz="quarter" idx="10"/>
          </p:nvPr>
        </p:nvSpPr>
        <p:spPr/>
        <p:txBody>
          <a:bodyPr/>
          <a:lstStyle/>
          <a:p>
            <a:pPr>
              <a:defRPr/>
            </a:pPr>
            <a:fld id="{57E4A338-4EBD-AD44-8568-E3B38E1111D8}" type="slidenum">
              <a:rPr lang="en-US" smtClean="0"/>
              <a:pPr>
                <a:defRPr/>
              </a:pPr>
              <a:t>13</a:t>
            </a:fld>
            <a:endParaRPr lang="en-US" dirty="0"/>
          </a:p>
        </p:txBody>
      </p:sp>
    </p:spTree>
    <p:extLst>
      <p:ext uri="{BB962C8B-B14F-4D97-AF65-F5344CB8AC3E}">
        <p14:creationId xmlns:p14="http://schemas.microsoft.com/office/powerpoint/2010/main" val="758720918"/>
      </p:ext>
    </p:extLst>
  </p:cSld>
  <p:clrMapOvr>
    <a:masterClrMapping/>
  </p:clrMapOv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rticle about Amazon dumling an AI recruiting tool that showed bias against women" title="Newspaper article"/>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10005" y="80615"/>
            <a:ext cx="8005948" cy="4812771"/>
          </a:xfrm>
          <a:prstGeom prst="rect">
            <a:avLst/>
          </a:prstGeom>
        </p:spPr>
      </p:pic>
      <p:sp>
        <p:nvSpPr>
          <p:cNvPr id="4" name="Slide Number Placeholder 3"/>
          <p:cNvSpPr>
            <a:spLocks noGrp="1"/>
          </p:cNvSpPr>
          <p:nvPr>
            <p:ph type="sldNum" sz="quarter" idx="10"/>
          </p:nvPr>
        </p:nvSpPr>
        <p:spPr/>
        <p:txBody>
          <a:bodyPr/>
          <a:lstStyle/>
          <a:p>
            <a:pPr>
              <a:defRPr/>
            </a:pPr>
            <a:fld id="{57E4A338-4EBD-AD44-8568-E3B38E1111D8}" type="slidenum">
              <a:rPr lang="en-US" smtClean="0"/>
              <a:pPr>
                <a:defRPr/>
              </a:pPr>
              <a:t>14</a:t>
            </a:fld>
            <a:endParaRPr lang="en-US" dirty="0"/>
          </a:p>
        </p:txBody>
      </p:sp>
    </p:spTree>
    <p:extLst>
      <p:ext uri="{BB962C8B-B14F-4D97-AF65-F5344CB8AC3E}">
        <p14:creationId xmlns:p14="http://schemas.microsoft.com/office/powerpoint/2010/main" val="3656948533"/>
      </p:ext>
    </p:extLst>
  </p:cSld>
  <p:clrMapOvr>
    <a:masterClrMapping/>
  </p:clrMapOv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07071" y="605800"/>
            <a:ext cx="5832365" cy="2755965"/>
          </a:xfrm>
        </p:spPr>
        <p:txBody>
          <a:bodyPr anchor="t"/>
          <a:lstStyle/>
          <a:p>
            <a:pPr>
              <a:lnSpc>
                <a:spcPct val="100000"/>
              </a:lnSpc>
              <a:spcAft>
                <a:spcPts val="1800"/>
              </a:spcAft>
            </a:pPr>
            <a:r>
              <a:rPr lang="en-AU" sz="3600" b="1" dirty="0">
                <a:solidFill>
                  <a:srgbClr val="009C9E"/>
                </a:solidFill>
              </a:rPr>
              <a:t>Practical strategies to increase inclusion:</a:t>
            </a:r>
            <a:br>
              <a:rPr lang="en-AU" sz="3600" b="1" dirty="0">
                <a:solidFill>
                  <a:srgbClr val="009C9E"/>
                </a:solidFill>
              </a:rPr>
            </a:br>
            <a:r>
              <a:rPr lang="en-AU" sz="3200" b="1" dirty="0">
                <a:solidFill>
                  <a:srgbClr val="009C9E"/>
                </a:solidFill>
              </a:rPr>
              <a:t>Traditional and contemporary approaches</a:t>
            </a:r>
            <a:endParaRPr lang="en-AU" sz="3600" b="1" dirty="0">
              <a:solidFill>
                <a:srgbClr val="009C9E"/>
              </a:solidFill>
            </a:endParaRPr>
          </a:p>
        </p:txBody>
      </p:sp>
    </p:spTree>
    <p:extLst>
      <p:ext uri="{BB962C8B-B14F-4D97-AF65-F5344CB8AC3E}">
        <p14:creationId xmlns:p14="http://schemas.microsoft.com/office/powerpoint/2010/main" val="1536789123"/>
      </p:ext>
    </p:extLst>
  </p:cSld>
  <p:clrMapOvr>
    <a:masterClrMapping/>
  </p:clrMapOv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AU" dirty="0">
                <a:solidFill>
                  <a:srgbClr val="009C9E"/>
                </a:solidFill>
              </a:rPr>
              <a:t>Reasonable adjustments</a:t>
            </a:r>
          </a:p>
        </p:txBody>
      </p:sp>
      <p:sp>
        <p:nvSpPr>
          <p:cNvPr id="5" name="Title 3"/>
          <p:cNvSpPr txBox="1">
            <a:spLocks/>
          </p:cNvSpPr>
          <p:nvPr/>
        </p:nvSpPr>
        <p:spPr>
          <a:xfrm>
            <a:off x="484187" y="984928"/>
            <a:ext cx="8121931" cy="392932"/>
          </a:xfrm>
          <a:prstGeom prst="rect">
            <a:avLst/>
          </a:prstGeom>
        </p:spPr>
        <p:txBody>
          <a:bodyPr lIns="0" tIns="0" rIns="0" bIns="0"/>
          <a:lstStyle>
            <a:lvl1pPr algn="l" rtl="0" eaLnBrk="0" fontAlgn="base" hangingPunct="0">
              <a:lnSpc>
                <a:spcPct val="80000"/>
              </a:lnSpc>
              <a:spcBef>
                <a:spcPct val="0"/>
              </a:spcBef>
              <a:spcAft>
                <a:spcPct val="0"/>
              </a:spcAft>
              <a:defRPr sz="2000" b="0" spc="0">
                <a:solidFill>
                  <a:srgbClr val="3C3C3B"/>
                </a:solidFill>
                <a:latin typeface="+mn-lt"/>
                <a:ea typeface="+mj-ea"/>
                <a:cs typeface="+mj-cs"/>
                <a:sym typeface="Arial Bold" charset="0"/>
              </a:defRPr>
            </a:lvl1pPr>
            <a:lvl2pPr algn="l" rtl="0" eaLnBrk="0" fontAlgn="base" hangingPunct="0">
              <a:lnSpc>
                <a:spcPct val="80000"/>
              </a:lnSpc>
              <a:spcBef>
                <a:spcPct val="0"/>
              </a:spcBef>
              <a:spcAft>
                <a:spcPct val="0"/>
              </a:spcAft>
              <a:defRPr sz="2600">
                <a:solidFill>
                  <a:srgbClr val="3B3C3B"/>
                </a:solidFill>
                <a:latin typeface="Arial Bold" charset="0"/>
                <a:ea typeface="PingFang SC Semibold" charset="0"/>
                <a:cs typeface="PingFang SC Semibold" charset="0"/>
                <a:sym typeface="Arial Bold" charset="0"/>
              </a:defRPr>
            </a:lvl2pPr>
            <a:lvl3pPr algn="l" rtl="0" eaLnBrk="0" fontAlgn="base" hangingPunct="0">
              <a:lnSpc>
                <a:spcPct val="80000"/>
              </a:lnSpc>
              <a:spcBef>
                <a:spcPct val="0"/>
              </a:spcBef>
              <a:spcAft>
                <a:spcPct val="0"/>
              </a:spcAft>
              <a:defRPr sz="2600">
                <a:solidFill>
                  <a:srgbClr val="3B3C3B"/>
                </a:solidFill>
                <a:latin typeface="Arial Bold" charset="0"/>
                <a:ea typeface="PingFang SC Semibold" charset="0"/>
                <a:cs typeface="PingFang SC Semibold" charset="0"/>
                <a:sym typeface="Arial Bold" charset="0"/>
              </a:defRPr>
            </a:lvl3pPr>
            <a:lvl4pPr algn="l" rtl="0" eaLnBrk="0" fontAlgn="base" hangingPunct="0">
              <a:lnSpc>
                <a:spcPct val="80000"/>
              </a:lnSpc>
              <a:spcBef>
                <a:spcPct val="0"/>
              </a:spcBef>
              <a:spcAft>
                <a:spcPct val="0"/>
              </a:spcAft>
              <a:defRPr sz="2600">
                <a:solidFill>
                  <a:srgbClr val="3B3C3B"/>
                </a:solidFill>
                <a:latin typeface="Arial Bold" charset="0"/>
                <a:ea typeface="PingFang SC Semibold" charset="0"/>
                <a:cs typeface="PingFang SC Semibold" charset="0"/>
                <a:sym typeface="Arial Bold" charset="0"/>
              </a:defRPr>
            </a:lvl4pPr>
            <a:lvl5pPr algn="l" rtl="0" eaLnBrk="0" fontAlgn="base" hangingPunct="0">
              <a:lnSpc>
                <a:spcPct val="80000"/>
              </a:lnSpc>
              <a:spcBef>
                <a:spcPct val="0"/>
              </a:spcBef>
              <a:spcAft>
                <a:spcPct val="0"/>
              </a:spcAft>
              <a:defRPr sz="2600">
                <a:solidFill>
                  <a:srgbClr val="3B3C3B"/>
                </a:solidFill>
                <a:latin typeface="Arial Bold" charset="0"/>
                <a:ea typeface="PingFang SC Semibold" charset="0"/>
                <a:cs typeface="PingFang SC Semibold" charset="0"/>
                <a:sym typeface="Arial Bold" charset="0"/>
              </a:defRPr>
            </a:lvl5pPr>
            <a:lvl6pPr marL="247254" algn="l" rtl="0" fontAlgn="base">
              <a:lnSpc>
                <a:spcPct val="80000"/>
              </a:lnSpc>
              <a:spcBef>
                <a:spcPct val="0"/>
              </a:spcBef>
              <a:spcAft>
                <a:spcPct val="0"/>
              </a:spcAft>
              <a:defRPr sz="2600">
                <a:solidFill>
                  <a:srgbClr val="3B3C3B"/>
                </a:solidFill>
                <a:latin typeface="Arial Bold" charset="0"/>
                <a:ea typeface="PingFang SC Semibold" charset="0"/>
                <a:cs typeface="PingFang SC Semibold" charset="0"/>
                <a:sym typeface="Arial Bold" charset="0"/>
              </a:defRPr>
            </a:lvl6pPr>
            <a:lvl7pPr marL="494508" algn="l" rtl="0" fontAlgn="base">
              <a:lnSpc>
                <a:spcPct val="80000"/>
              </a:lnSpc>
              <a:spcBef>
                <a:spcPct val="0"/>
              </a:spcBef>
              <a:spcAft>
                <a:spcPct val="0"/>
              </a:spcAft>
              <a:defRPr sz="2600">
                <a:solidFill>
                  <a:srgbClr val="3B3C3B"/>
                </a:solidFill>
                <a:latin typeface="Arial Bold" charset="0"/>
                <a:ea typeface="PingFang SC Semibold" charset="0"/>
                <a:cs typeface="PingFang SC Semibold" charset="0"/>
                <a:sym typeface="Arial Bold" charset="0"/>
              </a:defRPr>
            </a:lvl7pPr>
            <a:lvl8pPr marL="741761" algn="l" rtl="0" fontAlgn="base">
              <a:lnSpc>
                <a:spcPct val="80000"/>
              </a:lnSpc>
              <a:spcBef>
                <a:spcPct val="0"/>
              </a:spcBef>
              <a:spcAft>
                <a:spcPct val="0"/>
              </a:spcAft>
              <a:defRPr sz="2600">
                <a:solidFill>
                  <a:srgbClr val="3B3C3B"/>
                </a:solidFill>
                <a:latin typeface="Arial Bold" charset="0"/>
                <a:ea typeface="PingFang SC Semibold" charset="0"/>
                <a:cs typeface="PingFang SC Semibold" charset="0"/>
                <a:sym typeface="Arial Bold" charset="0"/>
              </a:defRPr>
            </a:lvl8pPr>
            <a:lvl9pPr marL="989015" algn="l" rtl="0" fontAlgn="base">
              <a:lnSpc>
                <a:spcPct val="80000"/>
              </a:lnSpc>
              <a:spcBef>
                <a:spcPct val="0"/>
              </a:spcBef>
              <a:spcAft>
                <a:spcPct val="0"/>
              </a:spcAft>
              <a:defRPr sz="2600">
                <a:solidFill>
                  <a:srgbClr val="3B3C3B"/>
                </a:solidFill>
                <a:latin typeface="Arial Bold" charset="0"/>
                <a:ea typeface="PingFang SC Semibold" charset="0"/>
                <a:cs typeface="PingFang SC Semibold" charset="0"/>
                <a:sym typeface="Arial Bold" charset="0"/>
              </a:defRPr>
            </a:lvl9pPr>
          </a:lstStyle>
          <a:p>
            <a:pPr>
              <a:spcAft>
                <a:spcPts val="1200"/>
              </a:spcAft>
              <a:buClr>
                <a:srgbClr val="009C9E"/>
              </a:buClr>
            </a:pPr>
            <a:r>
              <a:rPr lang="en-US" sz="1600" i="1" kern="0" dirty="0"/>
              <a:t>Reasonable Adjustment refers to the administrative, environmental, or procedural alterations required to enable a person with disability to work effectively and enjoy equal opportunity with others (Australia Government, 2008).</a:t>
            </a:r>
          </a:p>
          <a:p>
            <a:pPr marL="285750" indent="-285750">
              <a:spcAft>
                <a:spcPts val="1200"/>
              </a:spcAft>
              <a:buClr>
                <a:srgbClr val="009C9E"/>
              </a:buClr>
              <a:buFont typeface="Arial" panose="020B0604020202020204" pitchFamily="34" charset="0"/>
              <a:buChar char="•"/>
            </a:pPr>
            <a:r>
              <a:rPr lang="en-US" sz="1600" kern="0" dirty="0"/>
              <a:t>Adjust environmental factors (lighting, other noises) to make the candidate more comfortable</a:t>
            </a:r>
          </a:p>
          <a:p>
            <a:pPr marL="285750" indent="-285750">
              <a:spcAft>
                <a:spcPts val="1200"/>
              </a:spcAft>
              <a:buClr>
                <a:srgbClr val="009C9E"/>
              </a:buClr>
              <a:buFont typeface="Arial" panose="020B0604020202020204" pitchFamily="34" charset="0"/>
              <a:buChar char="•"/>
            </a:pPr>
            <a:r>
              <a:rPr lang="en-US" sz="1600" kern="0" dirty="0"/>
              <a:t>Offer access to a controlled environment to complete assessments</a:t>
            </a:r>
          </a:p>
          <a:p>
            <a:pPr marL="285750" indent="-285750">
              <a:spcAft>
                <a:spcPts val="1200"/>
              </a:spcAft>
              <a:buClr>
                <a:srgbClr val="009C9E"/>
              </a:buClr>
              <a:buFont typeface="Arial" panose="020B0604020202020204" pitchFamily="34" charset="0"/>
              <a:buChar char="•"/>
            </a:pPr>
            <a:r>
              <a:rPr lang="en-US" sz="1600" kern="0" dirty="0"/>
              <a:t>Adjust or remove timings for assessments where the candidate is likely to require more time than others</a:t>
            </a:r>
          </a:p>
          <a:p>
            <a:pPr marL="285750" indent="-285750">
              <a:spcAft>
                <a:spcPts val="1200"/>
              </a:spcAft>
              <a:buClr>
                <a:srgbClr val="009C9E"/>
              </a:buClr>
              <a:buFont typeface="Arial" panose="020B0604020202020204" pitchFamily="34" charset="0"/>
              <a:buChar char="•"/>
            </a:pPr>
            <a:r>
              <a:rPr lang="en-US" sz="1600" kern="0" dirty="0"/>
              <a:t>Administration of paper and pen version of assessments </a:t>
            </a:r>
          </a:p>
          <a:p>
            <a:pPr marL="285750" indent="-285750">
              <a:spcAft>
                <a:spcPts val="1200"/>
              </a:spcAft>
              <a:buClr>
                <a:srgbClr val="009C9E"/>
              </a:buClr>
              <a:buFont typeface="Arial" panose="020B0604020202020204" pitchFamily="34" charset="0"/>
              <a:buChar char="•"/>
            </a:pPr>
            <a:r>
              <a:rPr lang="en-US" sz="1600" kern="0" dirty="0"/>
              <a:t>Offer the opportunity to have a support person attend the interview/assessment centre with them </a:t>
            </a:r>
          </a:p>
          <a:p>
            <a:pPr marL="285750" indent="-285750">
              <a:spcAft>
                <a:spcPts val="1200"/>
              </a:spcAft>
              <a:buClr>
                <a:srgbClr val="009C9E"/>
              </a:buClr>
              <a:buFont typeface="Arial" panose="020B0604020202020204" pitchFamily="34" charset="0"/>
              <a:buChar char="•"/>
            </a:pPr>
            <a:r>
              <a:rPr lang="en-US" sz="1600" kern="0" dirty="0"/>
              <a:t>Reach out to the foundation associated with the disability to enquire about other specific adjustments or support available (e.g. provision of resources like a screen reader)</a:t>
            </a:r>
          </a:p>
        </p:txBody>
      </p:sp>
      <p:sp>
        <p:nvSpPr>
          <p:cNvPr id="7" name="Slide Number Placeholder 3"/>
          <p:cNvSpPr>
            <a:spLocks noGrp="1"/>
          </p:cNvSpPr>
          <p:nvPr>
            <p:ph type="sldNum" sz="quarter" idx="10"/>
          </p:nvPr>
        </p:nvSpPr>
        <p:spPr>
          <a:xfrm>
            <a:off x="570310" y="4886325"/>
            <a:ext cx="229791" cy="133697"/>
          </a:xfrm>
        </p:spPr>
        <p:txBody>
          <a:bodyPr/>
          <a:lstStyle/>
          <a:p>
            <a:pPr>
              <a:defRPr/>
            </a:pPr>
            <a:r>
              <a:rPr lang="en-US" dirty="0"/>
              <a:t>7</a:t>
            </a:r>
          </a:p>
        </p:txBody>
      </p:sp>
    </p:spTree>
    <p:extLst>
      <p:ext uri="{BB962C8B-B14F-4D97-AF65-F5344CB8AC3E}">
        <p14:creationId xmlns:p14="http://schemas.microsoft.com/office/powerpoint/2010/main" val="2645018997"/>
      </p:ext>
    </p:extLst>
  </p:cSld>
  <p:clrMapOvr>
    <a:masterClrMapping/>
  </p:clrMapOv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AU" dirty="0">
                <a:solidFill>
                  <a:srgbClr val="009C9E"/>
                </a:solidFill>
              </a:rPr>
              <a:t>Technology accessibility</a:t>
            </a:r>
          </a:p>
        </p:txBody>
      </p:sp>
      <p:sp>
        <p:nvSpPr>
          <p:cNvPr id="7" name="Title 3"/>
          <p:cNvSpPr txBox="1">
            <a:spLocks/>
          </p:cNvSpPr>
          <p:nvPr/>
        </p:nvSpPr>
        <p:spPr>
          <a:xfrm>
            <a:off x="484187" y="1081748"/>
            <a:ext cx="8154203" cy="392932"/>
          </a:xfrm>
          <a:prstGeom prst="rect">
            <a:avLst/>
          </a:prstGeom>
        </p:spPr>
        <p:txBody>
          <a:bodyPr lIns="0" tIns="0" rIns="0" bIns="0"/>
          <a:lstStyle>
            <a:lvl1pPr algn="l" rtl="0" eaLnBrk="0" fontAlgn="base" hangingPunct="0">
              <a:lnSpc>
                <a:spcPct val="80000"/>
              </a:lnSpc>
              <a:spcBef>
                <a:spcPct val="0"/>
              </a:spcBef>
              <a:spcAft>
                <a:spcPct val="0"/>
              </a:spcAft>
              <a:defRPr sz="2000" b="0" spc="0">
                <a:solidFill>
                  <a:srgbClr val="3C3C3B"/>
                </a:solidFill>
                <a:latin typeface="+mn-lt"/>
                <a:ea typeface="+mj-ea"/>
                <a:cs typeface="+mj-cs"/>
                <a:sym typeface="Arial Bold" charset="0"/>
              </a:defRPr>
            </a:lvl1pPr>
            <a:lvl2pPr algn="l" rtl="0" eaLnBrk="0" fontAlgn="base" hangingPunct="0">
              <a:lnSpc>
                <a:spcPct val="80000"/>
              </a:lnSpc>
              <a:spcBef>
                <a:spcPct val="0"/>
              </a:spcBef>
              <a:spcAft>
                <a:spcPct val="0"/>
              </a:spcAft>
              <a:defRPr sz="2600">
                <a:solidFill>
                  <a:srgbClr val="3B3C3B"/>
                </a:solidFill>
                <a:latin typeface="Arial Bold" charset="0"/>
                <a:ea typeface="PingFang SC Semibold" charset="0"/>
                <a:cs typeface="PingFang SC Semibold" charset="0"/>
                <a:sym typeface="Arial Bold" charset="0"/>
              </a:defRPr>
            </a:lvl2pPr>
            <a:lvl3pPr algn="l" rtl="0" eaLnBrk="0" fontAlgn="base" hangingPunct="0">
              <a:lnSpc>
                <a:spcPct val="80000"/>
              </a:lnSpc>
              <a:spcBef>
                <a:spcPct val="0"/>
              </a:spcBef>
              <a:spcAft>
                <a:spcPct val="0"/>
              </a:spcAft>
              <a:defRPr sz="2600">
                <a:solidFill>
                  <a:srgbClr val="3B3C3B"/>
                </a:solidFill>
                <a:latin typeface="Arial Bold" charset="0"/>
                <a:ea typeface="PingFang SC Semibold" charset="0"/>
                <a:cs typeface="PingFang SC Semibold" charset="0"/>
                <a:sym typeface="Arial Bold" charset="0"/>
              </a:defRPr>
            </a:lvl3pPr>
            <a:lvl4pPr algn="l" rtl="0" eaLnBrk="0" fontAlgn="base" hangingPunct="0">
              <a:lnSpc>
                <a:spcPct val="80000"/>
              </a:lnSpc>
              <a:spcBef>
                <a:spcPct val="0"/>
              </a:spcBef>
              <a:spcAft>
                <a:spcPct val="0"/>
              </a:spcAft>
              <a:defRPr sz="2600">
                <a:solidFill>
                  <a:srgbClr val="3B3C3B"/>
                </a:solidFill>
                <a:latin typeface="Arial Bold" charset="0"/>
                <a:ea typeface="PingFang SC Semibold" charset="0"/>
                <a:cs typeface="PingFang SC Semibold" charset="0"/>
                <a:sym typeface="Arial Bold" charset="0"/>
              </a:defRPr>
            </a:lvl4pPr>
            <a:lvl5pPr algn="l" rtl="0" eaLnBrk="0" fontAlgn="base" hangingPunct="0">
              <a:lnSpc>
                <a:spcPct val="80000"/>
              </a:lnSpc>
              <a:spcBef>
                <a:spcPct val="0"/>
              </a:spcBef>
              <a:spcAft>
                <a:spcPct val="0"/>
              </a:spcAft>
              <a:defRPr sz="2600">
                <a:solidFill>
                  <a:srgbClr val="3B3C3B"/>
                </a:solidFill>
                <a:latin typeface="Arial Bold" charset="0"/>
                <a:ea typeface="PingFang SC Semibold" charset="0"/>
                <a:cs typeface="PingFang SC Semibold" charset="0"/>
                <a:sym typeface="Arial Bold" charset="0"/>
              </a:defRPr>
            </a:lvl5pPr>
            <a:lvl6pPr marL="247254" algn="l" rtl="0" fontAlgn="base">
              <a:lnSpc>
                <a:spcPct val="80000"/>
              </a:lnSpc>
              <a:spcBef>
                <a:spcPct val="0"/>
              </a:spcBef>
              <a:spcAft>
                <a:spcPct val="0"/>
              </a:spcAft>
              <a:defRPr sz="2600">
                <a:solidFill>
                  <a:srgbClr val="3B3C3B"/>
                </a:solidFill>
                <a:latin typeface="Arial Bold" charset="0"/>
                <a:ea typeface="PingFang SC Semibold" charset="0"/>
                <a:cs typeface="PingFang SC Semibold" charset="0"/>
                <a:sym typeface="Arial Bold" charset="0"/>
              </a:defRPr>
            </a:lvl6pPr>
            <a:lvl7pPr marL="494508" algn="l" rtl="0" fontAlgn="base">
              <a:lnSpc>
                <a:spcPct val="80000"/>
              </a:lnSpc>
              <a:spcBef>
                <a:spcPct val="0"/>
              </a:spcBef>
              <a:spcAft>
                <a:spcPct val="0"/>
              </a:spcAft>
              <a:defRPr sz="2600">
                <a:solidFill>
                  <a:srgbClr val="3B3C3B"/>
                </a:solidFill>
                <a:latin typeface="Arial Bold" charset="0"/>
                <a:ea typeface="PingFang SC Semibold" charset="0"/>
                <a:cs typeface="PingFang SC Semibold" charset="0"/>
                <a:sym typeface="Arial Bold" charset="0"/>
              </a:defRPr>
            </a:lvl7pPr>
            <a:lvl8pPr marL="741761" algn="l" rtl="0" fontAlgn="base">
              <a:lnSpc>
                <a:spcPct val="80000"/>
              </a:lnSpc>
              <a:spcBef>
                <a:spcPct val="0"/>
              </a:spcBef>
              <a:spcAft>
                <a:spcPct val="0"/>
              </a:spcAft>
              <a:defRPr sz="2600">
                <a:solidFill>
                  <a:srgbClr val="3B3C3B"/>
                </a:solidFill>
                <a:latin typeface="Arial Bold" charset="0"/>
                <a:ea typeface="PingFang SC Semibold" charset="0"/>
                <a:cs typeface="PingFang SC Semibold" charset="0"/>
                <a:sym typeface="Arial Bold" charset="0"/>
              </a:defRPr>
            </a:lvl8pPr>
            <a:lvl9pPr marL="989015" algn="l" rtl="0" fontAlgn="base">
              <a:lnSpc>
                <a:spcPct val="80000"/>
              </a:lnSpc>
              <a:spcBef>
                <a:spcPct val="0"/>
              </a:spcBef>
              <a:spcAft>
                <a:spcPct val="0"/>
              </a:spcAft>
              <a:defRPr sz="2600">
                <a:solidFill>
                  <a:srgbClr val="3B3C3B"/>
                </a:solidFill>
                <a:latin typeface="Arial Bold" charset="0"/>
                <a:ea typeface="PingFang SC Semibold" charset="0"/>
                <a:cs typeface="PingFang SC Semibold" charset="0"/>
                <a:sym typeface="Arial Bold" charset="0"/>
              </a:defRPr>
            </a:lvl9pPr>
          </a:lstStyle>
          <a:p>
            <a:pPr marL="285750" indent="-285750">
              <a:spcAft>
                <a:spcPts val="1200"/>
              </a:spcAft>
              <a:buClr>
                <a:srgbClr val="009C9E"/>
              </a:buClr>
              <a:buFont typeface="Arial" panose="020B0604020202020204" pitchFamily="34" charset="0"/>
              <a:buChar char="•"/>
            </a:pPr>
            <a:r>
              <a:rPr lang="en-US" sz="1600" kern="0" dirty="0"/>
              <a:t>Media Access Australia  - accessibility and inclusion through technology. </a:t>
            </a:r>
          </a:p>
          <a:p>
            <a:pPr marL="285750" indent="-285750">
              <a:spcAft>
                <a:spcPts val="1200"/>
              </a:spcAft>
              <a:buClr>
                <a:srgbClr val="009C9E"/>
              </a:buClr>
              <a:buFont typeface="Arial" panose="020B0604020202020204" pitchFamily="34" charset="0"/>
              <a:buChar char="•"/>
            </a:pPr>
            <a:r>
              <a:rPr lang="en-US" sz="1600" kern="0" dirty="0"/>
              <a:t>Dedicated to increasing access to websites, digital media and technology for people with vision, hearing and cognitive disabilities, as well as older Australians, those from non-English-speaking backgrounds, and people with varying levels of education and literacy.</a:t>
            </a:r>
          </a:p>
          <a:p>
            <a:pPr marL="285750" indent="-285750">
              <a:spcAft>
                <a:spcPts val="1200"/>
              </a:spcAft>
              <a:buClr>
                <a:srgbClr val="009C9E"/>
              </a:buClr>
              <a:buFont typeface="Arial" panose="020B0604020202020204" pitchFamily="34" charset="0"/>
              <a:buChar char="•"/>
            </a:pPr>
            <a:r>
              <a:rPr lang="en-US" sz="1600" kern="0" dirty="0"/>
              <a:t>Fixing a mistake or failure</a:t>
            </a:r>
          </a:p>
          <a:p>
            <a:pPr marL="285750" indent="-285750">
              <a:spcAft>
                <a:spcPts val="1200"/>
              </a:spcAft>
              <a:buClr>
                <a:srgbClr val="009C9E"/>
              </a:buClr>
              <a:buFont typeface="Arial" panose="020B0604020202020204" pitchFamily="34" charset="0"/>
              <a:buChar char="•"/>
            </a:pPr>
            <a:r>
              <a:rPr lang="en-US" sz="1600" kern="0" dirty="0"/>
              <a:t>Focus on meeting guidelines and regulations around accessibility</a:t>
            </a:r>
          </a:p>
          <a:p>
            <a:pPr marL="285750" indent="-285750">
              <a:buClr>
                <a:srgbClr val="009C9E"/>
              </a:buClr>
              <a:buFont typeface="Arial" panose="020B0604020202020204" pitchFamily="34" charset="0"/>
              <a:buChar char="•"/>
            </a:pPr>
            <a:endParaRPr lang="en-AU" sz="1600" kern="0" dirty="0"/>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68309" y="200025"/>
            <a:ext cx="1905000" cy="542925"/>
          </a:xfrm>
          <a:prstGeom prst="rect">
            <a:avLst/>
          </a:prstGeom>
        </p:spPr>
      </p:pic>
      <p:sp>
        <p:nvSpPr>
          <p:cNvPr id="8" name="Slide Number Placeholder 3"/>
          <p:cNvSpPr>
            <a:spLocks noGrp="1"/>
          </p:cNvSpPr>
          <p:nvPr>
            <p:ph type="sldNum" sz="quarter" idx="10"/>
          </p:nvPr>
        </p:nvSpPr>
        <p:spPr>
          <a:xfrm>
            <a:off x="570310" y="4886325"/>
            <a:ext cx="229791" cy="133697"/>
          </a:xfrm>
        </p:spPr>
        <p:txBody>
          <a:bodyPr/>
          <a:lstStyle/>
          <a:p>
            <a:pPr>
              <a:defRPr/>
            </a:pPr>
            <a:r>
              <a:rPr lang="en-US" dirty="0"/>
              <a:t>6</a:t>
            </a:r>
          </a:p>
        </p:txBody>
      </p:sp>
    </p:spTree>
    <p:extLst>
      <p:ext uri="{BB962C8B-B14F-4D97-AF65-F5344CB8AC3E}">
        <p14:creationId xmlns:p14="http://schemas.microsoft.com/office/powerpoint/2010/main" val="3125481666"/>
      </p:ext>
    </p:extLst>
  </p:cSld>
  <p:clrMapOvr>
    <a:masterClrMapping/>
  </p:clrMapOv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AU" dirty="0">
                <a:solidFill>
                  <a:srgbClr val="009C9E"/>
                </a:solidFill>
              </a:rPr>
              <a:t>Inclusive design</a:t>
            </a:r>
          </a:p>
        </p:txBody>
      </p:sp>
      <p:sp>
        <p:nvSpPr>
          <p:cNvPr id="5" name="Title 3"/>
          <p:cNvSpPr txBox="1">
            <a:spLocks/>
          </p:cNvSpPr>
          <p:nvPr/>
        </p:nvSpPr>
        <p:spPr>
          <a:xfrm>
            <a:off x="484187" y="1081748"/>
            <a:ext cx="7858125" cy="392932"/>
          </a:xfrm>
          <a:prstGeom prst="rect">
            <a:avLst/>
          </a:prstGeom>
        </p:spPr>
        <p:txBody>
          <a:bodyPr lIns="0" tIns="0" rIns="0" bIns="0"/>
          <a:lstStyle>
            <a:lvl1pPr algn="l" rtl="0" eaLnBrk="0" fontAlgn="base" hangingPunct="0">
              <a:lnSpc>
                <a:spcPct val="80000"/>
              </a:lnSpc>
              <a:spcBef>
                <a:spcPct val="0"/>
              </a:spcBef>
              <a:spcAft>
                <a:spcPct val="0"/>
              </a:spcAft>
              <a:defRPr sz="2000" b="0" spc="0">
                <a:solidFill>
                  <a:srgbClr val="3C3C3B"/>
                </a:solidFill>
                <a:latin typeface="+mn-lt"/>
                <a:ea typeface="+mj-ea"/>
                <a:cs typeface="+mj-cs"/>
                <a:sym typeface="Arial Bold" charset="0"/>
              </a:defRPr>
            </a:lvl1pPr>
            <a:lvl2pPr algn="l" rtl="0" eaLnBrk="0" fontAlgn="base" hangingPunct="0">
              <a:lnSpc>
                <a:spcPct val="80000"/>
              </a:lnSpc>
              <a:spcBef>
                <a:spcPct val="0"/>
              </a:spcBef>
              <a:spcAft>
                <a:spcPct val="0"/>
              </a:spcAft>
              <a:defRPr sz="2600">
                <a:solidFill>
                  <a:srgbClr val="3B3C3B"/>
                </a:solidFill>
                <a:latin typeface="Arial Bold" charset="0"/>
                <a:ea typeface="PingFang SC Semibold" charset="0"/>
                <a:cs typeface="PingFang SC Semibold" charset="0"/>
                <a:sym typeface="Arial Bold" charset="0"/>
              </a:defRPr>
            </a:lvl2pPr>
            <a:lvl3pPr algn="l" rtl="0" eaLnBrk="0" fontAlgn="base" hangingPunct="0">
              <a:lnSpc>
                <a:spcPct val="80000"/>
              </a:lnSpc>
              <a:spcBef>
                <a:spcPct val="0"/>
              </a:spcBef>
              <a:spcAft>
                <a:spcPct val="0"/>
              </a:spcAft>
              <a:defRPr sz="2600">
                <a:solidFill>
                  <a:srgbClr val="3B3C3B"/>
                </a:solidFill>
                <a:latin typeface="Arial Bold" charset="0"/>
                <a:ea typeface="PingFang SC Semibold" charset="0"/>
                <a:cs typeface="PingFang SC Semibold" charset="0"/>
                <a:sym typeface="Arial Bold" charset="0"/>
              </a:defRPr>
            </a:lvl3pPr>
            <a:lvl4pPr algn="l" rtl="0" eaLnBrk="0" fontAlgn="base" hangingPunct="0">
              <a:lnSpc>
                <a:spcPct val="80000"/>
              </a:lnSpc>
              <a:spcBef>
                <a:spcPct val="0"/>
              </a:spcBef>
              <a:spcAft>
                <a:spcPct val="0"/>
              </a:spcAft>
              <a:defRPr sz="2600">
                <a:solidFill>
                  <a:srgbClr val="3B3C3B"/>
                </a:solidFill>
                <a:latin typeface="Arial Bold" charset="0"/>
                <a:ea typeface="PingFang SC Semibold" charset="0"/>
                <a:cs typeface="PingFang SC Semibold" charset="0"/>
                <a:sym typeface="Arial Bold" charset="0"/>
              </a:defRPr>
            </a:lvl4pPr>
            <a:lvl5pPr algn="l" rtl="0" eaLnBrk="0" fontAlgn="base" hangingPunct="0">
              <a:lnSpc>
                <a:spcPct val="80000"/>
              </a:lnSpc>
              <a:spcBef>
                <a:spcPct val="0"/>
              </a:spcBef>
              <a:spcAft>
                <a:spcPct val="0"/>
              </a:spcAft>
              <a:defRPr sz="2600">
                <a:solidFill>
                  <a:srgbClr val="3B3C3B"/>
                </a:solidFill>
                <a:latin typeface="Arial Bold" charset="0"/>
                <a:ea typeface="PingFang SC Semibold" charset="0"/>
                <a:cs typeface="PingFang SC Semibold" charset="0"/>
                <a:sym typeface="Arial Bold" charset="0"/>
              </a:defRPr>
            </a:lvl5pPr>
            <a:lvl6pPr marL="247254" algn="l" rtl="0" fontAlgn="base">
              <a:lnSpc>
                <a:spcPct val="80000"/>
              </a:lnSpc>
              <a:spcBef>
                <a:spcPct val="0"/>
              </a:spcBef>
              <a:spcAft>
                <a:spcPct val="0"/>
              </a:spcAft>
              <a:defRPr sz="2600">
                <a:solidFill>
                  <a:srgbClr val="3B3C3B"/>
                </a:solidFill>
                <a:latin typeface="Arial Bold" charset="0"/>
                <a:ea typeface="PingFang SC Semibold" charset="0"/>
                <a:cs typeface="PingFang SC Semibold" charset="0"/>
                <a:sym typeface="Arial Bold" charset="0"/>
              </a:defRPr>
            </a:lvl6pPr>
            <a:lvl7pPr marL="494508" algn="l" rtl="0" fontAlgn="base">
              <a:lnSpc>
                <a:spcPct val="80000"/>
              </a:lnSpc>
              <a:spcBef>
                <a:spcPct val="0"/>
              </a:spcBef>
              <a:spcAft>
                <a:spcPct val="0"/>
              </a:spcAft>
              <a:defRPr sz="2600">
                <a:solidFill>
                  <a:srgbClr val="3B3C3B"/>
                </a:solidFill>
                <a:latin typeface="Arial Bold" charset="0"/>
                <a:ea typeface="PingFang SC Semibold" charset="0"/>
                <a:cs typeface="PingFang SC Semibold" charset="0"/>
                <a:sym typeface="Arial Bold" charset="0"/>
              </a:defRPr>
            </a:lvl7pPr>
            <a:lvl8pPr marL="741761" algn="l" rtl="0" fontAlgn="base">
              <a:lnSpc>
                <a:spcPct val="80000"/>
              </a:lnSpc>
              <a:spcBef>
                <a:spcPct val="0"/>
              </a:spcBef>
              <a:spcAft>
                <a:spcPct val="0"/>
              </a:spcAft>
              <a:defRPr sz="2600">
                <a:solidFill>
                  <a:srgbClr val="3B3C3B"/>
                </a:solidFill>
                <a:latin typeface="Arial Bold" charset="0"/>
                <a:ea typeface="PingFang SC Semibold" charset="0"/>
                <a:cs typeface="PingFang SC Semibold" charset="0"/>
                <a:sym typeface="Arial Bold" charset="0"/>
              </a:defRPr>
            </a:lvl8pPr>
            <a:lvl9pPr marL="989015" algn="l" rtl="0" fontAlgn="base">
              <a:lnSpc>
                <a:spcPct val="80000"/>
              </a:lnSpc>
              <a:spcBef>
                <a:spcPct val="0"/>
              </a:spcBef>
              <a:spcAft>
                <a:spcPct val="0"/>
              </a:spcAft>
              <a:defRPr sz="2600">
                <a:solidFill>
                  <a:srgbClr val="3B3C3B"/>
                </a:solidFill>
                <a:latin typeface="Arial Bold" charset="0"/>
                <a:ea typeface="PingFang SC Semibold" charset="0"/>
                <a:cs typeface="PingFang SC Semibold" charset="0"/>
                <a:sym typeface="Arial Bold" charset="0"/>
              </a:defRPr>
            </a:lvl9pPr>
          </a:lstStyle>
          <a:p>
            <a:r>
              <a:rPr lang="en-US" sz="1600" dirty="0"/>
              <a:t>Inclusive Design is human-</a:t>
            </a:r>
            <a:r>
              <a:rPr lang="en-US" sz="1600" dirty="0" err="1"/>
              <a:t>centred</a:t>
            </a:r>
            <a:r>
              <a:rPr lang="en-US" sz="1600" dirty="0"/>
              <a:t> design that considers the full range of human diversity –ability, language, culture, gender, age and other forms of human difference – as part of the design process.</a:t>
            </a:r>
          </a:p>
          <a:p>
            <a:endParaRPr lang="en-US" sz="1600" kern="0" dirty="0"/>
          </a:p>
          <a:p>
            <a:pPr>
              <a:spcAft>
                <a:spcPts val="600"/>
              </a:spcAft>
            </a:pPr>
            <a:r>
              <a:rPr lang="en-US" sz="1600" kern="0" dirty="0"/>
              <a:t>Three principles of inclusive design:</a:t>
            </a:r>
          </a:p>
          <a:p>
            <a:pPr marL="285750" indent="-285750">
              <a:buClr>
                <a:srgbClr val="009C9E"/>
              </a:buClr>
              <a:buFont typeface="Arial" panose="020B0604020202020204" pitchFamily="34" charset="0"/>
              <a:buChar char="•"/>
            </a:pPr>
            <a:r>
              <a:rPr lang="en-US" sz="1300" b="1" kern="0" dirty="0" err="1"/>
              <a:t>Recognise</a:t>
            </a:r>
            <a:r>
              <a:rPr lang="en-US" sz="1300" b="1" kern="0" dirty="0"/>
              <a:t> diversity and uniqueness</a:t>
            </a:r>
          </a:p>
          <a:p>
            <a:pPr marL="285750" indent="-285750">
              <a:buClr>
                <a:srgbClr val="009C9E"/>
              </a:buClr>
              <a:buFont typeface="Arial" panose="020B0604020202020204" pitchFamily="34" charset="0"/>
              <a:buChar char="•"/>
            </a:pPr>
            <a:endParaRPr lang="en-US" sz="1300" kern="0" dirty="0"/>
          </a:p>
          <a:p>
            <a:pPr marL="285750" indent="-285750">
              <a:buClr>
                <a:srgbClr val="009C9E"/>
              </a:buClr>
              <a:buFont typeface="Arial" panose="020B0604020202020204" pitchFamily="34" charset="0"/>
              <a:buChar char="•"/>
            </a:pPr>
            <a:r>
              <a:rPr lang="en-US" sz="1300" b="1" kern="0" dirty="0"/>
              <a:t>Inclusive process and tools – ‘nothing about us without us</a:t>
            </a:r>
          </a:p>
          <a:p>
            <a:pPr marL="285750" indent="-285750">
              <a:buClr>
                <a:srgbClr val="009C9E"/>
              </a:buClr>
              <a:buFont typeface="Arial" panose="020B0604020202020204" pitchFamily="34" charset="0"/>
              <a:buChar char="•"/>
            </a:pPr>
            <a:endParaRPr lang="en-US" sz="1300" b="1" kern="0" dirty="0"/>
          </a:p>
          <a:p>
            <a:pPr marL="285750" indent="-285750">
              <a:buClr>
                <a:srgbClr val="009C9E"/>
              </a:buClr>
              <a:buFont typeface="Arial" panose="020B0604020202020204" pitchFamily="34" charset="0"/>
              <a:buChar char="•"/>
            </a:pPr>
            <a:r>
              <a:rPr lang="en-US" sz="1300" b="1" kern="0" dirty="0"/>
              <a:t>Broader beneficial impact</a:t>
            </a:r>
            <a:endParaRPr lang="en-AU" sz="1600" kern="0" dirty="0"/>
          </a:p>
        </p:txBody>
      </p:sp>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05257" y="0"/>
            <a:ext cx="1274109" cy="1274109"/>
          </a:xfrm>
          <a:prstGeom prst="rect">
            <a:avLst/>
          </a:prstGeom>
        </p:spPr>
      </p:pic>
      <p:sp>
        <p:nvSpPr>
          <p:cNvPr id="7" name="Slide Number Placeholder 3"/>
          <p:cNvSpPr>
            <a:spLocks noGrp="1"/>
          </p:cNvSpPr>
          <p:nvPr>
            <p:ph type="sldNum" sz="quarter" idx="10"/>
          </p:nvPr>
        </p:nvSpPr>
        <p:spPr>
          <a:xfrm>
            <a:off x="570310" y="4886325"/>
            <a:ext cx="229791" cy="133697"/>
          </a:xfrm>
        </p:spPr>
        <p:txBody>
          <a:bodyPr/>
          <a:lstStyle/>
          <a:p>
            <a:pPr>
              <a:defRPr/>
            </a:pPr>
            <a:r>
              <a:rPr lang="en-US" dirty="0"/>
              <a:t>18</a:t>
            </a:r>
          </a:p>
        </p:txBody>
      </p:sp>
    </p:spTree>
    <p:extLst>
      <p:ext uri="{BB962C8B-B14F-4D97-AF65-F5344CB8AC3E}">
        <p14:creationId xmlns:p14="http://schemas.microsoft.com/office/powerpoint/2010/main" val="2798039814"/>
      </p:ext>
    </p:extLst>
  </p:cSld>
  <p:clrMapOvr>
    <a:masterClrMapping/>
  </p:clrMapOvr>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3"/>
          <p:cNvSpPr>
            <a:spLocks noGrp="1"/>
          </p:cNvSpPr>
          <p:nvPr>
            <p:ph type="sldNum" sz="quarter" idx="10"/>
          </p:nvPr>
        </p:nvSpPr>
        <p:spPr>
          <a:xfrm>
            <a:off x="570310" y="4886325"/>
            <a:ext cx="229791" cy="133697"/>
          </a:xfrm>
        </p:spPr>
        <p:txBody>
          <a:bodyPr/>
          <a:lstStyle/>
          <a:p>
            <a:pPr>
              <a:defRPr/>
            </a:pPr>
            <a:r>
              <a:rPr lang="en-US" dirty="0"/>
              <a:t>19</a:t>
            </a:r>
          </a:p>
        </p:txBody>
      </p:sp>
      <p:sp>
        <p:nvSpPr>
          <p:cNvPr id="4" name="Title 3"/>
          <p:cNvSpPr>
            <a:spLocks noGrp="1"/>
          </p:cNvSpPr>
          <p:nvPr>
            <p:ph type="title"/>
          </p:nvPr>
        </p:nvSpPr>
        <p:spPr>
          <a:xfrm>
            <a:off x="484188" y="277850"/>
            <a:ext cx="7858125" cy="392932"/>
          </a:xfrm>
        </p:spPr>
        <p:txBody>
          <a:bodyPr/>
          <a:lstStyle/>
          <a:p>
            <a:r>
              <a:rPr lang="en-AU" dirty="0">
                <a:solidFill>
                  <a:srgbClr val="009C9E"/>
                </a:solidFill>
              </a:rPr>
              <a:t>Unconscious bias training</a:t>
            </a:r>
          </a:p>
        </p:txBody>
      </p:sp>
      <p:grpSp>
        <p:nvGrpSpPr>
          <p:cNvPr id="8" name="Group 7"/>
          <p:cNvGrpSpPr/>
          <p:nvPr/>
        </p:nvGrpSpPr>
        <p:grpSpPr>
          <a:xfrm>
            <a:off x="570310" y="756346"/>
            <a:ext cx="8154237" cy="4030807"/>
            <a:chOff x="-14532" y="0"/>
            <a:chExt cx="9158533" cy="5143500"/>
          </a:xfrm>
        </p:grpSpPr>
        <p:pic>
          <p:nvPicPr>
            <p:cNvPr id="9" name="Picture 8" descr="Picture of the confirmation bias - the tendency to search for, interpret, focus on and remember information in a way that confirms one's preconceptions" title="Common biases"/>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a:off x="4660409" y="2714324"/>
              <a:ext cx="4483591" cy="2429176"/>
            </a:xfrm>
            <a:prstGeom prst="rect">
              <a:avLst/>
            </a:prstGeom>
          </p:spPr>
        </p:pic>
        <p:pic>
          <p:nvPicPr>
            <p:cNvPr id="10" name="Picture 9" descr="Picture of the cloven hoof effect - this occurs when you generalise one negative aspect of a person to all areas of their performance" title="Common biases"/>
            <p:cNvPicPr>
              <a:picLocks noChangeAspect="1"/>
            </p:cNvPicPr>
            <p:nvPr/>
          </p:nvPicPr>
          <p:blipFill rotWithShape="1">
            <a:blip r:embed="rId4" cstate="print">
              <a:extLst>
                <a:ext uri="{28A0092B-C50C-407E-A947-70E740481C1C}">
                  <a14:useLocalDpi xmlns:a14="http://schemas.microsoft.com/office/drawing/2010/main"/>
                </a:ext>
              </a:extLst>
            </a:blip>
            <a:srcRect/>
            <a:stretch/>
          </p:blipFill>
          <p:spPr>
            <a:xfrm>
              <a:off x="-14532" y="2715766"/>
              <a:ext cx="4576907" cy="2427734"/>
            </a:xfrm>
            <a:prstGeom prst="rect">
              <a:avLst/>
            </a:prstGeom>
          </p:spPr>
        </p:pic>
        <p:pic>
          <p:nvPicPr>
            <p:cNvPr id="11" name="Picture 10" descr="Pcture of the halo bias - when we perceive one great thing about a person and we let the halo glow of that one thing affect our opinions of everything else about that person" title="Common biases"/>
            <p:cNvPicPr>
              <a:picLocks noChangeAspect="1"/>
            </p:cNvPicPr>
            <p:nvPr/>
          </p:nvPicPr>
          <p:blipFill rotWithShape="1">
            <a:blip r:embed="rId5" cstate="print">
              <a:extLst>
                <a:ext uri="{28A0092B-C50C-407E-A947-70E740481C1C}">
                  <a14:useLocalDpi xmlns:a14="http://schemas.microsoft.com/office/drawing/2010/main"/>
                </a:ext>
              </a:extLst>
            </a:blip>
            <a:srcRect t="-4"/>
            <a:stretch/>
          </p:blipFill>
          <p:spPr>
            <a:xfrm>
              <a:off x="4644009" y="0"/>
              <a:ext cx="4499992" cy="2646947"/>
            </a:xfrm>
            <a:prstGeom prst="rect">
              <a:avLst/>
            </a:prstGeom>
          </p:spPr>
        </p:pic>
        <p:pic>
          <p:nvPicPr>
            <p:cNvPr id="12" name="Picture 11" descr="PIcture of the affinity bias - leads us to favour people who are like us" title="Common biases"/>
            <p:cNvPicPr>
              <a:picLocks noChangeAspect="1"/>
            </p:cNvPicPr>
            <p:nvPr/>
          </p:nvPicPr>
          <p:blipFill rotWithShape="1">
            <a:blip r:embed="rId6" cstate="print">
              <a:extLst>
                <a:ext uri="{28A0092B-C50C-407E-A947-70E740481C1C}">
                  <a14:useLocalDpi xmlns:a14="http://schemas.microsoft.com/office/drawing/2010/main"/>
                </a:ext>
              </a:extLst>
            </a:blip>
            <a:srcRect/>
            <a:stretch/>
          </p:blipFill>
          <p:spPr>
            <a:xfrm>
              <a:off x="0" y="0"/>
              <a:ext cx="4548315" cy="2659672"/>
            </a:xfrm>
            <a:prstGeom prst="rect">
              <a:avLst/>
            </a:prstGeom>
          </p:spPr>
        </p:pic>
      </p:grpSp>
    </p:spTree>
    <p:extLst>
      <p:ext uri="{BB962C8B-B14F-4D97-AF65-F5344CB8AC3E}">
        <p14:creationId xmlns:p14="http://schemas.microsoft.com/office/powerpoint/2010/main" val="3059471301"/>
      </p:ext>
    </p:extLst>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07072" y="605800"/>
            <a:ext cx="4584476" cy="1931205"/>
          </a:xfrm>
        </p:spPr>
        <p:txBody>
          <a:bodyPr anchor="t"/>
          <a:lstStyle/>
          <a:p>
            <a:pPr>
              <a:lnSpc>
                <a:spcPct val="100000"/>
              </a:lnSpc>
              <a:spcAft>
                <a:spcPts val="1800"/>
              </a:spcAft>
            </a:pPr>
            <a:r>
              <a:rPr lang="en-AU" sz="3600" b="1" dirty="0">
                <a:solidFill>
                  <a:srgbClr val="009C9E"/>
                </a:solidFill>
              </a:rPr>
              <a:t>Employment challenges for people with a disability</a:t>
            </a:r>
          </a:p>
        </p:txBody>
      </p:sp>
    </p:spTree>
    <p:extLst>
      <p:ext uri="{BB962C8B-B14F-4D97-AF65-F5344CB8AC3E}">
        <p14:creationId xmlns:p14="http://schemas.microsoft.com/office/powerpoint/2010/main" val="751345625"/>
      </p:ext>
    </p:extLst>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3"/>
          <p:cNvSpPr>
            <a:spLocks noGrp="1"/>
          </p:cNvSpPr>
          <p:nvPr>
            <p:ph type="sldNum" sz="quarter" idx="10"/>
          </p:nvPr>
        </p:nvSpPr>
        <p:spPr>
          <a:xfrm>
            <a:off x="570310" y="4886325"/>
            <a:ext cx="229791" cy="133697"/>
          </a:xfrm>
        </p:spPr>
        <p:txBody>
          <a:bodyPr/>
          <a:lstStyle/>
          <a:p>
            <a:pPr>
              <a:defRPr/>
            </a:pPr>
            <a:r>
              <a:rPr lang="en-US" dirty="0"/>
              <a:t>20</a:t>
            </a:r>
          </a:p>
        </p:txBody>
      </p:sp>
      <p:sp>
        <p:nvSpPr>
          <p:cNvPr id="4" name="Title 3"/>
          <p:cNvSpPr>
            <a:spLocks noGrp="1"/>
          </p:cNvSpPr>
          <p:nvPr>
            <p:ph type="title"/>
          </p:nvPr>
        </p:nvSpPr>
        <p:spPr>
          <a:xfrm>
            <a:off x="484188" y="277849"/>
            <a:ext cx="7858125" cy="392932"/>
          </a:xfrm>
        </p:spPr>
        <p:txBody>
          <a:bodyPr/>
          <a:lstStyle/>
          <a:p>
            <a:r>
              <a:rPr lang="en-AU" dirty="0">
                <a:solidFill>
                  <a:srgbClr val="009C9E"/>
                </a:solidFill>
              </a:rPr>
              <a:t>Our vision for an inclusive future</a:t>
            </a:r>
          </a:p>
        </p:txBody>
      </p:sp>
      <p:grpSp>
        <p:nvGrpSpPr>
          <p:cNvPr id="2" name="Group 1" descr="Picture visually demonstrating the difference between equality, equity, and liberation" title="Our vision for an inclusive future"/>
          <p:cNvGrpSpPr/>
          <p:nvPr/>
        </p:nvGrpSpPr>
        <p:grpSpPr>
          <a:xfrm>
            <a:off x="1075764" y="560064"/>
            <a:ext cx="6987448" cy="3893601"/>
            <a:chOff x="179512" y="667"/>
            <a:chExt cx="7926731" cy="5083983"/>
          </a:xfrm>
        </p:grpSpPr>
        <p:sp>
          <p:nvSpPr>
            <p:cNvPr id="6" name="TextBox 5"/>
            <p:cNvSpPr txBox="1"/>
            <p:nvPr/>
          </p:nvSpPr>
          <p:spPr>
            <a:xfrm>
              <a:off x="179512" y="3607322"/>
              <a:ext cx="2664296" cy="1292662"/>
            </a:xfrm>
            <a:prstGeom prst="rect">
              <a:avLst/>
            </a:prstGeom>
            <a:noFill/>
          </p:spPr>
          <p:txBody>
            <a:bodyPr wrap="square" rtlCol="0">
              <a:spAutoFit/>
            </a:bodyPr>
            <a:lstStyle/>
            <a:p>
              <a:pPr lvl="0"/>
              <a:r>
                <a:rPr lang="en-US" sz="1800" dirty="0">
                  <a:solidFill>
                    <a:srgbClr val="3C3C3B"/>
                  </a:solidFill>
                  <a:latin typeface="Arial"/>
                </a:rPr>
                <a:t>Equality = Sameness</a:t>
              </a:r>
            </a:p>
            <a:p>
              <a:pPr lvl="0"/>
              <a:r>
                <a:rPr lang="en-US" sz="1400" dirty="0">
                  <a:solidFill>
                    <a:srgbClr val="3C3C3B"/>
                  </a:solidFill>
                  <a:latin typeface="Arial"/>
                </a:rPr>
                <a:t/>
              </a:r>
              <a:br>
                <a:rPr lang="en-US" sz="1400" dirty="0">
                  <a:solidFill>
                    <a:srgbClr val="3C3C3B"/>
                  </a:solidFill>
                  <a:latin typeface="Arial"/>
                </a:rPr>
              </a:br>
              <a:r>
                <a:rPr lang="en-US" sz="1400" dirty="0">
                  <a:solidFill>
                    <a:srgbClr val="3C3C3B"/>
                  </a:solidFill>
                  <a:latin typeface="Arial"/>
                </a:rPr>
                <a:t>Assumes everyone starts </a:t>
              </a:r>
              <a:br>
                <a:rPr lang="en-US" sz="1400" dirty="0">
                  <a:solidFill>
                    <a:srgbClr val="3C3C3B"/>
                  </a:solidFill>
                  <a:latin typeface="Arial"/>
                </a:rPr>
              </a:br>
              <a:r>
                <a:rPr lang="en-US" sz="1400" dirty="0">
                  <a:solidFill>
                    <a:srgbClr val="3C3C3B"/>
                  </a:solidFill>
                  <a:latin typeface="Arial"/>
                </a:rPr>
                <a:t>from the same place</a:t>
              </a:r>
            </a:p>
            <a:p>
              <a:pPr lvl="0"/>
              <a:endParaRPr lang="en-US" sz="1800" dirty="0">
                <a:solidFill>
                  <a:srgbClr val="3C3C3B"/>
                </a:solidFill>
                <a:latin typeface="Arial"/>
              </a:endParaRPr>
            </a:p>
          </p:txBody>
        </p:sp>
        <p:sp>
          <p:nvSpPr>
            <p:cNvPr id="8" name="TextBox 7"/>
            <p:cNvSpPr txBox="1"/>
            <p:nvPr/>
          </p:nvSpPr>
          <p:spPr>
            <a:xfrm>
              <a:off x="2915816" y="3609766"/>
              <a:ext cx="2664296" cy="1292662"/>
            </a:xfrm>
            <a:prstGeom prst="rect">
              <a:avLst/>
            </a:prstGeom>
            <a:noFill/>
          </p:spPr>
          <p:txBody>
            <a:bodyPr wrap="square" rtlCol="0">
              <a:spAutoFit/>
            </a:bodyPr>
            <a:lstStyle/>
            <a:p>
              <a:pPr lvl="0"/>
              <a:r>
                <a:rPr lang="en-US" sz="1800" dirty="0">
                  <a:solidFill>
                    <a:srgbClr val="3C3C3B"/>
                  </a:solidFill>
                  <a:latin typeface="Arial"/>
                </a:rPr>
                <a:t>Equity = Fairness</a:t>
              </a:r>
            </a:p>
            <a:p>
              <a:pPr lvl="0"/>
              <a:endParaRPr lang="en-US" sz="1400" i="1" dirty="0">
                <a:solidFill>
                  <a:srgbClr val="3C3C3B"/>
                </a:solidFill>
                <a:latin typeface="Arial"/>
              </a:endParaRPr>
            </a:p>
            <a:p>
              <a:pPr lvl="0"/>
              <a:r>
                <a:rPr lang="en-US" sz="1400" dirty="0">
                  <a:solidFill>
                    <a:srgbClr val="3C3C3B"/>
                  </a:solidFill>
                  <a:latin typeface="Arial"/>
                </a:rPr>
                <a:t>Giving everyone access to same opportunities</a:t>
              </a:r>
            </a:p>
            <a:p>
              <a:pPr lvl="0"/>
              <a:endParaRPr lang="en-US" sz="1800" dirty="0">
                <a:solidFill>
                  <a:srgbClr val="3C3C3B"/>
                </a:solidFill>
                <a:latin typeface="Arial"/>
              </a:endParaRPr>
            </a:p>
          </p:txBody>
        </p:sp>
        <p:sp>
          <p:nvSpPr>
            <p:cNvPr id="9" name="TextBox 8"/>
            <p:cNvSpPr txBox="1"/>
            <p:nvPr/>
          </p:nvSpPr>
          <p:spPr>
            <a:xfrm>
              <a:off x="5320801" y="3607322"/>
              <a:ext cx="2664296" cy="1477328"/>
            </a:xfrm>
            <a:prstGeom prst="rect">
              <a:avLst/>
            </a:prstGeom>
            <a:noFill/>
          </p:spPr>
          <p:txBody>
            <a:bodyPr wrap="square" rtlCol="0">
              <a:spAutoFit/>
            </a:bodyPr>
            <a:lstStyle/>
            <a:p>
              <a:pPr lvl="0"/>
              <a:r>
                <a:rPr lang="en-US" sz="1800" dirty="0">
                  <a:solidFill>
                    <a:srgbClr val="3C3C3B"/>
                  </a:solidFill>
                  <a:latin typeface="Arial"/>
                </a:rPr>
                <a:t>Inclusion = </a:t>
              </a:r>
              <a:r>
                <a:rPr lang="en-US" sz="1800" i="1" dirty="0">
                  <a:solidFill>
                    <a:srgbClr val="3C3C3B"/>
                  </a:solidFill>
                  <a:latin typeface="Arial"/>
                </a:rPr>
                <a:t>Cause of inequity addressed, systematic barrier removed</a:t>
              </a:r>
            </a:p>
            <a:p>
              <a:pPr lvl="0"/>
              <a:endParaRPr lang="en-US" sz="1800" dirty="0">
                <a:solidFill>
                  <a:srgbClr val="3C3C3B"/>
                </a:solidFill>
                <a:latin typeface="Arial"/>
              </a:endParaRPr>
            </a:p>
          </p:txBody>
        </p:sp>
        <p:pic>
          <p:nvPicPr>
            <p:cNvPr id="12" name="Picture 11"/>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213243" y="667"/>
              <a:ext cx="7893000" cy="3532613"/>
            </a:xfrm>
            <a:prstGeom prst="rect">
              <a:avLst/>
            </a:prstGeom>
          </p:spPr>
        </p:pic>
      </p:grpSp>
      <p:sp>
        <p:nvSpPr>
          <p:cNvPr id="10" name="TextBox 9"/>
          <p:cNvSpPr txBox="1"/>
          <p:nvPr/>
        </p:nvSpPr>
        <p:spPr>
          <a:xfrm>
            <a:off x="1875922" y="4799486"/>
            <a:ext cx="7200800" cy="215444"/>
          </a:xfrm>
          <a:prstGeom prst="rect">
            <a:avLst/>
          </a:prstGeom>
          <a:noFill/>
        </p:spPr>
        <p:txBody>
          <a:bodyPr wrap="square" rtlCol="0">
            <a:spAutoFit/>
          </a:bodyPr>
          <a:lstStyle/>
          <a:p>
            <a:pPr algn="r"/>
            <a:r>
              <a:rPr lang="en-US" sz="800" dirty="0">
                <a:latin typeface="+mn-lt"/>
              </a:rPr>
              <a:t>Image source: Interaction Institute for Social Change | Artist: Angus Maguire, adapted from original by Craig Froehle.</a:t>
            </a:r>
          </a:p>
        </p:txBody>
      </p:sp>
    </p:spTree>
    <p:extLst>
      <p:ext uri="{BB962C8B-B14F-4D97-AF65-F5344CB8AC3E}">
        <p14:creationId xmlns:p14="http://schemas.microsoft.com/office/powerpoint/2010/main" val="1815649803"/>
      </p:ext>
    </p:extLst>
  </p:cSld>
  <p:clrMapOvr>
    <a:masterClrMapping/>
  </p:clrMapOvr>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AU" dirty="0">
                <a:solidFill>
                  <a:srgbClr val="009C9E"/>
                </a:solidFill>
              </a:rPr>
              <a:t>Q&amp;A</a:t>
            </a:r>
          </a:p>
        </p:txBody>
      </p:sp>
      <p:pic>
        <p:nvPicPr>
          <p:cNvPr id="6" name="Picture 5" descr="Picture of a large question mark" title="Question time"/>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32099" y="523164"/>
            <a:ext cx="4251050" cy="4254617"/>
          </a:xfrm>
          <a:prstGeom prst="rect">
            <a:avLst/>
          </a:prstGeom>
        </p:spPr>
      </p:pic>
      <p:sp>
        <p:nvSpPr>
          <p:cNvPr id="7" name="Slide Number Placeholder 3"/>
          <p:cNvSpPr>
            <a:spLocks noGrp="1"/>
          </p:cNvSpPr>
          <p:nvPr>
            <p:ph type="sldNum" sz="quarter" idx="10"/>
          </p:nvPr>
        </p:nvSpPr>
        <p:spPr>
          <a:xfrm>
            <a:off x="570310" y="4886325"/>
            <a:ext cx="229791" cy="133697"/>
          </a:xfrm>
        </p:spPr>
        <p:txBody>
          <a:bodyPr/>
          <a:lstStyle/>
          <a:p>
            <a:pPr>
              <a:defRPr/>
            </a:pPr>
            <a:r>
              <a:rPr lang="en-US" dirty="0"/>
              <a:t>21</a:t>
            </a:r>
          </a:p>
        </p:txBody>
      </p:sp>
    </p:spTree>
    <p:extLst>
      <p:ext uri="{BB962C8B-B14F-4D97-AF65-F5344CB8AC3E}">
        <p14:creationId xmlns:p14="http://schemas.microsoft.com/office/powerpoint/2010/main" val="2404267856"/>
      </p:ext>
    </p:extLst>
  </p:cSld>
  <p:clrMapOvr>
    <a:masterClrMapping/>
  </p:clrMapOvr>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 name="Picture 34" hidden="1"/>
          <p:cNvPicPr>
            <a:picLocks noChangeAspect="1"/>
          </p:cNvPicPr>
          <p:nvPr/>
        </p:nvPicPr>
        <p:blipFill>
          <a:blip r:embed="rId3"/>
          <a:stretch>
            <a:fillRect/>
          </a:stretch>
        </p:blipFill>
        <p:spPr>
          <a:xfrm>
            <a:off x="5300856" y="3051905"/>
            <a:ext cx="175530" cy="145513"/>
          </a:xfrm>
          <a:prstGeom prst="rect">
            <a:avLst/>
          </a:prstGeom>
        </p:spPr>
      </p:pic>
      <p:sp>
        <p:nvSpPr>
          <p:cNvPr id="44" name="TextBox 43"/>
          <p:cNvSpPr txBox="1"/>
          <p:nvPr/>
        </p:nvSpPr>
        <p:spPr>
          <a:xfrm>
            <a:off x="5199110" y="223090"/>
            <a:ext cx="3563066" cy="292388"/>
          </a:xfrm>
          <a:prstGeom prst="rect">
            <a:avLst/>
          </a:prstGeom>
          <a:noFill/>
        </p:spPr>
        <p:txBody>
          <a:bodyPr wrap="square" lIns="0" rIns="0" bIns="0" rtlCol="0">
            <a:spAutoFit/>
          </a:bodyPr>
          <a:lstStyle/>
          <a:p>
            <a:r>
              <a:rPr lang="en-US" sz="1600" b="1" dirty="0">
                <a:solidFill>
                  <a:srgbClr val="58595B"/>
                </a:solidFill>
                <a:ea typeface="Open Sans" panose="020B0606030504020204" pitchFamily="34" charset="0"/>
                <a:cs typeface="Open Sans" panose="020B0606030504020204" pitchFamily="34" charset="0"/>
              </a:rPr>
              <a:t>Dr Crissa Sumner</a:t>
            </a:r>
          </a:p>
        </p:txBody>
      </p:sp>
      <p:sp>
        <p:nvSpPr>
          <p:cNvPr id="45" name="TextBox 44"/>
          <p:cNvSpPr txBox="1"/>
          <p:nvPr/>
        </p:nvSpPr>
        <p:spPr>
          <a:xfrm>
            <a:off x="5199110" y="581002"/>
            <a:ext cx="3563066" cy="230832"/>
          </a:xfrm>
          <a:prstGeom prst="rect">
            <a:avLst/>
          </a:prstGeom>
          <a:noFill/>
        </p:spPr>
        <p:txBody>
          <a:bodyPr wrap="square" lIns="0" rIns="0" bIns="0" rtlCol="0">
            <a:spAutoFit/>
          </a:bodyPr>
          <a:lstStyle/>
          <a:p>
            <a:r>
              <a:rPr lang="en-US" sz="1200" dirty="0">
                <a:solidFill>
                  <a:srgbClr val="58595B"/>
                </a:solidFill>
                <a:ea typeface="Open Sans" panose="020B0606030504020204" pitchFamily="34" charset="0"/>
                <a:cs typeface="Open Sans" panose="020B0606030504020204" pitchFamily="34" charset="0"/>
              </a:rPr>
              <a:t>Director, Talent Management – NSW &amp; ACT</a:t>
            </a:r>
          </a:p>
        </p:txBody>
      </p:sp>
      <p:pic>
        <p:nvPicPr>
          <p:cNvPr id="2" name="Picture 1" title="Contact details"/>
          <p:cNvPicPr>
            <a:picLocks noChangeAspect="1"/>
          </p:cNvPicPr>
          <p:nvPr/>
        </p:nvPicPr>
        <p:blipFill rotWithShape="1">
          <a:blip r:embed="rId4" cstate="print">
            <a:extLst>
              <a:ext uri="{28A0092B-C50C-407E-A947-70E740481C1C}">
                <a14:useLocalDpi xmlns:a14="http://schemas.microsoft.com/office/drawing/2010/main" val="0"/>
              </a:ext>
            </a:extLst>
          </a:blip>
          <a:srcRect l="4104" t="1171" r="25857" b="41165"/>
          <a:stretch/>
        </p:blipFill>
        <p:spPr>
          <a:xfrm>
            <a:off x="4848040" y="809806"/>
            <a:ext cx="918060" cy="1589143"/>
          </a:xfrm>
          <a:prstGeom prst="rect">
            <a:avLst/>
          </a:prstGeom>
        </p:spPr>
      </p:pic>
      <p:sp>
        <p:nvSpPr>
          <p:cNvPr id="36" name="TextBox 35"/>
          <p:cNvSpPr txBox="1"/>
          <p:nvPr/>
        </p:nvSpPr>
        <p:spPr>
          <a:xfrm>
            <a:off x="5678282" y="1055772"/>
            <a:ext cx="2628955" cy="261610"/>
          </a:xfrm>
          <a:prstGeom prst="rect">
            <a:avLst/>
          </a:prstGeom>
          <a:noFill/>
        </p:spPr>
        <p:txBody>
          <a:bodyPr wrap="square" rtlCol="0">
            <a:spAutoFit/>
          </a:bodyPr>
          <a:lstStyle/>
          <a:p>
            <a:r>
              <a:rPr lang="en-US" sz="1100" dirty="0">
                <a:solidFill>
                  <a:srgbClr val="58595B"/>
                </a:solidFill>
                <a:ea typeface="Open Sans" panose="020B0606030504020204" pitchFamily="34" charset="0"/>
                <a:cs typeface="Open Sans" panose="020B0606030504020204" pitchFamily="34" charset="0"/>
              </a:rPr>
              <a:t>Level 18, 20 Bond Street, Sydney CBD</a:t>
            </a:r>
          </a:p>
        </p:txBody>
      </p:sp>
      <p:sp>
        <p:nvSpPr>
          <p:cNvPr id="39" name="TextBox 38"/>
          <p:cNvSpPr txBox="1"/>
          <p:nvPr/>
        </p:nvSpPr>
        <p:spPr>
          <a:xfrm>
            <a:off x="5732073" y="1519606"/>
            <a:ext cx="2160240" cy="261610"/>
          </a:xfrm>
          <a:prstGeom prst="rect">
            <a:avLst/>
          </a:prstGeom>
          <a:noFill/>
        </p:spPr>
        <p:txBody>
          <a:bodyPr wrap="square" rtlCol="0">
            <a:spAutoFit/>
          </a:bodyPr>
          <a:lstStyle/>
          <a:p>
            <a:pPr algn="l"/>
            <a:r>
              <a:rPr lang="en-US" sz="1100" dirty="0">
                <a:solidFill>
                  <a:srgbClr val="58595B"/>
                </a:solidFill>
                <a:ea typeface="Open Sans" panose="020B0606030504020204" pitchFamily="34" charset="0"/>
                <a:cs typeface="Open Sans" panose="020B0606030504020204" pitchFamily="34" charset="0"/>
              </a:rPr>
              <a:t>0439 074 448</a:t>
            </a:r>
          </a:p>
        </p:txBody>
      </p:sp>
      <p:sp>
        <p:nvSpPr>
          <p:cNvPr id="40" name="TextBox 39"/>
          <p:cNvSpPr txBox="1"/>
          <p:nvPr/>
        </p:nvSpPr>
        <p:spPr>
          <a:xfrm>
            <a:off x="5624493" y="1983440"/>
            <a:ext cx="2160240" cy="261610"/>
          </a:xfrm>
          <a:prstGeom prst="rect">
            <a:avLst/>
          </a:prstGeom>
          <a:noFill/>
        </p:spPr>
        <p:txBody>
          <a:bodyPr wrap="square" rtlCol="0">
            <a:spAutoFit/>
          </a:bodyPr>
          <a:lstStyle/>
          <a:p>
            <a:r>
              <a:rPr lang="en-US" sz="1100" dirty="0">
                <a:solidFill>
                  <a:srgbClr val="58595B"/>
                </a:solidFill>
                <a:ea typeface="Open Sans" panose="020B0606030504020204" pitchFamily="34" charset="0"/>
                <a:cs typeface="Open Sans" panose="020B0606030504020204" pitchFamily="34" charset="0"/>
                <a:hlinkClick r:id="rId5"/>
              </a:rPr>
              <a:t>crissa.sumner@hudson.com</a:t>
            </a:r>
            <a:r>
              <a:rPr lang="en-US" sz="1100" dirty="0">
                <a:solidFill>
                  <a:srgbClr val="58595B"/>
                </a:solidFill>
                <a:ea typeface="Open Sans" panose="020B0606030504020204" pitchFamily="34" charset="0"/>
                <a:cs typeface="Open Sans" panose="020B0606030504020204" pitchFamily="34" charset="0"/>
              </a:rPr>
              <a:t> </a:t>
            </a:r>
          </a:p>
        </p:txBody>
      </p:sp>
      <p:sp>
        <p:nvSpPr>
          <p:cNvPr id="46" name="TextBox 45"/>
          <p:cNvSpPr txBox="1"/>
          <p:nvPr/>
        </p:nvSpPr>
        <p:spPr>
          <a:xfrm>
            <a:off x="5200899" y="2623843"/>
            <a:ext cx="3563066" cy="292388"/>
          </a:xfrm>
          <a:prstGeom prst="rect">
            <a:avLst/>
          </a:prstGeom>
          <a:noFill/>
        </p:spPr>
        <p:txBody>
          <a:bodyPr wrap="square" lIns="0" rIns="0" bIns="0" rtlCol="0">
            <a:spAutoFit/>
          </a:bodyPr>
          <a:lstStyle/>
          <a:p>
            <a:r>
              <a:rPr lang="en-US" sz="1600" b="1" dirty="0">
                <a:solidFill>
                  <a:srgbClr val="58595B"/>
                </a:solidFill>
                <a:ea typeface="Open Sans" panose="020B0606030504020204" pitchFamily="34" charset="0"/>
                <a:cs typeface="Open Sans" panose="020B0606030504020204" pitchFamily="34" charset="0"/>
              </a:rPr>
              <a:t>Manisha Amin</a:t>
            </a:r>
          </a:p>
        </p:txBody>
      </p:sp>
      <p:sp>
        <p:nvSpPr>
          <p:cNvPr id="47" name="TextBox 46"/>
          <p:cNvSpPr txBox="1"/>
          <p:nvPr/>
        </p:nvSpPr>
        <p:spPr>
          <a:xfrm>
            <a:off x="5200899" y="2981755"/>
            <a:ext cx="3563066" cy="230832"/>
          </a:xfrm>
          <a:prstGeom prst="rect">
            <a:avLst/>
          </a:prstGeom>
          <a:noFill/>
        </p:spPr>
        <p:txBody>
          <a:bodyPr wrap="square" lIns="0" rIns="0" bIns="0" rtlCol="0">
            <a:spAutoFit/>
          </a:bodyPr>
          <a:lstStyle/>
          <a:p>
            <a:r>
              <a:rPr lang="en-US" sz="1200" dirty="0">
                <a:solidFill>
                  <a:srgbClr val="58595B"/>
                </a:solidFill>
                <a:ea typeface="Open Sans" panose="020B0606030504020204" pitchFamily="34" charset="0"/>
                <a:cs typeface="Open Sans" panose="020B0606030504020204" pitchFamily="34" charset="0"/>
              </a:rPr>
              <a:t>CEO, Centre for Inclusive Design</a:t>
            </a:r>
          </a:p>
        </p:txBody>
      </p:sp>
      <p:pic>
        <p:nvPicPr>
          <p:cNvPr id="48" name="Picture 47" title="Contact details"/>
          <p:cNvPicPr>
            <a:picLocks noChangeAspect="1"/>
          </p:cNvPicPr>
          <p:nvPr/>
        </p:nvPicPr>
        <p:blipFill rotWithShape="1">
          <a:blip r:embed="rId4" cstate="print">
            <a:extLst>
              <a:ext uri="{28A0092B-C50C-407E-A947-70E740481C1C}">
                <a14:useLocalDpi xmlns:a14="http://schemas.microsoft.com/office/drawing/2010/main" val="0"/>
              </a:ext>
            </a:extLst>
          </a:blip>
          <a:srcRect l="4104" t="1171" r="25857" b="41165"/>
          <a:stretch/>
        </p:blipFill>
        <p:spPr>
          <a:xfrm>
            <a:off x="4849829" y="3210559"/>
            <a:ext cx="918060" cy="1589143"/>
          </a:xfrm>
          <a:prstGeom prst="rect">
            <a:avLst/>
          </a:prstGeom>
        </p:spPr>
      </p:pic>
      <p:sp>
        <p:nvSpPr>
          <p:cNvPr id="37" name="TextBox 36"/>
          <p:cNvSpPr txBox="1"/>
          <p:nvPr/>
        </p:nvSpPr>
        <p:spPr>
          <a:xfrm>
            <a:off x="5680071" y="3456525"/>
            <a:ext cx="2628955" cy="261610"/>
          </a:xfrm>
          <a:prstGeom prst="rect">
            <a:avLst/>
          </a:prstGeom>
          <a:noFill/>
        </p:spPr>
        <p:txBody>
          <a:bodyPr wrap="square" rtlCol="0">
            <a:spAutoFit/>
          </a:bodyPr>
          <a:lstStyle/>
          <a:p>
            <a:r>
              <a:rPr lang="en-US" sz="1100" dirty="0">
                <a:solidFill>
                  <a:srgbClr val="58595B"/>
                </a:solidFill>
                <a:ea typeface="Open Sans" panose="020B0606030504020204" pitchFamily="34" charset="0"/>
                <a:cs typeface="Open Sans" panose="020B0606030504020204" pitchFamily="34" charset="0"/>
              </a:rPr>
              <a:t>Suite 47, 104 Bathurst St, Sydney CBD</a:t>
            </a:r>
          </a:p>
        </p:txBody>
      </p:sp>
      <p:sp>
        <p:nvSpPr>
          <p:cNvPr id="38" name="TextBox 37"/>
          <p:cNvSpPr txBox="1"/>
          <p:nvPr/>
        </p:nvSpPr>
        <p:spPr>
          <a:xfrm>
            <a:off x="5723104" y="3920359"/>
            <a:ext cx="2160240" cy="261610"/>
          </a:xfrm>
          <a:prstGeom prst="rect">
            <a:avLst/>
          </a:prstGeom>
          <a:noFill/>
        </p:spPr>
        <p:txBody>
          <a:bodyPr wrap="square" rtlCol="0">
            <a:spAutoFit/>
          </a:bodyPr>
          <a:lstStyle/>
          <a:p>
            <a:pPr algn="l"/>
            <a:r>
              <a:rPr lang="en-US" sz="1100" dirty="0">
                <a:solidFill>
                  <a:srgbClr val="58595B"/>
                </a:solidFill>
                <a:ea typeface="Open Sans" panose="020B0606030504020204" pitchFamily="34" charset="0"/>
                <a:cs typeface="Open Sans" panose="020B0606030504020204" pitchFamily="34" charset="0"/>
              </a:rPr>
              <a:t>0451 371 190</a:t>
            </a:r>
          </a:p>
        </p:txBody>
      </p:sp>
      <p:sp>
        <p:nvSpPr>
          <p:cNvPr id="43" name="TextBox 42"/>
          <p:cNvSpPr txBox="1"/>
          <p:nvPr/>
        </p:nvSpPr>
        <p:spPr>
          <a:xfrm>
            <a:off x="5723103" y="4384193"/>
            <a:ext cx="2160240" cy="261610"/>
          </a:xfrm>
          <a:prstGeom prst="rect">
            <a:avLst/>
          </a:prstGeom>
          <a:noFill/>
        </p:spPr>
        <p:txBody>
          <a:bodyPr wrap="square" rtlCol="0">
            <a:spAutoFit/>
          </a:bodyPr>
          <a:lstStyle/>
          <a:p>
            <a:pPr algn="l"/>
            <a:r>
              <a:rPr lang="en-US" sz="1100" dirty="0">
                <a:solidFill>
                  <a:srgbClr val="58595B"/>
                </a:solidFill>
                <a:ea typeface="Open Sans" panose="020B0606030504020204" pitchFamily="34" charset="0"/>
                <a:cs typeface="Open Sans" panose="020B0606030504020204" pitchFamily="34" charset="0"/>
                <a:hlinkClick r:id="rId6"/>
              </a:rPr>
              <a:t>manisha.amin@cfid.org.au</a:t>
            </a:r>
            <a:r>
              <a:rPr lang="en-US" sz="1100" dirty="0">
                <a:solidFill>
                  <a:srgbClr val="58595B"/>
                </a:solidFill>
                <a:ea typeface="Open Sans" panose="020B0606030504020204" pitchFamily="34" charset="0"/>
                <a:cs typeface="Open Sans" panose="020B0606030504020204" pitchFamily="34" charset="0"/>
              </a:rPr>
              <a:t>  </a:t>
            </a:r>
          </a:p>
        </p:txBody>
      </p:sp>
    </p:spTree>
    <p:extLst>
      <p:ext uri="{BB962C8B-B14F-4D97-AF65-F5344CB8AC3E}">
        <p14:creationId xmlns:p14="http://schemas.microsoft.com/office/powerpoint/2010/main" val="3975981383"/>
      </p:ext>
    </p:extLst>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07071" y="605800"/>
            <a:ext cx="5832365" cy="1931205"/>
          </a:xfrm>
        </p:spPr>
        <p:txBody>
          <a:bodyPr anchor="t"/>
          <a:lstStyle/>
          <a:p>
            <a:pPr>
              <a:lnSpc>
                <a:spcPct val="100000"/>
              </a:lnSpc>
              <a:spcAft>
                <a:spcPts val="1800"/>
              </a:spcAft>
            </a:pPr>
            <a:r>
              <a:rPr lang="en-AU" sz="3600" b="1" dirty="0">
                <a:solidFill>
                  <a:srgbClr val="009C9E"/>
                </a:solidFill>
              </a:rPr>
              <a:t>Mary’s Story</a:t>
            </a:r>
            <a:br>
              <a:rPr lang="en-AU" sz="3600" b="1" dirty="0">
                <a:solidFill>
                  <a:srgbClr val="009C9E"/>
                </a:solidFill>
              </a:rPr>
            </a:br>
            <a:endParaRPr lang="en-AU" sz="2400" b="1" dirty="0">
              <a:solidFill>
                <a:srgbClr val="009C9E"/>
              </a:solidFill>
            </a:endParaRPr>
          </a:p>
        </p:txBody>
      </p:sp>
      <p:sp>
        <p:nvSpPr>
          <p:cNvPr id="3" name="Title 3"/>
          <p:cNvSpPr txBox="1">
            <a:spLocks/>
          </p:cNvSpPr>
          <p:nvPr/>
        </p:nvSpPr>
        <p:spPr>
          <a:xfrm>
            <a:off x="419639" y="1243116"/>
            <a:ext cx="7858125" cy="392932"/>
          </a:xfrm>
          <a:prstGeom prst="rect">
            <a:avLst/>
          </a:prstGeom>
        </p:spPr>
        <p:txBody>
          <a:bodyPr lIns="0" tIns="0" rIns="0" bIns="0"/>
          <a:lstStyle>
            <a:lvl1pPr algn="l" rtl="0" eaLnBrk="0" fontAlgn="base" hangingPunct="0">
              <a:lnSpc>
                <a:spcPct val="80000"/>
              </a:lnSpc>
              <a:spcBef>
                <a:spcPct val="0"/>
              </a:spcBef>
              <a:spcAft>
                <a:spcPct val="0"/>
              </a:spcAft>
              <a:defRPr sz="2000" b="0" spc="0">
                <a:solidFill>
                  <a:srgbClr val="3C3C3B"/>
                </a:solidFill>
                <a:latin typeface="+mn-lt"/>
                <a:ea typeface="+mj-ea"/>
                <a:cs typeface="+mj-cs"/>
                <a:sym typeface="Arial Bold" charset="0"/>
              </a:defRPr>
            </a:lvl1pPr>
            <a:lvl2pPr algn="l" rtl="0" eaLnBrk="0" fontAlgn="base" hangingPunct="0">
              <a:lnSpc>
                <a:spcPct val="80000"/>
              </a:lnSpc>
              <a:spcBef>
                <a:spcPct val="0"/>
              </a:spcBef>
              <a:spcAft>
                <a:spcPct val="0"/>
              </a:spcAft>
              <a:defRPr sz="2600">
                <a:solidFill>
                  <a:srgbClr val="3B3C3B"/>
                </a:solidFill>
                <a:latin typeface="Arial Bold" charset="0"/>
                <a:ea typeface="PingFang SC Semibold" charset="0"/>
                <a:cs typeface="PingFang SC Semibold" charset="0"/>
                <a:sym typeface="Arial Bold" charset="0"/>
              </a:defRPr>
            </a:lvl2pPr>
            <a:lvl3pPr algn="l" rtl="0" eaLnBrk="0" fontAlgn="base" hangingPunct="0">
              <a:lnSpc>
                <a:spcPct val="80000"/>
              </a:lnSpc>
              <a:spcBef>
                <a:spcPct val="0"/>
              </a:spcBef>
              <a:spcAft>
                <a:spcPct val="0"/>
              </a:spcAft>
              <a:defRPr sz="2600">
                <a:solidFill>
                  <a:srgbClr val="3B3C3B"/>
                </a:solidFill>
                <a:latin typeface="Arial Bold" charset="0"/>
                <a:ea typeface="PingFang SC Semibold" charset="0"/>
                <a:cs typeface="PingFang SC Semibold" charset="0"/>
                <a:sym typeface="Arial Bold" charset="0"/>
              </a:defRPr>
            </a:lvl3pPr>
            <a:lvl4pPr algn="l" rtl="0" eaLnBrk="0" fontAlgn="base" hangingPunct="0">
              <a:lnSpc>
                <a:spcPct val="80000"/>
              </a:lnSpc>
              <a:spcBef>
                <a:spcPct val="0"/>
              </a:spcBef>
              <a:spcAft>
                <a:spcPct val="0"/>
              </a:spcAft>
              <a:defRPr sz="2600">
                <a:solidFill>
                  <a:srgbClr val="3B3C3B"/>
                </a:solidFill>
                <a:latin typeface="Arial Bold" charset="0"/>
                <a:ea typeface="PingFang SC Semibold" charset="0"/>
                <a:cs typeface="PingFang SC Semibold" charset="0"/>
                <a:sym typeface="Arial Bold" charset="0"/>
              </a:defRPr>
            </a:lvl4pPr>
            <a:lvl5pPr algn="l" rtl="0" eaLnBrk="0" fontAlgn="base" hangingPunct="0">
              <a:lnSpc>
                <a:spcPct val="80000"/>
              </a:lnSpc>
              <a:spcBef>
                <a:spcPct val="0"/>
              </a:spcBef>
              <a:spcAft>
                <a:spcPct val="0"/>
              </a:spcAft>
              <a:defRPr sz="2600">
                <a:solidFill>
                  <a:srgbClr val="3B3C3B"/>
                </a:solidFill>
                <a:latin typeface="Arial Bold" charset="0"/>
                <a:ea typeface="PingFang SC Semibold" charset="0"/>
                <a:cs typeface="PingFang SC Semibold" charset="0"/>
                <a:sym typeface="Arial Bold" charset="0"/>
              </a:defRPr>
            </a:lvl5pPr>
            <a:lvl6pPr marL="247254" algn="l" rtl="0" fontAlgn="base">
              <a:lnSpc>
                <a:spcPct val="80000"/>
              </a:lnSpc>
              <a:spcBef>
                <a:spcPct val="0"/>
              </a:spcBef>
              <a:spcAft>
                <a:spcPct val="0"/>
              </a:spcAft>
              <a:defRPr sz="2600">
                <a:solidFill>
                  <a:srgbClr val="3B3C3B"/>
                </a:solidFill>
                <a:latin typeface="Arial Bold" charset="0"/>
                <a:ea typeface="PingFang SC Semibold" charset="0"/>
                <a:cs typeface="PingFang SC Semibold" charset="0"/>
                <a:sym typeface="Arial Bold" charset="0"/>
              </a:defRPr>
            </a:lvl6pPr>
            <a:lvl7pPr marL="494508" algn="l" rtl="0" fontAlgn="base">
              <a:lnSpc>
                <a:spcPct val="80000"/>
              </a:lnSpc>
              <a:spcBef>
                <a:spcPct val="0"/>
              </a:spcBef>
              <a:spcAft>
                <a:spcPct val="0"/>
              </a:spcAft>
              <a:defRPr sz="2600">
                <a:solidFill>
                  <a:srgbClr val="3B3C3B"/>
                </a:solidFill>
                <a:latin typeface="Arial Bold" charset="0"/>
                <a:ea typeface="PingFang SC Semibold" charset="0"/>
                <a:cs typeface="PingFang SC Semibold" charset="0"/>
                <a:sym typeface="Arial Bold" charset="0"/>
              </a:defRPr>
            </a:lvl7pPr>
            <a:lvl8pPr marL="741761" algn="l" rtl="0" fontAlgn="base">
              <a:lnSpc>
                <a:spcPct val="80000"/>
              </a:lnSpc>
              <a:spcBef>
                <a:spcPct val="0"/>
              </a:spcBef>
              <a:spcAft>
                <a:spcPct val="0"/>
              </a:spcAft>
              <a:defRPr sz="2600">
                <a:solidFill>
                  <a:srgbClr val="3B3C3B"/>
                </a:solidFill>
                <a:latin typeface="Arial Bold" charset="0"/>
                <a:ea typeface="PingFang SC Semibold" charset="0"/>
                <a:cs typeface="PingFang SC Semibold" charset="0"/>
                <a:sym typeface="Arial Bold" charset="0"/>
              </a:defRPr>
            </a:lvl8pPr>
            <a:lvl9pPr marL="989015" algn="l" rtl="0" fontAlgn="base">
              <a:lnSpc>
                <a:spcPct val="80000"/>
              </a:lnSpc>
              <a:spcBef>
                <a:spcPct val="0"/>
              </a:spcBef>
              <a:spcAft>
                <a:spcPct val="0"/>
              </a:spcAft>
              <a:defRPr sz="2600">
                <a:solidFill>
                  <a:srgbClr val="3B3C3B"/>
                </a:solidFill>
                <a:latin typeface="Arial Bold" charset="0"/>
                <a:ea typeface="PingFang SC Semibold" charset="0"/>
                <a:cs typeface="PingFang SC Semibold" charset="0"/>
                <a:sym typeface="Arial Bold" charset="0"/>
              </a:defRPr>
            </a:lvl9pPr>
          </a:lstStyle>
          <a:p>
            <a:r>
              <a:rPr lang="en-AU" sz="1600" kern="0" dirty="0"/>
              <a:t>Why every step matters</a:t>
            </a:r>
          </a:p>
        </p:txBody>
      </p:sp>
      <p:pic>
        <p:nvPicPr>
          <p:cNvPr id="5" name="Picture 4" descr="A young woman sitting on rock wall facing the city. &#10;" title="Image">
            <a:extLst>
              <a:ext uri="{FF2B5EF4-FFF2-40B4-BE49-F238E27FC236}">
                <a16:creationId xmlns:a16="http://schemas.microsoft.com/office/drawing/2014/main" xmlns="" id="{C59BE696-C6AD-48E0-B3B9-F31FD7428B4F}"/>
              </a:ext>
            </a:extLst>
          </p:cNvPr>
          <p:cNvPicPr>
            <a:picLocks noChangeAspect="1"/>
          </p:cNvPicPr>
          <p:nvPr/>
        </p:nvPicPr>
        <p:blipFill rotWithShape="1">
          <a:blip r:embed="rId3">
            <a:extLst>
              <a:ext uri="{28A0092B-C50C-407E-A947-70E740481C1C}">
                <a14:useLocalDpi xmlns:a14="http://schemas.microsoft.com/office/drawing/2010/main" val="0"/>
              </a:ext>
            </a:extLst>
          </a:blip>
          <a:srcRect l="54271" t="27843"/>
          <a:stretch/>
        </p:blipFill>
        <p:spPr>
          <a:xfrm>
            <a:off x="3839421" y="1118795"/>
            <a:ext cx="3303598" cy="3475628"/>
          </a:xfrm>
          <a:prstGeom prst="rect">
            <a:avLst/>
          </a:prstGeom>
        </p:spPr>
      </p:pic>
    </p:spTree>
    <p:extLst>
      <p:ext uri="{BB962C8B-B14F-4D97-AF65-F5344CB8AC3E}">
        <p14:creationId xmlns:p14="http://schemas.microsoft.com/office/powerpoint/2010/main" val="506453488"/>
      </p:ext>
    </p:extLst>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AU" dirty="0">
                <a:solidFill>
                  <a:srgbClr val="009C9E"/>
                </a:solidFill>
              </a:rPr>
              <a:t>Employment statistics for people with a disability</a:t>
            </a:r>
          </a:p>
        </p:txBody>
      </p:sp>
      <p:sp>
        <p:nvSpPr>
          <p:cNvPr id="5" name="Title 3"/>
          <p:cNvSpPr txBox="1">
            <a:spLocks/>
          </p:cNvSpPr>
          <p:nvPr/>
        </p:nvSpPr>
        <p:spPr>
          <a:xfrm>
            <a:off x="484187" y="1081747"/>
            <a:ext cx="7858125" cy="3316081"/>
          </a:xfrm>
          <a:prstGeom prst="rect">
            <a:avLst/>
          </a:prstGeom>
        </p:spPr>
        <p:txBody>
          <a:bodyPr lIns="0" tIns="0" rIns="0" bIns="0"/>
          <a:lstStyle>
            <a:lvl1pPr algn="l" rtl="0" eaLnBrk="0" fontAlgn="base" hangingPunct="0">
              <a:lnSpc>
                <a:spcPct val="80000"/>
              </a:lnSpc>
              <a:spcBef>
                <a:spcPct val="0"/>
              </a:spcBef>
              <a:spcAft>
                <a:spcPct val="0"/>
              </a:spcAft>
              <a:defRPr sz="2000" b="0" spc="0">
                <a:solidFill>
                  <a:srgbClr val="3C3C3B"/>
                </a:solidFill>
                <a:latin typeface="+mn-lt"/>
                <a:ea typeface="+mj-ea"/>
                <a:cs typeface="+mj-cs"/>
                <a:sym typeface="Arial Bold" charset="0"/>
              </a:defRPr>
            </a:lvl1pPr>
            <a:lvl2pPr algn="l" rtl="0" eaLnBrk="0" fontAlgn="base" hangingPunct="0">
              <a:lnSpc>
                <a:spcPct val="80000"/>
              </a:lnSpc>
              <a:spcBef>
                <a:spcPct val="0"/>
              </a:spcBef>
              <a:spcAft>
                <a:spcPct val="0"/>
              </a:spcAft>
              <a:defRPr sz="2600">
                <a:solidFill>
                  <a:srgbClr val="3B3C3B"/>
                </a:solidFill>
                <a:latin typeface="Arial Bold" charset="0"/>
                <a:ea typeface="PingFang SC Semibold" charset="0"/>
                <a:cs typeface="PingFang SC Semibold" charset="0"/>
                <a:sym typeface="Arial Bold" charset="0"/>
              </a:defRPr>
            </a:lvl2pPr>
            <a:lvl3pPr algn="l" rtl="0" eaLnBrk="0" fontAlgn="base" hangingPunct="0">
              <a:lnSpc>
                <a:spcPct val="80000"/>
              </a:lnSpc>
              <a:spcBef>
                <a:spcPct val="0"/>
              </a:spcBef>
              <a:spcAft>
                <a:spcPct val="0"/>
              </a:spcAft>
              <a:defRPr sz="2600">
                <a:solidFill>
                  <a:srgbClr val="3B3C3B"/>
                </a:solidFill>
                <a:latin typeface="Arial Bold" charset="0"/>
                <a:ea typeface="PingFang SC Semibold" charset="0"/>
                <a:cs typeface="PingFang SC Semibold" charset="0"/>
                <a:sym typeface="Arial Bold" charset="0"/>
              </a:defRPr>
            </a:lvl3pPr>
            <a:lvl4pPr algn="l" rtl="0" eaLnBrk="0" fontAlgn="base" hangingPunct="0">
              <a:lnSpc>
                <a:spcPct val="80000"/>
              </a:lnSpc>
              <a:spcBef>
                <a:spcPct val="0"/>
              </a:spcBef>
              <a:spcAft>
                <a:spcPct val="0"/>
              </a:spcAft>
              <a:defRPr sz="2600">
                <a:solidFill>
                  <a:srgbClr val="3B3C3B"/>
                </a:solidFill>
                <a:latin typeface="Arial Bold" charset="0"/>
                <a:ea typeface="PingFang SC Semibold" charset="0"/>
                <a:cs typeface="PingFang SC Semibold" charset="0"/>
                <a:sym typeface="Arial Bold" charset="0"/>
              </a:defRPr>
            </a:lvl4pPr>
            <a:lvl5pPr algn="l" rtl="0" eaLnBrk="0" fontAlgn="base" hangingPunct="0">
              <a:lnSpc>
                <a:spcPct val="80000"/>
              </a:lnSpc>
              <a:spcBef>
                <a:spcPct val="0"/>
              </a:spcBef>
              <a:spcAft>
                <a:spcPct val="0"/>
              </a:spcAft>
              <a:defRPr sz="2600">
                <a:solidFill>
                  <a:srgbClr val="3B3C3B"/>
                </a:solidFill>
                <a:latin typeface="Arial Bold" charset="0"/>
                <a:ea typeface="PingFang SC Semibold" charset="0"/>
                <a:cs typeface="PingFang SC Semibold" charset="0"/>
                <a:sym typeface="Arial Bold" charset="0"/>
              </a:defRPr>
            </a:lvl5pPr>
            <a:lvl6pPr marL="247254" algn="l" rtl="0" fontAlgn="base">
              <a:lnSpc>
                <a:spcPct val="80000"/>
              </a:lnSpc>
              <a:spcBef>
                <a:spcPct val="0"/>
              </a:spcBef>
              <a:spcAft>
                <a:spcPct val="0"/>
              </a:spcAft>
              <a:defRPr sz="2600">
                <a:solidFill>
                  <a:srgbClr val="3B3C3B"/>
                </a:solidFill>
                <a:latin typeface="Arial Bold" charset="0"/>
                <a:ea typeface="PingFang SC Semibold" charset="0"/>
                <a:cs typeface="PingFang SC Semibold" charset="0"/>
                <a:sym typeface="Arial Bold" charset="0"/>
              </a:defRPr>
            </a:lvl6pPr>
            <a:lvl7pPr marL="494508" algn="l" rtl="0" fontAlgn="base">
              <a:lnSpc>
                <a:spcPct val="80000"/>
              </a:lnSpc>
              <a:spcBef>
                <a:spcPct val="0"/>
              </a:spcBef>
              <a:spcAft>
                <a:spcPct val="0"/>
              </a:spcAft>
              <a:defRPr sz="2600">
                <a:solidFill>
                  <a:srgbClr val="3B3C3B"/>
                </a:solidFill>
                <a:latin typeface="Arial Bold" charset="0"/>
                <a:ea typeface="PingFang SC Semibold" charset="0"/>
                <a:cs typeface="PingFang SC Semibold" charset="0"/>
                <a:sym typeface="Arial Bold" charset="0"/>
              </a:defRPr>
            </a:lvl7pPr>
            <a:lvl8pPr marL="741761" algn="l" rtl="0" fontAlgn="base">
              <a:lnSpc>
                <a:spcPct val="80000"/>
              </a:lnSpc>
              <a:spcBef>
                <a:spcPct val="0"/>
              </a:spcBef>
              <a:spcAft>
                <a:spcPct val="0"/>
              </a:spcAft>
              <a:defRPr sz="2600">
                <a:solidFill>
                  <a:srgbClr val="3B3C3B"/>
                </a:solidFill>
                <a:latin typeface="Arial Bold" charset="0"/>
                <a:ea typeface="PingFang SC Semibold" charset="0"/>
                <a:cs typeface="PingFang SC Semibold" charset="0"/>
                <a:sym typeface="Arial Bold" charset="0"/>
              </a:defRPr>
            </a:lvl8pPr>
            <a:lvl9pPr marL="989015" algn="l" rtl="0" fontAlgn="base">
              <a:lnSpc>
                <a:spcPct val="80000"/>
              </a:lnSpc>
              <a:spcBef>
                <a:spcPct val="0"/>
              </a:spcBef>
              <a:spcAft>
                <a:spcPct val="0"/>
              </a:spcAft>
              <a:defRPr sz="2600">
                <a:solidFill>
                  <a:srgbClr val="3B3C3B"/>
                </a:solidFill>
                <a:latin typeface="Arial Bold" charset="0"/>
                <a:ea typeface="PingFang SC Semibold" charset="0"/>
                <a:cs typeface="PingFang SC Semibold" charset="0"/>
                <a:sym typeface="Arial Bold" charset="0"/>
              </a:defRPr>
            </a:lvl9pPr>
          </a:lstStyle>
          <a:p>
            <a:r>
              <a:rPr lang="en-US" sz="1600" dirty="0"/>
              <a:t>Graduates with disability take 56.2 % longer to gain fulltime employment than other graduates.</a:t>
            </a:r>
          </a:p>
          <a:p>
            <a:endParaRPr lang="en-US" sz="1600" dirty="0"/>
          </a:p>
          <a:p>
            <a:r>
              <a:rPr lang="en-US" sz="1600" dirty="0"/>
              <a:t>People with disability aged 15-24 years are 10 times more likely to experience discrimination than those aged 65 years and over. The source of discrimination is an employer in almost half of those instances.</a:t>
            </a:r>
          </a:p>
          <a:p>
            <a:endParaRPr lang="en-US" sz="1600" dirty="0"/>
          </a:p>
          <a:p>
            <a:r>
              <a:rPr lang="en-US" sz="1600" dirty="0"/>
              <a:t>Unequal participation in employment has high social costs - 45% of people with disability live on or near the poverty line, 2.5 times the rate of poverty experienced by the general population.</a:t>
            </a:r>
          </a:p>
          <a:p>
            <a:endParaRPr lang="en-US" sz="1600" dirty="0"/>
          </a:p>
          <a:p>
            <a:endParaRPr lang="en-US" sz="1600" dirty="0"/>
          </a:p>
          <a:p>
            <a:endParaRPr lang="en-US" sz="1600" dirty="0"/>
          </a:p>
          <a:p>
            <a:r>
              <a:rPr lang="en-US" sz="1400" dirty="0"/>
              <a:t>Source</a:t>
            </a:r>
          </a:p>
          <a:p>
            <a:r>
              <a:rPr lang="en-US" sz="1400" dirty="0"/>
              <a:t>[6] 'Grad Stats', 2015, Graduate Careers Australia, viewed 24 February 2017.</a:t>
            </a:r>
          </a:p>
          <a:p>
            <a:r>
              <a:rPr lang="en-US" sz="1400" dirty="0"/>
              <a:t>[7] </a:t>
            </a:r>
            <a:r>
              <a:rPr lang="en-US" sz="1400" u="sng" dirty="0"/>
              <a:t>'Benefits to business: The evidence for investing in health and wellbeing</a:t>
            </a:r>
            <a:r>
              <a:rPr lang="en-US" sz="1400" dirty="0"/>
              <a:t>' 2011, ComCare, viewed 15 March 2017.</a:t>
            </a:r>
          </a:p>
        </p:txBody>
      </p:sp>
    </p:spTree>
    <p:extLst>
      <p:ext uri="{BB962C8B-B14F-4D97-AF65-F5344CB8AC3E}">
        <p14:creationId xmlns:p14="http://schemas.microsoft.com/office/powerpoint/2010/main" val="4205931658"/>
      </p:ext>
    </p:extLst>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07072" y="605800"/>
            <a:ext cx="4509174" cy="1931205"/>
          </a:xfrm>
        </p:spPr>
        <p:txBody>
          <a:bodyPr anchor="t"/>
          <a:lstStyle/>
          <a:p>
            <a:pPr>
              <a:lnSpc>
                <a:spcPct val="100000"/>
              </a:lnSpc>
              <a:spcAft>
                <a:spcPts val="1800"/>
              </a:spcAft>
            </a:pPr>
            <a:r>
              <a:rPr lang="en-AU" sz="3600" b="1" dirty="0">
                <a:solidFill>
                  <a:srgbClr val="009C9E"/>
                </a:solidFill>
              </a:rPr>
              <a:t>The business benefits of D&amp;I</a:t>
            </a:r>
          </a:p>
        </p:txBody>
      </p:sp>
    </p:spTree>
    <p:extLst>
      <p:ext uri="{BB962C8B-B14F-4D97-AF65-F5344CB8AC3E}">
        <p14:creationId xmlns:p14="http://schemas.microsoft.com/office/powerpoint/2010/main" val="2070709431"/>
      </p:ext>
    </p:extLst>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6" descr="A picture containing different coloured crayons, all together, to symbolise the advantages of diversity&#10;&#10;" title="Crayons">
            <a:extLst>
              <a:ext uri="{FF2B5EF4-FFF2-40B4-BE49-F238E27FC236}">
                <a16:creationId xmlns:a16="http://schemas.microsoft.com/office/drawing/2014/main" xmlns="" id="{A32B73A0-C5FF-4363-8505-9DA832D8ED44}"/>
              </a:ext>
            </a:extLst>
          </p:cNvPr>
          <p:cNvPicPr>
            <a:picLocks noGrp="1" noChangeAspect="1"/>
          </p:cNvPicPr>
          <p:nvPr>
            <p:ph idx="1"/>
          </p:nvPr>
        </p:nvPicPr>
        <p:blipFill rotWithShape="1">
          <a:blip r:embed="rId3">
            <a:extLst>
              <a:ext uri="{28A0092B-C50C-407E-A947-70E740481C1C}">
                <a14:useLocalDpi xmlns:a14="http://schemas.microsoft.com/office/drawing/2010/main" val="0"/>
              </a:ext>
            </a:extLst>
          </a:blip>
          <a:srcRect/>
          <a:stretch/>
        </p:blipFill>
        <p:spPr>
          <a:xfrm>
            <a:off x="15" y="7"/>
            <a:ext cx="9143985" cy="5143493"/>
          </a:xfrm>
          <a:prstGeom prst="rect">
            <a:avLst/>
          </a:prstGeom>
        </p:spPr>
      </p:pic>
      <p:sp>
        <p:nvSpPr>
          <p:cNvPr id="2" name="Title 1">
            <a:extLst>
              <a:ext uri="{FF2B5EF4-FFF2-40B4-BE49-F238E27FC236}">
                <a16:creationId xmlns:a16="http://schemas.microsoft.com/office/drawing/2014/main" xmlns="" id="{6EE861CC-7A57-408F-988E-EC56D563431A}"/>
              </a:ext>
            </a:extLst>
          </p:cNvPr>
          <p:cNvSpPr>
            <a:spLocks noGrp="1"/>
          </p:cNvSpPr>
          <p:nvPr>
            <p:ph type="title"/>
          </p:nvPr>
        </p:nvSpPr>
        <p:spPr>
          <a:xfrm>
            <a:off x="392907" y="233399"/>
            <a:ext cx="8408194" cy="558627"/>
          </a:xfrm>
        </p:spPr>
        <p:txBody>
          <a:bodyPr vert="horz" wrap="square" lIns="68580" tIns="34290" rIns="68580" bIns="34290" numCol="1" rtlCol="0" anchor="ctr" anchorCtr="0" compatLnSpc="1">
            <a:prstTxWarp prst="textNoShape">
              <a:avLst/>
            </a:prstTxWarp>
            <a:normAutofit/>
          </a:bodyPr>
          <a:lstStyle/>
          <a:p>
            <a:pPr algn="ctr"/>
            <a:r>
              <a:rPr lang="en-US" sz="3200" dirty="0">
                <a:solidFill>
                  <a:srgbClr val="009C9E"/>
                </a:solidFill>
              </a:rPr>
              <a:t>The diversity advantage</a:t>
            </a:r>
          </a:p>
        </p:txBody>
      </p:sp>
    </p:spTree>
    <p:extLst>
      <p:ext uri="{BB962C8B-B14F-4D97-AF65-F5344CB8AC3E}">
        <p14:creationId xmlns:p14="http://schemas.microsoft.com/office/powerpoint/2010/main" val="529006786"/>
      </p:ext>
    </p:extLst>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1"/>
          <p:cNvSpPr>
            <a:spLocks noGrp="1" noChangeArrowheads="1"/>
          </p:cNvSpPr>
          <p:nvPr>
            <p:ph type="title"/>
          </p:nvPr>
        </p:nvSpPr>
        <p:spPr>
          <a:xfrm>
            <a:off x="484188" y="460602"/>
            <a:ext cx="7858125" cy="392932"/>
          </a:xfrm>
        </p:spPr>
        <p:txBody>
          <a:bodyPr/>
          <a:lstStyle/>
          <a:p>
            <a:pPr eaLnBrk="1" hangingPunct="1">
              <a:defRPr/>
            </a:pPr>
            <a:r>
              <a:rPr lang="en-US" dirty="0">
                <a:solidFill>
                  <a:srgbClr val="009C9E"/>
                </a:solidFill>
              </a:rPr>
              <a:t>Diversity + Inclusion = Improved business outcomes</a:t>
            </a:r>
          </a:p>
        </p:txBody>
      </p:sp>
      <p:sp>
        <p:nvSpPr>
          <p:cNvPr id="22530" name="Rectangle 2"/>
          <p:cNvSpPr>
            <a:spLocks noGrp="1" noChangeArrowheads="1"/>
          </p:cNvSpPr>
          <p:nvPr>
            <p:ph idx="1"/>
          </p:nvPr>
        </p:nvSpPr>
        <p:spPr>
          <a:xfrm>
            <a:off x="493341" y="984389"/>
            <a:ext cx="8005200" cy="3664744"/>
          </a:xfrm>
        </p:spPr>
        <p:txBody>
          <a:bodyPr/>
          <a:lstStyle/>
          <a:p>
            <a:r>
              <a:rPr lang="en-US" sz="1600" dirty="0"/>
              <a:t>Companies with greater diversity outperform their peers on a number of key economic indicators</a:t>
            </a:r>
            <a:endParaRPr lang="en-US" sz="1600" baseline="30000" dirty="0"/>
          </a:p>
        </p:txBody>
      </p:sp>
      <p:sp>
        <p:nvSpPr>
          <p:cNvPr id="2" name="Chevron 1"/>
          <p:cNvSpPr/>
          <p:nvPr/>
        </p:nvSpPr>
        <p:spPr bwMode="auto">
          <a:xfrm rot="16200000">
            <a:off x="719572" y="1599642"/>
            <a:ext cx="504056" cy="720080"/>
          </a:xfrm>
          <a:prstGeom prst="chevron">
            <a:avLst/>
          </a:prstGeom>
          <a:solidFill>
            <a:srgbClr val="009C9E"/>
          </a:solidFill>
          <a:ln>
            <a:noFill/>
          </a:ln>
          <a:effectLst/>
          <a:extLst/>
        </p:spPr>
        <p:txBody>
          <a:bodyPr vert="horz" wrap="square" lIns="91440" tIns="45720" rIns="91440" bIns="45720" numCol="1" rtlCol="0" anchor="t" anchorCtr="0" compatLnSpc="1">
            <a:prstTxWarp prst="textNoShape">
              <a:avLst/>
            </a:prstTxWarp>
          </a:bodyPr>
          <a:lstStyle/>
          <a:p>
            <a:endParaRPr lang="en-GB" sz="3600">
              <a:solidFill>
                <a:srgbClr val="000000"/>
              </a:solidFill>
            </a:endParaRPr>
          </a:p>
        </p:txBody>
      </p:sp>
      <p:sp>
        <p:nvSpPr>
          <p:cNvPr id="3" name="TextBox 2"/>
          <p:cNvSpPr txBox="1"/>
          <p:nvPr/>
        </p:nvSpPr>
        <p:spPr>
          <a:xfrm>
            <a:off x="1494446" y="1498017"/>
            <a:ext cx="1080120" cy="923330"/>
          </a:xfrm>
          <a:prstGeom prst="rect">
            <a:avLst/>
          </a:prstGeom>
          <a:noFill/>
        </p:spPr>
        <p:txBody>
          <a:bodyPr wrap="square" rtlCol="0">
            <a:spAutoFit/>
          </a:bodyPr>
          <a:lstStyle/>
          <a:p>
            <a:r>
              <a:rPr lang="en-US" sz="5400" b="1" dirty="0">
                <a:solidFill>
                  <a:srgbClr val="3C3C3B"/>
                </a:solidFill>
                <a:latin typeface="Arial"/>
              </a:rPr>
              <a:t>35</a:t>
            </a:r>
            <a:endParaRPr lang="en-GB" sz="5400" b="1" dirty="0">
              <a:solidFill>
                <a:srgbClr val="3C3C3B"/>
              </a:solidFill>
              <a:latin typeface="Arial"/>
            </a:endParaRPr>
          </a:p>
        </p:txBody>
      </p:sp>
      <p:sp>
        <p:nvSpPr>
          <p:cNvPr id="8" name="TextBox 7"/>
          <p:cNvSpPr txBox="1"/>
          <p:nvPr/>
        </p:nvSpPr>
        <p:spPr>
          <a:xfrm>
            <a:off x="2070510" y="1594660"/>
            <a:ext cx="1080120" cy="584775"/>
          </a:xfrm>
          <a:prstGeom prst="rect">
            <a:avLst/>
          </a:prstGeom>
          <a:noFill/>
        </p:spPr>
        <p:txBody>
          <a:bodyPr wrap="square" rtlCol="0">
            <a:spAutoFit/>
          </a:bodyPr>
          <a:lstStyle/>
          <a:p>
            <a:r>
              <a:rPr lang="en-US" sz="3200" b="1" dirty="0">
                <a:solidFill>
                  <a:srgbClr val="3C3C3B"/>
                </a:solidFill>
                <a:latin typeface="Arial"/>
              </a:rPr>
              <a:t>%</a:t>
            </a:r>
            <a:endParaRPr lang="en-GB" sz="4400" b="1" dirty="0">
              <a:solidFill>
                <a:srgbClr val="3C3C3B"/>
              </a:solidFill>
              <a:latin typeface="Arial"/>
            </a:endParaRPr>
          </a:p>
        </p:txBody>
      </p:sp>
      <p:sp>
        <p:nvSpPr>
          <p:cNvPr id="17" name="TextBox 16"/>
          <p:cNvSpPr txBox="1"/>
          <p:nvPr/>
        </p:nvSpPr>
        <p:spPr>
          <a:xfrm>
            <a:off x="3755786" y="1644605"/>
            <a:ext cx="2880320" cy="584775"/>
          </a:xfrm>
          <a:prstGeom prst="rect">
            <a:avLst/>
          </a:prstGeom>
          <a:noFill/>
          <a:ln>
            <a:noFill/>
          </a:ln>
        </p:spPr>
        <p:txBody>
          <a:bodyPr wrap="square" rtlCol="0">
            <a:spAutoFit/>
          </a:bodyPr>
          <a:lstStyle/>
          <a:p>
            <a:pPr algn="l"/>
            <a:r>
              <a:rPr lang="en-AU" sz="1600" dirty="0">
                <a:solidFill>
                  <a:srgbClr val="009C9E"/>
                </a:solidFill>
                <a:latin typeface="Arial"/>
              </a:rPr>
              <a:t>Financial returns with </a:t>
            </a:r>
            <a:br>
              <a:rPr lang="en-AU" sz="1600" dirty="0">
                <a:solidFill>
                  <a:srgbClr val="009C9E"/>
                </a:solidFill>
                <a:latin typeface="Arial"/>
              </a:rPr>
            </a:br>
            <a:r>
              <a:rPr lang="en-AU" sz="1600" dirty="0">
                <a:solidFill>
                  <a:srgbClr val="009C9E"/>
                </a:solidFill>
                <a:latin typeface="Arial"/>
              </a:rPr>
              <a:t>cultural diversity</a:t>
            </a:r>
          </a:p>
        </p:txBody>
      </p:sp>
      <p:sp>
        <p:nvSpPr>
          <p:cNvPr id="13" name="Chevron 12"/>
          <p:cNvSpPr/>
          <p:nvPr/>
        </p:nvSpPr>
        <p:spPr bwMode="auto">
          <a:xfrm rot="16200000">
            <a:off x="709701" y="2424638"/>
            <a:ext cx="504056" cy="720080"/>
          </a:xfrm>
          <a:prstGeom prst="chevron">
            <a:avLst/>
          </a:prstGeom>
          <a:solidFill>
            <a:srgbClr val="009C9E"/>
          </a:solidFill>
          <a:ln>
            <a:noFill/>
          </a:ln>
          <a:effectLst/>
          <a:extLst/>
        </p:spPr>
        <p:txBody>
          <a:bodyPr vert="horz" wrap="square" lIns="91440" tIns="45720" rIns="91440" bIns="45720" numCol="1" rtlCol="0" anchor="t" anchorCtr="0" compatLnSpc="1">
            <a:prstTxWarp prst="textNoShape">
              <a:avLst/>
            </a:prstTxWarp>
          </a:bodyPr>
          <a:lstStyle/>
          <a:p>
            <a:endParaRPr lang="en-GB" sz="3600">
              <a:solidFill>
                <a:srgbClr val="000000"/>
              </a:solidFill>
            </a:endParaRPr>
          </a:p>
        </p:txBody>
      </p:sp>
      <p:sp>
        <p:nvSpPr>
          <p:cNvPr id="9" name="TextBox 8"/>
          <p:cNvSpPr txBox="1"/>
          <p:nvPr/>
        </p:nvSpPr>
        <p:spPr>
          <a:xfrm>
            <a:off x="1494446" y="2345756"/>
            <a:ext cx="1080120" cy="923330"/>
          </a:xfrm>
          <a:prstGeom prst="rect">
            <a:avLst/>
          </a:prstGeom>
          <a:noFill/>
        </p:spPr>
        <p:txBody>
          <a:bodyPr wrap="square" rtlCol="0">
            <a:spAutoFit/>
          </a:bodyPr>
          <a:lstStyle/>
          <a:p>
            <a:r>
              <a:rPr lang="en-US" sz="5400" b="1" dirty="0">
                <a:solidFill>
                  <a:srgbClr val="3C3C3B"/>
                </a:solidFill>
                <a:latin typeface="Arial"/>
              </a:rPr>
              <a:t>46</a:t>
            </a:r>
            <a:endParaRPr lang="en-GB" sz="5400" b="1" dirty="0">
              <a:solidFill>
                <a:srgbClr val="3C3C3B"/>
              </a:solidFill>
              <a:latin typeface="Arial"/>
            </a:endParaRPr>
          </a:p>
        </p:txBody>
      </p:sp>
      <p:sp>
        <p:nvSpPr>
          <p:cNvPr id="11" name="TextBox 10"/>
          <p:cNvSpPr txBox="1"/>
          <p:nvPr/>
        </p:nvSpPr>
        <p:spPr>
          <a:xfrm>
            <a:off x="2070510" y="2451931"/>
            <a:ext cx="1080120" cy="584775"/>
          </a:xfrm>
          <a:prstGeom prst="rect">
            <a:avLst/>
          </a:prstGeom>
          <a:noFill/>
        </p:spPr>
        <p:txBody>
          <a:bodyPr wrap="square" rtlCol="0">
            <a:spAutoFit/>
          </a:bodyPr>
          <a:lstStyle/>
          <a:p>
            <a:r>
              <a:rPr lang="en-US" sz="3200" b="1" dirty="0">
                <a:solidFill>
                  <a:srgbClr val="3C3C3B"/>
                </a:solidFill>
                <a:latin typeface="Arial"/>
              </a:rPr>
              <a:t>%</a:t>
            </a:r>
            <a:endParaRPr lang="en-GB" sz="4400" b="1" dirty="0">
              <a:solidFill>
                <a:srgbClr val="3C3C3B"/>
              </a:solidFill>
              <a:latin typeface="Arial"/>
            </a:endParaRPr>
          </a:p>
        </p:txBody>
      </p:sp>
      <p:sp>
        <p:nvSpPr>
          <p:cNvPr id="18" name="TextBox 17"/>
          <p:cNvSpPr txBox="1"/>
          <p:nvPr/>
        </p:nvSpPr>
        <p:spPr>
          <a:xfrm>
            <a:off x="3755786" y="2451930"/>
            <a:ext cx="2880320" cy="584775"/>
          </a:xfrm>
          <a:prstGeom prst="rect">
            <a:avLst/>
          </a:prstGeom>
          <a:noFill/>
          <a:ln>
            <a:noFill/>
          </a:ln>
        </p:spPr>
        <p:txBody>
          <a:bodyPr wrap="square" rtlCol="0">
            <a:spAutoFit/>
          </a:bodyPr>
          <a:lstStyle/>
          <a:p>
            <a:pPr algn="l"/>
            <a:r>
              <a:rPr lang="en-AU" sz="1600" dirty="0">
                <a:solidFill>
                  <a:srgbClr val="009C9E"/>
                </a:solidFill>
                <a:latin typeface="Arial"/>
              </a:rPr>
              <a:t>Return on equity with sustained gender diversity</a:t>
            </a:r>
          </a:p>
        </p:txBody>
      </p:sp>
      <p:sp>
        <p:nvSpPr>
          <p:cNvPr id="21" name="Chevron 20"/>
          <p:cNvSpPr/>
          <p:nvPr/>
        </p:nvSpPr>
        <p:spPr bwMode="auto">
          <a:xfrm rot="16200000">
            <a:off x="719572" y="3260338"/>
            <a:ext cx="504056" cy="720080"/>
          </a:xfrm>
          <a:prstGeom prst="chevron">
            <a:avLst/>
          </a:prstGeom>
          <a:solidFill>
            <a:srgbClr val="009C9E"/>
          </a:solidFill>
          <a:ln>
            <a:noFill/>
          </a:ln>
          <a:effectLst/>
          <a:extLst/>
        </p:spPr>
        <p:txBody>
          <a:bodyPr vert="horz" wrap="square" lIns="91440" tIns="45720" rIns="91440" bIns="45720" numCol="1" rtlCol="0" anchor="t" anchorCtr="0" compatLnSpc="1">
            <a:prstTxWarp prst="textNoShape">
              <a:avLst/>
            </a:prstTxWarp>
          </a:bodyPr>
          <a:lstStyle/>
          <a:p>
            <a:endParaRPr lang="en-GB" sz="3600">
              <a:solidFill>
                <a:srgbClr val="000000"/>
              </a:solidFill>
            </a:endParaRPr>
          </a:p>
        </p:txBody>
      </p:sp>
      <p:sp>
        <p:nvSpPr>
          <p:cNvPr id="19" name="TextBox 18"/>
          <p:cNvSpPr txBox="1"/>
          <p:nvPr/>
        </p:nvSpPr>
        <p:spPr>
          <a:xfrm>
            <a:off x="1377851" y="3147814"/>
            <a:ext cx="1384509" cy="923330"/>
          </a:xfrm>
          <a:prstGeom prst="rect">
            <a:avLst/>
          </a:prstGeom>
          <a:noFill/>
        </p:spPr>
        <p:txBody>
          <a:bodyPr wrap="square" rtlCol="0">
            <a:spAutoFit/>
          </a:bodyPr>
          <a:lstStyle/>
          <a:p>
            <a:r>
              <a:rPr lang="en-US" sz="5400" b="1" dirty="0">
                <a:solidFill>
                  <a:srgbClr val="3C3C3B"/>
                </a:solidFill>
                <a:latin typeface="Arial"/>
              </a:rPr>
              <a:t>$50</a:t>
            </a:r>
            <a:endParaRPr lang="en-GB" sz="5400" b="1" dirty="0">
              <a:solidFill>
                <a:srgbClr val="3C3C3B"/>
              </a:solidFill>
              <a:latin typeface="Arial"/>
            </a:endParaRPr>
          </a:p>
        </p:txBody>
      </p:sp>
      <p:sp>
        <p:nvSpPr>
          <p:cNvPr id="12" name="TextBox 11"/>
          <p:cNvSpPr txBox="1"/>
          <p:nvPr/>
        </p:nvSpPr>
        <p:spPr>
          <a:xfrm>
            <a:off x="2541423" y="3527710"/>
            <a:ext cx="1080120" cy="400110"/>
          </a:xfrm>
          <a:prstGeom prst="rect">
            <a:avLst/>
          </a:prstGeom>
          <a:noFill/>
        </p:spPr>
        <p:txBody>
          <a:bodyPr wrap="square" rtlCol="0">
            <a:spAutoFit/>
          </a:bodyPr>
          <a:lstStyle/>
          <a:p>
            <a:r>
              <a:rPr lang="en-US" sz="2000" b="1" dirty="0">
                <a:solidFill>
                  <a:srgbClr val="3C3C3B"/>
                </a:solidFill>
                <a:latin typeface="Arial"/>
              </a:rPr>
              <a:t>billion</a:t>
            </a:r>
            <a:endParaRPr lang="en-GB" sz="2000" b="1" dirty="0">
              <a:solidFill>
                <a:srgbClr val="3C3C3B"/>
              </a:solidFill>
              <a:latin typeface="Arial"/>
            </a:endParaRPr>
          </a:p>
        </p:txBody>
      </p:sp>
      <p:sp>
        <p:nvSpPr>
          <p:cNvPr id="16" name="TextBox 15"/>
          <p:cNvSpPr txBox="1"/>
          <p:nvPr/>
        </p:nvSpPr>
        <p:spPr>
          <a:xfrm>
            <a:off x="3755786" y="3316026"/>
            <a:ext cx="4860974" cy="830997"/>
          </a:xfrm>
          <a:prstGeom prst="rect">
            <a:avLst/>
          </a:prstGeom>
          <a:noFill/>
          <a:ln>
            <a:noFill/>
          </a:ln>
        </p:spPr>
        <p:txBody>
          <a:bodyPr wrap="square" rtlCol="0">
            <a:spAutoFit/>
          </a:bodyPr>
          <a:lstStyle/>
          <a:p>
            <a:pPr algn="l"/>
            <a:r>
              <a:rPr lang="en-US" sz="1600" dirty="0">
                <a:solidFill>
                  <a:srgbClr val="009C9E"/>
                </a:solidFill>
                <a:latin typeface="Arial"/>
              </a:rPr>
              <a:t> in GDP could be added to Australia’s economy if Australia moved into the top eight OECD countries in employment of people with disability</a:t>
            </a:r>
            <a:endParaRPr lang="en-AU" sz="1600" dirty="0">
              <a:solidFill>
                <a:srgbClr val="009C9E"/>
              </a:solidFill>
              <a:latin typeface="Arial"/>
            </a:endParaRPr>
          </a:p>
        </p:txBody>
      </p:sp>
      <p:sp>
        <p:nvSpPr>
          <p:cNvPr id="5" name="Rectangle 2"/>
          <p:cNvSpPr>
            <a:spLocks noChangeArrowheads="1"/>
          </p:cNvSpPr>
          <p:nvPr/>
        </p:nvSpPr>
        <p:spPr bwMode="auto">
          <a:xfrm>
            <a:off x="539552" y="4312443"/>
            <a:ext cx="5904656" cy="36060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noAutofit/>
          </a:bodyPr>
          <a:lstStyle/>
          <a:p>
            <a:pPr algn="l">
              <a:defRPr/>
            </a:pPr>
            <a:r>
              <a:rPr lang="nb-NO" sz="800" b="1" i="1" dirty="0">
                <a:solidFill>
                  <a:srgbClr val="000000">
                    <a:lumMod val="75000"/>
                    <a:lumOff val="25000"/>
                  </a:srgbClr>
                </a:solidFill>
                <a:latin typeface="Arial"/>
              </a:rPr>
              <a:t>Sources: </a:t>
            </a:r>
            <a:r>
              <a:rPr lang="nb-NO" sz="800" i="1" dirty="0">
                <a:solidFill>
                  <a:srgbClr val="000000">
                    <a:lumMod val="75000"/>
                    <a:lumOff val="25000"/>
                  </a:srgbClr>
                </a:solidFill>
                <a:latin typeface="Arial"/>
              </a:rPr>
              <a:t>McKinsey &amp; Company, 2013; National Bureau of Economic Research, 2013; Catalyst, 2011; </a:t>
            </a:r>
            <a:r>
              <a:rPr lang="en-US" sz="800" i="1" dirty="0">
                <a:solidFill>
                  <a:srgbClr val="000000">
                    <a:lumMod val="75000"/>
                    <a:lumOff val="25000"/>
                  </a:srgbClr>
                </a:solidFill>
                <a:latin typeface="Arial"/>
              </a:rPr>
              <a:t>PricewaterhouseCoopers, Disability expectations: Investing in a better life, a stronger Australia, 2011</a:t>
            </a:r>
            <a:r>
              <a:rPr lang="nb-NO" sz="800" i="1" dirty="0">
                <a:solidFill>
                  <a:srgbClr val="000000">
                    <a:lumMod val="75000"/>
                    <a:lumOff val="25000"/>
                  </a:srgbClr>
                </a:solidFill>
                <a:latin typeface="Arial"/>
              </a:rPr>
              <a:t>.</a:t>
            </a:r>
            <a:endParaRPr lang="en-AU" sz="800" i="1" dirty="0">
              <a:solidFill>
                <a:srgbClr val="000000">
                  <a:lumMod val="75000"/>
                  <a:lumOff val="25000"/>
                </a:srgbClr>
              </a:solidFill>
              <a:latin typeface="Arial" pitchFamily="34" charset="0"/>
              <a:cs typeface="Arial" pitchFamily="34" charset="0"/>
            </a:endParaRPr>
          </a:p>
        </p:txBody>
      </p:sp>
    </p:spTree>
    <p:extLst>
      <p:ext uri="{BB962C8B-B14F-4D97-AF65-F5344CB8AC3E}">
        <p14:creationId xmlns:p14="http://schemas.microsoft.com/office/powerpoint/2010/main" val="2555631535"/>
      </p:ext>
    </p:extLst>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07071" y="605800"/>
            <a:ext cx="5832365" cy="1931205"/>
          </a:xfrm>
        </p:spPr>
        <p:txBody>
          <a:bodyPr anchor="t"/>
          <a:lstStyle/>
          <a:p>
            <a:pPr>
              <a:lnSpc>
                <a:spcPct val="100000"/>
              </a:lnSpc>
              <a:spcAft>
                <a:spcPts val="1800"/>
              </a:spcAft>
            </a:pPr>
            <a:r>
              <a:rPr lang="en-AU" sz="3600" b="1" dirty="0">
                <a:solidFill>
                  <a:srgbClr val="009C9E"/>
                </a:solidFill>
              </a:rPr>
              <a:t>New and emerging trends in recruitment: </a:t>
            </a:r>
            <a:br>
              <a:rPr lang="en-AU" sz="3600" b="1" dirty="0">
                <a:solidFill>
                  <a:srgbClr val="009C9E"/>
                </a:solidFill>
              </a:rPr>
            </a:br>
            <a:r>
              <a:rPr lang="en-AU" sz="3200" b="1" dirty="0">
                <a:solidFill>
                  <a:srgbClr val="009C9E"/>
                </a:solidFill>
              </a:rPr>
              <a:t>Technology, online assessments and artificial intelligence (AI)</a:t>
            </a:r>
          </a:p>
        </p:txBody>
      </p:sp>
    </p:spTree>
    <p:extLst>
      <p:ext uri="{BB962C8B-B14F-4D97-AF65-F5344CB8AC3E}">
        <p14:creationId xmlns:p14="http://schemas.microsoft.com/office/powerpoint/2010/main" val="123080268"/>
      </p:ext>
    </p:extLst>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AU" dirty="0">
                <a:solidFill>
                  <a:srgbClr val="009C9E"/>
                </a:solidFill>
              </a:rPr>
              <a:t>Insert</a:t>
            </a:r>
          </a:p>
        </p:txBody>
      </p:sp>
      <p:sp>
        <p:nvSpPr>
          <p:cNvPr id="9" name="Text Placeholder 2"/>
          <p:cNvSpPr txBox="1">
            <a:spLocks/>
          </p:cNvSpPr>
          <p:nvPr/>
        </p:nvSpPr>
        <p:spPr bwMode="auto">
          <a:xfrm>
            <a:off x="484188" y="415463"/>
            <a:ext cx="5629275" cy="2936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vert="horz" wrap="none" lIns="0" tIns="0" rIns="0" bIns="0" numCol="1" anchor="t" anchorCtr="0" compatLnSpc="1">
            <a:prstTxWarp prst="textNoShape">
              <a:avLst/>
            </a:prstTxWarp>
          </a:bodyPr>
          <a:lstStyle>
            <a:defPPr>
              <a:defRPr lang="en-US"/>
            </a:defPPr>
            <a:lvl1pPr algn="l" rtl="0" fontAlgn="base">
              <a:spcBef>
                <a:spcPct val="0"/>
              </a:spcBef>
              <a:spcAft>
                <a:spcPct val="0"/>
              </a:spcAft>
              <a:defRPr sz="500" kern="1200">
                <a:solidFill>
                  <a:schemeClr val="bg1"/>
                </a:solidFill>
                <a:latin typeface="Arial"/>
                <a:ea typeface="ＭＳ Ｐゴシック" charset="0"/>
                <a:cs typeface="Arial"/>
                <a:sym typeface="Arial" charset="0"/>
              </a:defRPr>
            </a:lvl1pPr>
            <a:lvl2pPr marL="247254" algn="l" rtl="0" fontAlgn="base">
              <a:spcBef>
                <a:spcPct val="0"/>
              </a:spcBef>
              <a:spcAft>
                <a:spcPct val="0"/>
              </a:spcAft>
              <a:defRPr sz="600" kern="1200">
                <a:solidFill>
                  <a:schemeClr val="tx1"/>
                </a:solidFill>
                <a:latin typeface="Helvetica Light" charset="0"/>
                <a:ea typeface="ＭＳ Ｐゴシック" charset="0"/>
                <a:cs typeface="PingFang SC Light" charset="0"/>
                <a:sym typeface="Helvetica Light" charset="0"/>
              </a:defRPr>
            </a:lvl2pPr>
            <a:lvl3pPr marL="494508" algn="l" rtl="0" fontAlgn="base">
              <a:spcBef>
                <a:spcPct val="0"/>
              </a:spcBef>
              <a:spcAft>
                <a:spcPct val="0"/>
              </a:spcAft>
              <a:defRPr sz="600" kern="1200">
                <a:solidFill>
                  <a:schemeClr val="tx1"/>
                </a:solidFill>
                <a:latin typeface="Helvetica Light" charset="0"/>
                <a:ea typeface="ＭＳ Ｐゴシック" charset="0"/>
                <a:cs typeface="PingFang SC Light" charset="0"/>
                <a:sym typeface="Helvetica Light" charset="0"/>
              </a:defRPr>
            </a:lvl3pPr>
            <a:lvl4pPr marL="741761" algn="l" rtl="0" fontAlgn="base">
              <a:spcBef>
                <a:spcPct val="0"/>
              </a:spcBef>
              <a:spcAft>
                <a:spcPct val="0"/>
              </a:spcAft>
              <a:defRPr sz="600" kern="1200">
                <a:solidFill>
                  <a:schemeClr val="tx1"/>
                </a:solidFill>
                <a:latin typeface="Helvetica Light" charset="0"/>
                <a:ea typeface="ＭＳ Ｐゴシック" charset="0"/>
                <a:cs typeface="PingFang SC Light" charset="0"/>
                <a:sym typeface="Helvetica Light" charset="0"/>
              </a:defRPr>
            </a:lvl4pPr>
            <a:lvl5pPr marL="989015" algn="l" rtl="0" fontAlgn="base">
              <a:spcBef>
                <a:spcPct val="0"/>
              </a:spcBef>
              <a:spcAft>
                <a:spcPct val="0"/>
              </a:spcAft>
              <a:defRPr sz="600" kern="1200">
                <a:solidFill>
                  <a:schemeClr val="tx1"/>
                </a:solidFill>
                <a:latin typeface="Helvetica Light" charset="0"/>
                <a:ea typeface="ＭＳ Ｐゴシック" charset="0"/>
                <a:cs typeface="PingFang SC Light" charset="0"/>
                <a:sym typeface="Helvetica Light" charset="0"/>
              </a:defRPr>
            </a:lvl5pPr>
            <a:lvl6pPr marL="1236269" algn="l" defTabSz="247254" rtl="0" eaLnBrk="1" fontAlgn="base" latinLnBrk="0" hangingPunct="1">
              <a:spcBef>
                <a:spcPct val="0"/>
              </a:spcBef>
              <a:spcAft>
                <a:spcPct val="0"/>
              </a:spcAft>
              <a:defRPr sz="600" kern="1200">
                <a:solidFill>
                  <a:schemeClr val="tx1"/>
                </a:solidFill>
                <a:latin typeface="Helvetica Light" charset="0"/>
                <a:ea typeface="ＭＳ Ｐゴシック" charset="0"/>
                <a:cs typeface="PingFang SC Light" charset="0"/>
                <a:sym typeface="Helvetica Light" charset="0"/>
              </a:defRPr>
            </a:lvl6pPr>
            <a:lvl7pPr marL="1483523" algn="l" defTabSz="247254" rtl="0" eaLnBrk="1" fontAlgn="base" latinLnBrk="0" hangingPunct="1">
              <a:spcBef>
                <a:spcPct val="0"/>
              </a:spcBef>
              <a:spcAft>
                <a:spcPct val="0"/>
              </a:spcAft>
              <a:defRPr sz="600" kern="1200">
                <a:solidFill>
                  <a:schemeClr val="tx1"/>
                </a:solidFill>
                <a:latin typeface="Helvetica Light" charset="0"/>
                <a:ea typeface="ＭＳ Ｐゴシック" charset="0"/>
                <a:cs typeface="PingFang SC Light" charset="0"/>
                <a:sym typeface="Helvetica Light" charset="0"/>
              </a:defRPr>
            </a:lvl7pPr>
            <a:lvl8pPr marL="1730776" algn="l" defTabSz="247254" rtl="0" eaLnBrk="1" fontAlgn="base" latinLnBrk="0" hangingPunct="1">
              <a:spcBef>
                <a:spcPct val="0"/>
              </a:spcBef>
              <a:spcAft>
                <a:spcPct val="0"/>
              </a:spcAft>
              <a:defRPr sz="600" kern="1200">
                <a:solidFill>
                  <a:schemeClr val="tx1"/>
                </a:solidFill>
                <a:latin typeface="Helvetica Light" charset="0"/>
                <a:ea typeface="ＭＳ Ｐゴシック" charset="0"/>
                <a:cs typeface="PingFang SC Light" charset="0"/>
                <a:sym typeface="Helvetica Light" charset="0"/>
              </a:defRPr>
            </a:lvl8pPr>
            <a:lvl9pPr marL="1978030" algn="l" defTabSz="247254" rtl="0" eaLnBrk="1" fontAlgn="base" latinLnBrk="0" hangingPunct="1">
              <a:spcBef>
                <a:spcPct val="0"/>
              </a:spcBef>
              <a:spcAft>
                <a:spcPct val="0"/>
              </a:spcAft>
              <a:defRPr sz="600" kern="1200">
                <a:solidFill>
                  <a:schemeClr val="tx1"/>
                </a:solidFill>
                <a:latin typeface="Helvetica Light" charset="0"/>
                <a:ea typeface="ＭＳ Ｐゴシック" charset="0"/>
                <a:cs typeface="PingFang SC Light" charset="0"/>
                <a:sym typeface="Helvetica Light" charset="0"/>
              </a:defRPr>
            </a:lvl9pPr>
          </a:lstStyle>
          <a:p>
            <a:r>
              <a:rPr lang="en-AU" sz="2000" dirty="0"/>
              <a:t>Technology takes precedent</a:t>
            </a:r>
          </a:p>
        </p:txBody>
      </p:sp>
      <p:sp>
        <p:nvSpPr>
          <p:cNvPr id="8" name="Content Placeholder 1"/>
          <p:cNvSpPr>
            <a:spLocks noGrp="1"/>
          </p:cNvSpPr>
          <p:nvPr>
            <p:ph idx="1"/>
          </p:nvPr>
        </p:nvSpPr>
        <p:spPr>
          <a:xfrm>
            <a:off x="483344" y="1049684"/>
            <a:ext cx="8165803" cy="3664744"/>
          </a:xfrm>
        </p:spPr>
        <p:txBody>
          <a:bodyPr anchor="t"/>
          <a:lstStyle/>
          <a:p>
            <a:pPr algn="ctr"/>
            <a:endParaRPr lang="en-AU" sz="3600" dirty="0"/>
          </a:p>
          <a:p>
            <a:pPr algn="ctr"/>
            <a:r>
              <a:rPr lang="en-AU" sz="3600" dirty="0">
                <a:solidFill>
                  <a:schemeClr val="bg1"/>
                </a:solidFill>
              </a:rPr>
              <a:t>59% of recruitment agencies</a:t>
            </a:r>
          </a:p>
          <a:p>
            <a:pPr algn="ctr"/>
            <a:r>
              <a:rPr lang="en-AU" sz="3600" dirty="0">
                <a:solidFill>
                  <a:schemeClr val="bg1"/>
                </a:solidFill>
              </a:rPr>
              <a:t>anticipate an increase in tech</a:t>
            </a:r>
          </a:p>
          <a:p>
            <a:pPr algn="ctr"/>
            <a:r>
              <a:rPr lang="en-AU" sz="3600" dirty="0">
                <a:solidFill>
                  <a:schemeClr val="bg1"/>
                </a:solidFill>
              </a:rPr>
              <a:t>spending in 2018</a:t>
            </a:r>
          </a:p>
        </p:txBody>
      </p:sp>
      <p:sp>
        <p:nvSpPr>
          <p:cNvPr id="7" name="Slide Number Placeholder 3"/>
          <p:cNvSpPr>
            <a:spLocks noGrp="1"/>
          </p:cNvSpPr>
          <p:nvPr>
            <p:ph type="sldNum" sz="quarter" idx="10"/>
          </p:nvPr>
        </p:nvSpPr>
        <p:spPr>
          <a:xfrm>
            <a:off x="570310" y="4886325"/>
            <a:ext cx="229791" cy="133697"/>
          </a:xfrm>
        </p:spPr>
        <p:txBody>
          <a:bodyPr/>
          <a:lstStyle/>
          <a:p>
            <a:pPr>
              <a:defRPr/>
            </a:pPr>
            <a:r>
              <a:rPr lang="en-US" dirty="0"/>
              <a:t>9</a:t>
            </a:r>
          </a:p>
        </p:txBody>
      </p:sp>
    </p:spTree>
    <p:extLst>
      <p:ext uri="{BB962C8B-B14F-4D97-AF65-F5344CB8AC3E}">
        <p14:creationId xmlns:p14="http://schemas.microsoft.com/office/powerpoint/2010/main" val="3474566942"/>
      </p:ext>
    </p:extLst>
  </p:cSld>
  <p:clrMapOvr>
    <a:masterClrMapping/>
  </p:clrMapOvr>
  <p:transition/>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png"/></Relationships>
</file>

<file path=ppt/theme/_rels/theme2.xml.rels><?xml version="1.0" encoding="UTF-8" standalone="yes"?>
<Relationships xmlns="http://schemas.openxmlformats.org/package/2006/relationships"><Relationship Id="rId1" Type="http://schemas.openxmlformats.org/officeDocument/2006/relationships/image" Target="../media/image1.png"/></Relationships>
</file>

<file path=ppt/theme/_rels/theme3.xml.rels><?xml version="1.0" encoding="UTF-8" standalone="yes"?>
<Relationships xmlns="http://schemas.openxmlformats.org/package/2006/relationships"><Relationship Id="rId1" Type="http://schemas.openxmlformats.org/officeDocument/2006/relationships/image" Target="../media/image1.png"/></Relationships>
</file>

<file path=ppt/theme/_rels/theme4.xml.rels><?xml version="1.0" encoding="UTF-8" standalone="yes"?>
<Relationships xmlns="http://schemas.openxmlformats.org/package/2006/relationships"><Relationship Id="rId1" Type="http://schemas.openxmlformats.org/officeDocument/2006/relationships/image" Target="../media/image1.png"/></Relationships>
</file>

<file path=ppt/theme/theme1.xml><?xml version="1.0" encoding="utf-8"?>
<a:theme xmlns:a="http://schemas.openxmlformats.org/drawingml/2006/main" name="4_Cover 5">
  <a:themeElements>
    <a:clrScheme name="">
      <a:dk1>
        <a:srgbClr val="000000"/>
      </a:dk1>
      <a:lt1>
        <a:srgbClr val="FFFFFF"/>
      </a:lt1>
      <a:dk2>
        <a:srgbClr val="000000"/>
      </a:dk2>
      <a:lt2>
        <a:srgbClr val="000000"/>
      </a:lt2>
      <a:accent1>
        <a:srgbClr val="00817C"/>
      </a:accent1>
      <a:accent2>
        <a:srgbClr val="333399"/>
      </a:accent2>
      <a:accent3>
        <a:srgbClr val="FFFFFF"/>
      </a:accent3>
      <a:accent4>
        <a:srgbClr val="000000"/>
      </a:accent4>
      <a:accent5>
        <a:srgbClr val="AAC1BF"/>
      </a:accent5>
      <a:accent6>
        <a:srgbClr val="2D2D8A"/>
      </a:accent6>
      <a:hlink>
        <a:srgbClr val="009999"/>
      </a:hlink>
      <a:folHlink>
        <a:srgbClr val="99CC00"/>
      </a:folHlink>
    </a:clrScheme>
    <a:fontScheme name="Cover 5">
      <a:majorFont>
        <a:latin typeface="Arial Bold"/>
        <a:ea typeface="PingFang SC Semibold"/>
        <a:cs typeface="PingFang SC Semibold"/>
      </a:majorFont>
      <a:minorFont>
        <a:latin typeface="Arial Bold"/>
        <a:ea typeface="PingFang SC Semibold"/>
        <a:cs typeface="PingFang SC Semibold"/>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a:noFill/>
        </a:ln>
        <a:effectLst/>
        <a:extLst>
          <a:ext uri="{91240B29-F687-4F45-9708-019B960494DF}">
            <a14:hiddenLine xmlns:a14="http://schemas.microsoft.com/office/drawing/2010/main" w="12700" cap="flat" cmpd="sng" algn="ctr">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3600" b="0" i="0" u="none" strike="noStrike" cap="none" normalizeH="0" baseline="0">
            <a:ln>
              <a:noFill/>
            </a:ln>
            <a:solidFill>
              <a:schemeClr val="tx1"/>
            </a:solidFill>
            <a:effectLst/>
            <a:latin typeface="Helvetica Light" charset="0"/>
            <a:ea typeface="PingFang SC Light" charset="0"/>
            <a:cs typeface="PingFang SC Light" charset="0"/>
            <a:sym typeface="Helvetica Light" charset="0"/>
          </a:defRPr>
        </a:defPPr>
      </a:lstStyle>
    </a:spDef>
    <a:ln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a:noFill/>
        </a:ln>
        <a:effectLst/>
        <a:extLst>
          <a:ext uri="{91240B29-F687-4F45-9708-019B960494DF}">
            <a14:hiddenLine xmlns:a14="http://schemas.microsoft.com/office/drawing/2010/main" w="12700" cap="flat" cmpd="sng" algn="ctr">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3600" b="0" i="0" u="none" strike="noStrike" cap="none" normalizeH="0" baseline="0">
            <a:ln>
              <a:noFill/>
            </a:ln>
            <a:solidFill>
              <a:schemeClr val="tx1"/>
            </a:solidFill>
            <a:effectLst/>
            <a:latin typeface="Helvetica Light" charset="0"/>
            <a:ea typeface="PingFang SC Light" charset="0"/>
            <a:cs typeface="PingFang SC Light" charset="0"/>
            <a:sym typeface="Helvetica Light" charset="0"/>
          </a:defRPr>
        </a:defPPr>
      </a:lstStyle>
    </a:lnDef>
  </a:objectDefaults>
  <a:extraClrSchemeLst>
    <a:extraClrScheme>
      <a:clrScheme name="Cover 5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Cover 6">
  <a:themeElements>
    <a:clrScheme name="">
      <a:dk1>
        <a:srgbClr val="000000"/>
      </a:dk1>
      <a:lt1>
        <a:srgbClr val="FFFFFF"/>
      </a:lt1>
      <a:dk2>
        <a:srgbClr val="000000"/>
      </a:dk2>
      <a:lt2>
        <a:srgbClr val="000000"/>
      </a:lt2>
      <a:accent1>
        <a:srgbClr val="006666"/>
      </a:accent1>
      <a:accent2>
        <a:srgbClr val="333399"/>
      </a:accent2>
      <a:accent3>
        <a:srgbClr val="FFFFFF"/>
      </a:accent3>
      <a:accent4>
        <a:srgbClr val="000000"/>
      </a:accent4>
      <a:accent5>
        <a:srgbClr val="AAB8B8"/>
      </a:accent5>
      <a:accent6>
        <a:srgbClr val="2D2D8A"/>
      </a:accent6>
      <a:hlink>
        <a:srgbClr val="009999"/>
      </a:hlink>
      <a:folHlink>
        <a:srgbClr val="99CC00"/>
      </a:folHlink>
    </a:clrScheme>
    <a:fontScheme name="Cover 6">
      <a:majorFont>
        <a:latin typeface="Arial Bold"/>
        <a:ea typeface="PingFang SC Semibold"/>
        <a:cs typeface="PingFang SC Semibold"/>
      </a:majorFont>
      <a:minorFont>
        <a:latin typeface="Arial Bold"/>
        <a:ea typeface="PingFang SC Semibold"/>
        <a:cs typeface="PingFang SC Semibold"/>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a:noFill/>
        </a:ln>
        <a:effectLst/>
        <a:extLst>
          <a:ext uri="{91240B29-F687-4F45-9708-019B960494DF}">
            <a14:hiddenLine xmlns:a14="http://schemas.microsoft.com/office/drawing/2010/main" w="12700" cap="flat" cmpd="sng" algn="ctr">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3600" b="0" i="0" u="none" strike="noStrike" cap="none" normalizeH="0" baseline="0">
            <a:ln>
              <a:noFill/>
            </a:ln>
            <a:solidFill>
              <a:schemeClr val="tx1"/>
            </a:solidFill>
            <a:effectLst/>
            <a:latin typeface="Helvetica Light" charset="0"/>
            <a:ea typeface="PingFang SC Light" charset="0"/>
            <a:cs typeface="PingFang SC Light" charset="0"/>
            <a:sym typeface="Helvetica Light" charset="0"/>
          </a:defRPr>
        </a:defPPr>
      </a:lstStyle>
    </a:spDef>
    <a:ln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a:noFill/>
        </a:ln>
        <a:effectLst/>
        <a:extLst>
          <a:ext uri="{91240B29-F687-4F45-9708-019B960494DF}">
            <a14:hiddenLine xmlns:a14="http://schemas.microsoft.com/office/drawing/2010/main" w="12700" cap="flat" cmpd="sng" algn="ctr">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3600" b="0" i="0" u="none" strike="noStrike" cap="none" normalizeH="0" baseline="0">
            <a:ln>
              <a:noFill/>
            </a:ln>
            <a:solidFill>
              <a:schemeClr val="tx1"/>
            </a:solidFill>
            <a:effectLst/>
            <a:latin typeface="Helvetica Light" charset="0"/>
            <a:ea typeface="PingFang SC Light" charset="0"/>
            <a:cs typeface="PingFang SC Light" charset="0"/>
            <a:sym typeface="Helvetica Light" charset="0"/>
          </a:defRPr>
        </a:defPPr>
      </a:lstStyle>
    </a:lnDef>
  </a:objectDefaults>
  <a:extraClrSchemeLst>
    <a:extraClrScheme>
      <a:clrScheme name="Cover 6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1_Body 2">
  <a:themeElements>
    <a:clrScheme name="">
      <a:dk1>
        <a:srgbClr val="000000"/>
      </a:dk1>
      <a:lt1>
        <a:srgbClr val="FFFEFE"/>
      </a:lt1>
      <a:dk2>
        <a:srgbClr val="000000"/>
      </a:dk2>
      <a:lt2>
        <a:srgbClr val="000000"/>
      </a:lt2>
      <a:accent1>
        <a:srgbClr val="E2E6DF"/>
      </a:accent1>
      <a:accent2>
        <a:srgbClr val="333399"/>
      </a:accent2>
      <a:accent3>
        <a:srgbClr val="FFFEFE"/>
      </a:accent3>
      <a:accent4>
        <a:srgbClr val="000000"/>
      </a:accent4>
      <a:accent5>
        <a:srgbClr val="EEF0EC"/>
      </a:accent5>
      <a:accent6>
        <a:srgbClr val="2D2D8A"/>
      </a:accent6>
      <a:hlink>
        <a:srgbClr val="009999"/>
      </a:hlink>
      <a:folHlink>
        <a:srgbClr val="99CC00"/>
      </a:folHlink>
    </a:clrScheme>
    <a:fontScheme name="Body 2">
      <a:majorFont>
        <a:latin typeface="Arial Bold"/>
        <a:ea typeface="PingFang SC Semibold"/>
        <a:cs typeface="PingFang SC Semibold"/>
      </a:majorFont>
      <a:minorFont>
        <a:latin typeface="Arial"/>
        <a:ea typeface="PingFang SC Regular"/>
        <a:cs typeface="PingFang SC Regula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a:noFill/>
        </a:ln>
        <a:effectLst/>
        <a:extLst>
          <a:ext uri="{91240B29-F687-4F45-9708-019B960494DF}">
            <a14:hiddenLine xmlns:a14="http://schemas.microsoft.com/office/drawing/2010/main" w="12700" cap="flat" cmpd="sng" algn="ctr">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3600" b="0" i="0" u="none" strike="noStrike" cap="none" normalizeH="0" baseline="0">
            <a:ln>
              <a:noFill/>
            </a:ln>
            <a:solidFill>
              <a:schemeClr val="tx1"/>
            </a:solidFill>
            <a:effectLst/>
            <a:latin typeface="Helvetica Light" charset="0"/>
            <a:ea typeface="PingFang SC Light" charset="0"/>
            <a:cs typeface="PingFang SC Light" charset="0"/>
            <a:sym typeface="Helvetica Light" charset="0"/>
          </a:defRPr>
        </a:defPPr>
      </a:lstStyle>
    </a:spDef>
    <a:ln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a:noFill/>
        </a:ln>
        <a:effectLst/>
        <a:extLst>
          <a:ext uri="{91240B29-F687-4F45-9708-019B960494DF}">
            <a14:hiddenLine xmlns:a14="http://schemas.microsoft.com/office/drawing/2010/main" w="12700" cap="flat" cmpd="sng" algn="ctr">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3600" b="0" i="0" u="none" strike="noStrike" cap="none" normalizeH="0" baseline="0">
            <a:ln>
              <a:noFill/>
            </a:ln>
            <a:solidFill>
              <a:schemeClr val="tx1"/>
            </a:solidFill>
            <a:effectLst/>
            <a:latin typeface="Helvetica Light" charset="0"/>
            <a:ea typeface="PingFang SC Light" charset="0"/>
            <a:cs typeface="PingFang SC Light" charset="0"/>
            <a:sym typeface="Helvetica Light" charset="0"/>
          </a:defRPr>
        </a:defPPr>
      </a:lstStyle>
    </a:lnDef>
  </a:objectDefaults>
  <a:extraClrSchemeLst>
    <a:extraClrScheme>
      <a:clrScheme name="Body 2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1_Body 1">
  <a:themeElements>
    <a:clrScheme name="">
      <a:dk1>
        <a:srgbClr val="000000"/>
      </a:dk1>
      <a:lt1>
        <a:srgbClr val="FFFEFE"/>
      </a:lt1>
      <a:dk2>
        <a:srgbClr val="000000"/>
      </a:dk2>
      <a:lt2>
        <a:srgbClr val="000000"/>
      </a:lt2>
      <a:accent1>
        <a:srgbClr val="00817C"/>
      </a:accent1>
      <a:accent2>
        <a:srgbClr val="333399"/>
      </a:accent2>
      <a:accent3>
        <a:srgbClr val="FFFEFE"/>
      </a:accent3>
      <a:accent4>
        <a:srgbClr val="000000"/>
      </a:accent4>
      <a:accent5>
        <a:srgbClr val="AAC1BF"/>
      </a:accent5>
      <a:accent6>
        <a:srgbClr val="2D2D8A"/>
      </a:accent6>
      <a:hlink>
        <a:srgbClr val="009999"/>
      </a:hlink>
      <a:folHlink>
        <a:srgbClr val="99CC00"/>
      </a:folHlink>
    </a:clrScheme>
    <a:fontScheme name="Body 1">
      <a:majorFont>
        <a:latin typeface="Arial Bold"/>
        <a:ea typeface="PingFang SC Semibold"/>
        <a:cs typeface="PingFang SC Semibold"/>
      </a:majorFont>
      <a:minorFont>
        <a:latin typeface="Arial"/>
        <a:ea typeface="PingFang SC Regular"/>
        <a:cs typeface="PingFang SC Regula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a:noFill/>
        </a:ln>
        <a:effectLst/>
        <a:extLst>
          <a:ext uri="{91240B29-F687-4F45-9708-019B960494DF}">
            <a14:hiddenLine xmlns:a14="http://schemas.microsoft.com/office/drawing/2010/main" w="12700" cap="flat" cmpd="sng" algn="ctr">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3600" b="0" i="0" u="none" strike="noStrike" cap="none" normalizeH="0" baseline="0">
            <a:ln>
              <a:noFill/>
            </a:ln>
            <a:solidFill>
              <a:schemeClr val="tx1"/>
            </a:solidFill>
            <a:effectLst/>
            <a:latin typeface="Helvetica Light" charset="0"/>
            <a:ea typeface="PingFang SC Light" charset="0"/>
            <a:cs typeface="PingFang SC Light" charset="0"/>
            <a:sym typeface="Helvetica Light" charset="0"/>
          </a:defRPr>
        </a:defPPr>
      </a:lstStyle>
    </a:spDef>
    <a:ln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a:noFill/>
        </a:ln>
        <a:effectLst/>
        <a:extLst>
          <a:ext uri="{91240B29-F687-4F45-9708-019B960494DF}">
            <a14:hiddenLine xmlns:a14="http://schemas.microsoft.com/office/drawing/2010/main" w="12700" cap="flat" cmpd="sng" algn="ctr">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3600" b="0" i="0" u="none" strike="noStrike" cap="none" normalizeH="0" baseline="0">
            <a:ln>
              <a:noFill/>
            </a:ln>
            <a:solidFill>
              <a:schemeClr val="tx1"/>
            </a:solidFill>
            <a:effectLst/>
            <a:latin typeface="Helvetica Light" charset="0"/>
            <a:ea typeface="PingFang SC Light" charset="0"/>
            <a:cs typeface="PingFang SC Light" charset="0"/>
            <a:sym typeface="Helvetica Light" charset="0"/>
          </a:defRPr>
        </a:defPPr>
      </a:lstStyle>
    </a:lnDef>
  </a:objectDefaults>
  <a:extraClrSchemeLst>
    <a:extraClrScheme>
      <a:clrScheme name="Body 1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Custom Design">
  <a:themeElements>
    <a:clrScheme name="Hudson New Brand Colours">
      <a:dk1>
        <a:srgbClr val="615A4F"/>
      </a:dk1>
      <a:lt1>
        <a:sysClr val="window" lastClr="FFFFFF"/>
      </a:lt1>
      <a:dk2>
        <a:srgbClr val="DAD3CC"/>
      </a:dk2>
      <a:lt2>
        <a:srgbClr val="FFFFFF"/>
      </a:lt2>
      <a:accent1>
        <a:srgbClr val="009C9E"/>
      </a:accent1>
      <a:accent2>
        <a:srgbClr val="00B3F0"/>
      </a:accent2>
      <a:accent3>
        <a:srgbClr val="F58220"/>
      </a:accent3>
      <a:accent4>
        <a:srgbClr val="ED1C24"/>
      </a:accent4>
      <a:accent5>
        <a:srgbClr val="86CCBF"/>
      </a:accent5>
      <a:accent6>
        <a:srgbClr val="E6EBE8"/>
      </a:accent6>
      <a:hlink>
        <a:srgbClr val="AEA500"/>
      </a:hlink>
      <a:folHlink>
        <a:srgbClr val="EBCE7B"/>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p:properties xmlns:p="http://schemas.microsoft.com/office/2006/metadata/properties" xmlns:xsi="http://www.w3.org/2001/XMLSchema-instance" xmlns:pc="http://schemas.microsoft.com/office/infopath/2007/PartnerControls">
  <documentManagement>
    <_dlc_DocId xmlns="1d4e3da0-e1f8-4727-97e0-7d9305ebb62b">Y74E4NSN5CF5-155-26</_dlc_DocId>
    <_dlc_DocIdUrl xmlns="1d4e3da0-e1f8-4727-97e0-7d9305ebb62b">
      <Url>https://anz.insite.hudson.com/Marketing/_layouts/15/DocIdRedir.aspx?ID=Y74E4NSN5CF5-155-26</Url>
      <Description>Y74E4NSN5CF5-155-26</Description>
    </_dlc_DocIdUrl>
    <Category xmlns="297e1b6a-36d1-4ed3-929b-7b3482bd9fab"/>
    <PublishingExpirationDate xmlns="http://schemas.microsoft.com/sharepoint/v3" xsi:nil="true"/>
    <PublishingStartDate xmlns="http://schemas.microsoft.com/sharepoint/v3" xsi:nil="true"/>
  </documentManagement>
</p:properties>
</file>

<file path=customXml/item2.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Version=15.0.0.0,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Version=15.0.0.0,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Version=15.0.0.0,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Version=15.0.0.0, Culture=neutral, PublicKeyToken=71e9bce111e9429c</Assembly>
    <Class>Microsoft.Office.DocumentManagement.Internal.DocIdHandler</Class>
    <Data/>
    <Filter/>
  </Receiver>
</spe:Receivers>
</file>

<file path=customXml/item3.xml><?xml version="1.0" encoding="utf-8"?>
<ct:contentTypeSchema xmlns:ct="http://schemas.microsoft.com/office/2006/metadata/contentType" xmlns:ma="http://schemas.microsoft.com/office/2006/metadata/properties/metaAttributes" ct:_="" ma:_="" ma:contentTypeName="Document" ma:contentTypeID="0x010100DA18834DDD270F42ACC06D649C116B21" ma:contentTypeVersion="1" ma:contentTypeDescription="Create a new document." ma:contentTypeScope="" ma:versionID="a92b4e940d421c1cd95f409b16ff2019">
  <xsd:schema xmlns:xsd="http://www.w3.org/2001/XMLSchema" xmlns:xs="http://www.w3.org/2001/XMLSchema" xmlns:p="http://schemas.microsoft.com/office/2006/metadata/properties" xmlns:ns1="http://schemas.microsoft.com/sharepoint/v3" xmlns:ns2="297e1b6a-36d1-4ed3-929b-7b3482bd9fab" xmlns:ns3="1d4e3da0-e1f8-4727-97e0-7d9305ebb62b" targetNamespace="http://schemas.microsoft.com/office/2006/metadata/properties" ma:root="true" ma:fieldsID="c1d25840b695595a69f0952cef996ef2" ns1:_="" ns2:_="" ns3:_="">
    <xsd:import namespace="http://schemas.microsoft.com/sharepoint/v3"/>
    <xsd:import namespace="297e1b6a-36d1-4ed3-929b-7b3482bd9fab"/>
    <xsd:import namespace="1d4e3da0-e1f8-4727-97e0-7d9305ebb62b"/>
    <xsd:element name="properties">
      <xsd:complexType>
        <xsd:sequence>
          <xsd:element name="documentManagement">
            <xsd:complexType>
              <xsd:all>
                <xsd:element ref="ns1:PublishingStartDate" minOccurs="0"/>
                <xsd:element ref="ns1:PublishingExpirationDate" minOccurs="0"/>
                <xsd:element ref="ns2:Category" minOccurs="0"/>
                <xsd:element ref="ns3:_dlc_DocId" minOccurs="0"/>
                <xsd:element ref="ns3:_dlc_DocIdUrl" minOccurs="0"/>
                <xsd:element ref="ns3:_dlc_DocIdPersistId"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4" nillable="true" ma:displayName="Scheduling Start Date" ma:description="Scheduling Start Date is a site column created by the Publishing feature. It is used to specify the date and time on which this page will first appear to site visitors." ma:hidden="true" ma:internalName="PublishingStartDate">
      <xsd:simpleType>
        <xsd:restriction base="dms:Unknown"/>
      </xsd:simpleType>
    </xsd:element>
    <xsd:element name="PublishingExpirationDate" ma:index="5" nillable="true" ma:displayName="Scheduling End Date" ma:description="Scheduling End Date is a site column created by the Publishing feature. It is used to specify the date and time on which this page will no longer appear to site visitors." ma:hidden="true" ma:internalName="PublishingExpirationDat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297e1b6a-36d1-4ed3-929b-7b3482bd9fab" elementFormDefault="qualified">
    <xsd:import namespace="http://schemas.microsoft.com/office/2006/documentManagement/types"/>
    <xsd:import namespace="http://schemas.microsoft.com/office/infopath/2007/PartnerControls"/>
    <xsd:element name="Category" ma:index="6" nillable="true" ma:displayName="Category" ma:internalName="Category0" ma:readOnly="false">
      <xsd:complexType>
        <xsd:complexContent>
          <xsd:extension base="dms:MultiChoiceFillIn">
            <xsd:sequence>
              <xsd:element name="Value" maxOccurs="unbounded" minOccurs="0" nillable="true">
                <xsd:simpleType>
                  <xsd:union memberTypes="dms:Text">
                    <xsd:simpleType>
                      <xsd:restriction base="dms:Choice">
                        <xsd:enumeration value="Templates"/>
                        <xsd:enumeration value="How To"/>
                        <xsd:enumeration value="General"/>
                        <xsd:enumeration value="Specialist"/>
                        <xsd:enumeration value="Talent Management"/>
                        <xsd:enumeration value="RPO"/>
                        <xsd:enumeration value="Managed Services"/>
                        <xsd:enumeration value="Documents"/>
                        <xsd:enumeration value="email"/>
                        <xsd:enumeration value="PowerPoint"/>
                        <xsd:enumeration value="Sector Flyers"/>
                        <xsd:enumeration value="Other"/>
                        <xsd:enumeration value="A&amp;F"/>
                        <xsd:enumeration value="Fin Services"/>
                        <xsd:enumeration value="HR"/>
                        <xsd:enumeration value="ICT"/>
                        <xsd:enumeration value="Legal"/>
                        <xsd:enumeration value="Oil Gas"/>
                        <xsd:enumeration value="Office Support"/>
                        <xsd:enumeration value="P&amp;C"/>
                        <xsd:enumeration value="Public Sector"/>
                        <xsd:enumeration value="SMC"/>
                        <xsd:enumeration value="SCP"/>
                        <xsd:enumeration value="Tech&amp;Eng"/>
                        <xsd:enumeration value="New Business Wins"/>
                        <xsd:enumeration value="TBWA"/>
                        <xsd:enumeration value="Nomination"/>
                        <xsd:enumeration value="Job Advertising"/>
                        <xsd:enumeration value="Salary Guides"/>
                        <xsd:enumeration value="2010"/>
                        <xsd:enumeration value="Event Support"/>
                        <xsd:enumeration value="Global Research"/>
                        <xsd:enumeration value="2020 Series Launch"/>
                        <xsd:enumeration value="Hudson Report"/>
                        <xsd:enumeration value="Surveying"/>
                        <xsd:enumeration value="2020 Additional Documentation"/>
                        <xsd:enumeration value="Mining&amp;Energy"/>
                        <xsd:enumeration value="Christmas"/>
                        <xsd:enumeration value="QualityofHire"/>
                        <xsd:enumeration value="Big Data"/>
                      </xsd:restriction>
                    </xsd:simpleType>
                  </xsd:union>
                </xsd:simpleType>
              </xsd:element>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1d4e3da0-e1f8-4727-97e0-7d9305ebb62b" elementFormDefault="qualified">
    <xsd:import namespace="http://schemas.microsoft.com/office/2006/documentManagement/types"/>
    <xsd:import namespace="http://schemas.microsoft.com/office/infopath/2007/PartnerControls"/>
    <xsd:element name="_dlc_DocId" ma:index="11" nillable="true" ma:displayName="Document ID Value" ma:description="The value of the document ID assigned to this item." ma:internalName="_dlc_DocId" ma:readOnly="true">
      <xsd:simpleType>
        <xsd:restriction base="dms:Text"/>
      </xsd:simpleType>
    </xsd:element>
    <xsd:element name="_dlc_DocIdUrl" ma:index="12"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3" nillable="true" ma:displayName="Persist ID" ma:description="Keep ID on add." ma:hidden="true" ma:internalName="_dlc_DocIdPersistId" ma:readOnly="true">
      <xsd:simpleType>
        <xsd:restriction base="dms:Boolea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7" ma:displayName="Content Type"/>
        <xsd:element ref="dc:title" minOccurs="0" maxOccurs="1" ma:index="3"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4.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C611D16C-F3B6-49C4-8AF5-0CF8EA9ABD3A}">
  <ds:schemaRefs>
    <ds:schemaRef ds:uri="http://purl.org/dc/elements/1.1/"/>
    <ds:schemaRef ds:uri="http://schemas.microsoft.com/office/2006/metadata/properties"/>
    <ds:schemaRef ds:uri="http://schemas.microsoft.com/sharepoint/v3"/>
    <ds:schemaRef ds:uri="http://purl.org/dc/terms/"/>
    <ds:schemaRef ds:uri="http://schemas.openxmlformats.org/package/2006/metadata/core-properties"/>
    <ds:schemaRef ds:uri="http://schemas.microsoft.com/office/2006/documentManagement/types"/>
    <ds:schemaRef ds:uri="http://schemas.microsoft.com/office/infopath/2007/PartnerControls"/>
    <ds:schemaRef ds:uri="1d4e3da0-e1f8-4727-97e0-7d9305ebb62b"/>
    <ds:schemaRef ds:uri="297e1b6a-36d1-4ed3-929b-7b3482bd9fab"/>
    <ds:schemaRef ds:uri="http://www.w3.org/XML/1998/namespace"/>
    <ds:schemaRef ds:uri="http://purl.org/dc/dcmitype/"/>
  </ds:schemaRefs>
</ds:datastoreItem>
</file>

<file path=customXml/itemProps2.xml><?xml version="1.0" encoding="utf-8"?>
<ds:datastoreItem xmlns:ds="http://schemas.openxmlformats.org/officeDocument/2006/customXml" ds:itemID="{FA88EE10-5CBB-4FC6-A852-8A99058765A3}">
  <ds:schemaRefs>
    <ds:schemaRef ds:uri="http://schemas.microsoft.com/sharepoint/events"/>
  </ds:schemaRefs>
</ds:datastoreItem>
</file>

<file path=customXml/itemProps3.xml><?xml version="1.0" encoding="utf-8"?>
<ds:datastoreItem xmlns:ds="http://schemas.openxmlformats.org/officeDocument/2006/customXml" ds:itemID="{01419F2C-F50C-4D8D-AE7B-1414FCB8481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297e1b6a-36d1-4ed3-929b-7b3482bd9fab"/>
    <ds:schemaRef ds:uri="1d4e3da0-e1f8-4727-97e0-7d9305ebb62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4.xml><?xml version="1.0" encoding="utf-8"?>
<ds:datastoreItem xmlns:ds="http://schemas.openxmlformats.org/officeDocument/2006/customXml" ds:itemID="{7EBCC5E7-B24B-4991-BD95-D35B0861B47D}">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Hudson_widescreen</Template>
  <TotalTime>989</TotalTime>
  <Pages>0</Pages>
  <Words>3078</Words>
  <Characters>0</Characters>
  <Application>Microsoft Office PowerPoint</Application>
  <PresentationFormat>On-screen Show (16:9)</PresentationFormat>
  <Lines>0</Lines>
  <Paragraphs>248</Paragraphs>
  <Slides>22</Slides>
  <Notes>22</Notes>
  <HiddenSlides>0</HiddenSlides>
  <MMClips>0</MMClips>
  <ScaleCrop>false</ScaleCrop>
  <HeadingPairs>
    <vt:vector size="6" baseType="variant">
      <vt:variant>
        <vt:lpstr>Fonts Used</vt:lpstr>
      </vt:variant>
      <vt:variant>
        <vt:i4>9</vt:i4>
      </vt:variant>
      <vt:variant>
        <vt:lpstr>Theme</vt:lpstr>
      </vt:variant>
      <vt:variant>
        <vt:i4>5</vt:i4>
      </vt:variant>
      <vt:variant>
        <vt:lpstr>Slide Titles</vt:lpstr>
      </vt:variant>
      <vt:variant>
        <vt:i4>22</vt:i4>
      </vt:variant>
    </vt:vector>
  </HeadingPairs>
  <TitlesOfParts>
    <vt:vector size="36" baseType="lpstr">
      <vt:lpstr>ＭＳ Ｐゴシック</vt:lpstr>
      <vt:lpstr>Arial</vt:lpstr>
      <vt:lpstr>Arial Bold</vt:lpstr>
      <vt:lpstr>Calibri</vt:lpstr>
      <vt:lpstr>Helvetica Light</vt:lpstr>
      <vt:lpstr>Open Sans</vt:lpstr>
      <vt:lpstr>PingFang SC Light</vt:lpstr>
      <vt:lpstr>PingFang SC Regular</vt:lpstr>
      <vt:lpstr>PingFang SC Semibold</vt:lpstr>
      <vt:lpstr>4_Cover 5</vt:lpstr>
      <vt:lpstr>Cover 6</vt:lpstr>
      <vt:lpstr>1_Body 2</vt:lpstr>
      <vt:lpstr>1_Body 1</vt:lpstr>
      <vt:lpstr>Custom Design</vt:lpstr>
      <vt:lpstr>Pathways14 Conference</vt:lpstr>
      <vt:lpstr>Employment challenges for people with a disability</vt:lpstr>
      <vt:lpstr>Mary’s Story </vt:lpstr>
      <vt:lpstr>Employment statistics for people with a disability</vt:lpstr>
      <vt:lpstr>The business benefits of D&amp;I</vt:lpstr>
      <vt:lpstr>The diversity advantage</vt:lpstr>
      <vt:lpstr>Diversity + Inclusion = Improved business outcomes</vt:lpstr>
      <vt:lpstr>New and emerging trends in recruitment:  Technology, online assessments and artificial intelligence (AI)</vt:lpstr>
      <vt:lpstr>Insert</vt:lpstr>
      <vt:lpstr>New and emerging trends in recruitment</vt:lpstr>
      <vt:lpstr>PowerPoint Presentation</vt:lpstr>
      <vt:lpstr>PowerPoint Presentation</vt:lpstr>
      <vt:lpstr>PowerPoint Presentation</vt:lpstr>
      <vt:lpstr>PowerPoint Presentation</vt:lpstr>
      <vt:lpstr>Practical strategies to increase inclusion: Traditional and contemporary approaches</vt:lpstr>
      <vt:lpstr>Reasonable adjustments</vt:lpstr>
      <vt:lpstr>Technology accessibility</vt:lpstr>
      <vt:lpstr>Inclusive design</vt:lpstr>
      <vt:lpstr>Unconscious bias training</vt:lpstr>
      <vt:lpstr>Our vision for an inclusive future</vt:lpstr>
      <vt:lpstr>Q&amp;A</vt:lpstr>
      <vt:lpstr>PowerPoint Presentation</vt:lpstr>
    </vt:vector>
  </TitlesOfParts>
  <Company>Hudson Global Resources</Company>
  <LinksUpToDate>false</LinksUpToDate>
  <SharedDoc>false</SharedDoc>
  <HyperlinkBase/>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Heading. Maximum 2 lines. Arial Bold.</dc:title>
  <dc:creator>Mendonca, Melanie</dc:creator>
  <cp:lastModifiedBy>W101514</cp:lastModifiedBy>
  <cp:revision>97</cp:revision>
  <dcterms:created xsi:type="dcterms:W3CDTF">2016-07-21T04:22:49Z</dcterms:created>
  <dcterms:modified xsi:type="dcterms:W3CDTF">2018-12-05T21:53:36Z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dlc_DocIdItemGuid">
    <vt:lpwstr>0df504b0-88aa-47fe-b897-1f5452c5464e</vt:lpwstr>
  </property>
  <property fmtid="{D5CDD505-2E9C-101B-9397-08002B2CF9AE}" pid="3" name="ContentTypeId">
    <vt:lpwstr>0x010100DA18834DDD270F42ACC06D649C116B21</vt:lpwstr>
  </property>
</Properties>
</file>