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7" r:id="rId1"/>
    <p:sldMasterId id="2147483818" r:id="rId2"/>
    <p:sldMasterId id="2147483819" r:id="rId3"/>
    <p:sldMasterId id="2147483820" r:id="rId4"/>
    <p:sldMasterId id="2147483821" r:id="rId5"/>
    <p:sldMasterId id="2147483822" r:id="rId6"/>
    <p:sldMasterId id="2147483823" r:id="rId7"/>
    <p:sldMasterId id="2147483824" r:id="rId8"/>
    <p:sldMasterId id="2147483825" r:id="rId9"/>
    <p:sldMasterId id="2147483826" r:id="rId10"/>
    <p:sldMasterId id="2147483827" r:id="rId11"/>
    <p:sldMasterId id="2147483828" r:id="rId12"/>
    <p:sldMasterId id="2147483829" r:id="rId13"/>
    <p:sldMasterId id="2147483830" r:id="rId14"/>
    <p:sldMasterId id="2147483831" r:id="rId15"/>
    <p:sldMasterId id="2147483832" r:id="rId16"/>
    <p:sldMasterId id="2147483833" r:id="rId17"/>
  </p:sldMasterIdLst>
  <p:notesMasterIdLst>
    <p:notesMasterId r:id="rId80"/>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Lst>
  <p:sldSz cx="9144000" cy="5143500" type="screen16x9"/>
  <p:notesSz cx="6858000" cy="9144000"/>
  <p:embeddedFontLst>
    <p:embeddedFont>
      <p:font typeface="Raleway" panose="020B0604020202020204" charset="0"/>
      <p:regular r:id="rId81"/>
      <p:bold r:id="rId82"/>
      <p:italic r:id="rId83"/>
      <p:boldItalic r:id="rId84"/>
    </p:embeddedFont>
    <p:embeddedFont>
      <p:font typeface="Oswald" panose="020B0604020202020204" charset="0"/>
      <p:regular r:id="rId85"/>
      <p:bold r:id="rId86"/>
    </p:embeddedFont>
    <p:embeddedFont>
      <p:font typeface="Calibri" panose="020F0502020204030204" pitchFamily="34" charset="0"/>
      <p:regular r:id="rId87"/>
      <p:bold r:id="rId88"/>
      <p:italic r:id="rId89"/>
      <p:boldItalic r:id="rId90"/>
    </p:embeddedFont>
    <p:embeddedFont>
      <p:font typeface="Raleway ExtraBold" panose="020B0604020202020204" charset="0"/>
      <p:bold r:id="rId91"/>
      <p:boldItalic r:id="rId92"/>
    </p:embeddedFont>
    <p:embeddedFont>
      <p:font typeface="Nunito" panose="020B0604020202020204" charset="0"/>
      <p:regular r:id="rId93"/>
      <p:bold r:id="rId94"/>
      <p:italic r:id="rId95"/>
      <p:boldItalic r:id="rId96"/>
    </p:embeddedFont>
    <p:embeddedFont>
      <p:font typeface="Raleway Light" panose="020B0604020202020204" charset="0"/>
      <p:regular r:id="rId97"/>
      <p:bold r:id="rId98"/>
      <p:italic r:id="rId99"/>
      <p:boldItalic r:id="rId100"/>
    </p:embeddedFont>
    <p:embeddedFont>
      <p:font typeface="Varela Round" panose="020B0604020202020204" charset="-79"/>
      <p:regular r:id="rId101"/>
    </p:embeddedFont>
    <p:embeddedFont>
      <p:font typeface="Helvetica Neue" panose="020B0604020202020204" charset="0"/>
      <p:regular r:id="rId102"/>
      <p:bold r:id="rId103"/>
      <p:italic r:id="rId104"/>
      <p:boldItalic r:id="rId105"/>
    </p:embeddedFont>
    <p:embeddedFont>
      <p:font typeface="Montserrat" panose="020B0604020202020204" charset="0"/>
      <p:regular r:id="rId106"/>
      <p:bold r:id="rId107"/>
      <p:italic r:id="rId108"/>
      <p:boldItalic r:id="rId109"/>
    </p:embeddedFont>
    <p:embeddedFont>
      <p:font typeface="Average" panose="020B0604020202020204" charset="0"/>
      <p:regular r:id="rId110"/>
    </p:embeddedFont>
    <p:embeddedFont>
      <p:font typeface="Open Sans" panose="020B060402020202020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432" y="394"/>
      </p:cViewPr>
      <p:guideLst/>
    </p:cSldViewPr>
  </p:slideViewPr>
  <p:notesTextViewPr>
    <p:cViewPr>
      <p:scale>
        <a:sx n="1" d="1"/>
        <a:sy n="1" d="1"/>
      </p:scale>
      <p:origin x="0" y="0"/>
    </p:cViewPr>
  </p:notesTextViewPr>
  <p:sorterViewPr>
    <p:cViewPr>
      <p:scale>
        <a:sx n="100" d="100"/>
        <a:sy n="100" d="100"/>
      </p:scale>
      <p:origin x="0" y="-1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theme" Target="theme/theme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font" Target="fonts/font4.fntdata"/><Relationship Id="rId89" Type="http://schemas.openxmlformats.org/officeDocument/2006/relationships/font" Target="fonts/font9.fntdata"/><Relationship Id="rId112" Type="http://schemas.openxmlformats.org/officeDocument/2006/relationships/font" Target="fonts/font32.fntdata"/><Relationship Id="rId16" Type="http://schemas.openxmlformats.org/officeDocument/2006/relationships/slideMaster" Target="slideMasters/slideMaster16.xml"/><Relationship Id="rId107" Type="http://schemas.openxmlformats.org/officeDocument/2006/relationships/font" Target="fonts/font27.fntdata"/><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font" Target="fonts/font7.fntdata"/><Relationship Id="rId102" Type="http://schemas.openxmlformats.org/officeDocument/2006/relationships/font" Target="fonts/font22.fntdata"/><Relationship Id="rId110" Type="http://schemas.openxmlformats.org/officeDocument/2006/relationships/font" Target="fonts/font30.fntdata"/><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font" Target="fonts/font20.fntdata"/><Relationship Id="rId105" Type="http://schemas.openxmlformats.org/officeDocument/2006/relationships/font" Target="fonts/font25.fntdata"/><Relationship Id="rId113" Type="http://schemas.openxmlformats.org/officeDocument/2006/relationships/font" Target="fonts/font33.fntdata"/><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font" Target="fonts/font23.fntdata"/><Relationship Id="rId108" Type="http://schemas.openxmlformats.org/officeDocument/2006/relationships/font" Target="fonts/font28.fntdata"/><Relationship Id="rId11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11"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font" Target="fonts/font26.fntdata"/><Relationship Id="rId114" Type="http://schemas.openxmlformats.org/officeDocument/2006/relationships/font" Target="fonts/font34.fntdata"/><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font" Target="fonts/font29.fntdata"/><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191903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ore-ed.org/legacy/thought-leadership/ten-trends/ten-trends-2014/learning-agenc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426e04288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426e04288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64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4882834854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488283485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91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4882834854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g488283485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259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4882834854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g4882834854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22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4882834854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4882834854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50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4882834854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4882834854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4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4882834854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g4882834854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303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4882834854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488283485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43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4882834854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4882834854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49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4882834854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4882834854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131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4882834854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4882834854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rPr>
              <a:t>Current changes impacting on literacy in schools:</a:t>
            </a:r>
            <a:endParaRPr sz="1000">
              <a:solidFill>
                <a:schemeClr val="dk1"/>
              </a:solidFill>
            </a:endParaRPr>
          </a:p>
          <a:p>
            <a:pPr marL="457200" lvl="0" indent="0" algn="l" rtl="0">
              <a:spcBef>
                <a:spcPts val="0"/>
              </a:spcBef>
              <a:spcAft>
                <a:spcPts val="0"/>
              </a:spcAft>
              <a:buClr>
                <a:schemeClr val="dk1"/>
              </a:buClr>
              <a:buSzPts val="1100"/>
              <a:buFont typeface="Arial"/>
              <a:buNone/>
            </a:pPr>
            <a:r>
              <a:rPr lang="en-GB" sz="1000">
                <a:solidFill>
                  <a:schemeClr val="dk1"/>
                </a:solidFill>
              </a:rPr>
              <a:t>Movement to student agency</a:t>
            </a:r>
            <a:endParaRPr sz="1000">
              <a:solidFill>
                <a:schemeClr val="dk1"/>
              </a:solidFill>
            </a:endParaRPr>
          </a:p>
          <a:p>
            <a:pPr marL="457200" lvl="0" indent="0" algn="l" rtl="0">
              <a:spcBef>
                <a:spcPts val="0"/>
              </a:spcBef>
              <a:spcAft>
                <a:spcPts val="0"/>
              </a:spcAft>
              <a:buClr>
                <a:schemeClr val="dk1"/>
              </a:buClr>
              <a:buSzPts val="1100"/>
              <a:buFont typeface="Arial"/>
              <a:buNone/>
            </a:pPr>
            <a:r>
              <a:rPr lang="en-GB" sz="1000">
                <a:solidFill>
                  <a:schemeClr val="dk1"/>
                </a:solidFill>
              </a:rPr>
              <a:t>Changing role of the teacher and access to content</a:t>
            </a:r>
            <a:endParaRPr sz="1000">
              <a:solidFill>
                <a:schemeClr val="dk1"/>
              </a:solidFill>
            </a:endParaRPr>
          </a:p>
          <a:p>
            <a:pPr marL="457200" lvl="0" indent="0" algn="l" rtl="0">
              <a:spcBef>
                <a:spcPts val="0"/>
              </a:spcBef>
              <a:spcAft>
                <a:spcPts val="0"/>
              </a:spcAft>
              <a:buClr>
                <a:schemeClr val="dk1"/>
              </a:buClr>
              <a:buSzPts val="1100"/>
              <a:buFont typeface="Arial"/>
              <a:buNone/>
            </a:pPr>
            <a:r>
              <a:rPr lang="en-GB" sz="1000">
                <a:solidFill>
                  <a:schemeClr val="dk1"/>
                </a:solidFill>
              </a:rPr>
              <a:t>Technology</a:t>
            </a:r>
            <a:endParaRPr sz="10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961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488283485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488283485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2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4882834854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4882834854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01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4882834854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488283485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59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882834854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4882834854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546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4882834854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4882834854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http://core-ed.org/legacy/thought-leadership/ten-trends/ten-trends-2014/learning-agency</a:t>
            </a:r>
            <a:r>
              <a:rPr lang="en-GB"/>
              <a:t> </a:t>
            </a:r>
            <a:endParaRPr/>
          </a:p>
          <a:p>
            <a:pPr marL="0" lvl="0" indent="0" algn="l" rtl="0">
              <a:spcBef>
                <a:spcPts val="0"/>
              </a:spcBef>
              <a:spcAft>
                <a:spcPts val="0"/>
              </a:spcAft>
              <a:buNone/>
            </a:pPr>
            <a:endParaRPr/>
          </a:p>
          <a:p>
            <a:pPr marL="0" lvl="0" indent="0" algn="l" rtl="0">
              <a:spcBef>
                <a:spcPts val="0"/>
              </a:spcBef>
              <a:spcAft>
                <a:spcPts val="0"/>
              </a:spcAft>
              <a:buClr>
                <a:srgbClr val="000000"/>
              </a:buClr>
              <a:buSzPts val="1100"/>
              <a:buFont typeface="Arial"/>
              <a:buNone/>
            </a:pPr>
            <a:r>
              <a:rPr lang="en-GB"/>
              <a:t>Agency is when learning involves the activity and the initiative of the learner, more than the inputs that are transmitted to the learner from the teacher, from the curriculum, the resources and so forth. In the past our schools have catered mostly for groups of learners, for classes of kids, with a one size fits all approach. Arguably, many students felt disenfranchised in the midst of that, as they just had to sit and do what they were told. Lessons were delivered to students who were passive in the way that they received that. When learners move from being passive recipients to being much more active in the learning process, actively involved in the decisions about the learning, then they have greater agency.</a:t>
            </a:r>
            <a:endParaRPr/>
          </a:p>
        </p:txBody>
      </p:sp>
    </p:spTree>
    <p:extLst>
      <p:ext uri="{BB962C8B-B14F-4D97-AF65-F5344CB8AC3E}">
        <p14:creationId xmlns:p14="http://schemas.microsoft.com/office/powerpoint/2010/main" val="195860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4882834854_0_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4882834854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99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4882834854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g4882834854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50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4882834854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4882834854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Years ago accessibility was just not great.</a:t>
            </a:r>
            <a:endParaRPr/>
          </a:p>
          <a:p>
            <a:pPr marL="0" lvl="0" indent="0" algn="l" rtl="0">
              <a:spcBef>
                <a:spcPts val="0"/>
              </a:spcBef>
              <a:spcAft>
                <a:spcPts val="0"/>
              </a:spcAft>
              <a:buNone/>
            </a:pPr>
            <a:r>
              <a:rPr lang="en-GB"/>
              <a:t>Before CAST, and Bobby &amp; Nimas lots of kids were excluded from content.</a:t>
            </a:r>
            <a:endParaRPr/>
          </a:p>
          <a:p>
            <a:pPr marL="0" lvl="0" indent="0" algn="l" rtl="0">
              <a:spcBef>
                <a:spcPts val="0"/>
              </a:spcBef>
              <a:spcAft>
                <a:spcPts val="0"/>
              </a:spcAft>
              <a:buNone/>
            </a:pPr>
            <a:r>
              <a:rPr lang="en-GB"/>
              <a:t>At Texthelp we believe that access to literacy and STEM is life changing</a:t>
            </a:r>
            <a:endParaRPr/>
          </a:p>
        </p:txBody>
      </p:sp>
    </p:spTree>
    <p:extLst>
      <p:ext uri="{BB962C8B-B14F-4D97-AF65-F5344CB8AC3E}">
        <p14:creationId xmlns:p14="http://schemas.microsoft.com/office/powerpoint/2010/main" val="2398974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4882834854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4882834854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8142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4882834854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4882834854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These steps are a beautiful example of universal design.</a:t>
            </a:r>
            <a:endParaRPr/>
          </a:p>
          <a:p>
            <a:pPr marL="0" lvl="0" indent="0" algn="l" rtl="0">
              <a:spcBef>
                <a:spcPts val="0"/>
              </a:spcBef>
              <a:spcAft>
                <a:spcPts val="0"/>
              </a:spcAft>
              <a:buNone/>
            </a:pPr>
            <a:r>
              <a:rPr lang="en-GB"/>
              <a:t>The steps are usable by strollers, skateboards,wheelchairs, suitcases.</a:t>
            </a:r>
            <a:endParaRPr/>
          </a:p>
          <a:p>
            <a:pPr marL="0" lvl="0" indent="0" algn="l" rtl="0">
              <a:spcBef>
                <a:spcPts val="0"/>
              </a:spcBef>
              <a:spcAft>
                <a:spcPts val="0"/>
              </a:spcAft>
              <a:buNone/>
            </a:pPr>
            <a:r>
              <a:rPr lang="en-GB"/>
              <a:t>Technology needs to mimic this ramp by feeling built in - pre-concieved. </a:t>
            </a:r>
            <a:endParaRPr/>
          </a:p>
        </p:txBody>
      </p:sp>
    </p:spTree>
    <p:extLst>
      <p:ext uri="{BB962C8B-B14F-4D97-AF65-F5344CB8AC3E}">
        <p14:creationId xmlns:p14="http://schemas.microsoft.com/office/powerpoint/2010/main" val="314966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4882834854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4882834854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Giving the learner voice and choice in how they access, engage and express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9461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488283485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488283485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554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4882834854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4882834854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225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4882834854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4882834854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6737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4882834854_2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Text to speech</a:t>
            </a:r>
            <a:endParaRPr/>
          </a:p>
        </p:txBody>
      </p:sp>
      <p:sp>
        <p:nvSpPr>
          <p:cNvPr id="909" name="Google Shape;909;g4882834854_2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727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4882834854_2_4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4882834854_2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2486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4882834854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4882834854_2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writing with technology matters:</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46930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4882834854_2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4882834854_2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sz="1200">
                <a:latin typeface="Open Sans"/>
                <a:ea typeface="Open Sans"/>
                <a:cs typeface="Open Sans"/>
                <a:sym typeface="Open Sans"/>
              </a:rPr>
              <a:t>Text-to-Speech can be a game changer for students who struggle with reading. No matter what the struggle, a good text-to-speech tool can give students the help they need. </a:t>
            </a:r>
            <a:endParaRPr sz="1200">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r>
              <a:rPr lang="en-GB" sz="1200">
                <a:highlight>
                  <a:srgbClr val="FFFFFF"/>
                </a:highlight>
                <a:latin typeface="Varela Round"/>
                <a:ea typeface="Varela Round"/>
                <a:cs typeface="Varela Round"/>
                <a:sym typeface="Varela Round"/>
              </a:rPr>
              <a:t>Text-to-speech also relieves the burden of decoding for struggling readers, allowing them to focus on comprehension and improving their endurance in completing reading assignments. Research has also shown that students with learning disabilities identify and correct more errors in their compositions when they use text-to-speech for proofreading.</a:t>
            </a:r>
            <a:endParaRPr sz="1200">
              <a:latin typeface="Varela Round"/>
              <a:ea typeface="Varela Round"/>
              <a:cs typeface="Varela Round"/>
              <a:sym typeface="Varela Round"/>
            </a:endParaRPr>
          </a:p>
          <a:p>
            <a:pPr marL="0" lvl="0" indent="0" algn="l" rtl="0">
              <a:spcBef>
                <a:spcPts val="60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Tree>
    <p:extLst>
      <p:ext uri="{BB962C8B-B14F-4D97-AF65-F5344CB8AC3E}">
        <p14:creationId xmlns:p14="http://schemas.microsoft.com/office/powerpoint/2010/main" val="2403774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4882834854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4882834854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851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4882834854_2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0" name="Google Shape;940;g4882834854_2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4677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4882834854_2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6" name="Google Shape;946;g4882834854_2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5231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4882834854_2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4882834854_2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GB"/>
              <a:t>(Barton &amp; Heidema, 2002)</a:t>
            </a:r>
            <a:endParaRPr/>
          </a:p>
        </p:txBody>
      </p:sp>
    </p:spTree>
    <p:extLst>
      <p:ext uri="{BB962C8B-B14F-4D97-AF65-F5344CB8AC3E}">
        <p14:creationId xmlns:p14="http://schemas.microsoft.com/office/powerpoint/2010/main" val="229522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4882834854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4882834854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280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4882834854_2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4882834854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GB"/>
              <a:t>(Barton &amp; Heidema, 2002)</a:t>
            </a:r>
            <a:endParaRPr/>
          </a:p>
        </p:txBody>
      </p:sp>
    </p:spTree>
    <p:extLst>
      <p:ext uri="{BB962C8B-B14F-4D97-AF65-F5344CB8AC3E}">
        <p14:creationId xmlns:p14="http://schemas.microsoft.com/office/powerpoint/2010/main" val="726135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4882834854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g4882834854_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382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4882834854_2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g4882834854_2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0137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4882834854_2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g4882834854_2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095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4882834854_2_6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g4882834854_2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266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426e042888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426e042888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4428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3f58514c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3f58514c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920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f58514c3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3f58514c3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087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4882834854_2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4882834854_2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679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4882834854_2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4" name="Google Shape;1024;g4882834854_2_7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664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882834854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g488283485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1338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4882834854_2_8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31" name="Google Shape;1031;g4882834854_2_8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32" name="Google Shape;1032;g4882834854_2_8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50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7064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4882834854_2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4882834854_2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1680123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4882834854_2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1" name="Google Shape;1051;g4882834854_2_7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81955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4882834854_2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g4882834854_2_7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5618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7bc10ffc8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7bc10ffc8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p>
        </p:txBody>
      </p:sp>
    </p:spTree>
    <p:extLst>
      <p:ext uri="{BB962C8B-B14F-4D97-AF65-F5344CB8AC3E}">
        <p14:creationId xmlns:p14="http://schemas.microsoft.com/office/powerpoint/2010/main" val="3917644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4882834854_2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g4882834854_2_8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4000102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4882834854_2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7" name="Google Shape;1077;g4882834854_2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Varela Round"/>
              <a:ea typeface="Varela Round"/>
              <a:cs typeface="Varela Round"/>
              <a:sym typeface="Varela Round"/>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600"/>
              </a:spcBef>
              <a:spcAft>
                <a:spcPts val="0"/>
              </a:spcAft>
              <a:buClr>
                <a:schemeClr val="dk1"/>
              </a:buClr>
              <a:buSzPts val="1100"/>
              <a:buFont typeface="Arial"/>
              <a:buNone/>
            </a:pPr>
            <a:endParaRPr sz="12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708530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4882834854_2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g4882834854_2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197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4882834854_2_100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g4882834854_2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626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4882834854_2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4882834854_2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51454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4882834854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4882834854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48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4882834854_2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t>Lean into your discomfort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GB"/>
              <a:t>Subvert the existing paradigm</a:t>
            </a:r>
            <a:endParaRPr/>
          </a:p>
        </p:txBody>
      </p:sp>
      <p:sp>
        <p:nvSpPr>
          <p:cNvPr id="1105" name="Google Shape;1105;g4882834854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212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4882834854_2_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 future is not only unknown, it is unknowable (George Soros)</a:t>
            </a:r>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Our job is not to prepare our students for something, it is to allow them to be ready for anything………</a:t>
            </a:r>
            <a:endParaRPr>
              <a:solidFill>
                <a:schemeClr val="dk1"/>
              </a:solidFill>
            </a:endParaRPr>
          </a:p>
          <a:p>
            <a:pPr marL="0" lvl="0" indent="0" algn="l" rtl="0">
              <a:spcBef>
                <a:spcPts val="0"/>
              </a:spcBef>
              <a:spcAft>
                <a:spcPts val="0"/>
              </a:spcAft>
              <a:buNone/>
            </a:pPr>
            <a:endParaRPr/>
          </a:p>
        </p:txBody>
      </p:sp>
      <p:sp>
        <p:nvSpPr>
          <p:cNvPr id="1112" name="Google Shape;1112;g4882834854_2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151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4882834854_2_114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1120" name="Google Shape;1120;g4882834854_2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792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4882834854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g488283485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55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4882834854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4882834854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374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4882834854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488283485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3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685800" y="2840054"/>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12" name="Google Shape;12;p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4"/>
        <p:cNvGrpSpPr/>
        <p:nvPr/>
      </p:nvGrpSpPr>
      <p:grpSpPr>
        <a:xfrm>
          <a:off x="0" y="0"/>
          <a:ext cx="0" cy="0"/>
          <a:chOff x="0" y="0"/>
          <a:chExt cx="0" cy="0"/>
        </a:xfrm>
      </p:grpSpPr>
      <p:sp>
        <p:nvSpPr>
          <p:cNvPr id="45" name="Google Shape;45;p1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2"/>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47" name="Google Shape;47;p12"/>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4"/>
        <p:cNvGrpSpPr/>
        <p:nvPr/>
      </p:nvGrpSpPr>
      <p:grpSpPr>
        <a:xfrm>
          <a:off x="0" y="0"/>
          <a:ext cx="0" cy="0"/>
          <a:chOff x="0" y="0"/>
          <a:chExt cx="0" cy="0"/>
        </a:xfrm>
      </p:grpSpPr>
      <p:sp>
        <p:nvSpPr>
          <p:cNvPr id="395" name="Google Shape;395;p112"/>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
        <p:nvSpPr>
          <p:cNvPr id="396" name="Google Shape;396;p112"/>
          <p:cNvSpPr txBox="1">
            <a:spLocks noGrp="1"/>
          </p:cNvSpPr>
          <p:nvPr>
            <p:ph type="subTitle" idx="1"/>
          </p:nvPr>
        </p:nvSpPr>
        <p:spPr>
          <a:xfrm>
            <a:off x="685800" y="2840054"/>
            <a:ext cx="7772400" cy="784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endParaRPr/>
          </a:p>
        </p:txBody>
      </p:sp>
      <p:sp>
        <p:nvSpPr>
          <p:cNvPr id="397" name="Google Shape;397;p112"/>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8"/>
        <p:cNvGrpSpPr/>
        <p:nvPr/>
      </p:nvGrpSpPr>
      <p:grpSpPr>
        <a:xfrm>
          <a:off x="0" y="0"/>
          <a:ext cx="0" cy="0"/>
          <a:chOff x="0" y="0"/>
          <a:chExt cx="0" cy="0"/>
        </a:xfrm>
      </p:grpSpPr>
      <p:sp>
        <p:nvSpPr>
          <p:cNvPr id="399" name="Google Shape;399;p1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400" name="Google Shape;400;p1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1" name="Google Shape;401;p1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2"/>
        <p:cNvGrpSpPr/>
        <p:nvPr/>
      </p:nvGrpSpPr>
      <p:grpSpPr>
        <a:xfrm>
          <a:off x="0" y="0"/>
          <a:ext cx="0" cy="0"/>
          <a:chOff x="0" y="0"/>
          <a:chExt cx="0" cy="0"/>
        </a:xfrm>
      </p:grpSpPr>
      <p:sp>
        <p:nvSpPr>
          <p:cNvPr id="403" name="Google Shape;403;p11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404" name="Google Shape;404;p114"/>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5" name="Google Shape;405;p114"/>
          <p:cNvSpPr txBox="1">
            <a:spLocks noGrp="1"/>
          </p:cNvSpPr>
          <p:nvPr>
            <p:ph type="body" idx="2"/>
          </p:nvPr>
        </p:nvSpPr>
        <p:spPr>
          <a:xfrm>
            <a:off x="4692274" y="1200150"/>
            <a:ext cx="39945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6" name="Google Shape;406;p11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7"/>
        <p:cNvGrpSpPr/>
        <p:nvPr/>
      </p:nvGrpSpPr>
      <p:grpSpPr>
        <a:xfrm>
          <a:off x="0" y="0"/>
          <a:ext cx="0" cy="0"/>
          <a:chOff x="0" y="0"/>
          <a:chExt cx="0" cy="0"/>
        </a:xfrm>
      </p:grpSpPr>
      <p:sp>
        <p:nvSpPr>
          <p:cNvPr id="408" name="Google Shape;408;p115"/>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9" name="Google Shape;409;p115"/>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0"/>
        <p:cNvGrpSpPr/>
        <p:nvPr/>
      </p:nvGrpSpPr>
      <p:grpSpPr>
        <a:xfrm>
          <a:off x="0" y="0"/>
          <a:ext cx="0" cy="0"/>
          <a:chOff x="0" y="0"/>
          <a:chExt cx="0" cy="0"/>
        </a:xfrm>
      </p:grpSpPr>
      <p:sp>
        <p:nvSpPr>
          <p:cNvPr id="411" name="Google Shape;411;p116"/>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2"/>
        <p:cNvGrpSpPr/>
        <p:nvPr/>
      </p:nvGrpSpPr>
      <p:grpSpPr>
        <a:xfrm>
          <a:off x="0" y="0"/>
          <a:ext cx="0" cy="0"/>
          <a:chOff x="0" y="0"/>
          <a:chExt cx="0" cy="0"/>
        </a:xfrm>
      </p:grpSpPr>
      <p:sp>
        <p:nvSpPr>
          <p:cNvPr id="413" name="Google Shape;413;p117"/>
          <p:cNvSpPr txBox="1">
            <a:spLocks noGrp="1"/>
          </p:cNvSpPr>
          <p:nvPr>
            <p:ph type="title"/>
          </p:nvPr>
        </p:nvSpPr>
        <p:spPr>
          <a:xfrm>
            <a:off x="457200" y="116586"/>
            <a:ext cx="8229600" cy="939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Calibri"/>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414" name="Google Shape;414;p11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4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56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5" name="Google Shape;415;p11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16" name="Google Shape;416;p1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17" name="Google Shape;417;p117"/>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88900" algn="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18"/>
        <p:cNvGrpSpPr/>
        <p:nvPr/>
      </p:nvGrpSpPr>
      <p:grpSpPr>
        <a:xfrm>
          <a:off x="0" y="0"/>
          <a:ext cx="0" cy="0"/>
          <a:chOff x="0" y="0"/>
          <a:chExt cx="0" cy="0"/>
        </a:xfrm>
      </p:grpSpPr>
      <p:sp>
        <p:nvSpPr>
          <p:cNvPr id="419" name="Google Shape;419;p118"/>
          <p:cNvSpPr txBox="1">
            <a:spLocks noGrp="1"/>
          </p:cNvSpPr>
          <p:nvPr>
            <p:ph type="title"/>
          </p:nvPr>
        </p:nvSpPr>
        <p:spPr>
          <a:xfrm>
            <a:off x="685800" y="226219"/>
            <a:ext cx="7772400" cy="1096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420" name="Google Shape;420;p118"/>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1" name="Google Shape;421;p118"/>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2" name="Google Shape;422;p118"/>
          <p:cNvSpPr txBox="1">
            <a:spLocks noGrp="1"/>
          </p:cNvSpPr>
          <p:nvPr>
            <p:ph type="sldNum" idx="12"/>
          </p:nvPr>
        </p:nvSpPr>
        <p:spPr>
          <a:xfrm>
            <a:off x="65532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endParaRPr/>
          </a:p>
          <a:p>
            <a:pPr marL="0" lvl="1" indent="0" algn="l" rtl="0">
              <a:spcBef>
                <a:spcPts val="0"/>
              </a:spcBef>
              <a:spcAft>
                <a:spcPts val="0"/>
              </a:spcAft>
              <a:buNone/>
            </a:pPr>
            <a:endParaRPr/>
          </a:p>
          <a:p>
            <a:pPr marL="0" lvl="2" indent="0" algn="l" rtl="0">
              <a:spcBef>
                <a:spcPts val="0"/>
              </a:spcBef>
              <a:spcAft>
                <a:spcPts val="0"/>
              </a:spcAft>
              <a:buNone/>
            </a:pPr>
            <a:endParaRPr/>
          </a:p>
          <a:p>
            <a:pPr marL="0" lvl="3" indent="0" algn="l" rtl="0">
              <a:spcBef>
                <a:spcPts val="0"/>
              </a:spcBef>
              <a:spcAft>
                <a:spcPts val="0"/>
              </a:spcAft>
              <a:buNone/>
            </a:pPr>
            <a:endParaRPr/>
          </a:p>
          <a:p>
            <a:pPr marL="0" lvl="4" indent="0" algn="l" rtl="0">
              <a:spcBef>
                <a:spcPts val="0"/>
              </a:spcBef>
              <a:spcAft>
                <a:spcPts val="0"/>
              </a:spcAft>
              <a:buNone/>
            </a:pPr>
            <a:endParaRPr/>
          </a:p>
          <a:p>
            <a:pPr marL="0" lvl="5" indent="0" algn="l" rtl="0">
              <a:spcBef>
                <a:spcPts val="0"/>
              </a:spcBef>
              <a:spcAft>
                <a:spcPts val="0"/>
              </a:spcAft>
              <a:buNone/>
            </a:pPr>
            <a:endParaRPr/>
          </a:p>
          <a:p>
            <a:pPr marL="0" lvl="6" indent="0" algn="l" rtl="0">
              <a:spcBef>
                <a:spcPts val="0"/>
              </a:spcBef>
              <a:spcAft>
                <a:spcPts val="0"/>
              </a:spcAft>
              <a:buNone/>
            </a:pPr>
            <a:endParaRPr/>
          </a:p>
          <a:p>
            <a:pPr marL="0" lvl="7" indent="0" algn="l" rtl="0">
              <a:spcBef>
                <a:spcPts val="0"/>
              </a:spcBef>
              <a:spcAft>
                <a:spcPts val="0"/>
              </a:spcAft>
              <a:buNone/>
            </a:pPr>
            <a:endParaRPr/>
          </a:p>
          <a:p>
            <a:pPr marL="0" lvl="8" indent="0" algn="l" rtl="0">
              <a:spcBef>
                <a:spcPts val="0"/>
              </a:spcBef>
              <a:spcAft>
                <a:spcPts val="0"/>
              </a:spcAft>
              <a:buNone/>
            </a:pP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NoBar">
  <p:cSld name="TitleNoBar">
    <p:spTree>
      <p:nvGrpSpPr>
        <p:cNvPr id="1" name="Shape 423"/>
        <p:cNvGrpSpPr/>
        <p:nvPr/>
      </p:nvGrpSpPr>
      <p:grpSpPr>
        <a:xfrm>
          <a:off x="0" y="0"/>
          <a:ext cx="0" cy="0"/>
          <a:chOff x="0" y="0"/>
          <a:chExt cx="0" cy="0"/>
        </a:xfrm>
      </p:grpSpPr>
      <p:sp>
        <p:nvSpPr>
          <p:cNvPr id="424" name="Google Shape;424;p11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5" name="Google Shape;425;p1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6" name="Google Shape;426;p119"/>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88900" algn="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
        <p:nvSpPr>
          <p:cNvPr id="427" name="Google Shape;427;p119"/>
          <p:cNvSpPr/>
          <p:nvPr/>
        </p:nvSpPr>
        <p:spPr>
          <a:xfrm>
            <a:off x="0" y="0"/>
            <a:ext cx="9144000" cy="3029100"/>
          </a:xfrm>
          <a:prstGeom prst="rect">
            <a:avLst/>
          </a:prstGeom>
          <a:gradFill>
            <a:gsLst>
              <a:gs pos="0">
                <a:srgbClr val="538CD5"/>
              </a:gs>
              <a:gs pos="100000">
                <a:srgbClr val="0F243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119"/>
          <p:cNvSpPr/>
          <p:nvPr/>
        </p:nvSpPr>
        <p:spPr>
          <a:xfrm>
            <a:off x="0" y="2400300"/>
            <a:ext cx="9144000" cy="2743200"/>
          </a:xfrm>
          <a:prstGeom prst="rect">
            <a:avLst/>
          </a:prstGeom>
          <a:gradFill>
            <a:gsLst>
              <a:gs pos="0">
                <a:srgbClr val="538CD5"/>
              </a:gs>
              <a:gs pos="1000">
                <a:srgbClr val="0F243E"/>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p119"/>
          <p:cNvSpPr/>
          <p:nvPr/>
        </p:nvSpPr>
        <p:spPr>
          <a:xfrm>
            <a:off x="0" y="2400300"/>
            <a:ext cx="9144000" cy="2743200"/>
          </a:xfrm>
          <a:prstGeom prst="rect">
            <a:avLst/>
          </a:prstGeom>
          <a:gradFill>
            <a:gsLst>
              <a:gs pos="0">
                <a:srgbClr val="538CD5">
                  <a:alpha val="0"/>
                </a:srgbClr>
              </a:gs>
              <a:gs pos="81000">
                <a:srgbClr val="0F243E"/>
              </a:gs>
              <a:gs pos="100000">
                <a:srgbClr val="0F243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119"/>
          <p:cNvSpPr/>
          <p:nvPr/>
        </p:nvSpPr>
        <p:spPr>
          <a:xfrm>
            <a:off x="381000" y="400050"/>
            <a:ext cx="8382000" cy="4286100"/>
          </a:xfrm>
          <a:prstGeom prst="roundRect">
            <a:avLst>
              <a:gd name="adj" fmla="val 228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119"/>
          <p:cNvSpPr/>
          <p:nvPr/>
        </p:nvSpPr>
        <p:spPr>
          <a:xfrm>
            <a:off x="533400" y="514350"/>
            <a:ext cx="381000" cy="285900"/>
          </a:xfrm>
          <a:prstGeom prst="homePlate">
            <a:avLst>
              <a:gd name="adj" fmla="val 23699"/>
            </a:avLst>
          </a:prstGeom>
          <a:gradFill>
            <a:gsLst>
              <a:gs pos="0">
                <a:srgbClr val="8CB3E3"/>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Nunito"/>
              <a:ea typeface="Nunito"/>
              <a:cs typeface="Nunito"/>
              <a:sym typeface="Nunito"/>
            </a:endParaRPr>
          </a:p>
        </p:txBody>
      </p:sp>
      <p:sp>
        <p:nvSpPr>
          <p:cNvPr id="432" name="Google Shape;432;p119"/>
          <p:cNvSpPr txBox="1">
            <a:spLocks noGrp="1"/>
          </p:cNvSpPr>
          <p:nvPr>
            <p:ph type="body" idx="1"/>
          </p:nvPr>
        </p:nvSpPr>
        <p:spPr>
          <a:xfrm>
            <a:off x="990600" y="971550"/>
            <a:ext cx="7239000" cy="342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3000"/>
              <a:buFont typeface="Calibri"/>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3" name="Google Shape;433;p119"/>
          <p:cNvSpPr txBox="1">
            <a:spLocks noGrp="1"/>
          </p:cNvSpPr>
          <p:nvPr>
            <p:ph type="body" idx="2"/>
          </p:nvPr>
        </p:nvSpPr>
        <p:spPr>
          <a:xfrm>
            <a:off x="990600" y="514350"/>
            <a:ext cx="7696200" cy="285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3000"/>
              <a:buFont typeface="Calibri"/>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434"/>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9"/>
        <p:cNvGrpSpPr/>
        <p:nvPr/>
      </p:nvGrpSpPr>
      <p:grpSpPr>
        <a:xfrm>
          <a:off x="0" y="0"/>
          <a:ext cx="0" cy="0"/>
          <a:chOff x="0" y="0"/>
          <a:chExt cx="0" cy="0"/>
        </a:xfrm>
      </p:grpSpPr>
      <p:sp>
        <p:nvSpPr>
          <p:cNvPr id="440" name="Google Shape;440;p12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41" name="Google Shape;441;p122"/>
          <p:cNvSpPr txBox="1">
            <a:spLocks noGrp="1"/>
          </p:cNvSpPr>
          <p:nvPr>
            <p:ph type="subTitle" idx="1"/>
          </p:nvPr>
        </p:nvSpPr>
        <p:spPr>
          <a:xfrm>
            <a:off x="685800" y="2840054"/>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442" name="Google Shape;442;p12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8"/>
        <p:cNvGrpSpPr/>
        <p:nvPr/>
      </p:nvGrpSpPr>
      <p:grpSpPr>
        <a:xfrm>
          <a:off x="0" y="0"/>
          <a:ext cx="0" cy="0"/>
          <a:chOff x="0" y="0"/>
          <a:chExt cx="0" cy="0"/>
        </a:xfrm>
      </p:grpSpPr>
      <p:sp>
        <p:nvSpPr>
          <p:cNvPr id="49" name="Google Shape;49;p1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3"/>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51" name="Google Shape;51;p13"/>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2" name="Google Shape;52;p13"/>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3"/>
        <p:cNvGrpSpPr/>
        <p:nvPr/>
      </p:nvGrpSpPr>
      <p:grpSpPr>
        <a:xfrm>
          <a:off x="0" y="0"/>
          <a:ext cx="0" cy="0"/>
          <a:chOff x="0" y="0"/>
          <a:chExt cx="0" cy="0"/>
        </a:xfrm>
      </p:grpSpPr>
      <p:sp>
        <p:nvSpPr>
          <p:cNvPr id="444" name="Google Shape;444;p12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45" name="Google Shape;445;p12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46" name="Google Shape;446;p12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7"/>
        <p:cNvGrpSpPr/>
        <p:nvPr/>
      </p:nvGrpSpPr>
      <p:grpSpPr>
        <a:xfrm>
          <a:off x="0" y="0"/>
          <a:ext cx="0" cy="0"/>
          <a:chOff x="0" y="0"/>
          <a:chExt cx="0" cy="0"/>
        </a:xfrm>
      </p:grpSpPr>
      <p:sp>
        <p:nvSpPr>
          <p:cNvPr id="448" name="Google Shape;448;p12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49" name="Google Shape;449;p124"/>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0" name="Google Shape;450;p124"/>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1" name="Google Shape;451;p12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2"/>
        <p:cNvGrpSpPr/>
        <p:nvPr/>
      </p:nvGrpSpPr>
      <p:grpSpPr>
        <a:xfrm>
          <a:off x="0" y="0"/>
          <a:ext cx="0" cy="0"/>
          <a:chOff x="0" y="0"/>
          <a:chExt cx="0" cy="0"/>
        </a:xfrm>
      </p:grpSpPr>
      <p:sp>
        <p:nvSpPr>
          <p:cNvPr id="453" name="Google Shape;453;p12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4" name="Google Shape;454;p12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5"/>
        <p:cNvGrpSpPr/>
        <p:nvPr/>
      </p:nvGrpSpPr>
      <p:grpSpPr>
        <a:xfrm>
          <a:off x="0" y="0"/>
          <a:ext cx="0" cy="0"/>
          <a:chOff x="0" y="0"/>
          <a:chExt cx="0" cy="0"/>
        </a:xfrm>
      </p:grpSpPr>
      <p:sp>
        <p:nvSpPr>
          <p:cNvPr id="456" name="Google Shape;456;p126"/>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457" name="Google Shape;457;p12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8"/>
        <p:cNvGrpSpPr/>
        <p:nvPr/>
      </p:nvGrpSpPr>
      <p:grpSpPr>
        <a:xfrm>
          <a:off x="0" y="0"/>
          <a:ext cx="0" cy="0"/>
          <a:chOff x="0" y="0"/>
          <a:chExt cx="0" cy="0"/>
        </a:xfrm>
      </p:grpSpPr>
      <p:sp>
        <p:nvSpPr>
          <p:cNvPr id="459" name="Google Shape;459;p12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0"/>
        <p:cNvGrpSpPr/>
        <p:nvPr/>
      </p:nvGrpSpPr>
      <p:grpSpPr>
        <a:xfrm>
          <a:off x="0" y="0"/>
          <a:ext cx="0" cy="0"/>
          <a:chOff x="0" y="0"/>
          <a:chExt cx="0" cy="0"/>
        </a:xfrm>
      </p:grpSpPr>
      <p:sp>
        <p:nvSpPr>
          <p:cNvPr id="461" name="Google Shape;461;p128"/>
          <p:cNvSpPr txBox="1">
            <a:spLocks noGrp="1"/>
          </p:cNvSpPr>
          <p:nvPr>
            <p:ph type="title"/>
          </p:nvPr>
        </p:nvSpPr>
        <p:spPr>
          <a:xfrm>
            <a:off x="457200" y="116586"/>
            <a:ext cx="8229600" cy="9396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62" name="Google Shape;462;p12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463" name="Google Shape;463;p12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64" name="Google Shape;464;p12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65" name="Google Shape;465;p128"/>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buNone/>
              <a:defRPr/>
            </a:lvl1pPr>
            <a:lvl2pPr marL="0" marR="0" lvl="1" indent="0" algn="r" rtl="0">
              <a:buNone/>
              <a:defRPr/>
            </a:lvl2pPr>
            <a:lvl3pPr marL="0" marR="0" lvl="2" indent="0" algn="r" rtl="0">
              <a:buNone/>
              <a:defRPr/>
            </a:lvl3pPr>
            <a:lvl4pPr marL="0" marR="0" lvl="3" indent="0" algn="r" rtl="0">
              <a:buNone/>
              <a:defRPr/>
            </a:lvl4pPr>
            <a:lvl5pPr marL="0" marR="0" lvl="4" indent="0" algn="r" rtl="0">
              <a:buNone/>
              <a:defRPr/>
            </a:lvl5pPr>
            <a:lvl6pPr marL="0" marR="0" lvl="5" indent="0" algn="r" rtl="0">
              <a:buNone/>
              <a:defRPr/>
            </a:lvl6pPr>
            <a:lvl7pPr marL="0" marR="0" lvl="6" indent="0" algn="r" rtl="0">
              <a:buNone/>
              <a:defRPr/>
            </a:lvl7pPr>
            <a:lvl8pPr marL="0" marR="0" lvl="7" indent="0" algn="r" rtl="0">
              <a:buNone/>
              <a:defRPr/>
            </a:lvl8pPr>
            <a:lvl9pPr marL="0" marR="0" lvl="8" indent="0" algn="r" rtl="0">
              <a:buNone/>
              <a:defRPr/>
            </a:lvl9pPr>
          </a:lstStyle>
          <a:p>
            <a:pPr marL="0" lvl="0" indent="-88900" algn="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66"/>
        <p:cNvGrpSpPr/>
        <p:nvPr/>
      </p:nvGrpSpPr>
      <p:grpSpPr>
        <a:xfrm>
          <a:off x="0" y="0"/>
          <a:ext cx="0" cy="0"/>
          <a:chOff x="0" y="0"/>
          <a:chExt cx="0" cy="0"/>
        </a:xfrm>
      </p:grpSpPr>
      <p:sp>
        <p:nvSpPr>
          <p:cNvPr id="467" name="Google Shape;467;p129"/>
          <p:cNvSpPr txBox="1">
            <a:spLocks noGrp="1"/>
          </p:cNvSpPr>
          <p:nvPr>
            <p:ph type="title"/>
          </p:nvPr>
        </p:nvSpPr>
        <p:spPr>
          <a:xfrm>
            <a:off x="685800" y="226219"/>
            <a:ext cx="7772400" cy="1096500"/>
          </a:xfrm>
          <a:prstGeom prst="rect">
            <a:avLst/>
          </a:prstGeom>
          <a:noFill/>
          <a:ln>
            <a:noFill/>
          </a:ln>
        </p:spPr>
        <p:txBody>
          <a:bodyPr spcFirstLastPara="1" wrap="square" lIns="91425" tIns="91425" rIns="91425" bIns="91425" anchor="b" anchorCtr="0"/>
          <a:lstStyle>
            <a:lvl1pPr marL="0" lvl="0" rtl="0">
              <a:spcBef>
                <a:spcPts val="0"/>
              </a:spcBef>
              <a:spcAft>
                <a:spcPts val="0"/>
              </a:spcAft>
              <a:buClr>
                <a:schemeClr val="dk1"/>
              </a:buClr>
              <a:buSzPts val="3600"/>
              <a:buFont typeface="Arial"/>
              <a:buNone/>
              <a:defRPr/>
            </a:lvl1pPr>
            <a:lvl2pPr marL="0" lvl="1" indent="228600" rtl="0">
              <a:spcBef>
                <a:spcPts val="0"/>
              </a:spcBef>
              <a:spcAft>
                <a:spcPts val="0"/>
              </a:spcAft>
              <a:buClr>
                <a:schemeClr val="dk1"/>
              </a:buClr>
              <a:buSzPts val="3600"/>
              <a:buFont typeface="Arial"/>
              <a:buNone/>
              <a:defRPr/>
            </a:lvl2pPr>
            <a:lvl3pPr marL="0" lvl="2" indent="228600" rtl="0">
              <a:spcBef>
                <a:spcPts val="0"/>
              </a:spcBef>
              <a:spcAft>
                <a:spcPts val="0"/>
              </a:spcAft>
              <a:buClr>
                <a:schemeClr val="dk1"/>
              </a:buClr>
              <a:buSzPts val="3600"/>
              <a:buNone/>
              <a:defRPr/>
            </a:lvl3pPr>
            <a:lvl4pPr marL="0" lvl="3" indent="228600" rtl="0">
              <a:spcBef>
                <a:spcPts val="0"/>
              </a:spcBef>
              <a:spcAft>
                <a:spcPts val="0"/>
              </a:spcAft>
              <a:buClr>
                <a:schemeClr val="dk1"/>
              </a:buClr>
              <a:buSzPts val="3600"/>
              <a:buNone/>
              <a:defRPr/>
            </a:lvl4pPr>
            <a:lvl5pPr marL="0" lvl="4" indent="228600" rtl="0">
              <a:spcBef>
                <a:spcPts val="0"/>
              </a:spcBef>
              <a:spcAft>
                <a:spcPts val="0"/>
              </a:spcAft>
              <a:buClr>
                <a:schemeClr val="dk1"/>
              </a:buClr>
              <a:buSzPts val="3600"/>
              <a:buNone/>
              <a:defRPr/>
            </a:lvl5pPr>
            <a:lvl6pPr marL="0" lvl="5" indent="228600" rtl="0">
              <a:spcBef>
                <a:spcPts val="0"/>
              </a:spcBef>
              <a:spcAft>
                <a:spcPts val="0"/>
              </a:spcAft>
              <a:buClr>
                <a:schemeClr val="dk1"/>
              </a:buClr>
              <a:buSzPts val="3600"/>
              <a:buNone/>
              <a:defRPr/>
            </a:lvl6pPr>
            <a:lvl7pPr marL="0" lvl="6" indent="228600" rtl="0">
              <a:spcBef>
                <a:spcPts val="0"/>
              </a:spcBef>
              <a:spcAft>
                <a:spcPts val="0"/>
              </a:spcAft>
              <a:buClr>
                <a:schemeClr val="dk1"/>
              </a:buClr>
              <a:buSzPts val="3600"/>
              <a:buNone/>
              <a:defRPr/>
            </a:lvl7pPr>
            <a:lvl8pPr marL="0" lvl="7" indent="228600" rtl="0">
              <a:spcBef>
                <a:spcPts val="0"/>
              </a:spcBef>
              <a:spcAft>
                <a:spcPts val="0"/>
              </a:spcAft>
              <a:buClr>
                <a:schemeClr val="dk1"/>
              </a:buClr>
              <a:buSzPts val="3600"/>
              <a:buNone/>
              <a:defRPr/>
            </a:lvl8pPr>
            <a:lvl9pPr marL="0" lvl="8" indent="228600" rtl="0">
              <a:spcBef>
                <a:spcPts val="0"/>
              </a:spcBef>
              <a:spcAft>
                <a:spcPts val="0"/>
              </a:spcAft>
              <a:buClr>
                <a:schemeClr val="dk1"/>
              </a:buClr>
              <a:buSzPts val="3600"/>
              <a:buNone/>
              <a:defRPr/>
            </a:lvl9pPr>
          </a:lstStyle>
          <a:p>
            <a:endParaRPr/>
          </a:p>
        </p:txBody>
      </p:sp>
      <p:sp>
        <p:nvSpPr>
          <p:cNvPr id="468" name="Google Shape;468;p129"/>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a:lvl1pPr>
            <a:lvl2pPr marL="0" marR="0" lvl="1" indent="0" algn="l" rtl="0">
              <a:lnSpc>
                <a:spcPct val="100000"/>
              </a:lnSpc>
              <a:spcBef>
                <a:spcPts val="0"/>
              </a:spcBef>
              <a:spcAft>
                <a:spcPts val="0"/>
              </a:spcAft>
              <a:buClr>
                <a:srgbClr val="000000"/>
              </a:buClr>
              <a:buSzPts val="1400"/>
              <a:buFont typeface="Arial"/>
              <a:buNone/>
              <a:defRPr/>
            </a:lvl2pPr>
            <a:lvl3pPr marL="0" marR="0" lvl="2" indent="0" algn="l" rtl="0">
              <a:lnSpc>
                <a:spcPct val="100000"/>
              </a:lnSpc>
              <a:spcBef>
                <a:spcPts val="0"/>
              </a:spcBef>
              <a:spcAft>
                <a:spcPts val="0"/>
              </a:spcAft>
              <a:buClr>
                <a:srgbClr val="000000"/>
              </a:buClr>
              <a:buSzPts val="1400"/>
              <a:buFont typeface="Arial"/>
              <a:buNone/>
              <a:defRPr/>
            </a:lvl3pPr>
            <a:lvl4pPr marL="0" marR="0" lvl="3" indent="0" algn="l" rtl="0">
              <a:lnSpc>
                <a:spcPct val="100000"/>
              </a:lnSpc>
              <a:spcBef>
                <a:spcPts val="0"/>
              </a:spcBef>
              <a:spcAft>
                <a:spcPts val="0"/>
              </a:spcAft>
              <a:buClr>
                <a:srgbClr val="000000"/>
              </a:buClr>
              <a:buSzPts val="1400"/>
              <a:buFont typeface="Arial"/>
              <a:buNone/>
              <a:defRPr/>
            </a:lvl4pPr>
            <a:lvl5pPr marL="0" marR="0" lvl="4" indent="0" algn="l" rtl="0">
              <a:lnSpc>
                <a:spcPct val="100000"/>
              </a:lnSpc>
              <a:spcBef>
                <a:spcPts val="0"/>
              </a:spcBef>
              <a:spcAft>
                <a:spcPts val="0"/>
              </a:spcAft>
              <a:buClr>
                <a:srgbClr val="000000"/>
              </a:buClr>
              <a:buSzPts val="1400"/>
              <a:buFont typeface="Arial"/>
              <a:buNone/>
              <a:defRPr/>
            </a:lvl5pPr>
            <a:lvl6pPr marL="0" marR="0" lvl="5" indent="0" algn="l" rtl="0">
              <a:lnSpc>
                <a:spcPct val="100000"/>
              </a:lnSpc>
              <a:spcBef>
                <a:spcPts val="0"/>
              </a:spcBef>
              <a:spcAft>
                <a:spcPts val="0"/>
              </a:spcAft>
              <a:buClr>
                <a:srgbClr val="000000"/>
              </a:buClr>
              <a:buSzPts val="1400"/>
              <a:buFont typeface="Arial"/>
              <a:buNone/>
              <a:defRPr/>
            </a:lvl6pPr>
            <a:lvl7pPr marL="0" marR="0" lvl="6" indent="0" algn="l" rtl="0">
              <a:lnSpc>
                <a:spcPct val="100000"/>
              </a:lnSpc>
              <a:spcBef>
                <a:spcPts val="0"/>
              </a:spcBef>
              <a:spcAft>
                <a:spcPts val="0"/>
              </a:spcAft>
              <a:buClr>
                <a:srgbClr val="000000"/>
              </a:buClr>
              <a:buSzPts val="1400"/>
              <a:buFont typeface="Arial"/>
              <a:buNone/>
              <a:defRPr/>
            </a:lvl7pPr>
            <a:lvl8pPr marL="0" marR="0" lvl="7" indent="0" algn="l" rtl="0">
              <a:lnSpc>
                <a:spcPct val="100000"/>
              </a:lnSpc>
              <a:spcBef>
                <a:spcPts val="0"/>
              </a:spcBef>
              <a:spcAft>
                <a:spcPts val="0"/>
              </a:spcAft>
              <a:buClr>
                <a:srgbClr val="000000"/>
              </a:buClr>
              <a:buSzPts val="1400"/>
              <a:buFont typeface="Arial"/>
              <a:buNone/>
              <a:defRPr/>
            </a:lvl8pPr>
            <a:lvl9pPr marL="0" marR="0" lvl="8" indent="0" algn="l" rtl="0">
              <a:lnSpc>
                <a:spcPct val="100000"/>
              </a:lnSpc>
              <a:spcBef>
                <a:spcPts val="0"/>
              </a:spcBef>
              <a:spcAft>
                <a:spcPts val="0"/>
              </a:spcAft>
              <a:buClr>
                <a:srgbClr val="000000"/>
              </a:buClr>
              <a:buSzPts val="1400"/>
              <a:buFont typeface="Arial"/>
              <a:buNone/>
              <a:defRPr/>
            </a:lvl9pPr>
          </a:lstStyle>
          <a:p>
            <a:endParaRPr/>
          </a:p>
        </p:txBody>
      </p:sp>
      <p:sp>
        <p:nvSpPr>
          <p:cNvPr id="469" name="Google Shape;469;p129"/>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a:lvl1pPr>
            <a:lvl2pPr marL="0" marR="0" lvl="1" indent="0" algn="l" rtl="0">
              <a:lnSpc>
                <a:spcPct val="100000"/>
              </a:lnSpc>
              <a:spcBef>
                <a:spcPts val="0"/>
              </a:spcBef>
              <a:spcAft>
                <a:spcPts val="0"/>
              </a:spcAft>
              <a:buClr>
                <a:srgbClr val="000000"/>
              </a:buClr>
              <a:buSzPts val="1400"/>
              <a:buFont typeface="Arial"/>
              <a:buNone/>
              <a:defRPr/>
            </a:lvl2pPr>
            <a:lvl3pPr marL="0" marR="0" lvl="2" indent="0" algn="l" rtl="0">
              <a:lnSpc>
                <a:spcPct val="100000"/>
              </a:lnSpc>
              <a:spcBef>
                <a:spcPts val="0"/>
              </a:spcBef>
              <a:spcAft>
                <a:spcPts val="0"/>
              </a:spcAft>
              <a:buClr>
                <a:srgbClr val="000000"/>
              </a:buClr>
              <a:buSzPts val="1400"/>
              <a:buFont typeface="Arial"/>
              <a:buNone/>
              <a:defRPr/>
            </a:lvl3pPr>
            <a:lvl4pPr marL="0" marR="0" lvl="3" indent="0" algn="l" rtl="0">
              <a:lnSpc>
                <a:spcPct val="100000"/>
              </a:lnSpc>
              <a:spcBef>
                <a:spcPts val="0"/>
              </a:spcBef>
              <a:spcAft>
                <a:spcPts val="0"/>
              </a:spcAft>
              <a:buClr>
                <a:srgbClr val="000000"/>
              </a:buClr>
              <a:buSzPts val="1400"/>
              <a:buFont typeface="Arial"/>
              <a:buNone/>
              <a:defRPr/>
            </a:lvl4pPr>
            <a:lvl5pPr marL="0" marR="0" lvl="4" indent="0" algn="l" rtl="0">
              <a:lnSpc>
                <a:spcPct val="100000"/>
              </a:lnSpc>
              <a:spcBef>
                <a:spcPts val="0"/>
              </a:spcBef>
              <a:spcAft>
                <a:spcPts val="0"/>
              </a:spcAft>
              <a:buClr>
                <a:srgbClr val="000000"/>
              </a:buClr>
              <a:buSzPts val="1400"/>
              <a:buFont typeface="Arial"/>
              <a:buNone/>
              <a:defRPr/>
            </a:lvl5pPr>
            <a:lvl6pPr marL="0" marR="0" lvl="5" indent="0" algn="l" rtl="0">
              <a:lnSpc>
                <a:spcPct val="100000"/>
              </a:lnSpc>
              <a:spcBef>
                <a:spcPts val="0"/>
              </a:spcBef>
              <a:spcAft>
                <a:spcPts val="0"/>
              </a:spcAft>
              <a:buClr>
                <a:srgbClr val="000000"/>
              </a:buClr>
              <a:buSzPts val="1400"/>
              <a:buFont typeface="Arial"/>
              <a:buNone/>
              <a:defRPr/>
            </a:lvl6pPr>
            <a:lvl7pPr marL="0" marR="0" lvl="6" indent="0" algn="l" rtl="0">
              <a:lnSpc>
                <a:spcPct val="100000"/>
              </a:lnSpc>
              <a:spcBef>
                <a:spcPts val="0"/>
              </a:spcBef>
              <a:spcAft>
                <a:spcPts val="0"/>
              </a:spcAft>
              <a:buClr>
                <a:srgbClr val="000000"/>
              </a:buClr>
              <a:buSzPts val="1400"/>
              <a:buFont typeface="Arial"/>
              <a:buNone/>
              <a:defRPr/>
            </a:lvl7pPr>
            <a:lvl8pPr marL="0" marR="0" lvl="7" indent="0" algn="l" rtl="0">
              <a:lnSpc>
                <a:spcPct val="100000"/>
              </a:lnSpc>
              <a:spcBef>
                <a:spcPts val="0"/>
              </a:spcBef>
              <a:spcAft>
                <a:spcPts val="0"/>
              </a:spcAft>
              <a:buClr>
                <a:srgbClr val="000000"/>
              </a:buClr>
              <a:buSzPts val="1400"/>
              <a:buFont typeface="Arial"/>
              <a:buNone/>
              <a:defRPr/>
            </a:lvl8pPr>
            <a:lvl9pPr marL="0" marR="0" lvl="8" indent="0" algn="l" rtl="0">
              <a:lnSpc>
                <a:spcPct val="100000"/>
              </a:lnSpc>
              <a:spcBef>
                <a:spcPts val="0"/>
              </a:spcBef>
              <a:spcAft>
                <a:spcPts val="0"/>
              </a:spcAft>
              <a:buClr>
                <a:srgbClr val="000000"/>
              </a:buClr>
              <a:buSzPts val="1400"/>
              <a:buFont typeface="Arial"/>
              <a:buNone/>
              <a:defRPr/>
            </a:lvl9pPr>
          </a:lstStyle>
          <a:p>
            <a:endParaRPr/>
          </a:p>
        </p:txBody>
      </p:sp>
      <p:sp>
        <p:nvSpPr>
          <p:cNvPr id="470" name="Google Shape;470;p129"/>
          <p:cNvSpPr txBox="1">
            <a:spLocks noGrp="1"/>
          </p:cNvSpPr>
          <p:nvPr>
            <p:ph type="sldNum" idx="12"/>
          </p:nvPr>
        </p:nvSpPr>
        <p:spPr>
          <a:xfrm>
            <a:off x="65532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a:lvl1pPr>
            <a:lvl2pPr marL="0" marR="0" lvl="1" indent="0" algn="l" rtl="0">
              <a:lnSpc>
                <a:spcPct val="100000"/>
              </a:lnSpc>
              <a:spcBef>
                <a:spcPts val="0"/>
              </a:spcBef>
              <a:spcAft>
                <a:spcPts val="0"/>
              </a:spcAft>
              <a:buNone/>
              <a:defRPr/>
            </a:lvl2pPr>
            <a:lvl3pPr marL="0" marR="0" lvl="2" indent="0" algn="l" rtl="0">
              <a:lnSpc>
                <a:spcPct val="100000"/>
              </a:lnSpc>
              <a:spcBef>
                <a:spcPts val="0"/>
              </a:spcBef>
              <a:spcAft>
                <a:spcPts val="0"/>
              </a:spcAft>
              <a:buNone/>
              <a:defRPr/>
            </a:lvl3pPr>
            <a:lvl4pPr marL="0" marR="0" lvl="3" indent="0" algn="l" rtl="0">
              <a:lnSpc>
                <a:spcPct val="100000"/>
              </a:lnSpc>
              <a:spcBef>
                <a:spcPts val="0"/>
              </a:spcBef>
              <a:spcAft>
                <a:spcPts val="0"/>
              </a:spcAft>
              <a:buNone/>
              <a:defRPr/>
            </a:lvl4pPr>
            <a:lvl5pPr marL="0" marR="0" lvl="4" indent="0" algn="l" rtl="0">
              <a:lnSpc>
                <a:spcPct val="100000"/>
              </a:lnSpc>
              <a:spcBef>
                <a:spcPts val="0"/>
              </a:spcBef>
              <a:spcAft>
                <a:spcPts val="0"/>
              </a:spcAft>
              <a:buNone/>
              <a:defRPr/>
            </a:lvl5pPr>
            <a:lvl6pPr marL="0" marR="0" lvl="5" indent="0" algn="l" rtl="0">
              <a:lnSpc>
                <a:spcPct val="100000"/>
              </a:lnSpc>
              <a:spcBef>
                <a:spcPts val="0"/>
              </a:spcBef>
              <a:spcAft>
                <a:spcPts val="0"/>
              </a:spcAft>
              <a:buNone/>
              <a:defRPr/>
            </a:lvl6pPr>
            <a:lvl7pPr marL="0" marR="0" lvl="6" indent="0" algn="l" rtl="0">
              <a:lnSpc>
                <a:spcPct val="100000"/>
              </a:lnSpc>
              <a:spcBef>
                <a:spcPts val="0"/>
              </a:spcBef>
              <a:spcAft>
                <a:spcPts val="0"/>
              </a:spcAft>
              <a:buNone/>
              <a:defRPr/>
            </a:lvl7pPr>
            <a:lvl8pPr marL="0" marR="0" lvl="7" indent="0" algn="l" rtl="0">
              <a:lnSpc>
                <a:spcPct val="100000"/>
              </a:lnSpc>
              <a:spcBef>
                <a:spcPts val="0"/>
              </a:spcBef>
              <a:spcAft>
                <a:spcPts val="0"/>
              </a:spcAft>
              <a:buNone/>
              <a:defRPr/>
            </a:lvl8pPr>
            <a:lvl9pPr marL="0" marR="0" lvl="8" indent="0" algn="l" rtl="0">
              <a:lnSpc>
                <a:spcPct val="100000"/>
              </a:lnSpc>
              <a:spcBef>
                <a:spcPts val="0"/>
              </a:spcBef>
              <a:spcAft>
                <a:spcPts val="0"/>
              </a:spcAft>
              <a:buNone/>
              <a:defRPr/>
            </a:lvl9pPr>
          </a:lstStyle>
          <a:p>
            <a:pPr marL="0" lvl="0" indent="0" algn="l" rtl="0">
              <a:spcBef>
                <a:spcPts val="0"/>
              </a:spcBef>
              <a:spcAft>
                <a:spcPts val="0"/>
              </a:spcAft>
              <a:buClr>
                <a:srgbClr val="000000"/>
              </a:buClr>
              <a:buSzPts val="1400"/>
              <a:buFont typeface="Arial"/>
              <a:buNone/>
            </a:pPr>
            <a:endParaRPr/>
          </a:p>
          <a:p>
            <a:pPr marL="0" lvl="1" indent="0" algn="l" rtl="0">
              <a:spcBef>
                <a:spcPts val="0"/>
              </a:spcBef>
              <a:spcAft>
                <a:spcPts val="0"/>
              </a:spcAft>
              <a:buClr>
                <a:srgbClr val="000000"/>
              </a:buClr>
              <a:buSzPts val="1400"/>
              <a:buFont typeface="Arial"/>
              <a:buNone/>
            </a:pPr>
            <a:endParaRPr/>
          </a:p>
          <a:p>
            <a:pPr marL="0" lvl="2" indent="0" algn="l" rtl="0">
              <a:spcBef>
                <a:spcPts val="0"/>
              </a:spcBef>
              <a:spcAft>
                <a:spcPts val="0"/>
              </a:spcAft>
              <a:buClr>
                <a:srgbClr val="000000"/>
              </a:buClr>
              <a:buSzPts val="1400"/>
              <a:buFont typeface="Arial"/>
              <a:buNone/>
            </a:pPr>
            <a:endParaRPr/>
          </a:p>
          <a:p>
            <a:pPr marL="0" lvl="3" indent="0" algn="l" rtl="0">
              <a:spcBef>
                <a:spcPts val="0"/>
              </a:spcBef>
              <a:spcAft>
                <a:spcPts val="0"/>
              </a:spcAft>
              <a:buClr>
                <a:srgbClr val="000000"/>
              </a:buClr>
              <a:buSzPts val="1400"/>
              <a:buFont typeface="Arial"/>
              <a:buNone/>
            </a:pPr>
            <a:endParaRPr/>
          </a:p>
          <a:p>
            <a:pPr marL="0" lvl="4" indent="0" algn="l" rtl="0">
              <a:spcBef>
                <a:spcPts val="0"/>
              </a:spcBef>
              <a:spcAft>
                <a:spcPts val="0"/>
              </a:spcAft>
              <a:buClr>
                <a:srgbClr val="000000"/>
              </a:buClr>
              <a:buSzPts val="1400"/>
              <a:buFont typeface="Arial"/>
              <a:buNone/>
            </a:pPr>
            <a:endParaRPr/>
          </a:p>
          <a:p>
            <a:pPr marL="0" lvl="5" indent="0" algn="l" rtl="0">
              <a:spcBef>
                <a:spcPts val="0"/>
              </a:spcBef>
              <a:spcAft>
                <a:spcPts val="0"/>
              </a:spcAft>
              <a:buClr>
                <a:srgbClr val="000000"/>
              </a:buClr>
              <a:buSzPts val="1400"/>
              <a:buFont typeface="Arial"/>
              <a:buNone/>
            </a:pPr>
            <a:endParaRPr/>
          </a:p>
          <a:p>
            <a:pPr marL="0" lvl="6" indent="0" algn="l" rtl="0">
              <a:spcBef>
                <a:spcPts val="0"/>
              </a:spcBef>
              <a:spcAft>
                <a:spcPts val="0"/>
              </a:spcAft>
              <a:buClr>
                <a:srgbClr val="000000"/>
              </a:buClr>
              <a:buSzPts val="1400"/>
              <a:buFont typeface="Arial"/>
              <a:buNone/>
            </a:pPr>
            <a:endParaRPr/>
          </a:p>
          <a:p>
            <a:pPr marL="0" lvl="7" indent="0" algn="l" rtl="0">
              <a:spcBef>
                <a:spcPts val="0"/>
              </a:spcBef>
              <a:spcAft>
                <a:spcPts val="0"/>
              </a:spcAft>
              <a:buClr>
                <a:srgbClr val="000000"/>
              </a:buClr>
              <a:buSzPts val="1400"/>
              <a:buFont typeface="Arial"/>
              <a:buNone/>
            </a:pPr>
            <a:endParaRPr/>
          </a:p>
          <a:p>
            <a:pPr marL="0" lvl="8" indent="0" algn="l" rtl="0">
              <a:spcBef>
                <a:spcPts val="0"/>
              </a:spcBef>
              <a:spcAft>
                <a:spcPts val="0"/>
              </a:spcAft>
              <a:buClr>
                <a:srgbClr val="000000"/>
              </a:buClr>
              <a:buSzPts val="1400"/>
              <a:buFont typeface="Arial"/>
              <a:buNone/>
            </a:pP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NoBar">
  <p:cSld name="TitleNoBar">
    <p:spTree>
      <p:nvGrpSpPr>
        <p:cNvPr id="1" name="Shape 471"/>
        <p:cNvGrpSpPr/>
        <p:nvPr/>
      </p:nvGrpSpPr>
      <p:grpSpPr>
        <a:xfrm>
          <a:off x="0" y="0"/>
          <a:ext cx="0" cy="0"/>
          <a:chOff x="0" y="0"/>
          <a:chExt cx="0" cy="0"/>
        </a:xfrm>
      </p:grpSpPr>
      <p:sp>
        <p:nvSpPr>
          <p:cNvPr id="472" name="Google Shape;472;p13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73" name="Google Shape;473;p13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74" name="Google Shape;474;p13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r" rtl="0">
              <a:buNone/>
              <a:defRPr/>
            </a:lvl1pPr>
            <a:lvl2pPr marL="0" marR="0" lvl="1" indent="0" algn="r" rtl="0">
              <a:buNone/>
              <a:defRPr/>
            </a:lvl2pPr>
            <a:lvl3pPr marL="0" marR="0" lvl="2" indent="0" algn="r" rtl="0">
              <a:buNone/>
              <a:defRPr/>
            </a:lvl3pPr>
            <a:lvl4pPr marL="0" marR="0" lvl="3" indent="0" algn="r" rtl="0">
              <a:buNone/>
              <a:defRPr/>
            </a:lvl4pPr>
            <a:lvl5pPr marL="0" marR="0" lvl="4" indent="0" algn="r" rtl="0">
              <a:buNone/>
              <a:defRPr/>
            </a:lvl5pPr>
            <a:lvl6pPr marL="0" marR="0" lvl="5" indent="0" algn="r" rtl="0">
              <a:buNone/>
              <a:defRPr/>
            </a:lvl6pPr>
            <a:lvl7pPr marL="0" marR="0" lvl="6" indent="0" algn="r" rtl="0">
              <a:buNone/>
              <a:defRPr/>
            </a:lvl7pPr>
            <a:lvl8pPr marL="0" marR="0" lvl="7" indent="0" algn="r" rtl="0">
              <a:buNone/>
              <a:defRPr/>
            </a:lvl8pPr>
            <a:lvl9pPr marL="0" marR="0" lvl="8" indent="0" algn="r" rtl="0">
              <a:buNone/>
              <a:defRPr/>
            </a:lvl9pPr>
          </a:lstStyle>
          <a:p>
            <a:pPr marL="0" lvl="0" indent="-88900" algn="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
        <p:nvSpPr>
          <p:cNvPr id="475" name="Google Shape;475;p130"/>
          <p:cNvSpPr/>
          <p:nvPr/>
        </p:nvSpPr>
        <p:spPr>
          <a:xfrm>
            <a:off x="0" y="0"/>
            <a:ext cx="9144000" cy="3029100"/>
          </a:xfrm>
          <a:prstGeom prst="rect">
            <a:avLst/>
          </a:prstGeom>
          <a:gradFill>
            <a:gsLst>
              <a:gs pos="0">
                <a:srgbClr val="538CD5"/>
              </a:gs>
              <a:gs pos="100000">
                <a:srgbClr val="0F243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6" name="Google Shape;476;p130"/>
          <p:cNvSpPr/>
          <p:nvPr/>
        </p:nvSpPr>
        <p:spPr>
          <a:xfrm>
            <a:off x="0" y="2400300"/>
            <a:ext cx="9144000" cy="2743200"/>
          </a:xfrm>
          <a:prstGeom prst="rect">
            <a:avLst/>
          </a:prstGeom>
          <a:gradFill>
            <a:gsLst>
              <a:gs pos="0">
                <a:srgbClr val="538CD5"/>
              </a:gs>
              <a:gs pos="1000">
                <a:srgbClr val="0F243E"/>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7" name="Google Shape;477;p130"/>
          <p:cNvSpPr/>
          <p:nvPr/>
        </p:nvSpPr>
        <p:spPr>
          <a:xfrm>
            <a:off x="0" y="2400300"/>
            <a:ext cx="9144000" cy="2743200"/>
          </a:xfrm>
          <a:prstGeom prst="rect">
            <a:avLst/>
          </a:prstGeom>
          <a:gradFill>
            <a:gsLst>
              <a:gs pos="0">
                <a:srgbClr val="538CD5">
                  <a:alpha val="0"/>
                </a:srgbClr>
              </a:gs>
              <a:gs pos="81000">
                <a:srgbClr val="0F243E"/>
              </a:gs>
              <a:gs pos="100000">
                <a:srgbClr val="0F243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130"/>
          <p:cNvSpPr/>
          <p:nvPr/>
        </p:nvSpPr>
        <p:spPr>
          <a:xfrm>
            <a:off x="381000" y="400050"/>
            <a:ext cx="8382000" cy="4286100"/>
          </a:xfrm>
          <a:prstGeom prst="roundRect">
            <a:avLst>
              <a:gd name="adj" fmla="val 2283"/>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9" name="Google Shape;479;p130"/>
          <p:cNvSpPr/>
          <p:nvPr/>
        </p:nvSpPr>
        <p:spPr>
          <a:xfrm>
            <a:off x="533400" y="514350"/>
            <a:ext cx="381000" cy="285900"/>
          </a:xfrm>
          <a:prstGeom prst="homePlate">
            <a:avLst>
              <a:gd name="adj" fmla="val 23699"/>
            </a:avLst>
          </a:prstGeom>
          <a:gradFill>
            <a:gsLst>
              <a:gs pos="0">
                <a:srgbClr val="8CB3E3"/>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Nunito"/>
              <a:ea typeface="Nunito"/>
              <a:cs typeface="Nunito"/>
              <a:sym typeface="Nunito"/>
            </a:endParaRPr>
          </a:p>
        </p:txBody>
      </p:sp>
      <p:sp>
        <p:nvSpPr>
          <p:cNvPr id="480" name="Google Shape;480;p130"/>
          <p:cNvSpPr txBox="1">
            <a:spLocks noGrp="1"/>
          </p:cNvSpPr>
          <p:nvPr>
            <p:ph type="body" idx="1"/>
          </p:nvPr>
        </p:nvSpPr>
        <p:spPr>
          <a:xfrm>
            <a:off x="990600" y="971550"/>
            <a:ext cx="7239000" cy="342900"/>
          </a:xfrm>
          <a:prstGeom prst="rect">
            <a:avLst/>
          </a:prstGeom>
          <a:noFill/>
          <a:ln>
            <a:noFill/>
          </a:ln>
        </p:spPr>
        <p:txBody>
          <a:bodyPr spcFirstLastPara="1" wrap="square" lIns="91425" tIns="91425" rIns="91425" bIns="91425" anchor="t" anchorCtr="0"/>
          <a:lstStyle>
            <a:lvl1pPr marL="457200" lvl="0" indent="-228600" rtl="0">
              <a:spcBef>
                <a:spcPts val="600"/>
              </a:spcBef>
              <a:spcAft>
                <a:spcPts val="0"/>
              </a:spcAft>
              <a:buSzPts val="3000"/>
              <a:buFont typeface="Calibri"/>
              <a:buNone/>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481" name="Google Shape;481;p130"/>
          <p:cNvSpPr txBox="1">
            <a:spLocks noGrp="1"/>
          </p:cNvSpPr>
          <p:nvPr>
            <p:ph type="body" idx="2"/>
          </p:nvPr>
        </p:nvSpPr>
        <p:spPr>
          <a:xfrm>
            <a:off x="990600" y="514350"/>
            <a:ext cx="7696200" cy="285900"/>
          </a:xfrm>
          <a:prstGeom prst="rect">
            <a:avLst/>
          </a:prstGeom>
          <a:noFill/>
          <a:ln>
            <a:noFill/>
          </a:ln>
        </p:spPr>
        <p:txBody>
          <a:bodyPr spcFirstLastPara="1" wrap="square" lIns="91425" tIns="91425" rIns="91425" bIns="91425" anchor="t" anchorCtr="0"/>
          <a:lstStyle>
            <a:lvl1pPr marL="457200" lvl="0" indent="-228600" rtl="0">
              <a:spcBef>
                <a:spcPts val="600"/>
              </a:spcBef>
              <a:spcAft>
                <a:spcPts val="0"/>
              </a:spcAft>
              <a:buSzPts val="3000"/>
              <a:buFont typeface="Calibri"/>
              <a:buNone/>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228600" rtl="0">
              <a:spcBef>
                <a:spcPts val="360"/>
              </a:spcBef>
              <a:spcAft>
                <a:spcPts val="0"/>
              </a:spcAft>
              <a:buSzPts val="1800"/>
              <a:buFont typeface="Calibri"/>
              <a:buNone/>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482"/>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8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3"/>
        <p:cNvGrpSpPr/>
        <p:nvPr/>
      </p:nvGrpSpPr>
      <p:grpSpPr>
        <a:xfrm>
          <a:off x="0" y="0"/>
          <a:ext cx="0" cy="0"/>
          <a:chOff x="0" y="0"/>
          <a:chExt cx="0" cy="0"/>
        </a:xfrm>
      </p:grpSpPr>
      <p:sp>
        <p:nvSpPr>
          <p:cNvPr id="54" name="Google Shape;54;p14"/>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56" name="Google Shape;56;p14"/>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14"/>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8" name="Google Shape;58;p14"/>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8"/>
        <p:cNvGrpSpPr/>
        <p:nvPr/>
      </p:nvGrpSpPr>
      <p:grpSpPr>
        <a:xfrm>
          <a:off x="0" y="0"/>
          <a:ext cx="0" cy="0"/>
          <a:chOff x="0" y="0"/>
          <a:chExt cx="0" cy="0"/>
        </a:xfrm>
      </p:grpSpPr>
      <p:sp>
        <p:nvSpPr>
          <p:cNvPr id="489" name="Google Shape;489;p1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90" name="Google Shape;490;p1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1" name="Google Shape;491;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2"/>
        <p:cNvGrpSpPr/>
        <p:nvPr/>
      </p:nvGrpSpPr>
      <p:grpSpPr>
        <a:xfrm>
          <a:off x="0" y="0"/>
          <a:ext cx="0" cy="0"/>
          <a:chOff x="0" y="0"/>
          <a:chExt cx="0" cy="0"/>
        </a:xfrm>
      </p:grpSpPr>
      <p:sp>
        <p:nvSpPr>
          <p:cNvPr id="493" name="Google Shape;493;p1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4" name="Google Shape;494;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5"/>
        <p:cNvGrpSpPr/>
        <p:nvPr/>
      </p:nvGrpSpPr>
      <p:grpSpPr>
        <a:xfrm>
          <a:off x="0" y="0"/>
          <a:ext cx="0" cy="0"/>
          <a:chOff x="0" y="0"/>
          <a:chExt cx="0" cy="0"/>
        </a:xfrm>
      </p:grpSpPr>
      <p:sp>
        <p:nvSpPr>
          <p:cNvPr id="496" name="Google Shape;496;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7" name="Google Shape;497;p1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98" name="Google Shape;498;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9"/>
        <p:cNvGrpSpPr/>
        <p:nvPr/>
      </p:nvGrpSpPr>
      <p:grpSpPr>
        <a:xfrm>
          <a:off x="0" y="0"/>
          <a:ext cx="0" cy="0"/>
          <a:chOff x="0" y="0"/>
          <a:chExt cx="0" cy="0"/>
        </a:xfrm>
      </p:grpSpPr>
      <p:sp>
        <p:nvSpPr>
          <p:cNvPr id="500" name="Google Shape;500;p1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1" name="Google Shape;501;p1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02" name="Google Shape;502;p1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03" name="Google Shape;503;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4"/>
        <p:cNvGrpSpPr/>
        <p:nvPr/>
      </p:nvGrpSpPr>
      <p:grpSpPr>
        <a:xfrm>
          <a:off x="0" y="0"/>
          <a:ext cx="0" cy="0"/>
          <a:chOff x="0" y="0"/>
          <a:chExt cx="0" cy="0"/>
        </a:xfrm>
      </p:grpSpPr>
      <p:sp>
        <p:nvSpPr>
          <p:cNvPr id="505" name="Google Shape;505;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6" name="Google Shape;506;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7"/>
        <p:cNvGrpSpPr/>
        <p:nvPr/>
      </p:nvGrpSpPr>
      <p:grpSpPr>
        <a:xfrm>
          <a:off x="0" y="0"/>
          <a:ext cx="0" cy="0"/>
          <a:chOff x="0" y="0"/>
          <a:chExt cx="0" cy="0"/>
        </a:xfrm>
      </p:grpSpPr>
      <p:sp>
        <p:nvSpPr>
          <p:cNvPr id="508" name="Google Shape;508;p1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9" name="Google Shape;509;p1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10" name="Google Shape;510;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1"/>
        <p:cNvGrpSpPr/>
        <p:nvPr/>
      </p:nvGrpSpPr>
      <p:grpSpPr>
        <a:xfrm>
          <a:off x="0" y="0"/>
          <a:ext cx="0" cy="0"/>
          <a:chOff x="0" y="0"/>
          <a:chExt cx="0" cy="0"/>
        </a:xfrm>
      </p:grpSpPr>
      <p:sp>
        <p:nvSpPr>
          <p:cNvPr id="512" name="Google Shape;512;p1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13" name="Google Shape;513;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4"/>
        <p:cNvGrpSpPr/>
        <p:nvPr/>
      </p:nvGrpSpPr>
      <p:grpSpPr>
        <a:xfrm>
          <a:off x="0" y="0"/>
          <a:ext cx="0" cy="0"/>
          <a:chOff x="0" y="0"/>
          <a:chExt cx="0" cy="0"/>
        </a:xfrm>
      </p:grpSpPr>
      <p:sp>
        <p:nvSpPr>
          <p:cNvPr id="515" name="Google Shape;515;p1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17" name="Google Shape;517;p1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8" name="Google Shape;518;p1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19" name="Google Shape;519;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0"/>
        <p:cNvGrpSpPr/>
        <p:nvPr/>
      </p:nvGrpSpPr>
      <p:grpSpPr>
        <a:xfrm>
          <a:off x="0" y="0"/>
          <a:ext cx="0" cy="0"/>
          <a:chOff x="0" y="0"/>
          <a:chExt cx="0" cy="0"/>
        </a:xfrm>
      </p:grpSpPr>
      <p:sp>
        <p:nvSpPr>
          <p:cNvPr id="521" name="Google Shape;521;p1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522" name="Google Shape;522;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3"/>
        <p:cNvGrpSpPr/>
        <p:nvPr/>
      </p:nvGrpSpPr>
      <p:grpSpPr>
        <a:xfrm>
          <a:off x="0" y="0"/>
          <a:ext cx="0" cy="0"/>
          <a:chOff x="0" y="0"/>
          <a:chExt cx="0" cy="0"/>
        </a:xfrm>
      </p:grpSpPr>
      <p:sp>
        <p:nvSpPr>
          <p:cNvPr id="524" name="Google Shape;524;p1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25" name="Google Shape;525;p1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6" name="Google Shape;526;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7"/>
        <p:cNvGrpSpPr/>
        <p:nvPr/>
      </p:nvGrpSpPr>
      <p:grpSpPr>
        <a:xfrm>
          <a:off x="0" y="0"/>
          <a:ext cx="0" cy="0"/>
          <a:chOff x="0" y="0"/>
          <a:chExt cx="0" cy="0"/>
        </a:xfrm>
      </p:grpSpPr>
      <p:sp>
        <p:nvSpPr>
          <p:cNvPr id="528" name="Google Shape;528;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529"/>
        <p:cNvGrpSpPr/>
        <p:nvPr/>
      </p:nvGrpSpPr>
      <p:grpSpPr>
        <a:xfrm>
          <a:off x="0" y="0"/>
          <a:ext cx="0" cy="0"/>
          <a:chOff x="0" y="0"/>
          <a:chExt cx="0" cy="0"/>
        </a:xfrm>
      </p:grpSpPr>
      <p:sp>
        <p:nvSpPr>
          <p:cNvPr id="530" name="Google Shape;530;p145"/>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531" name="Google Shape;531;p145"/>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532" name="Google Shape;532;p145"/>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lstStyle>
            <a:lvl1pPr marL="457200" marR="0" lvl="0" indent="-299720" algn="l" rtl="0">
              <a:lnSpc>
                <a:spcPct val="100000"/>
              </a:lnSpc>
              <a:spcBef>
                <a:spcPts val="400"/>
              </a:spcBef>
              <a:spcAft>
                <a:spcPts val="0"/>
              </a:spcAft>
              <a:buClr>
                <a:srgbClr val="4B4B4B"/>
              </a:buClr>
              <a:buSzPts val="112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533" name="Google Shape;533;p145"/>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1">
  <p:cSld name="Blank 2">
    <p:spTree>
      <p:nvGrpSpPr>
        <p:cNvPr id="1" name="Shape 534"/>
        <p:cNvGrpSpPr/>
        <p:nvPr/>
      </p:nvGrpSpPr>
      <p:grpSpPr>
        <a:xfrm>
          <a:off x="0" y="0"/>
          <a:ext cx="0" cy="0"/>
          <a:chOff x="0" y="0"/>
          <a:chExt cx="0" cy="0"/>
        </a:xfrm>
      </p:grpSpPr>
      <p:sp>
        <p:nvSpPr>
          <p:cNvPr id="535" name="Google Shape;535;p146"/>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36"/>
        <p:cNvGrpSpPr/>
        <p:nvPr/>
      </p:nvGrpSpPr>
      <p:grpSpPr>
        <a:xfrm>
          <a:off x="0" y="0"/>
          <a:ext cx="0" cy="0"/>
          <a:chOff x="0" y="0"/>
          <a:chExt cx="0" cy="0"/>
        </a:xfrm>
      </p:grpSpPr>
      <p:sp>
        <p:nvSpPr>
          <p:cNvPr id="537" name="Google Shape;537;p147"/>
          <p:cNvSpPr txBox="1">
            <a:spLocks noGrp="1"/>
          </p:cNvSpPr>
          <p:nvPr>
            <p:ph type="title"/>
          </p:nvPr>
        </p:nvSpPr>
        <p:spPr>
          <a:xfrm>
            <a:off x="685800" y="1583342"/>
            <a:ext cx="7772400" cy="11598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2800"/>
              <a:buFont typeface="Arial"/>
              <a:buNone/>
              <a:defRPr sz="4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538" name="Google Shape;538;p147"/>
          <p:cNvSpPr txBox="1">
            <a:spLocks noGrp="1"/>
          </p:cNvSpPr>
          <p:nvPr>
            <p:ph type="body" idx="1"/>
          </p:nvPr>
        </p:nvSpPr>
        <p:spPr>
          <a:xfrm>
            <a:off x="685800" y="2840053"/>
            <a:ext cx="7772400" cy="784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666666"/>
              </a:buClr>
              <a:buSzPts val="1800"/>
              <a:buFont typeface="Arial"/>
              <a:buNone/>
              <a:defRPr sz="3000" b="0" i="0" u="none" strike="noStrike" cap="none">
                <a:solidFill>
                  <a:srgbClr val="666666"/>
                </a:solidFill>
                <a:latin typeface="Arial"/>
                <a:ea typeface="Arial"/>
                <a:cs typeface="Arial"/>
                <a:sym typeface="Arial"/>
              </a:defRPr>
            </a:lvl1pPr>
            <a:lvl2pPr marL="914400" marR="0" lvl="1"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2pPr>
            <a:lvl3pPr marL="1371600" marR="0" lvl="2"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3pPr>
            <a:lvl4pPr marL="1828800" marR="0" lvl="3"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4pPr>
            <a:lvl5pPr marL="2286000" marR="0" lvl="4"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539" name="Google Shape;539;p147"/>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p:cSld name="TITLE_AND_BODY_1">
    <p:spTree>
      <p:nvGrpSpPr>
        <p:cNvPr id="1" name="Shape 540"/>
        <p:cNvGrpSpPr/>
        <p:nvPr/>
      </p:nvGrpSpPr>
      <p:grpSpPr>
        <a:xfrm>
          <a:off x="0" y="0"/>
          <a:ext cx="0" cy="0"/>
          <a:chOff x="0" y="0"/>
          <a:chExt cx="0" cy="0"/>
        </a:xfrm>
      </p:grpSpPr>
      <p:sp>
        <p:nvSpPr>
          <p:cNvPr id="541" name="Google Shape;541;p148"/>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542"/>
        <p:cNvGrpSpPr/>
        <p:nvPr/>
      </p:nvGrpSpPr>
      <p:grpSpPr>
        <a:xfrm>
          <a:off x="0" y="0"/>
          <a:ext cx="0" cy="0"/>
          <a:chOff x="0" y="0"/>
          <a:chExt cx="0" cy="0"/>
        </a:xfrm>
      </p:grpSpPr>
      <p:sp>
        <p:nvSpPr>
          <p:cNvPr id="543" name="Google Shape;543;p149"/>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8"/>
        <p:cNvGrpSpPr/>
        <p:nvPr/>
      </p:nvGrpSpPr>
      <p:grpSpPr>
        <a:xfrm>
          <a:off x="0" y="0"/>
          <a:ext cx="0" cy="0"/>
          <a:chOff x="0" y="0"/>
          <a:chExt cx="0" cy="0"/>
        </a:xfrm>
      </p:grpSpPr>
      <p:sp>
        <p:nvSpPr>
          <p:cNvPr id="549" name="Google Shape;549;p1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0" name="Google Shape;550;p1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1" name="Google Shape;551;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2"/>
        <p:cNvGrpSpPr/>
        <p:nvPr/>
      </p:nvGrpSpPr>
      <p:grpSpPr>
        <a:xfrm>
          <a:off x="0" y="0"/>
          <a:ext cx="0" cy="0"/>
          <a:chOff x="0" y="0"/>
          <a:chExt cx="0" cy="0"/>
        </a:xfrm>
      </p:grpSpPr>
      <p:sp>
        <p:nvSpPr>
          <p:cNvPr id="553" name="Google Shape;553;p15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4" name="Google Shape;554;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5"/>
        <p:cNvGrpSpPr/>
        <p:nvPr/>
      </p:nvGrpSpPr>
      <p:grpSpPr>
        <a:xfrm>
          <a:off x="0" y="0"/>
          <a:ext cx="0" cy="0"/>
          <a:chOff x="0" y="0"/>
          <a:chExt cx="0" cy="0"/>
        </a:xfrm>
      </p:grpSpPr>
      <p:sp>
        <p:nvSpPr>
          <p:cNvPr id="556" name="Google Shape;556;p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1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58" name="Google Shape;558;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9"/>
        <p:cNvGrpSpPr/>
        <p:nvPr/>
      </p:nvGrpSpPr>
      <p:grpSpPr>
        <a:xfrm>
          <a:off x="0" y="0"/>
          <a:ext cx="0" cy="0"/>
          <a:chOff x="0" y="0"/>
          <a:chExt cx="0" cy="0"/>
        </a:xfrm>
      </p:grpSpPr>
      <p:sp>
        <p:nvSpPr>
          <p:cNvPr id="560" name="Google Shape;560;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15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2" name="Google Shape;562;p15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3" name="Google Shape;563;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400"/>
              <a:buNone/>
              <a:defRPr sz="1400"/>
            </a:lvl1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4"/>
        <p:cNvGrpSpPr/>
        <p:nvPr/>
      </p:nvGrpSpPr>
      <p:grpSpPr>
        <a:xfrm>
          <a:off x="0" y="0"/>
          <a:ext cx="0" cy="0"/>
          <a:chOff x="0" y="0"/>
          <a:chExt cx="0" cy="0"/>
        </a:xfrm>
      </p:grpSpPr>
      <p:sp>
        <p:nvSpPr>
          <p:cNvPr id="565" name="Google Shape;565;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7"/>
        <p:cNvGrpSpPr/>
        <p:nvPr/>
      </p:nvGrpSpPr>
      <p:grpSpPr>
        <a:xfrm>
          <a:off x="0" y="0"/>
          <a:ext cx="0" cy="0"/>
          <a:chOff x="0" y="0"/>
          <a:chExt cx="0" cy="0"/>
        </a:xfrm>
      </p:grpSpPr>
      <p:sp>
        <p:nvSpPr>
          <p:cNvPr id="568" name="Google Shape;568;p1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9" name="Google Shape;569;p1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70" name="Google Shape;570;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1"/>
        <p:cNvGrpSpPr/>
        <p:nvPr/>
      </p:nvGrpSpPr>
      <p:grpSpPr>
        <a:xfrm>
          <a:off x="0" y="0"/>
          <a:ext cx="0" cy="0"/>
          <a:chOff x="0" y="0"/>
          <a:chExt cx="0" cy="0"/>
        </a:xfrm>
      </p:grpSpPr>
      <p:sp>
        <p:nvSpPr>
          <p:cNvPr id="572" name="Google Shape;572;p15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73" name="Google Shape;573;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4"/>
        <p:cNvGrpSpPr/>
        <p:nvPr/>
      </p:nvGrpSpPr>
      <p:grpSpPr>
        <a:xfrm>
          <a:off x="0" y="0"/>
          <a:ext cx="0" cy="0"/>
          <a:chOff x="0" y="0"/>
          <a:chExt cx="0" cy="0"/>
        </a:xfrm>
      </p:grpSpPr>
      <p:sp>
        <p:nvSpPr>
          <p:cNvPr id="575" name="Google Shape;575;p15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7" name="Google Shape;577;p15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8" name="Google Shape;578;p15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9" name="Google Shape;579;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0"/>
        <p:cNvGrpSpPr/>
        <p:nvPr/>
      </p:nvGrpSpPr>
      <p:grpSpPr>
        <a:xfrm>
          <a:off x="0" y="0"/>
          <a:ext cx="0" cy="0"/>
          <a:chOff x="0" y="0"/>
          <a:chExt cx="0" cy="0"/>
        </a:xfrm>
      </p:grpSpPr>
      <p:sp>
        <p:nvSpPr>
          <p:cNvPr id="581" name="Google Shape;581;p15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582" name="Google Shape;582;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3"/>
        <p:cNvGrpSpPr/>
        <p:nvPr/>
      </p:nvGrpSpPr>
      <p:grpSpPr>
        <a:xfrm>
          <a:off x="0" y="0"/>
          <a:ext cx="0" cy="0"/>
          <a:chOff x="0" y="0"/>
          <a:chExt cx="0" cy="0"/>
        </a:xfrm>
      </p:grpSpPr>
      <p:sp>
        <p:nvSpPr>
          <p:cNvPr id="584" name="Google Shape;584;p16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5" name="Google Shape;585;p16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86" name="Google Shape;586;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7"/>
        <p:cNvGrpSpPr/>
        <p:nvPr/>
      </p:nvGrpSpPr>
      <p:grpSpPr>
        <a:xfrm>
          <a:off x="0" y="0"/>
          <a:ext cx="0" cy="0"/>
          <a:chOff x="0" y="0"/>
          <a:chExt cx="0" cy="0"/>
        </a:xfrm>
      </p:grpSpPr>
      <p:sp>
        <p:nvSpPr>
          <p:cNvPr id="588" name="Google Shape;588;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9"/>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590"/>
        <p:cNvGrpSpPr/>
        <p:nvPr/>
      </p:nvGrpSpPr>
      <p:grpSpPr>
        <a:xfrm>
          <a:off x="0" y="0"/>
          <a:ext cx="0" cy="0"/>
          <a:chOff x="0" y="0"/>
          <a:chExt cx="0" cy="0"/>
        </a:xfrm>
      </p:grpSpPr>
      <p:sp>
        <p:nvSpPr>
          <p:cNvPr id="591" name="Google Shape;591;p163"/>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592" name="Google Shape;592;p163"/>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593" name="Google Shape;593;p163"/>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lstStyle>
            <a:lvl1pPr marL="457200" marR="0" lvl="0" indent="-299720" algn="l" rtl="0">
              <a:lnSpc>
                <a:spcPct val="100000"/>
              </a:lnSpc>
              <a:spcBef>
                <a:spcPts val="400"/>
              </a:spcBef>
              <a:spcAft>
                <a:spcPts val="0"/>
              </a:spcAft>
              <a:buClr>
                <a:srgbClr val="4B4B4B"/>
              </a:buClr>
              <a:buSzPts val="112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594" name="Google Shape;594;p163"/>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1">
  <p:cSld name="Blank 2">
    <p:spTree>
      <p:nvGrpSpPr>
        <p:cNvPr id="1" name="Shape 595"/>
        <p:cNvGrpSpPr/>
        <p:nvPr/>
      </p:nvGrpSpPr>
      <p:grpSpPr>
        <a:xfrm>
          <a:off x="0" y="0"/>
          <a:ext cx="0" cy="0"/>
          <a:chOff x="0" y="0"/>
          <a:chExt cx="0" cy="0"/>
        </a:xfrm>
      </p:grpSpPr>
      <p:sp>
        <p:nvSpPr>
          <p:cNvPr id="596" name="Google Shape;596;p164"/>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A86E8"/>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97"/>
        <p:cNvGrpSpPr/>
        <p:nvPr/>
      </p:nvGrpSpPr>
      <p:grpSpPr>
        <a:xfrm>
          <a:off x="0" y="0"/>
          <a:ext cx="0" cy="0"/>
          <a:chOff x="0" y="0"/>
          <a:chExt cx="0" cy="0"/>
        </a:xfrm>
      </p:grpSpPr>
      <p:sp>
        <p:nvSpPr>
          <p:cNvPr id="598" name="Google Shape;598;p165"/>
          <p:cNvSpPr txBox="1">
            <a:spLocks noGrp="1"/>
          </p:cNvSpPr>
          <p:nvPr>
            <p:ph type="title"/>
          </p:nvPr>
        </p:nvSpPr>
        <p:spPr>
          <a:xfrm>
            <a:off x="685800" y="1583342"/>
            <a:ext cx="7772400" cy="11598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2800"/>
              <a:buFont typeface="Arial"/>
              <a:buNone/>
              <a:defRPr sz="4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599" name="Google Shape;599;p165"/>
          <p:cNvSpPr txBox="1">
            <a:spLocks noGrp="1"/>
          </p:cNvSpPr>
          <p:nvPr>
            <p:ph type="body" idx="1"/>
          </p:nvPr>
        </p:nvSpPr>
        <p:spPr>
          <a:xfrm>
            <a:off x="685800" y="2840053"/>
            <a:ext cx="7772400" cy="784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666666"/>
              </a:buClr>
              <a:buSzPts val="1800"/>
              <a:buFont typeface="Arial"/>
              <a:buNone/>
              <a:defRPr sz="3000" b="0" i="0" u="none" strike="noStrike" cap="none">
                <a:solidFill>
                  <a:srgbClr val="666666"/>
                </a:solidFill>
                <a:latin typeface="Arial"/>
                <a:ea typeface="Arial"/>
                <a:cs typeface="Arial"/>
                <a:sym typeface="Arial"/>
              </a:defRPr>
            </a:lvl1pPr>
            <a:lvl2pPr marL="914400" marR="0" lvl="1"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2pPr>
            <a:lvl3pPr marL="1371600" marR="0" lvl="2"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3pPr>
            <a:lvl4pPr marL="1828800" marR="0" lvl="3"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4pPr>
            <a:lvl5pPr marL="2286000" marR="0" lvl="4"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600" name="Google Shape;600;p165"/>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Content 1">
  <p:cSld name="TITLE_AND_BODY_1">
    <p:spTree>
      <p:nvGrpSpPr>
        <p:cNvPr id="1" name="Shape 601"/>
        <p:cNvGrpSpPr/>
        <p:nvPr/>
      </p:nvGrpSpPr>
      <p:grpSpPr>
        <a:xfrm>
          <a:off x="0" y="0"/>
          <a:ext cx="0" cy="0"/>
          <a:chOff x="0" y="0"/>
          <a:chExt cx="0" cy="0"/>
        </a:xfrm>
      </p:grpSpPr>
      <p:sp>
        <p:nvSpPr>
          <p:cNvPr id="602" name="Google Shape;602;p166"/>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603"/>
        <p:cNvGrpSpPr/>
        <p:nvPr/>
      </p:nvGrpSpPr>
      <p:grpSpPr>
        <a:xfrm>
          <a:off x="0" y="0"/>
          <a:ext cx="0" cy="0"/>
          <a:chOff x="0" y="0"/>
          <a:chExt cx="0" cy="0"/>
        </a:xfrm>
      </p:grpSpPr>
      <p:sp>
        <p:nvSpPr>
          <p:cNvPr id="604" name="Google Shape;604;p167"/>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9"/>
        <p:cNvGrpSpPr/>
        <p:nvPr/>
      </p:nvGrpSpPr>
      <p:grpSpPr>
        <a:xfrm>
          <a:off x="0" y="0"/>
          <a:ext cx="0" cy="0"/>
          <a:chOff x="0" y="0"/>
          <a:chExt cx="0" cy="0"/>
        </a:xfrm>
      </p:grpSpPr>
      <p:sp>
        <p:nvSpPr>
          <p:cNvPr id="610" name="Google Shape;610;p16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611" name="Google Shape;611;p16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612" name="Google Shape;612;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13"/>
        <p:cNvGrpSpPr/>
        <p:nvPr/>
      </p:nvGrpSpPr>
      <p:grpSpPr>
        <a:xfrm>
          <a:off x="0" y="0"/>
          <a:ext cx="0" cy="0"/>
          <a:chOff x="0" y="0"/>
          <a:chExt cx="0" cy="0"/>
        </a:xfrm>
      </p:grpSpPr>
      <p:sp>
        <p:nvSpPr>
          <p:cNvPr id="614" name="Google Shape;614;p170"/>
          <p:cNvSpPr txBox="1">
            <a:spLocks noGrp="1"/>
          </p:cNvSpPr>
          <p:nvPr>
            <p:ph type="title"/>
          </p:nvPr>
        </p:nvSpPr>
        <p:spPr>
          <a:xfrm>
            <a:off x="685800" y="1583342"/>
            <a:ext cx="7772400" cy="11598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00000"/>
              </a:buClr>
              <a:buSzPts val="2800"/>
              <a:buFont typeface="Arial"/>
              <a:buNone/>
              <a:defRPr sz="4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615" name="Google Shape;615;p170"/>
          <p:cNvSpPr txBox="1">
            <a:spLocks noGrp="1"/>
          </p:cNvSpPr>
          <p:nvPr>
            <p:ph type="body" idx="1"/>
          </p:nvPr>
        </p:nvSpPr>
        <p:spPr>
          <a:xfrm>
            <a:off x="685800" y="2840053"/>
            <a:ext cx="7772400" cy="784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666666"/>
              </a:buClr>
              <a:buSzPts val="1800"/>
              <a:buFont typeface="Arial"/>
              <a:buNone/>
              <a:defRPr sz="3000" b="0" i="0" u="none" strike="noStrike" cap="none">
                <a:solidFill>
                  <a:srgbClr val="666666"/>
                </a:solidFill>
                <a:latin typeface="Arial"/>
                <a:ea typeface="Arial"/>
                <a:cs typeface="Arial"/>
                <a:sym typeface="Arial"/>
              </a:defRPr>
            </a:lvl1pPr>
            <a:lvl2pPr marL="914400" marR="0" lvl="1"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2pPr>
            <a:lvl3pPr marL="1371600" marR="0" lvl="2"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3pPr>
            <a:lvl4pPr marL="1828800" marR="0" lvl="3"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4pPr>
            <a:lvl5pPr marL="2286000" marR="0" lvl="4"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616" name="Google Shape;616;p170"/>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7"/>
        <p:cNvGrpSpPr/>
        <p:nvPr/>
      </p:nvGrpSpPr>
      <p:grpSpPr>
        <a:xfrm>
          <a:off x="0" y="0"/>
          <a:ext cx="0" cy="0"/>
          <a:chOff x="0" y="0"/>
          <a:chExt cx="0" cy="0"/>
        </a:xfrm>
      </p:grpSpPr>
      <p:sp>
        <p:nvSpPr>
          <p:cNvPr id="618" name="Google Shape;618;p1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19" name="Google Shape;619;p1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20" name="Google Shape;620;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621"/>
        <p:cNvGrpSpPr/>
        <p:nvPr/>
      </p:nvGrpSpPr>
      <p:grpSpPr>
        <a:xfrm>
          <a:off x="0" y="0"/>
          <a:ext cx="0" cy="0"/>
          <a:chOff x="0" y="0"/>
          <a:chExt cx="0" cy="0"/>
        </a:xfrm>
      </p:grpSpPr>
      <p:sp>
        <p:nvSpPr>
          <p:cNvPr id="622" name="Google Shape;622;p172"/>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3"/>
        <p:cNvGrpSpPr/>
        <p:nvPr/>
      </p:nvGrpSpPr>
      <p:grpSpPr>
        <a:xfrm>
          <a:off x="0" y="0"/>
          <a:ext cx="0" cy="0"/>
          <a:chOff x="0" y="0"/>
          <a:chExt cx="0" cy="0"/>
        </a:xfrm>
      </p:grpSpPr>
      <p:sp>
        <p:nvSpPr>
          <p:cNvPr id="624" name="Google Shape;624;p17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625" name="Google Shape;625;p1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6"/>
        <p:cNvGrpSpPr/>
        <p:nvPr/>
      </p:nvGrpSpPr>
      <p:grpSpPr>
        <a:xfrm>
          <a:off x="0" y="0"/>
          <a:ext cx="0" cy="0"/>
          <a:chOff x="0" y="0"/>
          <a:chExt cx="0" cy="0"/>
        </a:xfrm>
      </p:grpSpPr>
      <p:sp>
        <p:nvSpPr>
          <p:cNvPr id="627" name="Google Shape;627;p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28" name="Google Shape;628;p1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29" name="Google Shape;629;p1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30" name="Google Shape;630;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1"/>
        <p:cNvGrpSpPr/>
        <p:nvPr/>
      </p:nvGrpSpPr>
      <p:grpSpPr>
        <a:xfrm>
          <a:off x="0" y="0"/>
          <a:ext cx="0" cy="0"/>
          <a:chOff x="0" y="0"/>
          <a:chExt cx="0" cy="0"/>
        </a:xfrm>
      </p:grpSpPr>
      <p:sp>
        <p:nvSpPr>
          <p:cNvPr id="632" name="Google Shape;632;p1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33" name="Google Shape;633;p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4A86E8"/>
        </a:solidFill>
        <a:effectLst/>
      </p:bgPr>
    </p:bg>
    <p:spTree>
      <p:nvGrpSpPr>
        <p:cNvPr id="1" name="Shape 67"/>
        <p:cNvGrpSpPr/>
        <p:nvPr/>
      </p:nvGrpSpPr>
      <p:grpSpPr>
        <a:xfrm>
          <a:off x="0" y="0"/>
          <a:ext cx="0" cy="0"/>
          <a:chOff x="0" y="0"/>
          <a:chExt cx="0" cy="0"/>
        </a:xfrm>
      </p:grpSpPr>
      <p:sp>
        <p:nvSpPr>
          <p:cNvPr id="68" name="Google Shape;68;p1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4"/>
        <p:cNvGrpSpPr/>
        <p:nvPr/>
      </p:nvGrpSpPr>
      <p:grpSpPr>
        <a:xfrm>
          <a:off x="0" y="0"/>
          <a:ext cx="0" cy="0"/>
          <a:chOff x="0" y="0"/>
          <a:chExt cx="0" cy="0"/>
        </a:xfrm>
      </p:grpSpPr>
      <p:sp>
        <p:nvSpPr>
          <p:cNvPr id="635" name="Google Shape;635;p17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36" name="Google Shape;636;p17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37" name="Google Shape;637;p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8"/>
        <p:cNvGrpSpPr/>
        <p:nvPr/>
      </p:nvGrpSpPr>
      <p:grpSpPr>
        <a:xfrm>
          <a:off x="0" y="0"/>
          <a:ext cx="0" cy="0"/>
          <a:chOff x="0" y="0"/>
          <a:chExt cx="0" cy="0"/>
        </a:xfrm>
      </p:grpSpPr>
      <p:sp>
        <p:nvSpPr>
          <p:cNvPr id="639" name="Google Shape;639;p17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640" name="Google Shape;640;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1"/>
        <p:cNvGrpSpPr/>
        <p:nvPr/>
      </p:nvGrpSpPr>
      <p:grpSpPr>
        <a:xfrm>
          <a:off x="0" y="0"/>
          <a:ext cx="0" cy="0"/>
          <a:chOff x="0" y="0"/>
          <a:chExt cx="0" cy="0"/>
        </a:xfrm>
      </p:grpSpPr>
      <p:sp>
        <p:nvSpPr>
          <p:cNvPr id="642" name="Google Shape;642;p1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7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644" name="Google Shape;644;p17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645" name="Google Shape;645;p17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46" name="Google Shape;646;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7"/>
        <p:cNvGrpSpPr/>
        <p:nvPr/>
      </p:nvGrpSpPr>
      <p:grpSpPr>
        <a:xfrm>
          <a:off x="0" y="0"/>
          <a:ext cx="0" cy="0"/>
          <a:chOff x="0" y="0"/>
          <a:chExt cx="0" cy="0"/>
        </a:xfrm>
      </p:grpSpPr>
      <p:sp>
        <p:nvSpPr>
          <p:cNvPr id="648" name="Google Shape;648;p17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49" name="Google Shape;649;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0"/>
        <p:cNvGrpSpPr/>
        <p:nvPr/>
      </p:nvGrpSpPr>
      <p:grpSpPr>
        <a:xfrm>
          <a:off x="0" y="0"/>
          <a:ext cx="0" cy="0"/>
          <a:chOff x="0" y="0"/>
          <a:chExt cx="0" cy="0"/>
        </a:xfrm>
      </p:grpSpPr>
      <p:sp>
        <p:nvSpPr>
          <p:cNvPr id="651" name="Google Shape;651;p18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652" name="Google Shape;652;p18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53" name="Google Shape;653;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4"/>
        <p:cNvGrpSpPr/>
        <p:nvPr/>
      </p:nvGrpSpPr>
      <p:grpSpPr>
        <a:xfrm>
          <a:off x="0" y="0"/>
          <a:ext cx="0" cy="0"/>
          <a:chOff x="0" y="0"/>
          <a:chExt cx="0" cy="0"/>
        </a:xfrm>
      </p:grpSpPr>
      <p:sp>
        <p:nvSpPr>
          <p:cNvPr id="655" name="Google Shape;655;p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656"/>
        <p:cNvGrpSpPr/>
        <p:nvPr/>
      </p:nvGrpSpPr>
      <p:grpSpPr>
        <a:xfrm>
          <a:off x="0" y="0"/>
          <a:ext cx="0" cy="0"/>
          <a:chOff x="0" y="0"/>
          <a:chExt cx="0" cy="0"/>
        </a:xfrm>
      </p:grpSpPr>
      <p:sp>
        <p:nvSpPr>
          <p:cNvPr id="657" name="Google Shape;657;p182"/>
          <p:cNvSpPr/>
          <p:nvPr/>
        </p:nvSpPr>
        <p:spPr>
          <a:xfrm>
            <a:off x="670618" y="2171700"/>
            <a:ext cx="1328700" cy="1771800"/>
          </a:xfrm>
          <a:prstGeom prst="ellipse">
            <a:avLst/>
          </a:prstGeom>
          <a:gradFill>
            <a:gsLst>
              <a:gs pos="0">
                <a:srgbClr val="FBFBFB">
                  <a:alpha val="7450"/>
                </a:srgbClr>
              </a:gs>
              <a:gs pos="36000">
                <a:srgbClr val="FBFBFB">
                  <a:alpha val="7450"/>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SzPts val="1800"/>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658" name="Google Shape;658;p182"/>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659" name="Google Shape;659;p182"/>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lstStyle>
            <a:lvl1pPr marL="457200" marR="0" lvl="0" indent="-299720" algn="l" rtl="0">
              <a:lnSpc>
                <a:spcPct val="100000"/>
              </a:lnSpc>
              <a:spcBef>
                <a:spcPts val="400"/>
              </a:spcBef>
              <a:spcAft>
                <a:spcPts val="0"/>
              </a:spcAft>
              <a:buClr>
                <a:srgbClr val="4B4B4B"/>
              </a:buClr>
              <a:buSzPts val="112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89560" algn="l" rtl="0">
              <a:lnSpc>
                <a:spcPct val="100000"/>
              </a:lnSpc>
              <a:spcBef>
                <a:spcPts val="400"/>
              </a:spcBef>
              <a:spcAft>
                <a:spcPts val="0"/>
              </a:spcAft>
              <a:buClr>
                <a:srgbClr val="4B4B4B"/>
              </a:buClr>
              <a:buSzPts val="96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660" name="Google Shape;660;p182"/>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SzPts val="1200"/>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1">
  <p:cSld name="Blank 2">
    <p:spTree>
      <p:nvGrpSpPr>
        <p:cNvPr id="1" name="Shape 661"/>
        <p:cNvGrpSpPr/>
        <p:nvPr/>
      </p:nvGrpSpPr>
      <p:grpSpPr>
        <a:xfrm>
          <a:off x="0" y="0"/>
          <a:ext cx="0" cy="0"/>
          <a:chOff x="0" y="0"/>
          <a:chExt cx="0" cy="0"/>
        </a:xfrm>
      </p:grpSpPr>
      <p:sp>
        <p:nvSpPr>
          <p:cNvPr id="662" name="Google Shape;662;p183"/>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Content">
  <p:cSld name="TITLE_AND_BODY_1">
    <p:spTree>
      <p:nvGrpSpPr>
        <p:cNvPr id="1" name="Shape 663"/>
        <p:cNvGrpSpPr/>
        <p:nvPr/>
      </p:nvGrpSpPr>
      <p:grpSpPr>
        <a:xfrm>
          <a:off x="0" y="0"/>
          <a:ext cx="0" cy="0"/>
          <a:chOff x="0" y="0"/>
          <a:chExt cx="0" cy="0"/>
        </a:xfrm>
      </p:grpSpPr>
      <p:sp>
        <p:nvSpPr>
          <p:cNvPr id="664" name="Google Shape;664;p184"/>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5" name="Google Shape;75;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 name="Google Shape;7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3" name="Google Shape;8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8" name="Google Shape;8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5" name="Google Shape;9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2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 name="Google Shape;9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 name="Google Shape;102;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3" name="Google Shape;103;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Google Shape;1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07" name="Google Shape;10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0" name="Google Shape;110;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1" name="Google Shape;11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114"/>
        <p:cNvGrpSpPr/>
        <p:nvPr/>
      </p:nvGrpSpPr>
      <p:grpSpPr>
        <a:xfrm>
          <a:off x="0" y="0"/>
          <a:ext cx="0" cy="0"/>
          <a:chOff x="0" y="0"/>
          <a:chExt cx="0" cy="0"/>
        </a:xfrm>
      </p:grpSpPr>
      <p:sp>
        <p:nvSpPr>
          <p:cNvPr id="115" name="Google Shape;115;p31"/>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116" name="Google Shape;116;p31"/>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117" name="Google Shape;117;p31"/>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400"/>
              </a:spcBef>
              <a:spcAft>
                <a:spcPts val="0"/>
              </a:spcAft>
              <a:buClr>
                <a:srgbClr val="4B4B4B"/>
              </a:buClr>
              <a:buSzPts val="110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92100" algn="l" rtl="0">
              <a:lnSpc>
                <a:spcPct val="100000"/>
              </a:lnSpc>
              <a:spcBef>
                <a:spcPts val="400"/>
              </a:spcBef>
              <a:spcAft>
                <a:spcPts val="0"/>
              </a:spcAft>
              <a:buClr>
                <a:srgbClr val="4B4B4B"/>
              </a:buClr>
              <a:buSzPts val="100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92100" algn="l" rtl="0">
              <a:lnSpc>
                <a:spcPct val="100000"/>
              </a:lnSpc>
              <a:spcBef>
                <a:spcPts val="400"/>
              </a:spcBef>
              <a:spcAft>
                <a:spcPts val="0"/>
              </a:spcAft>
              <a:buClr>
                <a:srgbClr val="4B4B4B"/>
              </a:buClr>
              <a:buSzPts val="100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118" name="Google Shape;118;p31"/>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cSld name="Blank 2">
    <p:spTree>
      <p:nvGrpSpPr>
        <p:cNvPr id="1" name="Shape 119"/>
        <p:cNvGrpSpPr/>
        <p:nvPr/>
      </p:nvGrpSpPr>
      <p:grpSpPr>
        <a:xfrm>
          <a:off x="0" y="0"/>
          <a:ext cx="0" cy="0"/>
          <a:chOff x="0" y="0"/>
          <a:chExt cx="0" cy="0"/>
        </a:xfrm>
      </p:grpSpPr>
      <p:sp>
        <p:nvSpPr>
          <p:cNvPr id="120" name="Google Shape;120;p32"/>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685800" y="1583342"/>
            <a:ext cx="7772400" cy="11598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2800"/>
              <a:buFont typeface="Arial"/>
              <a:buNone/>
              <a:defRPr sz="4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123" name="Google Shape;123;p33"/>
          <p:cNvSpPr txBox="1">
            <a:spLocks noGrp="1"/>
          </p:cNvSpPr>
          <p:nvPr>
            <p:ph type="body" idx="1"/>
          </p:nvPr>
        </p:nvSpPr>
        <p:spPr>
          <a:xfrm>
            <a:off x="685800" y="2840053"/>
            <a:ext cx="7772400" cy="784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666666"/>
              </a:buClr>
              <a:buSzPts val="1800"/>
              <a:buFont typeface="Arial"/>
              <a:buNone/>
              <a:defRPr sz="3000" b="0" i="0" u="none" strike="noStrike" cap="none">
                <a:solidFill>
                  <a:srgbClr val="666666"/>
                </a:solidFill>
                <a:latin typeface="Arial"/>
                <a:ea typeface="Arial"/>
                <a:cs typeface="Arial"/>
                <a:sym typeface="Arial"/>
              </a:defRPr>
            </a:lvl1pPr>
            <a:lvl2pPr marL="914400" marR="0" lvl="1"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2pPr>
            <a:lvl3pPr marL="1371600" marR="0" lvl="2"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3pPr>
            <a:lvl4pPr marL="1828800" marR="0" lvl="3"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4pPr>
            <a:lvl5pPr marL="2286000" marR="0" lvl="4"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124" name="Google Shape;124;p33"/>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_AND_BODY_1">
    <p:spTree>
      <p:nvGrpSpPr>
        <p:cNvPr id="1" name="Shape 125"/>
        <p:cNvGrpSpPr/>
        <p:nvPr/>
      </p:nvGrpSpPr>
      <p:grpSpPr>
        <a:xfrm>
          <a:off x="0" y="0"/>
          <a:ext cx="0" cy="0"/>
          <a:chOff x="0" y="0"/>
          <a:chExt cx="0" cy="0"/>
        </a:xfrm>
      </p:grpSpPr>
      <p:sp>
        <p:nvSpPr>
          <p:cNvPr id="126" name="Google Shape;126;p34"/>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127"/>
        <p:cNvGrpSpPr/>
        <p:nvPr/>
      </p:nvGrpSpPr>
      <p:grpSpPr>
        <a:xfrm>
          <a:off x="0" y="0"/>
          <a:ext cx="0" cy="0"/>
          <a:chOff x="0" y="0"/>
          <a:chExt cx="0" cy="0"/>
        </a:xfrm>
      </p:grpSpPr>
      <p:sp>
        <p:nvSpPr>
          <p:cNvPr id="128" name="Google Shape;128;p35"/>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2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6" name="Google Shape;136;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0" name="Google Shape;14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4" name="Google Shape;14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Google Shape;14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8" name="Google Shape;148;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9" name="Google Shape;14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sp>
        <p:nvSpPr>
          <p:cNvPr id="154" name="Google Shape;154;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6" name="Google Shape;15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sp>
        <p:nvSpPr>
          <p:cNvPr id="158" name="Google Shape;158;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9" name="Google Shape;15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3" name="Google Shape;163;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4" name="Google Shape;164;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5" name="Google Shape;16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6"/>
        <p:cNvGrpSpPr/>
        <p:nvPr/>
      </p:nvGrpSpPr>
      <p:grpSpPr>
        <a:xfrm>
          <a:off x="0" y="0"/>
          <a:ext cx="0" cy="0"/>
          <a:chOff x="0" y="0"/>
          <a:chExt cx="0" cy="0"/>
        </a:xfrm>
      </p:grpSpPr>
      <p:sp>
        <p:nvSpPr>
          <p:cNvPr id="167" name="Google Shape;167;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68" name="Google Shape;16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9"/>
        <p:cNvGrpSpPr/>
        <p:nvPr/>
      </p:nvGrpSpPr>
      <p:grpSpPr>
        <a:xfrm>
          <a:off x="0" y="0"/>
          <a:ext cx="0" cy="0"/>
          <a:chOff x="0" y="0"/>
          <a:chExt cx="0" cy="0"/>
        </a:xfrm>
      </p:grpSpPr>
      <p:sp>
        <p:nvSpPr>
          <p:cNvPr id="170" name="Google Shape;170;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1" name="Google Shape;171;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2" name="Google Shape;17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gradFill>
          <a:gsLst>
            <a:gs pos="0">
              <a:srgbClr val="FFFFFF"/>
            </a:gs>
            <a:gs pos="100000">
              <a:srgbClr val="F5F5F5"/>
            </a:gs>
          </a:gsLst>
          <a:lin ang="0" scaled="0"/>
        </a:gradFill>
        <a:effectLst/>
      </p:bgPr>
    </p:bg>
    <p:spTree>
      <p:nvGrpSpPr>
        <p:cNvPr id="1" name="Shape 175"/>
        <p:cNvGrpSpPr/>
        <p:nvPr/>
      </p:nvGrpSpPr>
      <p:grpSpPr>
        <a:xfrm>
          <a:off x="0" y="0"/>
          <a:ext cx="0" cy="0"/>
          <a:chOff x="0" y="0"/>
          <a:chExt cx="0" cy="0"/>
        </a:xfrm>
      </p:grpSpPr>
      <p:sp>
        <p:nvSpPr>
          <p:cNvPr id="176" name="Google Shape;176;p49"/>
          <p:cNvSpPr/>
          <p:nvPr/>
        </p:nvSpPr>
        <p:spPr>
          <a:xfrm>
            <a:off x="670618" y="2171700"/>
            <a:ext cx="1328700" cy="1771800"/>
          </a:xfrm>
          <a:prstGeom prst="ellipse">
            <a:avLst/>
          </a:prstGeom>
          <a:gradFill>
            <a:gsLst>
              <a:gs pos="0">
                <a:srgbClr val="FBFBFB">
                  <a:alpha val="7843"/>
                </a:srgbClr>
              </a:gs>
              <a:gs pos="36000">
                <a:srgbClr val="FBFBFB">
                  <a:alpha val="7843"/>
                </a:srgbClr>
              </a:gs>
              <a:gs pos="72000">
                <a:srgbClr val="FBFBFB">
                  <a:alpha val="0"/>
                </a:srgbClr>
              </a:gs>
              <a:gs pos="100000">
                <a:srgbClr val="FBFBFB">
                  <a:alpha val="0"/>
                </a:srgbClr>
              </a:gs>
            </a:gsLst>
            <a:path path="circle">
              <a:fillToRect l="50000" t="50000" r="50000" b="50000"/>
            </a:path>
            <a:tileRect/>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B4B4B"/>
              </a:buClr>
              <a:buFont typeface="Helvetica Neue"/>
              <a:buNone/>
            </a:pPr>
            <a:endParaRPr sz="1800" b="0" i="0" u="none" strike="noStrike" cap="none">
              <a:solidFill>
                <a:srgbClr val="4B4B4B"/>
              </a:solidFill>
              <a:latin typeface="Helvetica Neue"/>
              <a:ea typeface="Helvetica Neue"/>
              <a:cs typeface="Helvetica Neue"/>
              <a:sym typeface="Helvetica Neue"/>
            </a:endParaRPr>
          </a:p>
        </p:txBody>
      </p:sp>
      <p:sp>
        <p:nvSpPr>
          <p:cNvPr id="177" name="Google Shape;177;p49"/>
          <p:cNvSpPr txBox="1">
            <a:spLocks noGrp="1"/>
          </p:cNvSpPr>
          <p:nvPr>
            <p:ph type="title"/>
          </p:nvPr>
        </p:nvSpPr>
        <p:spPr>
          <a:xfrm>
            <a:off x="1506437" y="339537"/>
            <a:ext cx="6149100" cy="120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4B4B4B"/>
              </a:buClr>
              <a:buSzPts val="2800"/>
              <a:buFont typeface="Helvetica Neue"/>
              <a:buNone/>
              <a:defRPr sz="3000" b="0" i="0" u="none" strike="noStrike" cap="none">
                <a:solidFill>
                  <a:srgbClr val="4B4B4B"/>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178" name="Google Shape;178;p49"/>
          <p:cNvSpPr txBox="1">
            <a:spLocks noGrp="1"/>
          </p:cNvSpPr>
          <p:nvPr>
            <p:ph type="body" idx="1"/>
          </p:nvPr>
        </p:nvSpPr>
        <p:spPr>
          <a:xfrm>
            <a:off x="1763613" y="1539693"/>
            <a:ext cx="5651100" cy="31467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400"/>
              </a:spcBef>
              <a:spcAft>
                <a:spcPts val="0"/>
              </a:spcAft>
              <a:buClr>
                <a:srgbClr val="4B4B4B"/>
              </a:buClr>
              <a:buSzPts val="1100"/>
              <a:buFont typeface="Noto Sans Symbols"/>
              <a:buChar char="▶"/>
              <a:defRPr sz="1400" b="0" i="0" u="none" strike="noStrike" cap="none">
                <a:solidFill>
                  <a:srgbClr val="4B4B4B"/>
                </a:solidFill>
                <a:latin typeface="Helvetica Neue"/>
                <a:ea typeface="Helvetica Neue"/>
                <a:cs typeface="Helvetica Neue"/>
                <a:sym typeface="Helvetica Neue"/>
              </a:defRPr>
            </a:lvl1pPr>
            <a:lvl2pPr marL="914400" marR="0" lvl="1" indent="-292100" algn="l" rtl="0">
              <a:lnSpc>
                <a:spcPct val="100000"/>
              </a:lnSpc>
              <a:spcBef>
                <a:spcPts val="400"/>
              </a:spcBef>
              <a:spcAft>
                <a:spcPts val="0"/>
              </a:spcAft>
              <a:buClr>
                <a:srgbClr val="4B4B4B"/>
              </a:buClr>
              <a:buSzPts val="1000"/>
              <a:buFont typeface="Noto Sans Symbols"/>
              <a:buChar char="▶"/>
              <a:defRPr sz="1200" b="0" i="0" u="none" strike="noStrike" cap="none">
                <a:solidFill>
                  <a:srgbClr val="4B4B4B"/>
                </a:solidFill>
                <a:latin typeface="Helvetica Neue"/>
                <a:ea typeface="Helvetica Neue"/>
                <a:cs typeface="Helvetica Neue"/>
                <a:sym typeface="Helvetica Neue"/>
              </a:defRPr>
            </a:lvl2pPr>
            <a:lvl3pPr marL="1371600" marR="0" lvl="2" indent="-292100" algn="l" rtl="0">
              <a:lnSpc>
                <a:spcPct val="100000"/>
              </a:lnSpc>
              <a:spcBef>
                <a:spcPts val="400"/>
              </a:spcBef>
              <a:spcAft>
                <a:spcPts val="0"/>
              </a:spcAft>
              <a:buClr>
                <a:srgbClr val="4B4B4B"/>
              </a:buClr>
              <a:buSzPts val="1000"/>
              <a:buFont typeface="Noto Sans Symbols"/>
              <a:buChar char="▶"/>
              <a:defRPr sz="1200" b="0" i="0" u="none" strike="noStrike" cap="none">
                <a:solidFill>
                  <a:srgbClr val="4B4B4B"/>
                </a:solidFill>
                <a:latin typeface="Helvetica Neue"/>
                <a:ea typeface="Helvetica Neue"/>
                <a:cs typeface="Helvetica Neue"/>
                <a:sym typeface="Helvetica Neue"/>
              </a:defRPr>
            </a:lvl3pPr>
            <a:lvl4pPr marL="1828800" marR="0" lvl="3"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4pPr>
            <a:lvl5pPr marL="2286000" marR="0" lvl="4" indent="-279400" algn="l" rtl="0">
              <a:lnSpc>
                <a:spcPct val="100000"/>
              </a:lnSpc>
              <a:spcBef>
                <a:spcPts val="400"/>
              </a:spcBef>
              <a:spcAft>
                <a:spcPts val="0"/>
              </a:spcAft>
              <a:buClr>
                <a:srgbClr val="4B4B4B"/>
              </a:buClr>
              <a:buSzPts val="800"/>
              <a:buFont typeface="Noto Sans Symbols"/>
              <a:buChar char="▶"/>
              <a:defRPr sz="1000" b="0" i="0" u="none" strike="noStrike" cap="none">
                <a:solidFill>
                  <a:srgbClr val="4B4B4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179" name="Google Shape;179;p49"/>
          <p:cNvSpPr txBox="1">
            <a:spLocks noGrp="1"/>
          </p:cNvSpPr>
          <p:nvPr>
            <p:ph type="sldNum" idx="12"/>
          </p:nvPr>
        </p:nvSpPr>
        <p:spPr>
          <a:xfrm>
            <a:off x="7374284" y="4787106"/>
            <a:ext cx="283800" cy="279300"/>
          </a:xfrm>
          <a:prstGeom prst="rect">
            <a:avLst/>
          </a:prstGeom>
          <a:noFill/>
          <a:ln>
            <a:noFill/>
          </a:ln>
        </p:spPr>
        <p:txBody>
          <a:bodyPr spcFirstLastPara="1" wrap="square" lIns="50800" tIns="50800" rIns="50800" bIns="50800" anchor="t" anchorCtr="0">
            <a:noAutofit/>
          </a:bodyPr>
          <a:lstStyle>
            <a:lvl1pPr marL="0" marR="0" lvl="0"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4B4B4B"/>
              </a:buClr>
              <a:buFont typeface="Helvetica Neue"/>
              <a:buNone/>
              <a:defRPr sz="1200" b="0" i="0" u="none" strike="noStrike" cap="none">
                <a:solidFill>
                  <a:srgbClr val="4B4B4B"/>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000">
              <a:solidFill>
                <a:schemeClr val="dk2"/>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1">
  <p:cSld name="Blank 2">
    <p:spTree>
      <p:nvGrpSpPr>
        <p:cNvPr id="1" name="Shape 180"/>
        <p:cNvGrpSpPr/>
        <p:nvPr/>
      </p:nvGrpSpPr>
      <p:grpSpPr>
        <a:xfrm>
          <a:off x="0" y="0"/>
          <a:ext cx="0" cy="0"/>
          <a:chOff x="0" y="0"/>
          <a:chExt cx="0" cy="0"/>
        </a:xfrm>
      </p:grpSpPr>
      <p:sp>
        <p:nvSpPr>
          <p:cNvPr id="181" name="Google Shape;181;p50"/>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82"/>
        <p:cNvGrpSpPr/>
        <p:nvPr/>
      </p:nvGrpSpPr>
      <p:grpSpPr>
        <a:xfrm>
          <a:off x="0" y="0"/>
          <a:ext cx="0" cy="0"/>
          <a:chOff x="0" y="0"/>
          <a:chExt cx="0" cy="0"/>
        </a:xfrm>
      </p:grpSpPr>
      <p:sp>
        <p:nvSpPr>
          <p:cNvPr id="183" name="Google Shape;183;p51"/>
          <p:cNvSpPr txBox="1">
            <a:spLocks noGrp="1"/>
          </p:cNvSpPr>
          <p:nvPr>
            <p:ph type="title"/>
          </p:nvPr>
        </p:nvSpPr>
        <p:spPr>
          <a:xfrm>
            <a:off x="685800" y="1583342"/>
            <a:ext cx="7772400" cy="11598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2800"/>
              <a:buFont typeface="Arial"/>
              <a:buNone/>
              <a:defRPr sz="4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3600" b="1" i="0" u="none" strike="noStrike" cap="none">
                <a:solidFill>
                  <a:srgbClr val="000000"/>
                </a:solidFill>
                <a:latin typeface="Arial"/>
                <a:ea typeface="Arial"/>
                <a:cs typeface="Arial"/>
                <a:sym typeface="Arial"/>
              </a:defRPr>
            </a:lvl9pPr>
          </a:lstStyle>
          <a:p>
            <a:endParaRPr/>
          </a:p>
        </p:txBody>
      </p:sp>
      <p:sp>
        <p:nvSpPr>
          <p:cNvPr id="184" name="Google Shape;184;p51"/>
          <p:cNvSpPr txBox="1">
            <a:spLocks noGrp="1"/>
          </p:cNvSpPr>
          <p:nvPr>
            <p:ph type="body" idx="1"/>
          </p:nvPr>
        </p:nvSpPr>
        <p:spPr>
          <a:xfrm>
            <a:off x="685800" y="2840053"/>
            <a:ext cx="7772400" cy="7848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666666"/>
              </a:buClr>
              <a:buSzPts val="1800"/>
              <a:buFont typeface="Arial"/>
              <a:buNone/>
              <a:defRPr sz="3000" b="0" i="0" u="none" strike="noStrike" cap="none">
                <a:solidFill>
                  <a:srgbClr val="666666"/>
                </a:solidFill>
                <a:latin typeface="Arial"/>
                <a:ea typeface="Arial"/>
                <a:cs typeface="Arial"/>
                <a:sym typeface="Arial"/>
              </a:defRPr>
            </a:lvl1pPr>
            <a:lvl2pPr marL="914400" marR="0" lvl="1"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2pPr>
            <a:lvl3pPr marL="1371600" marR="0" lvl="2"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3pPr>
            <a:lvl4pPr marL="1828800" marR="0" lvl="3"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4pPr>
            <a:lvl5pPr marL="2286000" marR="0" lvl="4" indent="-228600" algn="ctr"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185" name="Google Shape;185;p51"/>
          <p:cNvSpPr txBox="1">
            <a:spLocks noGrp="1"/>
          </p:cNvSpPr>
          <p:nvPr>
            <p:ph type="sldNum" idx="12"/>
          </p:nvPr>
        </p:nvSpPr>
        <p:spPr>
          <a:xfrm>
            <a:off x="8726298" y="4762637"/>
            <a:ext cx="3792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_AND_BODY_1">
    <p:spTree>
      <p:nvGrpSpPr>
        <p:cNvPr id="1" name="Shape 186"/>
        <p:cNvGrpSpPr/>
        <p:nvPr/>
      </p:nvGrpSpPr>
      <p:grpSpPr>
        <a:xfrm>
          <a:off x="0" y="0"/>
          <a:ext cx="0" cy="0"/>
          <a:chOff x="0" y="0"/>
          <a:chExt cx="0" cy="0"/>
        </a:xfrm>
      </p:grpSpPr>
      <p:sp>
        <p:nvSpPr>
          <p:cNvPr id="187" name="Google Shape;187;p52"/>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otepad">
  <p:cSld name="Notepad">
    <p:bg>
      <p:bgPr>
        <a:solidFill>
          <a:srgbClr val="FBFBFB"/>
        </a:solidFill>
        <a:effectLst/>
      </p:bgPr>
    </p:bg>
    <p:spTree>
      <p:nvGrpSpPr>
        <p:cNvPr id="1" name="Shape 188"/>
        <p:cNvGrpSpPr/>
        <p:nvPr/>
      </p:nvGrpSpPr>
      <p:grpSpPr>
        <a:xfrm>
          <a:off x="0" y="0"/>
          <a:ext cx="0" cy="0"/>
          <a:chOff x="0" y="0"/>
          <a:chExt cx="0" cy="0"/>
        </a:xfrm>
      </p:grpSpPr>
      <p:sp>
        <p:nvSpPr>
          <p:cNvPr id="189" name="Google Shape;189;p53"/>
          <p:cNvSpPr txBox="1">
            <a:spLocks noGrp="1"/>
          </p:cNvSpPr>
          <p:nvPr>
            <p:ph type="sldNum" idx="12"/>
          </p:nvPr>
        </p:nvSpPr>
        <p:spPr>
          <a:xfrm>
            <a:off x="4419600" y="4583288"/>
            <a:ext cx="2133600" cy="3678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27" name="Google Shape;27;p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3"/>
        <p:cNvGrpSpPr/>
        <p:nvPr/>
      </p:nvGrpSpPr>
      <p:grpSpPr>
        <a:xfrm>
          <a:off x="0" y="0"/>
          <a:ext cx="0" cy="0"/>
          <a:chOff x="0" y="0"/>
          <a:chExt cx="0" cy="0"/>
        </a:xfrm>
      </p:grpSpPr>
      <p:sp>
        <p:nvSpPr>
          <p:cNvPr id="194" name="Google Shape;194;p55"/>
          <p:cNvSpPr txBox="1">
            <a:spLocks noGrp="1"/>
          </p:cNvSpPr>
          <p:nvPr>
            <p:ph type="ctrTitle"/>
          </p:nvPr>
        </p:nvSpPr>
        <p:spPr>
          <a:xfrm>
            <a:off x="1324500" y="1583350"/>
            <a:ext cx="71337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5" name="Google Shape;195;p5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6"/>
        <p:cNvGrpSpPr/>
        <p:nvPr/>
      </p:nvGrpSpPr>
      <p:grpSpPr>
        <a:xfrm>
          <a:off x="0" y="0"/>
          <a:ext cx="0" cy="0"/>
          <a:chOff x="0" y="0"/>
          <a:chExt cx="0" cy="0"/>
        </a:xfrm>
      </p:grpSpPr>
      <p:sp>
        <p:nvSpPr>
          <p:cNvPr id="197" name="Google Shape;197;p56"/>
          <p:cNvSpPr txBox="1">
            <a:spLocks noGrp="1"/>
          </p:cNvSpPr>
          <p:nvPr>
            <p:ph type="title"/>
          </p:nvPr>
        </p:nvSpPr>
        <p:spPr>
          <a:xfrm>
            <a:off x="1390725" y="205975"/>
            <a:ext cx="72960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8" name="Google Shape;198;p56"/>
          <p:cNvSpPr txBox="1">
            <a:spLocks noGrp="1"/>
          </p:cNvSpPr>
          <p:nvPr>
            <p:ph type="body" idx="1"/>
          </p:nvPr>
        </p:nvSpPr>
        <p:spPr>
          <a:xfrm>
            <a:off x="1390725" y="1063375"/>
            <a:ext cx="72960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9"/>
        <p:cNvGrpSpPr/>
        <p:nvPr/>
      </p:nvGrpSpPr>
      <p:grpSpPr>
        <a:xfrm>
          <a:off x="0" y="0"/>
          <a:ext cx="0" cy="0"/>
          <a:chOff x="0" y="0"/>
          <a:chExt cx="0" cy="0"/>
        </a:xfrm>
      </p:grpSpPr>
      <p:sp>
        <p:nvSpPr>
          <p:cNvPr id="200" name="Google Shape;200;p57"/>
          <p:cNvSpPr txBox="1">
            <a:spLocks noGrp="1"/>
          </p:cNvSpPr>
          <p:nvPr>
            <p:ph type="title"/>
          </p:nvPr>
        </p:nvSpPr>
        <p:spPr>
          <a:xfrm>
            <a:off x="1390725" y="205975"/>
            <a:ext cx="72960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1" name="Google Shape;201;p57"/>
          <p:cNvSpPr txBox="1">
            <a:spLocks noGrp="1"/>
          </p:cNvSpPr>
          <p:nvPr>
            <p:ph type="body" idx="1"/>
          </p:nvPr>
        </p:nvSpPr>
        <p:spPr>
          <a:xfrm>
            <a:off x="1390725" y="1200150"/>
            <a:ext cx="33222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02" name="Google Shape;202;p57"/>
          <p:cNvSpPr txBox="1">
            <a:spLocks noGrp="1"/>
          </p:cNvSpPr>
          <p:nvPr>
            <p:ph type="body" idx="2"/>
          </p:nvPr>
        </p:nvSpPr>
        <p:spPr>
          <a:xfrm>
            <a:off x="5099350" y="1200150"/>
            <a:ext cx="35874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58"/>
          <p:cNvSpPr txBox="1">
            <a:spLocks noGrp="1"/>
          </p:cNvSpPr>
          <p:nvPr>
            <p:ph type="title"/>
          </p:nvPr>
        </p:nvSpPr>
        <p:spPr>
          <a:xfrm>
            <a:off x="1390725" y="205975"/>
            <a:ext cx="72960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5"/>
        <p:cNvGrpSpPr/>
        <p:nvPr/>
      </p:nvGrpSpPr>
      <p:grpSpPr>
        <a:xfrm>
          <a:off x="0" y="0"/>
          <a:ext cx="0" cy="0"/>
          <a:chOff x="0" y="0"/>
          <a:chExt cx="0" cy="0"/>
        </a:xfrm>
      </p:grpSpPr>
      <p:sp>
        <p:nvSpPr>
          <p:cNvPr id="206" name="Google Shape;206;p59"/>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otepad" type="blank">
  <p:cSld name="BLANK">
    <p:spTree>
      <p:nvGrpSpPr>
        <p:cNvPr id="1" name="Shape 207"/>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2"/>
        <p:cNvGrpSpPr/>
        <p:nvPr/>
      </p:nvGrpSpPr>
      <p:grpSpPr>
        <a:xfrm>
          <a:off x="0" y="0"/>
          <a:ext cx="0" cy="0"/>
          <a:chOff x="0" y="0"/>
          <a:chExt cx="0" cy="0"/>
        </a:xfrm>
      </p:grpSpPr>
      <p:sp>
        <p:nvSpPr>
          <p:cNvPr id="213" name="Google Shape;213;p62"/>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
        <p:nvSpPr>
          <p:cNvPr id="214" name="Google Shape;214;p62"/>
          <p:cNvSpPr txBox="1">
            <a:spLocks noGrp="1"/>
          </p:cNvSpPr>
          <p:nvPr>
            <p:ph type="subTitle" idx="1"/>
          </p:nvPr>
        </p:nvSpPr>
        <p:spPr>
          <a:xfrm>
            <a:off x="685800" y="2840054"/>
            <a:ext cx="7772400" cy="784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endParaRPr/>
          </a:p>
        </p:txBody>
      </p:sp>
      <p:sp>
        <p:nvSpPr>
          <p:cNvPr id="215" name="Google Shape;215;p62"/>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6"/>
        <p:cNvGrpSpPr/>
        <p:nvPr/>
      </p:nvGrpSpPr>
      <p:grpSpPr>
        <a:xfrm>
          <a:off x="0" y="0"/>
          <a:ext cx="0" cy="0"/>
          <a:chOff x="0" y="0"/>
          <a:chExt cx="0" cy="0"/>
        </a:xfrm>
      </p:grpSpPr>
      <p:sp>
        <p:nvSpPr>
          <p:cNvPr id="217" name="Google Shape;217;p6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18" name="Google Shape;218;p6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9" name="Google Shape;219;p6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0"/>
        <p:cNvGrpSpPr/>
        <p:nvPr/>
      </p:nvGrpSpPr>
      <p:grpSpPr>
        <a:xfrm>
          <a:off x="0" y="0"/>
          <a:ext cx="0" cy="0"/>
          <a:chOff x="0" y="0"/>
          <a:chExt cx="0" cy="0"/>
        </a:xfrm>
      </p:grpSpPr>
      <p:sp>
        <p:nvSpPr>
          <p:cNvPr id="221" name="Google Shape;221;p6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22" name="Google Shape;222;p64"/>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3" name="Google Shape;223;p64"/>
          <p:cNvSpPr txBox="1">
            <a:spLocks noGrp="1"/>
          </p:cNvSpPr>
          <p:nvPr>
            <p:ph type="body" idx="2"/>
          </p:nvPr>
        </p:nvSpPr>
        <p:spPr>
          <a:xfrm>
            <a:off x="4692274" y="1200150"/>
            <a:ext cx="39945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4" name="Google Shape;224;p6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6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27" name="Google Shape;227;p65"/>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8"/>
        <p:cNvGrpSpPr/>
        <p:nvPr/>
      </p:nvGrpSpPr>
      <p:grpSpPr>
        <a:xfrm>
          <a:off x="0" y="0"/>
          <a:ext cx="0" cy="0"/>
          <a:chOff x="0" y="0"/>
          <a:chExt cx="0" cy="0"/>
        </a:xfrm>
      </p:grpSpPr>
      <p:sp>
        <p:nvSpPr>
          <p:cNvPr id="229" name="Google Shape;229;p66"/>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0" name="Google Shape;230;p66"/>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1"/>
        <p:cNvGrpSpPr/>
        <p:nvPr/>
      </p:nvGrpSpPr>
      <p:grpSpPr>
        <a:xfrm>
          <a:off x="0" y="0"/>
          <a:ext cx="0" cy="0"/>
          <a:chOff x="0" y="0"/>
          <a:chExt cx="0" cy="0"/>
        </a:xfrm>
      </p:grpSpPr>
      <p:sp>
        <p:nvSpPr>
          <p:cNvPr id="232" name="Google Shape;232;p67"/>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3"/>
        <p:cNvGrpSpPr/>
        <p:nvPr/>
      </p:nvGrpSpPr>
      <p:grpSpPr>
        <a:xfrm>
          <a:off x="0" y="0"/>
          <a:ext cx="0" cy="0"/>
          <a:chOff x="0" y="0"/>
          <a:chExt cx="0" cy="0"/>
        </a:xfrm>
      </p:grpSpPr>
      <p:sp>
        <p:nvSpPr>
          <p:cNvPr id="234" name="Google Shape;234;p68"/>
          <p:cNvSpPr txBox="1">
            <a:spLocks noGrp="1"/>
          </p:cNvSpPr>
          <p:nvPr>
            <p:ph type="title"/>
          </p:nvPr>
        </p:nvSpPr>
        <p:spPr>
          <a:xfrm>
            <a:off x="457200" y="116586"/>
            <a:ext cx="8229600" cy="939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Calibri"/>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35" name="Google Shape;235;p6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4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56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6" name="Google Shape;236;p6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7" name="Google Shape;237;p6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38" name="Google Shape;238;p68"/>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88900" algn="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39"/>
        <p:cNvGrpSpPr/>
        <p:nvPr/>
      </p:nvGrpSpPr>
      <p:grpSpPr>
        <a:xfrm>
          <a:off x="0" y="0"/>
          <a:ext cx="0" cy="0"/>
          <a:chOff x="0" y="0"/>
          <a:chExt cx="0" cy="0"/>
        </a:xfrm>
      </p:grpSpPr>
      <p:sp>
        <p:nvSpPr>
          <p:cNvPr id="240" name="Google Shape;240;p69"/>
          <p:cNvSpPr txBox="1">
            <a:spLocks noGrp="1"/>
          </p:cNvSpPr>
          <p:nvPr>
            <p:ph type="title"/>
          </p:nvPr>
        </p:nvSpPr>
        <p:spPr>
          <a:xfrm>
            <a:off x="685800" y="226219"/>
            <a:ext cx="7772400" cy="1096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41" name="Google Shape;241;p69"/>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p69"/>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p69"/>
          <p:cNvSpPr txBox="1">
            <a:spLocks noGrp="1"/>
          </p:cNvSpPr>
          <p:nvPr>
            <p:ph type="sldNum" idx="12"/>
          </p:nvPr>
        </p:nvSpPr>
        <p:spPr>
          <a:xfrm>
            <a:off x="6553200" y="4686300"/>
            <a:ext cx="1905000" cy="342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endParaRPr/>
          </a:p>
          <a:p>
            <a:pPr marL="0" lvl="1" indent="0" algn="l" rtl="0">
              <a:spcBef>
                <a:spcPts val="0"/>
              </a:spcBef>
              <a:spcAft>
                <a:spcPts val="0"/>
              </a:spcAft>
              <a:buNone/>
            </a:pPr>
            <a:endParaRPr/>
          </a:p>
          <a:p>
            <a:pPr marL="0" lvl="2" indent="0" algn="l" rtl="0">
              <a:spcBef>
                <a:spcPts val="0"/>
              </a:spcBef>
              <a:spcAft>
                <a:spcPts val="0"/>
              </a:spcAft>
              <a:buNone/>
            </a:pPr>
            <a:endParaRPr/>
          </a:p>
          <a:p>
            <a:pPr marL="0" lvl="3" indent="0" algn="l" rtl="0">
              <a:spcBef>
                <a:spcPts val="0"/>
              </a:spcBef>
              <a:spcAft>
                <a:spcPts val="0"/>
              </a:spcAft>
              <a:buNone/>
            </a:pPr>
            <a:endParaRPr/>
          </a:p>
          <a:p>
            <a:pPr marL="0" lvl="4" indent="0" algn="l" rtl="0">
              <a:spcBef>
                <a:spcPts val="0"/>
              </a:spcBef>
              <a:spcAft>
                <a:spcPts val="0"/>
              </a:spcAft>
              <a:buNone/>
            </a:pPr>
            <a:endParaRPr/>
          </a:p>
          <a:p>
            <a:pPr marL="0" lvl="5" indent="0" algn="l" rtl="0">
              <a:spcBef>
                <a:spcPts val="0"/>
              </a:spcBef>
              <a:spcAft>
                <a:spcPts val="0"/>
              </a:spcAft>
              <a:buNone/>
            </a:pPr>
            <a:endParaRPr/>
          </a:p>
          <a:p>
            <a:pPr marL="0" lvl="6" indent="0" algn="l" rtl="0">
              <a:spcBef>
                <a:spcPts val="0"/>
              </a:spcBef>
              <a:spcAft>
                <a:spcPts val="0"/>
              </a:spcAft>
              <a:buNone/>
            </a:pPr>
            <a:endParaRPr/>
          </a:p>
          <a:p>
            <a:pPr marL="0" lvl="7" indent="0" algn="l" rtl="0">
              <a:spcBef>
                <a:spcPts val="0"/>
              </a:spcBef>
              <a:spcAft>
                <a:spcPts val="0"/>
              </a:spcAft>
              <a:buNone/>
            </a:pPr>
            <a:endParaRPr/>
          </a:p>
          <a:p>
            <a:pPr marL="0" lvl="8"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NoBar">
  <p:cSld name="TitleNoBar">
    <p:spTree>
      <p:nvGrpSpPr>
        <p:cNvPr id="1" name="Shape 244"/>
        <p:cNvGrpSpPr/>
        <p:nvPr/>
      </p:nvGrpSpPr>
      <p:grpSpPr>
        <a:xfrm>
          <a:off x="0" y="0"/>
          <a:ext cx="0" cy="0"/>
          <a:chOff x="0" y="0"/>
          <a:chExt cx="0" cy="0"/>
        </a:xfrm>
      </p:grpSpPr>
      <p:sp>
        <p:nvSpPr>
          <p:cNvPr id="245" name="Google Shape;245;p7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6" name="Google Shape;246;p7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7" name="Google Shape;247;p7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L="0" marR="0" lvl="1"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2pPr>
            <a:lvl3pPr marL="0" marR="0" lvl="2"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3pPr>
            <a:lvl4pPr marL="0" marR="0" lvl="3"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4pPr>
            <a:lvl5pPr marL="0" marR="0" lvl="4"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5pPr>
            <a:lvl6pPr marL="0" marR="0" lvl="5"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6pPr>
            <a:lvl7pPr marL="0" marR="0" lvl="6"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7pPr>
            <a:lvl8pPr marL="0" marR="0" lvl="7"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8pPr>
            <a:lvl9pPr marL="0" marR="0" lvl="8" indent="8890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9pPr>
          </a:lstStyle>
          <a:p>
            <a:pPr marL="0" lvl="0" indent="88900" algn="r" rtl="0">
              <a:spcBef>
                <a:spcPts val="0"/>
              </a:spcBef>
              <a:spcAft>
                <a:spcPts val="0"/>
              </a:spcAft>
              <a:buNone/>
            </a:pPr>
            <a:endParaRPr/>
          </a:p>
          <a:p>
            <a:pPr marL="457200" lvl="1" indent="0" algn="l" rtl="0">
              <a:spcBef>
                <a:spcPts val="0"/>
              </a:spcBef>
              <a:spcAft>
                <a:spcPts val="0"/>
              </a:spcAft>
              <a:buNone/>
            </a:pPr>
            <a:endParaRPr/>
          </a:p>
          <a:p>
            <a:pPr marL="914400" lvl="2" indent="0" algn="l" rtl="0">
              <a:spcBef>
                <a:spcPts val="0"/>
              </a:spcBef>
              <a:spcAft>
                <a:spcPts val="0"/>
              </a:spcAft>
              <a:buNone/>
            </a:pPr>
            <a:endParaRPr/>
          </a:p>
          <a:p>
            <a:pPr marL="1371600" lvl="3" indent="0" algn="l" rtl="0">
              <a:spcBef>
                <a:spcPts val="0"/>
              </a:spcBef>
              <a:spcAft>
                <a:spcPts val="0"/>
              </a:spcAft>
              <a:buNone/>
            </a:pPr>
            <a:endParaRPr/>
          </a:p>
          <a:p>
            <a:pPr marL="1828800" lvl="4" indent="0" algn="l" rtl="0">
              <a:spcBef>
                <a:spcPts val="0"/>
              </a:spcBef>
              <a:spcAft>
                <a:spcPts val="0"/>
              </a:spcAft>
              <a:buNone/>
            </a:pPr>
            <a:endParaRPr/>
          </a:p>
          <a:p>
            <a:pPr marL="2286000" lvl="5" indent="0" algn="l" rtl="0">
              <a:spcBef>
                <a:spcPts val="0"/>
              </a:spcBef>
              <a:spcAft>
                <a:spcPts val="0"/>
              </a:spcAft>
              <a:buNone/>
            </a:pPr>
            <a:endParaRPr/>
          </a:p>
          <a:p>
            <a:pPr marL="2743200" lvl="6" indent="0" algn="l" rtl="0">
              <a:spcBef>
                <a:spcPts val="0"/>
              </a:spcBef>
              <a:spcAft>
                <a:spcPts val="0"/>
              </a:spcAft>
              <a:buNone/>
            </a:pPr>
            <a:endParaRPr/>
          </a:p>
          <a:p>
            <a:pPr marL="3200400" lvl="7" indent="0" algn="l" rtl="0">
              <a:spcBef>
                <a:spcPts val="0"/>
              </a:spcBef>
              <a:spcAft>
                <a:spcPts val="0"/>
              </a:spcAft>
              <a:buNone/>
            </a:pPr>
            <a:endParaRPr/>
          </a:p>
          <a:p>
            <a:pPr marL="3657600" lvl="8" indent="0" algn="l" rtl="0">
              <a:spcBef>
                <a:spcPts val="0"/>
              </a:spcBef>
              <a:spcAft>
                <a:spcPts val="0"/>
              </a:spcAft>
              <a:buNone/>
            </a:pPr>
            <a:endParaRPr/>
          </a:p>
        </p:txBody>
      </p:sp>
      <p:sp>
        <p:nvSpPr>
          <p:cNvPr id="248" name="Google Shape;248;p70"/>
          <p:cNvSpPr/>
          <p:nvPr/>
        </p:nvSpPr>
        <p:spPr>
          <a:xfrm>
            <a:off x="0" y="0"/>
            <a:ext cx="9144000" cy="3029100"/>
          </a:xfrm>
          <a:prstGeom prst="rect">
            <a:avLst/>
          </a:prstGeom>
          <a:gradFill>
            <a:gsLst>
              <a:gs pos="0">
                <a:srgbClr val="538CD5"/>
              </a:gs>
              <a:gs pos="100000">
                <a:srgbClr val="0F243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70"/>
          <p:cNvSpPr/>
          <p:nvPr/>
        </p:nvSpPr>
        <p:spPr>
          <a:xfrm>
            <a:off x="0" y="2400300"/>
            <a:ext cx="9144000" cy="2743200"/>
          </a:xfrm>
          <a:prstGeom prst="rect">
            <a:avLst/>
          </a:prstGeom>
          <a:gradFill>
            <a:gsLst>
              <a:gs pos="0">
                <a:srgbClr val="538CD5"/>
              </a:gs>
              <a:gs pos="1000">
                <a:srgbClr val="0F243E"/>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p70"/>
          <p:cNvSpPr/>
          <p:nvPr/>
        </p:nvSpPr>
        <p:spPr>
          <a:xfrm>
            <a:off x="0" y="2400300"/>
            <a:ext cx="9144000" cy="2743200"/>
          </a:xfrm>
          <a:prstGeom prst="rect">
            <a:avLst/>
          </a:prstGeom>
          <a:gradFill>
            <a:gsLst>
              <a:gs pos="0">
                <a:srgbClr val="538CD5">
                  <a:alpha val="0"/>
                </a:srgbClr>
              </a:gs>
              <a:gs pos="81000">
                <a:srgbClr val="0F243E"/>
              </a:gs>
              <a:gs pos="100000">
                <a:srgbClr val="0F243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70"/>
          <p:cNvSpPr/>
          <p:nvPr/>
        </p:nvSpPr>
        <p:spPr>
          <a:xfrm>
            <a:off x="381000" y="400050"/>
            <a:ext cx="8382000" cy="4286100"/>
          </a:xfrm>
          <a:prstGeom prst="roundRect">
            <a:avLst>
              <a:gd name="adj" fmla="val 228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70"/>
          <p:cNvSpPr/>
          <p:nvPr/>
        </p:nvSpPr>
        <p:spPr>
          <a:xfrm>
            <a:off x="533400" y="514350"/>
            <a:ext cx="381000" cy="285900"/>
          </a:xfrm>
          <a:prstGeom prst="homePlate">
            <a:avLst>
              <a:gd name="adj" fmla="val 23699"/>
            </a:avLst>
          </a:prstGeom>
          <a:gradFill>
            <a:gsLst>
              <a:gs pos="0">
                <a:srgbClr val="8CB3E3"/>
              </a:gs>
              <a:gs pos="100000">
                <a:srgbClr val="538CD5"/>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Nunito"/>
              <a:ea typeface="Nunito"/>
              <a:cs typeface="Nunito"/>
              <a:sym typeface="Nunito"/>
            </a:endParaRPr>
          </a:p>
        </p:txBody>
      </p:sp>
      <p:sp>
        <p:nvSpPr>
          <p:cNvPr id="253" name="Google Shape;253;p70"/>
          <p:cNvSpPr txBox="1">
            <a:spLocks noGrp="1"/>
          </p:cNvSpPr>
          <p:nvPr>
            <p:ph type="body" idx="1"/>
          </p:nvPr>
        </p:nvSpPr>
        <p:spPr>
          <a:xfrm>
            <a:off x="990600" y="971550"/>
            <a:ext cx="7239000" cy="342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3000"/>
              <a:buFont typeface="Calibri"/>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Google Shape;254;p70"/>
          <p:cNvSpPr txBox="1">
            <a:spLocks noGrp="1"/>
          </p:cNvSpPr>
          <p:nvPr>
            <p:ph type="body" idx="2"/>
          </p:nvPr>
        </p:nvSpPr>
        <p:spPr>
          <a:xfrm>
            <a:off x="990600" y="514350"/>
            <a:ext cx="7696200" cy="285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3000"/>
              <a:buFont typeface="Calibri"/>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55"/>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0"/>
        <p:cNvGrpSpPr/>
        <p:nvPr/>
      </p:nvGrpSpPr>
      <p:grpSpPr>
        <a:xfrm>
          <a:off x="0" y="0"/>
          <a:ext cx="0" cy="0"/>
          <a:chOff x="0" y="0"/>
          <a:chExt cx="0" cy="0"/>
        </a:xfrm>
      </p:grpSpPr>
      <p:sp>
        <p:nvSpPr>
          <p:cNvPr id="261" name="Google Shape;261;p7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2" name="Google Shape;262;p7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3" name="Google Shape;263;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4"/>
        <p:cNvGrpSpPr/>
        <p:nvPr/>
      </p:nvGrpSpPr>
      <p:grpSpPr>
        <a:xfrm>
          <a:off x="0" y="0"/>
          <a:ext cx="0" cy="0"/>
          <a:chOff x="0" y="0"/>
          <a:chExt cx="0" cy="0"/>
        </a:xfrm>
      </p:grpSpPr>
      <p:sp>
        <p:nvSpPr>
          <p:cNvPr id="265" name="Google Shape;265;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quatIO" type="tx">
  <p:cSld name="TITLE_AND_BODY">
    <p:bg>
      <p:bgPr>
        <a:solidFill>
          <a:srgbClr val="00B7FF"/>
        </a:solidFill>
        <a:effectLst/>
      </p:bgPr>
    </p:bg>
    <p:spTree>
      <p:nvGrpSpPr>
        <p:cNvPr id="1" name="Shape 267"/>
        <p:cNvGrpSpPr/>
        <p:nvPr/>
      </p:nvGrpSpPr>
      <p:grpSpPr>
        <a:xfrm>
          <a:off x="0" y="0"/>
          <a:ext cx="0" cy="0"/>
          <a:chOff x="0" y="0"/>
          <a:chExt cx="0" cy="0"/>
        </a:xfrm>
      </p:grpSpPr>
      <p:sp>
        <p:nvSpPr>
          <p:cNvPr id="268" name="Google Shape;268;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0" name="Google Shape;27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1"/>
        <p:cNvGrpSpPr/>
        <p:nvPr/>
      </p:nvGrpSpPr>
      <p:grpSpPr>
        <a:xfrm>
          <a:off x="0" y="0"/>
          <a:ext cx="0" cy="0"/>
          <a:chOff x="0" y="0"/>
          <a:chExt cx="0" cy="0"/>
        </a:xfrm>
      </p:grpSpPr>
      <p:sp>
        <p:nvSpPr>
          <p:cNvPr id="272" name="Google Shape;272;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7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4" name="Google Shape;274;p7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5" name="Google Shape;27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4A86E8"/>
        </a:solidFill>
        <a:effectLst/>
      </p:bgPr>
    </p:bg>
    <p:spTree>
      <p:nvGrpSpPr>
        <p:cNvPr id="1" name="Shape 33"/>
        <p:cNvGrpSpPr/>
        <p:nvPr/>
      </p:nvGrpSpPr>
      <p:grpSpPr>
        <a:xfrm>
          <a:off x="0" y="0"/>
          <a:ext cx="0" cy="0"/>
          <a:chOff x="0" y="0"/>
          <a:chExt cx="0" cy="0"/>
        </a:xfrm>
      </p:grpSpPr>
      <p:sp>
        <p:nvSpPr>
          <p:cNvPr id="34" name="Google Shape;34;p9"/>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6000"/>
              <a:buNone/>
              <a:defRPr sz="6000">
                <a:solidFill>
                  <a:srgbClr val="FFFFFF"/>
                </a:solidFill>
              </a:defRPr>
            </a:lvl1pPr>
            <a:lvl2pPr lvl="1" rtl="0">
              <a:spcBef>
                <a:spcPts val="0"/>
              </a:spcBef>
              <a:spcAft>
                <a:spcPts val="0"/>
              </a:spcAft>
              <a:buClr>
                <a:srgbClr val="FFFFFF"/>
              </a:buClr>
              <a:buSzPts val="6000"/>
              <a:buNone/>
              <a:defRPr sz="6000">
                <a:solidFill>
                  <a:srgbClr val="FFFFFF"/>
                </a:solidFill>
              </a:defRPr>
            </a:lvl2pPr>
            <a:lvl3pPr lvl="2" rtl="0">
              <a:spcBef>
                <a:spcPts val="0"/>
              </a:spcBef>
              <a:spcAft>
                <a:spcPts val="0"/>
              </a:spcAft>
              <a:buClr>
                <a:srgbClr val="FFFFFF"/>
              </a:buClr>
              <a:buSzPts val="6000"/>
              <a:buNone/>
              <a:defRPr sz="6000">
                <a:solidFill>
                  <a:srgbClr val="FFFFFF"/>
                </a:solidFill>
              </a:defRPr>
            </a:lvl3pPr>
            <a:lvl4pPr lvl="3" rtl="0">
              <a:spcBef>
                <a:spcPts val="0"/>
              </a:spcBef>
              <a:spcAft>
                <a:spcPts val="0"/>
              </a:spcAft>
              <a:buClr>
                <a:srgbClr val="FFFFFF"/>
              </a:buClr>
              <a:buSzPts val="6000"/>
              <a:buNone/>
              <a:defRPr sz="6000">
                <a:solidFill>
                  <a:srgbClr val="FFFFFF"/>
                </a:solidFill>
              </a:defRPr>
            </a:lvl4pPr>
            <a:lvl5pPr lvl="4" rtl="0">
              <a:spcBef>
                <a:spcPts val="0"/>
              </a:spcBef>
              <a:spcAft>
                <a:spcPts val="0"/>
              </a:spcAft>
              <a:buClr>
                <a:srgbClr val="FFFFFF"/>
              </a:buClr>
              <a:buSzPts val="6000"/>
              <a:buNone/>
              <a:defRPr sz="6000">
                <a:solidFill>
                  <a:srgbClr val="FFFFFF"/>
                </a:solidFill>
              </a:defRPr>
            </a:lvl5pPr>
            <a:lvl6pPr lvl="5" rtl="0">
              <a:spcBef>
                <a:spcPts val="0"/>
              </a:spcBef>
              <a:spcAft>
                <a:spcPts val="0"/>
              </a:spcAft>
              <a:buClr>
                <a:srgbClr val="FFFFFF"/>
              </a:buClr>
              <a:buSzPts val="6000"/>
              <a:buNone/>
              <a:defRPr sz="6000">
                <a:solidFill>
                  <a:srgbClr val="FFFFFF"/>
                </a:solidFill>
              </a:defRPr>
            </a:lvl6pPr>
            <a:lvl7pPr lvl="6" rtl="0">
              <a:spcBef>
                <a:spcPts val="0"/>
              </a:spcBef>
              <a:spcAft>
                <a:spcPts val="0"/>
              </a:spcAft>
              <a:buClr>
                <a:srgbClr val="FFFFFF"/>
              </a:buClr>
              <a:buSzPts val="6000"/>
              <a:buNone/>
              <a:defRPr sz="6000">
                <a:solidFill>
                  <a:srgbClr val="FFFFFF"/>
                </a:solidFill>
              </a:defRPr>
            </a:lvl7pPr>
            <a:lvl8pPr lvl="7" rtl="0">
              <a:spcBef>
                <a:spcPts val="0"/>
              </a:spcBef>
              <a:spcAft>
                <a:spcPts val="0"/>
              </a:spcAft>
              <a:buClr>
                <a:srgbClr val="FFFFFF"/>
              </a:buClr>
              <a:buSzPts val="6000"/>
              <a:buNone/>
              <a:defRPr sz="6000">
                <a:solidFill>
                  <a:srgbClr val="FFFFFF"/>
                </a:solidFill>
              </a:defRPr>
            </a:lvl8pPr>
            <a:lvl9pPr lvl="8" rtl="0">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6"/>
        <p:cNvGrpSpPr/>
        <p:nvPr/>
      </p:nvGrpSpPr>
      <p:grpSpPr>
        <a:xfrm>
          <a:off x="0" y="0"/>
          <a:ext cx="0" cy="0"/>
          <a:chOff x="0" y="0"/>
          <a:chExt cx="0" cy="0"/>
        </a:xfrm>
      </p:grpSpPr>
      <p:sp>
        <p:nvSpPr>
          <p:cNvPr id="277" name="Google Shape;277;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7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7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2" name="Google Shape;282;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3"/>
        <p:cNvGrpSpPr/>
        <p:nvPr/>
      </p:nvGrpSpPr>
      <p:grpSpPr>
        <a:xfrm>
          <a:off x="0" y="0"/>
          <a:ext cx="0" cy="0"/>
          <a:chOff x="0" y="0"/>
          <a:chExt cx="0" cy="0"/>
        </a:xfrm>
      </p:grpSpPr>
      <p:sp>
        <p:nvSpPr>
          <p:cNvPr id="284" name="Google Shape;284;p7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85" name="Google Shape;28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6"/>
        <p:cNvGrpSpPr/>
        <p:nvPr/>
      </p:nvGrpSpPr>
      <p:grpSpPr>
        <a:xfrm>
          <a:off x="0" y="0"/>
          <a:ext cx="0" cy="0"/>
          <a:chOff x="0" y="0"/>
          <a:chExt cx="0" cy="0"/>
        </a:xfrm>
      </p:grpSpPr>
      <p:sp>
        <p:nvSpPr>
          <p:cNvPr id="287" name="Google Shape;287;p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9" name="Google Shape;289;p8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90" name="Google Shape;290;p8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1" name="Google Shape;29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2"/>
        <p:cNvGrpSpPr/>
        <p:nvPr/>
      </p:nvGrpSpPr>
      <p:grpSpPr>
        <a:xfrm>
          <a:off x="0" y="0"/>
          <a:ext cx="0" cy="0"/>
          <a:chOff x="0" y="0"/>
          <a:chExt cx="0" cy="0"/>
        </a:xfrm>
      </p:grpSpPr>
      <p:sp>
        <p:nvSpPr>
          <p:cNvPr id="293" name="Google Shape;293;p8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294" name="Google Shape;29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5"/>
        <p:cNvGrpSpPr/>
        <p:nvPr/>
      </p:nvGrpSpPr>
      <p:grpSpPr>
        <a:xfrm>
          <a:off x="0" y="0"/>
          <a:ext cx="0" cy="0"/>
          <a:chOff x="0" y="0"/>
          <a:chExt cx="0" cy="0"/>
        </a:xfrm>
      </p:grpSpPr>
      <p:sp>
        <p:nvSpPr>
          <p:cNvPr id="296" name="Google Shape;296;p8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7" name="Google Shape;297;p8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98" name="Google Shape;29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9"/>
        <p:cNvGrpSpPr/>
        <p:nvPr/>
      </p:nvGrpSpPr>
      <p:grpSpPr>
        <a:xfrm>
          <a:off x="0" y="0"/>
          <a:ext cx="0" cy="0"/>
          <a:chOff x="0" y="0"/>
          <a:chExt cx="0" cy="0"/>
        </a:xfrm>
      </p:grpSpPr>
      <p:sp>
        <p:nvSpPr>
          <p:cNvPr id="300" name="Google Shape;30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6"/>
        <p:cNvGrpSpPr/>
        <p:nvPr/>
      </p:nvGrpSpPr>
      <p:grpSpPr>
        <a:xfrm>
          <a:off x="0" y="0"/>
          <a:ext cx="0" cy="0"/>
          <a:chOff x="0" y="0"/>
          <a:chExt cx="0" cy="0"/>
        </a:xfrm>
      </p:grpSpPr>
      <p:sp>
        <p:nvSpPr>
          <p:cNvPr id="307" name="Google Shape;307;p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Font typeface="Varela Round"/>
              <a:buNone/>
              <a:defRPr sz="5200">
                <a:latin typeface="Varela Round"/>
                <a:ea typeface="Varela Round"/>
                <a:cs typeface="Varela Round"/>
                <a:sym typeface="Varela Round"/>
              </a:defRPr>
            </a:lvl1pPr>
            <a:lvl2pPr lvl="1" algn="ctr" rtl="0">
              <a:spcBef>
                <a:spcPts val="0"/>
              </a:spcBef>
              <a:spcAft>
                <a:spcPts val="0"/>
              </a:spcAft>
              <a:buSzPts val="5200"/>
              <a:buFont typeface="Varela Round"/>
              <a:buNone/>
              <a:defRPr sz="5200">
                <a:latin typeface="Varela Round"/>
                <a:ea typeface="Varela Round"/>
                <a:cs typeface="Varela Round"/>
                <a:sym typeface="Varela Round"/>
              </a:defRPr>
            </a:lvl2pPr>
            <a:lvl3pPr lvl="2" algn="ctr" rtl="0">
              <a:spcBef>
                <a:spcPts val="0"/>
              </a:spcBef>
              <a:spcAft>
                <a:spcPts val="0"/>
              </a:spcAft>
              <a:buSzPts val="5200"/>
              <a:buFont typeface="Varela Round"/>
              <a:buNone/>
              <a:defRPr sz="5200">
                <a:latin typeface="Varela Round"/>
                <a:ea typeface="Varela Round"/>
                <a:cs typeface="Varela Round"/>
                <a:sym typeface="Varela Round"/>
              </a:defRPr>
            </a:lvl3pPr>
            <a:lvl4pPr lvl="3" algn="ctr" rtl="0">
              <a:spcBef>
                <a:spcPts val="0"/>
              </a:spcBef>
              <a:spcAft>
                <a:spcPts val="0"/>
              </a:spcAft>
              <a:buSzPts val="5200"/>
              <a:buFont typeface="Varela Round"/>
              <a:buNone/>
              <a:defRPr sz="5200">
                <a:latin typeface="Varela Round"/>
                <a:ea typeface="Varela Round"/>
                <a:cs typeface="Varela Round"/>
                <a:sym typeface="Varela Round"/>
              </a:defRPr>
            </a:lvl4pPr>
            <a:lvl5pPr lvl="4" algn="ctr" rtl="0">
              <a:spcBef>
                <a:spcPts val="0"/>
              </a:spcBef>
              <a:spcAft>
                <a:spcPts val="0"/>
              </a:spcAft>
              <a:buSzPts val="5200"/>
              <a:buFont typeface="Varela Round"/>
              <a:buNone/>
              <a:defRPr sz="5200">
                <a:latin typeface="Varela Round"/>
                <a:ea typeface="Varela Round"/>
                <a:cs typeface="Varela Round"/>
                <a:sym typeface="Varela Round"/>
              </a:defRPr>
            </a:lvl5pPr>
            <a:lvl6pPr lvl="5" algn="ctr" rtl="0">
              <a:spcBef>
                <a:spcPts val="0"/>
              </a:spcBef>
              <a:spcAft>
                <a:spcPts val="0"/>
              </a:spcAft>
              <a:buSzPts val="5200"/>
              <a:buFont typeface="Varela Round"/>
              <a:buNone/>
              <a:defRPr sz="5200">
                <a:latin typeface="Varela Round"/>
                <a:ea typeface="Varela Round"/>
                <a:cs typeface="Varela Round"/>
                <a:sym typeface="Varela Round"/>
              </a:defRPr>
            </a:lvl6pPr>
            <a:lvl7pPr lvl="6" algn="ctr" rtl="0">
              <a:spcBef>
                <a:spcPts val="0"/>
              </a:spcBef>
              <a:spcAft>
                <a:spcPts val="0"/>
              </a:spcAft>
              <a:buSzPts val="5200"/>
              <a:buFont typeface="Varela Round"/>
              <a:buNone/>
              <a:defRPr sz="5200">
                <a:latin typeface="Varela Round"/>
                <a:ea typeface="Varela Round"/>
                <a:cs typeface="Varela Round"/>
                <a:sym typeface="Varela Round"/>
              </a:defRPr>
            </a:lvl7pPr>
            <a:lvl8pPr lvl="7" algn="ctr" rtl="0">
              <a:spcBef>
                <a:spcPts val="0"/>
              </a:spcBef>
              <a:spcAft>
                <a:spcPts val="0"/>
              </a:spcAft>
              <a:buSzPts val="5200"/>
              <a:buFont typeface="Varela Round"/>
              <a:buNone/>
              <a:defRPr sz="5200">
                <a:latin typeface="Varela Round"/>
                <a:ea typeface="Varela Round"/>
                <a:cs typeface="Varela Round"/>
                <a:sym typeface="Varela Round"/>
              </a:defRPr>
            </a:lvl8pPr>
            <a:lvl9pPr lvl="8" algn="ctr" rtl="0">
              <a:spcBef>
                <a:spcPts val="0"/>
              </a:spcBef>
              <a:spcAft>
                <a:spcPts val="0"/>
              </a:spcAft>
              <a:buSzPts val="5200"/>
              <a:buFont typeface="Varela Round"/>
              <a:buNone/>
              <a:defRPr sz="5200">
                <a:latin typeface="Varela Round"/>
                <a:ea typeface="Varela Round"/>
                <a:cs typeface="Varela Round"/>
                <a:sym typeface="Varela Round"/>
              </a:defRPr>
            </a:lvl9pPr>
          </a:lstStyle>
          <a:p>
            <a:endParaRPr/>
          </a:p>
        </p:txBody>
      </p:sp>
      <p:sp>
        <p:nvSpPr>
          <p:cNvPr id="308" name="Google Shape;308;p8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1pPr>
            <a:lvl2pPr lvl="1"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2pPr>
            <a:lvl3pPr lvl="2"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3pPr>
            <a:lvl4pPr lvl="3"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4pPr>
            <a:lvl5pPr lvl="4"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5pPr>
            <a:lvl6pPr lvl="5"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6pPr>
            <a:lvl7pPr lvl="6"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7pPr>
            <a:lvl8pPr lvl="7"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8pPr>
            <a:lvl9pPr lvl="8" algn="ctr" rtl="0">
              <a:lnSpc>
                <a:spcPct val="100000"/>
              </a:lnSpc>
              <a:spcBef>
                <a:spcPts val="0"/>
              </a:spcBef>
              <a:spcAft>
                <a:spcPts val="0"/>
              </a:spcAft>
              <a:buSzPts val="2800"/>
              <a:buFont typeface="Varela Round"/>
              <a:buNone/>
              <a:defRPr sz="2800">
                <a:latin typeface="Varela Round"/>
                <a:ea typeface="Varela Round"/>
                <a:cs typeface="Varela Round"/>
                <a:sym typeface="Varela Round"/>
              </a:defRPr>
            </a:lvl9pPr>
          </a:lstStyle>
          <a:p>
            <a:endParaRPr/>
          </a:p>
        </p:txBody>
      </p:sp>
      <p:sp>
        <p:nvSpPr>
          <p:cNvPr id="309" name="Google Shape;309;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10" name="Google Shape;310;p85"/>
          <p:cNvSpPr txBox="1"/>
          <p:nvPr/>
        </p:nvSpPr>
        <p:spPr>
          <a:xfrm>
            <a:off x="1996750" y="6344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1"/>
        <p:cNvGrpSpPr/>
        <p:nvPr/>
      </p:nvGrpSpPr>
      <p:grpSpPr>
        <a:xfrm>
          <a:off x="0" y="0"/>
          <a:ext cx="0" cy="0"/>
          <a:chOff x="0" y="0"/>
          <a:chExt cx="0" cy="0"/>
        </a:xfrm>
      </p:grpSpPr>
      <p:sp>
        <p:nvSpPr>
          <p:cNvPr id="312" name="Google Shape;312;p8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Font typeface="Varela Round"/>
              <a:buNone/>
              <a:defRPr sz="3600">
                <a:latin typeface="Varela Round"/>
                <a:ea typeface="Varela Round"/>
                <a:cs typeface="Varela Round"/>
                <a:sym typeface="Varela Round"/>
              </a:defRPr>
            </a:lvl1pPr>
            <a:lvl2pPr lvl="1" algn="ctr" rtl="0">
              <a:spcBef>
                <a:spcPts val="0"/>
              </a:spcBef>
              <a:spcAft>
                <a:spcPts val="0"/>
              </a:spcAft>
              <a:buSzPts val="3600"/>
              <a:buFont typeface="Varela Round"/>
              <a:buNone/>
              <a:defRPr sz="3600">
                <a:latin typeface="Varela Round"/>
                <a:ea typeface="Varela Round"/>
                <a:cs typeface="Varela Round"/>
                <a:sym typeface="Varela Round"/>
              </a:defRPr>
            </a:lvl2pPr>
            <a:lvl3pPr lvl="2" algn="ctr" rtl="0">
              <a:spcBef>
                <a:spcPts val="0"/>
              </a:spcBef>
              <a:spcAft>
                <a:spcPts val="0"/>
              </a:spcAft>
              <a:buSzPts val="3600"/>
              <a:buFont typeface="Varela Round"/>
              <a:buNone/>
              <a:defRPr sz="3600">
                <a:latin typeface="Varela Round"/>
                <a:ea typeface="Varela Round"/>
                <a:cs typeface="Varela Round"/>
                <a:sym typeface="Varela Round"/>
              </a:defRPr>
            </a:lvl3pPr>
            <a:lvl4pPr lvl="3" algn="ctr" rtl="0">
              <a:spcBef>
                <a:spcPts val="0"/>
              </a:spcBef>
              <a:spcAft>
                <a:spcPts val="0"/>
              </a:spcAft>
              <a:buSzPts val="3600"/>
              <a:buFont typeface="Varela Round"/>
              <a:buNone/>
              <a:defRPr sz="3600">
                <a:latin typeface="Varela Round"/>
                <a:ea typeface="Varela Round"/>
                <a:cs typeface="Varela Round"/>
                <a:sym typeface="Varela Round"/>
              </a:defRPr>
            </a:lvl4pPr>
            <a:lvl5pPr lvl="4" algn="ctr" rtl="0">
              <a:spcBef>
                <a:spcPts val="0"/>
              </a:spcBef>
              <a:spcAft>
                <a:spcPts val="0"/>
              </a:spcAft>
              <a:buSzPts val="3600"/>
              <a:buFont typeface="Varela Round"/>
              <a:buNone/>
              <a:defRPr sz="3600">
                <a:latin typeface="Varela Round"/>
                <a:ea typeface="Varela Round"/>
                <a:cs typeface="Varela Round"/>
                <a:sym typeface="Varela Round"/>
              </a:defRPr>
            </a:lvl5pPr>
            <a:lvl6pPr lvl="5" algn="ctr" rtl="0">
              <a:spcBef>
                <a:spcPts val="0"/>
              </a:spcBef>
              <a:spcAft>
                <a:spcPts val="0"/>
              </a:spcAft>
              <a:buSzPts val="3600"/>
              <a:buFont typeface="Varela Round"/>
              <a:buNone/>
              <a:defRPr sz="3600">
                <a:latin typeface="Varela Round"/>
                <a:ea typeface="Varela Round"/>
                <a:cs typeface="Varela Round"/>
                <a:sym typeface="Varela Round"/>
              </a:defRPr>
            </a:lvl6pPr>
            <a:lvl7pPr lvl="6" algn="ctr" rtl="0">
              <a:spcBef>
                <a:spcPts val="0"/>
              </a:spcBef>
              <a:spcAft>
                <a:spcPts val="0"/>
              </a:spcAft>
              <a:buSzPts val="3600"/>
              <a:buFont typeface="Varela Round"/>
              <a:buNone/>
              <a:defRPr sz="3600">
                <a:latin typeface="Varela Round"/>
                <a:ea typeface="Varela Round"/>
                <a:cs typeface="Varela Round"/>
                <a:sym typeface="Varela Round"/>
              </a:defRPr>
            </a:lvl7pPr>
            <a:lvl8pPr lvl="7" algn="ctr" rtl="0">
              <a:spcBef>
                <a:spcPts val="0"/>
              </a:spcBef>
              <a:spcAft>
                <a:spcPts val="0"/>
              </a:spcAft>
              <a:buSzPts val="3600"/>
              <a:buFont typeface="Varela Round"/>
              <a:buNone/>
              <a:defRPr sz="3600">
                <a:latin typeface="Varela Round"/>
                <a:ea typeface="Varela Round"/>
                <a:cs typeface="Varela Round"/>
                <a:sym typeface="Varela Round"/>
              </a:defRPr>
            </a:lvl8pPr>
            <a:lvl9pPr lvl="8" algn="ctr" rtl="0">
              <a:spcBef>
                <a:spcPts val="0"/>
              </a:spcBef>
              <a:spcAft>
                <a:spcPts val="0"/>
              </a:spcAft>
              <a:buSzPts val="3600"/>
              <a:buFont typeface="Varela Round"/>
              <a:buNone/>
              <a:defRPr sz="3600">
                <a:latin typeface="Varela Round"/>
                <a:ea typeface="Varela Round"/>
                <a:cs typeface="Varela Round"/>
                <a:sym typeface="Varela Round"/>
              </a:defRPr>
            </a:lvl9pPr>
          </a:lstStyle>
          <a:p>
            <a:endParaRPr/>
          </a:p>
        </p:txBody>
      </p:sp>
      <p:sp>
        <p:nvSpPr>
          <p:cNvPr id="313" name="Google Shape;313;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4"/>
        <p:cNvGrpSpPr/>
        <p:nvPr/>
      </p:nvGrpSpPr>
      <p:grpSpPr>
        <a:xfrm>
          <a:off x="0" y="0"/>
          <a:ext cx="0" cy="0"/>
          <a:chOff x="0" y="0"/>
          <a:chExt cx="0" cy="0"/>
        </a:xfrm>
      </p:grpSpPr>
      <p:sp>
        <p:nvSpPr>
          <p:cNvPr id="315" name="Google Shape;315;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4A86E8"/>
        </a:solidFill>
        <a:effectLst/>
      </p:bgPr>
    </p:bg>
    <p:spTree>
      <p:nvGrpSpPr>
        <p:cNvPr id="1" name="Shape 36"/>
        <p:cNvGrpSpPr/>
        <p:nvPr/>
      </p:nvGrpSpPr>
      <p:grpSpPr>
        <a:xfrm>
          <a:off x="0" y="0"/>
          <a:ext cx="0" cy="0"/>
          <a:chOff x="0" y="0"/>
          <a:chExt cx="0" cy="0"/>
        </a:xfrm>
      </p:grpSpPr>
      <p:sp>
        <p:nvSpPr>
          <p:cNvPr id="37" name="Google Shape;37;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0"/>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 name="Google Shape;39;p10"/>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777777"/>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0"/>
        <p:cNvGrpSpPr/>
        <p:nvPr/>
      </p:nvGrpSpPr>
      <p:grpSpPr>
        <a:xfrm>
          <a:off x="0" y="0"/>
          <a:ext cx="0" cy="0"/>
          <a:chOff x="0" y="0"/>
          <a:chExt cx="0" cy="0"/>
        </a:xfrm>
      </p:grpSpPr>
      <p:sp>
        <p:nvSpPr>
          <p:cNvPr id="321" name="Google Shape;321;p90"/>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322" name="Google Shape;322;p90"/>
          <p:cNvSpPr txBox="1">
            <a:spLocks noGrp="1"/>
          </p:cNvSpPr>
          <p:nvPr>
            <p:ph type="body" idx="1"/>
          </p:nvPr>
        </p:nvSpPr>
        <p:spPr>
          <a:xfrm>
            <a:off x="1390725" y="1200150"/>
            <a:ext cx="33222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Raleway"/>
              <a:buChar char="●"/>
              <a:defRPr sz="3000" b="0" i="0" u="none" strike="noStrike" cap="none">
                <a:solidFill>
                  <a:schemeClr val="dk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3pPr>
            <a:lvl4pPr marL="1828800" marR="0" lvl="3"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4pPr>
            <a:lvl5pPr marL="2286000" marR="0" lvl="4"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5pPr>
            <a:lvl6pPr marL="2743200" marR="0" lvl="5"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6pPr>
            <a:lvl7pPr marL="3200400" marR="0" lvl="6"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7pPr>
            <a:lvl8pPr marL="3657600" marR="0" lvl="7"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8pPr>
            <a:lvl9pPr marL="4114800" marR="0" lvl="8"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9pPr>
          </a:lstStyle>
          <a:p>
            <a:endParaRPr/>
          </a:p>
        </p:txBody>
      </p:sp>
      <p:sp>
        <p:nvSpPr>
          <p:cNvPr id="323" name="Google Shape;323;p90"/>
          <p:cNvSpPr txBox="1">
            <a:spLocks noGrp="1"/>
          </p:cNvSpPr>
          <p:nvPr>
            <p:ph type="body" idx="2"/>
          </p:nvPr>
        </p:nvSpPr>
        <p:spPr>
          <a:xfrm>
            <a:off x="5099350" y="1200150"/>
            <a:ext cx="35874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Raleway"/>
              <a:buChar char="●"/>
              <a:defRPr sz="3000" b="0" i="0" u="none" strike="noStrike" cap="none">
                <a:solidFill>
                  <a:schemeClr val="dk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3pPr>
            <a:lvl4pPr marL="1828800" marR="0" lvl="3"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4pPr>
            <a:lvl5pPr marL="2286000" marR="0" lvl="4"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5pPr>
            <a:lvl6pPr marL="2743200" marR="0" lvl="5"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6pPr>
            <a:lvl7pPr marL="3200400" marR="0" lvl="6"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7pPr>
            <a:lvl8pPr marL="3657600" marR="0" lvl="7"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8pPr>
            <a:lvl9pPr marL="4114800" marR="0" lvl="8"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4"/>
        <p:cNvGrpSpPr/>
        <p:nvPr/>
      </p:nvGrpSpPr>
      <p:grpSpPr>
        <a:xfrm>
          <a:off x="0" y="0"/>
          <a:ext cx="0" cy="0"/>
          <a:chOff x="0" y="0"/>
          <a:chExt cx="0" cy="0"/>
        </a:xfrm>
      </p:grpSpPr>
      <p:sp>
        <p:nvSpPr>
          <p:cNvPr id="325" name="Google Shape;325;p91"/>
          <p:cNvSpPr txBox="1">
            <a:spLocks noGrp="1"/>
          </p:cNvSpPr>
          <p:nvPr>
            <p:ph type="ctrTitle"/>
          </p:nvPr>
        </p:nvSpPr>
        <p:spPr>
          <a:xfrm>
            <a:off x="1324500" y="1583350"/>
            <a:ext cx="7133700" cy="11598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
        <p:nvSpPr>
          <p:cNvPr id="326" name="Google Shape;326;p91"/>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1pPr>
            <a:lvl2pPr marR="0" lvl="1"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2pPr>
            <a:lvl3pPr marR="0" lvl="2"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3pPr>
            <a:lvl4pPr marR="0" lvl="3"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4pPr>
            <a:lvl5pPr marR="0" lvl="4"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5pPr>
            <a:lvl6pPr marR="0" lvl="5"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6pPr>
            <a:lvl7pPr marR="0" lvl="6"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7pPr>
            <a:lvl8pPr marR="0" lvl="7"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8pPr>
            <a:lvl9pPr marR="0" lvl="8" algn="ctr" rtl="0">
              <a:lnSpc>
                <a:spcPct val="100000"/>
              </a:lnSpc>
              <a:spcBef>
                <a:spcPts val="0"/>
              </a:spcBef>
              <a:spcAft>
                <a:spcPts val="0"/>
              </a:spcAft>
              <a:buClr>
                <a:schemeClr val="dk2"/>
              </a:buClr>
              <a:buSzPts val="3000"/>
              <a:buFont typeface="Raleway"/>
              <a:buNone/>
              <a:defRPr sz="3000" b="0" i="0" u="none" strike="noStrike" cap="none">
                <a:solidFill>
                  <a:schemeClr val="dk2"/>
                </a:solidFill>
                <a:latin typeface="Raleway"/>
                <a:ea typeface="Raleway"/>
                <a:cs typeface="Raleway"/>
                <a:sym typeface="Raleway"/>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7"/>
        <p:cNvGrpSpPr/>
        <p:nvPr/>
      </p:nvGrpSpPr>
      <p:grpSpPr>
        <a:xfrm>
          <a:off x="0" y="0"/>
          <a:ext cx="0" cy="0"/>
          <a:chOff x="0" y="0"/>
          <a:chExt cx="0" cy="0"/>
        </a:xfrm>
      </p:grpSpPr>
      <p:sp>
        <p:nvSpPr>
          <p:cNvPr id="328" name="Google Shape;328;p92"/>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329" name="Google Shape;329;p92"/>
          <p:cNvSpPr txBox="1">
            <a:spLocks noGrp="1"/>
          </p:cNvSpPr>
          <p:nvPr>
            <p:ph type="body" idx="1"/>
          </p:nvPr>
        </p:nvSpPr>
        <p:spPr>
          <a:xfrm>
            <a:off x="1390725" y="1063375"/>
            <a:ext cx="72960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Raleway"/>
              <a:buChar char="●"/>
              <a:defRPr sz="3000" b="0" i="0" u="none" strike="noStrike" cap="none">
                <a:solidFill>
                  <a:schemeClr val="dk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3pPr>
            <a:lvl4pPr marL="1828800" marR="0" lvl="3"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4pPr>
            <a:lvl5pPr marL="2286000" marR="0" lvl="4"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5pPr>
            <a:lvl6pPr marL="2743200" marR="0" lvl="5"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6pPr>
            <a:lvl7pPr marL="3200400" marR="0" lvl="6"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7pPr>
            <a:lvl8pPr marL="3657600" marR="0" lvl="7"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8pPr>
            <a:lvl9pPr marL="4114800" marR="0" lvl="8"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0"/>
        <p:cNvGrpSpPr/>
        <p:nvPr/>
      </p:nvGrpSpPr>
      <p:grpSpPr>
        <a:xfrm>
          <a:off x="0" y="0"/>
          <a:ext cx="0" cy="0"/>
          <a:chOff x="0" y="0"/>
          <a:chExt cx="0" cy="0"/>
        </a:xfrm>
      </p:grpSpPr>
      <p:sp>
        <p:nvSpPr>
          <p:cNvPr id="331" name="Google Shape;331;p93"/>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2"/>
        <p:cNvGrpSpPr/>
        <p:nvPr/>
      </p:nvGrpSpPr>
      <p:grpSpPr>
        <a:xfrm>
          <a:off x="0" y="0"/>
          <a:ext cx="0" cy="0"/>
          <a:chOff x="0" y="0"/>
          <a:chExt cx="0" cy="0"/>
        </a:xfrm>
      </p:grpSpPr>
      <p:sp>
        <p:nvSpPr>
          <p:cNvPr id="333" name="Google Shape;333;p94"/>
          <p:cNvSpPr txBox="1">
            <a:spLocks noGrp="1"/>
          </p:cNvSpPr>
          <p:nvPr>
            <p:ph type="body" idx="1"/>
          </p:nvPr>
        </p:nvSpPr>
        <p:spPr>
          <a:xfrm>
            <a:off x="457200" y="4253909"/>
            <a:ext cx="8229600" cy="5196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60"/>
              </a:spcBef>
              <a:spcAft>
                <a:spcPts val="0"/>
              </a:spcAft>
              <a:buClr>
                <a:schemeClr val="dk1"/>
              </a:buClr>
              <a:buSzPts val="1800"/>
              <a:buFont typeface="Raleway"/>
              <a:buNone/>
              <a:defRPr sz="1800" b="0" i="0" u="none" strike="noStrike" cap="none">
                <a:solidFill>
                  <a:schemeClr val="dk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3pPr>
            <a:lvl4pPr marL="1828800" marR="0" lvl="3"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4pPr>
            <a:lvl5pPr marL="2286000" marR="0" lvl="4"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5pPr>
            <a:lvl6pPr marL="2743200" marR="0" lvl="5"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6pPr>
            <a:lvl7pPr marL="3200400" marR="0" lvl="6"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7pPr>
            <a:lvl8pPr marL="3657600" marR="0" lvl="7"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8pPr>
            <a:lvl9pPr marL="4114800" marR="0" lvl="8"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otepad" type="blank">
  <p:cSld name="BLANK">
    <p:spTree>
      <p:nvGrpSpPr>
        <p:cNvPr id="1" name="Shape 334"/>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341" name="Google Shape;341;p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342" name="Google Shape;342;p9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3"/>
        <p:cNvGrpSpPr/>
        <p:nvPr/>
      </p:nvGrpSpPr>
      <p:grpSpPr>
        <a:xfrm>
          <a:off x="0" y="0"/>
          <a:ext cx="0" cy="0"/>
          <a:chOff x="0" y="0"/>
          <a:chExt cx="0" cy="0"/>
        </a:xfrm>
      </p:grpSpPr>
      <p:grpSp>
        <p:nvGrpSpPr>
          <p:cNvPr id="344" name="Google Shape;344;p98"/>
          <p:cNvGrpSpPr/>
          <p:nvPr/>
        </p:nvGrpSpPr>
        <p:grpSpPr>
          <a:xfrm>
            <a:off x="4350277" y="2855378"/>
            <a:ext cx="443589" cy="105632"/>
            <a:chOff x="4137525" y="2915950"/>
            <a:chExt cx="869100" cy="207000"/>
          </a:xfrm>
        </p:grpSpPr>
        <p:sp>
          <p:nvSpPr>
            <p:cNvPr id="345" name="Google Shape;345;p98"/>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98"/>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98"/>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8" name="Google Shape;348;p98"/>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4800"/>
              <a:buFont typeface="Oswald"/>
              <a:buNone/>
              <a:defRPr sz="4800" b="0" i="0" u="none" strike="noStrike" cap="none">
                <a:solidFill>
                  <a:schemeClr val="dk1"/>
                </a:solidFill>
                <a:latin typeface="Oswald"/>
                <a:ea typeface="Oswald"/>
                <a:cs typeface="Oswald"/>
                <a:sym typeface="Oswald"/>
              </a:defRPr>
            </a:lvl9pPr>
          </a:lstStyle>
          <a:p>
            <a:endParaRPr/>
          </a:p>
        </p:txBody>
      </p:sp>
      <p:sp>
        <p:nvSpPr>
          <p:cNvPr id="349" name="Google Shape;349;p98"/>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1pPr>
            <a:lvl2pPr marR="0" lvl="1"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2pPr>
            <a:lvl3pPr marR="0" lvl="2"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3pPr>
            <a:lvl4pPr marR="0" lvl="3"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4pPr>
            <a:lvl5pPr marR="0" lvl="4"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5pPr>
            <a:lvl6pPr marR="0" lvl="5"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6pPr>
            <a:lvl7pPr marR="0" lvl="6"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7pPr>
            <a:lvl8pPr marR="0" lvl="7"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8pPr>
            <a:lvl9pPr marR="0" lvl="8" algn="ctr" rtl="0">
              <a:lnSpc>
                <a:spcPct val="100000"/>
              </a:lnSpc>
              <a:spcBef>
                <a:spcPts val="0"/>
              </a:spcBef>
              <a:spcAft>
                <a:spcPts val="0"/>
              </a:spcAft>
              <a:buClr>
                <a:schemeClr val="accent3"/>
              </a:buClr>
              <a:buSzPts val="2100"/>
              <a:buFont typeface="Average"/>
              <a:buNone/>
              <a:defRPr sz="2100" b="0" i="0" u="none" strike="noStrike" cap="none">
                <a:solidFill>
                  <a:schemeClr val="accent3"/>
                </a:solidFill>
                <a:latin typeface="Average"/>
                <a:ea typeface="Average"/>
                <a:cs typeface="Average"/>
                <a:sym typeface="Average"/>
              </a:defRPr>
            </a:lvl9pPr>
          </a:lstStyle>
          <a:p>
            <a:endParaRPr/>
          </a:p>
        </p:txBody>
      </p:sp>
      <p:sp>
        <p:nvSpPr>
          <p:cNvPr id="350" name="Google Shape;350;p9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1"/>
        <p:cNvGrpSpPr/>
        <p:nvPr/>
      </p:nvGrpSpPr>
      <p:grpSpPr>
        <a:xfrm>
          <a:off x="0" y="0"/>
          <a:ext cx="0" cy="0"/>
          <a:chOff x="0" y="0"/>
          <a:chExt cx="0" cy="0"/>
        </a:xfrm>
      </p:grpSpPr>
      <p:sp>
        <p:nvSpPr>
          <p:cNvPr id="352" name="Google Shape;352;p99"/>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3600"/>
              <a:buFont typeface="Oswald"/>
              <a:buNone/>
              <a:defRPr sz="3600" b="0" i="0" u="none" strike="noStrike" cap="none">
                <a:solidFill>
                  <a:schemeClr val="dk1"/>
                </a:solidFill>
                <a:latin typeface="Oswald"/>
                <a:ea typeface="Oswald"/>
                <a:cs typeface="Oswald"/>
                <a:sym typeface="Oswald"/>
              </a:defRPr>
            </a:lvl9pPr>
          </a:lstStyle>
          <a:p>
            <a:endParaRPr/>
          </a:p>
        </p:txBody>
      </p:sp>
      <p:sp>
        <p:nvSpPr>
          <p:cNvPr id="353" name="Google Shape;353;p9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4A86E8"/>
        </a:solidFill>
        <a:effectLst/>
      </p:bgPr>
    </p:bg>
    <p:spTree>
      <p:nvGrpSpPr>
        <p:cNvPr id="1" name="Shape 40"/>
        <p:cNvGrpSpPr/>
        <p:nvPr/>
      </p:nvGrpSpPr>
      <p:grpSpPr>
        <a:xfrm>
          <a:off x="0" y="0"/>
          <a:ext cx="0" cy="0"/>
          <a:chOff x="0" y="0"/>
          <a:chExt cx="0" cy="0"/>
        </a:xfrm>
      </p:grpSpPr>
      <p:sp>
        <p:nvSpPr>
          <p:cNvPr id="41" name="Google Shape;41;p11"/>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1"/>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rtl="0">
              <a:spcBef>
                <a:spcPts val="0"/>
              </a:spcBef>
              <a:spcAft>
                <a:spcPts val="0"/>
              </a:spcAft>
              <a:buClr>
                <a:srgbClr val="434343"/>
              </a:buClr>
              <a:buSzPts val="3000"/>
              <a:buChar char="■"/>
              <a:defRPr sz="3000" i="1">
                <a:solidFill>
                  <a:srgbClr val="434343"/>
                </a:solidFill>
              </a:defRPr>
            </a:lvl9pPr>
          </a:lstStyle>
          <a:p>
            <a:endParaRPr/>
          </a:p>
        </p:txBody>
      </p:sp>
      <p:sp>
        <p:nvSpPr>
          <p:cNvPr id="43" name="Google Shape;43;p11"/>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4"/>
        <p:cNvGrpSpPr/>
        <p:nvPr/>
      </p:nvGrpSpPr>
      <p:grpSpPr>
        <a:xfrm>
          <a:off x="0" y="0"/>
          <a:ext cx="0" cy="0"/>
          <a:chOff x="0" y="0"/>
          <a:chExt cx="0" cy="0"/>
        </a:xfrm>
      </p:grpSpPr>
      <p:sp>
        <p:nvSpPr>
          <p:cNvPr id="355" name="Google Shape;355;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356" name="Google Shape;356;p1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1pPr>
            <a:lvl2pPr marL="914400" marR="0" lvl="1"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2pPr>
            <a:lvl3pPr marL="1371600" marR="0" lvl="2"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3pPr>
            <a:lvl4pPr marL="1828800" marR="0" lvl="3"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4pPr>
            <a:lvl5pPr marL="2286000" marR="0" lvl="4"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5pPr>
            <a:lvl6pPr marL="2743200" marR="0" lvl="5"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6pPr>
            <a:lvl7pPr marL="3200400" marR="0" lvl="6"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7pPr>
            <a:lvl8pPr marL="3657600" marR="0" lvl="7"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8pPr>
            <a:lvl9pPr marL="4114800" marR="0" lvl="8" indent="-304800" algn="l" rtl="0">
              <a:lnSpc>
                <a:spcPct val="115000"/>
              </a:lnSpc>
              <a:spcBef>
                <a:spcPts val="1600"/>
              </a:spcBef>
              <a:spcAft>
                <a:spcPts val="160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9pPr>
          </a:lstStyle>
          <a:p>
            <a:endParaRPr/>
          </a:p>
        </p:txBody>
      </p:sp>
      <p:sp>
        <p:nvSpPr>
          <p:cNvPr id="357" name="Google Shape;357;p1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1pPr>
            <a:lvl2pPr marL="914400" marR="0" lvl="1"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2pPr>
            <a:lvl3pPr marL="1371600" marR="0" lvl="2"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3pPr>
            <a:lvl4pPr marL="1828800" marR="0" lvl="3"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4pPr>
            <a:lvl5pPr marL="2286000" marR="0" lvl="4"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5pPr>
            <a:lvl6pPr marL="2743200" marR="0" lvl="5"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6pPr>
            <a:lvl7pPr marL="3200400" marR="0" lvl="6"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7pPr>
            <a:lvl8pPr marL="3657600" marR="0" lvl="7"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8pPr>
            <a:lvl9pPr marL="4114800" marR="0" lvl="8" indent="-304800" algn="l" rtl="0">
              <a:lnSpc>
                <a:spcPct val="115000"/>
              </a:lnSpc>
              <a:spcBef>
                <a:spcPts val="1600"/>
              </a:spcBef>
              <a:spcAft>
                <a:spcPts val="160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9pPr>
          </a:lstStyle>
          <a:p>
            <a:endParaRPr/>
          </a:p>
        </p:txBody>
      </p:sp>
      <p:sp>
        <p:nvSpPr>
          <p:cNvPr id="358" name="Google Shape;358;p10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361" name="Google Shape;361;p10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2"/>
        <p:cNvGrpSpPr/>
        <p:nvPr/>
      </p:nvGrpSpPr>
      <p:grpSpPr>
        <a:xfrm>
          <a:off x="0" y="0"/>
          <a:ext cx="0" cy="0"/>
          <a:chOff x="0" y="0"/>
          <a:chExt cx="0" cy="0"/>
        </a:xfrm>
      </p:grpSpPr>
      <p:sp>
        <p:nvSpPr>
          <p:cNvPr id="363" name="Google Shape;363;p10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endParaRPr/>
          </a:p>
        </p:txBody>
      </p:sp>
      <p:sp>
        <p:nvSpPr>
          <p:cNvPr id="364" name="Google Shape;364;p10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1pPr>
            <a:lvl2pPr marL="914400" marR="0" lvl="1"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2pPr>
            <a:lvl3pPr marL="1371600" marR="0" lvl="2"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3pPr>
            <a:lvl4pPr marL="1828800" marR="0" lvl="3"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4pPr>
            <a:lvl5pPr marL="2286000" marR="0" lvl="4"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5pPr>
            <a:lvl6pPr marL="2743200" marR="0" lvl="5"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6pPr>
            <a:lvl7pPr marL="3200400" marR="0" lvl="6"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7pPr>
            <a:lvl8pPr marL="3657600" marR="0" lvl="7" indent="-304800" algn="l" rtl="0">
              <a:lnSpc>
                <a:spcPct val="115000"/>
              </a:lnSpc>
              <a:spcBef>
                <a:spcPts val="1600"/>
              </a:spcBef>
              <a:spcAft>
                <a:spcPts val="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8pPr>
            <a:lvl9pPr marL="4114800" marR="0" lvl="8" indent="-304800" algn="l" rtl="0">
              <a:lnSpc>
                <a:spcPct val="115000"/>
              </a:lnSpc>
              <a:spcBef>
                <a:spcPts val="1600"/>
              </a:spcBef>
              <a:spcAft>
                <a:spcPts val="1600"/>
              </a:spcAft>
              <a:buClr>
                <a:schemeClr val="accent3"/>
              </a:buClr>
              <a:buSzPts val="1200"/>
              <a:buFont typeface="Average"/>
              <a:buChar char="■"/>
              <a:defRPr sz="1200" b="0" i="0" u="none" strike="noStrike" cap="none">
                <a:solidFill>
                  <a:schemeClr val="accent3"/>
                </a:solidFill>
                <a:latin typeface="Average"/>
                <a:ea typeface="Average"/>
                <a:cs typeface="Average"/>
                <a:sym typeface="Average"/>
              </a:defRPr>
            </a:lvl9pPr>
          </a:lstStyle>
          <a:p>
            <a:endParaRPr/>
          </a:p>
        </p:txBody>
      </p:sp>
      <p:sp>
        <p:nvSpPr>
          <p:cNvPr id="365" name="Google Shape;365;p10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6"/>
        <p:cNvGrpSpPr/>
        <p:nvPr/>
      </p:nvGrpSpPr>
      <p:grpSpPr>
        <a:xfrm>
          <a:off x="0" y="0"/>
          <a:ext cx="0" cy="0"/>
          <a:chOff x="0" y="0"/>
          <a:chExt cx="0" cy="0"/>
        </a:xfrm>
      </p:grpSpPr>
      <p:sp>
        <p:nvSpPr>
          <p:cNvPr id="367" name="Google Shape;367;p103"/>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1pPr>
            <a:lvl2pPr marR="0" lvl="1"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4800"/>
              <a:buFont typeface="Oswald"/>
              <a:buNone/>
              <a:defRPr sz="4800" b="0" i="0" u="none" strike="noStrike" cap="none">
                <a:solidFill>
                  <a:schemeClr val="lt1"/>
                </a:solidFill>
                <a:latin typeface="Oswald"/>
                <a:ea typeface="Oswald"/>
                <a:cs typeface="Oswald"/>
                <a:sym typeface="Oswald"/>
              </a:defRPr>
            </a:lvl9pPr>
          </a:lstStyle>
          <a:p>
            <a:endParaRPr/>
          </a:p>
        </p:txBody>
      </p:sp>
      <p:sp>
        <p:nvSpPr>
          <p:cNvPr id="368" name="Google Shape;368;p10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9"/>
        <p:cNvGrpSpPr/>
        <p:nvPr/>
      </p:nvGrpSpPr>
      <p:grpSpPr>
        <a:xfrm>
          <a:off x="0" y="0"/>
          <a:ext cx="0" cy="0"/>
          <a:chOff x="0" y="0"/>
          <a:chExt cx="0" cy="0"/>
        </a:xfrm>
      </p:grpSpPr>
      <p:sp>
        <p:nvSpPr>
          <p:cNvPr id="370" name="Google Shape;370;p104"/>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1" name="Google Shape;371;p10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72" name="Google Shape;372;p104"/>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4200"/>
              <a:buFont typeface="Oswald"/>
              <a:buNone/>
              <a:defRPr sz="4200" b="0" i="0" u="none" strike="noStrike" cap="none">
                <a:solidFill>
                  <a:schemeClr val="dk1"/>
                </a:solidFill>
                <a:latin typeface="Oswald"/>
                <a:ea typeface="Oswald"/>
                <a:cs typeface="Oswald"/>
                <a:sym typeface="Oswald"/>
              </a:defRPr>
            </a:lvl9pPr>
          </a:lstStyle>
          <a:p>
            <a:endParaRPr/>
          </a:p>
        </p:txBody>
      </p:sp>
      <p:sp>
        <p:nvSpPr>
          <p:cNvPr id="373" name="Google Shape;373;p104"/>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1pPr>
            <a:lvl2pPr marR="0" lvl="1"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2pPr>
            <a:lvl3pPr marR="0" lvl="2"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3pPr>
            <a:lvl4pPr marR="0" lvl="3"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4pPr>
            <a:lvl5pPr marR="0" lvl="4"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5pPr>
            <a:lvl6pPr marR="0" lvl="5"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6pPr>
            <a:lvl7pPr marR="0" lvl="6"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7pPr>
            <a:lvl8pPr marR="0" lvl="7"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8pPr>
            <a:lvl9pPr marR="0" lvl="8" algn="ctr" rtl="0">
              <a:lnSpc>
                <a:spcPct val="100000"/>
              </a:lnSpc>
              <a:spcBef>
                <a:spcPts val="0"/>
              </a:spcBef>
              <a:spcAft>
                <a:spcPts val="0"/>
              </a:spcAft>
              <a:buClr>
                <a:schemeClr val="dk1"/>
              </a:buClr>
              <a:buSzPts val="2100"/>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374" name="Google Shape;374;p10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Average"/>
              <a:buChar char="●"/>
              <a:defRPr sz="1800" b="0" i="0" u="none" strike="noStrike" cap="none">
                <a:solidFill>
                  <a:schemeClr val="lt1"/>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lt1"/>
              </a:buClr>
              <a:buSzPts val="1400"/>
              <a:buFont typeface="Average"/>
              <a:buChar char="■"/>
              <a:defRPr sz="1400" b="0" i="0" u="none" strike="noStrike" cap="none">
                <a:solidFill>
                  <a:schemeClr val="lt1"/>
                </a:solidFill>
                <a:latin typeface="Average"/>
                <a:ea typeface="Average"/>
                <a:cs typeface="Average"/>
                <a:sym typeface="Average"/>
              </a:defRPr>
            </a:lvl9pPr>
          </a:lstStyle>
          <a:p>
            <a:endParaRPr/>
          </a:p>
        </p:txBody>
      </p:sp>
      <p:sp>
        <p:nvSpPr>
          <p:cNvPr id="375" name="Google Shape;375;p10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6"/>
        <p:cNvGrpSpPr/>
        <p:nvPr/>
      </p:nvGrpSpPr>
      <p:grpSpPr>
        <a:xfrm>
          <a:off x="0" y="0"/>
          <a:ext cx="0" cy="0"/>
          <a:chOff x="0" y="0"/>
          <a:chExt cx="0" cy="0"/>
        </a:xfrm>
      </p:grpSpPr>
      <p:sp>
        <p:nvSpPr>
          <p:cNvPr id="377" name="Google Shape;377;p10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2100"/>
              <a:buFont typeface="Oswald"/>
              <a:buNone/>
              <a:defRPr sz="2100" b="0" i="0" u="none" strike="noStrike" cap="none">
                <a:solidFill>
                  <a:schemeClr val="dk1"/>
                </a:solidFill>
                <a:latin typeface="Oswald"/>
                <a:ea typeface="Oswald"/>
                <a:cs typeface="Oswald"/>
                <a:sym typeface="Oswald"/>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378" name="Google Shape;378;p10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9"/>
        <p:cNvGrpSpPr/>
        <p:nvPr/>
      </p:nvGrpSpPr>
      <p:grpSpPr>
        <a:xfrm>
          <a:off x="0" y="0"/>
          <a:ext cx="0" cy="0"/>
          <a:chOff x="0" y="0"/>
          <a:chExt cx="0" cy="0"/>
        </a:xfrm>
      </p:grpSpPr>
      <p:sp>
        <p:nvSpPr>
          <p:cNvPr id="380" name="Google Shape;380;p106"/>
          <p:cNvSpPr txBox="1">
            <a:spLocks noGrp="1"/>
          </p:cNvSpPr>
          <p:nvPr>
            <p:ph type="title"/>
          </p:nvPr>
        </p:nvSpPr>
        <p:spPr>
          <a:xfrm>
            <a:off x="311700" y="1255275"/>
            <a:ext cx="8520600" cy="1890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12000"/>
              <a:buFont typeface="Oswald"/>
              <a:buNone/>
              <a:defRPr sz="12000" b="0" i="0" u="none" strike="noStrike" cap="none">
                <a:solidFill>
                  <a:schemeClr val="dk1"/>
                </a:solidFill>
                <a:latin typeface="Oswald"/>
                <a:ea typeface="Oswald"/>
                <a:cs typeface="Oswald"/>
                <a:sym typeface="Oswald"/>
              </a:defRPr>
            </a:lvl9pPr>
          </a:lstStyle>
          <a:p>
            <a:endParaRPr/>
          </a:p>
        </p:txBody>
      </p:sp>
      <p:sp>
        <p:nvSpPr>
          <p:cNvPr id="381" name="Google Shape;381;p106"/>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ctr"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ctr"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382" name="Google Shape;382;p10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3"/>
        <p:cNvGrpSpPr/>
        <p:nvPr/>
      </p:nvGrpSpPr>
      <p:grpSpPr>
        <a:xfrm>
          <a:off x="0" y="0"/>
          <a:ext cx="0" cy="0"/>
          <a:chOff x="0" y="0"/>
          <a:chExt cx="0" cy="0"/>
        </a:xfrm>
      </p:grpSpPr>
      <p:sp>
        <p:nvSpPr>
          <p:cNvPr id="384" name="Google Shape;384;p10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6"/>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1"/>
        <p:cNvGrpSpPr/>
        <p:nvPr/>
      </p:nvGrpSpPr>
      <p:grpSpPr>
        <a:xfrm>
          <a:off x="0" y="0"/>
          <a:ext cx="0" cy="0"/>
          <a:chOff x="0" y="0"/>
          <a:chExt cx="0" cy="0"/>
        </a:xfrm>
      </p:grpSpPr>
      <p:sp>
        <p:nvSpPr>
          <p:cNvPr id="392" name="Google Shape;392;p11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393" name="Google Shape;393;p11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2.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theme" Target="../theme/theme16.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8" name="Google Shape;8;p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335"/>
        <p:cNvGrpSpPr/>
        <p:nvPr/>
      </p:nvGrpSpPr>
      <p:grpSpPr>
        <a:xfrm>
          <a:off x="0" y="0"/>
          <a:ext cx="0" cy="0"/>
          <a:chOff x="0" y="0"/>
          <a:chExt cx="0" cy="0"/>
        </a:xfrm>
      </p:grpSpPr>
      <p:sp>
        <p:nvSpPr>
          <p:cNvPr id="336" name="Google Shape;336;p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337" name="Google Shape;337;p9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338" name="Google Shape;338;p9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11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389" name="Google Shape;389;p110"/>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0" name="Google Shape;390;p110"/>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35"/>
        <p:cNvGrpSpPr/>
        <p:nvPr/>
      </p:nvGrpSpPr>
      <p:grpSpPr>
        <a:xfrm>
          <a:off x="0" y="0"/>
          <a:ext cx="0" cy="0"/>
          <a:chOff x="0" y="0"/>
          <a:chExt cx="0" cy="0"/>
        </a:xfrm>
      </p:grpSpPr>
      <p:sp>
        <p:nvSpPr>
          <p:cNvPr id="436" name="Google Shape;436;p1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437" name="Google Shape;437;p12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438" name="Google Shape;438;p12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84"/>
        <p:cNvGrpSpPr/>
        <p:nvPr/>
      </p:nvGrpSpPr>
      <p:grpSpPr>
        <a:xfrm>
          <a:off x="0" y="0"/>
          <a:ext cx="0" cy="0"/>
          <a:chOff x="0" y="0"/>
          <a:chExt cx="0" cy="0"/>
        </a:xfrm>
      </p:grpSpPr>
      <p:sp>
        <p:nvSpPr>
          <p:cNvPr id="485" name="Google Shape;485;p1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86" name="Google Shape;486;p1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87" name="Google Shape;487;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4"/>
        <p:cNvGrpSpPr/>
        <p:nvPr/>
      </p:nvGrpSpPr>
      <p:grpSpPr>
        <a:xfrm>
          <a:off x="0" y="0"/>
          <a:ext cx="0" cy="0"/>
          <a:chOff x="0" y="0"/>
          <a:chExt cx="0" cy="0"/>
        </a:xfrm>
      </p:grpSpPr>
      <p:sp>
        <p:nvSpPr>
          <p:cNvPr id="545" name="Google Shape;545;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46" name="Google Shape;546;p1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47" name="Google Shape;547;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5"/>
        <p:cNvGrpSpPr/>
        <p:nvPr/>
      </p:nvGrpSpPr>
      <p:grpSpPr>
        <a:xfrm>
          <a:off x="0" y="0"/>
          <a:ext cx="0" cy="0"/>
          <a:chOff x="0" y="0"/>
          <a:chExt cx="0" cy="0"/>
        </a:xfrm>
      </p:grpSpPr>
      <p:sp>
        <p:nvSpPr>
          <p:cNvPr id="606" name="Google Shape;606;p1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07" name="Google Shape;607;p1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08" name="Google Shape;608;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6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1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32" name="Google Shape;32;p8"/>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lvl="0" indent="-342900" rtl="0">
              <a:spcBef>
                <a:spcPts val="600"/>
              </a:spcBef>
              <a:spcAft>
                <a:spcPts val="0"/>
              </a:spcAft>
              <a:buClr>
                <a:srgbClr val="6AA84F"/>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rtl="0">
              <a:spcBef>
                <a:spcPts val="0"/>
              </a:spcBef>
              <a:spcAft>
                <a:spcPts val="0"/>
              </a:spcAft>
              <a:buClr>
                <a:srgbClr val="6AA84F"/>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rtl="0">
              <a:spcBef>
                <a:spcPts val="0"/>
              </a:spcBef>
              <a:spcAft>
                <a:spcPts val="0"/>
              </a:spcAft>
              <a:buClr>
                <a:srgbClr val="6AA84F"/>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1" name="Google Shape;71;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72" name="Google Shape;7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0"/>
        <p:cNvGrpSpPr/>
        <p:nvPr/>
      </p:nvGrpSpPr>
      <p:grpSpPr>
        <a:xfrm>
          <a:off x="0" y="0"/>
          <a:ext cx="0" cy="0"/>
          <a:chOff x="0" y="0"/>
          <a:chExt cx="0" cy="0"/>
        </a:xfrm>
      </p:grpSpPr>
      <p:sp>
        <p:nvSpPr>
          <p:cNvPr id="131" name="Google Shape;131;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2" name="Google Shape;132;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33" name="Google Shape;13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rgbClr val="FBFBFB"/>
        </a:solidFill>
        <a:effectLst/>
      </p:bgPr>
    </p:bg>
    <p:spTree>
      <p:nvGrpSpPr>
        <p:cNvPr id="1" name="Shape 190"/>
        <p:cNvGrpSpPr/>
        <p:nvPr/>
      </p:nvGrpSpPr>
      <p:grpSpPr>
        <a:xfrm>
          <a:off x="0" y="0"/>
          <a:ext cx="0" cy="0"/>
          <a:chOff x="0" y="0"/>
          <a:chExt cx="0" cy="0"/>
        </a:xfrm>
      </p:grpSpPr>
      <p:sp>
        <p:nvSpPr>
          <p:cNvPr id="191" name="Google Shape;191;p54"/>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lstStyle>
            <a:lvl1pPr lvl="0" algn="ctr" rtl="0">
              <a:spcBef>
                <a:spcPts val="0"/>
              </a:spcBef>
              <a:spcAft>
                <a:spcPts val="0"/>
              </a:spcAft>
              <a:buClr>
                <a:schemeClr val="dk1"/>
              </a:buClr>
              <a:buSzPts val="3600"/>
              <a:buFont typeface="Montserrat"/>
              <a:buNone/>
              <a:defRPr sz="36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192" name="Google Shape;192;p54"/>
          <p:cNvSpPr txBox="1">
            <a:spLocks noGrp="1"/>
          </p:cNvSpPr>
          <p:nvPr>
            <p:ph type="body" idx="1"/>
          </p:nvPr>
        </p:nvSpPr>
        <p:spPr>
          <a:xfrm>
            <a:off x="1390725" y="1063375"/>
            <a:ext cx="72960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Font typeface="Raleway"/>
              <a:buChar char="●"/>
              <a:defRPr sz="3000">
                <a:solidFill>
                  <a:schemeClr val="dk1"/>
                </a:solidFill>
                <a:latin typeface="Raleway"/>
                <a:ea typeface="Raleway"/>
                <a:cs typeface="Raleway"/>
                <a:sym typeface="Raleway"/>
              </a:defRPr>
            </a:lvl1pPr>
            <a:lvl2pPr marL="914400" lvl="1" indent="-381000" rtl="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2pPr>
            <a:lvl3pPr marL="1371600" lvl="2" indent="-381000" rtl="0">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3pPr>
            <a:lvl4pPr marL="1828800" lvl="3"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4pPr>
            <a:lvl5pPr marL="2286000" lvl="4"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5pPr>
            <a:lvl6pPr marL="2743200" lvl="5"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6pPr>
            <a:lvl7pPr marL="3200400" lvl="6"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7pPr>
            <a:lvl8pPr marL="3657600" lvl="7"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8pPr>
            <a:lvl9pPr marL="4114800" lvl="8" indent="-342900" rtl="0">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6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210" name="Google Shape;210;p6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1" name="Google Shape;211;p6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rgbClr val="00B7FF"/>
        </a:solidFill>
        <a:effectLst/>
      </p:bgPr>
    </p:bg>
    <p:spTree>
      <p:nvGrpSpPr>
        <p:cNvPr id="1" name="Shape 256"/>
        <p:cNvGrpSpPr/>
        <p:nvPr/>
      </p:nvGrpSpPr>
      <p:grpSpPr>
        <a:xfrm>
          <a:off x="0" y="0"/>
          <a:ext cx="0" cy="0"/>
          <a:chOff x="0" y="0"/>
          <a:chExt cx="0" cy="0"/>
        </a:xfrm>
      </p:grpSpPr>
      <p:sp>
        <p:nvSpPr>
          <p:cNvPr id="257" name="Google Shape;257;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58" name="Google Shape;258;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FFFFFF"/>
              </a:buClr>
              <a:buSzPts val="1800"/>
              <a:buFont typeface="Open Sans"/>
              <a:buChar char="●"/>
              <a:defRPr sz="1800">
                <a:solidFill>
                  <a:srgbClr val="FFFFFF"/>
                </a:solidFill>
                <a:latin typeface="Open Sans"/>
                <a:ea typeface="Open Sans"/>
                <a:cs typeface="Open Sans"/>
                <a:sym typeface="Open Sans"/>
              </a:defRPr>
            </a:lvl1pPr>
            <a:lvl2pPr marL="914400" lvl="1"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2pPr>
            <a:lvl3pPr marL="1371600" lvl="2"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3pPr>
            <a:lvl4pPr marL="1828800" lvl="3"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4pPr>
            <a:lvl5pPr marL="2286000" lvl="4"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5pPr>
            <a:lvl6pPr marL="2743200" lvl="5"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6pPr>
            <a:lvl7pPr marL="3200400" lvl="6"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7pPr>
            <a:lvl8pPr marL="3657600" lvl="7" indent="-317500" rtl="0">
              <a:lnSpc>
                <a:spcPct val="115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8pPr>
            <a:lvl9pPr marL="4114800" lvl="8" indent="-317500" rtl="0">
              <a:lnSpc>
                <a:spcPct val="115000"/>
              </a:lnSpc>
              <a:spcBef>
                <a:spcPts val="1600"/>
              </a:spcBef>
              <a:spcAft>
                <a:spcPts val="1600"/>
              </a:spcAft>
              <a:buClr>
                <a:srgbClr val="FFFFFF"/>
              </a:buClr>
              <a:buSzPts val="1400"/>
              <a:buFont typeface="Open Sans"/>
              <a:buChar char="■"/>
              <a:defRPr>
                <a:solidFill>
                  <a:srgbClr val="FFFFFF"/>
                </a:solidFill>
                <a:latin typeface="Open Sans"/>
                <a:ea typeface="Open Sans"/>
                <a:cs typeface="Open Sans"/>
                <a:sym typeface="Open Sans"/>
              </a:defRPr>
            </a:lvl9pPr>
          </a:lstStyle>
          <a:p>
            <a:endParaRPr/>
          </a:p>
        </p:txBody>
      </p:sp>
      <p:sp>
        <p:nvSpPr>
          <p:cNvPr id="259" name="Google Shape;259;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rgbClr val="777777"/>
        </a:solidFill>
        <a:effectLst/>
      </p:bgPr>
    </p:bg>
    <p:spTree>
      <p:nvGrpSpPr>
        <p:cNvPr id="1" name="Shape 301"/>
        <p:cNvGrpSpPr/>
        <p:nvPr/>
      </p:nvGrpSpPr>
      <p:grpSpPr>
        <a:xfrm>
          <a:off x="0" y="0"/>
          <a:ext cx="0" cy="0"/>
          <a:chOff x="0" y="0"/>
          <a:chExt cx="0" cy="0"/>
        </a:xfrm>
      </p:grpSpPr>
      <p:sp>
        <p:nvSpPr>
          <p:cNvPr id="302" name="Google Shape;302;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1pPr>
            <a:lvl2pPr lvl="1"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2pPr>
            <a:lvl3pPr lvl="2"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3pPr>
            <a:lvl4pPr lvl="3"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4pPr>
            <a:lvl5pPr lvl="4"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5pPr>
            <a:lvl6pPr lvl="5"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6pPr>
            <a:lvl7pPr lvl="6"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7pPr>
            <a:lvl8pPr lvl="7"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8pPr>
            <a:lvl9pPr lvl="8" rtl="0">
              <a:spcBef>
                <a:spcPts val="0"/>
              </a:spcBef>
              <a:spcAft>
                <a:spcPts val="0"/>
              </a:spcAft>
              <a:buClr>
                <a:srgbClr val="FFFFFF"/>
              </a:buClr>
              <a:buSzPts val="2800"/>
              <a:buFont typeface="Varela Round"/>
              <a:buNone/>
              <a:defRPr sz="2800">
                <a:solidFill>
                  <a:srgbClr val="FFFFFF"/>
                </a:solidFill>
                <a:latin typeface="Varela Round"/>
                <a:ea typeface="Varela Round"/>
                <a:cs typeface="Varela Round"/>
                <a:sym typeface="Varela Round"/>
              </a:defRPr>
            </a:lvl9pPr>
          </a:lstStyle>
          <a:p>
            <a:endParaRPr/>
          </a:p>
        </p:txBody>
      </p:sp>
      <p:sp>
        <p:nvSpPr>
          <p:cNvPr id="303" name="Google Shape;303;p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FFFFFF"/>
              </a:buClr>
              <a:buSzPts val="1800"/>
              <a:buFont typeface="Varela Round"/>
              <a:buChar char="●"/>
              <a:defRPr sz="1800">
                <a:solidFill>
                  <a:srgbClr val="FFFFFF"/>
                </a:solidFill>
                <a:latin typeface="Varela Round"/>
                <a:ea typeface="Varela Round"/>
                <a:cs typeface="Varela Round"/>
                <a:sym typeface="Varela Round"/>
              </a:defRPr>
            </a:lvl1pPr>
            <a:lvl2pPr marL="914400" lvl="1"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2pPr>
            <a:lvl3pPr marL="1371600" lvl="2"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3pPr>
            <a:lvl4pPr marL="1828800" lvl="3"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4pPr>
            <a:lvl5pPr marL="2286000" lvl="4"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5pPr>
            <a:lvl6pPr marL="2743200" lvl="5"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6pPr>
            <a:lvl7pPr marL="3200400" lvl="6"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7pPr>
            <a:lvl8pPr marL="3657600" lvl="7" indent="-317500" rtl="0">
              <a:lnSpc>
                <a:spcPct val="115000"/>
              </a:lnSpc>
              <a:spcBef>
                <a:spcPts val="1600"/>
              </a:spcBef>
              <a:spcAft>
                <a:spcPts val="0"/>
              </a:spcAft>
              <a:buClr>
                <a:srgbClr val="FFFFFF"/>
              </a:buClr>
              <a:buSzPts val="1400"/>
              <a:buFont typeface="Varela Round"/>
              <a:buChar char="○"/>
              <a:defRPr>
                <a:solidFill>
                  <a:srgbClr val="FFFFFF"/>
                </a:solidFill>
                <a:latin typeface="Varela Round"/>
                <a:ea typeface="Varela Round"/>
                <a:cs typeface="Varela Round"/>
                <a:sym typeface="Varela Round"/>
              </a:defRPr>
            </a:lvl8pPr>
            <a:lvl9pPr marL="4114800" lvl="8" indent="-317500" rtl="0">
              <a:lnSpc>
                <a:spcPct val="115000"/>
              </a:lnSpc>
              <a:spcBef>
                <a:spcPts val="1600"/>
              </a:spcBef>
              <a:spcAft>
                <a:spcPts val="1600"/>
              </a:spcAft>
              <a:buClr>
                <a:srgbClr val="FFFFFF"/>
              </a:buClr>
              <a:buSzPts val="1400"/>
              <a:buFont typeface="Varela Round"/>
              <a:buChar char="■"/>
              <a:defRPr>
                <a:solidFill>
                  <a:srgbClr val="FFFFFF"/>
                </a:solidFill>
                <a:latin typeface="Varela Round"/>
                <a:ea typeface="Varela Round"/>
                <a:cs typeface="Varela Round"/>
                <a:sym typeface="Varela Round"/>
              </a:defRPr>
            </a:lvl9pPr>
          </a:lstStyle>
          <a:p>
            <a:endParaRPr/>
          </a:p>
        </p:txBody>
      </p:sp>
      <p:sp>
        <p:nvSpPr>
          <p:cNvPr id="304" name="Google Shape;30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305" name="Google Shape;305;p84" descr="Texthelp_Logo_1colour_White_RGB.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317"/>
        <p:cNvGrpSpPr/>
        <p:nvPr/>
      </p:nvGrpSpPr>
      <p:grpSpPr>
        <a:xfrm>
          <a:off x="0" y="0"/>
          <a:ext cx="0" cy="0"/>
          <a:chOff x="0" y="0"/>
          <a:chExt cx="0" cy="0"/>
        </a:xfrm>
      </p:grpSpPr>
      <p:sp>
        <p:nvSpPr>
          <p:cNvPr id="318" name="Google Shape;318;p89"/>
          <p:cNvSpPr txBox="1">
            <a:spLocks noGrp="1"/>
          </p:cNvSpPr>
          <p:nvPr>
            <p:ph type="title"/>
          </p:nvPr>
        </p:nvSpPr>
        <p:spPr>
          <a:xfrm>
            <a:off x="1390725" y="205975"/>
            <a:ext cx="7296000" cy="857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319" name="Google Shape;319;p89"/>
          <p:cNvSpPr txBox="1">
            <a:spLocks noGrp="1"/>
          </p:cNvSpPr>
          <p:nvPr>
            <p:ph type="body" idx="1"/>
          </p:nvPr>
        </p:nvSpPr>
        <p:spPr>
          <a:xfrm>
            <a:off x="1390725" y="1063375"/>
            <a:ext cx="7296000" cy="3725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Raleway"/>
              <a:buChar char="●"/>
              <a:defRPr sz="3000" b="0" i="0" u="none" strike="noStrike" cap="none">
                <a:solidFill>
                  <a:schemeClr val="dk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1"/>
              </a:buClr>
              <a:buSzPts val="2400"/>
              <a:buFont typeface="Raleway"/>
              <a:buChar char="■"/>
              <a:defRPr sz="2400" b="0" i="0" u="none" strike="noStrike" cap="none">
                <a:solidFill>
                  <a:schemeClr val="dk1"/>
                </a:solidFill>
                <a:latin typeface="Raleway"/>
                <a:ea typeface="Raleway"/>
                <a:cs typeface="Raleway"/>
                <a:sym typeface="Raleway"/>
              </a:defRPr>
            </a:lvl3pPr>
            <a:lvl4pPr marL="1828800" marR="0" lvl="3"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4pPr>
            <a:lvl5pPr marL="2286000" marR="0" lvl="4"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5pPr>
            <a:lvl6pPr marL="2743200" marR="0" lvl="5"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6pPr>
            <a:lvl7pPr marL="3200400" marR="0" lvl="6"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7pPr>
            <a:lvl8pPr marL="3657600" marR="0" lvl="7"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8pPr>
            <a:lvl9pPr marL="4114800" marR="0" lvl="8"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69.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18.xml"/><Relationship Id="rId5" Type="http://schemas.openxmlformats.org/officeDocument/2006/relationships/image" Target="../media/image13.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8.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drive.google.com/file/d/1ugpeK7ivniNyP5vOgJvKrmpf-Zk6Rr1T/view" TargetMode="External"/><Relationship Id="rId2" Type="http://schemas.openxmlformats.org/officeDocument/2006/relationships/notesSlide" Target="../notesSlides/notesSlide15.xml"/><Relationship Id="rId1" Type="http://schemas.openxmlformats.org/officeDocument/2006/relationships/slideLayout" Target="../slideLayouts/slideLayout118.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69.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6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3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9.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8.xml"/><Relationship Id="rId5" Type="http://schemas.openxmlformats.org/officeDocument/2006/relationships/image" Target="../media/image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8.xml"/><Relationship Id="rId5" Type="http://schemas.openxmlformats.org/officeDocument/2006/relationships/image" Target="../media/image1.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8.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18.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18.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8" Type="http://schemas.openxmlformats.org/officeDocument/2006/relationships/hyperlink" Target="https://support.office.com/en-us/article/Test-your-document-s-readability-85b4969e-e80a-4777-8dd3-f7fc3c8b3fd2" TargetMode="External"/><Relationship Id="rId3" Type="http://schemas.openxmlformats.org/officeDocument/2006/relationships/image" Target="../media/image1.png"/><Relationship Id="rId7" Type="http://schemas.openxmlformats.org/officeDocument/2006/relationships/hyperlink" Target="https://datayze.com/readability-analyzer.php" TargetMode="External"/><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hyperlink" Target="http://www.readabilityformulas.com/free-readability-formula-tests.php" TargetMode="External"/><Relationship Id="rId5" Type="http://schemas.openxmlformats.org/officeDocument/2006/relationships/hyperlink" Target="https://readable.io/" TargetMode="External"/><Relationship Id="rId4" Type="http://schemas.openxmlformats.org/officeDocument/2006/relationships/hyperlink" Target="https://rewordify.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09.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09.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46.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98.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youtube.com/watch?v=Evldr9E2Wl4" TargetMode="External"/><Relationship Id="rId7"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00.xml"/><Relationship Id="rId6" Type="http://schemas.openxmlformats.org/officeDocument/2006/relationships/image" Target="../media/image53.png"/><Relationship Id="rId5" Type="http://schemas.openxmlformats.org/officeDocument/2006/relationships/hyperlink" Target="https://chrome.google.com/webstore/detail/languagetool-grammar-and/oldceeleldhonbafppcapldpdifcinji?hl=en" TargetMode="External"/><Relationship Id="rId4" Type="http://schemas.openxmlformats.org/officeDocument/2006/relationships/hyperlink" Target="https://support.google.com/docs/answer/57859?hl=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8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cC_1zV7K0Lc" TargetMode="External"/><Relationship Id="rId2" Type="http://schemas.openxmlformats.org/officeDocument/2006/relationships/notesSlide" Target="../notesSlides/notesSlide54.xml"/><Relationship Id="rId1" Type="http://schemas.openxmlformats.org/officeDocument/2006/relationships/slideLayout" Target="../slideLayouts/slideLayout109.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00.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00.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135.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8.xml"/><Relationship Id="rId4" Type="http://schemas.openxmlformats.org/officeDocument/2006/relationships/image" Target="../media/image59.gif"/></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56.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8.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8.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670"/>
        <p:cNvGrpSpPr/>
        <p:nvPr/>
      </p:nvGrpSpPr>
      <p:grpSpPr>
        <a:xfrm>
          <a:off x="0" y="0"/>
          <a:ext cx="0" cy="0"/>
          <a:chOff x="0" y="0"/>
          <a:chExt cx="0" cy="0"/>
        </a:xfrm>
      </p:grpSpPr>
      <p:sp>
        <p:nvSpPr>
          <p:cNvPr id="671" name="Google Shape;671;p187"/>
          <p:cNvSpPr txBox="1">
            <a:spLocks noGrp="1"/>
          </p:cNvSpPr>
          <p:nvPr>
            <p:ph type="title" idx="4294967295"/>
          </p:nvPr>
        </p:nvSpPr>
        <p:spPr>
          <a:xfrm>
            <a:off x="0" y="1057200"/>
            <a:ext cx="9144000" cy="302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lt1"/>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4000">
                <a:solidFill>
                  <a:srgbClr val="FFFFFF"/>
                </a:solidFill>
                <a:latin typeface="Varela Round"/>
                <a:ea typeface="Varela Round"/>
                <a:cs typeface="Varela Round"/>
                <a:sym typeface="Varela Round"/>
              </a:rPr>
              <a:t>Promoting learner agency for ALL learners using digital tools. </a:t>
            </a:r>
            <a:endParaRPr sz="40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40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4000">
                <a:solidFill>
                  <a:srgbClr val="FFFFFF"/>
                </a:solidFill>
                <a:latin typeface="Varela Round"/>
                <a:ea typeface="Varela Round"/>
                <a:cs typeface="Varela Round"/>
                <a:sym typeface="Varela Round"/>
              </a:rPr>
              <a:t>An essential component for change in education</a:t>
            </a:r>
            <a:endParaRPr sz="40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4000" i="1">
              <a:solidFill>
                <a:srgbClr val="FFFFFF"/>
              </a:solidFill>
              <a:latin typeface="Varela Round"/>
              <a:ea typeface="Varela Round"/>
              <a:cs typeface="Varela Round"/>
              <a:sym typeface="Varela Round"/>
            </a:endParaRPr>
          </a:p>
        </p:txBody>
      </p:sp>
      <p:pic>
        <p:nvPicPr>
          <p:cNvPr id="672" name="Google Shape;672;p187"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34"/>
        <p:cNvGrpSpPr/>
        <p:nvPr/>
      </p:nvGrpSpPr>
      <p:grpSpPr>
        <a:xfrm>
          <a:off x="0" y="0"/>
          <a:ext cx="0" cy="0"/>
          <a:chOff x="0" y="0"/>
          <a:chExt cx="0" cy="0"/>
        </a:xfrm>
      </p:grpSpPr>
      <p:sp>
        <p:nvSpPr>
          <p:cNvPr id="735" name="Google Shape;735;p196"/>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repair</a:t>
            </a:r>
            <a:endParaRPr sz="5400">
              <a:solidFill>
                <a:schemeClr val="lt1"/>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assistive technology</a:t>
            </a:r>
            <a:endParaRPr sz="5400">
              <a:solidFill>
                <a:schemeClr val="lt1"/>
              </a:solidFill>
              <a:latin typeface="Varela Round"/>
              <a:ea typeface="Varela Round"/>
              <a:cs typeface="Varela Round"/>
              <a:sym typeface="Varela Rou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39"/>
        <p:cNvGrpSpPr/>
        <p:nvPr/>
      </p:nvGrpSpPr>
      <p:grpSpPr>
        <a:xfrm>
          <a:off x="0" y="0"/>
          <a:ext cx="0" cy="0"/>
          <a:chOff x="0" y="0"/>
          <a:chExt cx="0" cy="0"/>
        </a:xfrm>
      </p:grpSpPr>
      <p:pic>
        <p:nvPicPr>
          <p:cNvPr id="740" name="Google Shape;740;p1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12570"/>
            <a:ext cx="9146235" cy="6088218"/>
          </a:xfrm>
          <a:prstGeom prst="rect">
            <a:avLst/>
          </a:prstGeom>
          <a:noFill/>
          <a:ln>
            <a:noFill/>
          </a:ln>
        </p:spPr>
      </p:pic>
      <p:sp>
        <p:nvSpPr>
          <p:cNvPr id="741" name="Google Shape;741;p197"/>
          <p:cNvSpPr txBox="1"/>
          <p:nvPr/>
        </p:nvSpPr>
        <p:spPr>
          <a:xfrm>
            <a:off x="0" y="-197650"/>
            <a:ext cx="2732400" cy="108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passive </a:t>
            </a:r>
            <a:endParaRPr b="1">
              <a:solidFill>
                <a:srgbClr val="FFFFFF"/>
              </a:solidFill>
            </a:endParaRPr>
          </a:p>
        </p:txBody>
      </p:sp>
      <p:pic>
        <p:nvPicPr>
          <p:cNvPr id="742" name="Google Shape;742;p197"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5DFF"/>
        </a:solidFill>
        <a:effectLst/>
      </p:bgPr>
    </p:bg>
    <p:spTree>
      <p:nvGrpSpPr>
        <p:cNvPr id="1" name="Shape 746"/>
        <p:cNvGrpSpPr/>
        <p:nvPr/>
      </p:nvGrpSpPr>
      <p:grpSpPr>
        <a:xfrm>
          <a:off x="0" y="0"/>
          <a:ext cx="0" cy="0"/>
          <a:chOff x="0" y="0"/>
          <a:chExt cx="0" cy="0"/>
        </a:xfrm>
      </p:grpSpPr>
      <p:pic>
        <p:nvPicPr>
          <p:cNvPr id="747" name="Google Shape;747;p1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50" y="-24475"/>
            <a:ext cx="9140300" cy="5167975"/>
          </a:xfrm>
          <a:prstGeom prst="rect">
            <a:avLst/>
          </a:prstGeom>
          <a:noFill/>
          <a:ln>
            <a:noFill/>
          </a:ln>
        </p:spPr>
      </p:pic>
      <p:pic>
        <p:nvPicPr>
          <p:cNvPr id="748" name="Google Shape;748;p198"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749" name="Google Shape;749;p19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50" y="-24475"/>
            <a:ext cx="9144000" cy="516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753"/>
        <p:cNvGrpSpPr/>
        <p:nvPr/>
      </p:nvGrpSpPr>
      <p:grpSpPr>
        <a:xfrm>
          <a:off x="0" y="0"/>
          <a:ext cx="0" cy="0"/>
          <a:chOff x="0" y="0"/>
          <a:chExt cx="0" cy="0"/>
        </a:xfrm>
      </p:grpSpPr>
      <p:pic>
        <p:nvPicPr>
          <p:cNvPr id="754" name="Google Shape;754;p199"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755" name="Google Shape;755;p199" descr="Image result for google search logo"/>
          <p:cNvPicPr preferRelativeResize="0"/>
          <p:nvPr/>
        </p:nvPicPr>
        <p:blipFill rotWithShape="1">
          <a:blip r:embed="rId4" cstate="email">
            <a:alphaModFix/>
            <a:extLst>
              <a:ext uri="{28A0092B-C50C-407E-A947-70E740481C1C}">
                <a14:useLocalDpi xmlns:a14="http://schemas.microsoft.com/office/drawing/2010/main"/>
              </a:ext>
            </a:extLst>
          </a:blip>
          <a:srcRect l="7964" t="27410" r="10262" b="13400"/>
          <a:stretch/>
        </p:blipFill>
        <p:spPr>
          <a:xfrm>
            <a:off x="1248775" y="442550"/>
            <a:ext cx="6646426" cy="2705950"/>
          </a:xfrm>
          <a:prstGeom prst="rect">
            <a:avLst/>
          </a:prstGeom>
          <a:noFill/>
          <a:ln>
            <a:noFill/>
          </a:ln>
          <a:effectLst>
            <a:outerShdw blurRad="514350" dist="295275" dir="4380000" algn="bl" rotWithShape="0">
              <a:srgbClr val="000000">
                <a:alpha val="50000"/>
              </a:srgbClr>
            </a:outerShdw>
            <a:reflection endPos="30000" dist="38100" dir="5400000" fadeDir="5400012" sy="-100000" algn="bl" rotWithShape="0"/>
          </a:effectLst>
        </p:spPr>
      </p:pic>
      <p:sp>
        <p:nvSpPr>
          <p:cNvPr id="756" name="Google Shape;756;p199"/>
          <p:cNvSpPr/>
          <p:nvPr/>
        </p:nvSpPr>
        <p:spPr>
          <a:xfrm>
            <a:off x="1850" y="3828700"/>
            <a:ext cx="9140400" cy="1185000"/>
          </a:xfrm>
          <a:prstGeom prst="rect">
            <a:avLst/>
          </a:prstGeom>
          <a:noFill/>
          <a:ln>
            <a:noFill/>
          </a:ln>
        </p:spPr>
        <p:txBody>
          <a:bodyPr spcFirstLastPara="1" wrap="square" lIns="72225" tIns="72225" rIns="72225" bIns="72225" anchor="t" anchorCtr="0">
            <a:noAutofit/>
          </a:bodyPr>
          <a:lstStyle/>
          <a:p>
            <a:pPr marL="0" marR="0" lvl="0" indent="0" algn="ctr" rtl="0">
              <a:lnSpc>
                <a:spcPct val="100000"/>
              </a:lnSpc>
              <a:spcBef>
                <a:spcPts val="0"/>
              </a:spcBef>
              <a:spcAft>
                <a:spcPts val="0"/>
              </a:spcAft>
              <a:buClr>
                <a:srgbClr val="FFFFFF"/>
              </a:buClr>
              <a:buFont typeface="Varela Round"/>
              <a:buNone/>
            </a:pPr>
            <a:r>
              <a:rPr lang="en-GB" sz="4800">
                <a:solidFill>
                  <a:srgbClr val="FFFFFF"/>
                </a:solidFill>
                <a:latin typeface="Varela Round"/>
                <a:ea typeface="Varela Round"/>
                <a:cs typeface="Varela Round"/>
                <a:sym typeface="Varela Round"/>
              </a:rPr>
              <a:t>let me Google that for you</a:t>
            </a:r>
            <a:endParaRPr sz="48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760"/>
        <p:cNvGrpSpPr/>
        <p:nvPr/>
      </p:nvGrpSpPr>
      <p:grpSpPr>
        <a:xfrm>
          <a:off x="0" y="0"/>
          <a:ext cx="0" cy="0"/>
          <a:chOff x="0" y="0"/>
          <a:chExt cx="0" cy="0"/>
        </a:xfrm>
      </p:grpSpPr>
      <p:pic>
        <p:nvPicPr>
          <p:cNvPr id="761" name="Google Shape;761;p200"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762" name="Google Shape;762;p20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263726" y="233688"/>
            <a:ext cx="2616551" cy="4651651"/>
          </a:xfrm>
          <a:prstGeom prst="rect">
            <a:avLst/>
          </a:prstGeom>
          <a:noFill/>
          <a:ln>
            <a:noFill/>
          </a:ln>
          <a:effectLst>
            <a:outerShdw blurRad="214313" dist="161925"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66"/>
        <p:cNvGrpSpPr/>
        <p:nvPr/>
      </p:nvGrpSpPr>
      <p:grpSpPr>
        <a:xfrm>
          <a:off x="0" y="0"/>
          <a:ext cx="0" cy="0"/>
          <a:chOff x="0" y="0"/>
          <a:chExt cx="0" cy="0"/>
        </a:xfrm>
      </p:grpSpPr>
      <p:pic>
        <p:nvPicPr>
          <p:cNvPr id="767" name="Google Shape;767;p201" title="Opener test short (1).mp4">
            <a:hlinkClick r:id="rId3"/>
          </p:cNvPr>
          <p:cNvPicPr preferRelativeResize="0"/>
          <p:nvPr/>
        </p:nvPicPr>
        <p:blipFill>
          <a:blip r:embed="rId4">
            <a:alphaModFix/>
          </a:blip>
          <a:stretch>
            <a:fillRect/>
          </a:stretch>
        </p:blipFill>
        <p:spPr>
          <a:xfrm>
            <a:off x="1143000" y="0"/>
            <a:ext cx="6857992"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20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34050" y="4801800"/>
            <a:ext cx="1573928" cy="311800"/>
          </a:xfrm>
          <a:prstGeom prst="rect">
            <a:avLst/>
          </a:prstGeom>
          <a:noFill/>
          <a:ln>
            <a:noFill/>
          </a:ln>
        </p:spPr>
      </p:pic>
      <p:pic>
        <p:nvPicPr>
          <p:cNvPr id="773" name="Google Shape;773;p20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3426" y="558650"/>
            <a:ext cx="3917425" cy="3917426"/>
          </a:xfrm>
          <a:prstGeom prst="rect">
            <a:avLst/>
          </a:prstGeom>
          <a:noFill/>
          <a:ln>
            <a:noFill/>
          </a:ln>
          <a:effectLst>
            <a:outerShdw blurRad="57150" dist="19050" dir="5400000" algn="bl" rotWithShape="0">
              <a:srgbClr val="000000">
                <a:alpha val="50000"/>
              </a:srgbClr>
            </a:outerShdw>
          </a:effectLst>
        </p:spPr>
      </p:pic>
      <p:sp>
        <p:nvSpPr>
          <p:cNvPr id="774" name="Google Shape;774;p202"/>
          <p:cNvSpPr txBox="1"/>
          <p:nvPr/>
        </p:nvSpPr>
        <p:spPr>
          <a:xfrm>
            <a:off x="4642950" y="1340200"/>
            <a:ext cx="39465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rgbClr val="4A86E8"/>
                </a:solidFill>
                <a:highlight>
                  <a:srgbClr val="FFFFFF"/>
                </a:highlight>
                <a:latin typeface="Raleway"/>
                <a:ea typeface="Raleway"/>
                <a:cs typeface="Raleway"/>
                <a:sym typeface="Raleway"/>
              </a:rPr>
              <a:t>Francis Bailey </a:t>
            </a:r>
            <a:r>
              <a:rPr lang="en-GB" sz="2200">
                <a:solidFill>
                  <a:srgbClr val="4A86E8"/>
                </a:solidFill>
                <a:highlight>
                  <a:schemeClr val="lt1"/>
                </a:highlight>
                <a:latin typeface="Raleway"/>
                <a:ea typeface="Raleway"/>
                <a:cs typeface="Raleway"/>
                <a:sym typeface="Raleway"/>
              </a:rPr>
              <a:t>(1741 - 1827)</a:t>
            </a:r>
            <a:endParaRPr sz="2200">
              <a:solidFill>
                <a:srgbClr val="4A86E8"/>
              </a:solidFill>
              <a:highlight>
                <a:schemeClr val="lt1"/>
              </a:highlight>
              <a:latin typeface="Raleway"/>
              <a:ea typeface="Raleway"/>
              <a:cs typeface="Raleway"/>
              <a:sym typeface="Raleway"/>
            </a:endParaRPr>
          </a:p>
          <a:p>
            <a:pPr marL="0" lvl="0" indent="0" algn="ctr" rtl="0">
              <a:spcBef>
                <a:spcPts val="0"/>
              </a:spcBef>
              <a:spcAft>
                <a:spcPts val="0"/>
              </a:spcAft>
              <a:buNone/>
            </a:pPr>
            <a:r>
              <a:rPr lang="en-GB" sz="2200">
                <a:solidFill>
                  <a:srgbClr val="4A86E8"/>
                </a:solidFill>
                <a:highlight>
                  <a:srgbClr val="FFFFFF"/>
                </a:highlight>
                <a:latin typeface="Raleway"/>
                <a:ea typeface="Raleway"/>
                <a:cs typeface="Raleway"/>
                <a:sym typeface="Raleway"/>
              </a:rPr>
              <a:t>A journalist and editor, Bailey was the official printer and publisher for the US Congress. He patented a new form of type that was difficult to counterfeit.</a:t>
            </a:r>
            <a:endParaRPr sz="2200">
              <a:solidFill>
                <a:srgbClr val="4A86E8"/>
              </a:solidFill>
              <a:highlight>
                <a:srgbClr val="FFFFFF"/>
              </a:highlight>
              <a:latin typeface="Raleway"/>
              <a:ea typeface="Raleway"/>
              <a:cs typeface="Raleway"/>
              <a:sym typeface="Raleway"/>
            </a:endParaRPr>
          </a:p>
          <a:p>
            <a:pPr marL="0" lvl="0" indent="0" algn="ctr" rtl="0">
              <a:spcBef>
                <a:spcPts val="0"/>
              </a:spcBef>
              <a:spcAft>
                <a:spcPts val="0"/>
              </a:spcAft>
              <a:buNone/>
            </a:pPr>
            <a:endParaRPr sz="2200">
              <a:solidFill>
                <a:srgbClr val="4A86E8"/>
              </a:solidFill>
              <a:latin typeface="Raleway"/>
              <a:ea typeface="Raleway"/>
              <a:cs typeface="Raleway"/>
              <a:sym typeface="Raleway"/>
            </a:endParaRPr>
          </a:p>
        </p:txBody>
      </p:sp>
      <p:grpSp>
        <p:nvGrpSpPr>
          <p:cNvPr id="775" name="Google Shape;775;p202"/>
          <p:cNvGrpSpPr/>
          <p:nvPr/>
        </p:nvGrpSpPr>
        <p:grpSpPr>
          <a:xfrm>
            <a:off x="8149864" y="228689"/>
            <a:ext cx="780764" cy="649919"/>
            <a:chOff x="1244325" y="314425"/>
            <a:chExt cx="444525" cy="370050"/>
          </a:xfrm>
        </p:grpSpPr>
        <p:sp>
          <p:nvSpPr>
            <p:cNvPr id="776" name="Google Shape;776;p20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0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20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34050" y="4801800"/>
            <a:ext cx="1573928" cy="311800"/>
          </a:xfrm>
          <a:prstGeom prst="rect">
            <a:avLst/>
          </a:prstGeom>
          <a:noFill/>
          <a:ln>
            <a:noFill/>
          </a:ln>
        </p:spPr>
      </p:pic>
      <p:sp>
        <p:nvSpPr>
          <p:cNvPr id="783" name="Google Shape;783;p203"/>
          <p:cNvSpPr txBox="1"/>
          <p:nvPr/>
        </p:nvSpPr>
        <p:spPr>
          <a:xfrm>
            <a:off x="4642950" y="1340200"/>
            <a:ext cx="39465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rgbClr val="4A86E8"/>
                </a:solidFill>
                <a:highlight>
                  <a:srgbClr val="FFFFFF"/>
                </a:highlight>
                <a:latin typeface="Raleway"/>
                <a:ea typeface="Raleway"/>
                <a:cs typeface="Raleway"/>
                <a:sym typeface="Raleway"/>
              </a:rPr>
              <a:t>Ronald Reagan</a:t>
            </a:r>
            <a:endParaRPr sz="2200">
              <a:solidFill>
                <a:srgbClr val="4A86E8"/>
              </a:solidFill>
              <a:highlight>
                <a:srgbClr val="FFFFFF"/>
              </a:highlight>
              <a:latin typeface="Raleway"/>
              <a:ea typeface="Raleway"/>
              <a:cs typeface="Raleway"/>
              <a:sym typeface="Raleway"/>
            </a:endParaRPr>
          </a:p>
          <a:p>
            <a:pPr marL="0" lvl="0" indent="0" algn="ctr" rtl="0">
              <a:spcBef>
                <a:spcPts val="0"/>
              </a:spcBef>
              <a:spcAft>
                <a:spcPts val="0"/>
              </a:spcAft>
              <a:buNone/>
            </a:pPr>
            <a:r>
              <a:rPr lang="en-GB" sz="2200">
                <a:solidFill>
                  <a:srgbClr val="4A86E8"/>
                </a:solidFill>
                <a:highlight>
                  <a:srgbClr val="FFFFFF"/>
                </a:highlight>
                <a:latin typeface="Raleway"/>
                <a:ea typeface="Raleway"/>
                <a:cs typeface="Raleway"/>
                <a:sym typeface="Raleway"/>
              </a:rPr>
              <a:t>40th President of the United States from 1981 to 1989 </a:t>
            </a:r>
            <a:endParaRPr sz="2200">
              <a:solidFill>
                <a:srgbClr val="4A86E8"/>
              </a:solidFill>
              <a:highlight>
                <a:srgbClr val="FFFFFF"/>
              </a:highlight>
              <a:latin typeface="Raleway"/>
              <a:ea typeface="Raleway"/>
              <a:cs typeface="Raleway"/>
              <a:sym typeface="Raleway"/>
            </a:endParaRPr>
          </a:p>
          <a:p>
            <a:pPr marL="0" lvl="0" indent="0" algn="ctr" rtl="0">
              <a:spcBef>
                <a:spcPts val="0"/>
              </a:spcBef>
              <a:spcAft>
                <a:spcPts val="0"/>
              </a:spcAft>
              <a:buNone/>
            </a:pPr>
            <a:endParaRPr sz="2200">
              <a:solidFill>
                <a:srgbClr val="4A86E8"/>
              </a:solidFill>
              <a:latin typeface="Raleway"/>
              <a:ea typeface="Raleway"/>
              <a:cs typeface="Raleway"/>
              <a:sym typeface="Raleway"/>
            </a:endParaRPr>
          </a:p>
        </p:txBody>
      </p:sp>
      <p:grpSp>
        <p:nvGrpSpPr>
          <p:cNvPr id="784" name="Google Shape;784;p203"/>
          <p:cNvGrpSpPr/>
          <p:nvPr/>
        </p:nvGrpSpPr>
        <p:grpSpPr>
          <a:xfrm>
            <a:off x="8149864" y="228689"/>
            <a:ext cx="780764" cy="649919"/>
            <a:chOff x="1244325" y="314425"/>
            <a:chExt cx="444525" cy="370050"/>
          </a:xfrm>
        </p:grpSpPr>
        <p:sp>
          <p:nvSpPr>
            <p:cNvPr id="785" name="Google Shape;785;p203"/>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03"/>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7" name="Google Shape;787;p20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5526" y="613038"/>
            <a:ext cx="3917426" cy="39174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20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34050" y="4801800"/>
            <a:ext cx="1573928" cy="311800"/>
          </a:xfrm>
          <a:prstGeom prst="rect">
            <a:avLst/>
          </a:prstGeom>
          <a:noFill/>
          <a:ln>
            <a:noFill/>
          </a:ln>
        </p:spPr>
      </p:pic>
      <p:sp>
        <p:nvSpPr>
          <p:cNvPr id="793" name="Google Shape;793;p204"/>
          <p:cNvSpPr txBox="1"/>
          <p:nvPr/>
        </p:nvSpPr>
        <p:spPr>
          <a:xfrm>
            <a:off x="4642950" y="1340200"/>
            <a:ext cx="39465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rgbClr val="4A86E8"/>
                </a:solidFill>
                <a:highlight>
                  <a:srgbClr val="FFFFFF"/>
                </a:highlight>
                <a:latin typeface="Raleway"/>
                <a:ea typeface="Raleway"/>
                <a:cs typeface="Raleway"/>
                <a:sym typeface="Raleway"/>
              </a:rPr>
              <a:t>David Astle is a Melbourne-based writer of non-fiction, fiction and plays, and the crossword maker for a national Australian newspaper syndicate.</a:t>
            </a:r>
            <a:endParaRPr sz="2200">
              <a:solidFill>
                <a:srgbClr val="4A86E8"/>
              </a:solidFill>
              <a:highlight>
                <a:srgbClr val="FFFFFF"/>
              </a:highlight>
              <a:latin typeface="Raleway"/>
              <a:ea typeface="Raleway"/>
              <a:cs typeface="Raleway"/>
              <a:sym typeface="Raleway"/>
            </a:endParaRPr>
          </a:p>
          <a:p>
            <a:pPr marL="0" lvl="0" indent="0" algn="ctr" rtl="0">
              <a:spcBef>
                <a:spcPts val="0"/>
              </a:spcBef>
              <a:spcAft>
                <a:spcPts val="0"/>
              </a:spcAft>
              <a:buNone/>
            </a:pPr>
            <a:endParaRPr sz="2200">
              <a:solidFill>
                <a:srgbClr val="4A86E8"/>
              </a:solidFill>
              <a:latin typeface="Raleway"/>
              <a:ea typeface="Raleway"/>
              <a:cs typeface="Raleway"/>
              <a:sym typeface="Raleway"/>
            </a:endParaRPr>
          </a:p>
        </p:txBody>
      </p:sp>
      <p:grpSp>
        <p:nvGrpSpPr>
          <p:cNvPr id="794" name="Google Shape;794;p204"/>
          <p:cNvGrpSpPr/>
          <p:nvPr/>
        </p:nvGrpSpPr>
        <p:grpSpPr>
          <a:xfrm>
            <a:off x="8149864" y="228689"/>
            <a:ext cx="780764" cy="649919"/>
            <a:chOff x="1244325" y="314425"/>
            <a:chExt cx="444525" cy="370050"/>
          </a:xfrm>
        </p:grpSpPr>
        <p:sp>
          <p:nvSpPr>
            <p:cNvPr id="795" name="Google Shape;795;p204"/>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4"/>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7" name="Google Shape;797;p20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86697" y="1452537"/>
            <a:ext cx="1656253" cy="2238424"/>
          </a:xfrm>
          <a:prstGeom prst="rect">
            <a:avLst/>
          </a:prstGeom>
          <a:noFill/>
          <a:ln>
            <a:noFill/>
          </a:ln>
          <a:effectLst>
            <a:outerShdw blurRad="57150" dist="19050" dir="5400000" algn="bl" rotWithShape="0">
              <a:srgbClr val="000000">
                <a:alpha val="50000"/>
              </a:srgbClr>
            </a:outerShdw>
          </a:effectLst>
        </p:spPr>
      </p:pic>
      <p:pic>
        <p:nvPicPr>
          <p:cNvPr id="798" name="Google Shape;798;p2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2350" y="1452538"/>
            <a:ext cx="1725899" cy="223842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20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76250"/>
            <a:ext cx="9144000" cy="6096000"/>
          </a:xfrm>
          <a:prstGeom prst="rect">
            <a:avLst/>
          </a:prstGeom>
          <a:noFill/>
          <a:ln>
            <a:noFill/>
          </a:ln>
        </p:spPr>
      </p:pic>
      <p:pic>
        <p:nvPicPr>
          <p:cNvPr id="804" name="Google Shape;804;p205"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6"/>
        <p:cNvGrpSpPr/>
        <p:nvPr/>
      </p:nvGrpSpPr>
      <p:grpSpPr>
        <a:xfrm>
          <a:off x="0" y="0"/>
          <a:ext cx="0" cy="0"/>
          <a:chOff x="0" y="0"/>
          <a:chExt cx="0" cy="0"/>
        </a:xfrm>
      </p:grpSpPr>
      <p:pic>
        <p:nvPicPr>
          <p:cNvPr id="677" name="Google Shape;677;p188"/>
          <p:cNvPicPr preferRelativeResize="0"/>
          <p:nvPr/>
        </p:nvPicPr>
        <p:blipFill rotWithShape="1">
          <a:blip r:embed="rId3" cstate="email">
            <a:alphaModFix amt="48000"/>
            <a:extLst>
              <a:ext uri="{28A0092B-C50C-407E-A947-70E740481C1C}">
                <a14:useLocalDpi xmlns:a14="http://schemas.microsoft.com/office/drawing/2010/main"/>
              </a:ext>
            </a:extLst>
          </a:blip>
          <a:srcRect/>
          <a:stretch/>
        </p:blipFill>
        <p:spPr>
          <a:xfrm>
            <a:off x="0" y="0"/>
            <a:ext cx="9144001" cy="5143499"/>
          </a:xfrm>
          <a:prstGeom prst="rect">
            <a:avLst/>
          </a:prstGeom>
          <a:noFill/>
          <a:ln>
            <a:noFill/>
          </a:ln>
        </p:spPr>
      </p:pic>
      <p:pic>
        <p:nvPicPr>
          <p:cNvPr id="678" name="Google Shape;678;p188" descr="Texthelp_Master_Logo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747300" y="108525"/>
            <a:ext cx="1263850" cy="250400"/>
          </a:xfrm>
          <a:prstGeom prst="rect">
            <a:avLst/>
          </a:prstGeom>
          <a:noFill/>
          <a:ln>
            <a:noFill/>
          </a:ln>
        </p:spPr>
      </p:pic>
      <p:sp>
        <p:nvSpPr>
          <p:cNvPr id="679" name="Google Shape;679;p188"/>
          <p:cNvSpPr txBox="1"/>
          <p:nvPr/>
        </p:nvSpPr>
        <p:spPr>
          <a:xfrm>
            <a:off x="1269850" y="390275"/>
            <a:ext cx="2487300" cy="16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Varela Round"/>
              <a:ea typeface="Varela Round"/>
              <a:cs typeface="Varela Round"/>
              <a:sym typeface="Varela Round"/>
            </a:endParaRPr>
          </a:p>
        </p:txBody>
      </p:sp>
      <p:sp>
        <p:nvSpPr>
          <p:cNvPr id="680" name="Google Shape;680;p188"/>
          <p:cNvSpPr txBox="1"/>
          <p:nvPr/>
        </p:nvSpPr>
        <p:spPr>
          <a:xfrm>
            <a:off x="324125" y="197675"/>
            <a:ext cx="3920400" cy="18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200">
                <a:solidFill>
                  <a:srgbClr val="0DA0A0"/>
                </a:solidFill>
                <a:latin typeface="Open Sans"/>
                <a:ea typeface="Open Sans"/>
                <a:cs typeface="Open Sans"/>
                <a:sym typeface="Open Sans"/>
              </a:rPr>
              <a:t>hello,</a:t>
            </a:r>
            <a:endParaRPr sz="7200">
              <a:solidFill>
                <a:srgbClr val="0DA0A0"/>
              </a:solidFill>
              <a:latin typeface="Open Sans"/>
              <a:ea typeface="Open Sans"/>
              <a:cs typeface="Open Sans"/>
              <a:sym typeface="Open Sans"/>
            </a:endParaRPr>
          </a:p>
          <a:p>
            <a:pPr marL="0" lvl="0" indent="0" algn="l" rtl="0">
              <a:spcBef>
                <a:spcPts val="0"/>
              </a:spcBef>
              <a:spcAft>
                <a:spcPts val="0"/>
              </a:spcAft>
              <a:buNone/>
            </a:pPr>
            <a:r>
              <a:rPr lang="en-GB" sz="4800">
                <a:solidFill>
                  <a:srgbClr val="0DA0A0"/>
                </a:solidFill>
                <a:latin typeface="Open Sans"/>
                <a:ea typeface="Open Sans"/>
                <a:cs typeface="Open Sans"/>
                <a:sym typeface="Open Sans"/>
              </a:rPr>
              <a:t>I’m greg</a:t>
            </a:r>
            <a:endParaRPr sz="4800">
              <a:solidFill>
                <a:srgbClr val="0DA0A0"/>
              </a:solidFill>
              <a:latin typeface="Open Sans"/>
              <a:ea typeface="Open Sans"/>
              <a:cs typeface="Open Sans"/>
              <a:sym typeface="Open Sans"/>
            </a:endParaRPr>
          </a:p>
        </p:txBody>
      </p:sp>
      <p:pic>
        <p:nvPicPr>
          <p:cNvPr id="681" name="Google Shape;681;p18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542544" y="0"/>
            <a:ext cx="4601454" cy="5143503"/>
          </a:xfrm>
          <a:prstGeom prst="rect">
            <a:avLst/>
          </a:prstGeom>
          <a:noFill/>
          <a:ln>
            <a:noFill/>
          </a:ln>
          <a:effectLst>
            <a:outerShdw blurRad="228600" dist="209550" dir="10680000" algn="bl" rotWithShape="0">
              <a:srgbClr val="000000">
                <a:alpha val="50000"/>
              </a:srgbClr>
            </a:outerShdw>
          </a:effectLst>
        </p:spPr>
      </p:pic>
      <p:grpSp>
        <p:nvGrpSpPr>
          <p:cNvPr id="682" name="Google Shape;682;p188"/>
          <p:cNvGrpSpPr/>
          <p:nvPr/>
        </p:nvGrpSpPr>
        <p:grpSpPr>
          <a:xfrm>
            <a:off x="32325" y="2317975"/>
            <a:ext cx="4753700" cy="2339400"/>
            <a:chOff x="1199400" y="2341650"/>
            <a:chExt cx="4753700" cy="2339400"/>
          </a:xfrm>
        </p:grpSpPr>
        <p:sp>
          <p:nvSpPr>
            <p:cNvPr id="683" name="Google Shape;683;p188"/>
            <p:cNvSpPr txBox="1"/>
            <p:nvPr/>
          </p:nvSpPr>
          <p:spPr>
            <a:xfrm>
              <a:off x="1491200" y="2341650"/>
              <a:ext cx="4461900" cy="16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434343"/>
                  </a:solidFill>
                  <a:latin typeface="Open Sans"/>
                  <a:ea typeface="Open Sans"/>
                  <a:cs typeface="Open Sans"/>
                  <a:sym typeface="Open Sans"/>
                </a:rPr>
                <a:t>Greg O’Connor</a:t>
              </a:r>
              <a:endParaRPr sz="2400" b="1">
                <a:solidFill>
                  <a:srgbClr val="434343"/>
                </a:solidFill>
                <a:latin typeface="Open Sans"/>
                <a:ea typeface="Open Sans"/>
                <a:cs typeface="Open Sans"/>
                <a:sym typeface="Open Sans"/>
              </a:endParaRPr>
            </a:p>
            <a:p>
              <a:pPr marL="0" lvl="0" indent="0" algn="l" rtl="0">
                <a:spcBef>
                  <a:spcPts val="0"/>
                </a:spcBef>
                <a:spcAft>
                  <a:spcPts val="0"/>
                </a:spcAft>
                <a:buNone/>
              </a:pPr>
              <a:r>
                <a:rPr lang="en-GB" sz="2400">
                  <a:solidFill>
                    <a:srgbClr val="434343"/>
                  </a:solidFill>
                  <a:latin typeface="Open Sans"/>
                  <a:ea typeface="Open Sans"/>
                  <a:cs typeface="Open Sans"/>
                  <a:sym typeface="Open Sans"/>
                </a:rPr>
                <a:t>Asia Pacific EdTech Manager</a:t>
              </a:r>
              <a:endParaRPr sz="2400">
                <a:solidFill>
                  <a:srgbClr val="434343"/>
                </a:solidFill>
                <a:latin typeface="Open Sans"/>
                <a:ea typeface="Open Sans"/>
                <a:cs typeface="Open Sans"/>
                <a:sym typeface="Open Sans"/>
              </a:endParaRPr>
            </a:p>
            <a:p>
              <a:pPr marL="0" lvl="0" indent="0" algn="l" rtl="0">
                <a:spcBef>
                  <a:spcPts val="0"/>
                </a:spcBef>
                <a:spcAft>
                  <a:spcPts val="0"/>
                </a:spcAft>
                <a:buNone/>
              </a:pPr>
              <a:r>
                <a:rPr lang="en-GB" sz="2400">
                  <a:solidFill>
                    <a:srgbClr val="434343"/>
                  </a:solidFill>
                  <a:latin typeface="Open Sans"/>
                  <a:ea typeface="Open Sans"/>
                  <a:cs typeface="Open Sans"/>
                  <a:sym typeface="Open Sans"/>
                </a:rPr>
                <a:t>Texthelp</a:t>
              </a:r>
              <a:endParaRPr sz="2400">
                <a:solidFill>
                  <a:srgbClr val="434343"/>
                </a:solidFill>
                <a:latin typeface="Open Sans"/>
                <a:ea typeface="Open Sans"/>
                <a:cs typeface="Open Sans"/>
                <a:sym typeface="Open Sans"/>
              </a:endParaRPr>
            </a:p>
            <a:p>
              <a:pPr marL="0" lvl="0" indent="0" algn="l" rtl="0">
                <a:spcBef>
                  <a:spcPts val="0"/>
                </a:spcBef>
                <a:spcAft>
                  <a:spcPts val="0"/>
                </a:spcAft>
                <a:buNone/>
              </a:pPr>
              <a:endParaRPr sz="2400">
                <a:solidFill>
                  <a:srgbClr val="434343"/>
                </a:solidFill>
                <a:latin typeface="Open Sans"/>
                <a:ea typeface="Open Sans"/>
                <a:cs typeface="Open Sans"/>
                <a:sym typeface="Open Sans"/>
              </a:endParaRPr>
            </a:p>
            <a:p>
              <a:pPr marL="0" lvl="0" indent="0" algn="l" rtl="0">
                <a:spcBef>
                  <a:spcPts val="0"/>
                </a:spcBef>
                <a:spcAft>
                  <a:spcPts val="0"/>
                </a:spcAft>
                <a:buNone/>
              </a:pPr>
              <a:r>
                <a:rPr lang="en-GB" sz="2400">
                  <a:solidFill>
                    <a:srgbClr val="434343"/>
                  </a:solidFill>
                  <a:latin typeface="Open Sans"/>
                  <a:ea typeface="Open Sans"/>
                  <a:cs typeface="Open Sans"/>
                  <a:sym typeface="Open Sans"/>
                </a:rPr>
                <a:t>E: g.oconnor@texthelp.com</a:t>
              </a:r>
              <a:endParaRPr sz="2400">
                <a:solidFill>
                  <a:srgbClr val="434343"/>
                </a:solidFill>
                <a:latin typeface="Open Sans"/>
                <a:ea typeface="Open Sans"/>
                <a:cs typeface="Open Sans"/>
                <a:sym typeface="Open Sans"/>
              </a:endParaRPr>
            </a:p>
            <a:p>
              <a:pPr marL="0" lvl="0" indent="0" algn="l" rtl="0">
                <a:spcBef>
                  <a:spcPts val="0"/>
                </a:spcBef>
                <a:spcAft>
                  <a:spcPts val="0"/>
                </a:spcAft>
                <a:buNone/>
              </a:pPr>
              <a:r>
                <a:rPr lang="en-GB" sz="2400">
                  <a:solidFill>
                    <a:srgbClr val="434343"/>
                  </a:solidFill>
                  <a:latin typeface="Open Sans"/>
                  <a:ea typeface="Open Sans"/>
                  <a:cs typeface="Open Sans"/>
                  <a:sym typeface="Open Sans"/>
                </a:rPr>
                <a:t>    @gregoconnor</a:t>
              </a:r>
              <a:endParaRPr sz="2400">
                <a:solidFill>
                  <a:srgbClr val="434343"/>
                </a:solidFill>
                <a:latin typeface="Open Sans"/>
                <a:ea typeface="Open Sans"/>
                <a:cs typeface="Open Sans"/>
                <a:sym typeface="Open Sans"/>
              </a:endParaRPr>
            </a:p>
          </p:txBody>
        </p:sp>
        <p:pic>
          <p:nvPicPr>
            <p:cNvPr id="684" name="Google Shape;684;p18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199400" y="4210050"/>
              <a:ext cx="997375" cy="471000"/>
            </a:xfrm>
            <a:prstGeom prst="rect">
              <a:avLst/>
            </a:prstGeom>
            <a:noFill/>
            <a:ln>
              <a:noFill/>
            </a:ln>
          </p:spPr>
        </p:pic>
      </p:grpSp>
      <p:pic>
        <p:nvPicPr>
          <p:cNvPr id="685" name="Google Shape;685;p188" descr="Texthelp_Logo_1colour_White_RGB.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808"/>
        <p:cNvGrpSpPr/>
        <p:nvPr/>
      </p:nvGrpSpPr>
      <p:grpSpPr>
        <a:xfrm>
          <a:off x="0" y="0"/>
          <a:ext cx="0" cy="0"/>
          <a:chOff x="0" y="0"/>
          <a:chExt cx="0" cy="0"/>
        </a:xfrm>
      </p:grpSpPr>
      <p:pic>
        <p:nvPicPr>
          <p:cNvPr id="809" name="Google Shape;809;p206"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810" name="Google Shape;810;p20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33073" y="398375"/>
            <a:ext cx="1671599" cy="3119224"/>
          </a:xfrm>
          <a:prstGeom prst="rect">
            <a:avLst/>
          </a:prstGeom>
          <a:noFill/>
          <a:ln>
            <a:noFill/>
          </a:ln>
          <a:effectLst>
            <a:outerShdw blurRad="157163" dist="19050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814"/>
        <p:cNvGrpSpPr/>
        <p:nvPr/>
      </p:nvGrpSpPr>
      <p:grpSpPr>
        <a:xfrm>
          <a:off x="0" y="0"/>
          <a:ext cx="0" cy="0"/>
          <a:chOff x="0" y="0"/>
          <a:chExt cx="0" cy="0"/>
        </a:xfrm>
      </p:grpSpPr>
      <p:pic>
        <p:nvPicPr>
          <p:cNvPr id="815" name="Google Shape;815;p207"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816" name="Google Shape;816;p20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91274" y="398375"/>
            <a:ext cx="3213401" cy="3119224"/>
          </a:xfrm>
          <a:prstGeom prst="rect">
            <a:avLst/>
          </a:prstGeom>
          <a:noFill/>
          <a:ln>
            <a:noFill/>
          </a:ln>
          <a:effectLst>
            <a:outerShdw blurRad="142875" dist="19050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820"/>
        <p:cNvGrpSpPr/>
        <p:nvPr/>
      </p:nvGrpSpPr>
      <p:grpSpPr>
        <a:xfrm>
          <a:off x="0" y="0"/>
          <a:ext cx="0" cy="0"/>
          <a:chOff x="0" y="0"/>
          <a:chExt cx="0" cy="0"/>
        </a:xfrm>
      </p:grpSpPr>
      <p:pic>
        <p:nvPicPr>
          <p:cNvPr id="821" name="Google Shape;821;p208"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822" name="Google Shape;822;p208"/>
          <p:cNvSpPr txBox="1"/>
          <p:nvPr/>
        </p:nvSpPr>
        <p:spPr>
          <a:xfrm>
            <a:off x="0" y="3642019"/>
            <a:ext cx="9144000" cy="11067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3600">
                <a:solidFill>
                  <a:srgbClr val="FFFFFF"/>
                </a:solidFill>
                <a:latin typeface="Open Sans"/>
                <a:ea typeface="Open Sans"/>
                <a:cs typeface="Open Sans"/>
                <a:sym typeface="Open Sans"/>
              </a:rPr>
              <a:t>http://kathleenmcclaskey.com</a:t>
            </a:r>
            <a:endParaRPr sz="3600">
              <a:solidFill>
                <a:srgbClr val="FFFFFF"/>
              </a:solidFill>
              <a:latin typeface="Open Sans"/>
              <a:ea typeface="Open Sans"/>
              <a:cs typeface="Open Sans"/>
              <a:sym typeface="Open Sans"/>
            </a:endParaRPr>
          </a:p>
        </p:txBody>
      </p:sp>
      <p:pic>
        <p:nvPicPr>
          <p:cNvPr id="823" name="Google Shape;823;p20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39319" y="398363"/>
            <a:ext cx="4865353" cy="3119232"/>
          </a:xfrm>
          <a:prstGeom prst="rect">
            <a:avLst/>
          </a:prstGeom>
          <a:noFill/>
          <a:ln>
            <a:noFill/>
          </a:ln>
          <a:effectLst>
            <a:outerShdw blurRad="142875" dist="19050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209"/>
          <p:cNvPicPr preferRelativeResize="0"/>
          <p:nvPr/>
        </p:nvPicPr>
        <p:blipFill>
          <a:blip r:embed="rId3" cstate="email">
            <a:alphaModFix amt="52999"/>
            <a:extLst>
              <a:ext uri="{28A0092B-C50C-407E-A947-70E740481C1C}">
                <a14:useLocalDpi xmlns:a14="http://schemas.microsoft.com/office/drawing/2010/main"/>
              </a:ext>
            </a:extLst>
          </a:blip>
          <a:stretch>
            <a:fillRect/>
          </a:stretch>
        </p:blipFill>
        <p:spPr>
          <a:xfrm>
            <a:off x="0" y="-711762"/>
            <a:ext cx="9144000" cy="6100771"/>
          </a:xfrm>
          <a:prstGeom prst="rect">
            <a:avLst/>
          </a:prstGeom>
          <a:noFill/>
          <a:ln>
            <a:noFill/>
          </a:ln>
        </p:spPr>
      </p:pic>
      <p:sp>
        <p:nvSpPr>
          <p:cNvPr id="829" name="Google Shape;829;p209"/>
          <p:cNvSpPr txBox="1"/>
          <p:nvPr/>
        </p:nvSpPr>
        <p:spPr>
          <a:xfrm rot="-2089080">
            <a:off x="-436116" y="879055"/>
            <a:ext cx="4822832" cy="122418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00437E"/>
                </a:solidFill>
                <a:latin typeface="Varela Round"/>
                <a:ea typeface="Varela Round"/>
                <a:cs typeface="Varela Round"/>
                <a:sym typeface="Varela Round"/>
              </a:rPr>
              <a:t>learner agency</a:t>
            </a:r>
            <a:endParaRPr sz="4800" b="1">
              <a:solidFill>
                <a:srgbClr val="00437E"/>
              </a:solidFill>
              <a:latin typeface="Varela Round"/>
              <a:ea typeface="Varela Round"/>
              <a:cs typeface="Varela Round"/>
              <a:sym typeface="Varela Round"/>
            </a:endParaRPr>
          </a:p>
        </p:txBody>
      </p:sp>
      <p:sp>
        <p:nvSpPr>
          <p:cNvPr id="830" name="Google Shape;830;p209"/>
          <p:cNvSpPr txBox="1"/>
          <p:nvPr/>
        </p:nvSpPr>
        <p:spPr>
          <a:xfrm>
            <a:off x="90600" y="3935625"/>
            <a:ext cx="8673600" cy="1125000"/>
          </a:xfrm>
          <a:prstGeom prst="rect">
            <a:avLst/>
          </a:prstGeom>
          <a:noFill/>
          <a:ln>
            <a:noFill/>
          </a:ln>
        </p:spPr>
        <p:txBody>
          <a:bodyPr spcFirstLastPara="1" wrap="square" lIns="72225" tIns="72225" rIns="72225" bIns="72225" anchor="t" anchorCtr="0">
            <a:noAutofit/>
          </a:bodyPr>
          <a:lstStyle/>
          <a:p>
            <a:pPr marL="0" lvl="0" indent="0" algn="ctr" rtl="0">
              <a:spcBef>
                <a:spcPts val="0"/>
              </a:spcBef>
              <a:spcAft>
                <a:spcPts val="0"/>
              </a:spcAft>
              <a:buNone/>
            </a:pPr>
            <a:r>
              <a:rPr lang="en-GB" sz="3600" b="1">
                <a:solidFill>
                  <a:srgbClr val="00437E"/>
                </a:solidFill>
                <a:latin typeface="Varela Round"/>
                <a:ea typeface="Varela Round"/>
                <a:cs typeface="Varela Round"/>
                <a:sym typeface="Varela Round"/>
              </a:rPr>
              <a:t>giving our learners the power to act</a:t>
            </a:r>
            <a:endParaRPr sz="3600" b="1">
              <a:solidFill>
                <a:srgbClr val="00437E"/>
              </a:solidFill>
              <a:latin typeface="Varela Round"/>
              <a:ea typeface="Varela Round"/>
              <a:cs typeface="Varela Round"/>
              <a:sym typeface="Varela Round"/>
            </a:endParaRPr>
          </a:p>
        </p:txBody>
      </p:sp>
      <p:pic>
        <p:nvPicPr>
          <p:cNvPr id="831" name="Google Shape;831;p209"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835"/>
        <p:cNvGrpSpPr/>
        <p:nvPr/>
      </p:nvGrpSpPr>
      <p:grpSpPr>
        <a:xfrm>
          <a:off x="0" y="0"/>
          <a:ext cx="0" cy="0"/>
          <a:chOff x="0" y="0"/>
          <a:chExt cx="0" cy="0"/>
        </a:xfrm>
      </p:grpSpPr>
      <p:pic>
        <p:nvPicPr>
          <p:cNvPr id="836" name="Google Shape;836;p2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31438"/>
            <a:ext cx="9143997" cy="6086728"/>
          </a:xfrm>
          <a:prstGeom prst="rect">
            <a:avLst/>
          </a:prstGeom>
          <a:noFill/>
          <a:ln>
            <a:noFill/>
          </a:ln>
        </p:spPr>
      </p:pic>
      <p:sp>
        <p:nvSpPr>
          <p:cNvPr id="837" name="Google Shape;837;p210"/>
          <p:cNvSpPr txBox="1"/>
          <p:nvPr/>
        </p:nvSpPr>
        <p:spPr>
          <a:xfrm>
            <a:off x="0" y="-197650"/>
            <a:ext cx="2732400" cy="108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active</a:t>
            </a:r>
            <a:endParaRPr b="1">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841"/>
        <p:cNvGrpSpPr/>
        <p:nvPr/>
      </p:nvGrpSpPr>
      <p:grpSpPr>
        <a:xfrm>
          <a:off x="0" y="0"/>
          <a:ext cx="0" cy="0"/>
          <a:chOff x="0" y="0"/>
          <a:chExt cx="0" cy="0"/>
        </a:xfrm>
      </p:grpSpPr>
      <p:pic>
        <p:nvPicPr>
          <p:cNvPr id="842" name="Google Shape;842;p211"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843" name="Google Shape;843;p21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 y="0"/>
            <a:ext cx="5138478" cy="5143501"/>
          </a:xfrm>
          <a:prstGeom prst="rect">
            <a:avLst/>
          </a:prstGeom>
          <a:noFill/>
          <a:ln>
            <a:noFill/>
          </a:ln>
        </p:spPr>
      </p:pic>
      <p:sp>
        <p:nvSpPr>
          <p:cNvPr id="844" name="Google Shape;844;p211"/>
          <p:cNvSpPr txBox="1"/>
          <p:nvPr/>
        </p:nvSpPr>
        <p:spPr>
          <a:xfrm>
            <a:off x="5138500" y="1615150"/>
            <a:ext cx="4005600" cy="195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 I C T </a:t>
            </a:r>
            <a:endParaRPr sz="4800" b="1">
              <a:solidFill>
                <a:srgbClr val="FFFFFF"/>
              </a:solidFill>
              <a:latin typeface="Varela Round"/>
              <a:ea typeface="Varela Round"/>
              <a:cs typeface="Varela Round"/>
              <a:sym typeface="Varela Round"/>
            </a:endParaRPr>
          </a:p>
        </p:txBody>
      </p:sp>
      <p:sp>
        <p:nvSpPr>
          <p:cNvPr id="845" name="Google Shape;845;p211"/>
          <p:cNvSpPr txBox="1"/>
          <p:nvPr/>
        </p:nvSpPr>
        <p:spPr>
          <a:xfrm>
            <a:off x="5528800" y="4605175"/>
            <a:ext cx="3402600" cy="3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rgbClr val="FFFFFF"/>
                </a:solidFill>
                <a:latin typeface="Varela Round"/>
                <a:ea typeface="Varela Round"/>
                <a:cs typeface="Varela Round"/>
                <a:sym typeface="Varela Round"/>
              </a:rPr>
              <a:t>Chris Harte</a:t>
            </a:r>
            <a:endParaRPr sz="800">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sz="800">
                <a:solidFill>
                  <a:srgbClr val="FFFFFF"/>
                </a:solidFill>
                <a:latin typeface="Varela Round"/>
                <a:ea typeface="Varela Round"/>
                <a:cs typeface="Varela Round"/>
                <a:sym typeface="Varela Round"/>
              </a:rPr>
              <a:t>http://blog.scootle.edu.au/2016/05/18/educational-technologies/</a:t>
            </a:r>
            <a:endParaRPr sz="800">
              <a:solidFill>
                <a:srgbClr val="FFFFFF"/>
              </a:solidFill>
              <a:latin typeface="Varela Round"/>
              <a:ea typeface="Varela Round"/>
              <a:cs typeface="Varela Round"/>
              <a:sym typeface="Varela Rou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849"/>
        <p:cNvGrpSpPr/>
        <p:nvPr/>
      </p:nvGrpSpPr>
      <p:grpSpPr>
        <a:xfrm>
          <a:off x="0" y="0"/>
          <a:ext cx="0" cy="0"/>
          <a:chOff x="0" y="0"/>
          <a:chExt cx="0" cy="0"/>
        </a:xfrm>
      </p:grpSpPr>
      <p:sp>
        <p:nvSpPr>
          <p:cNvPr id="850" name="Google Shape;850;p212"/>
          <p:cNvSpPr/>
          <p:nvPr/>
        </p:nvSpPr>
        <p:spPr>
          <a:xfrm>
            <a:off x="0" y="3695675"/>
            <a:ext cx="9144000" cy="788100"/>
          </a:xfrm>
          <a:prstGeom prst="rect">
            <a:avLst/>
          </a:prstGeom>
          <a:solidFill>
            <a:srgbClr val="7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51" name="Google Shape;851;p212"/>
          <p:cNvSpPr txBox="1"/>
          <p:nvPr/>
        </p:nvSpPr>
        <p:spPr>
          <a:xfrm>
            <a:off x="0" y="3819431"/>
            <a:ext cx="9144000" cy="69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700">
                <a:solidFill>
                  <a:srgbClr val="FFFFFF"/>
                </a:solidFill>
                <a:latin typeface="Varela Round"/>
                <a:ea typeface="Varela Round"/>
                <a:cs typeface="Varela Round"/>
                <a:sym typeface="Varela Round"/>
              </a:rPr>
              <a:t>For many students access to learning looks like this.</a:t>
            </a:r>
            <a:endParaRPr sz="27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a:solidFill>
                <a:srgbClr val="FFFFFF"/>
              </a:solidFill>
              <a:latin typeface="Varela Round"/>
              <a:ea typeface="Varela Round"/>
              <a:cs typeface="Varela Round"/>
              <a:sym typeface="Varela Round"/>
            </a:endParaRPr>
          </a:p>
        </p:txBody>
      </p:sp>
      <p:pic>
        <p:nvPicPr>
          <p:cNvPr id="852" name="Google Shape;852;p212"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856"/>
        <p:cNvGrpSpPr/>
        <p:nvPr/>
      </p:nvGrpSpPr>
      <p:grpSpPr>
        <a:xfrm>
          <a:off x="0" y="0"/>
          <a:ext cx="0" cy="0"/>
          <a:chOff x="0" y="0"/>
          <a:chExt cx="0" cy="0"/>
        </a:xfrm>
      </p:grpSpPr>
      <p:pic>
        <p:nvPicPr>
          <p:cNvPr id="857" name="Google Shape;857;p213"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858" name="Google Shape;858;p2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47524" y="238489"/>
            <a:ext cx="5716451" cy="4607774"/>
          </a:xfrm>
          <a:prstGeom prst="rect">
            <a:avLst/>
          </a:prstGeom>
          <a:noFill/>
          <a:ln>
            <a:noFill/>
          </a:ln>
          <a:effectLst>
            <a:outerShdw blurRad="814388" dist="190500" dir="10800000" algn="bl" rotWithShape="0">
              <a:srgbClr val="CCCCCC">
                <a:alpha val="8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862"/>
        <p:cNvGrpSpPr/>
        <p:nvPr/>
      </p:nvGrpSpPr>
      <p:grpSpPr>
        <a:xfrm>
          <a:off x="0" y="0"/>
          <a:ext cx="0" cy="0"/>
          <a:chOff x="0" y="0"/>
          <a:chExt cx="0" cy="0"/>
        </a:xfrm>
      </p:grpSpPr>
      <p:sp>
        <p:nvSpPr>
          <p:cNvPr id="863" name="Google Shape;863;p214"/>
          <p:cNvSpPr/>
          <p:nvPr/>
        </p:nvSpPr>
        <p:spPr>
          <a:xfrm>
            <a:off x="0" y="1052950"/>
            <a:ext cx="9144000" cy="701100"/>
          </a:xfrm>
          <a:prstGeom prst="rect">
            <a:avLst/>
          </a:prstGeom>
          <a:solidFill>
            <a:srgbClr val="73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5"/>
              </a:solidFill>
            </a:endParaRPr>
          </a:p>
        </p:txBody>
      </p:sp>
      <p:sp>
        <p:nvSpPr>
          <p:cNvPr id="864" name="Google Shape;864;p214"/>
          <p:cNvSpPr txBox="1"/>
          <p:nvPr/>
        </p:nvSpPr>
        <p:spPr>
          <a:xfrm>
            <a:off x="0" y="1131694"/>
            <a:ext cx="9144000" cy="5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600">
                <a:solidFill>
                  <a:srgbClr val="FFFFFF"/>
                </a:solidFill>
                <a:latin typeface="Varela Round"/>
                <a:ea typeface="Varela Round"/>
                <a:cs typeface="Varela Round"/>
                <a:sym typeface="Varela Round"/>
              </a:rPr>
              <a:t>they should experience something that is more like this.</a:t>
            </a:r>
            <a:endParaRPr sz="26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200">
              <a:solidFill>
                <a:srgbClr val="FFFFFF"/>
              </a:solidFill>
              <a:latin typeface="Varela Round"/>
              <a:ea typeface="Varela Round"/>
              <a:cs typeface="Varela Round"/>
              <a:sym typeface="Varela Round"/>
            </a:endParaRPr>
          </a:p>
        </p:txBody>
      </p:sp>
      <p:pic>
        <p:nvPicPr>
          <p:cNvPr id="865" name="Google Shape;865;p214"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215"/>
          <p:cNvSpPr txBox="1"/>
          <p:nvPr/>
        </p:nvSpPr>
        <p:spPr>
          <a:xfrm>
            <a:off x="2200825" y="1537275"/>
            <a:ext cx="4599600" cy="19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71" name="Google Shape;871;p215"/>
          <p:cNvPicPr preferRelativeResize="0"/>
          <p:nvPr/>
        </p:nvPicPr>
        <p:blipFill rotWithShape="1">
          <a:blip r:embed="rId3" cstate="email">
            <a:alphaModFix amt="44000"/>
            <a:extLst>
              <a:ext uri="{28A0092B-C50C-407E-A947-70E740481C1C}">
                <a14:useLocalDpi xmlns:a14="http://schemas.microsoft.com/office/drawing/2010/main"/>
              </a:ext>
            </a:extLst>
          </a:blip>
          <a:srcRect/>
          <a:stretch/>
        </p:blipFill>
        <p:spPr>
          <a:xfrm>
            <a:off x="0" y="-476817"/>
            <a:ext cx="9651922" cy="6385336"/>
          </a:xfrm>
          <a:prstGeom prst="rect">
            <a:avLst/>
          </a:prstGeom>
          <a:noFill/>
          <a:ln>
            <a:noFill/>
          </a:ln>
        </p:spPr>
      </p:pic>
      <p:sp>
        <p:nvSpPr>
          <p:cNvPr id="872" name="Google Shape;872;p215"/>
          <p:cNvSpPr txBox="1"/>
          <p:nvPr/>
        </p:nvSpPr>
        <p:spPr>
          <a:xfrm>
            <a:off x="4085550" y="3987300"/>
            <a:ext cx="3890100" cy="115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0" b="1">
                <a:solidFill>
                  <a:srgbClr val="00437E"/>
                </a:solidFill>
                <a:latin typeface="Varela Round"/>
                <a:ea typeface="Varela Round"/>
                <a:cs typeface="Varela Round"/>
                <a:sym typeface="Varela Round"/>
              </a:rPr>
              <a:t>learning</a:t>
            </a:r>
            <a:endParaRPr sz="6000" b="1">
              <a:solidFill>
                <a:srgbClr val="00437E"/>
              </a:solidFill>
              <a:latin typeface="Varela Round"/>
              <a:ea typeface="Varela Round"/>
              <a:cs typeface="Varela Round"/>
              <a:sym typeface="Varela Round"/>
            </a:endParaRPr>
          </a:p>
        </p:txBody>
      </p:sp>
      <p:sp>
        <p:nvSpPr>
          <p:cNvPr id="873" name="Google Shape;873;p215"/>
          <p:cNvSpPr txBox="1"/>
          <p:nvPr/>
        </p:nvSpPr>
        <p:spPr>
          <a:xfrm>
            <a:off x="1821469" y="6"/>
            <a:ext cx="6009000" cy="2230200"/>
          </a:xfrm>
          <a:prstGeom prst="rect">
            <a:avLst/>
          </a:prstGeom>
          <a:noFill/>
          <a:ln>
            <a:noFill/>
          </a:ln>
        </p:spPr>
        <p:txBody>
          <a:bodyPr spcFirstLastPara="1" wrap="square" lIns="72225" tIns="72225" rIns="72225" bIns="72225" anchor="t" anchorCtr="0">
            <a:noAutofit/>
          </a:bodyPr>
          <a:lstStyle/>
          <a:p>
            <a:pPr marL="0" lvl="0" indent="0" algn="ctr" rtl="0">
              <a:spcBef>
                <a:spcPts val="0"/>
              </a:spcBef>
              <a:spcAft>
                <a:spcPts val="0"/>
              </a:spcAft>
              <a:buNone/>
            </a:pPr>
            <a:r>
              <a:rPr lang="en-GB" sz="3600" b="1">
                <a:solidFill>
                  <a:srgbClr val="00437E"/>
                </a:solidFill>
                <a:latin typeface="Varela Round"/>
                <a:ea typeface="Varela Round"/>
                <a:cs typeface="Varela Round"/>
                <a:sym typeface="Varela Round"/>
              </a:rPr>
              <a:t>multiple options for </a:t>
            </a:r>
            <a:endParaRPr sz="3600" b="1">
              <a:solidFill>
                <a:srgbClr val="00437E"/>
              </a:solidFill>
              <a:latin typeface="Varela Round"/>
              <a:ea typeface="Varela Round"/>
              <a:cs typeface="Varela Round"/>
              <a:sym typeface="Varela Round"/>
            </a:endParaRPr>
          </a:p>
          <a:p>
            <a:pPr marL="0" lvl="0" indent="0" algn="ctr" rtl="0">
              <a:spcBef>
                <a:spcPts val="0"/>
              </a:spcBef>
              <a:spcAft>
                <a:spcPts val="0"/>
              </a:spcAft>
              <a:buNone/>
            </a:pPr>
            <a:r>
              <a:rPr lang="en-GB" sz="3600" b="1">
                <a:solidFill>
                  <a:srgbClr val="00437E"/>
                </a:solidFill>
                <a:latin typeface="Varela Round"/>
                <a:ea typeface="Varela Round"/>
                <a:cs typeface="Varela Round"/>
                <a:sym typeface="Varela Round"/>
              </a:rPr>
              <a:t>access to learning &amp; expression, and engagement</a:t>
            </a:r>
            <a:endParaRPr sz="3600" b="1">
              <a:solidFill>
                <a:srgbClr val="00437E"/>
              </a:solidFill>
              <a:latin typeface="Varela Round"/>
              <a:ea typeface="Varela Round"/>
              <a:cs typeface="Varela Round"/>
              <a:sym typeface="Varela Round"/>
            </a:endParaRPr>
          </a:p>
        </p:txBody>
      </p:sp>
      <p:pic>
        <p:nvPicPr>
          <p:cNvPr id="874" name="Google Shape;874;p215" descr="Texthelp_Master_Logo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689"/>
        <p:cNvGrpSpPr/>
        <p:nvPr/>
      </p:nvGrpSpPr>
      <p:grpSpPr>
        <a:xfrm>
          <a:off x="0" y="0"/>
          <a:ext cx="0" cy="0"/>
          <a:chOff x="0" y="0"/>
          <a:chExt cx="0" cy="0"/>
        </a:xfrm>
      </p:grpSpPr>
      <p:sp>
        <p:nvSpPr>
          <p:cNvPr id="690" name="Google Shape;690;p189"/>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6000">
                <a:solidFill>
                  <a:schemeClr val="lt1"/>
                </a:solidFill>
                <a:latin typeface="Varela Round"/>
                <a:ea typeface="Varela Round"/>
                <a:cs typeface="Varela Round"/>
                <a:sym typeface="Varela Round"/>
              </a:rPr>
              <a:t>students with diverse learning needs</a:t>
            </a:r>
            <a:endParaRPr sz="6000">
              <a:solidFill>
                <a:schemeClr val="lt1"/>
              </a:solidFill>
              <a:latin typeface="Varela Round"/>
              <a:ea typeface="Varela Round"/>
              <a:cs typeface="Varela Round"/>
              <a:sym typeface="Varela Rou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878"/>
        <p:cNvGrpSpPr/>
        <p:nvPr/>
      </p:nvGrpSpPr>
      <p:grpSpPr>
        <a:xfrm>
          <a:off x="0" y="0"/>
          <a:ext cx="0" cy="0"/>
          <a:chOff x="0" y="0"/>
          <a:chExt cx="0" cy="0"/>
        </a:xfrm>
      </p:grpSpPr>
      <p:pic>
        <p:nvPicPr>
          <p:cNvPr id="879" name="Google Shape;879;p216"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880" name="Google Shape;880;p216"/>
          <p:cNvSpPr/>
          <p:nvPr/>
        </p:nvSpPr>
        <p:spPr>
          <a:xfrm>
            <a:off x="46350" y="639475"/>
            <a:ext cx="9144000" cy="741600"/>
          </a:xfrm>
          <a:prstGeom prst="rect">
            <a:avLst/>
          </a:prstGeom>
          <a:noFill/>
          <a:ln>
            <a:noFill/>
          </a:ln>
        </p:spPr>
        <p:txBody>
          <a:bodyPr spcFirstLastPara="1" wrap="square" lIns="72225" tIns="72225" rIns="72225" bIns="72225" anchor="ctr" anchorCtr="0">
            <a:noAutofit/>
          </a:bodyPr>
          <a:lstStyle/>
          <a:p>
            <a:pPr marL="0" marR="0" lvl="0" indent="0" algn="ctr" rtl="0">
              <a:lnSpc>
                <a:spcPct val="100000"/>
              </a:lnSpc>
              <a:spcBef>
                <a:spcPts val="0"/>
              </a:spcBef>
              <a:spcAft>
                <a:spcPts val="0"/>
              </a:spcAft>
              <a:buClr>
                <a:srgbClr val="FFFFFF"/>
              </a:buClr>
              <a:buFont typeface="Varela Round"/>
              <a:buNone/>
            </a:pPr>
            <a:r>
              <a:rPr lang="en-GB" sz="4800">
                <a:solidFill>
                  <a:srgbClr val="FFFFFF"/>
                </a:solidFill>
                <a:latin typeface="Varela Round"/>
                <a:ea typeface="Varela Round"/>
                <a:cs typeface="Varela Round"/>
                <a:sym typeface="Varela Round"/>
              </a:rPr>
              <a:t>Universal Design for Learning</a:t>
            </a:r>
            <a:endParaRPr sz="4800">
              <a:solidFill>
                <a:srgbClr val="FFFFFF"/>
              </a:solidFill>
              <a:latin typeface="Varela Round"/>
              <a:ea typeface="Varela Round"/>
              <a:cs typeface="Varela Round"/>
              <a:sym typeface="Varela Round"/>
            </a:endParaRPr>
          </a:p>
        </p:txBody>
      </p:sp>
      <p:sp>
        <p:nvSpPr>
          <p:cNvPr id="881" name="Google Shape;881;p216"/>
          <p:cNvSpPr/>
          <p:nvPr/>
        </p:nvSpPr>
        <p:spPr>
          <a:xfrm>
            <a:off x="6003450" y="1570225"/>
            <a:ext cx="2657400" cy="2939100"/>
          </a:xfrm>
          <a:prstGeom prst="flowChartAlternateProcess">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2" name="Google Shape;882;p216"/>
          <p:cNvSpPr/>
          <p:nvPr/>
        </p:nvSpPr>
        <p:spPr>
          <a:xfrm>
            <a:off x="3243300" y="1570225"/>
            <a:ext cx="2657400" cy="2939100"/>
          </a:xfrm>
          <a:prstGeom prst="flowChartAlternateProcess">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3" name="Google Shape;883;p216"/>
          <p:cNvSpPr/>
          <p:nvPr/>
        </p:nvSpPr>
        <p:spPr>
          <a:xfrm>
            <a:off x="483150" y="1570225"/>
            <a:ext cx="2657400" cy="2939100"/>
          </a:xfrm>
          <a:prstGeom prst="flowChartAlternateProcess">
            <a:avLst/>
          </a:prstGeom>
          <a:solidFill>
            <a:srgbClr val="0043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16"/>
          <p:cNvSpPr txBox="1"/>
          <p:nvPr/>
        </p:nvSpPr>
        <p:spPr>
          <a:xfrm>
            <a:off x="728287" y="1949906"/>
            <a:ext cx="2167200" cy="2179800"/>
          </a:xfrm>
          <a:prstGeom prst="rect">
            <a:avLst/>
          </a:prstGeom>
          <a:solidFill>
            <a:srgbClr val="FFFFFF"/>
          </a:solidFill>
          <a:ln w="76200" cap="rnd" cmpd="sng">
            <a:solidFill>
              <a:srgbClr val="FFFFFF"/>
            </a:solidFill>
            <a:prstDash val="solid"/>
            <a:round/>
            <a:headEnd type="none" w="sm" len="sm"/>
            <a:tailEnd type="none" w="sm" len="sm"/>
          </a:ln>
          <a:effectLst>
            <a:outerShdw blurRad="1000125" dist="19050" dir="5400000" algn="bl" rotWithShape="0">
              <a:srgbClr val="FFFFFF">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sz="1400">
                <a:solidFill>
                  <a:srgbClr val="00437E"/>
                </a:solidFill>
                <a:latin typeface="Varela Round"/>
                <a:ea typeface="Varela Round"/>
                <a:cs typeface="Varela Round"/>
                <a:sym typeface="Varela Round"/>
              </a:rPr>
              <a:t>Multiple Means of </a:t>
            </a:r>
            <a:r>
              <a:rPr lang="en-GB" sz="2300">
                <a:solidFill>
                  <a:srgbClr val="00437E"/>
                </a:solidFill>
                <a:latin typeface="Varela Round"/>
                <a:ea typeface="Varela Round"/>
                <a:cs typeface="Varela Round"/>
                <a:sym typeface="Varela Round"/>
              </a:rPr>
              <a:t>Engagement</a:t>
            </a:r>
            <a:endParaRPr sz="2300">
              <a:solidFill>
                <a:srgbClr val="00437E"/>
              </a:solidFill>
              <a:latin typeface="Varela Round"/>
              <a:ea typeface="Varela Round"/>
              <a:cs typeface="Varela Round"/>
              <a:sym typeface="Varela Round"/>
            </a:endParaRPr>
          </a:p>
          <a:p>
            <a:pPr marL="0" lvl="0" indent="0" algn="l" rtl="0">
              <a:spcBef>
                <a:spcPts val="0"/>
              </a:spcBef>
              <a:spcAft>
                <a:spcPts val="0"/>
              </a:spcAft>
              <a:buNone/>
            </a:pPr>
            <a:endParaRPr sz="1400">
              <a:latin typeface="Varela Round"/>
              <a:ea typeface="Varela Round"/>
              <a:cs typeface="Varela Round"/>
              <a:sym typeface="Varela Round"/>
            </a:endParaRPr>
          </a:p>
          <a:p>
            <a:pPr marL="0" lvl="0" indent="0" algn="l" rtl="0">
              <a:spcBef>
                <a:spcPts val="0"/>
              </a:spcBef>
              <a:spcAft>
                <a:spcPts val="0"/>
              </a:spcAft>
              <a:buNone/>
            </a:pPr>
            <a:r>
              <a:rPr lang="en-GB" sz="1400" b="1">
                <a:solidFill>
                  <a:srgbClr val="666A70"/>
                </a:solidFill>
                <a:latin typeface="Varela Round"/>
                <a:ea typeface="Varela Round"/>
                <a:cs typeface="Varela Round"/>
                <a:sym typeface="Varela Round"/>
              </a:rPr>
              <a:t>Provide options for: </a:t>
            </a:r>
            <a:endParaRPr sz="1400" b="1">
              <a:solidFill>
                <a:srgbClr val="666A70"/>
              </a:solidFill>
              <a:latin typeface="Varela Round"/>
              <a:ea typeface="Varela Round"/>
              <a:cs typeface="Varela Round"/>
              <a:sym typeface="Varela Round"/>
            </a:endParaRPr>
          </a:p>
          <a:p>
            <a:pPr marL="457200" lvl="0" indent="0" algn="l" rtl="0">
              <a:lnSpc>
                <a:spcPct val="100000"/>
              </a:lnSpc>
              <a:spcBef>
                <a:spcPts val="1000"/>
              </a:spcBef>
              <a:spcAft>
                <a:spcPts val="0"/>
              </a:spcAft>
              <a:buNone/>
            </a:pPr>
            <a:r>
              <a:rPr lang="en-GB" b="1">
                <a:solidFill>
                  <a:srgbClr val="666A70"/>
                </a:solidFill>
                <a:latin typeface="Varela Round"/>
                <a:ea typeface="Varela Round"/>
                <a:cs typeface="Varela Round"/>
                <a:sym typeface="Varela Round"/>
              </a:rPr>
              <a:t>engaging with content and </a:t>
            </a:r>
            <a:r>
              <a:rPr lang="en-GB" sz="1400" b="1">
                <a:solidFill>
                  <a:srgbClr val="666A70"/>
                </a:solidFill>
                <a:latin typeface="Varela Round"/>
                <a:ea typeface="Varela Round"/>
                <a:cs typeface="Varela Round"/>
                <a:sym typeface="Varela Round"/>
              </a:rPr>
              <a:t>learning in different ways</a:t>
            </a:r>
            <a:endParaRPr sz="1400" b="1">
              <a:solidFill>
                <a:srgbClr val="666A70"/>
              </a:solidFill>
              <a:latin typeface="Varela Round"/>
              <a:ea typeface="Varela Round"/>
              <a:cs typeface="Varela Round"/>
              <a:sym typeface="Varela Round"/>
            </a:endParaRPr>
          </a:p>
          <a:p>
            <a:pPr marL="457200" lvl="0" indent="0" algn="l" rtl="0">
              <a:lnSpc>
                <a:spcPct val="100000"/>
              </a:lnSpc>
              <a:spcBef>
                <a:spcPts val="1000"/>
              </a:spcBef>
              <a:spcAft>
                <a:spcPts val="1000"/>
              </a:spcAft>
              <a:buNone/>
            </a:pPr>
            <a:endParaRPr sz="1400">
              <a:latin typeface="Varela Round"/>
              <a:ea typeface="Varela Round"/>
              <a:cs typeface="Varela Round"/>
              <a:sym typeface="Varela Round"/>
            </a:endParaRPr>
          </a:p>
        </p:txBody>
      </p:sp>
      <p:sp>
        <p:nvSpPr>
          <p:cNvPr id="885" name="Google Shape;885;p216"/>
          <p:cNvSpPr txBox="1"/>
          <p:nvPr/>
        </p:nvSpPr>
        <p:spPr>
          <a:xfrm>
            <a:off x="3452775" y="1949906"/>
            <a:ext cx="2238600" cy="2179800"/>
          </a:xfrm>
          <a:prstGeom prst="rect">
            <a:avLst/>
          </a:prstGeom>
          <a:solidFill>
            <a:srgbClr val="FFFFFF"/>
          </a:solidFill>
          <a:ln w="76200" cap="flat" cmpd="sng">
            <a:solidFill>
              <a:srgbClr val="FFFFFF"/>
            </a:solidFill>
            <a:prstDash val="solid"/>
            <a:round/>
            <a:headEnd type="none" w="sm" len="sm"/>
            <a:tailEnd type="none" w="sm" len="sm"/>
          </a:ln>
          <a:effectLst>
            <a:outerShdw blurRad="1000125" dist="19050" dir="5400000" algn="bl" rotWithShape="0">
              <a:srgbClr val="FFFFFF">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sz="1400">
                <a:solidFill>
                  <a:srgbClr val="660000"/>
                </a:solidFill>
                <a:latin typeface="Varela Round"/>
                <a:ea typeface="Varela Round"/>
                <a:cs typeface="Varela Round"/>
                <a:sym typeface="Varela Round"/>
              </a:rPr>
              <a:t>Multiple Means of </a:t>
            </a:r>
            <a:r>
              <a:rPr lang="en-GB" sz="2200">
                <a:solidFill>
                  <a:srgbClr val="660000"/>
                </a:solidFill>
                <a:latin typeface="Varela Round"/>
                <a:ea typeface="Varela Round"/>
                <a:cs typeface="Varela Round"/>
                <a:sym typeface="Varela Round"/>
              </a:rPr>
              <a:t>Representation</a:t>
            </a:r>
            <a:endParaRPr sz="2200">
              <a:solidFill>
                <a:srgbClr val="660000"/>
              </a:solidFill>
              <a:latin typeface="Varela Round"/>
              <a:ea typeface="Varela Round"/>
              <a:cs typeface="Varela Round"/>
              <a:sym typeface="Varela Round"/>
            </a:endParaRPr>
          </a:p>
          <a:p>
            <a:pPr marL="0" lvl="0" indent="0" algn="l" rtl="0">
              <a:spcBef>
                <a:spcPts val="0"/>
              </a:spcBef>
              <a:spcAft>
                <a:spcPts val="0"/>
              </a:spcAft>
              <a:buNone/>
            </a:pPr>
            <a:endParaRPr sz="1400" b="1">
              <a:latin typeface="Varela Round"/>
              <a:ea typeface="Varela Round"/>
              <a:cs typeface="Varela Round"/>
              <a:sym typeface="Varela Round"/>
            </a:endParaRPr>
          </a:p>
          <a:p>
            <a:pPr marL="0" lvl="0" indent="0" algn="l" rtl="0">
              <a:spcBef>
                <a:spcPts val="0"/>
              </a:spcBef>
              <a:spcAft>
                <a:spcPts val="0"/>
              </a:spcAft>
              <a:buNone/>
            </a:pPr>
            <a:r>
              <a:rPr lang="en-GB" sz="1400" b="1">
                <a:solidFill>
                  <a:srgbClr val="666A70"/>
                </a:solidFill>
                <a:latin typeface="Varela Round"/>
                <a:ea typeface="Varela Round"/>
                <a:cs typeface="Varela Round"/>
                <a:sym typeface="Varela Round"/>
              </a:rPr>
              <a:t>Provide options for: </a:t>
            </a:r>
            <a:endParaRPr sz="1400" b="1">
              <a:solidFill>
                <a:srgbClr val="666A70"/>
              </a:solidFill>
              <a:latin typeface="Varela Round"/>
              <a:ea typeface="Varela Round"/>
              <a:cs typeface="Varela Round"/>
              <a:sym typeface="Varela Round"/>
            </a:endParaRPr>
          </a:p>
          <a:p>
            <a:pPr marL="457200" lvl="0" indent="0" algn="l" rtl="0">
              <a:lnSpc>
                <a:spcPct val="100000"/>
              </a:lnSpc>
              <a:spcBef>
                <a:spcPts val="1000"/>
              </a:spcBef>
              <a:spcAft>
                <a:spcPts val="0"/>
              </a:spcAft>
              <a:buNone/>
            </a:pPr>
            <a:r>
              <a:rPr lang="en-GB" b="1">
                <a:solidFill>
                  <a:srgbClr val="666A70"/>
                </a:solidFill>
                <a:latin typeface="Varela Round"/>
                <a:ea typeface="Varela Round"/>
                <a:cs typeface="Varela Round"/>
                <a:sym typeface="Varela Round"/>
              </a:rPr>
              <a:t>transforming information into useable information</a:t>
            </a:r>
            <a:endParaRPr sz="1400" b="1">
              <a:solidFill>
                <a:srgbClr val="0097A7"/>
              </a:solidFill>
              <a:latin typeface="Varela Round"/>
              <a:ea typeface="Varela Round"/>
              <a:cs typeface="Varela Round"/>
              <a:sym typeface="Varela Round"/>
            </a:endParaRPr>
          </a:p>
          <a:p>
            <a:pPr marL="457200" lvl="0" indent="0" algn="l" rtl="0">
              <a:lnSpc>
                <a:spcPct val="100000"/>
              </a:lnSpc>
              <a:spcBef>
                <a:spcPts val="1000"/>
              </a:spcBef>
              <a:spcAft>
                <a:spcPts val="1000"/>
              </a:spcAft>
              <a:buNone/>
            </a:pPr>
            <a:endParaRPr sz="1400">
              <a:latin typeface="Varela Round"/>
              <a:ea typeface="Varela Round"/>
              <a:cs typeface="Varela Round"/>
              <a:sym typeface="Varela Round"/>
            </a:endParaRPr>
          </a:p>
        </p:txBody>
      </p:sp>
      <p:sp>
        <p:nvSpPr>
          <p:cNvPr id="886" name="Google Shape;886;p216"/>
          <p:cNvSpPr txBox="1"/>
          <p:nvPr/>
        </p:nvSpPr>
        <p:spPr>
          <a:xfrm>
            <a:off x="6190538" y="1949906"/>
            <a:ext cx="2283300" cy="2179800"/>
          </a:xfrm>
          <a:prstGeom prst="rect">
            <a:avLst/>
          </a:prstGeom>
          <a:solidFill>
            <a:srgbClr val="FFFFFF"/>
          </a:solidFill>
          <a:ln w="76200" cap="flat" cmpd="sng">
            <a:solidFill>
              <a:srgbClr val="FFFFFF"/>
            </a:solidFill>
            <a:prstDash val="solid"/>
            <a:round/>
            <a:headEnd type="none" w="sm" len="sm"/>
            <a:tailEnd type="none" w="sm" len="sm"/>
          </a:ln>
          <a:effectLst>
            <a:outerShdw blurRad="1014413" dist="19050" dir="5400000" algn="bl" rotWithShape="0">
              <a:srgbClr val="FFFFFF">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GB" sz="1400">
                <a:solidFill>
                  <a:srgbClr val="274E13"/>
                </a:solidFill>
                <a:latin typeface="Varela Round"/>
                <a:ea typeface="Varela Round"/>
                <a:cs typeface="Varela Round"/>
                <a:sym typeface="Varela Round"/>
              </a:rPr>
              <a:t>Multiple Means of </a:t>
            </a:r>
            <a:r>
              <a:rPr lang="en-GB" sz="2200">
                <a:solidFill>
                  <a:srgbClr val="274E13"/>
                </a:solidFill>
                <a:latin typeface="Varela Round"/>
                <a:ea typeface="Varela Round"/>
                <a:cs typeface="Varela Round"/>
                <a:sym typeface="Varela Round"/>
              </a:rPr>
              <a:t>Expression</a:t>
            </a:r>
            <a:endParaRPr sz="2200">
              <a:solidFill>
                <a:srgbClr val="274E13"/>
              </a:solidFill>
              <a:latin typeface="Varela Round"/>
              <a:ea typeface="Varela Round"/>
              <a:cs typeface="Varela Round"/>
              <a:sym typeface="Varela Round"/>
            </a:endParaRPr>
          </a:p>
          <a:p>
            <a:pPr marL="0" lvl="0" indent="0" algn="l" rtl="0">
              <a:spcBef>
                <a:spcPts val="0"/>
              </a:spcBef>
              <a:spcAft>
                <a:spcPts val="0"/>
              </a:spcAft>
              <a:buNone/>
            </a:pPr>
            <a:endParaRPr sz="1400">
              <a:latin typeface="Varela Round"/>
              <a:ea typeface="Varela Round"/>
              <a:cs typeface="Varela Round"/>
              <a:sym typeface="Varela Round"/>
            </a:endParaRPr>
          </a:p>
          <a:p>
            <a:pPr marL="0" lvl="0" indent="0" algn="l" rtl="0">
              <a:spcBef>
                <a:spcPts val="0"/>
              </a:spcBef>
              <a:spcAft>
                <a:spcPts val="0"/>
              </a:spcAft>
              <a:buNone/>
            </a:pPr>
            <a:r>
              <a:rPr lang="en-GB" sz="1400" b="1">
                <a:solidFill>
                  <a:srgbClr val="666A70"/>
                </a:solidFill>
                <a:latin typeface="Varela Round"/>
                <a:ea typeface="Varela Round"/>
                <a:cs typeface="Varela Round"/>
                <a:sym typeface="Varela Round"/>
              </a:rPr>
              <a:t>Provide options for: </a:t>
            </a:r>
            <a:endParaRPr sz="1400" b="1">
              <a:solidFill>
                <a:srgbClr val="666A70"/>
              </a:solidFill>
              <a:latin typeface="Varela Round"/>
              <a:ea typeface="Varela Round"/>
              <a:cs typeface="Varela Round"/>
              <a:sym typeface="Varela Round"/>
            </a:endParaRPr>
          </a:p>
          <a:p>
            <a:pPr marL="457200" lvl="0" indent="0" algn="l" rtl="0">
              <a:lnSpc>
                <a:spcPct val="100000"/>
              </a:lnSpc>
              <a:spcBef>
                <a:spcPts val="1000"/>
              </a:spcBef>
              <a:spcAft>
                <a:spcPts val="0"/>
              </a:spcAft>
              <a:buNone/>
            </a:pPr>
            <a:r>
              <a:rPr lang="en-GB" b="1">
                <a:solidFill>
                  <a:srgbClr val="666A70"/>
                </a:solidFill>
                <a:latin typeface="Varela Round"/>
                <a:ea typeface="Varela Round"/>
                <a:cs typeface="Varela Round"/>
                <a:sym typeface="Varela Round"/>
              </a:rPr>
              <a:t>action, </a:t>
            </a:r>
            <a:r>
              <a:rPr lang="en-GB" sz="1400" b="1">
                <a:solidFill>
                  <a:srgbClr val="666A70"/>
                </a:solidFill>
                <a:latin typeface="Varela Round"/>
                <a:ea typeface="Varela Round"/>
                <a:cs typeface="Varela Round"/>
                <a:sym typeface="Varela Round"/>
              </a:rPr>
              <a:t>expression and demonstrating understanding </a:t>
            </a:r>
            <a:endParaRPr sz="1400" b="1">
              <a:solidFill>
                <a:srgbClr val="666A70"/>
              </a:solidFill>
              <a:latin typeface="Varela Round"/>
              <a:ea typeface="Varela Round"/>
              <a:cs typeface="Varela Round"/>
              <a:sym typeface="Varela Round"/>
            </a:endParaRPr>
          </a:p>
          <a:p>
            <a:pPr marL="457200" lvl="0" indent="0" algn="l" rtl="0">
              <a:lnSpc>
                <a:spcPct val="100000"/>
              </a:lnSpc>
              <a:spcBef>
                <a:spcPts val="1000"/>
              </a:spcBef>
              <a:spcAft>
                <a:spcPts val="1000"/>
              </a:spcAft>
              <a:buNone/>
            </a:pPr>
            <a:endParaRPr sz="1400">
              <a:latin typeface="Varela Round"/>
              <a:ea typeface="Varela Round"/>
              <a:cs typeface="Varela Round"/>
              <a:sym typeface="Varela Rou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890"/>
        <p:cNvGrpSpPr/>
        <p:nvPr/>
      </p:nvGrpSpPr>
      <p:grpSpPr>
        <a:xfrm>
          <a:off x="0" y="0"/>
          <a:ext cx="0" cy="0"/>
          <a:chOff x="0" y="0"/>
          <a:chExt cx="0" cy="0"/>
        </a:xfrm>
      </p:grpSpPr>
      <p:pic>
        <p:nvPicPr>
          <p:cNvPr id="891" name="Google Shape;891;p217"/>
          <p:cNvPicPr preferRelativeResize="0"/>
          <p:nvPr/>
        </p:nvPicPr>
        <p:blipFill rotWithShape="1">
          <a:blip r:embed="rId3" cstate="email">
            <a:alphaModFix amt="30000"/>
            <a:extLst>
              <a:ext uri="{28A0092B-C50C-407E-A947-70E740481C1C}">
                <a14:useLocalDpi xmlns:a14="http://schemas.microsoft.com/office/drawing/2010/main"/>
              </a:ext>
            </a:extLst>
          </a:blip>
          <a:srcRect/>
          <a:stretch/>
        </p:blipFill>
        <p:spPr>
          <a:xfrm>
            <a:off x="0" y="-476817"/>
            <a:ext cx="9651922" cy="6385336"/>
          </a:xfrm>
          <a:prstGeom prst="rect">
            <a:avLst/>
          </a:prstGeom>
          <a:noFill/>
          <a:ln>
            <a:noFill/>
          </a:ln>
        </p:spPr>
      </p:pic>
      <p:sp>
        <p:nvSpPr>
          <p:cNvPr id="892" name="Google Shape;892;p217"/>
          <p:cNvSpPr/>
          <p:nvPr/>
        </p:nvSpPr>
        <p:spPr>
          <a:xfrm>
            <a:off x="770925" y="770801"/>
            <a:ext cx="1514400" cy="1435200"/>
          </a:xfrm>
          <a:prstGeom prst="ellipse">
            <a:avLst/>
          </a:prstGeom>
          <a:noFill/>
          <a:ln w="76200" cap="flat" cmpd="sng">
            <a:solidFill>
              <a:srgbClr val="9E63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3" name="Google Shape;893;p2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16573" y="1052525"/>
            <a:ext cx="1023104" cy="871738"/>
          </a:xfrm>
          <a:prstGeom prst="rect">
            <a:avLst/>
          </a:prstGeom>
          <a:noFill/>
          <a:ln>
            <a:noFill/>
          </a:ln>
        </p:spPr>
      </p:pic>
      <p:cxnSp>
        <p:nvCxnSpPr>
          <p:cNvPr id="894" name="Google Shape;894;p217"/>
          <p:cNvCxnSpPr/>
          <p:nvPr/>
        </p:nvCxnSpPr>
        <p:spPr>
          <a:xfrm>
            <a:off x="2262125" y="1756625"/>
            <a:ext cx="2337900" cy="960600"/>
          </a:xfrm>
          <a:prstGeom prst="straightConnector1">
            <a:avLst/>
          </a:prstGeom>
          <a:noFill/>
          <a:ln w="38100" cap="flat" cmpd="sng">
            <a:solidFill>
              <a:srgbClr val="9E63FC"/>
            </a:solidFill>
            <a:prstDash val="solid"/>
            <a:round/>
            <a:headEnd type="none" w="med" len="med"/>
            <a:tailEnd type="none" w="med" len="med"/>
          </a:ln>
        </p:spPr>
      </p:cxnSp>
      <p:sp>
        <p:nvSpPr>
          <p:cNvPr id="895" name="Google Shape;895;p217"/>
          <p:cNvSpPr/>
          <p:nvPr/>
        </p:nvSpPr>
        <p:spPr>
          <a:xfrm>
            <a:off x="4364269" y="2370263"/>
            <a:ext cx="537600" cy="402900"/>
          </a:xfrm>
          <a:prstGeom prst="triangle">
            <a:avLst>
              <a:gd name="adj" fmla="val 50937"/>
            </a:avLst>
          </a:prstGeom>
          <a:solidFill>
            <a:srgbClr val="9900F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96" name="Google Shape;896;p2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617106" y="157556"/>
            <a:ext cx="375394" cy="402900"/>
          </a:xfrm>
          <a:prstGeom prst="rect">
            <a:avLst/>
          </a:prstGeom>
          <a:noFill/>
          <a:ln>
            <a:noFill/>
          </a:ln>
        </p:spPr>
      </p:pic>
      <p:grpSp>
        <p:nvGrpSpPr>
          <p:cNvPr id="897" name="Google Shape;897;p217"/>
          <p:cNvGrpSpPr/>
          <p:nvPr/>
        </p:nvGrpSpPr>
        <p:grpSpPr>
          <a:xfrm>
            <a:off x="3476756" y="607603"/>
            <a:ext cx="2312775" cy="2211525"/>
            <a:chOff x="4635675" y="810138"/>
            <a:chExt cx="3083700" cy="2948700"/>
          </a:xfrm>
        </p:grpSpPr>
        <p:sp>
          <p:nvSpPr>
            <p:cNvPr id="898" name="Google Shape;898;p217"/>
            <p:cNvSpPr/>
            <p:nvPr/>
          </p:nvSpPr>
          <p:spPr>
            <a:xfrm>
              <a:off x="4635675" y="810138"/>
              <a:ext cx="3083700" cy="2948700"/>
            </a:xfrm>
            <a:prstGeom prst="ellipse">
              <a:avLst/>
            </a:prstGeom>
            <a:noFill/>
            <a:ln w="114300" cap="flat" cmpd="sng">
              <a:solidFill>
                <a:srgbClr val="00437E"/>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99" name="Google Shape;899;p217"/>
            <p:cNvSpPr txBox="1"/>
            <p:nvPr/>
          </p:nvSpPr>
          <p:spPr>
            <a:xfrm>
              <a:off x="4677525" y="1744900"/>
              <a:ext cx="3000000" cy="592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b="1">
                  <a:solidFill>
                    <a:srgbClr val="00437E"/>
                  </a:solidFill>
                  <a:latin typeface="Varela Round"/>
                  <a:ea typeface="Varela Round"/>
                  <a:cs typeface="Varela Round"/>
                  <a:sym typeface="Varela Round"/>
                </a:rPr>
                <a:t>Engage</a:t>
              </a:r>
              <a:endParaRPr sz="1800" b="1">
                <a:solidFill>
                  <a:srgbClr val="00437E"/>
                </a:solidFill>
                <a:latin typeface="Varela Round"/>
                <a:ea typeface="Varela Round"/>
                <a:cs typeface="Varela Round"/>
                <a:sym typeface="Varela Round"/>
              </a:endParaRPr>
            </a:p>
          </p:txBody>
        </p:sp>
      </p:grpSp>
      <p:grpSp>
        <p:nvGrpSpPr>
          <p:cNvPr id="900" name="Google Shape;900;p217"/>
          <p:cNvGrpSpPr/>
          <p:nvPr/>
        </p:nvGrpSpPr>
        <p:grpSpPr>
          <a:xfrm>
            <a:off x="4296469" y="2097891"/>
            <a:ext cx="2681081" cy="2211525"/>
            <a:chOff x="5728625" y="2797188"/>
            <a:chExt cx="3574775" cy="2948700"/>
          </a:xfrm>
        </p:grpSpPr>
        <p:sp>
          <p:nvSpPr>
            <p:cNvPr id="901" name="Google Shape;901;p217"/>
            <p:cNvSpPr/>
            <p:nvPr/>
          </p:nvSpPr>
          <p:spPr>
            <a:xfrm>
              <a:off x="5728625" y="2797188"/>
              <a:ext cx="3083700" cy="2948700"/>
            </a:xfrm>
            <a:prstGeom prst="ellipse">
              <a:avLst/>
            </a:prstGeom>
            <a:noFill/>
            <a:ln w="114300" cap="flat" cmpd="sng">
              <a:solidFill>
                <a:srgbClr val="5B0F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660000"/>
                </a:solidFill>
              </a:endParaRPr>
            </a:p>
          </p:txBody>
        </p:sp>
        <p:sp>
          <p:nvSpPr>
            <p:cNvPr id="902" name="Google Shape;902;p217"/>
            <p:cNvSpPr txBox="1"/>
            <p:nvPr/>
          </p:nvSpPr>
          <p:spPr>
            <a:xfrm>
              <a:off x="6303400" y="3975450"/>
              <a:ext cx="3000000" cy="592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b="1">
                  <a:solidFill>
                    <a:srgbClr val="5B0F00"/>
                  </a:solidFill>
                  <a:latin typeface="Varela Round"/>
                  <a:ea typeface="Varela Round"/>
                  <a:cs typeface="Varela Round"/>
                  <a:sym typeface="Varela Round"/>
                </a:rPr>
                <a:t>Access</a:t>
              </a:r>
              <a:endParaRPr sz="1800" b="1">
                <a:solidFill>
                  <a:srgbClr val="5B0F00"/>
                </a:solidFill>
                <a:latin typeface="Varela Round"/>
                <a:ea typeface="Varela Round"/>
                <a:cs typeface="Varela Round"/>
                <a:sym typeface="Varela Round"/>
              </a:endParaRPr>
            </a:p>
          </p:txBody>
        </p:sp>
      </p:grpSp>
      <p:grpSp>
        <p:nvGrpSpPr>
          <p:cNvPr id="903" name="Google Shape;903;p217"/>
          <p:cNvGrpSpPr/>
          <p:nvPr/>
        </p:nvGrpSpPr>
        <p:grpSpPr>
          <a:xfrm>
            <a:off x="2394225" y="2097891"/>
            <a:ext cx="2619806" cy="2211525"/>
            <a:chOff x="3192300" y="2797188"/>
            <a:chExt cx="3493075" cy="2948700"/>
          </a:xfrm>
        </p:grpSpPr>
        <p:sp>
          <p:nvSpPr>
            <p:cNvPr id="904" name="Google Shape;904;p217"/>
            <p:cNvSpPr/>
            <p:nvPr/>
          </p:nvSpPr>
          <p:spPr>
            <a:xfrm>
              <a:off x="3601675" y="2797188"/>
              <a:ext cx="3083700" cy="2948700"/>
            </a:xfrm>
            <a:prstGeom prst="ellipse">
              <a:avLst/>
            </a:prstGeom>
            <a:noFill/>
            <a:ln w="1143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05" name="Google Shape;905;p217"/>
            <p:cNvSpPr txBox="1"/>
            <p:nvPr/>
          </p:nvSpPr>
          <p:spPr>
            <a:xfrm>
              <a:off x="3192300" y="3975450"/>
              <a:ext cx="3000000" cy="592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b="1">
                  <a:solidFill>
                    <a:srgbClr val="274E13"/>
                  </a:solidFill>
                  <a:latin typeface="Varela Round"/>
                  <a:ea typeface="Varela Round"/>
                  <a:cs typeface="Varela Round"/>
                  <a:sym typeface="Varela Round"/>
                </a:rPr>
                <a:t>Express</a:t>
              </a:r>
              <a:endParaRPr sz="1800" b="1">
                <a:solidFill>
                  <a:srgbClr val="274E13"/>
                </a:solidFill>
                <a:latin typeface="Varela Round"/>
                <a:ea typeface="Varela Round"/>
                <a:cs typeface="Varela Round"/>
                <a:sym typeface="Varela Round"/>
              </a:endParaRPr>
            </a:p>
          </p:txBody>
        </p:sp>
      </p:grpSp>
      <p:pic>
        <p:nvPicPr>
          <p:cNvPr id="906" name="Google Shape;906;p217" descr="Texthelp_Master_Logo_RGB.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910"/>
        <p:cNvGrpSpPr/>
        <p:nvPr/>
      </p:nvGrpSpPr>
      <p:grpSpPr>
        <a:xfrm>
          <a:off x="0" y="0"/>
          <a:ext cx="0" cy="0"/>
          <a:chOff x="0" y="0"/>
          <a:chExt cx="0" cy="0"/>
        </a:xfrm>
      </p:grpSpPr>
      <p:sp>
        <p:nvSpPr>
          <p:cNvPr id="911" name="Google Shape;911;p218"/>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prepare</a:t>
            </a:r>
            <a:endParaRPr sz="5400">
              <a:solidFill>
                <a:schemeClr val="lt1"/>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not repair</a:t>
            </a:r>
            <a:endParaRPr sz="5400">
              <a:solidFill>
                <a:schemeClr val="lt1"/>
              </a:solidFill>
              <a:latin typeface="Varela Round"/>
              <a:ea typeface="Varela Round"/>
              <a:cs typeface="Varela Round"/>
              <a:sym typeface="Varela Round"/>
            </a:endParaRPr>
          </a:p>
        </p:txBody>
      </p:sp>
      <p:pic>
        <p:nvPicPr>
          <p:cNvPr id="912" name="Google Shape;912;p218"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2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376" y="-885401"/>
            <a:ext cx="9459300" cy="6304800"/>
          </a:xfrm>
          <a:prstGeom prst="rect">
            <a:avLst/>
          </a:prstGeom>
          <a:noFill/>
          <a:ln>
            <a:noFill/>
          </a:ln>
        </p:spPr>
      </p:pic>
      <p:pic>
        <p:nvPicPr>
          <p:cNvPr id="918" name="Google Shape;918;p219"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18176" y="276025"/>
            <a:ext cx="1388274" cy="275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922"/>
        <p:cNvGrpSpPr/>
        <p:nvPr/>
      </p:nvGrpSpPr>
      <p:grpSpPr>
        <a:xfrm>
          <a:off x="0" y="0"/>
          <a:ext cx="0" cy="0"/>
          <a:chOff x="0" y="0"/>
          <a:chExt cx="0" cy="0"/>
        </a:xfrm>
      </p:grpSpPr>
      <p:sp>
        <p:nvSpPr>
          <p:cNvPr id="923" name="Google Shape;923;p220"/>
          <p:cNvSpPr txBox="1"/>
          <p:nvPr/>
        </p:nvSpPr>
        <p:spPr>
          <a:xfrm>
            <a:off x="2090775" y="1302850"/>
            <a:ext cx="5025600" cy="175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800" b="1">
                <a:solidFill>
                  <a:srgbClr val="737373"/>
                </a:solidFill>
                <a:latin typeface="Varela Round"/>
                <a:ea typeface="Varela Round"/>
                <a:cs typeface="Varela Round"/>
                <a:sym typeface="Varela Round"/>
              </a:rPr>
              <a:t>reading with tech matters</a:t>
            </a:r>
            <a:endParaRPr sz="4800" b="1">
              <a:solidFill>
                <a:srgbClr val="737373"/>
              </a:solidFill>
              <a:latin typeface="Varela Round"/>
              <a:ea typeface="Varela Round"/>
              <a:cs typeface="Varela Round"/>
              <a:sym typeface="Varela Round"/>
            </a:endParaRPr>
          </a:p>
        </p:txBody>
      </p:sp>
      <p:pic>
        <p:nvPicPr>
          <p:cNvPr id="924" name="Google Shape;924;p220" descr="Texthelp_Master_Logo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28"/>
        <p:cNvGrpSpPr/>
        <p:nvPr/>
      </p:nvGrpSpPr>
      <p:grpSpPr>
        <a:xfrm>
          <a:off x="0" y="0"/>
          <a:ext cx="0" cy="0"/>
          <a:chOff x="0" y="0"/>
          <a:chExt cx="0" cy="0"/>
        </a:xfrm>
      </p:grpSpPr>
      <p:sp>
        <p:nvSpPr>
          <p:cNvPr id="929" name="Google Shape;929;p221"/>
          <p:cNvSpPr txBox="1">
            <a:spLocks noGrp="1"/>
          </p:cNvSpPr>
          <p:nvPr>
            <p:ph type="ctrTitle"/>
          </p:nvPr>
        </p:nvSpPr>
        <p:spPr>
          <a:xfrm>
            <a:off x="685800" y="836992"/>
            <a:ext cx="7772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Text-to-Speech</a:t>
            </a:r>
            <a:endParaRPr sz="3600">
              <a:solidFill>
                <a:srgbClr val="FFFFFF"/>
              </a:solidFill>
              <a:latin typeface="Varela Round"/>
              <a:ea typeface="Varela Round"/>
              <a:cs typeface="Varela Round"/>
              <a:sym typeface="Varela Round"/>
            </a:endParaRPr>
          </a:p>
        </p:txBody>
      </p:sp>
      <p:pic>
        <p:nvPicPr>
          <p:cNvPr id="930" name="Google Shape;930;p2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10800000">
            <a:off x="3690725" y="2822450"/>
            <a:ext cx="1762550" cy="1762550"/>
          </a:xfrm>
          <a:prstGeom prst="rect">
            <a:avLst/>
          </a:prstGeom>
          <a:noFill/>
          <a:ln>
            <a:noFill/>
          </a:ln>
        </p:spPr>
      </p:pic>
      <p:pic>
        <p:nvPicPr>
          <p:cNvPr id="931" name="Google Shape;931;p221"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35"/>
        <p:cNvGrpSpPr/>
        <p:nvPr/>
      </p:nvGrpSpPr>
      <p:grpSpPr>
        <a:xfrm>
          <a:off x="0" y="0"/>
          <a:ext cx="0" cy="0"/>
          <a:chOff x="0" y="0"/>
          <a:chExt cx="0" cy="0"/>
        </a:xfrm>
      </p:grpSpPr>
      <p:sp>
        <p:nvSpPr>
          <p:cNvPr id="936" name="Google Shape;936;p222"/>
          <p:cNvSpPr txBox="1">
            <a:spLocks noGrp="1"/>
          </p:cNvSpPr>
          <p:nvPr>
            <p:ph type="ctrTitle"/>
          </p:nvPr>
        </p:nvSpPr>
        <p:spPr>
          <a:xfrm>
            <a:off x="425675" y="759250"/>
            <a:ext cx="7772400" cy="381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GB" sz="3600">
                <a:solidFill>
                  <a:srgbClr val="FFFFFF"/>
                </a:solidFill>
                <a:latin typeface="Varela Round"/>
                <a:ea typeface="Varela Round"/>
                <a:cs typeface="Varela Round"/>
                <a:sym typeface="Varela Round"/>
              </a:rPr>
              <a:t>read upto 200 - 300 wpm</a:t>
            </a: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3600">
                <a:solidFill>
                  <a:srgbClr val="FFFFFF"/>
                </a:solidFill>
                <a:latin typeface="Varela Round"/>
                <a:ea typeface="Varela Round"/>
                <a:cs typeface="Varela Round"/>
                <a:sym typeface="Varela Round"/>
              </a:rPr>
              <a:t>speak 150-170 wpm</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3600" b="0">
                <a:solidFill>
                  <a:srgbClr val="FFFFFF"/>
                </a:solidFill>
                <a:latin typeface="Varela Round"/>
                <a:ea typeface="Varela Round"/>
                <a:cs typeface="Varela Round"/>
                <a:sym typeface="Varela Round"/>
              </a:rPr>
              <a:t>comprehension problems</a:t>
            </a:r>
            <a:endParaRPr sz="36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3600" b="0">
                <a:solidFill>
                  <a:srgbClr val="FFFFFF"/>
                </a:solidFill>
                <a:latin typeface="Varela Round"/>
                <a:ea typeface="Varela Round"/>
                <a:cs typeface="Varela Round"/>
                <a:sym typeface="Varela Round"/>
              </a:rPr>
              <a:t>below 100 wpm</a:t>
            </a:r>
            <a:endParaRPr sz="3600" b="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b="0">
              <a:solidFill>
                <a:srgbClr val="FFFFFF"/>
              </a:solidFill>
              <a:latin typeface="Varela Round"/>
              <a:ea typeface="Varela Round"/>
              <a:cs typeface="Varela Round"/>
              <a:sym typeface="Varela Round"/>
            </a:endParaRPr>
          </a:p>
        </p:txBody>
      </p:sp>
      <p:pic>
        <p:nvPicPr>
          <p:cNvPr id="937" name="Google Shape;937;p222"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41"/>
        <p:cNvGrpSpPr/>
        <p:nvPr/>
      </p:nvGrpSpPr>
      <p:grpSpPr>
        <a:xfrm>
          <a:off x="0" y="0"/>
          <a:ext cx="0" cy="0"/>
          <a:chOff x="0" y="0"/>
          <a:chExt cx="0" cy="0"/>
        </a:xfrm>
      </p:grpSpPr>
      <p:sp>
        <p:nvSpPr>
          <p:cNvPr id="942" name="Google Shape;942;p223"/>
          <p:cNvSpPr txBox="1">
            <a:spLocks noGrp="1"/>
          </p:cNvSpPr>
          <p:nvPr>
            <p:ph type="ctrTitle"/>
          </p:nvPr>
        </p:nvSpPr>
        <p:spPr>
          <a:xfrm>
            <a:off x="685800" y="661950"/>
            <a:ext cx="7772400" cy="381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800" b="1" i="0" u="none" strike="noStrike" cap="none">
                <a:solidFill>
                  <a:srgbClr val="FFFFFF"/>
                </a:solidFill>
                <a:latin typeface="Varela Round"/>
                <a:ea typeface="Varela Round"/>
                <a:cs typeface="Varela Round"/>
                <a:sym typeface="Varela Round"/>
              </a:rPr>
              <a:t>you can listen and understand content that is above your reading level</a:t>
            </a:r>
            <a:endParaRPr sz="4800" b="1" i="0" u="none" strike="noStrike" cap="none">
              <a:solidFill>
                <a:srgbClr val="FFFFFF"/>
              </a:solidFill>
              <a:latin typeface="Varela Round"/>
              <a:ea typeface="Varela Round"/>
              <a:cs typeface="Varela Round"/>
              <a:sym typeface="Varela Round"/>
            </a:endParaRPr>
          </a:p>
          <a:p>
            <a:pPr marL="0" marR="0" lvl="0" indent="0" algn="l" rtl="0">
              <a:lnSpc>
                <a:spcPct val="100000"/>
              </a:lnSpc>
              <a:spcBef>
                <a:spcPts val="0"/>
              </a:spcBef>
              <a:spcAft>
                <a:spcPts val="0"/>
              </a:spcAft>
              <a:buClr>
                <a:schemeClr val="dk1"/>
              </a:buClr>
              <a:buSzPts val="4800"/>
              <a:buFont typeface="Arial"/>
              <a:buNone/>
            </a:pPr>
            <a:endParaRPr sz="3600" b="0" i="0" u="none" strike="noStrike" cap="none">
              <a:solidFill>
                <a:srgbClr val="FFFFFF"/>
              </a:solidFill>
              <a:latin typeface="Varela Round"/>
              <a:ea typeface="Varela Round"/>
              <a:cs typeface="Varela Round"/>
              <a:sym typeface="Varela Round"/>
            </a:endParaRPr>
          </a:p>
        </p:txBody>
      </p:sp>
      <p:pic>
        <p:nvPicPr>
          <p:cNvPr id="943" name="Google Shape;943;p223"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47"/>
        <p:cNvGrpSpPr/>
        <p:nvPr/>
      </p:nvGrpSpPr>
      <p:grpSpPr>
        <a:xfrm>
          <a:off x="0" y="0"/>
          <a:ext cx="0" cy="0"/>
          <a:chOff x="0" y="0"/>
          <a:chExt cx="0" cy="0"/>
        </a:xfrm>
      </p:grpSpPr>
      <p:pic>
        <p:nvPicPr>
          <p:cNvPr id="948" name="Google Shape;948;p224"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949" name="Google Shape;949;p224"/>
          <p:cNvPicPr preferRelativeResize="0"/>
          <p:nvPr/>
        </p:nvPicPr>
        <p:blipFill>
          <a:blip r:embed="rId4">
            <a:alphaModFix/>
          </a:blip>
          <a:stretch>
            <a:fillRect/>
          </a:stretch>
        </p:blipFill>
        <p:spPr>
          <a:xfrm>
            <a:off x="2190750" y="190500"/>
            <a:ext cx="4762500" cy="4762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53"/>
        <p:cNvGrpSpPr/>
        <p:nvPr/>
      </p:nvGrpSpPr>
      <p:grpSpPr>
        <a:xfrm>
          <a:off x="0" y="0"/>
          <a:ext cx="0" cy="0"/>
          <a:chOff x="0" y="0"/>
          <a:chExt cx="0" cy="0"/>
        </a:xfrm>
      </p:grpSpPr>
      <p:pic>
        <p:nvPicPr>
          <p:cNvPr id="954" name="Google Shape;954;p2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9091821">
            <a:off x="7589749" y="3659699"/>
            <a:ext cx="1339877" cy="1239378"/>
          </a:xfrm>
          <a:prstGeom prst="rect">
            <a:avLst/>
          </a:prstGeom>
          <a:noFill/>
          <a:ln>
            <a:noFill/>
          </a:ln>
        </p:spPr>
      </p:pic>
      <p:pic>
        <p:nvPicPr>
          <p:cNvPr id="955" name="Google Shape;955;p2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64825" y="999825"/>
            <a:ext cx="6614349" cy="3721724"/>
          </a:xfrm>
          <a:prstGeom prst="rect">
            <a:avLst/>
          </a:prstGeom>
          <a:noFill/>
          <a:ln>
            <a:noFill/>
          </a:ln>
        </p:spPr>
      </p:pic>
      <p:sp>
        <p:nvSpPr>
          <p:cNvPr id="956" name="Google Shape;956;p225"/>
          <p:cNvSpPr/>
          <p:nvPr/>
        </p:nvSpPr>
        <p:spPr>
          <a:xfrm>
            <a:off x="0" y="124625"/>
            <a:ext cx="9144000" cy="741600"/>
          </a:xfrm>
          <a:prstGeom prst="rect">
            <a:avLst/>
          </a:prstGeom>
          <a:noFill/>
          <a:ln>
            <a:noFill/>
          </a:ln>
        </p:spPr>
        <p:txBody>
          <a:bodyPr spcFirstLastPara="1" wrap="square" lIns="72225" tIns="72225" rIns="72225" bIns="72225" anchor="ctr" anchorCtr="0">
            <a:noAutofit/>
          </a:bodyPr>
          <a:lstStyle/>
          <a:p>
            <a:pPr marL="0" marR="0" lvl="0" indent="0" algn="l" rtl="0">
              <a:lnSpc>
                <a:spcPct val="100000"/>
              </a:lnSpc>
              <a:spcBef>
                <a:spcPts val="0"/>
              </a:spcBef>
              <a:spcAft>
                <a:spcPts val="0"/>
              </a:spcAft>
              <a:buClr>
                <a:srgbClr val="FFFFFF"/>
              </a:buClr>
              <a:buFont typeface="Varela Round"/>
              <a:buNone/>
            </a:pPr>
            <a:r>
              <a:rPr lang="en-GB" sz="4800">
                <a:solidFill>
                  <a:srgbClr val="FFFFFF"/>
                </a:solidFill>
                <a:latin typeface="Varela Round"/>
                <a:ea typeface="Varela Round"/>
                <a:cs typeface="Varela Round"/>
                <a:sym typeface="Varela Round"/>
              </a:rPr>
              <a:t>    Speak Text in MS Word</a:t>
            </a:r>
            <a:endParaRPr sz="4800">
              <a:solidFill>
                <a:srgbClr val="FFFFFF"/>
              </a:solidFill>
              <a:latin typeface="Varela Round"/>
              <a:ea typeface="Varela Round"/>
              <a:cs typeface="Varela Round"/>
              <a:sym typeface="Varela Round"/>
            </a:endParaRPr>
          </a:p>
        </p:txBody>
      </p:sp>
      <p:pic>
        <p:nvPicPr>
          <p:cNvPr id="957" name="Google Shape;957;p225" descr="Texthelp_Logo_1colour_White_RGB.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694"/>
        <p:cNvGrpSpPr/>
        <p:nvPr/>
      </p:nvGrpSpPr>
      <p:grpSpPr>
        <a:xfrm>
          <a:off x="0" y="0"/>
          <a:ext cx="0" cy="0"/>
          <a:chOff x="0" y="0"/>
          <a:chExt cx="0" cy="0"/>
        </a:xfrm>
      </p:grpSpPr>
      <p:sp>
        <p:nvSpPr>
          <p:cNvPr id="695" name="Google Shape;695;p190"/>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9600">
                <a:solidFill>
                  <a:schemeClr val="lt1"/>
                </a:solidFill>
                <a:latin typeface="Varela Round"/>
                <a:ea typeface="Varela Round"/>
                <a:cs typeface="Varela Round"/>
                <a:sym typeface="Varela Round"/>
              </a:rPr>
              <a:t>1 : 5 ?</a:t>
            </a:r>
            <a:endParaRPr sz="9600">
              <a:solidFill>
                <a:schemeClr val="lt1"/>
              </a:solidFill>
              <a:latin typeface="Varela Round"/>
              <a:ea typeface="Varela Round"/>
              <a:cs typeface="Varela Round"/>
              <a:sym typeface="Varela Roun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61"/>
        <p:cNvGrpSpPr/>
        <p:nvPr/>
      </p:nvGrpSpPr>
      <p:grpSpPr>
        <a:xfrm>
          <a:off x="0" y="0"/>
          <a:ext cx="0" cy="0"/>
          <a:chOff x="0" y="0"/>
          <a:chExt cx="0" cy="0"/>
        </a:xfrm>
      </p:grpSpPr>
      <p:pic>
        <p:nvPicPr>
          <p:cNvPr id="962" name="Google Shape;962;p2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9091821">
            <a:off x="7589749" y="3659699"/>
            <a:ext cx="1339877" cy="1239378"/>
          </a:xfrm>
          <a:prstGeom prst="rect">
            <a:avLst/>
          </a:prstGeom>
          <a:noFill/>
          <a:ln>
            <a:noFill/>
          </a:ln>
        </p:spPr>
      </p:pic>
      <p:pic>
        <p:nvPicPr>
          <p:cNvPr id="963" name="Google Shape;963;p226" descr="Screenshot (12).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64825" y="999825"/>
            <a:ext cx="6614347" cy="3721723"/>
          </a:xfrm>
          <a:prstGeom prst="rect">
            <a:avLst/>
          </a:prstGeom>
          <a:noFill/>
          <a:ln>
            <a:noFill/>
          </a:ln>
        </p:spPr>
      </p:pic>
      <p:pic>
        <p:nvPicPr>
          <p:cNvPr id="964" name="Google Shape;964;p226" descr="Texthelp_Logo_1colour_White_RGB.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965" name="Google Shape;965;p226"/>
          <p:cNvSpPr/>
          <p:nvPr/>
        </p:nvSpPr>
        <p:spPr>
          <a:xfrm>
            <a:off x="0" y="124625"/>
            <a:ext cx="9144000" cy="741600"/>
          </a:xfrm>
          <a:prstGeom prst="rect">
            <a:avLst/>
          </a:prstGeom>
          <a:noFill/>
          <a:ln>
            <a:noFill/>
          </a:ln>
        </p:spPr>
        <p:txBody>
          <a:bodyPr spcFirstLastPara="1" wrap="square" lIns="72225" tIns="72225" rIns="72225" bIns="72225" anchor="ctr" anchorCtr="0">
            <a:noAutofit/>
          </a:bodyPr>
          <a:lstStyle/>
          <a:p>
            <a:pPr marL="0" marR="0" lvl="0" indent="0" algn="l" rtl="0">
              <a:lnSpc>
                <a:spcPct val="100000"/>
              </a:lnSpc>
              <a:spcBef>
                <a:spcPts val="0"/>
              </a:spcBef>
              <a:spcAft>
                <a:spcPts val="0"/>
              </a:spcAft>
              <a:buClr>
                <a:srgbClr val="FFFFFF"/>
              </a:buClr>
              <a:buFont typeface="Varela Round"/>
              <a:buNone/>
            </a:pPr>
            <a:r>
              <a:rPr lang="en-GB" sz="4800">
                <a:solidFill>
                  <a:srgbClr val="FFFFFF"/>
                </a:solidFill>
                <a:latin typeface="Varela Round"/>
                <a:ea typeface="Varela Round"/>
                <a:cs typeface="Varela Round"/>
                <a:sym typeface="Varela Round"/>
              </a:rPr>
              <a:t>    Speak Text in MS Word</a:t>
            </a:r>
            <a:endParaRPr sz="4800">
              <a:solidFill>
                <a:srgbClr val="FFFFFF"/>
              </a:solidFill>
              <a:latin typeface="Varela Round"/>
              <a:ea typeface="Varela Round"/>
              <a:cs typeface="Varela Round"/>
              <a:sym typeface="Varela Rou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69"/>
        <p:cNvGrpSpPr/>
        <p:nvPr/>
      </p:nvGrpSpPr>
      <p:grpSpPr>
        <a:xfrm>
          <a:off x="0" y="0"/>
          <a:ext cx="0" cy="0"/>
          <a:chOff x="0" y="0"/>
          <a:chExt cx="0" cy="0"/>
        </a:xfrm>
      </p:grpSpPr>
      <p:pic>
        <p:nvPicPr>
          <p:cNvPr id="970" name="Google Shape;970;p227"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971" name="Google Shape;971;p227"/>
          <p:cNvSpPr/>
          <p:nvPr/>
        </p:nvSpPr>
        <p:spPr>
          <a:xfrm>
            <a:off x="0" y="124625"/>
            <a:ext cx="9144000" cy="741600"/>
          </a:xfrm>
          <a:prstGeom prst="rect">
            <a:avLst/>
          </a:prstGeom>
          <a:noFill/>
          <a:ln>
            <a:noFill/>
          </a:ln>
        </p:spPr>
        <p:txBody>
          <a:bodyPr spcFirstLastPara="1" wrap="square" lIns="72225" tIns="72225" rIns="72225" bIns="72225" anchor="ctr" anchorCtr="0">
            <a:noAutofit/>
          </a:bodyPr>
          <a:lstStyle/>
          <a:p>
            <a:pPr marL="0" marR="0" lvl="0" indent="0" algn="ctr" rtl="0">
              <a:lnSpc>
                <a:spcPct val="100000"/>
              </a:lnSpc>
              <a:spcBef>
                <a:spcPts val="0"/>
              </a:spcBef>
              <a:spcAft>
                <a:spcPts val="0"/>
              </a:spcAft>
              <a:buClr>
                <a:srgbClr val="FFFFFF"/>
              </a:buClr>
              <a:buFont typeface="Varela Round"/>
              <a:buNone/>
            </a:pPr>
            <a:r>
              <a:rPr lang="en-GB" sz="4800">
                <a:solidFill>
                  <a:srgbClr val="FFFFFF"/>
                </a:solidFill>
                <a:latin typeface="Varela Round"/>
                <a:ea typeface="Varela Round"/>
                <a:cs typeface="Varela Round"/>
                <a:sym typeface="Varela Round"/>
              </a:rPr>
              <a:t>Speak Text on a Mac</a:t>
            </a:r>
            <a:endParaRPr sz="4800">
              <a:solidFill>
                <a:srgbClr val="FFFFFF"/>
              </a:solidFill>
              <a:latin typeface="Varela Round"/>
              <a:ea typeface="Varela Round"/>
              <a:cs typeface="Varela Round"/>
              <a:sym typeface="Varela Round"/>
            </a:endParaRPr>
          </a:p>
        </p:txBody>
      </p:sp>
      <p:pic>
        <p:nvPicPr>
          <p:cNvPr id="972" name="Google Shape;972;p2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4573" y="1303179"/>
            <a:ext cx="3451876" cy="3064874"/>
          </a:xfrm>
          <a:prstGeom prst="rect">
            <a:avLst/>
          </a:prstGeom>
          <a:noFill/>
          <a:ln>
            <a:noFill/>
          </a:ln>
        </p:spPr>
      </p:pic>
      <p:pic>
        <p:nvPicPr>
          <p:cNvPr id="973" name="Google Shape;973;p2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69504" y="1559550"/>
            <a:ext cx="3950149" cy="2552125"/>
          </a:xfrm>
          <a:prstGeom prst="rect">
            <a:avLst/>
          </a:prstGeom>
          <a:noFill/>
          <a:ln>
            <a:noFill/>
          </a:ln>
        </p:spPr>
      </p:pic>
      <p:cxnSp>
        <p:nvCxnSpPr>
          <p:cNvPr id="974" name="Google Shape;974;p227"/>
          <p:cNvCxnSpPr/>
          <p:nvPr/>
        </p:nvCxnSpPr>
        <p:spPr>
          <a:xfrm rot="10800000" flipH="1">
            <a:off x="3857600" y="2699500"/>
            <a:ext cx="402300" cy="19500"/>
          </a:xfrm>
          <a:prstGeom prst="straightConnector1">
            <a:avLst/>
          </a:prstGeom>
          <a:noFill/>
          <a:ln w="76200" cap="flat" cmpd="sng">
            <a:solidFill>
              <a:srgbClr val="FFFFFF"/>
            </a:solidFill>
            <a:prstDash val="solid"/>
            <a:round/>
            <a:headEnd type="none" w="med" len="med"/>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78"/>
        <p:cNvGrpSpPr/>
        <p:nvPr/>
      </p:nvGrpSpPr>
      <p:grpSpPr>
        <a:xfrm>
          <a:off x="0" y="0"/>
          <a:ext cx="0" cy="0"/>
          <a:chOff x="0" y="0"/>
          <a:chExt cx="0" cy="0"/>
        </a:xfrm>
      </p:grpSpPr>
      <p:pic>
        <p:nvPicPr>
          <p:cNvPr id="979" name="Google Shape;979;p228"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980" name="Google Shape;980;p228"/>
          <p:cNvSpPr txBox="1">
            <a:spLocks noGrp="1"/>
          </p:cNvSpPr>
          <p:nvPr>
            <p:ph type="title" idx="4294967295"/>
          </p:nvPr>
        </p:nvSpPr>
        <p:spPr>
          <a:xfrm>
            <a:off x="0" y="3425600"/>
            <a:ext cx="9144000" cy="12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b="0">
                <a:solidFill>
                  <a:srgbClr val="FFFFFF"/>
                </a:solidFill>
                <a:latin typeface="Varela Round"/>
                <a:ea typeface="Varela Round"/>
                <a:cs typeface="Varela Round"/>
                <a:sym typeface="Varela Round"/>
              </a:rPr>
              <a:t>Speech to text - iPad</a:t>
            </a:r>
            <a:endParaRPr sz="4800" b="0">
              <a:solidFill>
                <a:srgbClr val="FFFFFF"/>
              </a:solidFill>
              <a:latin typeface="Open Sans"/>
              <a:ea typeface="Open Sans"/>
              <a:cs typeface="Open Sans"/>
              <a:sym typeface="Open Sans"/>
            </a:endParaRPr>
          </a:p>
        </p:txBody>
      </p:sp>
      <p:pic>
        <p:nvPicPr>
          <p:cNvPr id="981" name="Google Shape;981;p2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91463" y="304800"/>
            <a:ext cx="4161067" cy="3120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85"/>
        <p:cNvGrpSpPr/>
        <p:nvPr/>
      </p:nvGrpSpPr>
      <p:grpSpPr>
        <a:xfrm>
          <a:off x="0" y="0"/>
          <a:ext cx="0" cy="0"/>
          <a:chOff x="0" y="0"/>
          <a:chExt cx="0" cy="0"/>
        </a:xfrm>
      </p:grpSpPr>
      <p:pic>
        <p:nvPicPr>
          <p:cNvPr id="986" name="Google Shape;986;p229"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987" name="Google Shape;987;p2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78038" y="1590964"/>
            <a:ext cx="6231225" cy="1961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91"/>
        <p:cNvGrpSpPr/>
        <p:nvPr/>
      </p:nvGrpSpPr>
      <p:grpSpPr>
        <a:xfrm>
          <a:off x="0" y="0"/>
          <a:ext cx="0" cy="0"/>
          <a:chOff x="0" y="0"/>
          <a:chExt cx="0" cy="0"/>
        </a:xfrm>
      </p:grpSpPr>
      <p:pic>
        <p:nvPicPr>
          <p:cNvPr id="992" name="Google Shape;992;p2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39250" y="483438"/>
            <a:ext cx="6115149" cy="3057574"/>
          </a:xfrm>
          <a:prstGeom prst="rect">
            <a:avLst/>
          </a:prstGeom>
          <a:noFill/>
          <a:ln>
            <a:noFill/>
          </a:ln>
          <a:effectLst>
            <a:outerShdw blurRad="142875" dist="266700" dir="6480000" algn="bl" rotWithShape="0">
              <a:srgbClr val="000000">
                <a:alpha val="50000"/>
              </a:srgbClr>
            </a:outerShdw>
          </a:effectLst>
        </p:spPr>
      </p:pic>
      <p:sp>
        <p:nvSpPr>
          <p:cNvPr id="993" name="Google Shape;993;p230"/>
          <p:cNvSpPr txBox="1"/>
          <p:nvPr/>
        </p:nvSpPr>
        <p:spPr>
          <a:xfrm>
            <a:off x="1639250" y="3917275"/>
            <a:ext cx="6062100" cy="106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Varela Round"/>
                <a:ea typeface="Varela Round"/>
                <a:cs typeface="Varela Round"/>
                <a:sym typeface="Varela Round"/>
              </a:rPr>
              <a:t>text.help/freeforteachers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997"/>
        <p:cNvGrpSpPr/>
        <p:nvPr/>
      </p:nvGrpSpPr>
      <p:grpSpPr>
        <a:xfrm>
          <a:off x="0" y="0"/>
          <a:ext cx="0" cy="0"/>
          <a:chOff x="0" y="0"/>
          <a:chExt cx="0" cy="0"/>
        </a:xfrm>
      </p:grpSpPr>
      <p:pic>
        <p:nvPicPr>
          <p:cNvPr id="998" name="Google Shape;998;p231"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999" name="Google Shape;999;p231"/>
          <p:cNvSpPr txBox="1"/>
          <p:nvPr/>
        </p:nvSpPr>
        <p:spPr>
          <a:xfrm>
            <a:off x="11100" y="0"/>
            <a:ext cx="9121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u="sng">
                <a:solidFill>
                  <a:srgbClr val="FFFFFF"/>
                </a:solidFill>
                <a:latin typeface="Varela Round"/>
                <a:ea typeface="Varela Round"/>
                <a:cs typeface="Varela Round"/>
                <a:sym typeface="Varela Round"/>
                <a:hlinkClick r:id="rId4"/>
              </a:rPr>
              <a:t>Rewordify.com</a:t>
            </a:r>
            <a:endParaRPr sz="44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400" u="sng">
                <a:solidFill>
                  <a:srgbClr val="FFFFFF"/>
                </a:solidFill>
                <a:latin typeface="Varela Round"/>
                <a:ea typeface="Varela Round"/>
                <a:cs typeface="Varela Round"/>
                <a:sym typeface="Varela Round"/>
                <a:hlinkClick r:id="rId5"/>
              </a:rPr>
              <a:t>Readable.io</a:t>
            </a:r>
            <a:endParaRPr sz="4400" u="sng">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400" u="sng">
                <a:solidFill>
                  <a:srgbClr val="FFFFFF"/>
                </a:solidFill>
                <a:latin typeface="Varela Round"/>
                <a:ea typeface="Varela Round"/>
                <a:cs typeface="Varela Round"/>
                <a:sym typeface="Varela Round"/>
                <a:hlinkClick r:id="rId6"/>
              </a:rPr>
              <a:t>Readability Formulas</a:t>
            </a:r>
            <a:endParaRPr sz="4400" u="sng">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400" u="sng">
                <a:solidFill>
                  <a:srgbClr val="FFFFFF"/>
                </a:solidFill>
                <a:latin typeface="Varela Round"/>
                <a:ea typeface="Varela Round"/>
                <a:cs typeface="Varela Round"/>
                <a:sym typeface="Varela Round"/>
                <a:hlinkClick r:id="rId7"/>
              </a:rPr>
              <a:t>Readability Analyzer</a:t>
            </a:r>
            <a:endParaRPr sz="4400" u="sng">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400" u="sng">
                <a:solidFill>
                  <a:srgbClr val="FFFFFF"/>
                </a:solidFill>
                <a:latin typeface="Varela Round"/>
                <a:ea typeface="Varela Round"/>
                <a:cs typeface="Varela Round"/>
                <a:sym typeface="Varela Round"/>
                <a:hlinkClick r:id="rId8"/>
              </a:rPr>
              <a:t>Microsoft Word - Readability Statistics</a:t>
            </a:r>
            <a:endParaRPr sz="4400" u="sng">
              <a:solidFill>
                <a:srgbClr val="FFFFFF"/>
              </a:solidFill>
              <a:latin typeface="Varela Round"/>
              <a:ea typeface="Varela Round"/>
              <a:cs typeface="Varela Round"/>
              <a:sym typeface="Varela Roun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003"/>
        <p:cNvGrpSpPr/>
        <p:nvPr/>
      </p:nvGrpSpPr>
      <p:grpSpPr>
        <a:xfrm>
          <a:off x="0" y="0"/>
          <a:ext cx="0" cy="0"/>
          <a:chOff x="0" y="0"/>
          <a:chExt cx="0" cy="0"/>
        </a:xfrm>
      </p:grpSpPr>
      <p:sp>
        <p:nvSpPr>
          <p:cNvPr id="1004" name="Google Shape;1004;p232"/>
          <p:cNvSpPr txBox="1">
            <a:spLocks noGrp="1"/>
          </p:cNvSpPr>
          <p:nvPr>
            <p:ph type="ctrTitle"/>
          </p:nvPr>
        </p:nvSpPr>
        <p:spPr>
          <a:xfrm>
            <a:off x="5809400" y="1722525"/>
            <a:ext cx="3168900" cy="195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GB" sz="6000" b="0">
                <a:solidFill>
                  <a:srgbClr val="FFFFFF"/>
                </a:solidFill>
                <a:latin typeface="Varela Round"/>
                <a:ea typeface="Varela Round"/>
                <a:cs typeface="Varela Round"/>
                <a:sym typeface="Varela Round"/>
              </a:rPr>
              <a:t>OCR</a:t>
            </a:r>
            <a:endParaRPr sz="60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36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2400" b="0">
                <a:solidFill>
                  <a:srgbClr val="FFFFFF"/>
                </a:solidFill>
                <a:latin typeface="Varela Round"/>
                <a:ea typeface="Varela Round"/>
                <a:cs typeface="Varela Round"/>
                <a:sym typeface="Varela Round"/>
              </a:rPr>
              <a:t>(optical character</a:t>
            </a:r>
            <a:endParaRPr sz="24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2400" b="0">
                <a:solidFill>
                  <a:srgbClr val="FFFFFF"/>
                </a:solidFill>
                <a:latin typeface="Varela Round"/>
                <a:ea typeface="Varela Round"/>
                <a:cs typeface="Varela Round"/>
                <a:sym typeface="Varela Round"/>
              </a:rPr>
              <a:t>recognition)</a:t>
            </a:r>
            <a:endParaRPr sz="2400" b="0">
              <a:solidFill>
                <a:srgbClr val="FFFFFF"/>
              </a:solidFill>
              <a:latin typeface="Varela Round"/>
              <a:ea typeface="Varela Round"/>
              <a:cs typeface="Varela Round"/>
              <a:sym typeface="Varela Round"/>
            </a:endParaRPr>
          </a:p>
        </p:txBody>
      </p:sp>
      <p:pic>
        <p:nvPicPr>
          <p:cNvPr id="1005" name="Google Shape;1005;p232"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1006" name="Google Shape;1006;p23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2225" y="112425"/>
            <a:ext cx="4829267" cy="48386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010"/>
        <p:cNvGrpSpPr/>
        <p:nvPr/>
      </p:nvGrpSpPr>
      <p:grpSpPr>
        <a:xfrm>
          <a:off x="0" y="0"/>
          <a:ext cx="0" cy="0"/>
          <a:chOff x="0" y="0"/>
          <a:chExt cx="0" cy="0"/>
        </a:xfrm>
      </p:grpSpPr>
      <p:sp>
        <p:nvSpPr>
          <p:cNvPr id="1011" name="Google Shape;1011;p233"/>
          <p:cNvSpPr txBox="1">
            <a:spLocks noGrp="1"/>
          </p:cNvSpPr>
          <p:nvPr>
            <p:ph type="ctrTitle"/>
          </p:nvPr>
        </p:nvSpPr>
        <p:spPr>
          <a:xfrm>
            <a:off x="5809400" y="1722525"/>
            <a:ext cx="3168900" cy="195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GB" sz="6000" b="0">
                <a:solidFill>
                  <a:srgbClr val="FFFFFF"/>
                </a:solidFill>
                <a:latin typeface="Varela Round"/>
                <a:ea typeface="Varela Round"/>
                <a:cs typeface="Varela Round"/>
                <a:sym typeface="Varela Round"/>
              </a:rPr>
              <a:t>OCR</a:t>
            </a:r>
            <a:endParaRPr sz="60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endParaRPr sz="36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2400" b="0">
                <a:solidFill>
                  <a:srgbClr val="FFFFFF"/>
                </a:solidFill>
                <a:latin typeface="Varela Round"/>
                <a:ea typeface="Varela Round"/>
                <a:cs typeface="Varela Round"/>
                <a:sym typeface="Varela Round"/>
              </a:rPr>
              <a:t>(optical character</a:t>
            </a:r>
            <a:endParaRPr sz="2400" b="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2400" b="0">
                <a:solidFill>
                  <a:srgbClr val="FFFFFF"/>
                </a:solidFill>
                <a:latin typeface="Varela Round"/>
                <a:ea typeface="Varela Round"/>
                <a:cs typeface="Varela Round"/>
                <a:sym typeface="Varela Round"/>
              </a:rPr>
              <a:t>recognition)</a:t>
            </a:r>
            <a:endParaRPr sz="2400" b="0">
              <a:solidFill>
                <a:srgbClr val="FFFFFF"/>
              </a:solidFill>
              <a:latin typeface="Varela Round"/>
              <a:ea typeface="Varela Round"/>
              <a:cs typeface="Varela Round"/>
              <a:sym typeface="Varela Round"/>
            </a:endParaRPr>
          </a:p>
        </p:txBody>
      </p:sp>
      <p:pic>
        <p:nvPicPr>
          <p:cNvPr id="1012" name="Google Shape;1012;p2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4800" y="1014938"/>
            <a:ext cx="5504599" cy="3113623"/>
          </a:xfrm>
          <a:prstGeom prst="rect">
            <a:avLst/>
          </a:prstGeom>
          <a:noFill/>
          <a:ln>
            <a:noFill/>
          </a:ln>
        </p:spPr>
      </p:pic>
      <p:pic>
        <p:nvPicPr>
          <p:cNvPr id="1013" name="Google Shape;1013;p233"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1017"/>
        <p:cNvGrpSpPr/>
        <p:nvPr/>
      </p:nvGrpSpPr>
      <p:grpSpPr>
        <a:xfrm>
          <a:off x="0" y="0"/>
          <a:ext cx="0" cy="0"/>
          <a:chOff x="0" y="0"/>
          <a:chExt cx="0" cy="0"/>
        </a:xfrm>
      </p:grpSpPr>
      <p:pic>
        <p:nvPicPr>
          <p:cNvPr id="1018" name="Google Shape;1018;p234"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1019" name="Google Shape;1019;p234"/>
          <p:cNvSpPr txBox="1"/>
          <p:nvPr/>
        </p:nvSpPr>
        <p:spPr>
          <a:xfrm>
            <a:off x="75" y="3332675"/>
            <a:ext cx="9144000" cy="18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EquatIO Screenshot Reader</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18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3000">
                <a:solidFill>
                  <a:srgbClr val="FFFFFF"/>
                </a:solidFill>
                <a:latin typeface="Varela Round"/>
                <a:ea typeface="Varela Round"/>
                <a:cs typeface="Varela Round"/>
                <a:sym typeface="Varela Round"/>
              </a:rPr>
              <a:t>For websites, PDFs and more.</a:t>
            </a:r>
            <a:endParaRPr sz="30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000">
              <a:solidFill>
                <a:srgbClr val="FFFFFF"/>
              </a:solidFill>
              <a:latin typeface="Varela Round"/>
              <a:ea typeface="Varela Round"/>
              <a:cs typeface="Varela Round"/>
              <a:sym typeface="Varela Round"/>
            </a:endParaRPr>
          </a:p>
        </p:txBody>
      </p:sp>
      <p:sp>
        <p:nvSpPr>
          <p:cNvPr id="1020" name="Google Shape;1020;p234"/>
          <p:cNvSpPr/>
          <p:nvPr/>
        </p:nvSpPr>
        <p:spPr>
          <a:xfrm>
            <a:off x="3653306" y="716844"/>
            <a:ext cx="1837500" cy="1854900"/>
          </a:xfrm>
          <a:prstGeom prst="ellipse">
            <a:avLst/>
          </a:prstGeom>
          <a:solidFill>
            <a:srgbClr val="FFFFFF"/>
          </a:solidFill>
          <a:ln w="76200" cap="flat" cmpd="sng">
            <a:solidFill>
              <a:srgbClr val="00B7FF"/>
            </a:solidFill>
            <a:prstDash val="solid"/>
            <a:round/>
            <a:headEnd type="none" w="sm" len="sm"/>
            <a:tailEnd type="none" w="sm" len="sm"/>
          </a:ln>
          <a:effectLst>
            <a:outerShdw blurRad="257175" dist="762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1" name="Google Shape;1021;p234"/>
          <p:cNvPicPr preferRelativeResize="0"/>
          <p:nvPr/>
        </p:nvPicPr>
        <p:blipFill>
          <a:blip r:embed="rId4">
            <a:alphaModFix/>
          </a:blip>
          <a:stretch>
            <a:fillRect/>
          </a:stretch>
        </p:blipFill>
        <p:spPr>
          <a:xfrm>
            <a:off x="2987960" y="1343652"/>
            <a:ext cx="3168100" cy="613894"/>
          </a:xfrm>
          <a:prstGeom prst="rect">
            <a:avLst/>
          </a:prstGeom>
          <a:noFill/>
          <a:ln>
            <a:noFill/>
          </a:ln>
          <a:effectLst>
            <a:outerShdw blurRad="257175" dist="76200"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025"/>
        <p:cNvGrpSpPr/>
        <p:nvPr/>
      </p:nvGrpSpPr>
      <p:grpSpPr>
        <a:xfrm>
          <a:off x="0" y="0"/>
          <a:ext cx="0" cy="0"/>
          <a:chOff x="0" y="0"/>
          <a:chExt cx="0" cy="0"/>
        </a:xfrm>
      </p:grpSpPr>
      <p:sp>
        <p:nvSpPr>
          <p:cNvPr id="1026" name="Google Shape;1026;p235"/>
          <p:cNvSpPr txBox="1"/>
          <p:nvPr/>
        </p:nvSpPr>
        <p:spPr>
          <a:xfrm>
            <a:off x="2665500" y="1302850"/>
            <a:ext cx="3813000" cy="175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737373"/>
                </a:solidFill>
                <a:latin typeface="Varela Round"/>
                <a:ea typeface="Varela Round"/>
                <a:cs typeface="Varela Round"/>
                <a:sym typeface="Varela Round"/>
              </a:rPr>
              <a:t>Writing with Technology Matters.</a:t>
            </a:r>
            <a:endParaRPr sz="4800" b="1" i="0" u="none" strike="noStrike" cap="none">
              <a:solidFill>
                <a:srgbClr val="737373"/>
              </a:solidFill>
              <a:latin typeface="Varela Round"/>
              <a:ea typeface="Varela Round"/>
              <a:cs typeface="Varela Round"/>
              <a:sym typeface="Varela Round"/>
            </a:endParaRPr>
          </a:p>
        </p:txBody>
      </p:sp>
      <p:pic>
        <p:nvPicPr>
          <p:cNvPr id="1027" name="Google Shape;1027;p235" descr="Texthelp_Logo_1colour_White_RGB.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70576" y="428425"/>
            <a:ext cx="1388274" cy="275075"/>
          </a:xfrm>
          <a:prstGeom prst="rect">
            <a:avLst/>
          </a:prstGeom>
          <a:noFill/>
          <a:ln>
            <a:noFill/>
          </a:ln>
        </p:spPr>
      </p:pic>
      <p:pic>
        <p:nvPicPr>
          <p:cNvPr id="1028" name="Google Shape;1028;p235" descr="Texthelp_Master_Logo_RGB.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699"/>
        <p:cNvGrpSpPr/>
        <p:nvPr/>
      </p:nvGrpSpPr>
      <p:grpSpPr>
        <a:xfrm>
          <a:off x="0" y="0"/>
          <a:ext cx="0" cy="0"/>
          <a:chOff x="0" y="0"/>
          <a:chExt cx="0" cy="0"/>
        </a:xfrm>
      </p:grpSpPr>
      <p:pic>
        <p:nvPicPr>
          <p:cNvPr id="700" name="Google Shape;700;p191"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701" name="Google Shape;701;p19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7711158" cy="5143500"/>
          </a:xfrm>
          <a:prstGeom prst="rect">
            <a:avLst/>
          </a:prstGeom>
          <a:noFill/>
          <a:ln>
            <a:noFill/>
          </a:ln>
        </p:spPr>
      </p:pic>
      <p:sp>
        <p:nvSpPr>
          <p:cNvPr id="702" name="Google Shape;702;p191"/>
          <p:cNvSpPr txBox="1"/>
          <p:nvPr/>
        </p:nvSpPr>
        <p:spPr>
          <a:xfrm>
            <a:off x="160750" y="4768475"/>
            <a:ext cx="2314500" cy="24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t>ABC News: Illustration/Jarrod Fankhauser</a:t>
            </a:r>
            <a:endParaRPr sz="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236"/>
          <p:cNvSpPr txBox="1"/>
          <p:nvPr/>
        </p:nvSpPr>
        <p:spPr>
          <a:xfrm>
            <a:off x="2381" y="171450"/>
            <a:ext cx="9144000" cy="622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3600">
                <a:solidFill>
                  <a:srgbClr val="737373"/>
                </a:solidFill>
                <a:latin typeface="Varela Round"/>
                <a:ea typeface="Varela Round"/>
                <a:cs typeface="Varela Round"/>
                <a:sym typeface="Varela Round"/>
              </a:rPr>
              <a:t>research</a:t>
            </a:r>
            <a:endParaRPr sz="3600" b="0" i="0" u="none" strike="noStrike" cap="none">
              <a:solidFill>
                <a:srgbClr val="737373"/>
              </a:solidFill>
              <a:latin typeface="Varela Round"/>
              <a:ea typeface="Varela Round"/>
              <a:cs typeface="Varela Round"/>
              <a:sym typeface="Varela Round"/>
            </a:endParaRPr>
          </a:p>
        </p:txBody>
      </p:sp>
      <p:sp>
        <p:nvSpPr>
          <p:cNvPr id="1035" name="Google Shape;1035;p236"/>
          <p:cNvSpPr/>
          <p:nvPr/>
        </p:nvSpPr>
        <p:spPr>
          <a:xfrm>
            <a:off x="0" y="941713"/>
            <a:ext cx="9144000" cy="4229100"/>
          </a:xfrm>
          <a:prstGeom prst="rect">
            <a:avLst/>
          </a:prstGeom>
          <a:solidFill>
            <a:srgbClr val="73737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6" name="Google Shape;1036;p236"/>
          <p:cNvSpPr txBox="1"/>
          <p:nvPr/>
        </p:nvSpPr>
        <p:spPr>
          <a:xfrm>
            <a:off x="465050" y="1141675"/>
            <a:ext cx="4578900" cy="3405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2400">
                <a:solidFill>
                  <a:schemeClr val="lt1"/>
                </a:solidFill>
                <a:latin typeface="Varela Round"/>
                <a:ea typeface="Varela Round"/>
                <a:cs typeface="Varela Round"/>
                <a:sym typeface="Varela Round"/>
              </a:rPr>
              <a:t>Read&amp;Write </a:t>
            </a:r>
            <a:endParaRPr sz="2400">
              <a:solidFill>
                <a:schemeClr val="lt1"/>
              </a:solidFill>
              <a:latin typeface="Varela Round"/>
              <a:ea typeface="Varela Round"/>
              <a:cs typeface="Varela Round"/>
              <a:sym typeface="Varela Round"/>
            </a:endParaRPr>
          </a:p>
          <a:p>
            <a:pPr marL="457200" lvl="0" indent="0" algn="l" rtl="0">
              <a:spcBef>
                <a:spcPts val="0"/>
              </a:spcBef>
              <a:spcAft>
                <a:spcPts val="0"/>
              </a:spcAft>
              <a:buNone/>
            </a:pPr>
            <a:endParaRPr sz="2400">
              <a:solidFill>
                <a:schemeClr val="lt1"/>
              </a:solidFill>
              <a:latin typeface="Varela Round"/>
              <a:ea typeface="Varela Round"/>
              <a:cs typeface="Varela Round"/>
              <a:sym typeface="Varela Round"/>
            </a:endParaRPr>
          </a:p>
          <a:p>
            <a:pPr marL="457200" lvl="0" indent="0" algn="l" rtl="0">
              <a:spcBef>
                <a:spcPts val="0"/>
              </a:spcBef>
              <a:spcAft>
                <a:spcPts val="0"/>
              </a:spcAft>
              <a:buNone/>
            </a:pPr>
            <a:r>
              <a:rPr lang="en-GB" sz="2400">
                <a:solidFill>
                  <a:schemeClr val="lt1"/>
                </a:solidFill>
                <a:latin typeface="Varela Round"/>
                <a:ea typeface="Varela Round"/>
                <a:cs typeface="Varela Round"/>
                <a:sym typeface="Varela Round"/>
              </a:rPr>
              <a:t>Collect highlights</a:t>
            </a:r>
            <a:endParaRPr sz="2400">
              <a:solidFill>
                <a:schemeClr val="lt1"/>
              </a:solidFill>
              <a:latin typeface="Varela Round"/>
              <a:ea typeface="Varela Round"/>
              <a:cs typeface="Varela Round"/>
              <a:sym typeface="Varela Round"/>
            </a:endParaRPr>
          </a:p>
          <a:p>
            <a:pPr marL="0" marR="0" lvl="0" indent="0" algn="l" rtl="0">
              <a:spcBef>
                <a:spcPts val="0"/>
              </a:spcBef>
              <a:spcAft>
                <a:spcPts val="0"/>
              </a:spcAft>
              <a:buNone/>
            </a:pPr>
            <a:endParaRPr sz="2400">
              <a:solidFill>
                <a:schemeClr val="lt1"/>
              </a:solidFill>
              <a:latin typeface="Varela Round"/>
              <a:ea typeface="Varela Round"/>
              <a:cs typeface="Varela Round"/>
              <a:sym typeface="Varela Round"/>
            </a:endParaRPr>
          </a:p>
          <a:p>
            <a:pPr marL="0" marR="0" lvl="0" indent="0" algn="l" rtl="0">
              <a:spcBef>
                <a:spcPts val="0"/>
              </a:spcBef>
              <a:spcAft>
                <a:spcPts val="0"/>
              </a:spcAft>
              <a:buNone/>
            </a:pPr>
            <a:r>
              <a:rPr lang="en-GB" sz="2400">
                <a:solidFill>
                  <a:schemeClr val="lt1"/>
                </a:solidFill>
                <a:latin typeface="Varela Round"/>
                <a:ea typeface="Varela Round"/>
                <a:cs typeface="Varela Round"/>
                <a:sym typeface="Varela Round"/>
              </a:rPr>
              <a:t>Web Resources</a:t>
            </a:r>
            <a:endParaRPr sz="2400">
              <a:solidFill>
                <a:schemeClr val="lt1"/>
              </a:solidFill>
              <a:latin typeface="Varela Round"/>
              <a:ea typeface="Varela Round"/>
              <a:cs typeface="Varela Round"/>
              <a:sym typeface="Varela Round"/>
            </a:endParaRPr>
          </a:p>
          <a:p>
            <a:pPr marL="0" marR="0" lvl="0" indent="0" algn="l" rtl="0">
              <a:spcBef>
                <a:spcPts val="0"/>
              </a:spcBef>
              <a:spcAft>
                <a:spcPts val="0"/>
              </a:spcAft>
              <a:buNone/>
            </a:pPr>
            <a:endParaRPr sz="2400">
              <a:solidFill>
                <a:schemeClr val="lt1"/>
              </a:solidFill>
              <a:latin typeface="Varela Round"/>
              <a:ea typeface="Varela Round"/>
              <a:cs typeface="Varela Round"/>
              <a:sym typeface="Varela Round"/>
            </a:endParaRPr>
          </a:p>
          <a:p>
            <a:pPr marL="457200" marR="0" lvl="0" indent="0" algn="l" rtl="0">
              <a:spcBef>
                <a:spcPts val="0"/>
              </a:spcBef>
              <a:spcAft>
                <a:spcPts val="0"/>
              </a:spcAft>
              <a:buNone/>
            </a:pPr>
            <a:r>
              <a:rPr lang="en-GB" sz="2400">
                <a:solidFill>
                  <a:schemeClr val="lt1"/>
                </a:solidFill>
                <a:latin typeface="Varela Round"/>
                <a:ea typeface="Varela Round"/>
                <a:cs typeface="Varela Round"/>
                <a:sym typeface="Varela Round"/>
              </a:rPr>
              <a:t>Simple Wikipedia</a:t>
            </a:r>
            <a:endParaRPr sz="2400">
              <a:solidFill>
                <a:schemeClr val="lt1"/>
              </a:solidFill>
              <a:latin typeface="Varela Round"/>
              <a:ea typeface="Varela Round"/>
              <a:cs typeface="Varela Round"/>
              <a:sym typeface="Varela Round"/>
            </a:endParaRPr>
          </a:p>
          <a:p>
            <a:pPr marL="457200" marR="0" lvl="0" indent="0" algn="l" rtl="0">
              <a:spcBef>
                <a:spcPts val="0"/>
              </a:spcBef>
              <a:spcAft>
                <a:spcPts val="0"/>
              </a:spcAft>
              <a:buNone/>
            </a:pPr>
            <a:r>
              <a:rPr lang="en-GB" sz="2400">
                <a:solidFill>
                  <a:schemeClr val="lt1"/>
                </a:solidFill>
                <a:latin typeface="Varela Round"/>
                <a:ea typeface="Varela Round"/>
                <a:cs typeface="Varela Round"/>
                <a:sym typeface="Varela Round"/>
              </a:rPr>
              <a:t>scholar.google.com</a:t>
            </a:r>
            <a:endParaRPr sz="2400">
              <a:solidFill>
                <a:schemeClr val="lt1"/>
              </a:solidFill>
              <a:latin typeface="Varela Round"/>
              <a:ea typeface="Varela Round"/>
              <a:cs typeface="Varela Round"/>
              <a:sym typeface="Varela Round"/>
            </a:endParaRPr>
          </a:p>
          <a:p>
            <a:pPr marL="457200" marR="0" lvl="0" indent="0" algn="l" rtl="0">
              <a:spcBef>
                <a:spcPts val="0"/>
              </a:spcBef>
              <a:spcAft>
                <a:spcPts val="0"/>
              </a:spcAft>
              <a:buNone/>
            </a:pPr>
            <a:r>
              <a:rPr lang="en-GB" sz="2400">
                <a:solidFill>
                  <a:schemeClr val="lt1"/>
                </a:solidFill>
                <a:latin typeface="Varela Round"/>
                <a:ea typeface="Varela Round"/>
                <a:cs typeface="Varela Round"/>
                <a:sym typeface="Varela Round"/>
              </a:rPr>
              <a:t>Refseek.com</a:t>
            </a:r>
            <a:endParaRPr sz="2400">
              <a:solidFill>
                <a:schemeClr val="lt1"/>
              </a:solidFill>
              <a:latin typeface="Varela Round"/>
              <a:ea typeface="Varela Round"/>
              <a:cs typeface="Varela Round"/>
              <a:sym typeface="Varela Round"/>
            </a:endParaRPr>
          </a:p>
          <a:p>
            <a:pPr marL="457200" marR="0" lvl="0" indent="0" algn="l" rtl="0">
              <a:spcBef>
                <a:spcPts val="0"/>
              </a:spcBef>
              <a:spcAft>
                <a:spcPts val="0"/>
              </a:spcAft>
              <a:buNone/>
            </a:pPr>
            <a:r>
              <a:rPr lang="en-GB" sz="2400">
                <a:solidFill>
                  <a:schemeClr val="lt1"/>
                </a:solidFill>
                <a:latin typeface="Varela Round"/>
                <a:ea typeface="Varela Round"/>
                <a:cs typeface="Varela Round"/>
                <a:sym typeface="Varela Round"/>
              </a:rPr>
              <a:t>Ottobib</a:t>
            </a:r>
            <a:endParaRPr sz="2400">
              <a:solidFill>
                <a:schemeClr val="lt1"/>
              </a:solidFill>
              <a:latin typeface="Varela Round"/>
              <a:ea typeface="Varela Round"/>
              <a:cs typeface="Varela Round"/>
              <a:sym typeface="Varela Round"/>
            </a:endParaRPr>
          </a:p>
          <a:p>
            <a:pPr marL="457200" marR="0" lvl="0" indent="0" algn="l" rtl="0">
              <a:spcBef>
                <a:spcPts val="0"/>
              </a:spcBef>
              <a:spcAft>
                <a:spcPts val="0"/>
              </a:spcAft>
              <a:buNone/>
            </a:pPr>
            <a:endParaRPr sz="2400">
              <a:solidFill>
                <a:schemeClr val="lt1"/>
              </a:solidFill>
              <a:latin typeface="Varela Round"/>
              <a:ea typeface="Varela Round"/>
              <a:cs typeface="Varela Round"/>
              <a:sym typeface="Varela Round"/>
            </a:endParaRPr>
          </a:p>
          <a:p>
            <a:pPr marL="431800" marR="0" lvl="0" indent="-279400" algn="l" rtl="0">
              <a:spcBef>
                <a:spcPts val="0"/>
              </a:spcBef>
              <a:spcAft>
                <a:spcPts val="0"/>
              </a:spcAft>
              <a:buClr>
                <a:schemeClr val="dk1"/>
              </a:buClr>
              <a:buSzPts val="2400"/>
              <a:buFont typeface="Arial"/>
              <a:buNone/>
            </a:pPr>
            <a:endParaRPr sz="2400" i="0" u="none" strike="noStrike" cap="none">
              <a:solidFill>
                <a:schemeClr val="lt1"/>
              </a:solidFill>
              <a:latin typeface="Varela Round"/>
              <a:ea typeface="Varela Round"/>
              <a:cs typeface="Varela Round"/>
              <a:sym typeface="Varela Round"/>
            </a:endParaRPr>
          </a:p>
          <a:p>
            <a:pPr marL="431800" marR="0" lvl="0" indent="-279400" algn="l" rtl="0">
              <a:spcBef>
                <a:spcPts val="0"/>
              </a:spcBef>
              <a:spcAft>
                <a:spcPts val="0"/>
              </a:spcAft>
              <a:buClr>
                <a:schemeClr val="dk1"/>
              </a:buClr>
              <a:buSzPts val="2400"/>
              <a:buFont typeface="Arial"/>
              <a:buNone/>
            </a:pPr>
            <a:endParaRPr sz="2400" i="0" u="none" strike="noStrike" cap="none">
              <a:solidFill>
                <a:schemeClr val="lt1"/>
              </a:solidFill>
              <a:latin typeface="Varela Round"/>
              <a:ea typeface="Varela Round"/>
              <a:cs typeface="Varela Round"/>
              <a:sym typeface="Varela Round"/>
            </a:endParaRPr>
          </a:p>
        </p:txBody>
      </p:sp>
      <p:pic>
        <p:nvPicPr>
          <p:cNvPr id="1037" name="Google Shape;1037;p2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00325" y="1701462"/>
            <a:ext cx="4335398" cy="2709624"/>
          </a:xfrm>
          <a:prstGeom prst="rect">
            <a:avLst/>
          </a:prstGeom>
          <a:noFill/>
          <a:ln>
            <a:noFill/>
          </a:ln>
        </p:spPr>
      </p:pic>
      <p:pic>
        <p:nvPicPr>
          <p:cNvPr id="1038" name="Google Shape;1038;p236" descr="Texthelp_Master_Logo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42"/>
        <p:cNvGrpSpPr/>
        <p:nvPr/>
      </p:nvGrpSpPr>
      <p:grpSpPr>
        <a:xfrm>
          <a:off x="0" y="0"/>
          <a:ext cx="0" cy="0"/>
          <a:chOff x="0" y="0"/>
          <a:chExt cx="0" cy="0"/>
        </a:xfrm>
      </p:grpSpPr>
      <p:sp>
        <p:nvSpPr>
          <p:cNvPr id="1043" name="Google Shape;1043;p237"/>
          <p:cNvSpPr txBox="1">
            <a:spLocks noGrp="1"/>
          </p:cNvSpPr>
          <p:nvPr>
            <p:ph type="ctrTitle"/>
          </p:nvPr>
        </p:nvSpPr>
        <p:spPr>
          <a:xfrm>
            <a:off x="310025" y="1249936"/>
            <a:ext cx="5844300" cy="36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800"/>
              <a:buFont typeface="Arial"/>
              <a:buNone/>
            </a:pPr>
            <a:r>
              <a:rPr lang="en-GB" sz="3600" b="1" i="0" strike="noStrike" cap="none">
                <a:solidFill>
                  <a:srgbClr val="737373"/>
                </a:solidFill>
                <a:uFill>
                  <a:noFill/>
                </a:uFill>
                <a:latin typeface="Varela Round"/>
                <a:ea typeface="Varela Round"/>
                <a:cs typeface="Varela Round"/>
                <a:sym typeface="Varela Round"/>
                <a:hlinkClick r:id="rId3"/>
              </a:rPr>
              <a:t>Text-to-Speech</a:t>
            </a:r>
            <a:endParaRPr sz="3600" b="1" i="0"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r>
              <a:rPr lang="en-GB" sz="3600" b="1" i="0" strike="noStrike" cap="none">
                <a:solidFill>
                  <a:srgbClr val="737373"/>
                </a:solidFill>
                <a:uFill>
                  <a:noFill/>
                </a:uFill>
                <a:latin typeface="Varela Round"/>
                <a:ea typeface="Varela Round"/>
                <a:cs typeface="Varela Round"/>
                <a:sym typeface="Varela Round"/>
                <a:hlinkClick r:id="rId3"/>
              </a:rPr>
              <a:t>(proofreading)</a:t>
            </a:r>
            <a:endParaRPr sz="3600" b="1" i="0"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endParaRPr sz="3600" b="1" i="0"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r>
              <a:rPr lang="en-GB" sz="3600" b="1" i="0" strike="noStrike" cap="none">
                <a:solidFill>
                  <a:srgbClr val="737373"/>
                </a:solidFill>
                <a:uFill>
                  <a:noFill/>
                </a:uFill>
                <a:latin typeface="Varela Round"/>
                <a:ea typeface="Varela Round"/>
                <a:cs typeface="Varela Round"/>
                <a:sym typeface="Varela Round"/>
                <a:hlinkClick r:id="rId4"/>
              </a:rPr>
              <a:t>Spelling check</a:t>
            </a:r>
            <a:endParaRPr sz="3600" b="1" i="0"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endParaRPr sz="3600" b="1" i="0"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r>
              <a:rPr lang="en-GB" sz="3600" b="1" i="0" strike="noStrike" cap="none">
                <a:solidFill>
                  <a:srgbClr val="737373"/>
                </a:solidFill>
                <a:uFill>
                  <a:noFill/>
                </a:uFill>
                <a:latin typeface="Varela Round"/>
                <a:ea typeface="Varela Round"/>
                <a:cs typeface="Varela Round"/>
                <a:sym typeface="Varela Round"/>
                <a:hlinkClick r:id="rId5"/>
              </a:rPr>
              <a:t>Grammar check</a:t>
            </a:r>
            <a:endParaRPr sz="3600" b="1" i="0" strike="noStrike" cap="none">
              <a:solidFill>
                <a:srgbClr val="737373"/>
              </a:solidFill>
              <a:latin typeface="Varela Round"/>
              <a:ea typeface="Varela Round"/>
              <a:cs typeface="Varela Round"/>
              <a:sym typeface="Varela Round"/>
            </a:endParaRPr>
          </a:p>
        </p:txBody>
      </p:sp>
      <p:pic>
        <p:nvPicPr>
          <p:cNvPr id="1044" name="Google Shape;1044;p23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10800000">
            <a:off x="6596996" y="1427431"/>
            <a:ext cx="882525" cy="882525"/>
          </a:xfrm>
          <a:prstGeom prst="rect">
            <a:avLst/>
          </a:prstGeom>
          <a:noFill/>
          <a:ln>
            <a:noFill/>
          </a:ln>
        </p:spPr>
      </p:pic>
      <p:sp>
        <p:nvSpPr>
          <p:cNvPr id="1045" name="Google Shape;1045;p237"/>
          <p:cNvSpPr txBox="1"/>
          <p:nvPr/>
        </p:nvSpPr>
        <p:spPr>
          <a:xfrm>
            <a:off x="2375" y="0"/>
            <a:ext cx="9144000" cy="986700"/>
          </a:xfrm>
          <a:prstGeom prst="rect">
            <a:avLst/>
          </a:prstGeom>
          <a:solidFill>
            <a:srgbClr val="73737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rgbClr val="FFFFFF"/>
                </a:solidFill>
                <a:latin typeface="Varela Round"/>
                <a:ea typeface="Varela Round"/>
                <a:cs typeface="Varela Round"/>
                <a:sym typeface="Varela Round"/>
              </a:rPr>
              <a:t>writing - technology onramp</a:t>
            </a:r>
            <a:endParaRPr sz="3600" b="0" i="0" u="none" strike="noStrike" cap="none">
              <a:solidFill>
                <a:srgbClr val="FFFFFF"/>
              </a:solidFill>
              <a:latin typeface="Varela Round"/>
              <a:ea typeface="Varela Round"/>
              <a:cs typeface="Varela Round"/>
              <a:sym typeface="Varela Round"/>
            </a:endParaRPr>
          </a:p>
        </p:txBody>
      </p:sp>
      <p:pic>
        <p:nvPicPr>
          <p:cNvPr id="1046" name="Google Shape;1046;p23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693579" y="2818762"/>
            <a:ext cx="689375" cy="689375"/>
          </a:xfrm>
          <a:prstGeom prst="rect">
            <a:avLst/>
          </a:prstGeom>
          <a:noFill/>
          <a:ln>
            <a:noFill/>
          </a:ln>
        </p:spPr>
      </p:pic>
      <p:pic>
        <p:nvPicPr>
          <p:cNvPr id="1047" name="Google Shape;1047;p23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693579" y="4016937"/>
            <a:ext cx="689375" cy="689375"/>
          </a:xfrm>
          <a:prstGeom prst="rect">
            <a:avLst/>
          </a:prstGeom>
          <a:noFill/>
          <a:ln>
            <a:noFill/>
          </a:ln>
        </p:spPr>
      </p:pic>
      <p:pic>
        <p:nvPicPr>
          <p:cNvPr id="1048" name="Google Shape;1048;p237" descr="Texthelp_Logo_1colour_White_RGB.png"/>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1052"/>
        <p:cNvGrpSpPr/>
        <p:nvPr/>
      </p:nvGrpSpPr>
      <p:grpSpPr>
        <a:xfrm>
          <a:off x="0" y="0"/>
          <a:ext cx="0" cy="0"/>
          <a:chOff x="0" y="0"/>
          <a:chExt cx="0" cy="0"/>
        </a:xfrm>
      </p:grpSpPr>
      <p:pic>
        <p:nvPicPr>
          <p:cNvPr id="1053" name="Google Shape;1053;p238"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1054" name="Google Shape;1054;p2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1622400"/>
            <a:ext cx="8839198" cy="198726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1058"/>
        <p:cNvGrpSpPr/>
        <p:nvPr/>
      </p:nvGrpSpPr>
      <p:grpSpPr>
        <a:xfrm>
          <a:off x="0" y="0"/>
          <a:ext cx="0" cy="0"/>
          <a:chOff x="0" y="0"/>
          <a:chExt cx="0" cy="0"/>
        </a:xfrm>
      </p:grpSpPr>
      <p:sp>
        <p:nvSpPr>
          <p:cNvPr id="1059" name="Google Shape;1059;p239"/>
          <p:cNvSpPr txBox="1">
            <a:spLocks noGrp="1"/>
          </p:cNvSpPr>
          <p:nvPr>
            <p:ph type="ctrTitle"/>
          </p:nvPr>
        </p:nvSpPr>
        <p:spPr>
          <a:xfrm>
            <a:off x="0" y="759250"/>
            <a:ext cx="9144000" cy="381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800" b="0" i="0" u="none" strike="noStrike" cap="none">
                <a:solidFill>
                  <a:srgbClr val="FFFFFF"/>
                </a:solidFill>
                <a:latin typeface="Varela Round"/>
                <a:ea typeface="Varela Round"/>
                <a:cs typeface="Varela Round"/>
                <a:sym typeface="Varela Round"/>
              </a:rPr>
              <a:t>“I can hear the difference </a:t>
            </a:r>
            <a:endParaRPr sz="4800" b="0" i="0" u="none" strike="noStrike" cap="none">
              <a:solidFill>
                <a:srgbClr val="FFFFFF"/>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1100"/>
              <a:buFont typeface="Arial"/>
              <a:buNone/>
            </a:pPr>
            <a:r>
              <a:rPr lang="en-GB" sz="4800" b="0" i="0" u="none" strike="noStrike" cap="none">
                <a:solidFill>
                  <a:srgbClr val="FFFFFF"/>
                </a:solidFill>
                <a:latin typeface="Varela Round"/>
                <a:ea typeface="Varela Round"/>
                <a:cs typeface="Varela Round"/>
                <a:sym typeface="Varela Round"/>
              </a:rPr>
              <a:t>in my writing”</a:t>
            </a:r>
            <a:endParaRPr sz="4800" b="0" i="0" u="none" strike="noStrike" cap="none">
              <a:solidFill>
                <a:srgbClr val="FFFFFF"/>
              </a:solidFill>
              <a:latin typeface="Varela Round"/>
              <a:ea typeface="Varela Round"/>
              <a:cs typeface="Varela Round"/>
              <a:sym typeface="Varela Round"/>
            </a:endParaRPr>
          </a:p>
          <a:p>
            <a:pPr marL="0" marR="0" lvl="0" indent="0" algn="l" rtl="0">
              <a:lnSpc>
                <a:spcPct val="100000"/>
              </a:lnSpc>
              <a:spcBef>
                <a:spcPts val="0"/>
              </a:spcBef>
              <a:spcAft>
                <a:spcPts val="0"/>
              </a:spcAft>
              <a:buClr>
                <a:schemeClr val="dk1"/>
              </a:buClr>
              <a:buSzPts val="4800"/>
              <a:buFont typeface="Arial"/>
              <a:buNone/>
            </a:pPr>
            <a:endParaRPr sz="4800" b="0" i="0" u="none" strike="noStrike" cap="none">
              <a:solidFill>
                <a:srgbClr val="FFFFFF"/>
              </a:solidFill>
              <a:latin typeface="Varela Round"/>
              <a:ea typeface="Varela Round"/>
              <a:cs typeface="Varela Round"/>
              <a:sym typeface="Varela Round"/>
            </a:endParaRPr>
          </a:p>
        </p:txBody>
      </p:sp>
      <p:pic>
        <p:nvPicPr>
          <p:cNvPr id="1060" name="Google Shape;1060;p239"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064"/>
        <p:cNvGrpSpPr/>
        <p:nvPr/>
      </p:nvGrpSpPr>
      <p:grpSpPr>
        <a:xfrm>
          <a:off x="0" y="0"/>
          <a:ext cx="0" cy="0"/>
          <a:chOff x="0" y="0"/>
          <a:chExt cx="0" cy="0"/>
        </a:xfrm>
      </p:grpSpPr>
      <p:sp>
        <p:nvSpPr>
          <p:cNvPr id="1065" name="Google Shape;1065;p240"/>
          <p:cNvSpPr txBox="1"/>
          <p:nvPr/>
        </p:nvSpPr>
        <p:spPr>
          <a:xfrm>
            <a:off x="22200" y="150"/>
            <a:ext cx="9121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u="sng">
                <a:solidFill>
                  <a:srgbClr val="FFFFFF"/>
                </a:solidFill>
                <a:latin typeface="Varela Round"/>
                <a:ea typeface="Varela Round"/>
                <a:cs typeface="Varela Round"/>
                <a:sym typeface="Varela Round"/>
                <a:hlinkClick r:id="rId3"/>
              </a:rPr>
              <a:t>Voice Note</a:t>
            </a:r>
            <a:endParaRPr sz="4800">
              <a:solidFill>
                <a:srgbClr val="FFFFFF"/>
              </a:solidFill>
              <a:latin typeface="Varela Round"/>
              <a:ea typeface="Varela Round"/>
              <a:cs typeface="Varela Round"/>
              <a:sym typeface="Varela Round"/>
            </a:endParaRPr>
          </a:p>
        </p:txBody>
      </p:sp>
      <p:pic>
        <p:nvPicPr>
          <p:cNvPr id="1066" name="Google Shape;1066;p240"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70"/>
        <p:cNvGrpSpPr/>
        <p:nvPr/>
      </p:nvGrpSpPr>
      <p:grpSpPr>
        <a:xfrm>
          <a:off x="0" y="0"/>
          <a:ext cx="0" cy="0"/>
          <a:chOff x="0" y="0"/>
          <a:chExt cx="0" cy="0"/>
        </a:xfrm>
      </p:grpSpPr>
      <p:sp>
        <p:nvSpPr>
          <p:cNvPr id="1071" name="Google Shape;1071;p241"/>
          <p:cNvSpPr txBox="1">
            <a:spLocks noGrp="1"/>
          </p:cNvSpPr>
          <p:nvPr>
            <p:ph type="ctrTitle"/>
          </p:nvPr>
        </p:nvSpPr>
        <p:spPr>
          <a:xfrm>
            <a:off x="685800" y="836992"/>
            <a:ext cx="7772400" cy="1159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800"/>
              <a:buFont typeface="Arial"/>
              <a:buNone/>
            </a:pPr>
            <a:r>
              <a:rPr lang="en-GB" sz="3600" b="1" i="0" u="none" strike="noStrike" cap="none">
                <a:solidFill>
                  <a:srgbClr val="737373"/>
                </a:solidFill>
                <a:latin typeface="Varela Round"/>
                <a:ea typeface="Varela Round"/>
                <a:cs typeface="Varela Round"/>
                <a:sym typeface="Varela Round"/>
              </a:rPr>
              <a:t>alternative pens</a:t>
            </a:r>
            <a:endParaRPr sz="3600" b="1" i="0" u="none"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endParaRPr sz="3600">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r>
              <a:rPr lang="en-GB" sz="3600">
                <a:solidFill>
                  <a:srgbClr val="737373"/>
                </a:solidFill>
                <a:latin typeface="Varela Round"/>
                <a:ea typeface="Varela Round"/>
                <a:cs typeface="Varela Round"/>
                <a:sym typeface="Varela Round"/>
              </a:rPr>
              <a:t>Talk &amp; Type</a:t>
            </a:r>
            <a:endParaRPr sz="3600">
              <a:solidFill>
                <a:srgbClr val="737373"/>
              </a:solidFill>
              <a:latin typeface="Varela Round"/>
              <a:ea typeface="Varela Round"/>
              <a:cs typeface="Varela Round"/>
              <a:sym typeface="Varela Round"/>
            </a:endParaRPr>
          </a:p>
        </p:txBody>
      </p:sp>
      <p:sp>
        <p:nvSpPr>
          <p:cNvPr id="1072" name="Google Shape;1072;p241"/>
          <p:cNvSpPr/>
          <p:nvPr/>
        </p:nvSpPr>
        <p:spPr>
          <a:xfrm>
            <a:off x="0" y="2391225"/>
            <a:ext cx="9144000" cy="2823300"/>
          </a:xfrm>
          <a:prstGeom prst="rect">
            <a:avLst/>
          </a:prstGeom>
          <a:solidFill>
            <a:srgbClr val="7373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3" name="Google Shape;1073;p241"/>
          <p:cNvPicPr preferRelativeResize="0"/>
          <p:nvPr/>
        </p:nvPicPr>
        <p:blipFill rotWithShape="1">
          <a:blip r:embed="rId3">
            <a:alphaModFix/>
          </a:blip>
          <a:srcRect/>
          <a:stretch/>
        </p:blipFill>
        <p:spPr>
          <a:xfrm>
            <a:off x="3780125" y="2960688"/>
            <a:ext cx="1583725" cy="1583725"/>
          </a:xfrm>
          <a:prstGeom prst="rect">
            <a:avLst/>
          </a:prstGeom>
          <a:noFill/>
          <a:ln>
            <a:noFill/>
          </a:ln>
        </p:spPr>
      </p:pic>
      <p:pic>
        <p:nvPicPr>
          <p:cNvPr id="1074" name="Google Shape;1074;p241" descr="Texthelp_Master_Logo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78"/>
        <p:cNvGrpSpPr/>
        <p:nvPr/>
      </p:nvGrpSpPr>
      <p:grpSpPr>
        <a:xfrm>
          <a:off x="0" y="0"/>
          <a:ext cx="0" cy="0"/>
          <a:chOff x="0" y="0"/>
          <a:chExt cx="0" cy="0"/>
        </a:xfrm>
      </p:grpSpPr>
      <p:sp>
        <p:nvSpPr>
          <p:cNvPr id="1079" name="Google Shape;1079;p242"/>
          <p:cNvSpPr txBox="1">
            <a:spLocks noGrp="1"/>
          </p:cNvSpPr>
          <p:nvPr>
            <p:ph type="ctrTitle"/>
          </p:nvPr>
        </p:nvSpPr>
        <p:spPr>
          <a:xfrm>
            <a:off x="685800" y="836992"/>
            <a:ext cx="7772400" cy="1159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800"/>
              <a:buFont typeface="Arial"/>
              <a:buNone/>
            </a:pPr>
            <a:r>
              <a:rPr lang="en-GB" sz="3600" b="1" i="0" u="none" strike="noStrike" cap="none">
                <a:solidFill>
                  <a:srgbClr val="737373"/>
                </a:solidFill>
                <a:latin typeface="Varela Round"/>
                <a:ea typeface="Varela Round"/>
                <a:cs typeface="Varela Round"/>
                <a:sym typeface="Varela Round"/>
              </a:rPr>
              <a:t>alternative pens</a:t>
            </a:r>
            <a:endParaRPr sz="3600" b="1" i="0" u="none" strike="noStrike" cap="none">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endParaRPr sz="3600">
              <a:solidFill>
                <a:srgbClr val="737373"/>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dk1"/>
              </a:buClr>
              <a:buSzPts val="4800"/>
              <a:buFont typeface="Arial"/>
              <a:buNone/>
            </a:pPr>
            <a:r>
              <a:rPr lang="en-GB" sz="3600">
                <a:solidFill>
                  <a:srgbClr val="737373"/>
                </a:solidFill>
                <a:latin typeface="Varela Round"/>
                <a:ea typeface="Varela Round"/>
                <a:cs typeface="Varela Round"/>
                <a:sym typeface="Varela Round"/>
              </a:rPr>
              <a:t>Prediction</a:t>
            </a:r>
            <a:endParaRPr sz="3600">
              <a:solidFill>
                <a:srgbClr val="737373"/>
              </a:solidFill>
              <a:latin typeface="Varela Round"/>
              <a:ea typeface="Varela Round"/>
              <a:cs typeface="Varela Round"/>
              <a:sym typeface="Varela Round"/>
            </a:endParaRPr>
          </a:p>
        </p:txBody>
      </p:sp>
      <p:sp>
        <p:nvSpPr>
          <p:cNvPr id="1080" name="Google Shape;1080;p242"/>
          <p:cNvSpPr/>
          <p:nvPr/>
        </p:nvSpPr>
        <p:spPr>
          <a:xfrm>
            <a:off x="0" y="2391225"/>
            <a:ext cx="9144000" cy="2823300"/>
          </a:xfrm>
          <a:prstGeom prst="rect">
            <a:avLst/>
          </a:prstGeom>
          <a:solidFill>
            <a:srgbClr val="7373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1" name="Google Shape;1081;p242" descr="Texthelp_Master_Logo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00" y="285775"/>
            <a:ext cx="895384" cy="177400"/>
          </a:xfrm>
          <a:prstGeom prst="rect">
            <a:avLst/>
          </a:prstGeom>
          <a:noFill/>
          <a:ln>
            <a:noFill/>
          </a:ln>
        </p:spPr>
      </p:pic>
      <p:pic>
        <p:nvPicPr>
          <p:cNvPr id="1082" name="Google Shape;1082;p24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99500" y="2670213"/>
            <a:ext cx="2265325" cy="2265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Shape 1086"/>
        <p:cNvGrpSpPr/>
        <p:nvPr/>
      </p:nvGrpSpPr>
      <p:grpSpPr>
        <a:xfrm>
          <a:off x="0" y="0"/>
          <a:ext cx="0" cy="0"/>
          <a:chOff x="0" y="0"/>
          <a:chExt cx="0" cy="0"/>
        </a:xfrm>
      </p:grpSpPr>
      <p:pic>
        <p:nvPicPr>
          <p:cNvPr id="1087" name="Google Shape;1087;p243"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1088" name="Google Shape;1088;p243"/>
          <p:cNvSpPr txBox="1">
            <a:spLocks noGrp="1"/>
          </p:cNvSpPr>
          <p:nvPr>
            <p:ph type="title" idx="4294967295"/>
          </p:nvPr>
        </p:nvSpPr>
        <p:spPr>
          <a:xfrm>
            <a:off x="0" y="1034800"/>
            <a:ext cx="9144000" cy="50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a:solidFill>
                  <a:srgbClr val="FFFFFF"/>
                </a:solidFill>
                <a:latin typeface="Varela Round"/>
                <a:ea typeface="Varela Round"/>
                <a:cs typeface="Varela Round"/>
                <a:sym typeface="Varela Round"/>
              </a:rPr>
              <a:t>Machine Learning &amp; Word Prediction in Read&amp;Write</a:t>
            </a:r>
            <a:endParaRPr sz="2800">
              <a:solidFill>
                <a:srgbClr val="FFFFFF"/>
              </a:solidFill>
              <a:latin typeface="Varela Round"/>
              <a:ea typeface="Varela Round"/>
              <a:cs typeface="Varela Round"/>
              <a:sym typeface="Varela Round"/>
            </a:endParaRPr>
          </a:p>
        </p:txBody>
      </p:sp>
      <p:sp>
        <p:nvSpPr>
          <p:cNvPr id="1089" name="Google Shape;1089;p243"/>
          <p:cNvSpPr txBox="1">
            <a:spLocks noGrp="1"/>
          </p:cNvSpPr>
          <p:nvPr>
            <p:ph type="body" idx="4294967295"/>
          </p:nvPr>
        </p:nvSpPr>
        <p:spPr>
          <a:xfrm>
            <a:off x="457200" y="1765750"/>
            <a:ext cx="8229600" cy="3215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600"/>
              </a:spcBef>
              <a:spcAft>
                <a:spcPts val="0"/>
              </a:spcAft>
              <a:buClr>
                <a:srgbClr val="FFFFFF"/>
              </a:buClr>
              <a:buSzPts val="1800"/>
              <a:buFont typeface="Open Sans"/>
              <a:buChar char="●"/>
            </a:pPr>
            <a:r>
              <a:rPr lang="en-GB" sz="1800">
                <a:solidFill>
                  <a:srgbClr val="FFFFFF"/>
                </a:solidFill>
                <a:latin typeface="Open Sans"/>
                <a:ea typeface="Open Sans"/>
                <a:cs typeface="Open Sans"/>
                <a:sym typeface="Open Sans"/>
              </a:rPr>
              <a:t>Every time a student types a letter, we look at the two words before the cursor and compare it to 10 million phrases that we found on the web.</a:t>
            </a:r>
            <a:endParaRPr sz="1800">
              <a:solidFill>
                <a:srgbClr val="FFFFFF"/>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800">
              <a:solidFill>
                <a:srgbClr val="FFFFFF"/>
              </a:solidFill>
              <a:latin typeface="Open Sans"/>
              <a:ea typeface="Open Sans"/>
              <a:cs typeface="Open Sans"/>
              <a:sym typeface="Open Sans"/>
            </a:endParaRPr>
          </a:p>
          <a:p>
            <a:pPr marL="457200" marR="0" lvl="0" indent="-342900" algn="l" rtl="0">
              <a:lnSpc>
                <a:spcPct val="115000"/>
              </a:lnSpc>
              <a:spcBef>
                <a:spcPts val="600"/>
              </a:spcBef>
              <a:spcAft>
                <a:spcPts val="0"/>
              </a:spcAft>
              <a:buClr>
                <a:srgbClr val="FFFFFF"/>
              </a:buClr>
              <a:buSzPts val="1800"/>
              <a:buFont typeface="Open Sans"/>
              <a:buChar char="●"/>
            </a:pPr>
            <a:r>
              <a:rPr lang="en-GB" sz="1800">
                <a:solidFill>
                  <a:srgbClr val="FFFFFF"/>
                </a:solidFill>
                <a:latin typeface="Open Sans"/>
                <a:ea typeface="Open Sans"/>
                <a:cs typeface="Open Sans"/>
                <a:sym typeface="Open Sans"/>
              </a:rPr>
              <a:t>As our 20 million users type and choose their predictions we promote common choices and demote uncommon choices. </a:t>
            </a:r>
            <a:endParaRPr sz="1800">
              <a:solidFill>
                <a:srgbClr val="FFFFFF"/>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800">
              <a:solidFill>
                <a:srgbClr val="FFFFFF"/>
              </a:solidFill>
              <a:latin typeface="Open Sans"/>
              <a:ea typeface="Open Sans"/>
              <a:cs typeface="Open Sans"/>
              <a:sym typeface="Open Sans"/>
            </a:endParaRPr>
          </a:p>
          <a:p>
            <a:pPr marL="457200" marR="0" lvl="0" indent="-342900" algn="l" rtl="0">
              <a:lnSpc>
                <a:spcPct val="115000"/>
              </a:lnSpc>
              <a:spcBef>
                <a:spcPts val="600"/>
              </a:spcBef>
              <a:spcAft>
                <a:spcPts val="0"/>
              </a:spcAft>
              <a:buClr>
                <a:srgbClr val="FFFFFF"/>
              </a:buClr>
              <a:buSzPts val="1800"/>
              <a:buFont typeface="Open Sans"/>
              <a:buChar char="●"/>
            </a:pPr>
            <a:r>
              <a:rPr lang="en-GB" sz="1800">
                <a:solidFill>
                  <a:srgbClr val="FFFFFF"/>
                </a:solidFill>
                <a:latin typeface="Open Sans"/>
                <a:ea typeface="Open Sans"/>
                <a:cs typeface="Open Sans"/>
                <a:sym typeface="Open Sans"/>
              </a:rPr>
              <a:t>When you type, machine learning allows Read &amp; Write</a:t>
            </a:r>
            <a:br>
              <a:rPr lang="en-GB" sz="1800">
                <a:solidFill>
                  <a:srgbClr val="FFFFFF"/>
                </a:solidFill>
                <a:latin typeface="Open Sans"/>
                <a:ea typeface="Open Sans"/>
                <a:cs typeface="Open Sans"/>
                <a:sym typeface="Open Sans"/>
              </a:rPr>
            </a:br>
            <a:r>
              <a:rPr lang="en-GB" sz="1800">
                <a:solidFill>
                  <a:srgbClr val="FFFFFF"/>
                </a:solidFill>
                <a:latin typeface="Open Sans"/>
                <a:ea typeface="Open Sans"/>
                <a:cs typeface="Open Sans"/>
                <a:sym typeface="Open Sans"/>
              </a:rPr>
              <a:t>to be a real time expert writing coach </a:t>
            </a:r>
            <a:endParaRPr sz="1800">
              <a:solidFill>
                <a:srgbClr val="FFFFFF"/>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4" name="Google Shape;1094;p2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376" y="-885401"/>
            <a:ext cx="9459300" cy="6304800"/>
          </a:xfrm>
          <a:prstGeom prst="rect">
            <a:avLst/>
          </a:prstGeom>
          <a:noFill/>
          <a:ln>
            <a:noFill/>
          </a:ln>
        </p:spPr>
      </p:pic>
      <p:pic>
        <p:nvPicPr>
          <p:cNvPr id="1095" name="Google Shape;1095;p244" descr="TM_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80844" y="294382"/>
            <a:ext cx="1425800" cy="281300"/>
          </a:xfrm>
          <a:prstGeom prst="rect">
            <a:avLst/>
          </a:prstGeom>
          <a:noFill/>
          <a:ln>
            <a:noFill/>
          </a:ln>
        </p:spPr>
      </p:pic>
      <p:sp>
        <p:nvSpPr>
          <p:cNvPr id="1096" name="Google Shape;1096;p244"/>
          <p:cNvSpPr txBox="1"/>
          <p:nvPr/>
        </p:nvSpPr>
        <p:spPr>
          <a:xfrm>
            <a:off x="101650" y="3551100"/>
            <a:ext cx="9042300" cy="159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0" b="1">
                <a:solidFill>
                  <a:srgbClr val="FFFFFF"/>
                </a:solidFill>
                <a:latin typeface="Varela Round"/>
                <a:ea typeface="Varela Round"/>
                <a:cs typeface="Varela Round"/>
                <a:sym typeface="Varela Round"/>
              </a:rPr>
              <a:t>#drinkfromafirehose</a:t>
            </a:r>
            <a:endParaRPr sz="6000" b="1">
              <a:solidFill>
                <a:srgbClr val="FFFFFF"/>
              </a:solidFill>
              <a:latin typeface="Varela Round"/>
              <a:ea typeface="Varela Round"/>
              <a:cs typeface="Varela Round"/>
              <a:sym typeface="Varela Rou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100"/>
        <p:cNvGrpSpPr/>
        <p:nvPr/>
      </p:nvGrpSpPr>
      <p:grpSpPr>
        <a:xfrm>
          <a:off x="0" y="0"/>
          <a:ext cx="0" cy="0"/>
          <a:chOff x="0" y="0"/>
          <a:chExt cx="0" cy="0"/>
        </a:xfrm>
      </p:grpSpPr>
      <p:pic>
        <p:nvPicPr>
          <p:cNvPr id="1101" name="Google Shape;1101;p245"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1102" name="Google Shape;1102;p245"/>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prepare</a:t>
            </a:r>
            <a:endParaRPr sz="5400">
              <a:solidFill>
                <a:schemeClr val="lt1"/>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learner agency</a:t>
            </a:r>
            <a:endParaRPr sz="5400" b="1">
              <a:solidFill>
                <a:schemeClr val="lt1"/>
              </a:solidFill>
              <a:latin typeface="Varela Round"/>
              <a:ea typeface="Varela Round"/>
              <a:cs typeface="Varela Round"/>
              <a:sym typeface="Varela Rou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06"/>
        <p:cNvGrpSpPr/>
        <p:nvPr/>
      </p:nvGrpSpPr>
      <p:grpSpPr>
        <a:xfrm>
          <a:off x="0" y="0"/>
          <a:ext cx="0" cy="0"/>
          <a:chOff x="0" y="0"/>
          <a:chExt cx="0" cy="0"/>
        </a:xfrm>
      </p:grpSpPr>
      <p:sp>
        <p:nvSpPr>
          <p:cNvPr id="707" name="Google Shape;707;p192"/>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6000">
                <a:solidFill>
                  <a:schemeClr val="lt1"/>
                </a:solidFill>
                <a:latin typeface="Varela Round"/>
                <a:ea typeface="Varela Round"/>
                <a:cs typeface="Varela Round"/>
                <a:sym typeface="Varela Round"/>
              </a:rPr>
              <a:t>access     reading</a:t>
            </a:r>
            <a:endParaRPr sz="6000">
              <a:solidFill>
                <a:schemeClr val="lt1"/>
              </a:solidFill>
              <a:latin typeface="Varela Round"/>
              <a:ea typeface="Varela Round"/>
              <a:cs typeface="Varela Round"/>
              <a:sym typeface="Varela Round"/>
            </a:endParaRPr>
          </a:p>
          <a:p>
            <a:pPr marL="0" marR="0" lvl="0" indent="0" algn="ctr" rtl="0">
              <a:lnSpc>
                <a:spcPct val="100000"/>
              </a:lnSpc>
              <a:spcBef>
                <a:spcPts val="0"/>
              </a:spcBef>
              <a:spcAft>
                <a:spcPts val="0"/>
              </a:spcAft>
              <a:buClr>
                <a:schemeClr val="lt1"/>
              </a:buClr>
              <a:buFont typeface="Arial"/>
              <a:buNone/>
            </a:pPr>
            <a:r>
              <a:rPr lang="en-GB" sz="6000">
                <a:solidFill>
                  <a:schemeClr val="lt1"/>
                </a:solidFill>
                <a:latin typeface="Varela Round"/>
                <a:ea typeface="Varela Round"/>
                <a:cs typeface="Varela Round"/>
                <a:sym typeface="Varela Round"/>
              </a:rPr>
              <a:t>demonstrate     writing</a:t>
            </a:r>
            <a:endParaRPr sz="6000">
              <a:solidFill>
                <a:schemeClr val="lt1"/>
              </a:solidFill>
              <a:latin typeface="Varela Round"/>
              <a:ea typeface="Varela Round"/>
              <a:cs typeface="Varela Round"/>
              <a:sym typeface="Varela Round"/>
            </a:endParaRPr>
          </a:p>
        </p:txBody>
      </p:sp>
      <p:cxnSp>
        <p:nvCxnSpPr>
          <p:cNvPr id="708" name="Google Shape;708;p192"/>
          <p:cNvCxnSpPr/>
          <p:nvPr/>
        </p:nvCxnSpPr>
        <p:spPr>
          <a:xfrm rot="10800000" flipH="1">
            <a:off x="3986225" y="2175175"/>
            <a:ext cx="375000" cy="10800"/>
          </a:xfrm>
          <a:prstGeom prst="straightConnector1">
            <a:avLst/>
          </a:prstGeom>
          <a:noFill/>
          <a:ln w="76200" cap="flat" cmpd="sng">
            <a:solidFill>
              <a:srgbClr val="FFFFFF"/>
            </a:solidFill>
            <a:prstDash val="solid"/>
            <a:round/>
            <a:headEnd type="none" w="med" len="med"/>
            <a:tailEnd type="triangle" w="med" len="med"/>
          </a:ln>
        </p:spPr>
      </p:cxnSp>
      <p:cxnSp>
        <p:nvCxnSpPr>
          <p:cNvPr id="709" name="Google Shape;709;p192"/>
          <p:cNvCxnSpPr/>
          <p:nvPr/>
        </p:nvCxnSpPr>
        <p:spPr>
          <a:xfrm rot="10800000" flipH="1">
            <a:off x="5242325" y="3088375"/>
            <a:ext cx="375000" cy="10800"/>
          </a:xfrm>
          <a:prstGeom prst="straightConnector1">
            <a:avLst/>
          </a:prstGeom>
          <a:noFill/>
          <a:ln w="76200" cap="flat" cmpd="sng">
            <a:solidFill>
              <a:srgbClr val="FFFFFF"/>
            </a:solidFill>
            <a:prstDash val="solid"/>
            <a:round/>
            <a:headEnd type="none" w="med" len="med"/>
            <a:tailEnd type="triangle" w="med" len="med"/>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106"/>
        <p:cNvGrpSpPr/>
        <p:nvPr/>
      </p:nvGrpSpPr>
      <p:grpSpPr>
        <a:xfrm>
          <a:off x="0" y="0"/>
          <a:ext cx="0" cy="0"/>
          <a:chOff x="0" y="0"/>
          <a:chExt cx="0" cy="0"/>
        </a:xfrm>
      </p:grpSpPr>
      <p:sp>
        <p:nvSpPr>
          <p:cNvPr id="1107" name="Google Shape;1107;p246"/>
          <p:cNvSpPr txBox="1"/>
          <p:nvPr/>
        </p:nvSpPr>
        <p:spPr>
          <a:xfrm>
            <a:off x="0" y="-25"/>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Font typeface="Arial"/>
              <a:buNone/>
            </a:pPr>
            <a:r>
              <a:rPr lang="en-GB" sz="5400">
                <a:solidFill>
                  <a:schemeClr val="lt1"/>
                </a:solidFill>
                <a:latin typeface="Varela Round"/>
                <a:ea typeface="Varela Round"/>
                <a:cs typeface="Varela Round"/>
                <a:sym typeface="Varela Round"/>
              </a:rPr>
              <a:t>institutions will try and preserve the problem to which they are the solution</a:t>
            </a:r>
            <a:endParaRPr sz="5400" b="1">
              <a:solidFill>
                <a:schemeClr val="lt1"/>
              </a:solidFill>
              <a:latin typeface="Varela Round"/>
              <a:ea typeface="Varela Round"/>
              <a:cs typeface="Varela Round"/>
              <a:sym typeface="Varela Round"/>
            </a:endParaRPr>
          </a:p>
        </p:txBody>
      </p:sp>
      <p:pic>
        <p:nvPicPr>
          <p:cNvPr id="1108" name="Google Shape;1108;p246"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1109" name="Google Shape;1109;p246"/>
          <p:cNvSpPr txBox="1"/>
          <p:nvPr/>
        </p:nvSpPr>
        <p:spPr>
          <a:xfrm>
            <a:off x="0" y="4809575"/>
            <a:ext cx="3000000" cy="33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rgbClr val="FFFFFF"/>
                </a:solidFill>
                <a:latin typeface="Varela Round"/>
                <a:ea typeface="Varela Round"/>
                <a:cs typeface="Varela Round"/>
                <a:sym typeface="Varela Round"/>
              </a:rPr>
              <a:t>Cathy Davidson (2011) </a:t>
            </a:r>
            <a:endParaRPr>
              <a:solidFill>
                <a:srgbClr val="FFFFFF"/>
              </a:solidFill>
              <a:latin typeface="Varela Round"/>
              <a:ea typeface="Varela Round"/>
              <a:cs typeface="Varela Round"/>
              <a:sym typeface="Varela Roun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1113"/>
        <p:cNvGrpSpPr/>
        <p:nvPr/>
      </p:nvGrpSpPr>
      <p:grpSpPr>
        <a:xfrm>
          <a:off x="0" y="0"/>
          <a:ext cx="0" cy="0"/>
          <a:chOff x="0" y="0"/>
          <a:chExt cx="0" cy="0"/>
        </a:xfrm>
      </p:grpSpPr>
      <p:pic>
        <p:nvPicPr>
          <p:cNvPr id="1114" name="Google Shape;1114;p247"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1115" name="Google Shape;1115;p247"/>
          <p:cNvSpPr txBox="1"/>
          <p:nvPr/>
        </p:nvSpPr>
        <p:spPr>
          <a:xfrm>
            <a:off x="5328700" y="624425"/>
            <a:ext cx="3815400" cy="2643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a:solidFill>
                  <a:srgbClr val="FFFFFF"/>
                </a:solidFill>
                <a:latin typeface="Varela Round"/>
                <a:ea typeface="Varela Round"/>
                <a:cs typeface="Varela Round"/>
                <a:sym typeface="Varela Round"/>
              </a:rPr>
              <a:t>most </a:t>
            </a:r>
            <a:endParaRPr sz="4800">
              <a:solidFill>
                <a:srgbClr val="FFFFFF"/>
              </a:solidFill>
              <a:latin typeface="Varela Round"/>
              <a:ea typeface="Varela Round"/>
              <a:cs typeface="Varela Round"/>
              <a:sym typeface="Varela Round"/>
            </a:endParaRPr>
          </a:p>
          <a:p>
            <a:pPr marL="0" marR="0" lvl="0" indent="0" algn="ctr" rtl="0">
              <a:lnSpc>
                <a:spcPct val="100000"/>
              </a:lnSpc>
              <a:spcBef>
                <a:spcPts val="0"/>
              </a:spcBef>
              <a:spcAft>
                <a:spcPts val="0"/>
              </a:spcAft>
              <a:buClr>
                <a:srgbClr val="000000"/>
              </a:buClr>
              <a:buSzPts val="4800"/>
              <a:buFont typeface="Arial"/>
              <a:buNone/>
            </a:pPr>
            <a:r>
              <a:rPr lang="en-GB" sz="4800">
                <a:solidFill>
                  <a:srgbClr val="FFFFFF"/>
                </a:solidFill>
                <a:latin typeface="Varela Round"/>
                <a:ea typeface="Varela Round"/>
                <a:cs typeface="Varela Round"/>
                <a:sym typeface="Varela Round"/>
              </a:rPr>
              <a:t>critical factor?</a:t>
            </a:r>
            <a:endParaRPr sz="4800" b="1" i="0" u="none" strike="noStrike" cap="none">
              <a:solidFill>
                <a:srgbClr val="FFFFFF"/>
              </a:solidFill>
              <a:latin typeface="Varela Round"/>
              <a:ea typeface="Varela Round"/>
              <a:cs typeface="Varela Round"/>
              <a:sym typeface="Varela Round"/>
            </a:endParaRPr>
          </a:p>
        </p:txBody>
      </p:sp>
      <p:pic>
        <p:nvPicPr>
          <p:cNvPr id="1116" name="Google Shape;1116;p247"/>
          <p:cNvPicPr preferRelativeResize="0"/>
          <p:nvPr/>
        </p:nvPicPr>
        <p:blipFill rotWithShape="1">
          <a:blip r:embed="rId4" cstate="email">
            <a:alphaModFix/>
            <a:extLst>
              <a:ext uri="{28A0092B-C50C-407E-A947-70E740481C1C}">
                <a14:useLocalDpi xmlns:a14="http://schemas.microsoft.com/office/drawing/2010/main"/>
              </a:ext>
            </a:extLst>
          </a:blip>
          <a:srcRect l="13588" r="13588"/>
          <a:stretch/>
        </p:blipFill>
        <p:spPr>
          <a:xfrm>
            <a:off x="319850" y="642925"/>
            <a:ext cx="5143500" cy="3857626"/>
          </a:xfrm>
          <a:prstGeom prst="rect">
            <a:avLst/>
          </a:prstGeom>
          <a:noFill/>
          <a:ln>
            <a:noFill/>
          </a:ln>
          <a:effectLst>
            <a:outerShdw blurRad="714375" dist="19050" dir="5400000" algn="bl" rotWithShape="0">
              <a:srgbClr val="000000">
                <a:alpha val="49800"/>
              </a:srgbClr>
            </a:outerShdw>
          </a:effectLst>
        </p:spPr>
      </p:pic>
      <p:sp>
        <p:nvSpPr>
          <p:cNvPr id="1117" name="Google Shape;1117;p247"/>
          <p:cNvSpPr txBox="1"/>
          <p:nvPr/>
        </p:nvSpPr>
        <p:spPr>
          <a:xfrm>
            <a:off x="5736400" y="3151200"/>
            <a:ext cx="3000000" cy="141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0" b="1">
                <a:solidFill>
                  <a:schemeClr val="lt1"/>
                </a:solidFill>
                <a:latin typeface="Varela Round"/>
                <a:ea typeface="Varela Round"/>
                <a:cs typeface="Varela Round"/>
                <a:sym typeface="Varela Round"/>
              </a:rPr>
              <a:t>you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248"/>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3"/>
          </a:xfrm>
          <a:prstGeom prst="rect">
            <a:avLst/>
          </a:prstGeom>
          <a:noFill/>
          <a:ln w="9525" cap="flat" cmpd="sng">
            <a:solidFill>
              <a:schemeClr val="dk2"/>
            </a:solidFill>
            <a:prstDash val="solid"/>
            <a:round/>
            <a:headEnd type="none" w="sm" len="sm"/>
            <a:tailEnd type="none" w="sm" len="sm"/>
          </a:ln>
        </p:spPr>
      </p:pic>
      <p:sp>
        <p:nvSpPr>
          <p:cNvPr id="1123" name="Google Shape;1123;p248"/>
          <p:cNvSpPr txBox="1"/>
          <p:nvPr/>
        </p:nvSpPr>
        <p:spPr>
          <a:xfrm>
            <a:off x="6471900" y="4135850"/>
            <a:ext cx="2672100" cy="865500"/>
          </a:xfrm>
          <a:prstGeom prst="rect">
            <a:avLst/>
          </a:prstGeom>
          <a:noFill/>
          <a:ln>
            <a:noFill/>
          </a:ln>
        </p:spPr>
        <p:txBody>
          <a:bodyPr spcFirstLastPara="1" wrap="square" lIns="68575" tIns="34275" rIns="68575" bIns="34275" anchor="ctr" anchorCtr="0">
            <a:noAutofit/>
          </a:bodyPr>
          <a:lstStyle/>
          <a:p>
            <a:pPr marL="457200" marR="0" lvl="0" indent="0" algn="l" rtl="0">
              <a:lnSpc>
                <a:spcPct val="100000"/>
              </a:lnSpc>
              <a:spcBef>
                <a:spcPts val="0"/>
              </a:spcBef>
              <a:spcAft>
                <a:spcPts val="0"/>
              </a:spcAft>
              <a:buClr>
                <a:srgbClr val="000000"/>
              </a:buClr>
              <a:buSzPts val="4800"/>
              <a:buFont typeface="Arial"/>
              <a:buNone/>
            </a:pPr>
            <a:r>
              <a:rPr lang="en-GB" sz="4800" b="1" i="0" u="none" strike="noStrike" cap="none">
                <a:latin typeface="Varela Round"/>
                <a:ea typeface="Varela Round"/>
                <a:cs typeface="Varela Round"/>
                <a:sym typeface="Varela Round"/>
              </a:rPr>
              <a:t>thanks</a:t>
            </a:r>
            <a:endParaRPr sz="4800" b="1" i="0" u="none" strike="noStrike" cap="none">
              <a:latin typeface="Varela Round"/>
              <a:ea typeface="Varela Round"/>
              <a:cs typeface="Varela Round"/>
              <a:sym typeface="Varela Round"/>
            </a:endParaRPr>
          </a:p>
        </p:txBody>
      </p:sp>
      <p:sp>
        <p:nvSpPr>
          <p:cNvPr id="1124" name="Google Shape;1124;p248"/>
          <p:cNvSpPr txBox="1"/>
          <p:nvPr/>
        </p:nvSpPr>
        <p:spPr>
          <a:xfrm>
            <a:off x="137025" y="4257200"/>
            <a:ext cx="3810300" cy="622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latin typeface="Varela Round"/>
                <a:ea typeface="Varela Round"/>
                <a:cs typeface="Varela Round"/>
                <a:sym typeface="Varela Round"/>
              </a:rPr>
              <a:t>@gregoconnor</a:t>
            </a:r>
            <a:endParaRPr sz="3600" b="1" i="0" u="none" strike="noStrike" cap="none">
              <a:latin typeface="Varela Round"/>
              <a:ea typeface="Varela Round"/>
              <a:cs typeface="Varela Round"/>
              <a:sym typeface="Varela Round"/>
            </a:endParaRPr>
          </a:p>
        </p:txBody>
      </p:sp>
      <p:pic>
        <p:nvPicPr>
          <p:cNvPr id="1125" name="Google Shape;1125;p248"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3"/>
        <p:cNvGrpSpPr/>
        <p:nvPr/>
      </p:nvGrpSpPr>
      <p:grpSpPr>
        <a:xfrm>
          <a:off x="0" y="0"/>
          <a:ext cx="0" cy="0"/>
          <a:chOff x="0" y="0"/>
          <a:chExt cx="0" cy="0"/>
        </a:xfrm>
      </p:grpSpPr>
      <p:pic>
        <p:nvPicPr>
          <p:cNvPr id="714" name="Google Shape;714;p193"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pic>
        <p:nvPicPr>
          <p:cNvPr id="715" name="Google Shape;715;p193"/>
          <p:cNvPicPr preferRelativeResize="0"/>
          <p:nvPr/>
        </p:nvPicPr>
        <p:blipFill>
          <a:blip r:embed="rId4" cstate="email">
            <a:alphaModFix amt="62000"/>
            <a:extLst>
              <a:ext uri="{28A0092B-C50C-407E-A947-70E740481C1C}">
                <a14:useLocalDpi xmlns:a14="http://schemas.microsoft.com/office/drawing/2010/main"/>
              </a:ext>
            </a:extLst>
          </a:blip>
          <a:stretch>
            <a:fillRect/>
          </a:stretch>
        </p:blipFill>
        <p:spPr>
          <a:xfrm>
            <a:off x="1850" y="16513"/>
            <a:ext cx="9140299" cy="5110474"/>
          </a:xfrm>
          <a:prstGeom prst="rect">
            <a:avLst/>
          </a:prstGeom>
          <a:noFill/>
          <a:ln>
            <a:noFill/>
          </a:ln>
        </p:spPr>
      </p:pic>
      <p:pic>
        <p:nvPicPr>
          <p:cNvPr id="716" name="Google Shape;716;p193" descr="Texthelp_Logo_1colour_White_RGB.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
        <p:nvSpPr>
          <p:cNvPr id="717" name="Google Shape;717;p193"/>
          <p:cNvSpPr/>
          <p:nvPr/>
        </p:nvSpPr>
        <p:spPr>
          <a:xfrm>
            <a:off x="4019725" y="3828700"/>
            <a:ext cx="4927800" cy="1185000"/>
          </a:xfrm>
          <a:prstGeom prst="rect">
            <a:avLst/>
          </a:prstGeom>
          <a:noFill/>
          <a:ln>
            <a:noFill/>
          </a:ln>
        </p:spPr>
        <p:txBody>
          <a:bodyPr spcFirstLastPara="1" wrap="square" lIns="72225" tIns="72225" rIns="72225" bIns="72225" anchor="t" anchorCtr="0">
            <a:noAutofit/>
          </a:bodyPr>
          <a:lstStyle/>
          <a:p>
            <a:pPr marL="0" marR="0" lvl="0" indent="0" algn="ctr" rtl="0">
              <a:lnSpc>
                <a:spcPct val="100000"/>
              </a:lnSpc>
              <a:spcBef>
                <a:spcPts val="0"/>
              </a:spcBef>
              <a:spcAft>
                <a:spcPts val="0"/>
              </a:spcAft>
              <a:buClr>
                <a:srgbClr val="FFFFFF"/>
              </a:buClr>
              <a:buFont typeface="Varela Round"/>
              <a:buNone/>
            </a:pPr>
            <a:r>
              <a:rPr lang="en-GB" sz="6000">
                <a:solidFill>
                  <a:srgbClr val="FFFFFF"/>
                </a:solidFill>
                <a:latin typeface="Varela Round"/>
                <a:ea typeface="Varela Round"/>
                <a:cs typeface="Varela Round"/>
                <a:sym typeface="Varela Round"/>
              </a:rPr>
              <a:t>technology</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21"/>
        <p:cNvGrpSpPr/>
        <p:nvPr/>
      </p:nvGrpSpPr>
      <p:grpSpPr>
        <a:xfrm>
          <a:off x="0" y="0"/>
          <a:ext cx="0" cy="0"/>
          <a:chOff x="0" y="0"/>
          <a:chExt cx="0" cy="0"/>
        </a:xfrm>
      </p:grpSpPr>
      <p:pic>
        <p:nvPicPr>
          <p:cNvPr id="722" name="Google Shape;722;p194"/>
          <p:cNvPicPr preferRelativeResize="0"/>
          <p:nvPr/>
        </p:nvPicPr>
        <p:blipFill>
          <a:blip r:embed="rId3">
            <a:alphaModFix/>
          </a:blip>
          <a:stretch>
            <a:fillRect/>
          </a:stretch>
        </p:blipFill>
        <p:spPr>
          <a:xfrm>
            <a:off x="2423025" y="414178"/>
            <a:ext cx="4297950" cy="4315144"/>
          </a:xfrm>
          <a:prstGeom prst="rect">
            <a:avLst/>
          </a:prstGeom>
          <a:noFill/>
          <a:ln>
            <a:noFill/>
          </a:ln>
          <a:effectLst>
            <a:outerShdw blurRad="928688" dist="133350" dir="360000" algn="bl" rotWithShape="0">
              <a:srgbClr val="000000">
                <a:alpha val="50000"/>
              </a:srgbClr>
            </a:outerShdw>
          </a:effectLst>
        </p:spPr>
      </p:pic>
      <p:pic>
        <p:nvPicPr>
          <p:cNvPr id="723" name="Google Shape;723;p194" descr="Texthelp_Logo_1colour_White_RGB.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Shape 727"/>
        <p:cNvGrpSpPr/>
        <p:nvPr/>
      </p:nvGrpSpPr>
      <p:grpSpPr>
        <a:xfrm>
          <a:off x="0" y="0"/>
          <a:ext cx="0" cy="0"/>
          <a:chOff x="0" y="0"/>
          <a:chExt cx="0" cy="0"/>
        </a:xfrm>
      </p:grpSpPr>
      <p:pic>
        <p:nvPicPr>
          <p:cNvPr id="728" name="Google Shape;728;p1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87750" y="97425"/>
            <a:ext cx="1333950" cy="778150"/>
          </a:xfrm>
          <a:prstGeom prst="rect">
            <a:avLst/>
          </a:prstGeom>
          <a:noFill/>
          <a:ln>
            <a:noFill/>
          </a:ln>
        </p:spPr>
      </p:pic>
      <p:pic>
        <p:nvPicPr>
          <p:cNvPr id="729" name="Google Shape;729;p195" descr="two children sitting at an old Mac Plus computer 1992" title="children at compute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0"/>
            <a:ext cx="7547110" cy="5143500"/>
          </a:xfrm>
          <a:prstGeom prst="rect">
            <a:avLst/>
          </a:prstGeom>
          <a:noFill/>
          <a:ln>
            <a:noFill/>
          </a:ln>
          <a:effectLst>
            <a:outerShdw blurRad="1071563" dist="276225" dir="5400000" algn="bl" rotWithShape="0">
              <a:srgbClr val="000000">
                <a:alpha val="50000"/>
              </a:srgbClr>
            </a:outerShdw>
          </a:effectLst>
        </p:spPr>
      </p:pic>
      <p:pic>
        <p:nvPicPr>
          <p:cNvPr id="730" name="Google Shape;730;p195" descr="Texthelp_Logo_1colour_White_RGB.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24325" y="285775"/>
            <a:ext cx="895325" cy="1774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amtasiaStudio">
  <a:themeElements>
    <a:clrScheme name="Custom 2">
      <a:dk1>
        <a:srgbClr val="58595B"/>
      </a:dk1>
      <a:lt1>
        <a:srgbClr val="FFFFFF"/>
      </a:lt1>
      <a:dk2>
        <a:srgbClr val="006A71"/>
      </a:dk2>
      <a:lt2>
        <a:srgbClr val="F8F8F8"/>
      </a:lt2>
      <a:accent1>
        <a:srgbClr val="F8971D"/>
      </a:accent1>
      <a:accent2>
        <a:srgbClr val="006A71"/>
      </a:accent2>
      <a:accent3>
        <a:srgbClr val="C3CE81"/>
      </a:accent3>
      <a:accent4>
        <a:srgbClr val="66AECC"/>
      </a:accent4>
      <a:accent5>
        <a:srgbClr val="DD1541"/>
      </a:accent5>
      <a:accent6>
        <a:srgbClr val="FFC425"/>
      </a:accent6>
      <a:hlink>
        <a:srgbClr val="FFFFFF"/>
      </a:hlink>
      <a:folHlink>
        <a:srgbClr val="C3CE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quatI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924</Words>
  <Application>Microsoft Office PowerPoint</Application>
  <PresentationFormat>On-screen Show (16:9)</PresentationFormat>
  <Paragraphs>178</Paragraphs>
  <Slides>62</Slides>
  <Notes>62</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62</vt:i4>
      </vt:variant>
    </vt:vector>
  </HeadingPairs>
  <TitlesOfParts>
    <vt:vector size="92" baseType="lpstr">
      <vt:lpstr>Raleway</vt:lpstr>
      <vt:lpstr>Oswald</vt:lpstr>
      <vt:lpstr>Arial</vt:lpstr>
      <vt:lpstr>Calibri</vt:lpstr>
      <vt:lpstr>Raleway ExtraBold</vt:lpstr>
      <vt:lpstr>Nunito</vt:lpstr>
      <vt:lpstr>Raleway Light</vt:lpstr>
      <vt:lpstr>Varela Round</vt:lpstr>
      <vt:lpstr>Helvetica Neue</vt:lpstr>
      <vt:lpstr>Noto Sans Symbols</vt:lpstr>
      <vt:lpstr>Montserrat</vt:lpstr>
      <vt:lpstr>Average</vt:lpstr>
      <vt:lpstr>Open Sans</vt:lpstr>
      <vt:lpstr>Simple Light</vt:lpstr>
      <vt:lpstr>Olivia template</vt:lpstr>
      <vt:lpstr>Simple Light</vt:lpstr>
      <vt:lpstr>Simple Light</vt:lpstr>
      <vt:lpstr>Simple Light</vt:lpstr>
      <vt:lpstr>5_Simple Light</vt:lpstr>
      <vt:lpstr>EquatIO</vt:lpstr>
      <vt:lpstr>Simple Light</vt:lpstr>
      <vt:lpstr>Simple Light</vt:lpstr>
      <vt:lpstr>Slate</vt:lpstr>
      <vt:lpstr>CamtasiaStudio</vt:lpstr>
      <vt:lpstr>Simple Light</vt:lpstr>
      <vt:lpstr>Simple Light</vt:lpstr>
      <vt:lpstr>Simple Light</vt:lpstr>
      <vt:lpstr>Simple Light</vt:lpstr>
      <vt:lpstr>Simple Light</vt:lpstr>
      <vt:lpstr>Custom</vt:lpstr>
      <vt:lpstr> Promoting learner agency for ALL learners using digital tools.   An essential component for change in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Text-to-Speech</vt:lpstr>
      <vt:lpstr>read upto 200 - 300 wpm speak 150-170 wpm  comprehension problems below 100 wpm </vt:lpstr>
      <vt:lpstr>you can listen and understand content that is above your reading level </vt:lpstr>
      <vt:lpstr>PowerPoint Presentation</vt:lpstr>
      <vt:lpstr>PowerPoint Presentation</vt:lpstr>
      <vt:lpstr>PowerPoint Presentation</vt:lpstr>
      <vt:lpstr>PowerPoint Presentation</vt:lpstr>
      <vt:lpstr>Speech to text - iPad</vt:lpstr>
      <vt:lpstr>PowerPoint Presentation</vt:lpstr>
      <vt:lpstr>PowerPoint Presentation</vt:lpstr>
      <vt:lpstr>PowerPoint Presentation</vt:lpstr>
      <vt:lpstr>OCR  (optical character recognition)</vt:lpstr>
      <vt:lpstr>OCR  (optical character recognition)</vt:lpstr>
      <vt:lpstr>PowerPoint Presentation</vt:lpstr>
      <vt:lpstr>PowerPoint Presentation</vt:lpstr>
      <vt:lpstr>PowerPoint Presentation</vt:lpstr>
      <vt:lpstr>Text-to-Speech (proofreading)  Spelling check  Grammar check</vt:lpstr>
      <vt:lpstr>PowerPoint Presentation</vt:lpstr>
      <vt:lpstr>“I can hear the difference  in my writing” </vt:lpstr>
      <vt:lpstr>PowerPoint Presentation</vt:lpstr>
      <vt:lpstr>alternative pens  Talk &amp; Type</vt:lpstr>
      <vt:lpstr>alternative pens  Prediction</vt:lpstr>
      <vt:lpstr>Machine Learning &amp; Word Prediction in Read&amp;Write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learner agency for ALL learners using digital tools.   An essential component for change in education</dc:title>
  <dc:creator>Jane Hawkeswood</dc:creator>
  <cp:lastModifiedBy>Jane Hawkeswood</cp:lastModifiedBy>
  <cp:revision>3</cp:revision>
  <dcterms:modified xsi:type="dcterms:W3CDTF">2018-12-13T05:31:52Z</dcterms:modified>
</cp:coreProperties>
</file>