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1" r:id="rId2"/>
    <p:sldId id="329" r:id="rId3"/>
    <p:sldId id="282" r:id="rId4"/>
    <p:sldId id="304" r:id="rId5"/>
    <p:sldId id="305" r:id="rId6"/>
    <p:sldId id="308" r:id="rId7"/>
    <p:sldId id="309" r:id="rId8"/>
    <p:sldId id="310" r:id="rId9"/>
    <p:sldId id="306" r:id="rId10"/>
    <p:sldId id="314" r:id="rId11"/>
    <p:sldId id="331" r:id="rId12"/>
    <p:sldId id="283" r:id="rId13"/>
    <p:sldId id="315" r:id="rId14"/>
    <p:sldId id="332" r:id="rId15"/>
    <p:sldId id="326" r:id="rId16"/>
    <p:sldId id="284" r:id="rId17"/>
    <p:sldId id="324" r:id="rId18"/>
    <p:sldId id="325" r:id="rId19"/>
    <p:sldId id="317" r:id="rId20"/>
    <p:sldId id="318" r:id="rId21"/>
    <p:sldId id="320" r:id="rId22"/>
    <p:sldId id="321" r:id="rId23"/>
    <p:sldId id="327" r:id="rId24"/>
    <p:sldId id="319" r:id="rId25"/>
    <p:sldId id="285" r:id="rId26"/>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3">
          <p15:clr>
            <a:srgbClr val="A4A3A4"/>
          </p15:clr>
        </p15:guide>
        <p15:guide id="2" pos="38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92"/>
    <a:srgbClr val="00A9CE"/>
    <a:srgbClr val="B4DCEE"/>
    <a:srgbClr val="92D6E3"/>
    <a:srgbClr val="DEF3F7"/>
    <a:srgbClr val="F1F1F1"/>
    <a:srgbClr val="E4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63451" autoAdjust="0"/>
  </p:normalViewPr>
  <p:slideViewPr>
    <p:cSldViewPr snapToGrid="0">
      <p:cViewPr varScale="1">
        <p:scale>
          <a:sx n="95" d="100"/>
          <a:sy n="95" d="100"/>
        </p:scale>
        <p:origin x="2100" y="84"/>
      </p:cViewPr>
      <p:guideLst>
        <p:guide orient="horz" pos="3153"/>
        <p:guide pos="385"/>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38" d="100"/>
          <a:sy n="138" d="100"/>
        </p:scale>
        <p:origin x="4496"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363756B-3E96-B546-8067-20B2A2440BA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9F406CE4-B57B-AC45-91B8-858D7CC8353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57021AA-AC2F-8246-A977-B29CAE045FE1}"/>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F80FD23-2EB6-EC41-B3C5-930019558448}" type="slidenum">
              <a:rPr lang="en-US" smtClean="0"/>
              <a:t>‹#›</a:t>
            </a:fld>
            <a:endParaRPr lang="en-US"/>
          </a:p>
        </p:txBody>
      </p:sp>
    </p:spTree>
    <p:extLst>
      <p:ext uri="{BB962C8B-B14F-4D97-AF65-F5344CB8AC3E}">
        <p14:creationId xmlns:p14="http://schemas.microsoft.com/office/powerpoint/2010/main" val="169058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8D07C0-EB1F-E74E-AF70-074EAAA88DD5}" type="datetimeFigureOut">
              <a:rPr lang="en-US" smtClean="0"/>
              <a:t>12/3/2018</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4537C43-A11F-A24A-82EA-F0B3E89A1A8F}" type="slidenum">
              <a:rPr lang="en-US" smtClean="0"/>
              <a:t>‹#›</a:t>
            </a:fld>
            <a:endParaRPr lang="en-US"/>
          </a:p>
        </p:txBody>
      </p:sp>
    </p:spTree>
    <p:extLst>
      <p:ext uri="{BB962C8B-B14F-4D97-AF65-F5344CB8AC3E}">
        <p14:creationId xmlns:p14="http://schemas.microsoft.com/office/powerpoint/2010/main" val="993215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04537C43-A11F-A24A-82EA-F0B3E89A1A8F}" type="slidenum">
              <a:rPr lang="en-US" smtClean="0"/>
              <a:t>1</a:t>
            </a:fld>
            <a:endParaRPr lang="en-US"/>
          </a:p>
        </p:txBody>
      </p:sp>
    </p:spTree>
    <p:extLst>
      <p:ext uri="{BB962C8B-B14F-4D97-AF65-F5344CB8AC3E}">
        <p14:creationId xmlns:p14="http://schemas.microsoft.com/office/powerpoint/2010/main" val="94981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04537C43-A11F-A24A-82EA-F0B3E89A1A8F}" type="slidenum">
              <a:rPr lang="en-US" smtClean="0"/>
              <a:t>11</a:t>
            </a:fld>
            <a:endParaRPr lang="en-US"/>
          </a:p>
        </p:txBody>
      </p:sp>
    </p:spTree>
    <p:extLst>
      <p:ext uri="{BB962C8B-B14F-4D97-AF65-F5344CB8AC3E}">
        <p14:creationId xmlns:p14="http://schemas.microsoft.com/office/powerpoint/2010/main" val="1910246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12</a:t>
            </a:fld>
            <a:endParaRPr lang="en-US"/>
          </a:p>
        </p:txBody>
      </p:sp>
    </p:spTree>
    <p:extLst>
      <p:ext uri="{BB962C8B-B14F-4D97-AF65-F5344CB8AC3E}">
        <p14:creationId xmlns:p14="http://schemas.microsoft.com/office/powerpoint/2010/main" val="287459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13</a:t>
            </a:fld>
            <a:endParaRPr lang="en-US"/>
          </a:p>
        </p:txBody>
      </p:sp>
    </p:spTree>
    <p:extLst>
      <p:ext uri="{BB962C8B-B14F-4D97-AF65-F5344CB8AC3E}">
        <p14:creationId xmlns:p14="http://schemas.microsoft.com/office/powerpoint/2010/main" val="71477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14</a:t>
            </a:fld>
            <a:endParaRPr lang="en-US"/>
          </a:p>
        </p:txBody>
      </p:sp>
    </p:spTree>
    <p:extLst>
      <p:ext uri="{BB962C8B-B14F-4D97-AF65-F5344CB8AC3E}">
        <p14:creationId xmlns:p14="http://schemas.microsoft.com/office/powerpoint/2010/main" val="1360186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37C43-A11F-A24A-82EA-F0B3E89A1A8F}" type="slidenum">
              <a:rPr lang="en-US" smtClean="0"/>
              <a:t>15</a:t>
            </a:fld>
            <a:endParaRPr lang="en-US"/>
          </a:p>
        </p:txBody>
      </p:sp>
    </p:spTree>
    <p:extLst>
      <p:ext uri="{BB962C8B-B14F-4D97-AF65-F5344CB8AC3E}">
        <p14:creationId xmlns:p14="http://schemas.microsoft.com/office/powerpoint/2010/main" val="244110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37C43-A11F-A24A-82EA-F0B3E89A1A8F}" type="slidenum">
              <a:rPr lang="en-US" smtClean="0"/>
              <a:t>16</a:t>
            </a:fld>
            <a:endParaRPr lang="en-US"/>
          </a:p>
        </p:txBody>
      </p:sp>
    </p:spTree>
    <p:extLst>
      <p:ext uri="{BB962C8B-B14F-4D97-AF65-F5344CB8AC3E}">
        <p14:creationId xmlns:p14="http://schemas.microsoft.com/office/powerpoint/2010/main" val="3070218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17</a:t>
            </a:fld>
            <a:endParaRPr lang="en-US"/>
          </a:p>
        </p:txBody>
      </p:sp>
    </p:spTree>
    <p:extLst>
      <p:ext uri="{BB962C8B-B14F-4D97-AF65-F5344CB8AC3E}">
        <p14:creationId xmlns:p14="http://schemas.microsoft.com/office/powerpoint/2010/main" val="361497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18</a:t>
            </a:fld>
            <a:endParaRPr lang="en-US"/>
          </a:p>
        </p:txBody>
      </p:sp>
    </p:spTree>
    <p:extLst>
      <p:ext uri="{BB962C8B-B14F-4D97-AF65-F5344CB8AC3E}">
        <p14:creationId xmlns:p14="http://schemas.microsoft.com/office/powerpoint/2010/main" val="246386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19</a:t>
            </a:fld>
            <a:endParaRPr lang="en-US"/>
          </a:p>
        </p:txBody>
      </p:sp>
    </p:spTree>
    <p:extLst>
      <p:ext uri="{BB962C8B-B14F-4D97-AF65-F5344CB8AC3E}">
        <p14:creationId xmlns:p14="http://schemas.microsoft.com/office/powerpoint/2010/main" val="4018499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20</a:t>
            </a:fld>
            <a:endParaRPr lang="en-US"/>
          </a:p>
        </p:txBody>
      </p:sp>
    </p:spTree>
    <p:extLst>
      <p:ext uri="{BB962C8B-B14F-4D97-AF65-F5344CB8AC3E}">
        <p14:creationId xmlns:p14="http://schemas.microsoft.com/office/powerpoint/2010/main" val="23025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3</a:t>
            </a:fld>
            <a:endParaRPr lang="en-US"/>
          </a:p>
        </p:txBody>
      </p:sp>
    </p:spTree>
    <p:extLst>
      <p:ext uri="{BB962C8B-B14F-4D97-AF65-F5344CB8AC3E}">
        <p14:creationId xmlns:p14="http://schemas.microsoft.com/office/powerpoint/2010/main" val="2959963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21</a:t>
            </a:fld>
            <a:endParaRPr lang="en-US"/>
          </a:p>
        </p:txBody>
      </p:sp>
    </p:spTree>
    <p:extLst>
      <p:ext uri="{BB962C8B-B14F-4D97-AF65-F5344CB8AC3E}">
        <p14:creationId xmlns:p14="http://schemas.microsoft.com/office/powerpoint/2010/main" val="45165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22</a:t>
            </a:fld>
            <a:endParaRPr lang="en-US"/>
          </a:p>
        </p:txBody>
      </p:sp>
    </p:spTree>
    <p:extLst>
      <p:ext uri="{BB962C8B-B14F-4D97-AF65-F5344CB8AC3E}">
        <p14:creationId xmlns:p14="http://schemas.microsoft.com/office/powerpoint/2010/main" val="94557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23</a:t>
            </a:fld>
            <a:endParaRPr lang="en-US"/>
          </a:p>
        </p:txBody>
      </p:sp>
    </p:spTree>
    <p:extLst>
      <p:ext uri="{BB962C8B-B14F-4D97-AF65-F5344CB8AC3E}">
        <p14:creationId xmlns:p14="http://schemas.microsoft.com/office/powerpoint/2010/main" val="1481955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24</a:t>
            </a:fld>
            <a:endParaRPr lang="en-US"/>
          </a:p>
        </p:txBody>
      </p:sp>
    </p:spTree>
    <p:extLst>
      <p:ext uri="{BB962C8B-B14F-4D97-AF65-F5344CB8AC3E}">
        <p14:creationId xmlns:p14="http://schemas.microsoft.com/office/powerpoint/2010/main" val="646221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25</a:t>
            </a:fld>
            <a:endParaRPr lang="en-US"/>
          </a:p>
        </p:txBody>
      </p:sp>
    </p:spTree>
    <p:extLst>
      <p:ext uri="{BB962C8B-B14F-4D97-AF65-F5344CB8AC3E}">
        <p14:creationId xmlns:p14="http://schemas.microsoft.com/office/powerpoint/2010/main" val="18437842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4</a:t>
            </a:fld>
            <a:endParaRPr lang="en-US"/>
          </a:p>
        </p:txBody>
      </p:sp>
    </p:spTree>
    <p:extLst>
      <p:ext uri="{BB962C8B-B14F-4D97-AF65-F5344CB8AC3E}">
        <p14:creationId xmlns:p14="http://schemas.microsoft.com/office/powerpoint/2010/main" val="2759763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5</a:t>
            </a:fld>
            <a:endParaRPr lang="en-US"/>
          </a:p>
        </p:txBody>
      </p:sp>
    </p:spTree>
    <p:extLst>
      <p:ext uri="{BB962C8B-B14F-4D97-AF65-F5344CB8AC3E}">
        <p14:creationId xmlns:p14="http://schemas.microsoft.com/office/powerpoint/2010/main" val="49170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6</a:t>
            </a:fld>
            <a:endParaRPr lang="en-US"/>
          </a:p>
        </p:txBody>
      </p:sp>
    </p:spTree>
    <p:extLst>
      <p:ext uri="{BB962C8B-B14F-4D97-AF65-F5344CB8AC3E}">
        <p14:creationId xmlns:p14="http://schemas.microsoft.com/office/powerpoint/2010/main" val="201160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537C43-A11F-A24A-82EA-F0B3E89A1A8F}" type="slidenum">
              <a:rPr lang="en-US" smtClean="0"/>
              <a:t>7</a:t>
            </a:fld>
            <a:endParaRPr lang="en-US"/>
          </a:p>
        </p:txBody>
      </p:sp>
    </p:spTree>
    <p:extLst>
      <p:ext uri="{BB962C8B-B14F-4D97-AF65-F5344CB8AC3E}">
        <p14:creationId xmlns:p14="http://schemas.microsoft.com/office/powerpoint/2010/main" val="354968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Teams need the opportunity to try things out, to succeed, and to sometimes fail. Mistakes should be alright. When we do too much to ensure success and avoid failure, it often means we don’t capitalize on people’s potential, their skills and their aspirations – so take a step back and give people space to shine, whilst providing the right amount of support at the right time.</a:t>
            </a:r>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8</a:t>
            </a:fld>
            <a:endParaRPr lang="en-US"/>
          </a:p>
        </p:txBody>
      </p:sp>
    </p:spTree>
    <p:extLst>
      <p:ext uri="{BB962C8B-B14F-4D97-AF65-F5344CB8AC3E}">
        <p14:creationId xmlns:p14="http://schemas.microsoft.com/office/powerpoint/2010/main" val="119393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9</a:t>
            </a:fld>
            <a:endParaRPr lang="en-US"/>
          </a:p>
        </p:txBody>
      </p:sp>
    </p:spTree>
    <p:extLst>
      <p:ext uri="{BB962C8B-B14F-4D97-AF65-F5344CB8AC3E}">
        <p14:creationId xmlns:p14="http://schemas.microsoft.com/office/powerpoint/2010/main" val="370197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4537C43-A11F-A24A-82EA-F0B3E89A1A8F}" type="slidenum">
              <a:rPr lang="en-US" smtClean="0"/>
              <a:t>10</a:t>
            </a:fld>
            <a:endParaRPr lang="en-US"/>
          </a:p>
        </p:txBody>
      </p:sp>
    </p:spTree>
    <p:extLst>
      <p:ext uri="{BB962C8B-B14F-4D97-AF65-F5344CB8AC3E}">
        <p14:creationId xmlns:p14="http://schemas.microsoft.com/office/powerpoint/2010/main" val="6691972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 Corporate">
    <p:spTree>
      <p:nvGrpSpPr>
        <p:cNvPr id="1" name=""/>
        <p:cNvGrpSpPr/>
        <p:nvPr/>
      </p:nvGrpSpPr>
      <p:grpSpPr>
        <a:xfrm>
          <a:off x="0" y="0"/>
          <a:ext cx="0" cy="0"/>
          <a:chOff x="0" y="0"/>
          <a:chExt cx="0" cy="0"/>
        </a:xfrm>
      </p:grpSpPr>
      <p:sp>
        <p:nvSpPr>
          <p:cNvPr id="6" name="Rectangle 5"/>
          <p:cNvSpPr/>
          <p:nvPr userDrawn="1"/>
        </p:nvSpPr>
        <p:spPr>
          <a:xfrm>
            <a:off x="0" y="1546698"/>
            <a:ext cx="9144000" cy="3596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8271" y="529277"/>
            <a:ext cx="2106745" cy="22086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68622" y="573745"/>
            <a:ext cx="1901750" cy="390867"/>
          </a:xfrm>
          <a:prstGeom prst="rect">
            <a:avLst/>
          </a:prstGeom>
        </p:spPr>
      </p:pic>
      <p:cxnSp>
        <p:nvCxnSpPr>
          <p:cNvPr id="9" name="Straight Connector 8"/>
          <p:cNvCxnSpPr/>
          <p:nvPr userDrawn="1"/>
        </p:nvCxnSpPr>
        <p:spPr>
          <a:xfrm>
            <a:off x="575267" y="3695303"/>
            <a:ext cx="14511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ubtitle 2"/>
          <p:cNvSpPr>
            <a:spLocks noGrp="1"/>
          </p:cNvSpPr>
          <p:nvPr>
            <p:ph type="subTitle" idx="1" hasCustomPrompt="1"/>
          </p:nvPr>
        </p:nvSpPr>
        <p:spPr>
          <a:xfrm>
            <a:off x="467544" y="2311414"/>
            <a:ext cx="8136904" cy="443184"/>
          </a:xfrm>
        </p:spPr>
        <p:txBody>
          <a:bodyPr>
            <a:noAutofit/>
          </a:bodyPr>
          <a:lstStyle>
            <a:lvl1pPr marL="0" indent="0" algn="l">
              <a:lnSpc>
                <a:spcPct val="70000"/>
              </a:lnSpc>
              <a:buNone/>
              <a:defRPr sz="3200" b="1"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a:t>
            </a:r>
          </a:p>
        </p:txBody>
      </p:sp>
      <p:sp>
        <p:nvSpPr>
          <p:cNvPr id="11" name="Text Placeholder 3"/>
          <p:cNvSpPr>
            <a:spLocks noGrp="1"/>
          </p:cNvSpPr>
          <p:nvPr>
            <p:ph type="body" sz="quarter" idx="12" hasCustomPrompt="1"/>
          </p:nvPr>
        </p:nvSpPr>
        <p:spPr>
          <a:xfrm>
            <a:off x="466725" y="2822290"/>
            <a:ext cx="8154988" cy="735013"/>
          </a:xfrm>
        </p:spPr>
        <p:txBody>
          <a:bodyPr>
            <a:normAutofit/>
          </a:bodyPr>
          <a:lstStyle>
            <a:lvl1pPr marL="0" indent="0">
              <a:lnSpc>
                <a:spcPct val="70000"/>
              </a:lnSpc>
              <a:buNone/>
              <a:defRPr sz="2400" b="0">
                <a:solidFill>
                  <a:schemeClr val="bg2"/>
                </a:solidFill>
                <a:latin typeface="+mj-lt"/>
              </a:defRPr>
            </a:lvl1pPr>
          </a:lstStyle>
          <a:p>
            <a:pPr lvl="0"/>
            <a:r>
              <a:rPr lang="en-AU" dirty="0"/>
              <a:t>Subtitle</a:t>
            </a:r>
          </a:p>
        </p:txBody>
      </p:sp>
      <p:sp>
        <p:nvSpPr>
          <p:cNvPr id="12" name="Text Placeholder 5"/>
          <p:cNvSpPr>
            <a:spLocks noGrp="1"/>
          </p:cNvSpPr>
          <p:nvPr>
            <p:ph type="body" sz="quarter" idx="13" hasCustomPrompt="1"/>
          </p:nvPr>
        </p:nvSpPr>
        <p:spPr>
          <a:xfrm>
            <a:off x="470016" y="3695303"/>
            <a:ext cx="8116888" cy="782638"/>
          </a:xfrm>
        </p:spPr>
        <p:txBody>
          <a:bodyPr>
            <a:normAutofit/>
          </a:bodyPr>
          <a:lstStyle>
            <a:lvl1pPr marL="0" indent="0">
              <a:buNone/>
              <a:defRPr sz="1800">
                <a:solidFill>
                  <a:schemeClr val="bg2"/>
                </a:solidFill>
                <a:latin typeface="+mj-lt"/>
              </a:defRPr>
            </a:lvl1pPr>
          </a:lstStyle>
          <a:p>
            <a:pPr lvl="0"/>
            <a:r>
              <a:rPr lang="en-US" dirty="0"/>
              <a:t>Lecturer/Presenter</a:t>
            </a:r>
            <a:endParaRPr lang="en-AU" dirty="0"/>
          </a:p>
        </p:txBody>
      </p:sp>
    </p:spTree>
    <p:extLst>
      <p:ext uri="{BB962C8B-B14F-4D97-AF65-F5344CB8AC3E}">
        <p14:creationId xmlns:p14="http://schemas.microsoft.com/office/powerpoint/2010/main" val="185265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7">
    <p:bg>
      <p:bgPr>
        <a:solidFill>
          <a:srgbClr val="F1F1F1"/>
        </a:solidFill>
        <a:effectLst/>
      </p:bgPr>
    </p:bg>
    <p:spTree>
      <p:nvGrpSpPr>
        <p:cNvPr id="1" name=""/>
        <p:cNvGrpSpPr/>
        <p:nvPr/>
      </p:nvGrpSpPr>
      <p:grpSpPr>
        <a:xfrm>
          <a:off x="0" y="0"/>
          <a:ext cx="0" cy="0"/>
          <a:chOff x="0" y="0"/>
          <a:chExt cx="0" cy="0"/>
        </a:xfrm>
      </p:grpSpPr>
      <p:sp>
        <p:nvSpPr>
          <p:cNvPr id="16" name="Text Placeholder 12"/>
          <p:cNvSpPr>
            <a:spLocks noGrp="1"/>
          </p:cNvSpPr>
          <p:nvPr>
            <p:ph type="body" sz="quarter" idx="33" hasCustomPrompt="1"/>
          </p:nvPr>
        </p:nvSpPr>
        <p:spPr>
          <a:xfrm>
            <a:off x="4918582" y="3297979"/>
            <a:ext cx="3649603" cy="234930"/>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7" name="Text Placeholder 12"/>
          <p:cNvSpPr>
            <a:spLocks noGrp="1"/>
          </p:cNvSpPr>
          <p:nvPr>
            <p:ph type="body" sz="quarter" idx="29" hasCustomPrompt="1"/>
          </p:nvPr>
        </p:nvSpPr>
        <p:spPr>
          <a:xfrm>
            <a:off x="4932218" y="2027609"/>
            <a:ext cx="3635968" cy="244272"/>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8" name="Picture Placeholder 3"/>
          <p:cNvSpPr>
            <a:spLocks noGrp="1"/>
          </p:cNvSpPr>
          <p:nvPr>
            <p:ph type="pic" sz="quarter" idx="26"/>
          </p:nvPr>
        </p:nvSpPr>
        <p:spPr>
          <a:xfrm>
            <a:off x="571500" y="1419647"/>
            <a:ext cx="4180610" cy="3277044"/>
          </a:xfrm>
        </p:spPr>
        <p:txBody>
          <a:bodyPr/>
          <a:lstStyle>
            <a:lvl1pPr marL="0" indent="0">
              <a:buNone/>
              <a:defRPr/>
            </a:lvl1pPr>
          </a:lstStyle>
          <a:p>
            <a:r>
              <a:rPr lang="en-US"/>
              <a:t>Click icon to add picture</a:t>
            </a:r>
            <a:endParaRPr lang="en-AU" dirty="0"/>
          </a:p>
        </p:txBody>
      </p:sp>
      <p:sp>
        <p:nvSpPr>
          <p:cNvPr id="19" name="Text Placeholder 12"/>
          <p:cNvSpPr>
            <a:spLocks noGrp="1"/>
          </p:cNvSpPr>
          <p:nvPr>
            <p:ph type="body" sz="quarter" idx="31" hasCustomPrompt="1"/>
          </p:nvPr>
        </p:nvSpPr>
        <p:spPr>
          <a:xfrm>
            <a:off x="4932218" y="1419647"/>
            <a:ext cx="3635968" cy="370227"/>
          </a:xfrm>
        </p:spPr>
        <p:txBody>
          <a:bodyPr numCol="1">
            <a:noAutofit/>
          </a:bodyPr>
          <a:lstStyle>
            <a:lvl1pPr marL="0" indent="0" algn="l">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20" name="Text Placeholder 20"/>
          <p:cNvSpPr>
            <a:spLocks noGrp="1"/>
          </p:cNvSpPr>
          <p:nvPr>
            <p:ph type="body" sz="quarter" idx="32" hasCustomPrompt="1"/>
          </p:nvPr>
        </p:nvSpPr>
        <p:spPr>
          <a:xfrm>
            <a:off x="4932218" y="2370979"/>
            <a:ext cx="3635968" cy="827901"/>
          </a:xfrm>
        </p:spPr>
        <p:txBody>
          <a:bodyPr numCol="1">
            <a:noAutofit/>
          </a:bodyPr>
          <a:lstStyle>
            <a:lvl1pPr marL="0" indent="0" algn="l">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9"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3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31" name="Straight Connector 30"/>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Placeholder 20"/>
          <p:cNvSpPr>
            <a:spLocks noGrp="1"/>
          </p:cNvSpPr>
          <p:nvPr>
            <p:ph type="body" sz="quarter" idx="25" hasCustomPrompt="1"/>
          </p:nvPr>
        </p:nvSpPr>
        <p:spPr>
          <a:xfrm>
            <a:off x="4932218" y="3632009"/>
            <a:ext cx="3635967" cy="106111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207249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ey 8">
    <p:bg>
      <p:bgPr>
        <a:solidFill>
          <a:srgbClr val="F1F1F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26"/>
          </p:nvPr>
        </p:nvSpPr>
        <p:spPr>
          <a:xfrm>
            <a:off x="571499" y="1402597"/>
            <a:ext cx="7998873" cy="3294094"/>
          </a:xfrm>
        </p:spPr>
        <p:txBody>
          <a:bodyPr/>
          <a:lstStyle>
            <a:lvl1pPr marL="0" indent="0">
              <a:buNone/>
              <a:defRPr/>
            </a:lvl1pPr>
          </a:lstStyle>
          <a:p>
            <a:r>
              <a:rPr lang="en-US"/>
              <a:t>Click icon to add picture</a:t>
            </a:r>
            <a:endParaRPr lang="en-AU"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3"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4"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6" name="Straight Connector 15"/>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ey 9">
    <p:bg>
      <p:bgPr>
        <a:solidFill>
          <a:srgbClr val="F1F1F1"/>
        </a:solidFill>
        <a:effectLst/>
      </p:bgPr>
    </p:bg>
    <p:spTree>
      <p:nvGrpSpPr>
        <p:cNvPr id="1" name=""/>
        <p:cNvGrpSpPr/>
        <p:nvPr/>
      </p:nvGrpSpPr>
      <p:grpSpPr>
        <a:xfrm>
          <a:off x="0" y="0"/>
          <a:ext cx="0" cy="0"/>
          <a:chOff x="0" y="0"/>
          <a:chExt cx="0" cy="0"/>
        </a:xfrm>
      </p:grpSpPr>
      <p:sp>
        <p:nvSpPr>
          <p:cNvPr id="12" name="Media Placeholder 11"/>
          <p:cNvSpPr>
            <a:spLocks noGrp="1"/>
          </p:cNvSpPr>
          <p:nvPr>
            <p:ph type="media" sz="quarter" idx="27" hasCustomPrompt="1"/>
          </p:nvPr>
        </p:nvSpPr>
        <p:spPr>
          <a:xfrm>
            <a:off x="1523536" y="1273921"/>
            <a:ext cx="6094800" cy="3429000"/>
          </a:xfrm>
        </p:spPr>
        <p:txBody>
          <a:bodyPr anchor="t"/>
          <a:lstStyle>
            <a:lvl1pPr marL="0" indent="0" algn="ctr">
              <a:buNone/>
              <a:defRPr/>
            </a:lvl1pPr>
          </a:lstStyle>
          <a:p>
            <a:r>
              <a:rPr lang="en-US"/>
              <a:t>Insert Media</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0079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ey 10">
    <p:bg>
      <p:bgPr>
        <a:solidFill>
          <a:srgbClr val="F1F1F1"/>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4" hasCustomPrompt="1"/>
          </p:nvPr>
        </p:nvSpPr>
        <p:spPr>
          <a:xfrm>
            <a:off x="468503" y="562971"/>
            <a:ext cx="6380353" cy="298237"/>
          </a:xfrm>
        </p:spPr>
        <p:txBody>
          <a:bodyPr>
            <a:noAutofit/>
          </a:bodyPr>
          <a:lstStyle>
            <a:lvl1pPr marL="0" indent="0">
              <a:buNone/>
              <a:defRPr sz="2000">
                <a:solidFill>
                  <a:schemeClr val="accent2"/>
                </a:solidFill>
              </a:defRPr>
            </a:lvl1pPr>
          </a:lstStyle>
          <a:p>
            <a:pPr lvl="0"/>
            <a:r>
              <a:rPr lang="en-US" dirty="0"/>
              <a:t>INSERT HEADER</a:t>
            </a:r>
            <a:endParaRPr lang="en-AU" dirty="0"/>
          </a:p>
        </p:txBody>
      </p:sp>
      <p:sp>
        <p:nvSpPr>
          <p:cNvPr id="7" name="Text Placeholder 12"/>
          <p:cNvSpPr>
            <a:spLocks noGrp="1"/>
          </p:cNvSpPr>
          <p:nvPr>
            <p:ph type="body" sz="quarter" idx="16" hasCustomPrompt="1"/>
          </p:nvPr>
        </p:nvSpPr>
        <p:spPr>
          <a:xfrm>
            <a:off x="477838" y="1394759"/>
            <a:ext cx="8092533" cy="395115"/>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8" name="Text Placeholder 12"/>
          <p:cNvSpPr>
            <a:spLocks noGrp="1"/>
          </p:cNvSpPr>
          <p:nvPr>
            <p:ph type="body" sz="quarter" idx="17" hasCustomPrompt="1"/>
          </p:nvPr>
        </p:nvSpPr>
        <p:spPr>
          <a:xfrm>
            <a:off x="477839" y="1998811"/>
            <a:ext cx="3767707" cy="249835"/>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9" name="Text Placeholder 20"/>
          <p:cNvSpPr>
            <a:spLocks noGrp="1"/>
          </p:cNvSpPr>
          <p:nvPr>
            <p:ph type="body" sz="quarter" idx="18" hasCustomPrompt="1"/>
          </p:nvPr>
        </p:nvSpPr>
        <p:spPr>
          <a:xfrm>
            <a:off x="477839" y="2386291"/>
            <a:ext cx="3768725" cy="231040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0" name="Text Placeholder 12"/>
          <p:cNvSpPr>
            <a:spLocks noGrp="1"/>
          </p:cNvSpPr>
          <p:nvPr>
            <p:ph type="body" sz="quarter" idx="22" hasCustomPrompt="1"/>
          </p:nvPr>
        </p:nvSpPr>
        <p:spPr>
          <a:xfrm>
            <a:off x="4567126" y="1999419"/>
            <a:ext cx="4002164" cy="249227"/>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1" name="Text Placeholder 20"/>
          <p:cNvSpPr>
            <a:spLocks noGrp="1"/>
          </p:cNvSpPr>
          <p:nvPr>
            <p:ph type="body" sz="quarter" idx="23" hasCustomPrompt="1"/>
          </p:nvPr>
        </p:nvSpPr>
        <p:spPr>
          <a:xfrm>
            <a:off x="4567126" y="2386291"/>
            <a:ext cx="4003245" cy="2310400"/>
          </a:xfrm>
        </p:spPr>
        <p:txBody>
          <a:bodyPr numCol="1">
            <a:noAutofit/>
          </a:bodyPr>
          <a:lstStyle>
            <a:lvl1pPr marL="171450" indent="-171450">
              <a:buFont typeface="Arial" panose="020B0604020202020204" pitchFamily="34" charset="0"/>
              <a:buChar char="•"/>
              <a:defRPr sz="1800" baseline="0">
                <a:solidFill>
                  <a:schemeClr val="accent2"/>
                </a:solidFill>
              </a:defRPr>
            </a:lvl1pPr>
            <a:lvl2pPr>
              <a:defRPr sz="1800"/>
            </a:lvl2pPr>
            <a:lvl3pPr>
              <a:defRPr sz="1800"/>
            </a:lvl3pPr>
            <a:lvl4pPr>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13" name="Straight Connector 12"/>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19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1">
    <p:bg>
      <p:bgPr>
        <a:solidFill>
          <a:srgbClr val="DEF3F7"/>
        </a:solidFill>
        <a:effectLst/>
      </p:bgPr>
    </p:bg>
    <p:spTree>
      <p:nvGrpSpPr>
        <p:cNvPr id="1" name=""/>
        <p:cNvGrpSpPr/>
        <p:nvPr/>
      </p:nvGrpSpPr>
      <p:grpSpPr>
        <a:xfrm>
          <a:off x="0" y="0"/>
          <a:ext cx="0" cy="0"/>
          <a:chOff x="0" y="0"/>
          <a:chExt cx="0" cy="0"/>
        </a:xfrm>
      </p:grpSpPr>
      <p:sp>
        <p:nvSpPr>
          <p:cNvPr id="18" name="Text Placeholder 20"/>
          <p:cNvSpPr>
            <a:spLocks noGrp="1"/>
          </p:cNvSpPr>
          <p:nvPr>
            <p:ph type="body" sz="quarter" idx="22" hasCustomPrompt="1"/>
          </p:nvPr>
        </p:nvSpPr>
        <p:spPr>
          <a:xfrm>
            <a:off x="468503" y="3823856"/>
            <a:ext cx="8089895" cy="872201"/>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p:txBody>
      </p:sp>
      <p:sp>
        <p:nvSpPr>
          <p:cNvPr id="19" name="Text Placeholder 20"/>
          <p:cNvSpPr>
            <a:spLocks noGrp="1"/>
          </p:cNvSpPr>
          <p:nvPr>
            <p:ph type="body" sz="quarter" idx="18" hasCustomPrompt="1"/>
          </p:nvPr>
        </p:nvSpPr>
        <p:spPr>
          <a:xfrm>
            <a:off x="468503" y="2364159"/>
            <a:ext cx="8089895" cy="1007883"/>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2"/>
            <a:endParaRPr lang="en-US" dirty="0"/>
          </a:p>
        </p:txBody>
      </p:sp>
      <p:sp>
        <p:nvSpPr>
          <p:cNvPr id="20" name="Text Placeholder 12"/>
          <p:cNvSpPr>
            <a:spLocks noGrp="1"/>
          </p:cNvSpPr>
          <p:nvPr>
            <p:ph type="body" sz="quarter" idx="16" hasCustomPrompt="1"/>
          </p:nvPr>
        </p:nvSpPr>
        <p:spPr>
          <a:xfrm>
            <a:off x="477838" y="1419646"/>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22"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6" name="Text Placeholder 12"/>
          <p:cNvSpPr>
            <a:spLocks noGrp="1"/>
          </p:cNvSpPr>
          <p:nvPr>
            <p:ph type="body" sz="quarter" idx="20" hasCustomPrompt="1"/>
          </p:nvPr>
        </p:nvSpPr>
        <p:spPr>
          <a:xfrm>
            <a:off x="477838" y="3495393"/>
            <a:ext cx="8103751" cy="217625"/>
          </a:xfrm>
        </p:spPr>
        <p:txBody>
          <a:bodyPr>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noProof="0" dirty="0"/>
              <a:t>XX Month 2018 Week XX</a:t>
            </a:r>
          </a:p>
        </p:txBody>
      </p:sp>
      <p:cxnSp>
        <p:nvCxnSpPr>
          <p:cNvPr id="30" name="Straight Connector 2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977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2">
    <p:bg>
      <p:bgPr>
        <a:solidFill>
          <a:srgbClr val="DEF3F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8" hasCustomPrompt="1"/>
          </p:nvPr>
        </p:nvSpPr>
        <p:spPr>
          <a:xfrm>
            <a:off x="477839" y="2372435"/>
            <a:ext cx="8103750" cy="1451419"/>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22"/>
          <p:cNvSpPr>
            <a:spLocks noGrp="1"/>
          </p:cNvSpPr>
          <p:nvPr>
            <p:ph type="body" sz="quarter" idx="19" hasCustomPrompt="1"/>
          </p:nvPr>
        </p:nvSpPr>
        <p:spPr>
          <a:xfrm>
            <a:off x="468503" y="3936878"/>
            <a:ext cx="8113086" cy="73436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i="1">
                <a:solidFill>
                  <a:schemeClr val="accent1"/>
                </a:solidFill>
                <a:latin typeface="Georgia" panose="02040502050405020303" pitchFamily="18" charset="0"/>
              </a:defRPr>
            </a:lvl1pPr>
            <a:lvl2pPr marL="4572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“Quote/Highlight text goes here”</a:t>
            </a:r>
          </a:p>
        </p:txBody>
      </p:sp>
      <p:sp>
        <p:nvSpPr>
          <p:cNvPr id="12" name="Text Placeholder 12"/>
          <p:cNvSpPr>
            <a:spLocks noGrp="1"/>
          </p:cNvSpPr>
          <p:nvPr>
            <p:ph type="body" sz="quarter" idx="16" hasCustomPrompt="1"/>
          </p:nvPr>
        </p:nvSpPr>
        <p:spPr>
          <a:xfrm>
            <a:off x="477838" y="1405791"/>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3"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12996569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3">
    <p:bg>
      <p:bgPr>
        <a:solidFill>
          <a:srgbClr val="DEF3F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477839" y="1552575"/>
            <a:ext cx="7866062"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16" name="Text Placeholder 12"/>
          <p:cNvSpPr>
            <a:spLocks noGrp="1"/>
          </p:cNvSpPr>
          <p:nvPr>
            <p:ph type="body" sz="quarter" idx="17" hasCustomPrompt="1"/>
          </p:nvPr>
        </p:nvSpPr>
        <p:spPr>
          <a:xfrm>
            <a:off x="477839" y="2071355"/>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21" name="Text Placeholder 20"/>
          <p:cNvSpPr>
            <a:spLocks noGrp="1"/>
          </p:cNvSpPr>
          <p:nvPr>
            <p:ph type="body" sz="quarter" idx="18" hasCustomPrompt="1"/>
          </p:nvPr>
        </p:nvSpPr>
        <p:spPr>
          <a:xfrm>
            <a:off x="477839" y="2369515"/>
            <a:ext cx="3768725" cy="221201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baseline="0">
                <a:solidFill>
                  <a:schemeClr val="accent2"/>
                </a:solidFill>
                <a:latin typeface="+mn-lt"/>
              </a:defRPr>
            </a:lvl1pPr>
            <a:lvl2pPr>
              <a:tabLst>
                <a:tab pos="180000" algn="l"/>
                <a:tab pos="360000" algn="l"/>
                <a:tab pos="540000" algn="l"/>
                <a:tab pos="720000" algn="l"/>
              </a:tabLst>
              <a:defRPr sz="1300"/>
            </a:lvl2pPr>
            <a:lvl3pPr>
              <a:tabLst>
                <a:tab pos="180000" algn="l"/>
                <a:tab pos="360000" algn="l"/>
                <a:tab pos="540000" algn="l"/>
                <a:tab pos="720000" algn="l"/>
              </a:tabLst>
              <a:defRPr sz="1300"/>
            </a:lvl3pPr>
            <a:lvl4pPr>
              <a:tabLst>
                <a:tab pos="180000" algn="l"/>
                <a:tab pos="360000" algn="l"/>
                <a:tab pos="540000" algn="l"/>
                <a:tab pos="720000" algn="l"/>
              </a:tabLst>
              <a:defRPr sz="13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2" name="Text Placeholder 12"/>
          <p:cNvSpPr>
            <a:spLocks noGrp="1"/>
          </p:cNvSpPr>
          <p:nvPr>
            <p:ph type="body" sz="quarter" idx="22" hasCustomPrompt="1"/>
          </p:nvPr>
        </p:nvSpPr>
        <p:spPr>
          <a:xfrm>
            <a:off x="4567126" y="2071963"/>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4567126" y="2369514"/>
            <a:ext cx="3768725" cy="2212011"/>
          </a:xfrm>
        </p:spPr>
        <p:txBody>
          <a:bodyPr numCol="1">
            <a:noAutofit/>
          </a:bodyPr>
          <a:lstStyle>
            <a:lvl1pPr marL="171450" indent="-171450">
              <a:buFont typeface="Arial" panose="020B0604020202020204" pitchFamily="34" charset="0"/>
              <a:buChar char="•"/>
              <a:defRPr sz="1300" baseline="0">
                <a:solidFill>
                  <a:schemeClr val="accent2"/>
                </a:solidFill>
              </a:defRPr>
            </a:lvl1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2" name="Straight Connector 21"/>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47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4">
    <p:bg>
      <p:bgPr>
        <a:solidFill>
          <a:srgbClr val="DEF3F7"/>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4085998" y="1552575"/>
            <a:ext cx="4254764"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12" name="Text Placeholder 12"/>
          <p:cNvSpPr>
            <a:spLocks noGrp="1"/>
          </p:cNvSpPr>
          <p:nvPr>
            <p:ph type="body" sz="quarter" idx="22" hasCustomPrompt="1"/>
          </p:nvPr>
        </p:nvSpPr>
        <p:spPr>
          <a:xfrm>
            <a:off x="4085998" y="2071963"/>
            <a:ext cx="4248835"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4085998" y="2369515"/>
            <a:ext cx="4249983" cy="907086"/>
          </a:xfrm>
        </p:spPr>
        <p:txBody>
          <a:bodyPr numCol="1">
            <a:noAutofit/>
          </a:bodyPr>
          <a:lstStyle>
            <a:lvl1pPr marL="0" indent="0">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22" name="Text Placeholder 12"/>
          <p:cNvSpPr>
            <a:spLocks noGrp="1"/>
          </p:cNvSpPr>
          <p:nvPr>
            <p:ph type="body" sz="quarter" idx="24" hasCustomPrompt="1"/>
          </p:nvPr>
        </p:nvSpPr>
        <p:spPr>
          <a:xfrm>
            <a:off x="4085998" y="3368409"/>
            <a:ext cx="4248835" cy="233963"/>
          </a:xfrm>
        </p:spPr>
        <p:txBody>
          <a:bodyPr numCol="1">
            <a:noAutofit/>
          </a:bodyPr>
          <a:lstStyle>
            <a:lvl1pPr marL="0" indent="0">
              <a:lnSpc>
                <a:spcPct val="70000"/>
              </a:lnSpc>
              <a:buNone/>
              <a:defRPr sz="1300" b="1" cap="none" baseline="0">
                <a:solidFill>
                  <a:schemeClr val="accent1"/>
                </a:solidFill>
                <a:latin typeface="+mj-lt"/>
              </a:defRPr>
            </a:lvl1pPr>
            <a:lvl5pPr>
              <a:defRPr/>
            </a:lvl5pPr>
          </a:lstStyle>
          <a:p>
            <a:pPr lvl="0"/>
            <a:r>
              <a:rPr lang="en-US" dirty="0"/>
              <a:t>Heading 3</a:t>
            </a:r>
          </a:p>
        </p:txBody>
      </p:sp>
      <p:sp>
        <p:nvSpPr>
          <p:cNvPr id="23" name="Text Placeholder 20"/>
          <p:cNvSpPr>
            <a:spLocks noGrp="1"/>
          </p:cNvSpPr>
          <p:nvPr>
            <p:ph type="body" sz="quarter" idx="25" hasCustomPrompt="1"/>
          </p:nvPr>
        </p:nvSpPr>
        <p:spPr>
          <a:xfrm>
            <a:off x="4085998" y="3645865"/>
            <a:ext cx="4249983" cy="907086"/>
          </a:xfrm>
        </p:spPr>
        <p:txBody>
          <a:bodyPr numCol="1">
            <a:noAutofit/>
          </a:bodyPr>
          <a:lstStyle>
            <a:lvl1pPr marL="0" indent="0">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4" name="Picture Placeholder 3"/>
          <p:cNvSpPr>
            <a:spLocks noGrp="1"/>
          </p:cNvSpPr>
          <p:nvPr>
            <p:ph type="pic" sz="quarter" idx="26"/>
          </p:nvPr>
        </p:nvSpPr>
        <p:spPr>
          <a:xfrm>
            <a:off x="571500" y="1547813"/>
            <a:ext cx="3003550" cy="3003550"/>
          </a:xfrm>
        </p:spPr>
        <p:txBody>
          <a:bodyPr/>
          <a:lstStyle/>
          <a:p>
            <a:r>
              <a:rPr lang="en-US"/>
              <a:t>Click icon to add picture</a:t>
            </a:r>
            <a:endParaRPr lang="en-AU"/>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9"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1" name="Straight Connector 20"/>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6708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ue 5">
    <p:bg>
      <p:bgPr>
        <a:solidFill>
          <a:srgbClr val="DEF3F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920650" y="1419647"/>
            <a:ext cx="4649722"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7" name="Text Placeholder 20"/>
          <p:cNvSpPr>
            <a:spLocks noGrp="1"/>
          </p:cNvSpPr>
          <p:nvPr>
            <p:ph type="body" sz="quarter" idx="23" hasCustomPrompt="1"/>
          </p:nvPr>
        </p:nvSpPr>
        <p:spPr>
          <a:xfrm>
            <a:off x="3920836" y="2369515"/>
            <a:ext cx="4649536" cy="81550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8" name="Text Placeholder 12"/>
          <p:cNvSpPr>
            <a:spLocks noGrp="1"/>
          </p:cNvSpPr>
          <p:nvPr>
            <p:ph type="body" sz="quarter" idx="24" hasCustomPrompt="1"/>
          </p:nvPr>
        </p:nvSpPr>
        <p:spPr>
          <a:xfrm>
            <a:off x="3920882" y="3340700"/>
            <a:ext cx="4649490" cy="192209"/>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9" name="Text Placeholder 20"/>
          <p:cNvSpPr>
            <a:spLocks noGrp="1"/>
          </p:cNvSpPr>
          <p:nvPr>
            <p:ph type="body" sz="quarter" idx="25" hasCustomPrompt="1"/>
          </p:nvPr>
        </p:nvSpPr>
        <p:spPr>
          <a:xfrm>
            <a:off x="3920836" y="3645864"/>
            <a:ext cx="4649536" cy="1036971"/>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10" name="Picture Placeholder 3"/>
          <p:cNvSpPr>
            <a:spLocks noGrp="1"/>
          </p:cNvSpPr>
          <p:nvPr>
            <p:ph type="pic" sz="quarter" idx="26"/>
          </p:nvPr>
        </p:nvSpPr>
        <p:spPr>
          <a:xfrm>
            <a:off x="571500" y="1602525"/>
            <a:ext cx="2891560" cy="2891560"/>
          </a:xfrm>
          <a:prstGeom prst="ellipse">
            <a:avLst/>
          </a:prstGeom>
        </p:spPr>
        <p:txBody>
          <a:bodyPr/>
          <a:lstStyle>
            <a:lvl1pPr marL="0" indent="0">
              <a:buNone/>
              <a:defRPr/>
            </a:lvl1pPr>
          </a:lstStyle>
          <a:p>
            <a:r>
              <a:rPr lang="en-US"/>
              <a:t>Click icon to add picture</a:t>
            </a:r>
            <a:endParaRPr lang="en-AU"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1187010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 6">
    <p:bg>
      <p:bgPr>
        <a:solidFill>
          <a:srgbClr val="DEF3F7"/>
        </a:solidFill>
        <a:effectLst/>
      </p:bgPr>
    </p:bg>
    <p:spTree>
      <p:nvGrpSpPr>
        <p:cNvPr id="1" name=""/>
        <p:cNvGrpSpPr/>
        <p:nvPr/>
      </p:nvGrpSpPr>
      <p:grpSpPr>
        <a:xfrm>
          <a:off x="0" y="0"/>
          <a:ext cx="0" cy="0"/>
          <a:chOff x="0" y="0"/>
          <a:chExt cx="0" cy="0"/>
        </a:xfrm>
      </p:grpSpPr>
      <p:sp>
        <p:nvSpPr>
          <p:cNvPr id="12" name="Text Placeholder 12"/>
          <p:cNvSpPr>
            <a:spLocks noGrp="1"/>
          </p:cNvSpPr>
          <p:nvPr>
            <p:ph type="body" sz="quarter" idx="22" hasCustomPrompt="1"/>
          </p:nvPr>
        </p:nvSpPr>
        <p:spPr>
          <a:xfrm>
            <a:off x="573686" y="3162971"/>
            <a:ext cx="2549167" cy="233963"/>
          </a:xfrm>
        </p:spPr>
        <p:txBody>
          <a:bodyPr numCol="1">
            <a:noAutofit/>
          </a:bodyPr>
          <a:lstStyle>
            <a:lvl1pPr marL="0" indent="0" algn="ctr">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573341" y="3460523"/>
            <a:ext cx="2549856" cy="907086"/>
          </a:xfrm>
        </p:spPr>
        <p:txBody>
          <a:bodyPr numCol="1">
            <a:noAutofit/>
          </a:bodyPr>
          <a:lstStyle>
            <a:lvl1pPr marL="0" indent="0" algn="ctr">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4" name="Picture Placeholder 3"/>
          <p:cNvSpPr>
            <a:spLocks noGrp="1"/>
          </p:cNvSpPr>
          <p:nvPr>
            <p:ph type="pic" sz="quarter" idx="26"/>
          </p:nvPr>
        </p:nvSpPr>
        <p:spPr>
          <a:xfrm>
            <a:off x="1128269" y="1399854"/>
            <a:ext cx="1440000" cy="1440000"/>
          </a:xfrm>
          <a:prstGeom prst="ellipse">
            <a:avLst/>
          </a:prstGeom>
        </p:spPr>
        <p:txBody>
          <a:bodyPr/>
          <a:lstStyle/>
          <a:p>
            <a:r>
              <a:rPr lang="en-US"/>
              <a:t>Click icon to add picture</a:t>
            </a:r>
            <a:endParaRPr lang="en-AU"/>
          </a:p>
        </p:txBody>
      </p:sp>
      <p:sp>
        <p:nvSpPr>
          <p:cNvPr id="16" name="Text Placeholder 12"/>
          <p:cNvSpPr>
            <a:spLocks noGrp="1"/>
          </p:cNvSpPr>
          <p:nvPr>
            <p:ph type="body" sz="quarter" idx="27" hasCustomPrompt="1"/>
          </p:nvPr>
        </p:nvSpPr>
        <p:spPr>
          <a:xfrm>
            <a:off x="3294512" y="3162971"/>
            <a:ext cx="2549167" cy="233963"/>
          </a:xfrm>
        </p:spPr>
        <p:txBody>
          <a:bodyPr numCol="1">
            <a:noAutofit/>
          </a:bodyPr>
          <a:lstStyle>
            <a:lvl1pPr marL="0" indent="0" algn="ctr">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7" name="Text Placeholder 20"/>
          <p:cNvSpPr>
            <a:spLocks noGrp="1"/>
          </p:cNvSpPr>
          <p:nvPr>
            <p:ph type="body" sz="quarter" idx="28" hasCustomPrompt="1"/>
          </p:nvPr>
        </p:nvSpPr>
        <p:spPr>
          <a:xfrm>
            <a:off x="3294167" y="3460523"/>
            <a:ext cx="2549856" cy="907086"/>
          </a:xfrm>
        </p:spPr>
        <p:txBody>
          <a:bodyPr numCol="1">
            <a:noAutofit/>
          </a:bodyPr>
          <a:lstStyle>
            <a:lvl1pPr marL="0" indent="0" algn="ctr">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18" name="Text Placeholder 12"/>
          <p:cNvSpPr>
            <a:spLocks noGrp="1"/>
          </p:cNvSpPr>
          <p:nvPr>
            <p:ph type="body" sz="quarter" idx="29" hasCustomPrompt="1"/>
          </p:nvPr>
        </p:nvSpPr>
        <p:spPr>
          <a:xfrm>
            <a:off x="6019020" y="3162971"/>
            <a:ext cx="2549167" cy="233963"/>
          </a:xfrm>
        </p:spPr>
        <p:txBody>
          <a:bodyPr numCol="1">
            <a:noAutofit/>
          </a:bodyPr>
          <a:lstStyle>
            <a:lvl1pPr marL="0" indent="0" algn="ctr">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9" name="Text Placeholder 20"/>
          <p:cNvSpPr>
            <a:spLocks noGrp="1"/>
          </p:cNvSpPr>
          <p:nvPr>
            <p:ph type="body" sz="quarter" idx="30" hasCustomPrompt="1"/>
          </p:nvPr>
        </p:nvSpPr>
        <p:spPr>
          <a:xfrm>
            <a:off x="6018675" y="3460523"/>
            <a:ext cx="2549856" cy="907086"/>
          </a:xfrm>
        </p:spPr>
        <p:txBody>
          <a:bodyPr numCol="1">
            <a:noAutofit/>
          </a:bodyPr>
          <a:lstStyle>
            <a:lvl1pPr marL="0" indent="0" algn="ctr">
              <a:buFont typeface="Arial" panose="020B0604020202020204" pitchFamily="34" charset="0"/>
              <a:buNone/>
              <a:defRPr sz="1300" baseline="0">
                <a:solidFill>
                  <a:schemeClr val="accent2"/>
                </a:solidFill>
              </a:defRPr>
            </a:lvl1pPr>
            <a:lvl5pPr>
              <a:defRPr/>
            </a:lvl5pPr>
          </a:lstStyle>
          <a:p>
            <a:pPr lvl="0"/>
            <a:r>
              <a:rPr lang="en-US" dirty="0"/>
              <a:t>Body text</a:t>
            </a:r>
          </a:p>
        </p:txBody>
      </p:sp>
      <p:sp>
        <p:nvSpPr>
          <p:cNvPr id="20" name="Picture Placeholder 3"/>
          <p:cNvSpPr>
            <a:spLocks noGrp="1"/>
          </p:cNvSpPr>
          <p:nvPr>
            <p:ph type="pic" sz="quarter" idx="31"/>
          </p:nvPr>
        </p:nvSpPr>
        <p:spPr>
          <a:xfrm>
            <a:off x="3849095" y="1399854"/>
            <a:ext cx="1440000" cy="1440000"/>
          </a:xfrm>
          <a:prstGeom prst="ellipse">
            <a:avLst/>
          </a:prstGeom>
        </p:spPr>
        <p:txBody>
          <a:bodyPr/>
          <a:lstStyle/>
          <a:p>
            <a:r>
              <a:rPr lang="en-US"/>
              <a:t>Click icon to add picture</a:t>
            </a:r>
            <a:endParaRPr lang="en-AU"/>
          </a:p>
        </p:txBody>
      </p:sp>
      <p:sp>
        <p:nvSpPr>
          <p:cNvPr id="27" name="Picture Placeholder 3"/>
          <p:cNvSpPr>
            <a:spLocks noGrp="1"/>
          </p:cNvSpPr>
          <p:nvPr>
            <p:ph type="pic" sz="quarter" idx="32"/>
          </p:nvPr>
        </p:nvSpPr>
        <p:spPr>
          <a:xfrm>
            <a:off x="6573603" y="1399854"/>
            <a:ext cx="1440000" cy="1440000"/>
          </a:xfrm>
          <a:prstGeom prst="ellipse">
            <a:avLst/>
          </a:prstGeom>
        </p:spPr>
        <p:txBody>
          <a:bodyPr/>
          <a:lstStyle/>
          <a:p>
            <a:r>
              <a:rPr lang="en-US"/>
              <a:t>Click icon to add picture</a:t>
            </a:r>
            <a:endParaRPr lang="en-AU"/>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4"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5"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6" name="Straight Connector 25"/>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536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 Corporate">
    <p:spTree>
      <p:nvGrpSpPr>
        <p:cNvPr id="1" name=""/>
        <p:cNvGrpSpPr/>
        <p:nvPr/>
      </p:nvGrpSpPr>
      <p:grpSpPr>
        <a:xfrm>
          <a:off x="0" y="0"/>
          <a:ext cx="0" cy="0"/>
          <a:chOff x="0" y="0"/>
          <a:chExt cx="0" cy="0"/>
        </a:xfrm>
      </p:grpSpPr>
      <p:sp>
        <p:nvSpPr>
          <p:cNvPr id="6" name="Rectangle 5"/>
          <p:cNvSpPr/>
          <p:nvPr userDrawn="1"/>
        </p:nvSpPr>
        <p:spPr>
          <a:xfrm>
            <a:off x="0" y="1716833"/>
            <a:ext cx="9144000" cy="34266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p:cNvCxnSpPr/>
          <p:nvPr userDrawn="1"/>
        </p:nvCxnSpPr>
        <p:spPr>
          <a:xfrm>
            <a:off x="575267" y="3695303"/>
            <a:ext cx="1451177"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8622" y="573745"/>
            <a:ext cx="1901750" cy="390867"/>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8271" y="529277"/>
            <a:ext cx="2106745" cy="220860"/>
          </a:xfrm>
          <a:prstGeom prst="rect">
            <a:avLst/>
          </a:prstGeom>
        </p:spPr>
      </p:pic>
      <p:sp>
        <p:nvSpPr>
          <p:cNvPr id="10" name="Subtitle 2"/>
          <p:cNvSpPr>
            <a:spLocks noGrp="1"/>
          </p:cNvSpPr>
          <p:nvPr>
            <p:ph type="subTitle" idx="1" hasCustomPrompt="1"/>
          </p:nvPr>
        </p:nvSpPr>
        <p:spPr>
          <a:xfrm>
            <a:off x="467544" y="2311414"/>
            <a:ext cx="8136904" cy="443184"/>
          </a:xfrm>
        </p:spPr>
        <p:txBody>
          <a:bodyPr>
            <a:noAutofit/>
          </a:bodyPr>
          <a:lstStyle>
            <a:lvl1pPr marL="0" indent="0" algn="l">
              <a:lnSpc>
                <a:spcPct val="70000"/>
              </a:lnSpc>
              <a:buNone/>
              <a:defRPr sz="3200" b="1" cap="all" baseline="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Document Title</a:t>
            </a:r>
          </a:p>
        </p:txBody>
      </p:sp>
      <p:sp>
        <p:nvSpPr>
          <p:cNvPr id="11" name="Text Placeholder 3"/>
          <p:cNvSpPr>
            <a:spLocks noGrp="1"/>
          </p:cNvSpPr>
          <p:nvPr>
            <p:ph type="body" sz="quarter" idx="12" hasCustomPrompt="1"/>
          </p:nvPr>
        </p:nvSpPr>
        <p:spPr>
          <a:xfrm>
            <a:off x="466725" y="2822290"/>
            <a:ext cx="8154988" cy="735013"/>
          </a:xfrm>
        </p:spPr>
        <p:txBody>
          <a:bodyPr>
            <a:normAutofit/>
          </a:bodyPr>
          <a:lstStyle>
            <a:lvl1pPr marL="0" indent="0">
              <a:lnSpc>
                <a:spcPct val="70000"/>
              </a:lnSpc>
              <a:buNone/>
              <a:defRPr sz="2400" b="0">
                <a:solidFill>
                  <a:schemeClr val="bg2"/>
                </a:solidFill>
                <a:latin typeface="+mj-lt"/>
              </a:defRPr>
            </a:lvl1pPr>
          </a:lstStyle>
          <a:p>
            <a:pPr lvl="0"/>
            <a:r>
              <a:rPr lang="en-AU" dirty="0"/>
              <a:t>Subtitle</a:t>
            </a:r>
          </a:p>
        </p:txBody>
      </p:sp>
      <p:sp>
        <p:nvSpPr>
          <p:cNvPr id="12" name="Text Placeholder 5"/>
          <p:cNvSpPr>
            <a:spLocks noGrp="1"/>
          </p:cNvSpPr>
          <p:nvPr>
            <p:ph type="body" sz="quarter" idx="13" hasCustomPrompt="1"/>
          </p:nvPr>
        </p:nvSpPr>
        <p:spPr>
          <a:xfrm>
            <a:off x="470016" y="3695303"/>
            <a:ext cx="8116888" cy="782638"/>
          </a:xfrm>
        </p:spPr>
        <p:txBody>
          <a:bodyPr>
            <a:normAutofit/>
          </a:bodyPr>
          <a:lstStyle>
            <a:lvl1pPr marL="0" indent="0">
              <a:buNone/>
              <a:defRPr sz="1800">
                <a:solidFill>
                  <a:schemeClr val="bg2"/>
                </a:solidFill>
                <a:latin typeface="+mj-lt"/>
              </a:defRPr>
            </a:lvl1pPr>
          </a:lstStyle>
          <a:p>
            <a:pPr lvl="0"/>
            <a:r>
              <a:rPr lang="en-US" dirty="0"/>
              <a:t>Lecturer/Presenter</a:t>
            </a:r>
            <a:endParaRPr lang="en-AU"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000"/>
            <a:ext cx="9144000" cy="2169414"/>
          </a:xfrm>
          <a:prstGeom prst="rect">
            <a:avLst/>
          </a:prstGeom>
        </p:spPr>
      </p:pic>
    </p:spTree>
    <p:extLst>
      <p:ext uri="{BB962C8B-B14F-4D97-AF65-F5344CB8AC3E}">
        <p14:creationId xmlns:p14="http://schemas.microsoft.com/office/powerpoint/2010/main" val="12803648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7">
    <p:bg>
      <p:bgPr>
        <a:solidFill>
          <a:srgbClr val="DEF3F7"/>
        </a:solidFill>
        <a:effectLst/>
      </p:bgPr>
    </p:bg>
    <p:spTree>
      <p:nvGrpSpPr>
        <p:cNvPr id="1" name=""/>
        <p:cNvGrpSpPr/>
        <p:nvPr/>
      </p:nvGrpSpPr>
      <p:grpSpPr>
        <a:xfrm>
          <a:off x="0" y="0"/>
          <a:ext cx="0" cy="0"/>
          <a:chOff x="0" y="0"/>
          <a:chExt cx="0" cy="0"/>
        </a:xfrm>
      </p:grpSpPr>
      <p:sp>
        <p:nvSpPr>
          <p:cNvPr id="6" name="Text Placeholder 12"/>
          <p:cNvSpPr>
            <a:spLocks noGrp="1"/>
          </p:cNvSpPr>
          <p:nvPr>
            <p:ph type="body" sz="quarter" idx="33" hasCustomPrompt="1"/>
          </p:nvPr>
        </p:nvSpPr>
        <p:spPr>
          <a:xfrm>
            <a:off x="4918582" y="3297979"/>
            <a:ext cx="3649603" cy="234930"/>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7" name="Text Placeholder 12"/>
          <p:cNvSpPr>
            <a:spLocks noGrp="1"/>
          </p:cNvSpPr>
          <p:nvPr>
            <p:ph type="body" sz="quarter" idx="29" hasCustomPrompt="1"/>
          </p:nvPr>
        </p:nvSpPr>
        <p:spPr>
          <a:xfrm>
            <a:off x="4932218" y="2027609"/>
            <a:ext cx="3635968" cy="244272"/>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8" name="Picture Placeholder 3"/>
          <p:cNvSpPr>
            <a:spLocks noGrp="1"/>
          </p:cNvSpPr>
          <p:nvPr>
            <p:ph type="pic" sz="quarter" idx="26"/>
          </p:nvPr>
        </p:nvSpPr>
        <p:spPr>
          <a:xfrm>
            <a:off x="571500" y="1419647"/>
            <a:ext cx="4180610" cy="3277044"/>
          </a:xfrm>
        </p:spPr>
        <p:txBody>
          <a:bodyPr/>
          <a:lstStyle>
            <a:lvl1pPr marL="0" indent="0">
              <a:buNone/>
              <a:defRPr/>
            </a:lvl1pPr>
          </a:lstStyle>
          <a:p>
            <a:r>
              <a:rPr lang="en-US"/>
              <a:t>Click icon to add picture</a:t>
            </a:r>
            <a:endParaRPr lang="en-AU" dirty="0"/>
          </a:p>
        </p:txBody>
      </p:sp>
      <p:sp>
        <p:nvSpPr>
          <p:cNvPr id="9" name="Text Placeholder 12"/>
          <p:cNvSpPr>
            <a:spLocks noGrp="1"/>
          </p:cNvSpPr>
          <p:nvPr>
            <p:ph type="body" sz="quarter" idx="31" hasCustomPrompt="1"/>
          </p:nvPr>
        </p:nvSpPr>
        <p:spPr>
          <a:xfrm>
            <a:off x="4932218" y="1419647"/>
            <a:ext cx="3635968" cy="370227"/>
          </a:xfrm>
        </p:spPr>
        <p:txBody>
          <a:bodyPr numCol="1">
            <a:noAutofit/>
          </a:bodyPr>
          <a:lstStyle>
            <a:lvl1pPr marL="0" indent="0" algn="l">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0" name="Text Placeholder 20"/>
          <p:cNvSpPr>
            <a:spLocks noGrp="1"/>
          </p:cNvSpPr>
          <p:nvPr>
            <p:ph type="body" sz="quarter" idx="32" hasCustomPrompt="1"/>
          </p:nvPr>
        </p:nvSpPr>
        <p:spPr>
          <a:xfrm>
            <a:off x="4932218" y="2370979"/>
            <a:ext cx="3635968" cy="827901"/>
          </a:xfrm>
        </p:spPr>
        <p:txBody>
          <a:bodyPr numCol="1">
            <a:noAutofit/>
          </a:bodyPr>
          <a:lstStyle>
            <a:lvl1pPr marL="0" indent="0" algn="l">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20"/>
          <p:cNvSpPr>
            <a:spLocks noGrp="1"/>
          </p:cNvSpPr>
          <p:nvPr>
            <p:ph type="body" sz="quarter" idx="25" hasCustomPrompt="1"/>
          </p:nvPr>
        </p:nvSpPr>
        <p:spPr>
          <a:xfrm>
            <a:off x="4932218" y="3632009"/>
            <a:ext cx="3635967" cy="106111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1750436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8">
    <p:bg>
      <p:bgPr>
        <a:solidFill>
          <a:srgbClr val="DEF3F7"/>
        </a:solidFill>
        <a:effectLst/>
      </p:bgPr>
    </p:bg>
    <p:spTree>
      <p:nvGrpSpPr>
        <p:cNvPr id="1" name=""/>
        <p:cNvGrpSpPr/>
        <p:nvPr/>
      </p:nvGrpSpPr>
      <p:grpSpPr>
        <a:xfrm>
          <a:off x="0" y="0"/>
          <a:ext cx="0" cy="0"/>
          <a:chOff x="0" y="0"/>
          <a:chExt cx="0" cy="0"/>
        </a:xfrm>
      </p:grpSpPr>
      <p:sp>
        <p:nvSpPr>
          <p:cNvPr id="6" name="Picture Placeholder 3"/>
          <p:cNvSpPr>
            <a:spLocks noGrp="1"/>
          </p:cNvSpPr>
          <p:nvPr>
            <p:ph type="pic" sz="quarter" idx="26"/>
          </p:nvPr>
        </p:nvSpPr>
        <p:spPr>
          <a:xfrm>
            <a:off x="571499" y="1418095"/>
            <a:ext cx="7998873" cy="3278596"/>
          </a:xfrm>
        </p:spPr>
        <p:txBody>
          <a:bodyPr/>
          <a:lstStyle>
            <a:lvl1pPr marL="0" indent="0">
              <a:buNone/>
              <a:defRPr/>
            </a:lvl1pPr>
          </a:lstStyle>
          <a:p>
            <a:r>
              <a:rPr lang="en-US"/>
              <a:t>Click icon to add picture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08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9">
    <p:bg>
      <p:bgPr>
        <a:solidFill>
          <a:srgbClr val="DEF3F7"/>
        </a:solidFill>
        <a:effectLst/>
      </p:bgPr>
    </p:bg>
    <p:spTree>
      <p:nvGrpSpPr>
        <p:cNvPr id="1" name=""/>
        <p:cNvGrpSpPr/>
        <p:nvPr/>
      </p:nvGrpSpPr>
      <p:grpSpPr>
        <a:xfrm>
          <a:off x="0" y="0"/>
          <a:ext cx="0" cy="0"/>
          <a:chOff x="0" y="0"/>
          <a:chExt cx="0" cy="0"/>
        </a:xfrm>
      </p:grpSpPr>
      <p:sp>
        <p:nvSpPr>
          <p:cNvPr id="6" name="Media Placeholder 11"/>
          <p:cNvSpPr>
            <a:spLocks noGrp="1"/>
          </p:cNvSpPr>
          <p:nvPr>
            <p:ph type="media" sz="quarter" idx="27" hasCustomPrompt="1"/>
          </p:nvPr>
        </p:nvSpPr>
        <p:spPr>
          <a:xfrm>
            <a:off x="1523536" y="1273921"/>
            <a:ext cx="6094800" cy="3429000"/>
          </a:xfrm>
        </p:spPr>
        <p:txBody>
          <a:bodyPr anchor="t"/>
          <a:lstStyle>
            <a:lvl1pPr marL="0" indent="0" algn="ctr">
              <a:buNone/>
              <a:defRPr/>
            </a:lvl1pPr>
          </a:lstStyle>
          <a:p>
            <a:r>
              <a:rPr lang="en-US"/>
              <a:t>Insert Media</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0349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 10">
    <p:bg>
      <p:bgPr>
        <a:solidFill>
          <a:srgbClr val="DEF3F7"/>
        </a:solid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14" hasCustomPrompt="1"/>
          </p:nvPr>
        </p:nvSpPr>
        <p:spPr>
          <a:xfrm>
            <a:off x="468503" y="562971"/>
            <a:ext cx="6380353" cy="298237"/>
          </a:xfrm>
        </p:spPr>
        <p:txBody>
          <a:bodyPr>
            <a:noAutofit/>
          </a:bodyPr>
          <a:lstStyle>
            <a:lvl1pPr marL="0" indent="0">
              <a:buNone/>
              <a:defRPr sz="2000">
                <a:solidFill>
                  <a:schemeClr val="accent2"/>
                </a:solidFill>
              </a:defRPr>
            </a:lvl1pPr>
          </a:lstStyle>
          <a:p>
            <a:pPr lvl="0"/>
            <a:r>
              <a:rPr lang="en-US" dirty="0"/>
              <a:t>INSERT HEADER</a:t>
            </a:r>
            <a:endParaRPr lang="en-AU" dirty="0"/>
          </a:p>
        </p:txBody>
      </p:sp>
      <p:sp>
        <p:nvSpPr>
          <p:cNvPr id="7" name="Text Placeholder 12"/>
          <p:cNvSpPr>
            <a:spLocks noGrp="1"/>
          </p:cNvSpPr>
          <p:nvPr>
            <p:ph type="body" sz="quarter" idx="16" hasCustomPrompt="1"/>
          </p:nvPr>
        </p:nvSpPr>
        <p:spPr>
          <a:xfrm>
            <a:off x="477838" y="1394759"/>
            <a:ext cx="8092533" cy="395115"/>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8" name="Text Placeholder 12"/>
          <p:cNvSpPr>
            <a:spLocks noGrp="1"/>
          </p:cNvSpPr>
          <p:nvPr>
            <p:ph type="body" sz="quarter" idx="17" hasCustomPrompt="1"/>
          </p:nvPr>
        </p:nvSpPr>
        <p:spPr>
          <a:xfrm>
            <a:off x="477839" y="1998811"/>
            <a:ext cx="3767707" cy="249835"/>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9" name="Text Placeholder 20"/>
          <p:cNvSpPr>
            <a:spLocks noGrp="1"/>
          </p:cNvSpPr>
          <p:nvPr>
            <p:ph type="body" sz="quarter" idx="18" hasCustomPrompt="1"/>
          </p:nvPr>
        </p:nvSpPr>
        <p:spPr>
          <a:xfrm>
            <a:off x="477839" y="2386291"/>
            <a:ext cx="3768725" cy="231040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0" name="Text Placeholder 12"/>
          <p:cNvSpPr>
            <a:spLocks noGrp="1"/>
          </p:cNvSpPr>
          <p:nvPr>
            <p:ph type="body" sz="quarter" idx="22" hasCustomPrompt="1"/>
          </p:nvPr>
        </p:nvSpPr>
        <p:spPr>
          <a:xfrm>
            <a:off x="4567126" y="1999419"/>
            <a:ext cx="4002164" cy="249227"/>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1" name="Text Placeholder 20"/>
          <p:cNvSpPr>
            <a:spLocks noGrp="1"/>
          </p:cNvSpPr>
          <p:nvPr>
            <p:ph type="body" sz="quarter" idx="23" hasCustomPrompt="1"/>
          </p:nvPr>
        </p:nvSpPr>
        <p:spPr>
          <a:xfrm>
            <a:off x="4567126" y="2386291"/>
            <a:ext cx="4003245" cy="2310400"/>
          </a:xfrm>
        </p:spPr>
        <p:txBody>
          <a:bodyPr numCol="1">
            <a:noAutofit/>
          </a:bodyPr>
          <a:lstStyle>
            <a:lvl1pPr marL="171450" indent="-171450">
              <a:buFont typeface="Arial" panose="020B0604020202020204" pitchFamily="34" charset="0"/>
              <a:buChar char="•"/>
              <a:defRPr sz="1800" baseline="0">
                <a:solidFill>
                  <a:schemeClr val="accent2"/>
                </a:solidFill>
              </a:defRPr>
            </a:lvl1pPr>
            <a:lvl2pPr>
              <a:defRPr sz="1800"/>
            </a:lvl2pPr>
            <a:lvl3pPr>
              <a:defRPr sz="1800"/>
            </a:lvl3pPr>
            <a:lvl4pPr>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13" name="Straight Connector 12"/>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7459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1">
    <p:spTree>
      <p:nvGrpSpPr>
        <p:cNvPr id="1" name=""/>
        <p:cNvGrpSpPr/>
        <p:nvPr/>
      </p:nvGrpSpPr>
      <p:grpSpPr>
        <a:xfrm>
          <a:off x="0" y="0"/>
          <a:ext cx="0" cy="0"/>
          <a:chOff x="0" y="0"/>
          <a:chExt cx="0" cy="0"/>
        </a:xfrm>
      </p:grpSpPr>
      <p:sp>
        <p:nvSpPr>
          <p:cNvPr id="6" name="Text Placeholder 20"/>
          <p:cNvSpPr>
            <a:spLocks noGrp="1"/>
          </p:cNvSpPr>
          <p:nvPr>
            <p:ph type="body" sz="quarter" idx="22" hasCustomPrompt="1"/>
          </p:nvPr>
        </p:nvSpPr>
        <p:spPr>
          <a:xfrm>
            <a:off x="468503" y="3823856"/>
            <a:ext cx="8089895" cy="872201"/>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p:txBody>
      </p:sp>
      <p:sp>
        <p:nvSpPr>
          <p:cNvPr id="7" name="Text Placeholder 20"/>
          <p:cNvSpPr>
            <a:spLocks noGrp="1"/>
          </p:cNvSpPr>
          <p:nvPr>
            <p:ph type="body" sz="quarter" idx="18" hasCustomPrompt="1"/>
          </p:nvPr>
        </p:nvSpPr>
        <p:spPr>
          <a:xfrm>
            <a:off x="468503" y="2364159"/>
            <a:ext cx="8089895" cy="1007883"/>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2"/>
            <a:endParaRPr lang="en-US" dirty="0"/>
          </a:p>
        </p:txBody>
      </p:sp>
      <p:sp>
        <p:nvSpPr>
          <p:cNvPr id="8" name="Text Placeholder 12"/>
          <p:cNvSpPr>
            <a:spLocks noGrp="1"/>
          </p:cNvSpPr>
          <p:nvPr>
            <p:ph type="body" sz="quarter" idx="16" hasCustomPrompt="1"/>
          </p:nvPr>
        </p:nvSpPr>
        <p:spPr>
          <a:xfrm>
            <a:off x="477838" y="1419646"/>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9"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0" name="Text Placeholder 12"/>
          <p:cNvSpPr>
            <a:spLocks noGrp="1"/>
          </p:cNvSpPr>
          <p:nvPr>
            <p:ph type="body" sz="quarter" idx="20" hasCustomPrompt="1"/>
          </p:nvPr>
        </p:nvSpPr>
        <p:spPr>
          <a:xfrm>
            <a:off x="477838" y="3495393"/>
            <a:ext cx="8103751" cy="217625"/>
          </a:xfrm>
        </p:spPr>
        <p:txBody>
          <a:bodyPr>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noProof="0" dirty="0"/>
              <a:t>XX Month 2018 Week XX</a:t>
            </a:r>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0865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8" hasCustomPrompt="1"/>
          </p:nvPr>
        </p:nvSpPr>
        <p:spPr>
          <a:xfrm>
            <a:off x="477839" y="2372435"/>
            <a:ext cx="8103750" cy="1451419"/>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22"/>
          <p:cNvSpPr>
            <a:spLocks noGrp="1"/>
          </p:cNvSpPr>
          <p:nvPr>
            <p:ph type="body" sz="quarter" idx="19" hasCustomPrompt="1"/>
          </p:nvPr>
        </p:nvSpPr>
        <p:spPr>
          <a:xfrm>
            <a:off x="468503" y="3936878"/>
            <a:ext cx="8113086" cy="73436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i="1">
                <a:solidFill>
                  <a:schemeClr val="accent1"/>
                </a:solidFill>
                <a:latin typeface="Georgia" panose="02040502050405020303" pitchFamily="18" charset="0"/>
              </a:defRPr>
            </a:lvl1pPr>
            <a:lvl2pPr marL="4572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“Quote/Highlight text goes here”</a:t>
            </a:r>
          </a:p>
        </p:txBody>
      </p:sp>
      <p:sp>
        <p:nvSpPr>
          <p:cNvPr id="12" name="Text Placeholder 12"/>
          <p:cNvSpPr>
            <a:spLocks noGrp="1"/>
          </p:cNvSpPr>
          <p:nvPr>
            <p:ph type="body" sz="quarter" idx="16" hasCustomPrompt="1"/>
          </p:nvPr>
        </p:nvSpPr>
        <p:spPr>
          <a:xfrm>
            <a:off x="477838" y="1405791"/>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3"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16999289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3">
    <p:spTree>
      <p:nvGrpSpPr>
        <p:cNvPr id="1" name=""/>
        <p:cNvGrpSpPr/>
        <p:nvPr/>
      </p:nvGrpSpPr>
      <p:grpSpPr>
        <a:xfrm>
          <a:off x="0" y="0"/>
          <a:ext cx="0" cy="0"/>
          <a:chOff x="0" y="0"/>
          <a:chExt cx="0" cy="0"/>
        </a:xfrm>
      </p:grpSpPr>
      <p:sp>
        <p:nvSpPr>
          <p:cNvPr id="7" name="Text Placeholder 12"/>
          <p:cNvSpPr>
            <a:spLocks noGrp="1"/>
          </p:cNvSpPr>
          <p:nvPr>
            <p:ph type="body" sz="quarter" idx="16" hasCustomPrompt="1"/>
          </p:nvPr>
        </p:nvSpPr>
        <p:spPr>
          <a:xfrm>
            <a:off x="477839" y="1552575"/>
            <a:ext cx="7866062"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9" name="Text Placeholder 12"/>
          <p:cNvSpPr>
            <a:spLocks noGrp="1"/>
          </p:cNvSpPr>
          <p:nvPr>
            <p:ph type="body" sz="quarter" idx="17" hasCustomPrompt="1"/>
          </p:nvPr>
        </p:nvSpPr>
        <p:spPr>
          <a:xfrm>
            <a:off x="477839" y="2071355"/>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0" name="Text Placeholder 20"/>
          <p:cNvSpPr>
            <a:spLocks noGrp="1"/>
          </p:cNvSpPr>
          <p:nvPr>
            <p:ph type="body" sz="quarter" idx="18" hasCustomPrompt="1"/>
          </p:nvPr>
        </p:nvSpPr>
        <p:spPr>
          <a:xfrm>
            <a:off x="477839" y="2369515"/>
            <a:ext cx="3768725" cy="221201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baseline="0">
                <a:solidFill>
                  <a:schemeClr val="accent2"/>
                </a:solidFill>
                <a:latin typeface="+mn-lt"/>
              </a:defRPr>
            </a:lvl1pPr>
            <a:lvl2pPr>
              <a:tabLst>
                <a:tab pos="180000" algn="l"/>
                <a:tab pos="360000" algn="l"/>
                <a:tab pos="540000" algn="l"/>
                <a:tab pos="720000" algn="l"/>
              </a:tabLst>
              <a:defRPr sz="1300"/>
            </a:lvl2pPr>
            <a:lvl3pPr>
              <a:tabLst>
                <a:tab pos="180000" algn="l"/>
                <a:tab pos="360000" algn="l"/>
                <a:tab pos="540000" algn="l"/>
                <a:tab pos="720000" algn="l"/>
              </a:tabLst>
              <a:defRPr sz="1300"/>
            </a:lvl3pPr>
            <a:lvl4pPr>
              <a:tabLst>
                <a:tab pos="180000" algn="l"/>
                <a:tab pos="360000" algn="l"/>
                <a:tab pos="540000" algn="l"/>
                <a:tab pos="720000" algn="l"/>
              </a:tabLst>
              <a:defRPr sz="13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12"/>
          <p:cNvSpPr>
            <a:spLocks noGrp="1"/>
          </p:cNvSpPr>
          <p:nvPr>
            <p:ph type="body" sz="quarter" idx="22" hasCustomPrompt="1"/>
          </p:nvPr>
        </p:nvSpPr>
        <p:spPr>
          <a:xfrm>
            <a:off x="4567126" y="2071963"/>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2" name="Text Placeholder 20"/>
          <p:cNvSpPr>
            <a:spLocks noGrp="1"/>
          </p:cNvSpPr>
          <p:nvPr>
            <p:ph type="body" sz="quarter" idx="23" hasCustomPrompt="1"/>
          </p:nvPr>
        </p:nvSpPr>
        <p:spPr>
          <a:xfrm>
            <a:off x="4567126" y="2369514"/>
            <a:ext cx="3768725" cy="2212011"/>
          </a:xfrm>
        </p:spPr>
        <p:txBody>
          <a:bodyPr numCol="1">
            <a:noAutofit/>
          </a:bodyPr>
          <a:lstStyle>
            <a:lvl1pPr marL="171450" indent="-171450">
              <a:buFont typeface="Arial" panose="020B0604020202020204" pitchFamily="34" charset="0"/>
              <a:buChar char="•"/>
              <a:defRPr sz="1300" baseline="0">
                <a:solidFill>
                  <a:schemeClr val="accent2"/>
                </a:solidFill>
              </a:defRPr>
            </a:lvl1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0" name="Straight Connector 1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2885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4">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920463" y="1419647"/>
            <a:ext cx="4654953"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7"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8" name="Text Placeholder 20"/>
          <p:cNvSpPr>
            <a:spLocks noGrp="1"/>
          </p:cNvSpPr>
          <p:nvPr>
            <p:ph type="body" sz="quarter" idx="23" hasCustomPrompt="1"/>
          </p:nvPr>
        </p:nvSpPr>
        <p:spPr>
          <a:xfrm>
            <a:off x="3920650" y="2369515"/>
            <a:ext cx="4649722" cy="83603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9" name="Picture Placeholder 3"/>
          <p:cNvSpPr>
            <a:spLocks noGrp="1"/>
          </p:cNvSpPr>
          <p:nvPr>
            <p:ph type="pic" sz="quarter" idx="26"/>
          </p:nvPr>
        </p:nvSpPr>
        <p:spPr>
          <a:xfrm>
            <a:off x="571500" y="1419647"/>
            <a:ext cx="2989118" cy="3263012"/>
          </a:xfrm>
        </p:spPr>
        <p:txBody>
          <a:bodyPr/>
          <a:lstStyle>
            <a:lvl1pPr marL="0" indent="0">
              <a:buNone/>
              <a:defRPr/>
            </a:lvl1pPr>
          </a:lstStyle>
          <a:p>
            <a:r>
              <a:rPr lang="en-US"/>
              <a:t>Click icon to add picture</a:t>
            </a:r>
            <a:endParaRPr lang="en-AU" dirty="0"/>
          </a:p>
        </p:txBody>
      </p:sp>
      <p:sp>
        <p:nvSpPr>
          <p:cNvPr id="14" name="Text Placeholder 12"/>
          <p:cNvSpPr>
            <a:spLocks noGrp="1"/>
          </p:cNvSpPr>
          <p:nvPr>
            <p:ph type="body" sz="quarter" idx="24" hasCustomPrompt="1"/>
          </p:nvPr>
        </p:nvSpPr>
        <p:spPr>
          <a:xfrm>
            <a:off x="3920881" y="3340700"/>
            <a:ext cx="4648269" cy="192210"/>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15" name="Text Placeholder 20"/>
          <p:cNvSpPr>
            <a:spLocks noGrp="1"/>
          </p:cNvSpPr>
          <p:nvPr>
            <p:ph type="body" sz="quarter" idx="25" hasCustomPrompt="1"/>
          </p:nvPr>
        </p:nvSpPr>
        <p:spPr>
          <a:xfrm>
            <a:off x="3920836" y="3645865"/>
            <a:ext cx="4649525" cy="103679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9" name="Straight Connector 1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6003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5">
    <p:spTree>
      <p:nvGrpSpPr>
        <p:cNvPr id="1" name=""/>
        <p:cNvGrpSpPr/>
        <p:nvPr/>
      </p:nvGrpSpPr>
      <p:grpSpPr>
        <a:xfrm>
          <a:off x="0" y="0"/>
          <a:ext cx="0" cy="0"/>
          <a:chOff x="0" y="0"/>
          <a:chExt cx="0" cy="0"/>
        </a:xfrm>
      </p:grpSpPr>
      <p:sp>
        <p:nvSpPr>
          <p:cNvPr id="6" name="Text Placeholder 12"/>
          <p:cNvSpPr>
            <a:spLocks noGrp="1"/>
          </p:cNvSpPr>
          <p:nvPr>
            <p:ph type="body" sz="quarter" idx="16" hasCustomPrompt="1"/>
          </p:nvPr>
        </p:nvSpPr>
        <p:spPr>
          <a:xfrm>
            <a:off x="3920650" y="1419647"/>
            <a:ext cx="4649722"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7" name="Text Placeholder 20"/>
          <p:cNvSpPr>
            <a:spLocks noGrp="1"/>
          </p:cNvSpPr>
          <p:nvPr>
            <p:ph type="body" sz="quarter" idx="23" hasCustomPrompt="1"/>
          </p:nvPr>
        </p:nvSpPr>
        <p:spPr>
          <a:xfrm>
            <a:off x="3920836" y="2369515"/>
            <a:ext cx="4649536" cy="81550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8" name="Text Placeholder 12"/>
          <p:cNvSpPr>
            <a:spLocks noGrp="1"/>
          </p:cNvSpPr>
          <p:nvPr>
            <p:ph type="body" sz="quarter" idx="24" hasCustomPrompt="1"/>
          </p:nvPr>
        </p:nvSpPr>
        <p:spPr>
          <a:xfrm>
            <a:off x="3920882" y="3340700"/>
            <a:ext cx="4649490" cy="192209"/>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9" name="Text Placeholder 20"/>
          <p:cNvSpPr>
            <a:spLocks noGrp="1"/>
          </p:cNvSpPr>
          <p:nvPr>
            <p:ph type="body" sz="quarter" idx="25" hasCustomPrompt="1"/>
          </p:nvPr>
        </p:nvSpPr>
        <p:spPr>
          <a:xfrm>
            <a:off x="3920836" y="3645864"/>
            <a:ext cx="4649536" cy="1036971"/>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10" name="Picture Placeholder 3"/>
          <p:cNvSpPr>
            <a:spLocks noGrp="1"/>
          </p:cNvSpPr>
          <p:nvPr>
            <p:ph type="pic" sz="quarter" idx="26"/>
          </p:nvPr>
        </p:nvSpPr>
        <p:spPr>
          <a:xfrm>
            <a:off x="571500" y="1602525"/>
            <a:ext cx="2891560" cy="2891560"/>
          </a:xfrm>
          <a:prstGeom prst="ellipse">
            <a:avLst/>
          </a:prstGeom>
        </p:spPr>
        <p:txBody>
          <a:bodyPr/>
          <a:lstStyle>
            <a:lvl1pPr marL="0" indent="0">
              <a:buNone/>
              <a:defRPr/>
            </a:lvl1pPr>
          </a:lstStyle>
          <a:p>
            <a:r>
              <a:rPr lang="en-US"/>
              <a:t>Click icon to add picture</a:t>
            </a:r>
            <a:endParaRPr lang="en-AU"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1705196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6">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9" name="Straight Connector 1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Text Placeholder 12"/>
          <p:cNvSpPr>
            <a:spLocks noGrp="1"/>
          </p:cNvSpPr>
          <p:nvPr>
            <p:ph type="body" sz="quarter" idx="22" hasCustomPrompt="1"/>
          </p:nvPr>
        </p:nvSpPr>
        <p:spPr>
          <a:xfrm>
            <a:off x="573686"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1" name="Text Placeholder 20"/>
          <p:cNvSpPr>
            <a:spLocks noGrp="1"/>
          </p:cNvSpPr>
          <p:nvPr>
            <p:ph type="body" sz="quarter" idx="23" hasCustomPrompt="1"/>
          </p:nvPr>
        </p:nvSpPr>
        <p:spPr>
          <a:xfrm>
            <a:off x="573341"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2" name="Picture Placeholder 3"/>
          <p:cNvSpPr>
            <a:spLocks noGrp="1"/>
          </p:cNvSpPr>
          <p:nvPr>
            <p:ph type="pic" sz="quarter" idx="26"/>
          </p:nvPr>
        </p:nvSpPr>
        <p:spPr>
          <a:xfrm>
            <a:off x="1128269"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23" name="Text Placeholder 12"/>
          <p:cNvSpPr>
            <a:spLocks noGrp="1"/>
          </p:cNvSpPr>
          <p:nvPr>
            <p:ph type="body" sz="quarter" idx="27" hasCustomPrompt="1"/>
          </p:nvPr>
        </p:nvSpPr>
        <p:spPr>
          <a:xfrm>
            <a:off x="3294512"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4" name="Text Placeholder 20"/>
          <p:cNvSpPr>
            <a:spLocks noGrp="1"/>
          </p:cNvSpPr>
          <p:nvPr>
            <p:ph type="body" sz="quarter" idx="28" hasCustomPrompt="1"/>
          </p:nvPr>
        </p:nvSpPr>
        <p:spPr>
          <a:xfrm>
            <a:off x="3294167"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5" name="Text Placeholder 12"/>
          <p:cNvSpPr>
            <a:spLocks noGrp="1"/>
          </p:cNvSpPr>
          <p:nvPr>
            <p:ph type="body" sz="quarter" idx="29" hasCustomPrompt="1"/>
          </p:nvPr>
        </p:nvSpPr>
        <p:spPr>
          <a:xfrm>
            <a:off x="6019020"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6" name="Text Placeholder 20"/>
          <p:cNvSpPr>
            <a:spLocks noGrp="1"/>
          </p:cNvSpPr>
          <p:nvPr>
            <p:ph type="body" sz="quarter" idx="30" hasCustomPrompt="1"/>
          </p:nvPr>
        </p:nvSpPr>
        <p:spPr>
          <a:xfrm>
            <a:off x="6018675"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7" name="Picture Placeholder 3"/>
          <p:cNvSpPr>
            <a:spLocks noGrp="1"/>
          </p:cNvSpPr>
          <p:nvPr>
            <p:ph type="pic" sz="quarter" idx="31"/>
          </p:nvPr>
        </p:nvSpPr>
        <p:spPr>
          <a:xfrm>
            <a:off x="3849095"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28" name="Picture Placeholder 3"/>
          <p:cNvSpPr>
            <a:spLocks noGrp="1"/>
          </p:cNvSpPr>
          <p:nvPr>
            <p:ph type="pic" sz="quarter" idx="32"/>
          </p:nvPr>
        </p:nvSpPr>
        <p:spPr>
          <a:xfrm>
            <a:off x="6573603" y="1330579"/>
            <a:ext cx="1440000" cy="1440000"/>
          </a:xfrm>
          <a:prstGeom prst="ellipse">
            <a:avLst/>
          </a:prstGeom>
        </p:spPr>
        <p:txBody>
          <a:bodyPr/>
          <a:lstStyle>
            <a:lvl1pPr marL="0" indent="0">
              <a:buNone/>
              <a:defRPr/>
            </a:lvl1pPr>
          </a:lstStyle>
          <a:p>
            <a:r>
              <a:rPr lang="en-US"/>
              <a:t>Click icon to add picture</a:t>
            </a:r>
            <a:endParaRPr lang="en-AU" dirty="0"/>
          </a:p>
        </p:txBody>
      </p:sp>
    </p:spTree>
    <p:extLst>
      <p:ext uri="{BB962C8B-B14F-4D97-AF65-F5344CB8AC3E}">
        <p14:creationId xmlns:p14="http://schemas.microsoft.com/office/powerpoint/2010/main" val="1076289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5" name="Rectangle 24"/>
          <p:cNvSpPr/>
          <p:nvPr userDrawn="1"/>
        </p:nvSpPr>
        <p:spPr>
          <a:xfrm>
            <a:off x="0" y="1546698"/>
            <a:ext cx="9144000" cy="3596802"/>
          </a:xfrm>
          <a:prstGeom prst="rect">
            <a:avLst/>
          </a:prstGeom>
          <a:solidFill>
            <a:srgbClr val="92D6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ubtitle 2"/>
          <p:cNvSpPr>
            <a:spLocks noGrp="1"/>
          </p:cNvSpPr>
          <p:nvPr>
            <p:ph type="subTitle" idx="1" hasCustomPrompt="1"/>
          </p:nvPr>
        </p:nvSpPr>
        <p:spPr>
          <a:xfrm>
            <a:off x="467544" y="2139702"/>
            <a:ext cx="8136904" cy="504056"/>
          </a:xfrm>
        </p:spPr>
        <p:txBody>
          <a:bodyPr>
            <a:noAutofit/>
          </a:bodyPr>
          <a:lstStyle>
            <a:lvl1pPr marL="0" indent="0" algn="l">
              <a:lnSpc>
                <a:spcPct val="70000"/>
              </a:lnSpc>
              <a:buNone/>
              <a:defRPr sz="3200" b="1" cap="all" baseline="0">
                <a:solidFill>
                  <a:schemeClr val="accent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Section Heading</a:t>
            </a:r>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8622" y="573745"/>
            <a:ext cx="1901750" cy="390867"/>
          </a:xfrm>
          <a:prstGeom prst="rect">
            <a:avLst/>
          </a:prstGeom>
        </p:spPr>
      </p:pic>
      <p:sp>
        <p:nvSpPr>
          <p:cNvPr id="4" name="Text Placeholder 3"/>
          <p:cNvSpPr>
            <a:spLocks noGrp="1"/>
          </p:cNvSpPr>
          <p:nvPr>
            <p:ph type="body" sz="quarter" idx="12" hasCustomPrompt="1"/>
          </p:nvPr>
        </p:nvSpPr>
        <p:spPr>
          <a:xfrm>
            <a:off x="466725" y="2711450"/>
            <a:ext cx="8154988" cy="735013"/>
          </a:xfrm>
        </p:spPr>
        <p:txBody>
          <a:bodyPr>
            <a:normAutofit/>
          </a:bodyPr>
          <a:lstStyle>
            <a:lvl1pPr marL="0" indent="0">
              <a:lnSpc>
                <a:spcPct val="70000"/>
              </a:lnSpc>
              <a:buNone/>
              <a:defRPr sz="2400">
                <a:solidFill>
                  <a:schemeClr val="accent2"/>
                </a:solidFill>
              </a:defRPr>
            </a:lvl1pPr>
          </a:lstStyle>
          <a:p>
            <a:pPr lvl="0"/>
            <a:r>
              <a:rPr lang="en-AU" dirty="0"/>
              <a:t>Subtitle</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486" y="4421307"/>
            <a:ext cx="1423464" cy="149227"/>
          </a:xfrm>
          <a:prstGeom prst="rect">
            <a:avLst/>
          </a:prstGeom>
        </p:spPr>
      </p:pic>
      <p:sp>
        <p:nvSpPr>
          <p:cNvPr id="12" name="Text Placeholder 4"/>
          <p:cNvSpPr>
            <a:spLocks noGrp="1"/>
          </p:cNvSpPr>
          <p:nvPr>
            <p:ph type="body" sz="quarter" idx="14" hasCustomPrompt="1"/>
          </p:nvPr>
        </p:nvSpPr>
        <p:spPr>
          <a:xfrm>
            <a:off x="468504" y="502030"/>
            <a:ext cx="5436350" cy="371273"/>
          </a:xfrm>
        </p:spPr>
        <p:txBody>
          <a:bodyPr>
            <a:noAutofit/>
          </a:bodyPr>
          <a:lstStyle>
            <a:lvl1pPr marL="0" indent="0">
              <a:lnSpc>
                <a:spcPct val="70000"/>
              </a:lnSpc>
              <a:buNone/>
              <a:defRPr sz="1500" b="1" spc="-20" baseline="0">
                <a:solidFill>
                  <a:schemeClr val="accent2"/>
                </a:solidFill>
              </a:defRPr>
            </a:lvl1pPr>
          </a:lstStyle>
          <a:p>
            <a:pPr lvl="0"/>
            <a:r>
              <a:rPr lang="en-US" noProof="0" dirty="0"/>
              <a:t>Insert unit/course name here</a:t>
            </a:r>
          </a:p>
          <a:p>
            <a:pPr lvl="0"/>
            <a:r>
              <a:rPr lang="en-US" dirty="0"/>
              <a:t>Line #</a:t>
            </a:r>
            <a:endParaRPr lang="en-AU" dirty="0"/>
          </a:p>
        </p:txBody>
      </p:sp>
      <p:sp>
        <p:nvSpPr>
          <p:cNvPr id="13" name="Text Placeholder 4"/>
          <p:cNvSpPr>
            <a:spLocks noGrp="1"/>
          </p:cNvSpPr>
          <p:nvPr>
            <p:ph type="body" sz="quarter" idx="15" hasCustomPrompt="1"/>
          </p:nvPr>
        </p:nvSpPr>
        <p:spPr>
          <a:xfrm>
            <a:off x="466725" y="891536"/>
            <a:ext cx="5437997" cy="195943"/>
          </a:xfrm>
        </p:spPr>
        <p:txBody>
          <a:bodyPr>
            <a:noAutofit/>
          </a:bodyPr>
          <a:lstStyle>
            <a:lvl1pPr marL="0" indent="0">
              <a:buNone/>
              <a:defRPr sz="1200" baseline="0">
                <a:solidFill>
                  <a:schemeClr val="accent2"/>
                </a:solidFill>
              </a:defRPr>
            </a:lvl1pPr>
          </a:lstStyle>
          <a:p>
            <a:pPr lvl="0"/>
            <a:r>
              <a:rPr lang="en-US" dirty="0"/>
              <a:t>XX Month 2018 Week XX</a:t>
            </a:r>
            <a:endParaRPr lang="en-AU" dirty="0"/>
          </a:p>
        </p:txBody>
      </p:sp>
    </p:spTree>
    <p:extLst>
      <p:ext uri="{BB962C8B-B14F-4D97-AF65-F5344CB8AC3E}">
        <p14:creationId xmlns:p14="http://schemas.microsoft.com/office/powerpoint/2010/main" val="218494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7">
    <p:spTree>
      <p:nvGrpSpPr>
        <p:cNvPr id="1" name=""/>
        <p:cNvGrpSpPr/>
        <p:nvPr/>
      </p:nvGrpSpPr>
      <p:grpSpPr>
        <a:xfrm>
          <a:off x="0" y="0"/>
          <a:ext cx="0" cy="0"/>
          <a:chOff x="0" y="0"/>
          <a:chExt cx="0" cy="0"/>
        </a:xfrm>
      </p:grpSpPr>
      <p:sp>
        <p:nvSpPr>
          <p:cNvPr id="6" name="Text Placeholder 12"/>
          <p:cNvSpPr>
            <a:spLocks noGrp="1"/>
          </p:cNvSpPr>
          <p:nvPr>
            <p:ph type="body" sz="quarter" idx="33" hasCustomPrompt="1"/>
          </p:nvPr>
        </p:nvSpPr>
        <p:spPr>
          <a:xfrm>
            <a:off x="4918582" y="3297979"/>
            <a:ext cx="3649603" cy="234930"/>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7" name="Text Placeholder 12"/>
          <p:cNvSpPr>
            <a:spLocks noGrp="1"/>
          </p:cNvSpPr>
          <p:nvPr>
            <p:ph type="body" sz="quarter" idx="29" hasCustomPrompt="1"/>
          </p:nvPr>
        </p:nvSpPr>
        <p:spPr>
          <a:xfrm>
            <a:off x="4932218" y="2027609"/>
            <a:ext cx="3635968" cy="244272"/>
          </a:xfrm>
        </p:spPr>
        <p:txBody>
          <a:bodyPr numCol="1">
            <a:noAutofit/>
          </a:bodyPr>
          <a:lstStyle>
            <a:lvl1pPr marL="0" indent="0" algn="l">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8" name="Picture Placeholder 3"/>
          <p:cNvSpPr>
            <a:spLocks noGrp="1"/>
          </p:cNvSpPr>
          <p:nvPr>
            <p:ph type="pic" sz="quarter" idx="26"/>
          </p:nvPr>
        </p:nvSpPr>
        <p:spPr>
          <a:xfrm>
            <a:off x="571500" y="1419647"/>
            <a:ext cx="4180610" cy="3277044"/>
          </a:xfrm>
        </p:spPr>
        <p:txBody>
          <a:bodyPr/>
          <a:lstStyle>
            <a:lvl1pPr marL="0" indent="0">
              <a:buNone/>
              <a:defRPr/>
            </a:lvl1pPr>
          </a:lstStyle>
          <a:p>
            <a:r>
              <a:rPr lang="en-US"/>
              <a:t>Click icon to add picture</a:t>
            </a:r>
            <a:endParaRPr lang="en-AU" dirty="0"/>
          </a:p>
        </p:txBody>
      </p:sp>
      <p:sp>
        <p:nvSpPr>
          <p:cNvPr id="9" name="Text Placeholder 12"/>
          <p:cNvSpPr>
            <a:spLocks noGrp="1"/>
          </p:cNvSpPr>
          <p:nvPr>
            <p:ph type="body" sz="quarter" idx="31" hasCustomPrompt="1"/>
          </p:nvPr>
        </p:nvSpPr>
        <p:spPr>
          <a:xfrm>
            <a:off x="4932218" y="1419647"/>
            <a:ext cx="3635968" cy="370227"/>
          </a:xfrm>
        </p:spPr>
        <p:txBody>
          <a:bodyPr numCol="1">
            <a:noAutofit/>
          </a:bodyPr>
          <a:lstStyle>
            <a:lvl1pPr marL="0" indent="0" algn="l">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0" name="Text Placeholder 20"/>
          <p:cNvSpPr>
            <a:spLocks noGrp="1"/>
          </p:cNvSpPr>
          <p:nvPr>
            <p:ph type="body" sz="quarter" idx="32" hasCustomPrompt="1"/>
          </p:nvPr>
        </p:nvSpPr>
        <p:spPr>
          <a:xfrm>
            <a:off x="4932218" y="2370979"/>
            <a:ext cx="3635968" cy="827901"/>
          </a:xfrm>
        </p:spPr>
        <p:txBody>
          <a:bodyPr numCol="1">
            <a:noAutofit/>
          </a:bodyPr>
          <a:lstStyle>
            <a:lvl1pPr marL="0" indent="0" algn="l">
              <a:buFont typeface="Arial" panose="020B0604020202020204" pitchFamily="34" charset="0"/>
              <a:buNone/>
              <a:defRPr sz="1800" baseline="0">
                <a:solidFill>
                  <a:schemeClr val="accent2"/>
                </a:solidFill>
              </a:defRPr>
            </a:lvl1pPr>
            <a:lvl5pPr>
              <a:defRPr/>
            </a:lvl5pPr>
          </a:lstStyle>
          <a:p>
            <a:pPr lvl="0"/>
            <a:r>
              <a:rPr lang="en-US" dirty="0"/>
              <a:t>Body text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2"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13"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4" name="Straight Connector 13"/>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 Placeholder 20"/>
          <p:cNvSpPr>
            <a:spLocks noGrp="1"/>
          </p:cNvSpPr>
          <p:nvPr>
            <p:ph type="body" sz="quarter" idx="25" hasCustomPrompt="1"/>
          </p:nvPr>
        </p:nvSpPr>
        <p:spPr>
          <a:xfrm>
            <a:off x="4932218" y="3632009"/>
            <a:ext cx="3635967" cy="106111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9447165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 8">
    <p:spTree>
      <p:nvGrpSpPr>
        <p:cNvPr id="1" name=""/>
        <p:cNvGrpSpPr/>
        <p:nvPr/>
      </p:nvGrpSpPr>
      <p:grpSpPr>
        <a:xfrm>
          <a:off x="0" y="0"/>
          <a:ext cx="0" cy="0"/>
          <a:chOff x="0" y="0"/>
          <a:chExt cx="0" cy="0"/>
        </a:xfrm>
      </p:grpSpPr>
      <p:sp>
        <p:nvSpPr>
          <p:cNvPr id="6" name="Picture Placeholder 3"/>
          <p:cNvSpPr>
            <a:spLocks noGrp="1"/>
          </p:cNvSpPr>
          <p:nvPr>
            <p:ph type="pic" sz="quarter" idx="26"/>
          </p:nvPr>
        </p:nvSpPr>
        <p:spPr>
          <a:xfrm>
            <a:off x="571499" y="1394759"/>
            <a:ext cx="7998873" cy="3301932"/>
          </a:xfrm>
        </p:spPr>
        <p:txBody>
          <a:bodyPr/>
          <a:lstStyle>
            <a:lvl1pPr marL="0" indent="0">
              <a:buNone/>
              <a:defRPr/>
            </a:lvl1pPr>
          </a:lstStyle>
          <a:p>
            <a:r>
              <a:rPr lang="en-US"/>
              <a:t>Click icon to add picture</a:t>
            </a:r>
            <a:endParaRPr lang="en-AU"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1838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ite 9">
    <p:spTree>
      <p:nvGrpSpPr>
        <p:cNvPr id="1" name=""/>
        <p:cNvGrpSpPr/>
        <p:nvPr/>
      </p:nvGrpSpPr>
      <p:grpSpPr>
        <a:xfrm>
          <a:off x="0" y="0"/>
          <a:ext cx="0" cy="0"/>
          <a:chOff x="0" y="0"/>
          <a:chExt cx="0" cy="0"/>
        </a:xfrm>
      </p:grpSpPr>
      <p:sp>
        <p:nvSpPr>
          <p:cNvPr id="6" name="Media Placeholder 11"/>
          <p:cNvSpPr>
            <a:spLocks noGrp="1"/>
          </p:cNvSpPr>
          <p:nvPr>
            <p:ph type="media" sz="quarter" idx="27" hasCustomPrompt="1"/>
          </p:nvPr>
        </p:nvSpPr>
        <p:spPr>
          <a:xfrm>
            <a:off x="1523536" y="1273921"/>
            <a:ext cx="6094800" cy="3429000"/>
          </a:xfrm>
        </p:spPr>
        <p:txBody>
          <a:bodyPr anchor="t"/>
          <a:lstStyle>
            <a:lvl1pPr marL="0" indent="0" algn="ctr">
              <a:buNone/>
              <a:defRPr/>
            </a:lvl1pPr>
          </a:lstStyle>
          <a:p>
            <a:r>
              <a:rPr lang="en-US"/>
              <a:t>Insert Media</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8"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9"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10" name="Straight Connector 9"/>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932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 10">
    <p:spTree>
      <p:nvGrpSpPr>
        <p:cNvPr id="1" name=""/>
        <p:cNvGrpSpPr/>
        <p:nvPr/>
      </p:nvGrpSpPr>
      <p:grpSpPr>
        <a:xfrm>
          <a:off x="0" y="0"/>
          <a:ext cx="0" cy="0"/>
          <a:chOff x="0" y="0"/>
          <a:chExt cx="0" cy="0"/>
        </a:xfrm>
      </p:grpSpPr>
      <p:sp>
        <p:nvSpPr>
          <p:cNvPr id="6" name="Text Placeholder 4"/>
          <p:cNvSpPr>
            <a:spLocks noGrp="1"/>
          </p:cNvSpPr>
          <p:nvPr>
            <p:ph type="body" sz="quarter" idx="14" hasCustomPrompt="1"/>
          </p:nvPr>
        </p:nvSpPr>
        <p:spPr>
          <a:xfrm>
            <a:off x="468503" y="562971"/>
            <a:ext cx="6380353" cy="298237"/>
          </a:xfrm>
        </p:spPr>
        <p:txBody>
          <a:bodyPr>
            <a:noAutofit/>
          </a:bodyPr>
          <a:lstStyle>
            <a:lvl1pPr marL="0" indent="0">
              <a:buNone/>
              <a:defRPr sz="2000">
                <a:solidFill>
                  <a:schemeClr val="accent2"/>
                </a:solidFill>
              </a:defRPr>
            </a:lvl1pPr>
          </a:lstStyle>
          <a:p>
            <a:pPr lvl="0"/>
            <a:r>
              <a:rPr lang="en-US" dirty="0"/>
              <a:t>INSERT HEADER</a:t>
            </a:r>
            <a:endParaRPr lang="en-AU" dirty="0"/>
          </a:p>
        </p:txBody>
      </p:sp>
      <p:sp>
        <p:nvSpPr>
          <p:cNvPr id="7" name="Text Placeholder 12"/>
          <p:cNvSpPr>
            <a:spLocks noGrp="1"/>
          </p:cNvSpPr>
          <p:nvPr>
            <p:ph type="body" sz="quarter" idx="16" hasCustomPrompt="1"/>
          </p:nvPr>
        </p:nvSpPr>
        <p:spPr>
          <a:xfrm>
            <a:off x="477838" y="1394759"/>
            <a:ext cx="8092533" cy="395115"/>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8" name="Text Placeholder 12"/>
          <p:cNvSpPr>
            <a:spLocks noGrp="1"/>
          </p:cNvSpPr>
          <p:nvPr>
            <p:ph type="body" sz="quarter" idx="17" hasCustomPrompt="1"/>
          </p:nvPr>
        </p:nvSpPr>
        <p:spPr>
          <a:xfrm>
            <a:off x="477839" y="1998811"/>
            <a:ext cx="3767707" cy="249835"/>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9" name="Text Placeholder 20"/>
          <p:cNvSpPr>
            <a:spLocks noGrp="1"/>
          </p:cNvSpPr>
          <p:nvPr>
            <p:ph type="body" sz="quarter" idx="18" hasCustomPrompt="1"/>
          </p:nvPr>
        </p:nvSpPr>
        <p:spPr>
          <a:xfrm>
            <a:off x="477839" y="2386291"/>
            <a:ext cx="3768725" cy="231040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0" name="Text Placeholder 12"/>
          <p:cNvSpPr>
            <a:spLocks noGrp="1"/>
          </p:cNvSpPr>
          <p:nvPr>
            <p:ph type="body" sz="quarter" idx="22" hasCustomPrompt="1"/>
          </p:nvPr>
        </p:nvSpPr>
        <p:spPr>
          <a:xfrm>
            <a:off x="4567126" y="1999419"/>
            <a:ext cx="4002164" cy="249227"/>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11" name="Text Placeholder 20"/>
          <p:cNvSpPr>
            <a:spLocks noGrp="1"/>
          </p:cNvSpPr>
          <p:nvPr>
            <p:ph type="body" sz="quarter" idx="23" hasCustomPrompt="1"/>
          </p:nvPr>
        </p:nvSpPr>
        <p:spPr>
          <a:xfrm>
            <a:off x="4567126" y="2386291"/>
            <a:ext cx="4003245" cy="2310400"/>
          </a:xfrm>
        </p:spPr>
        <p:txBody>
          <a:bodyPr numCol="1">
            <a:noAutofit/>
          </a:bodyPr>
          <a:lstStyle>
            <a:lvl1pPr marL="171450" indent="-171450">
              <a:buFont typeface="Arial" panose="020B0604020202020204" pitchFamily="34" charset="0"/>
              <a:buChar char="•"/>
              <a:defRPr sz="1800" baseline="0">
                <a:solidFill>
                  <a:schemeClr val="accent2"/>
                </a:solidFill>
              </a:defRPr>
            </a:lvl1pPr>
            <a:lvl2pPr>
              <a:defRPr sz="1800"/>
            </a:lvl2pPr>
            <a:lvl3pPr>
              <a:defRPr sz="1800"/>
            </a:lvl3pPr>
            <a:lvl4pPr>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cxnSp>
        <p:nvCxnSpPr>
          <p:cNvPr id="13" name="Straight Connector 12"/>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223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y 1">
    <p:bg>
      <p:bgPr>
        <a:solidFill>
          <a:srgbClr val="F1F1F1"/>
        </a:solidFill>
        <a:effectLst/>
      </p:bgPr>
    </p:bg>
    <p:spTree>
      <p:nvGrpSpPr>
        <p:cNvPr id="1" name=""/>
        <p:cNvGrpSpPr/>
        <p:nvPr/>
      </p:nvGrpSpPr>
      <p:grpSpPr>
        <a:xfrm>
          <a:off x="0" y="0"/>
          <a:ext cx="0" cy="0"/>
          <a:chOff x="0" y="0"/>
          <a:chExt cx="0" cy="0"/>
        </a:xfrm>
      </p:grpSpPr>
      <p:sp>
        <p:nvSpPr>
          <p:cNvPr id="14" name="Text Placeholder 20"/>
          <p:cNvSpPr>
            <a:spLocks noGrp="1"/>
          </p:cNvSpPr>
          <p:nvPr>
            <p:ph type="body" sz="quarter" idx="22" hasCustomPrompt="1"/>
          </p:nvPr>
        </p:nvSpPr>
        <p:spPr>
          <a:xfrm>
            <a:off x="468503" y="3823856"/>
            <a:ext cx="8089895" cy="872201"/>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p:txBody>
      </p:sp>
      <p:sp>
        <p:nvSpPr>
          <p:cNvPr id="17" name="Text Placeholder 20"/>
          <p:cNvSpPr>
            <a:spLocks noGrp="1"/>
          </p:cNvSpPr>
          <p:nvPr>
            <p:ph type="body" sz="quarter" idx="18" hasCustomPrompt="1"/>
          </p:nvPr>
        </p:nvSpPr>
        <p:spPr>
          <a:xfrm>
            <a:off x="468503" y="2364159"/>
            <a:ext cx="8089895" cy="1007883"/>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2"/>
            <a:endParaRPr lang="en-US" dirty="0"/>
          </a:p>
        </p:txBody>
      </p:sp>
      <p:sp>
        <p:nvSpPr>
          <p:cNvPr id="18" name="Text Placeholder 12"/>
          <p:cNvSpPr>
            <a:spLocks noGrp="1"/>
          </p:cNvSpPr>
          <p:nvPr>
            <p:ph type="body" sz="quarter" idx="16" hasCustomPrompt="1"/>
          </p:nvPr>
        </p:nvSpPr>
        <p:spPr>
          <a:xfrm>
            <a:off x="477838" y="1419646"/>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9"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0" name="Text Placeholder 12"/>
          <p:cNvSpPr>
            <a:spLocks noGrp="1"/>
          </p:cNvSpPr>
          <p:nvPr>
            <p:ph type="body" sz="quarter" idx="20" hasCustomPrompt="1"/>
          </p:nvPr>
        </p:nvSpPr>
        <p:spPr>
          <a:xfrm>
            <a:off x="477838" y="3495393"/>
            <a:ext cx="8103751" cy="217625"/>
          </a:xfrm>
        </p:spPr>
        <p:txBody>
          <a:bodyPr>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6"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7"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noProof="0" dirty="0"/>
              <a:t>XX Month 2018 Week XX</a:t>
            </a:r>
          </a:p>
        </p:txBody>
      </p:sp>
      <p:cxnSp>
        <p:nvCxnSpPr>
          <p:cNvPr id="28" name="Straight Connector 27"/>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26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y 2">
    <p:bg>
      <p:bgPr>
        <a:solidFill>
          <a:srgbClr val="F1F1F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9" name="Straight Connector 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 Placeholder 20"/>
          <p:cNvSpPr>
            <a:spLocks noGrp="1"/>
          </p:cNvSpPr>
          <p:nvPr>
            <p:ph type="body" sz="quarter" idx="18" hasCustomPrompt="1"/>
          </p:nvPr>
        </p:nvSpPr>
        <p:spPr>
          <a:xfrm>
            <a:off x="477839" y="2372435"/>
            <a:ext cx="8103750" cy="1451419"/>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800" baseline="0">
                <a:solidFill>
                  <a:schemeClr val="accent2"/>
                </a:solidFill>
                <a:latin typeface="+mn-lt"/>
              </a:defRPr>
            </a:lvl1pPr>
            <a:lvl2pPr>
              <a:tabLst>
                <a:tab pos="180000" algn="l"/>
                <a:tab pos="360000" algn="l"/>
                <a:tab pos="540000" algn="l"/>
                <a:tab pos="720000" algn="l"/>
              </a:tabLst>
              <a:defRPr sz="1800"/>
            </a:lvl2pPr>
            <a:lvl3pPr>
              <a:tabLst>
                <a:tab pos="180000" algn="l"/>
                <a:tab pos="360000" algn="l"/>
                <a:tab pos="540000" algn="l"/>
                <a:tab pos="720000" algn="l"/>
              </a:tabLst>
              <a:defRPr sz="1800"/>
            </a:lvl3pPr>
            <a:lvl4pPr>
              <a:tabLst>
                <a:tab pos="180000" algn="l"/>
                <a:tab pos="360000" algn="l"/>
                <a:tab pos="540000" algn="l"/>
                <a:tab pos="720000" algn="l"/>
              </a:tabLst>
              <a:defRPr sz="18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1" name="Text Placeholder 22"/>
          <p:cNvSpPr>
            <a:spLocks noGrp="1"/>
          </p:cNvSpPr>
          <p:nvPr>
            <p:ph type="body" sz="quarter" idx="19" hasCustomPrompt="1"/>
          </p:nvPr>
        </p:nvSpPr>
        <p:spPr>
          <a:xfrm>
            <a:off x="468503" y="3936878"/>
            <a:ext cx="8113086" cy="734364"/>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i="1">
                <a:solidFill>
                  <a:schemeClr val="accent1"/>
                </a:solidFill>
                <a:latin typeface="Georgia" panose="02040502050405020303" pitchFamily="18" charset="0"/>
              </a:defRPr>
            </a:lvl1pPr>
            <a:lvl2pPr marL="45720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lvl2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“Quote/Highlight text goes here”</a:t>
            </a:r>
          </a:p>
        </p:txBody>
      </p:sp>
      <p:sp>
        <p:nvSpPr>
          <p:cNvPr id="12" name="Text Placeholder 12"/>
          <p:cNvSpPr>
            <a:spLocks noGrp="1"/>
          </p:cNvSpPr>
          <p:nvPr>
            <p:ph type="body" sz="quarter" idx="16" hasCustomPrompt="1"/>
          </p:nvPr>
        </p:nvSpPr>
        <p:spPr>
          <a:xfrm>
            <a:off x="477838" y="1405791"/>
            <a:ext cx="8103751" cy="381544"/>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3" name="Text Placeholder 12"/>
          <p:cNvSpPr>
            <a:spLocks noGrp="1"/>
          </p:cNvSpPr>
          <p:nvPr>
            <p:ph type="body" sz="quarter" idx="17" hasCustomPrompt="1"/>
          </p:nvPr>
        </p:nvSpPr>
        <p:spPr>
          <a:xfrm>
            <a:off x="477838" y="1986867"/>
            <a:ext cx="8103751" cy="266137"/>
          </a:xfrm>
        </p:spPr>
        <p:txBody>
          <a:bodyPr>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8492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ey 3">
    <p:bg>
      <p:bgPr>
        <a:solidFill>
          <a:srgbClr val="F1F1F1"/>
        </a:solidFill>
        <a:effectLst/>
      </p:bgPr>
    </p:bg>
    <p:spTree>
      <p:nvGrpSpPr>
        <p:cNvPr id="1" name=""/>
        <p:cNvGrpSpPr/>
        <p:nvPr/>
      </p:nvGrpSpPr>
      <p:grpSpPr>
        <a:xfrm>
          <a:off x="0" y="0"/>
          <a:ext cx="0" cy="0"/>
          <a:chOff x="0" y="0"/>
          <a:chExt cx="0" cy="0"/>
        </a:xfrm>
      </p:grpSpPr>
      <p:sp>
        <p:nvSpPr>
          <p:cNvPr id="13" name="Text Placeholder 12"/>
          <p:cNvSpPr>
            <a:spLocks noGrp="1"/>
          </p:cNvSpPr>
          <p:nvPr>
            <p:ph type="body" sz="quarter" idx="16" hasCustomPrompt="1"/>
          </p:nvPr>
        </p:nvSpPr>
        <p:spPr>
          <a:xfrm>
            <a:off x="477839" y="1552575"/>
            <a:ext cx="7866062" cy="309843"/>
          </a:xfrm>
        </p:spPr>
        <p:txBody>
          <a:bodyPr>
            <a:normAutofit/>
          </a:bodyPr>
          <a:lstStyle>
            <a:lvl1pPr marL="0" indent="0">
              <a:lnSpc>
                <a:spcPct val="70000"/>
              </a:lnSpc>
              <a:buNone/>
              <a:defRPr sz="2700" b="1" cap="all" baseline="0">
                <a:solidFill>
                  <a:schemeClr val="accent1"/>
                </a:solidFill>
                <a:latin typeface="+mj-lt"/>
              </a:defRPr>
            </a:lvl1pPr>
            <a:lvl5pPr>
              <a:defRPr/>
            </a:lvl5pPr>
          </a:lstStyle>
          <a:p>
            <a:pPr lvl="0"/>
            <a:r>
              <a:rPr lang="en-US" dirty="0"/>
              <a:t>Heading 1</a:t>
            </a:r>
          </a:p>
        </p:txBody>
      </p:sp>
      <p:sp>
        <p:nvSpPr>
          <p:cNvPr id="16" name="Text Placeholder 12"/>
          <p:cNvSpPr>
            <a:spLocks noGrp="1"/>
          </p:cNvSpPr>
          <p:nvPr>
            <p:ph type="body" sz="quarter" idx="17" hasCustomPrompt="1"/>
          </p:nvPr>
        </p:nvSpPr>
        <p:spPr>
          <a:xfrm>
            <a:off x="477839" y="2071355"/>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21" name="Text Placeholder 20"/>
          <p:cNvSpPr>
            <a:spLocks noGrp="1"/>
          </p:cNvSpPr>
          <p:nvPr>
            <p:ph type="body" sz="quarter" idx="18" hasCustomPrompt="1"/>
          </p:nvPr>
        </p:nvSpPr>
        <p:spPr>
          <a:xfrm>
            <a:off x="477839" y="2369515"/>
            <a:ext cx="3768725" cy="2212010"/>
          </a:xfrm>
        </p:spPr>
        <p:txBody>
          <a:bodyPr numCol="1">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baseline="0">
                <a:solidFill>
                  <a:schemeClr val="accent2"/>
                </a:solidFill>
                <a:latin typeface="+mn-lt"/>
              </a:defRPr>
            </a:lvl1pPr>
            <a:lvl2pPr>
              <a:tabLst>
                <a:tab pos="180000" algn="l"/>
                <a:tab pos="360000" algn="l"/>
                <a:tab pos="540000" algn="l"/>
                <a:tab pos="720000" algn="l"/>
              </a:tabLst>
              <a:defRPr sz="1300"/>
            </a:lvl2pPr>
            <a:lvl3pPr>
              <a:tabLst>
                <a:tab pos="180000" algn="l"/>
                <a:tab pos="360000" algn="l"/>
                <a:tab pos="540000" algn="l"/>
                <a:tab pos="720000" algn="l"/>
              </a:tabLst>
              <a:defRPr sz="1300"/>
            </a:lvl3pPr>
            <a:lvl4pPr>
              <a:tabLst>
                <a:tab pos="180000" algn="l"/>
                <a:tab pos="360000" algn="l"/>
                <a:tab pos="540000" algn="l"/>
                <a:tab pos="720000" algn="l"/>
              </a:tabLst>
              <a:defRPr sz="1300"/>
            </a:lvl4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sp>
        <p:nvSpPr>
          <p:cNvPr id="12" name="Text Placeholder 12"/>
          <p:cNvSpPr>
            <a:spLocks noGrp="1"/>
          </p:cNvSpPr>
          <p:nvPr>
            <p:ph type="body" sz="quarter" idx="22" hasCustomPrompt="1"/>
          </p:nvPr>
        </p:nvSpPr>
        <p:spPr>
          <a:xfrm>
            <a:off x="4567126" y="2071963"/>
            <a:ext cx="3767707" cy="233963"/>
          </a:xfrm>
        </p:spPr>
        <p:txBody>
          <a:bodyPr numCol="1">
            <a:noAutofit/>
          </a:bodyPr>
          <a:lstStyle>
            <a:lvl1pPr marL="0" indent="0">
              <a:lnSpc>
                <a:spcPct val="70000"/>
              </a:lnSpc>
              <a:buNone/>
              <a:defRPr sz="1700" b="1" cap="none" baseline="0">
                <a:solidFill>
                  <a:schemeClr val="accent1"/>
                </a:solidFill>
                <a:latin typeface="+mj-lt"/>
              </a:defRPr>
            </a:lvl1pPr>
            <a:lvl5pPr>
              <a:defRPr/>
            </a:lvl5pPr>
          </a:lstStyle>
          <a:p>
            <a:pPr lvl="0"/>
            <a:r>
              <a:rPr lang="en-US" dirty="0"/>
              <a:t>Heading 2</a:t>
            </a:r>
          </a:p>
        </p:txBody>
      </p:sp>
      <p:sp>
        <p:nvSpPr>
          <p:cNvPr id="14" name="Text Placeholder 20"/>
          <p:cNvSpPr>
            <a:spLocks noGrp="1"/>
          </p:cNvSpPr>
          <p:nvPr>
            <p:ph type="body" sz="quarter" idx="23" hasCustomPrompt="1"/>
          </p:nvPr>
        </p:nvSpPr>
        <p:spPr>
          <a:xfrm>
            <a:off x="4567126" y="2369514"/>
            <a:ext cx="3768725" cy="2212011"/>
          </a:xfrm>
        </p:spPr>
        <p:txBody>
          <a:bodyPr numCol="1">
            <a:noAutofit/>
          </a:bodyPr>
          <a:lstStyle>
            <a:lvl1pPr marL="171450" indent="-171450">
              <a:buFont typeface="Arial" panose="020B0604020202020204" pitchFamily="34" charset="0"/>
              <a:buChar char="•"/>
              <a:defRPr sz="1300" baseline="0">
                <a:solidFill>
                  <a:schemeClr val="accent2"/>
                </a:solidFill>
              </a:defRPr>
            </a:lvl1pPr>
            <a:lvl5pPr>
              <a:defRPr/>
            </a:lvl5pPr>
          </a:lstStyle>
          <a:p>
            <a:pPr lvl="0"/>
            <a:r>
              <a:rPr lang="en-US" dirty="0"/>
              <a:t>Bullet point</a:t>
            </a:r>
          </a:p>
          <a:p>
            <a:pPr lvl="1"/>
            <a:r>
              <a:rPr lang="en-US" dirty="0"/>
              <a:t>Bullet point</a:t>
            </a:r>
          </a:p>
          <a:p>
            <a:pPr lvl="2"/>
            <a:r>
              <a:rPr lang="en-US" dirty="0"/>
              <a:t>Bullet point</a:t>
            </a:r>
          </a:p>
          <a:p>
            <a:pPr lvl="3"/>
            <a:r>
              <a:rPr lang="en-US" dirty="0"/>
              <a:t>Bullet point</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1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0"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2" name="Straight Connector 21"/>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483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4">
    <p:bg>
      <p:bgPr>
        <a:solidFill>
          <a:srgbClr val="F1F1F1"/>
        </a:solidFill>
        <a:effectLst/>
      </p:bgPr>
    </p:bg>
    <p:spTree>
      <p:nvGrpSpPr>
        <p:cNvPr id="1" name=""/>
        <p:cNvGrpSpPr/>
        <p:nvPr/>
      </p:nvGrpSpPr>
      <p:grpSpPr>
        <a:xfrm>
          <a:off x="0" y="0"/>
          <a:ext cx="0" cy="0"/>
          <a:chOff x="0" y="0"/>
          <a:chExt cx="0" cy="0"/>
        </a:xfrm>
      </p:grpSpPr>
      <p:sp>
        <p:nvSpPr>
          <p:cNvPr id="18" name="Text Placeholder 12"/>
          <p:cNvSpPr>
            <a:spLocks noGrp="1"/>
          </p:cNvSpPr>
          <p:nvPr>
            <p:ph type="body" sz="quarter" idx="16" hasCustomPrompt="1"/>
          </p:nvPr>
        </p:nvSpPr>
        <p:spPr>
          <a:xfrm>
            <a:off x="3920463" y="1419647"/>
            <a:ext cx="4654953"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19"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20" name="Text Placeholder 20"/>
          <p:cNvSpPr>
            <a:spLocks noGrp="1"/>
          </p:cNvSpPr>
          <p:nvPr>
            <p:ph type="body" sz="quarter" idx="23" hasCustomPrompt="1"/>
          </p:nvPr>
        </p:nvSpPr>
        <p:spPr>
          <a:xfrm>
            <a:off x="3920650" y="2369515"/>
            <a:ext cx="4649722" cy="83603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1" name="Picture Placeholder 3"/>
          <p:cNvSpPr>
            <a:spLocks noGrp="1"/>
          </p:cNvSpPr>
          <p:nvPr>
            <p:ph type="pic" sz="quarter" idx="26"/>
          </p:nvPr>
        </p:nvSpPr>
        <p:spPr>
          <a:xfrm>
            <a:off x="571500" y="1419647"/>
            <a:ext cx="2989118" cy="3263012"/>
          </a:xfrm>
        </p:spPr>
        <p:txBody>
          <a:bodyPr/>
          <a:lstStyle>
            <a:lvl1pPr marL="0" indent="0">
              <a:buNone/>
              <a:defRPr/>
            </a:lvl1pPr>
          </a:lstStyle>
          <a:p>
            <a:r>
              <a:rPr lang="en-US"/>
              <a:t>Click icon to add picture</a:t>
            </a:r>
            <a:endParaRPr lang="en-AU" dirty="0"/>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6"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7"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8" name="Straight Connector 27"/>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24" hasCustomPrompt="1"/>
          </p:nvPr>
        </p:nvSpPr>
        <p:spPr>
          <a:xfrm>
            <a:off x="3920881" y="3340700"/>
            <a:ext cx="4648269" cy="192210"/>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30" name="Text Placeholder 20"/>
          <p:cNvSpPr>
            <a:spLocks noGrp="1"/>
          </p:cNvSpPr>
          <p:nvPr>
            <p:ph type="body" sz="quarter" idx="25" hasCustomPrompt="1"/>
          </p:nvPr>
        </p:nvSpPr>
        <p:spPr>
          <a:xfrm>
            <a:off x="3920836" y="3645865"/>
            <a:ext cx="4649525" cy="1036794"/>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Tree>
    <p:extLst>
      <p:ext uri="{BB962C8B-B14F-4D97-AF65-F5344CB8AC3E}">
        <p14:creationId xmlns:p14="http://schemas.microsoft.com/office/powerpoint/2010/main" val="2901826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5">
    <p:bg>
      <p:bgPr>
        <a:solidFill>
          <a:srgbClr val="F1F1F1"/>
        </a:solidFill>
        <a:effectLst/>
      </p:bgPr>
    </p:bg>
    <p:spTree>
      <p:nvGrpSpPr>
        <p:cNvPr id="1" name=""/>
        <p:cNvGrpSpPr/>
        <p:nvPr/>
      </p:nvGrpSpPr>
      <p:grpSpPr>
        <a:xfrm>
          <a:off x="0" y="0"/>
          <a:ext cx="0" cy="0"/>
          <a:chOff x="0" y="0"/>
          <a:chExt cx="0" cy="0"/>
        </a:xfrm>
      </p:grpSpPr>
      <p:sp>
        <p:nvSpPr>
          <p:cNvPr id="19" name="Text Placeholder 12"/>
          <p:cNvSpPr>
            <a:spLocks noGrp="1"/>
          </p:cNvSpPr>
          <p:nvPr>
            <p:ph type="body" sz="quarter" idx="16" hasCustomPrompt="1"/>
          </p:nvPr>
        </p:nvSpPr>
        <p:spPr>
          <a:xfrm>
            <a:off x="3920650" y="1419647"/>
            <a:ext cx="4649722" cy="370227"/>
          </a:xfrm>
        </p:spPr>
        <p:txBody>
          <a:bodyPr>
            <a:noAutofit/>
          </a:bodyPr>
          <a:lstStyle>
            <a:lvl1pPr marL="0" indent="0">
              <a:lnSpc>
                <a:spcPct val="70000"/>
              </a:lnSpc>
              <a:buNone/>
              <a:defRPr sz="3200" b="1" cap="all" baseline="0">
                <a:solidFill>
                  <a:schemeClr val="accent1"/>
                </a:solidFill>
                <a:latin typeface="+mj-lt"/>
              </a:defRPr>
            </a:lvl1pPr>
            <a:lvl5pPr>
              <a:defRPr/>
            </a:lvl5pPr>
          </a:lstStyle>
          <a:p>
            <a:pPr lvl="0"/>
            <a:r>
              <a:rPr lang="en-US" dirty="0"/>
              <a:t>Heading 1</a:t>
            </a:r>
          </a:p>
        </p:txBody>
      </p:sp>
      <p:sp>
        <p:nvSpPr>
          <p:cNvPr id="20" name="Text Placeholder 20"/>
          <p:cNvSpPr>
            <a:spLocks noGrp="1"/>
          </p:cNvSpPr>
          <p:nvPr>
            <p:ph type="body" sz="quarter" idx="23" hasCustomPrompt="1"/>
          </p:nvPr>
        </p:nvSpPr>
        <p:spPr>
          <a:xfrm>
            <a:off x="3920836" y="2369515"/>
            <a:ext cx="4649536" cy="815509"/>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1" name="Text Placeholder 12"/>
          <p:cNvSpPr>
            <a:spLocks noGrp="1"/>
          </p:cNvSpPr>
          <p:nvPr>
            <p:ph type="body" sz="quarter" idx="24" hasCustomPrompt="1"/>
          </p:nvPr>
        </p:nvSpPr>
        <p:spPr>
          <a:xfrm>
            <a:off x="3920882" y="3340700"/>
            <a:ext cx="4649490" cy="192209"/>
          </a:xfrm>
        </p:spPr>
        <p:txBody>
          <a:bodyPr numCol="1">
            <a:noAutofit/>
          </a:bodyPr>
          <a:lstStyle>
            <a:lvl1pPr marL="0" indent="0">
              <a:lnSpc>
                <a:spcPct val="70000"/>
              </a:lnSpc>
              <a:buNone/>
              <a:defRPr sz="2000" b="1" cap="none" baseline="0">
                <a:solidFill>
                  <a:schemeClr val="accent1"/>
                </a:solidFill>
                <a:latin typeface="+mj-lt"/>
              </a:defRPr>
            </a:lvl1pPr>
            <a:lvl5pPr>
              <a:defRPr/>
            </a:lvl5pPr>
          </a:lstStyle>
          <a:p>
            <a:pPr lvl="0"/>
            <a:r>
              <a:rPr lang="en-US" dirty="0"/>
              <a:t>Heading 3</a:t>
            </a:r>
          </a:p>
        </p:txBody>
      </p:sp>
      <p:sp>
        <p:nvSpPr>
          <p:cNvPr id="24" name="Text Placeholder 20"/>
          <p:cNvSpPr>
            <a:spLocks noGrp="1"/>
          </p:cNvSpPr>
          <p:nvPr>
            <p:ph type="body" sz="quarter" idx="25" hasCustomPrompt="1"/>
          </p:nvPr>
        </p:nvSpPr>
        <p:spPr>
          <a:xfrm>
            <a:off x="3920836" y="3645864"/>
            <a:ext cx="4649536" cy="1036971"/>
          </a:xfrm>
        </p:spPr>
        <p:txBody>
          <a:bodyPr numCol="1">
            <a:noAutofit/>
          </a:bodyPr>
          <a:lstStyle>
            <a:lvl1pPr marL="0" indent="0">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25" name="Picture Placeholder 3"/>
          <p:cNvSpPr>
            <a:spLocks noGrp="1"/>
          </p:cNvSpPr>
          <p:nvPr>
            <p:ph type="pic" sz="quarter" idx="26"/>
          </p:nvPr>
        </p:nvSpPr>
        <p:spPr>
          <a:xfrm>
            <a:off x="571500" y="1602525"/>
            <a:ext cx="2891560" cy="2891560"/>
          </a:xfrm>
          <a:prstGeom prst="ellipse">
            <a:avLst/>
          </a:prstGeom>
        </p:spPr>
        <p:txBody>
          <a:bodyPr/>
          <a:lstStyle>
            <a:lvl1pPr marL="0" indent="0">
              <a:buNone/>
              <a:defRPr/>
            </a:lvl1pPr>
          </a:lstStyle>
          <a:p>
            <a:r>
              <a:rPr lang="en-US"/>
              <a:t>Click icon to add picture</a:t>
            </a:r>
            <a:endParaRPr lang="en-AU" dirty="0"/>
          </a:p>
        </p:txBody>
      </p:sp>
      <p:pic>
        <p:nvPicPr>
          <p:cNvPr id="26" name="Picture 2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7"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8"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9" name="Straight Connector 28"/>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12"/>
          <p:cNvSpPr>
            <a:spLocks noGrp="1"/>
          </p:cNvSpPr>
          <p:nvPr>
            <p:ph type="body" sz="quarter" idx="22" hasCustomPrompt="1"/>
          </p:nvPr>
        </p:nvSpPr>
        <p:spPr>
          <a:xfrm>
            <a:off x="3920694" y="2027609"/>
            <a:ext cx="4648466" cy="228802"/>
          </a:xfrm>
        </p:spPr>
        <p:txBody>
          <a:bodyPr numCol="1">
            <a:noAutofit/>
          </a:bodyPr>
          <a:lstStyle>
            <a:lvl1pPr marL="0" indent="0">
              <a:lnSpc>
                <a:spcPct val="70000"/>
              </a:lnSpc>
              <a:buNone/>
              <a:defRPr sz="2400" b="1" cap="none" baseline="0">
                <a:solidFill>
                  <a:schemeClr val="accent1"/>
                </a:solidFill>
                <a:latin typeface="+mj-lt"/>
              </a:defRPr>
            </a:lvl1pPr>
            <a:lvl5pPr>
              <a:defRPr/>
            </a:lvl5pPr>
          </a:lstStyle>
          <a:p>
            <a:pPr lvl="0"/>
            <a:r>
              <a:rPr lang="en-US" dirty="0"/>
              <a:t>Heading 2</a:t>
            </a:r>
          </a:p>
        </p:txBody>
      </p:sp>
    </p:spTree>
    <p:extLst>
      <p:ext uri="{BB962C8B-B14F-4D97-AF65-F5344CB8AC3E}">
        <p14:creationId xmlns:p14="http://schemas.microsoft.com/office/powerpoint/2010/main" val="1335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 6">
    <p:bg>
      <p:bgPr>
        <a:solidFill>
          <a:srgbClr val="F1F1F1"/>
        </a:solidFill>
        <a:effectLst/>
      </p:bgPr>
    </p:bg>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41360" y="562971"/>
            <a:ext cx="1429012" cy="293705"/>
          </a:xfrm>
          <a:prstGeom prst="rect">
            <a:avLst/>
          </a:prstGeom>
        </p:spPr>
      </p:pic>
      <p:sp>
        <p:nvSpPr>
          <p:cNvPr id="24" name="Text Placeholder 4"/>
          <p:cNvSpPr>
            <a:spLocks noGrp="1"/>
          </p:cNvSpPr>
          <p:nvPr>
            <p:ph type="body" sz="quarter" idx="14" hasCustomPrompt="1"/>
          </p:nvPr>
        </p:nvSpPr>
        <p:spPr>
          <a:xfrm>
            <a:off x="468503" y="356711"/>
            <a:ext cx="6380353" cy="229799"/>
          </a:xfrm>
        </p:spPr>
        <p:txBody>
          <a:bodyPr>
            <a:noAutofit/>
          </a:bodyPr>
          <a:lstStyle>
            <a:lvl1pPr marL="0" indent="0">
              <a:buNone/>
              <a:defRPr sz="1500" baseline="0">
                <a:solidFill>
                  <a:schemeClr val="accent2"/>
                </a:solidFill>
              </a:defRPr>
            </a:lvl1pPr>
          </a:lstStyle>
          <a:p>
            <a:pPr lvl="0"/>
            <a:r>
              <a:rPr lang="en-US" noProof="0" dirty="0"/>
              <a:t>Insert unit/course name here</a:t>
            </a:r>
          </a:p>
        </p:txBody>
      </p:sp>
      <p:sp>
        <p:nvSpPr>
          <p:cNvPr id="25" name="Text Placeholder 4"/>
          <p:cNvSpPr>
            <a:spLocks noGrp="1"/>
          </p:cNvSpPr>
          <p:nvPr>
            <p:ph type="body" sz="quarter" idx="15" hasCustomPrompt="1"/>
          </p:nvPr>
        </p:nvSpPr>
        <p:spPr>
          <a:xfrm>
            <a:off x="472608" y="650707"/>
            <a:ext cx="6376248" cy="205968"/>
          </a:xfrm>
        </p:spPr>
        <p:txBody>
          <a:bodyPr>
            <a:noAutofit/>
          </a:bodyPr>
          <a:lstStyle>
            <a:lvl1pPr marL="0" indent="0">
              <a:buNone/>
              <a:defRPr sz="1500" baseline="0">
                <a:solidFill>
                  <a:schemeClr val="accent2"/>
                </a:solidFill>
              </a:defRPr>
            </a:lvl1pPr>
          </a:lstStyle>
          <a:p>
            <a:pPr lvl="0"/>
            <a:r>
              <a:rPr lang="en-US" dirty="0"/>
              <a:t>XX Month 2018 Week XX</a:t>
            </a:r>
            <a:endParaRPr lang="en-AU" dirty="0"/>
          </a:p>
        </p:txBody>
      </p:sp>
      <p:cxnSp>
        <p:nvCxnSpPr>
          <p:cNvPr id="26" name="Straight Connector 25"/>
          <p:cNvCxnSpPr/>
          <p:nvPr userDrawn="1"/>
        </p:nvCxnSpPr>
        <p:spPr>
          <a:xfrm flipH="1">
            <a:off x="571500" y="953110"/>
            <a:ext cx="799887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12"/>
          <p:cNvSpPr>
            <a:spLocks noGrp="1"/>
          </p:cNvSpPr>
          <p:nvPr>
            <p:ph type="body" sz="quarter" idx="22" hasCustomPrompt="1"/>
          </p:nvPr>
        </p:nvSpPr>
        <p:spPr>
          <a:xfrm>
            <a:off x="573686"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30" name="Text Placeholder 20"/>
          <p:cNvSpPr>
            <a:spLocks noGrp="1"/>
          </p:cNvSpPr>
          <p:nvPr>
            <p:ph type="body" sz="quarter" idx="23" hasCustomPrompt="1"/>
          </p:nvPr>
        </p:nvSpPr>
        <p:spPr>
          <a:xfrm>
            <a:off x="573341"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31" name="Picture Placeholder 3"/>
          <p:cNvSpPr>
            <a:spLocks noGrp="1"/>
          </p:cNvSpPr>
          <p:nvPr>
            <p:ph type="pic" sz="quarter" idx="26"/>
          </p:nvPr>
        </p:nvSpPr>
        <p:spPr>
          <a:xfrm>
            <a:off x="1128269"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32" name="Text Placeholder 12"/>
          <p:cNvSpPr>
            <a:spLocks noGrp="1"/>
          </p:cNvSpPr>
          <p:nvPr>
            <p:ph type="body" sz="quarter" idx="27" hasCustomPrompt="1"/>
          </p:nvPr>
        </p:nvSpPr>
        <p:spPr>
          <a:xfrm>
            <a:off x="3294512"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33" name="Text Placeholder 20"/>
          <p:cNvSpPr>
            <a:spLocks noGrp="1"/>
          </p:cNvSpPr>
          <p:nvPr>
            <p:ph type="body" sz="quarter" idx="28" hasCustomPrompt="1"/>
          </p:nvPr>
        </p:nvSpPr>
        <p:spPr>
          <a:xfrm>
            <a:off x="3294167"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34" name="Text Placeholder 12"/>
          <p:cNvSpPr>
            <a:spLocks noGrp="1"/>
          </p:cNvSpPr>
          <p:nvPr>
            <p:ph type="body" sz="quarter" idx="29" hasCustomPrompt="1"/>
          </p:nvPr>
        </p:nvSpPr>
        <p:spPr>
          <a:xfrm>
            <a:off x="6019020" y="2999683"/>
            <a:ext cx="2549167" cy="286914"/>
          </a:xfrm>
        </p:spPr>
        <p:txBody>
          <a:bodyPr numCol="1">
            <a:noAutofit/>
          </a:bodyPr>
          <a:lstStyle>
            <a:lvl1pPr marL="0" indent="0" algn="ctr">
              <a:lnSpc>
                <a:spcPct val="70000"/>
              </a:lnSpc>
              <a:buNone/>
              <a:defRPr sz="2400" b="1" cap="none" baseline="0">
                <a:solidFill>
                  <a:schemeClr val="accent1"/>
                </a:solidFill>
                <a:latin typeface="+mj-lt"/>
              </a:defRPr>
            </a:lvl1pPr>
            <a:lvl5pPr>
              <a:defRPr/>
            </a:lvl5pPr>
          </a:lstStyle>
          <a:p>
            <a:pPr lvl="0"/>
            <a:r>
              <a:rPr lang="en-US" dirty="0"/>
              <a:t>Heading 2</a:t>
            </a:r>
          </a:p>
        </p:txBody>
      </p:sp>
      <p:sp>
        <p:nvSpPr>
          <p:cNvPr id="35" name="Text Placeholder 20"/>
          <p:cNvSpPr>
            <a:spLocks noGrp="1"/>
          </p:cNvSpPr>
          <p:nvPr>
            <p:ph type="body" sz="quarter" idx="30" hasCustomPrompt="1"/>
          </p:nvPr>
        </p:nvSpPr>
        <p:spPr>
          <a:xfrm>
            <a:off x="6018675" y="3391005"/>
            <a:ext cx="2549856" cy="1305686"/>
          </a:xfrm>
        </p:spPr>
        <p:txBody>
          <a:bodyPr numCol="1">
            <a:noAutofit/>
          </a:bodyPr>
          <a:lstStyle>
            <a:lvl1pPr marL="0" indent="0" algn="ctr">
              <a:buFont typeface="Arial" panose="020B0604020202020204" pitchFamily="34" charset="0"/>
              <a:buNone/>
              <a:defRPr sz="1800" baseline="0">
                <a:solidFill>
                  <a:schemeClr val="accent2"/>
                </a:solidFill>
              </a:defRPr>
            </a:lvl1pPr>
            <a:lvl5pPr>
              <a:defRPr/>
            </a:lvl5pPr>
          </a:lstStyle>
          <a:p>
            <a:pPr lvl="0"/>
            <a:r>
              <a:rPr lang="en-US" dirty="0"/>
              <a:t>Body text</a:t>
            </a:r>
          </a:p>
        </p:txBody>
      </p:sp>
      <p:sp>
        <p:nvSpPr>
          <p:cNvPr id="36" name="Picture Placeholder 3"/>
          <p:cNvSpPr>
            <a:spLocks noGrp="1"/>
          </p:cNvSpPr>
          <p:nvPr>
            <p:ph type="pic" sz="quarter" idx="31"/>
          </p:nvPr>
        </p:nvSpPr>
        <p:spPr>
          <a:xfrm>
            <a:off x="3849095" y="1330579"/>
            <a:ext cx="1440000" cy="1440000"/>
          </a:xfrm>
          <a:prstGeom prst="ellipse">
            <a:avLst/>
          </a:prstGeom>
        </p:spPr>
        <p:txBody>
          <a:bodyPr/>
          <a:lstStyle>
            <a:lvl1pPr marL="0" indent="0">
              <a:buNone/>
              <a:defRPr/>
            </a:lvl1pPr>
          </a:lstStyle>
          <a:p>
            <a:r>
              <a:rPr lang="en-US"/>
              <a:t>Click icon to add picture</a:t>
            </a:r>
            <a:endParaRPr lang="en-AU" dirty="0"/>
          </a:p>
        </p:txBody>
      </p:sp>
      <p:sp>
        <p:nvSpPr>
          <p:cNvPr id="37" name="Picture Placeholder 3"/>
          <p:cNvSpPr>
            <a:spLocks noGrp="1"/>
          </p:cNvSpPr>
          <p:nvPr>
            <p:ph type="pic" sz="quarter" idx="32"/>
          </p:nvPr>
        </p:nvSpPr>
        <p:spPr>
          <a:xfrm>
            <a:off x="6573603" y="1330579"/>
            <a:ext cx="1440000" cy="1440000"/>
          </a:xfrm>
          <a:prstGeom prst="ellipse">
            <a:avLst/>
          </a:prstGeom>
        </p:spPr>
        <p:txBody>
          <a:bodyPr/>
          <a:lstStyle>
            <a:lvl1pPr marL="0" indent="0">
              <a:buNone/>
              <a:defRPr/>
            </a:lvl1pPr>
          </a:lstStyle>
          <a:p>
            <a:r>
              <a:rPr lang="en-US"/>
              <a:t>Click icon to add picture</a:t>
            </a:r>
            <a:endParaRPr lang="en-AU" dirty="0"/>
          </a:p>
        </p:txBody>
      </p:sp>
    </p:spTree>
    <p:extLst>
      <p:ext uri="{BB962C8B-B14F-4D97-AF65-F5344CB8AC3E}">
        <p14:creationId xmlns:p14="http://schemas.microsoft.com/office/powerpoint/2010/main" val="202202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CBC8126-145F-43A5-BF53-1439CCFE803F}" type="datetimeFigureOut">
              <a:rPr lang="en-AU" smtClean="0"/>
              <a:t>3/12/2018</a:t>
            </a:fld>
            <a:endParaRPr lang="en-AU"/>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43CD66F-8ABA-485A-83FE-D46C84ED8552}" type="slidenum">
              <a:rPr lang="en-AU" smtClean="0"/>
              <a:t>‹#›</a:t>
            </a:fld>
            <a:endParaRPr lang="en-AU"/>
          </a:p>
        </p:txBody>
      </p:sp>
    </p:spTree>
    <p:extLst>
      <p:ext uri="{BB962C8B-B14F-4D97-AF65-F5344CB8AC3E}">
        <p14:creationId xmlns:p14="http://schemas.microsoft.com/office/powerpoint/2010/main" val="245283158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657" r:id="rId3"/>
    <p:sldLayoutId id="2147483658" r:id="rId4"/>
    <p:sldLayoutId id="2147483686" r:id="rId5"/>
    <p:sldLayoutId id="2147483659" r:id="rId6"/>
    <p:sldLayoutId id="2147483660" r:id="rId7"/>
    <p:sldLayoutId id="2147483661" r:id="rId8"/>
    <p:sldLayoutId id="2147483662" r:id="rId9"/>
    <p:sldLayoutId id="2147483663" r:id="rId10"/>
    <p:sldLayoutId id="2147483664" r:id="rId11"/>
    <p:sldLayoutId id="2147483700" r:id="rId12"/>
    <p:sldLayoutId id="2147483687" r:id="rId13"/>
    <p:sldLayoutId id="2147483665" r:id="rId14"/>
    <p:sldLayoutId id="2147483705" r:id="rId15"/>
    <p:sldLayoutId id="2147483666" r:id="rId16"/>
    <p:sldLayoutId id="2147483667" r:id="rId17"/>
    <p:sldLayoutId id="2147483704" r:id="rId18"/>
    <p:sldLayoutId id="2147483668" r:id="rId19"/>
    <p:sldLayoutId id="2147483688" r:id="rId20"/>
    <p:sldLayoutId id="2147483689" r:id="rId21"/>
    <p:sldLayoutId id="2147483702"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 id="2147483701" r:id="rId32"/>
    <p:sldLayoutId id="2147483699" r:id="rId33"/>
  </p:sldLayoutIdLst>
  <p:txStyles>
    <p:titleStyle>
      <a:lvl1pPr algn="ctr" defTabSz="914400" rtl="0" eaLnBrk="1" latinLnBrk="0" hangingPunct="1">
        <a:lnSpc>
          <a:spcPct val="70000"/>
        </a:lnSpc>
        <a:spcBef>
          <a:spcPct val="0"/>
        </a:spcBef>
        <a:buNone/>
        <a:defRPr sz="4400" kern="1200">
          <a:solidFill>
            <a:schemeClr val="bg1"/>
          </a:solidFill>
          <a:latin typeface="+mj-lt"/>
          <a:ea typeface="+mj-ea"/>
          <a:cs typeface="+mj-cs"/>
        </a:defRPr>
      </a:lvl1pPr>
    </p:titleStyle>
    <p:bodyStyle>
      <a:lvl1pPr marL="180975"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http://www.socialmediacm.com/competitividad-y-colaboracion-el-trabajo-en-equipo-en-social-media/" TargetMode="External"/><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4.jpg"/><Relationship Id="rId4" Type="http://schemas.openxmlformats.org/officeDocument/2006/relationships/hyperlink" Target="https://creativecommons.org/licenses/by-nc-nd/3.0/"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hyperlink" Target="https://creativecommons.org/licenses/by-nc-nd/3.0/" TargetMode="External"/><Relationship Id="rId4" Type="http://schemas.openxmlformats.org/officeDocument/2006/relationships/hyperlink" Target="http://duskyillusions.com/niche-niche-question/man-with-question-0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www.focolare.org/gb/news/2015/09/23/video-gen-verde-start-no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puuu.tistory.com/32"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netambulo.com/2013/07/29/mundo-sin-telefonos-moviles-historia-evolucion/"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flickr.com/photos/maxelman/5159559521"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9.jpg"/><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anveernaseer.com/understanding-relationship-between-strengths-and-confidence-steven-smith/"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leadershipfreak.wordpress.com/tag/wortmann/"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hyperlink" Target="https://creativecommons.org/licenses/by/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creativecommons.org/licenses/by-nc-nd/3.0/" TargetMode="External"/><Relationship Id="rId4" Type="http://schemas.openxmlformats.org/officeDocument/2006/relationships/hyperlink" Target="http://www.dogcoach.i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3FF8ED-D519-4DDA-B406-DCBF0D8C3C76}"/>
              </a:ext>
            </a:extLst>
          </p:cNvPr>
          <p:cNvSpPr>
            <a:spLocks noGrp="1"/>
          </p:cNvSpPr>
          <p:nvPr>
            <p:ph type="body" sz="quarter" idx="13"/>
          </p:nvPr>
        </p:nvSpPr>
        <p:spPr>
          <a:xfrm>
            <a:off x="467544" y="3807598"/>
            <a:ext cx="8116888" cy="782638"/>
          </a:xfrm>
        </p:spPr>
        <p:txBody>
          <a:bodyPr>
            <a:normAutofit fontScale="85000" lnSpcReduction="20000"/>
          </a:bodyPr>
          <a:lstStyle/>
          <a:p>
            <a:r>
              <a:rPr lang="en-US" dirty="0"/>
              <a:t>Geetha Krishnakumar</a:t>
            </a:r>
          </a:p>
          <a:p>
            <a:r>
              <a:rPr lang="en-US" dirty="0"/>
              <a:t>Hayley </a:t>
            </a:r>
            <a:r>
              <a:rPr lang="en-US" dirty="0" err="1"/>
              <a:t>Torabi</a:t>
            </a:r>
            <a:endParaRPr lang="en-US" dirty="0"/>
          </a:p>
          <a:p>
            <a:r>
              <a:rPr lang="en-US" dirty="0"/>
              <a:t>Tom Arthur</a:t>
            </a:r>
            <a:endParaRPr lang="en-AU" dirty="0"/>
          </a:p>
        </p:txBody>
      </p:sp>
      <p:sp>
        <p:nvSpPr>
          <p:cNvPr id="7" name="TItle">
            <a:extLst>
              <a:ext uri="{FF2B5EF4-FFF2-40B4-BE49-F238E27FC236}">
                <a16:creationId xmlns:a16="http://schemas.microsoft.com/office/drawing/2014/main" id="{295941F1-9671-4848-B8C5-DAB30DE20DB0}"/>
              </a:ext>
            </a:extLst>
          </p:cNvPr>
          <p:cNvSpPr>
            <a:spLocks noGrp="1"/>
          </p:cNvSpPr>
          <p:nvPr>
            <p:ph type="subTitle" idx="1"/>
          </p:nvPr>
        </p:nvSpPr>
        <p:spPr/>
        <p:txBody>
          <a:bodyPr/>
          <a:lstStyle/>
          <a:p>
            <a:pPr>
              <a:lnSpc>
                <a:spcPct val="100000"/>
              </a:lnSpc>
            </a:pPr>
            <a:r>
              <a:rPr lang="en-US" sz="2800" cap="none" dirty="0"/>
              <a:t>Translating models of practice into service delivery to </a:t>
            </a:r>
            <a:r>
              <a:rPr lang="en-US" sz="2800" cap="none" dirty="0" err="1"/>
              <a:t>maximise</a:t>
            </a:r>
            <a:r>
              <a:rPr lang="en-US" sz="2800" cap="none" dirty="0"/>
              <a:t> student growth and outcomes</a:t>
            </a:r>
          </a:p>
          <a:p>
            <a:endParaRPr lang="en-AU" sz="2800" cap="none" dirty="0"/>
          </a:p>
        </p:txBody>
      </p:sp>
    </p:spTree>
    <p:extLst>
      <p:ext uri="{BB962C8B-B14F-4D97-AF65-F5344CB8AC3E}">
        <p14:creationId xmlns:p14="http://schemas.microsoft.com/office/powerpoint/2010/main" val="194156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Chart 1" descr="Registration trends graph shows number of students registering for disbaility support, by month, in 2017 and 2018.">
            <a:extLst>
              <a:ext uri="{FF2B5EF4-FFF2-40B4-BE49-F238E27FC236}">
                <a16:creationId xmlns:a16="http://schemas.microsoft.com/office/drawing/2014/main" id="{2B2BB697-6563-4277-8981-F3C76134A5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374" y="1888775"/>
            <a:ext cx="4530209" cy="297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7"/>
          </p:nvPr>
        </p:nvSpPr>
        <p:spPr>
          <a:xfrm>
            <a:off x="4572000" y="2834555"/>
            <a:ext cx="4132922" cy="1015512"/>
          </a:xfrm>
        </p:spPr>
        <p:txBody>
          <a:bodyPr/>
          <a:lstStyle/>
          <a:p>
            <a:pPr algn="ctr"/>
            <a:r>
              <a:rPr lang="en-US" sz="3600" dirty="0">
                <a:solidFill>
                  <a:schemeClr val="accent2"/>
                </a:solidFill>
              </a:rPr>
              <a:t>USE DATA</a:t>
            </a:r>
          </a:p>
        </p:txBody>
      </p:sp>
      <p:sp>
        <p:nvSpPr>
          <p:cNvPr id="4" name="Title 8"/>
          <p:cNvSpPr>
            <a:spLocks noGrp="1"/>
          </p:cNvSpPr>
          <p:nvPr>
            <p:ph type="body" sz="quarter" idx="16"/>
          </p:nvPr>
        </p:nvSpPr>
        <p:spPr/>
        <p:txBody>
          <a:bodyPr/>
          <a:lstStyle/>
          <a:p>
            <a:pPr algn="ctr"/>
            <a:r>
              <a:rPr lang="en-US" sz="3600" dirty="0">
                <a:solidFill>
                  <a:srgbClr val="007692"/>
                </a:solidFill>
              </a:rPr>
              <a:t>MAXIMISING CHOICE &amp; CONTROL</a:t>
            </a:r>
          </a:p>
        </p:txBody>
      </p:sp>
    </p:spTree>
    <p:extLst>
      <p:ext uri="{BB962C8B-B14F-4D97-AF65-F5344CB8AC3E}">
        <p14:creationId xmlns:p14="http://schemas.microsoft.com/office/powerpoint/2010/main" val="36637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719713" y="1820683"/>
            <a:ext cx="7852541" cy="2793847"/>
          </a:xfrm>
        </p:spPr>
        <p:txBody>
          <a:bodyPr>
            <a:noAutofit/>
          </a:bodyPr>
          <a:lstStyle/>
          <a:p>
            <a:pPr marL="0" indent="0" algn="ctr">
              <a:buNone/>
            </a:pPr>
            <a:r>
              <a:rPr lang="en-US" sz="2800" dirty="0"/>
              <a:t>A person centred approach that focusses on providing </a:t>
            </a:r>
            <a:r>
              <a:rPr lang="en-US" sz="2800" i="1" dirty="0"/>
              <a:t>just the right amount of assistance</a:t>
            </a:r>
            <a:r>
              <a:rPr lang="en-US" sz="2800" dirty="0"/>
              <a:t>, to enable a person with disability to successfully participate</a:t>
            </a:r>
          </a:p>
          <a:p>
            <a:pPr marL="0" indent="0" algn="ctr">
              <a:buNone/>
            </a:pPr>
            <a:endParaRPr lang="en-US" sz="2800" dirty="0"/>
          </a:p>
          <a:p>
            <a:pPr marL="0" indent="0">
              <a:buNone/>
            </a:pPr>
            <a:r>
              <a:rPr lang="en-AU" sz="1050" dirty="0">
                <a:solidFill>
                  <a:schemeClr val="tx1"/>
                </a:solidFill>
              </a:rPr>
              <a:t>Department of Industry, 2015, </a:t>
            </a:r>
            <a:r>
              <a:rPr lang="en-US" sz="1050" i="1" dirty="0">
                <a:solidFill>
                  <a:schemeClr val="tx1"/>
                </a:solidFill>
              </a:rPr>
              <a:t>Every Moment Has Potential: Person </a:t>
            </a:r>
            <a:r>
              <a:rPr lang="en-US" sz="1050" i="1" dirty="0" err="1">
                <a:solidFill>
                  <a:schemeClr val="tx1"/>
                </a:solidFill>
              </a:rPr>
              <a:t>Centred</a:t>
            </a:r>
            <a:r>
              <a:rPr lang="en-US" sz="1050" i="1" dirty="0">
                <a:solidFill>
                  <a:schemeClr val="tx1"/>
                </a:solidFill>
              </a:rPr>
              <a:t> Active Support online learning resource workbook</a:t>
            </a:r>
            <a:r>
              <a:rPr lang="en-US" sz="1050" dirty="0">
                <a:solidFill>
                  <a:schemeClr val="tx1"/>
                </a:solidFill>
              </a:rPr>
              <a:t>, viewed 29 November 2018, &lt;http://www.activesupportresource.net.au/resources.html#workbook&gt;</a:t>
            </a:r>
            <a:endParaRPr lang="en-US" sz="1050" i="1" dirty="0"/>
          </a:p>
        </p:txBody>
      </p:sp>
      <p:sp>
        <p:nvSpPr>
          <p:cNvPr id="6" name="Title 8"/>
          <p:cNvSpPr>
            <a:spLocks noGrp="1"/>
          </p:cNvSpPr>
          <p:nvPr>
            <p:ph type="body" sz="quarter" idx="16"/>
          </p:nvPr>
        </p:nvSpPr>
        <p:spPr>
          <a:xfrm>
            <a:off x="468503" y="1265114"/>
            <a:ext cx="8103751" cy="381544"/>
          </a:xfrm>
        </p:spPr>
        <p:txBody>
          <a:bodyPr/>
          <a:lstStyle/>
          <a:p>
            <a:pPr algn="ctr"/>
            <a:r>
              <a:rPr lang="en-US" dirty="0">
                <a:solidFill>
                  <a:srgbClr val="007692"/>
                </a:solidFill>
              </a:rPr>
              <a:t>PERSON CENTRED ACTIVE SUPPORT</a:t>
            </a:r>
          </a:p>
        </p:txBody>
      </p:sp>
    </p:spTree>
    <p:extLst>
      <p:ext uri="{BB962C8B-B14F-4D97-AF65-F5344CB8AC3E}">
        <p14:creationId xmlns:p14="http://schemas.microsoft.com/office/powerpoint/2010/main" val="70946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914399" y="1965062"/>
            <a:ext cx="7852541" cy="2655063"/>
          </a:xfrm>
        </p:spPr>
        <p:txBody>
          <a:bodyPr>
            <a:noAutofit/>
          </a:bodyPr>
          <a:lstStyle/>
          <a:p>
            <a:r>
              <a:rPr lang="en-US" sz="2800" dirty="0"/>
              <a:t>Every Moment Has Potential</a:t>
            </a:r>
          </a:p>
          <a:p>
            <a:r>
              <a:rPr lang="en-US" sz="2800" dirty="0"/>
              <a:t>Little and Often</a:t>
            </a:r>
          </a:p>
          <a:p>
            <a:r>
              <a:rPr lang="en-US" sz="2800" dirty="0"/>
              <a:t>Graded Assistance to ensure success</a:t>
            </a:r>
          </a:p>
          <a:p>
            <a:r>
              <a:rPr lang="en-US" sz="2800" dirty="0"/>
              <a:t>Maximizing Choice and Control</a:t>
            </a:r>
          </a:p>
          <a:p>
            <a:pPr marL="0" indent="0">
              <a:buNone/>
            </a:pPr>
            <a:endParaRPr lang="en-US" sz="1600" dirty="0"/>
          </a:p>
          <a:p>
            <a:pPr marL="0" indent="0">
              <a:buNone/>
            </a:pPr>
            <a:r>
              <a:rPr lang="en-US" sz="1100" dirty="0"/>
              <a:t>Department of Industry, 2015, Every Moment Has Potential: Person </a:t>
            </a:r>
            <a:r>
              <a:rPr lang="en-US" sz="1100" dirty="0" err="1"/>
              <a:t>Centred</a:t>
            </a:r>
            <a:r>
              <a:rPr lang="en-US" sz="1100" dirty="0"/>
              <a:t> Active Support online learning resource workbook, viewed 29 November 2018, &lt;http://www.activesupportresource.net.au/resources.html#workbook&gt;</a:t>
            </a:r>
          </a:p>
          <a:p>
            <a:pPr marL="0" indent="0">
              <a:buNone/>
            </a:pPr>
            <a:endParaRPr lang="en-US" sz="2800" dirty="0"/>
          </a:p>
        </p:txBody>
      </p:sp>
      <p:sp>
        <p:nvSpPr>
          <p:cNvPr id="6" name="Title 9"/>
          <p:cNvSpPr>
            <a:spLocks noGrp="1"/>
          </p:cNvSpPr>
          <p:nvPr>
            <p:ph type="body" sz="quarter" idx="16"/>
          </p:nvPr>
        </p:nvSpPr>
        <p:spPr>
          <a:xfrm>
            <a:off x="468503" y="1265114"/>
            <a:ext cx="8103751" cy="381544"/>
          </a:xfrm>
        </p:spPr>
        <p:txBody>
          <a:bodyPr/>
          <a:lstStyle/>
          <a:p>
            <a:pPr algn="ctr"/>
            <a:r>
              <a:rPr lang="en-US" dirty="0">
                <a:solidFill>
                  <a:srgbClr val="007692"/>
                </a:solidFill>
              </a:rPr>
              <a:t>PERSON CENTRED ACTIVE SUPPORT</a:t>
            </a:r>
          </a:p>
        </p:txBody>
      </p:sp>
    </p:spTree>
    <p:extLst>
      <p:ext uri="{BB962C8B-B14F-4D97-AF65-F5344CB8AC3E}">
        <p14:creationId xmlns:p14="http://schemas.microsoft.com/office/powerpoint/2010/main" val="172594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dirty="0">
                <a:solidFill>
                  <a:schemeClr val="accent4"/>
                </a:solidFill>
              </a:rPr>
              <a:t>What is your model of practice or service principles? </a:t>
            </a:r>
          </a:p>
        </p:txBody>
      </p:sp>
      <p:sp>
        <p:nvSpPr>
          <p:cNvPr id="4" name="Text Placeholder 3"/>
          <p:cNvSpPr>
            <a:spLocks noGrp="1"/>
          </p:cNvSpPr>
          <p:nvPr>
            <p:ph type="body" sz="quarter" idx="18"/>
          </p:nvPr>
        </p:nvSpPr>
        <p:spPr>
          <a:xfrm>
            <a:off x="618516" y="2136397"/>
            <a:ext cx="8103750" cy="1451419"/>
          </a:xfrm>
        </p:spPr>
        <p:txBody>
          <a:bodyPr>
            <a:normAutofit/>
          </a:bodyPr>
          <a:lstStyle/>
          <a:p>
            <a:r>
              <a:rPr lang="en-US" sz="2400" dirty="0"/>
              <a:t>Identify your model and its principles</a:t>
            </a:r>
          </a:p>
          <a:p>
            <a:r>
              <a:rPr lang="en-US" sz="2400" dirty="0"/>
              <a:t>Live it and Breath it</a:t>
            </a:r>
          </a:p>
          <a:p>
            <a:r>
              <a:rPr lang="en-US" sz="2400" dirty="0"/>
              <a:t>Embed it – Processes, Decision Making, Conversations</a:t>
            </a:r>
          </a:p>
          <a:p>
            <a:endParaRPr lang="en-US" sz="2400" dirty="0"/>
          </a:p>
        </p:txBody>
      </p:sp>
      <p:sp>
        <p:nvSpPr>
          <p:cNvPr id="6" name="Title 10"/>
          <p:cNvSpPr>
            <a:spLocks noGrp="1"/>
          </p:cNvSpPr>
          <p:nvPr>
            <p:ph type="body" sz="quarter" idx="16"/>
          </p:nvPr>
        </p:nvSpPr>
        <p:spPr/>
        <p:txBody>
          <a:bodyPr/>
          <a:lstStyle/>
          <a:p>
            <a:pPr algn="ctr"/>
            <a:r>
              <a:rPr lang="en-US" dirty="0">
                <a:solidFill>
                  <a:srgbClr val="007692"/>
                </a:solidFill>
              </a:rPr>
              <a:t>YOUR MODEL OF PRACTICE</a:t>
            </a:r>
          </a:p>
        </p:txBody>
      </p:sp>
    </p:spTree>
    <p:extLst>
      <p:ext uri="{BB962C8B-B14F-4D97-AF65-F5344CB8AC3E}">
        <p14:creationId xmlns:p14="http://schemas.microsoft.com/office/powerpoint/2010/main" val="198069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8"/>
          </p:nvPr>
        </p:nvSpPr>
        <p:spPr>
          <a:xfrm>
            <a:off x="618516" y="2030819"/>
            <a:ext cx="8103750" cy="2828260"/>
          </a:xfrm>
        </p:spPr>
        <p:txBody>
          <a:bodyPr>
            <a:normAutofit/>
          </a:bodyPr>
          <a:lstStyle/>
          <a:p>
            <a:pPr lvl="0"/>
            <a:r>
              <a:rPr lang="en-AU" dirty="0"/>
              <a:t>We uphold and promote the rights of students with a disability to participate in University Life</a:t>
            </a:r>
          </a:p>
          <a:p>
            <a:pPr lvl="0"/>
            <a:r>
              <a:rPr lang="en-AU" dirty="0"/>
              <a:t>We believe in each student’s capacity to manage their studies and be successful at University</a:t>
            </a:r>
          </a:p>
          <a:p>
            <a:pPr lvl="0"/>
            <a:r>
              <a:rPr lang="en-AU" dirty="0"/>
              <a:t>We take a person-centred approach to service delivery, treating each student as an individual</a:t>
            </a:r>
          </a:p>
          <a:p>
            <a:r>
              <a:rPr lang="en-AU" dirty="0"/>
              <a:t>We structure our conversations and services to empower students to be independent learners</a:t>
            </a:r>
          </a:p>
          <a:p>
            <a:pPr marL="0" lvl="0" indent="0">
              <a:buNone/>
            </a:pPr>
            <a:endParaRPr lang="en-AU" dirty="0"/>
          </a:p>
        </p:txBody>
      </p:sp>
      <p:sp>
        <p:nvSpPr>
          <p:cNvPr id="6" name="Title 10"/>
          <p:cNvSpPr>
            <a:spLocks noGrp="1"/>
          </p:cNvSpPr>
          <p:nvPr>
            <p:ph type="body" sz="quarter" idx="16"/>
          </p:nvPr>
        </p:nvSpPr>
        <p:spPr/>
        <p:txBody>
          <a:bodyPr/>
          <a:lstStyle/>
          <a:p>
            <a:pPr algn="ctr"/>
            <a:r>
              <a:rPr lang="en-US" dirty="0">
                <a:solidFill>
                  <a:srgbClr val="007692"/>
                </a:solidFill>
              </a:rPr>
              <a:t>SERVICE PRINCIPLES</a:t>
            </a:r>
          </a:p>
        </p:txBody>
      </p:sp>
    </p:spTree>
    <p:extLst>
      <p:ext uri="{BB962C8B-B14F-4D97-AF65-F5344CB8AC3E}">
        <p14:creationId xmlns:p14="http://schemas.microsoft.com/office/powerpoint/2010/main" val="3792258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23"/>
          </p:nvPr>
        </p:nvSpPr>
        <p:spPr>
          <a:xfrm>
            <a:off x="4572000" y="2720599"/>
            <a:ext cx="3768725" cy="2212011"/>
          </a:xfrm>
        </p:spPr>
        <p:txBody>
          <a:bodyPr/>
          <a:lstStyle/>
          <a:p>
            <a:r>
              <a:rPr lang="en-US" sz="2400" dirty="0"/>
              <a:t>Online Registration Form</a:t>
            </a:r>
          </a:p>
          <a:p>
            <a:r>
              <a:rPr lang="en-US" sz="2400" dirty="0"/>
              <a:t>Drop In Appointments</a:t>
            </a:r>
          </a:p>
          <a:p>
            <a:r>
              <a:rPr lang="en-US" sz="2400" dirty="0"/>
              <a:t>Student Empowerment</a:t>
            </a:r>
          </a:p>
        </p:txBody>
      </p:sp>
      <p:sp>
        <p:nvSpPr>
          <p:cNvPr id="5" name="Text Placeholder 4"/>
          <p:cNvSpPr>
            <a:spLocks noGrp="1"/>
          </p:cNvSpPr>
          <p:nvPr>
            <p:ph type="body" sz="quarter" idx="22"/>
          </p:nvPr>
        </p:nvSpPr>
        <p:spPr>
          <a:xfrm>
            <a:off x="4572000" y="2197714"/>
            <a:ext cx="3767707" cy="459298"/>
          </a:xfrm>
        </p:spPr>
        <p:txBody>
          <a:bodyPr/>
          <a:lstStyle/>
          <a:p>
            <a:r>
              <a:rPr lang="en-US" sz="2500" dirty="0"/>
              <a:t>Now</a:t>
            </a:r>
          </a:p>
        </p:txBody>
      </p:sp>
      <p:sp>
        <p:nvSpPr>
          <p:cNvPr id="4" name="Text Placeholder 3"/>
          <p:cNvSpPr>
            <a:spLocks noGrp="1"/>
          </p:cNvSpPr>
          <p:nvPr>
            <p:ph type="body" sz="quarter" idx="18"/>
          </p:nvPr>
        </p:nvSpPr>
        <p:spPr>
          <a:xfrm>
            <a:off x="468503" y="2727944"/>
            <a:ext cx="3768725" cy="2212010"/>
          </a:xfrm>
        </p:spPr>
        <p:txBody>
          <a:bodyPr>
            <a:normAutofit/>
          </a:bodyPr>
          <a:lstStyle/>
          <a:p>
            <a:r>
              <a:rPr lang="en-US" sz="2400" dirty="0"/>
              <a:t>Book Appointment</a:t>
            </a:r>
          </a:p>
          <a:p>
            <a:r>
              <a:rPr lang="en-US" sz="2400" dirty="0"/>
              <a:t>Registration Appointment</a:t>
            </a:r>
          </a:p>
          <a:p>
            <a:r>
              <a:rPr lang="en-US" sz="2400" dirty="0"/>
              <a:t>Support and Advocacy</a:t>
            </a:r>
          </a:p>
          <a:p>
            <a:endParaRPr lang="en-US" sz="2000" dirty="0"/>
          </a:p>
        </p:txBody>
      </p:sp>
      <p:sp>
        <p:nvSpPr>
          <p:cNvPr id="3" name="Text Placeholder 2"/>
          <p:cNvSpPr>
            <a:spLocks noGrp="1"/>
          </p:cNvSpPr>
          <p:nvPr>
            <p:ph type="body" sz="quarter" idx="17"/>
          </p:nvPr>
        </p:nvSpPr>
        <p:spPr>
          <a:xfrm>
            <a:off x="488599" y="2204449"/>
            <a:ext cx="3767707" cy="459298"/>
          </a:xfrm>
        </p:spPr>
        <p:txBody>
          <a:bodyPr/>
          <a:lstStyle/>
          <a:p>
            <a:r>
              <a:rPr lang="en-US" sz="2500" dirty="0"/>
              <a:t>Then</a:t>
            </a:r>
          </a:p>
        </p:txBody>
      </p:sp>
      <p:sp>
        <p:nvSpPr>
          <p:cNvPr id="9" name="Title 13">
            <a:extLst>
              <a:ext uri="{FF2B5EF4-FFF2-40B4-BE49-F238E27FC236}">
                <a16:creationId xmlns:a16="http://schemas.microsoft.com/office/drawing/2014/main" id="{3BD0CFC6-CD65-4855-AB64-AD2808B202A4}"/>
              </a:ext>
            </a:extLst>
          </p:cNvPr>
          <p:cNvSpPr>
            <a:spLocks noGrp="1"/>
          </p:cNvSpPr>
          <p:nvPr>
            <p:ph type="body" sz="quarter" idx="16"/>
          </p:nvPr>
        </p:nvSpPr>
        <p:spPr>
          <a:xfrm>
            <a:off x="505945" y="1428585"/>
            <a:ext cx="8278043" cy="416414"/>
          </a:xfrm>
        </p:spPr>
        <p:txBody>
          <a:bodyPr>
            <a:noAutofit/>
          </a:bodyPr>
          <a:lstStyle/>
          <a:p>
            <a:r>
              <a:rPr lang="en-US" sz="2600" dirty="0">
                <a:solidFill>
                  <a:schemeClr val="accent1">
                    <a:lumMod val="50000"/>
                  </a:schemeClr>
                </a:solidFill>
              </a:rPr>
              <a:t>PERSON CENTRED ACTIVE SUPPORT </a:t>
            </a:r>
            <a:r>
              <a:rPr lang="en-US" sz="2600" dirty="0">
                <a:solidFill>
                  <a:schemeClr val="accent1">
                    <a:lumMod val="50000"/>
                  </a:schemeClr>
                </a:solidFill>
                <a:sym typeface="Wingdings" panose="05000000000000000000" pitchFamily="2" charset="2"/>
              </a:rPr>
              <a:t></a:t>
            </a:r>
            <a:r>
              <a:rPr lang="en-US" sz="2600" dirty="0">
                <a:solidFill>
                  <a:schemeClr val="accent1">
                    <a:lumMod val="50000"/>
                  </a:schemeClr>
                </a:solidFill>
              </a:rPr>
              <a:t> SERVICE DELIVERY</a:t>
            </a:r>
          </a:p>
        </p:txBody>
      </p:sp>
    </p:spTree>
    <p:extLst>
      <p:ext uri="{BB962C8B-B14F-4D97-AF65-F5344CB8AC3E}">
        <p14:creationId xmlns:p14="http://schemas.microsoft.com/office/powerpoint/2010/main" val="101481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build="p"/>
      <p:bldP spid="4" grpId="0" uiExpand="1" build="p"/>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80FD6830-943A-4428-A985-26E1A9CD4DBC}"/>
              </a:ext>
              <a:ext uri="{C183D7F6-B498-43B3-948B-1728B52AA6E4}">
                <adec:decorative xmlns:adec="http://schemas.microsoft.com/office/drawing/2017/decorative" val="1"/>
              </a:ext>
            </a:extLst>
          </p:cNvPr>
          <p:cNvSpPr/>
          <p:nvPr/>
        </p:nvSpPr>
        <p:spPr>
          <a:xfrm>
            <a:off x="4688808" y="3920246"/>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49" name="Rectangle: Rounded Corners 48">
            <a:extLst>
              <a:ext uri="{FF2B5EF4-FFF2-40B4-BE49-F238E27FC236}">
                <a16:creationId xmlns:a16="http://schemas.microsoft.com/office/drawing/2014/main" id="{83275E28-2E0B-4728-A699-2516F06EF19D}"/>
              </a:ext>
              <a:ext uri="{C183D7F6-B498-43B3-948B-1728B52AA6E4}">
                <adec:decorative xmlns:adec="http://schemas.microsoft.com/office/drawing/2017/decorative" val="1"/>
              </a:ext>
            </a:extLst>
          </p:cNvPr>
          <p:cNvSpPr/>
          <p:nvPr/>
        </p:nvSpPr>
        <p:spPr>
          <a:xfrm>
            <a:off x="4688808" y="3033445"/>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48" name="Rectangle: Rounded Corners 47">
            <a:extLst>
              <a:ext uri="{FF2B5EF4-FFF2-40B4-BE49-F238E27FC236}">
                <a16:creationId xmlns:a16="http://schemas.microsoft.com/office/drawing/2014/main" id="{EEEF0B3B-F6C3-4299-BEEB-527E044B0A8F}"/>
              </a:ext>
              <a:ext uri="{C183D7F6-B498-43B3-948B-1728B52AA6E4}">
                <adec:decorative xmlns:adec="http://schemas.microsoft.com/office/drawing/2017/decorative" val="1"/>
              </a:ext>
            </a:extLst>
          </p:cNvPr>
          <p:cNvSpPr/>
          <p:nvPr/>
        </p:nvSpPr>
        <p:spPr>
          <a:xfrm>
            <a:off x="4699733" y="2588624"/>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17" name="Rectangle: Rounded Corners 16" descr="Online Registration is highlighted with a blue box under the list of items under 'What we have'. On the right hand side, under 'Our Principles' this is mapped to three principles, namely every moment has potential, little and often, maximising choice and control.">
            <a:extLst>
              <a:ext uri="{FF2B5EF4-FFF2-40B4-BE49-F238E27FC236}">
                <a16:creationId xmlns:a16="http://schemas.microsoft.com/office/drawing/2014/main" id="{00E68DB3-E9C4-40DC-8842-89338CF72D7B}"/>
              </a:ext>
            </a:extLst>
          </p:cNvPr>
          <p:cNvSpPr/>
          <p:nvPr/>
        </p:nvSpPr>
        <p:spPr>
          <a:xfrm>
            <a:off x="603163" y="2554144"/>
            <a:ext cx="3205160"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cxnSp>
        <p:nvCxnSpPr>
          <p:cNvPr id="8" name="Straight Arrow Connector 7">
            <a:extLst>
              <a:ext uri="{FF2B5EF4-FFF2-40B4-BE49-F238E27FC236}">
                <a16:creationId xmlns:a16="http://schemas.microsoft.com/office/drawing/2014/main" id="{0A3EA5D0-5025-45D6-8D50-77E6F28D58EB}"/>
              </a:ext>
              <a:ext uri="{C183D7F6-B498-43B3-948B-1728B52AA6E4}">
                <adec:decorative xmlns:adec="http://schemas.microsoft.com/office/drawing/2017/decorative" val="1"/>
              </a:ext>
            </a:extLst>
          </p:cNvPr>
          <p:cNvCxnSpPr>
            <a:cxnSpLocks/>
            <a:stCxn id="17" idx="3"/>
          </p:cNvCxnSpPr>
          <p:nvPr/>
        </p:nvCxnSpPr>
        <p:spPr>
          <a:xfrm>
            <a:off x="3808323" y="2730096"/>
            <a:ext cx="783766" cy="28303"/>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a:extLst>
              <a:ext uri="{FF2B5EF4-FFF2-40B4-BE49-F238E27FC236}">
                <a16:creationId xmlns:a16="http://schemas.microsoft.com/office/drawing/2014/main" id="{19A87A39-64EE-463D-B09B-E7F10CBEF109}"/>
              </a:ext>
              <a:ext uri="{C183D7F6-B498-43B3-948B-1728B52AA6E4}">
                <adec:decorative xmlns:adec="http://schemas.microsoft.com/office/drawing/2017/decorative" val="1"/>
              </a:ext>
            </a:extLst>
          </p:cNvPr>
          <p:cNvCxnSpPr>
            <a:cxnSpLocks/>
            <a:stCxn id="17" idx="3"/>
          </p:cNvCxnSpPr>
          <p:nvPr/>
        </p:nvCxnSpPr>
        <p:spPr>
          <a:xfrm>
            <a:off x="3808323" y="2730096"/>
            <a:ext cx="783766" cy="436813"/>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16" name="Straight Arrow Connector 15">
            <a:extLst>
              <a:ext uri="{FF2B5EF4-FFF2-40B4-BE49-F238E27FC236}">
                <a16:creationId xmlns:a16="http://schemas.microsoft.com/office/drawing/2014/main" id="{3183B745-8C23-47AA-A25F-9A67FC5A100D}"/>
              </a:ext>
              <a:ext uri="{C183D7F6-B498-43B3-948B-1728B52AA6E4}">
                <adec:decorative xmlns:adec="http://schemas.microsoft.com/office/drawing/2017/decorative" val="1"/>
              </a:ext>
            </a:extLst>
          </p:cNvPr>
          <p:cNvCxnSpPr>
            <a:cxnSpLocks/>
            <a:stCxn id="17" idx="3"/>
          </p:cNvCxnSpPr>
          <p:nvPr/>
        </p:nvCxnSpPr>
        <p:spPr>
          <a:xfrm>
            <a:off x="3808323" y="2730096"/>
            <a:ext cx="783766" cy="137615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36" name="Text Placeholder 5">
            <a:extLst>
              <a:ext uri="{FF2B5EF4-FFF2-40B4-BE49-F238E27FC236}">
                <a16:creationId xmlns:a16="http://schemas.microsoft.com/office/drawing/2014/main" id="{603B597E-A7D5-438C-86B7-22407465E53D}"/>
              </a:ext>
            </a:extLst>
          </p:cNvPr>
          <p:cNvSpPr>
            <a:spLocks noGrp="1"/>
          </p:cNvSpPr>
          <p:nvPr>
            <p:ph type="body" sz="quarter" idx="23"/>
          </p:nvPr>
        </p:nvSpPr>
        <p:spPr>
          <a:xfrm>
            <a:off x="4455192" y="2529288"/>
            <a:ext cx="4381081" cy="2212011"/>
          </a:xfrm>
        </p:spPr>
        <p:txBody>
          <a:bodyPr/>
          <a:lstStyle/>
          <a:p>
            <a:r>
              <a:rPr lang="en-US" sz="2400" dirty="0">
                <a:solidFill>
                  <a:schemeClr val="tx1">
                    <a:lumMod val="65000"/>
                    <a:lumOff val="35000"/>
                  </a:schemeClr>
                </a:solidFill>
              </a:rPr>
              <a:t>Every  moment has potential</a:t>
            </a:r>
          </a:p>
          <a:p>
            <a:r>
              <a:rPr lang="en-US" sz="2400" dirty="0">
                <a:solidFill>
                  <a:schemeClr val="tx1">
                    <a:lumMod val="65000"/>
                    <a:lumOff val="35000"/>
                  </a:schemeClr>
                </a:solidFill>
              </a:rPr>
              <a:t>Little and Often</a:t>
            </a:r>
          </a:p>
          <a:p>
            <a:r>
              <a:rPr lang="en-US" sz="2400" dirty="0">
                <a:solidFill>
                  <a:schemeClr val="tx1">
                    <a:lumMod val="65000"/>
                    <a:lumOff val="35000"/>
                  </a:schemeClr>
                </a:solidFill>
              </a:rPr>
              <a:t>Graded assistance </a:t>
            </a:r>
          </a:p>
          <a:p>
            <a:r>
              <a:rPr lang="en-US" sz="2400" dirty="0" err="1">
                <a:solidFill>
                  <a:schemeClr val="tx1">
                    <a:lumMod val="65000"/>
                    <a:lumOff val="35000"/>
                  </a:schemeClr>
                </a:solidFill>
              </a:rPr>
              <a:t>Maximising</a:t>
            </a:r>
            <a:r>
              <a:rPr lang="en-US" sz="2400" dirty="0">
                <a:solidFill>
                  <a:schemeClr val="tx1">
                    <a:lumMod val="65000"/>
                    <a:lumOff val="35000"/>
                  </a:schemeClr>
                </a:solidFill>
              </a:rPr>
              <a:t> choice and control</a:t>
            </a:r>
          </a:p>
        </p:txBody>
      </p:sp>
      <p:sp>
        <p:nvSpPr>
          <p:cNvPr id="5" name="Text Placeholder 4" descr="Under  the items listed under 'Then', Online Registration is highlighted. Under 'Now' this is mapped to every moment has potential, little and often, maximising choice and control."/>
          <p:cNvSpPr>
            <a:spLocks noGrp="1"/>
          </p:cNvSpPr>
          <p:nvPr>
            <p:ph type="body" sz="quarter" idx="22"/>
          </p:nvPr>
        </p:nvSpPr>
        <p:spPr>
          <a:xfrm>
            <a:off x="4582048" y="2029995"/>
            <a:ext cx="3767707" cy="287681"/>
          </a:xfrm>
        </p:spPr>
        <p:txBody>
          <a:bodyPr/>
          <a:lstStyle/>
          <a:p>
            <a:r>
              <a:rPr lang="en-US" sz="2500" dirty="0"/>
              <a:t>Our Principles</a:t>
            </a:r>
          </a:p>
        </p:txBody>
      </p:sp>
      <p:sp>
        <p:nvSpPr>
          <p:cNvPr id="28" name="Text Placeholder 3">
            <a:extLst>
              <a:ext uri="{FF2B5EF4-FFF2-40B4-BE49-F238E27FC236}">
                <a16:creationId xmlns:a16="http://schemas.microsoft.com/office/drawing/2014/main" id="{63177464-4FA9-4BED-ADA2-4146249C3069}"/>
              </a:ext>
              <a:ext uri="{C183D7F6-B498-43B3-948B-1728B52AA6E4}">
                <adec:decorative xmlns:adec="http://schemas.microsoft.com/office/drawing/2017/decorative" val="1"/>
              </a:ext>
            </a:extLst>
          </p:cNvPr>
          <p:cNvSpPr>
            <a:spLocks noGrp="1"/>
          </p:cNvSpPr>
          <p:nvPr>
            <p:ph type="body" sz="quarter" idx="18"/>
          </p:nvPr>
        </p:nvSpPr>
        <p:spPr>
          <a:xfrm>
            <a:off x="378063" y="2515186"/>
            <a:ext cx="4381081" cy="2212010"/>
          </a:xfrm>
        </p:spPr>
        <p:txBody>
          <a:bodyPr>
            <a:normAutofit/>
          </a:bodyPr>
          <a:lstStyle/>
          <a:p>
            <a:r>
              <a:rPr lang="en-US" sz="2400" dirty="0">
                <a:solidFill>
                  <a:schemeClr val="tx1">
                    <a:lumMod val="65000"/>
                    <a:lumOff val="35000"/>
                  </a:schemeClr>
                </a:solidFill>
              </a:rPr>
              <a:t>Online Registration Form</a:t>
            </a:r>
          </a:p>
          <a:p>
            <a:r>
              <a:rPr lang="en-US" sz="2400" dirty="0">
                <a:solidFill>
                  <a:schemeClr val="tx1">
                    <a:lumMod val="65000"/>
                    <a:lumOff val="35000"/>
                  </a:schemeClr>
                </a:solidFill>
              </a:rPr>
              <a:t>Drop In Appointments</a:t>
            </a:r>
          </a:p>
          <a:p>
            <a:r>
              <a:rPr lang="en-US" sz="2400" dirty="0">
                <a:solidFill>
                  <a:schemeClr val="tx1">
                    <a:lumMod val="65000"/>
                    <a:lumOff val="35000"/>
                  </a:schemeClr>
                </a:solidFill>
              </a:rPr>
              <a:t>Student Empowerment</a:t>
            </a:r>
          </a:p>
          <a:p>
            <a:endParaRPr lang="en-US" sz="2400" dirty="0"/>
          </a:p>
        </p:txBody>
      </p:sp>
      <p:sp>
        <p:nvSpPr>
          <p:cNvPr id="3" name="Text Placeholder 2"/>
          <p:cNvSpPr>
            <a:spLocks noGrp="1"/>
          </p:cNvSpPr>
          <p:nvPr>
            <p:ph type="body" sz="quarter" idx="17"/>
          </p:nvPr>
        </p:nvSpPr>
        <p:spPr>
          <a:xfrm>
            <a:off x="505945" y="2057466"/>
            <a:ext cx="3767707" cy="233963"/>
          </a:xfrm>
        </p:spPr>
        <p:txBody>
          <a:bodyPr/>
          <a:lstStyle/>
          <a:p>
            <a:r>
              <a:rPr lang="en-US" sz="2500" dirty="0"/>
              <a:t>What we have</a:t>
            </a:r>
          </a:p>
        </p:txBody>
      </p:sp>
      <p:sp>
        <p:nvSpPr>
          <p:cNvPr id="2" name="Title 14"/>
          <p:cNvSpPr>
            <a:spLocks noGrp="1"/>
          </p:cNvSpPr>
          <p:nvPr>
            <p:ph type="body" sz="quarter" idx="16"/>
          </p:nvPr>
        </p:nvSpPr>
        <p:spPr>
          <a:xfrm>
            <a:off x="505945" y="1338150"/>
            <a:ext cx="8278043" cy="416414"/>
          </a:xfrm>
        </p:spPr>
        <p:txBody>
          <a:bodyPr>
            <a:noAutofit/>
          </a:bodyPr>
          <a:lstStyle/>
          <a:p>
            <a:r>
              <a:rPr lang="en-US" sz="2600" dirty="0">
                <a:solidFill>
                  <a:schemeClr val="accent1">
                    <a:lumMod val="50000"/>
                  </a:schemeClr>
                </a:solidFill>
              </a:rPr>
              <a:t>PERSON CENTRED ACTIVE SUPPORT </a:t>
            </a:r>
            <a:r>
              <a:rPr lang="en-US" sz="2600" dirty="0">
                <a:solidFill>
                  <a:schemeClr val="accent1">
                    <a:lumMod val="50000"/>
                  </a:schemeClr>
                </a:solidFill>
                <a:sym typeface="Wingdings" panose="05000000000000000000" pitchFamily="2" charset="2"/>
              </a:rPr>
              <a:t></a:t>
            </a:r>
            <a:r>
              <a:rPr lang="en-US" sz="2600" dirty="0">
                <a:solidFill>
                  <a:schemeClr val="accent1">
                    <a:lumMod val="50000"/>
                  </a:schemeClr>
                </a:solidFill>
              </a:rPr>
              <a:t> SERVICE DELIVERY</a:t>
            </a:r>
          </a:p>
        </p:txBody>
      </p:sp>
    </p:spTree>
    <p:extLst>
      <p:ext uri="{BB962C8B-B14F-4D97-AF65-F5344CB8AC3E}">
        <p14:creationId xmlns:p14="http://schemas.microsoft.com/office/powerpoint/2010/main" val="2145315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descr="Maximising choice and control is highlighted.">
            <a:extLst>
              <a:ext uri="{FF2B5EF4-FFF2-40B4-BE49-F238E27FC236}">
                <a16:creationId xmlns:a16="http://schemas.microsoft.com/office/drawing/2014/main" id="{CEE5E719-E082-4165-B8F1-C59A2F98C749}"/>
              </a:ext>
            </a:extLst>
          </p:cNvPr>
          <p:cNvSpPr/>
          <p:nvPr/>
        </p:nvSpPr>
        <p:spPr>
          <a:xfrm>
            <a:off x="4717268" y="3909855"/>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43" name="Rectangle: Rounded Corners 42" descr="Little and Often is highlighted.">
            <a:extLst>
              <a:ext uri="{FF2B5EF4-FFF2-40B4-BE49-F238E27FC236}">
                <a16:creationId xmlns:a16="http://schemas.microsoft.com/office/drawing/2014/main" id="{890CF66A-30E5-4D45-A22E-0532A53EEB68}"/>
              </a:ext>
            </a:extLst>
          </p:cNvPr>
          <p:cNvSpPr/>
          <p:nvPr/>
        </p:nvSpPr>
        <p:spPr>
          <a:xfrm>
            <a:off x="4717268" y="3023054"/>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44" name="Rectangle: Rounded Corners 43">
            <a:extLst>
              <a:ext uri="{FF2B5EF4-FFF2-40B4-BE49-F238E27FC236}">
                <a16:creationId xmlns:a16="http://schemas.microsoft.com/office/drawing/2014/main" id="{AD77D1F9-B5CC-4510-A08D-F90DDE053632}"/>
              </a:ext>
              <a:ext uri="{C183D7F6-B498-43B3-948B-1728B52AA6E4}">
                <adec:decorative xmlns:adec="http://schemas.microsoft.com/office/drawing/2017/decorative" val="1"/>
              </a:ext>
            </a:extLst>
          </p:cNvPr>
          <p:cNvSpPr/>
          <p:nvPr/>
        </p:nvSpPr>
        <p:spPr>
          <a:xfrm>
            <a:off x="4728193" y="2578233"/>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45" name="Rectangle: Rounded Corners 44" descr="Under the column 'What we have' Drop in appointments is highlighted. On the right, under our principles, every moment has potential, little and often and maximising choice and control are highlighted.">
            <a:extLst>
              <a:ext uri="{FF2B5EF4-FFF2-40B4-BE49-F238E27FC236}">
                <a16:creationId xmlns:a16="http://schemas.microsoft.com/office/drawing/2014/main" id="{A3B2108C-FA3A-43BE-95BB-41767850F053}"/>
              </a:ext>
            </a:extLst>
          </p:cNvPr>
          <p:cNvSpPr/>
          <p:nvPr/>
        </p:nvSpPr>
        <p:spPr>
          <a:xfrm>
            <a:off x="631623" y="3011348"/>
            <a:ext cx="3205160"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cxnSp>
        <p:nvCxnSpPr>
          <p:cNvPr id="48" name="Straight Arrow Connector 47">
            <a:extLst>
              <a:ext uri="{FF2B5EF4-FFF2-40B4-BE49-F238E27FC236}">
                <a16:creationId xmlns:a16="http://schemas.microsoft.com/office/drawing/2014/main" id="{304D3E47-FD0C-4079-8DCA-62A0C7733147}"/>
              </a:ext>
              <a:ext uri="{C183D7F6-B498-43B3-948B-1728B52AA6E4}">
                <adec:decorative xmlns:adec="http://schemas.microsoft.com/office/drawing/2017/decorative" val="1"/>
              </a:ext>
            </a:extLst>
          </p:cNvPr>
          <p:cNvCxnSpPr>
            <a:cxnSpLocks/>
            <a:stCxn id="45" idx="3"/>
          </p:cNvCxnSpPr>
          <p:nvPr/>
        </p:nvCxnSpPr>
        <p:spPr>
          <a:xfrm flipV="1">
            <a:off x="3836783" y="2750487"/>
            <a:ext cx="735217" cy="436813"/>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49" name="Straight Arrow Connector 48">
            <a:extLst>
              <a:ext uri="{FF2B5EF4-FFF2-40B4-BE49-F238E27FC236}">
                <a16:creationId xmlns:a16="http://schemas.microsoft.com/office/drawing/2014/main" id="{2B841879-87B4-4A53-9955-9455358418E9}"/>
              </a:ext>
              <a:ext uri="{C183D7F6-B498-43B3-948B-1728B52AA6E4}">
                <adec:decorative xmlns:adec="http://schemas.microsoft.com/office/drawing/2017/decorative" val="1"/>
              </a:ext>
            </a:extLst>
          </p:cNvPr>
          <p:cNvCxnSpPr>
            <a:cxnSpLocks/>
            <a:stCxn id="45" idx="3"/>
          </p:cNvCxnSpPr>
          <p:nvPr/>
        </p:nvCxnSpPr>
        <p:spPr>
          <a:xfrm>
            <a:off x="3836783" y="3187300"/>
            <a:ext cx="735217"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50" name="Straight Arrow Connector 49">
            <a:extLst>
              <a:ext uri="{FF2B5EF4-FFF2-40B4-BE49-F238E27FC236}">
                <a16:creationId xmlns:a16="http://schemas.microsoft.com/office/drawing/2014/main" id="{00ACF02E-40D4-4D56-8E91-B4B010F18C23}"/>
              </a:ext>
              <a:ext uri="{C183D7F6-B498-43B3-948B-1728B52AA6E4}">
                <adec:decorative xmlns:adec="http://schemas.microsoft.com/office/drawing/2017/decorative" val="1"/>
              </a:ext>
            </a:extLst>
          </p:cNvPr>
          <p:cNvCxnSpPr>
            <a:cxnSpLocks/>
            <a:stCxn id="45" idx="3"/>
          </p:cNvCxnSpPr>
          <p:nvPr/>
        </p:nvCxnSpPr>
        <p:spPr>
          <a:xfrm>
            <a:off x="3836783" y="3187300"/>
            <a:ext cx="717012" cy="840461"/>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52" name="Text Placeholder 5">
            <a:extLst>
              <a:ext uri="{FF2B5EF4-FFF2-40B4-BE49-F238E27FC236}">
                <a16:creationId xmlns:a16="http://schemas.microsoft.com/office/drawing/2014/main" id="{14BABE62-CE3F-475F-AEC4-5D13EAEF8C2C}"/>
              </a:ext>
            </a:extLst>
          </p:cNvPr>
          <p:cNvSpPr txBox="1">
            <a:spLocks/>
          </p:cNvSpPr>
          <p:nvPr/>
        </p:nvSpPr>
        <p:spPr>
          <a:xfrm>
            <a:off x="4483652" y="2518897"/>
            <a:ext cx="4381081" cy="2212011"/>
          </a:xfrm>
          <a:prstGeom prst="rect">
            <a:avLst/>
          </a:prstGeom>
        </p:spPr>
        <p:txBody>
          <a:bodyPr vert="horz" lIns="91440" tIns="45720" rIns="91440" bIns="45720" numCol="1" rtlCol="0">
            <a:noAutofit/>
          </a:bodyPr>
          <a:lstStyle>
            <a:lvl1pPr marL="171450" indent="-171450" algn="l" defTabSz="914400" rtl="0" eaLnBrk="1" latinLnBrk="0" hangingPunct="1">
              <a:spcBef>
                <a:spcPct val="20000"/>
              </a:spcBef>
              <a:buFont typeface="Arial" panose="020B0604020202020204" pitchFamily="34" charset="0"/>
              <a:buChar char="•"/>
              <a:defRPr sz="1300" kern="1200" baseline="0">
                <a:solidFill>
                  <a:schemeClr val="accent2"/>
                </a:solidFill>
                <a:latin typeface="+mn-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a:solidFill>
                  <a:schemeClr val="tx1">
                    <a:lumMod val="65000"/>
                    <a:lumOff val="35000"/>
                  </a:schemeClr>
                </a:solidFill>
              </a:rPr>
              <a:t>Every  moment has potential</a:t>
            </a:r>
          </a:p>
          <a:p>
            <a:r>
              <a:rPr lang="en-US" sz="2400">
                <a:solidFill>
                  <a:schemeClr val="tx1">
                    <a:lumMod val="65000"/>
                    <a:lumOff val="35000"/>
                  </a:schemeClr>
                </a:solidFill>
              </a:rPr>
              <a:t>Little and Often</a:t>
            </a:r>
          </a:p>
          <a:p>
            <a:r>
              <a:rPr lang="en-US" sz="2400">
                <a:solidFill>
                  <a:schemeClr val="tx1">
                    <a:lumMod val="65000"/>
                    <a:lumOff val="35000"/>
                  </a:schemeClr>
                </a:solidFill>
              </a:rPr>
              <a:t>Graded assistance </a:t>
            </a:r>
          </a:p>
          <a:p>
            <a:r>
              <a:rPr lang="en-US" sz="2400">
                <a:solidFill>
                  <a:schemeClr val="tx1">
                    <a:lumMod val="65000"/>
                    <a:lumOff val="35000"/>
                  </a:schemeClr>
                </a:solidFill>
              </a:rPr>
              <a:t>Maximising choice and control</a:t>
            </a:r>
            <a:endParaRPr lang="en-US" sz="2400" dirty="0">
              <a:solidFill>
                <a:schemeClr val="tx1">
                  <a:lumMod val="65000"/>
                  <a:lumOff val="35000"/>
                </a:schemeClr>
              </a:solidFill>
            </a:endParaRPr>
          </a:p>
        </p:txBody>
      </p:sp>
      <p:sp>
        <p:nvSpPr>
          <p:cNvPr id="47" name="Text Placeholder 4">
            <a:extLst>
              <a:ext uri="{FF2B5EF4-FFF2-40B4-BE49-F238E27FC236}">
                <a16:creationId xmlns:a16="http://schemas.microsoft.com/office/drawing/2014/main" id="{262E429B-E509-4416-8A17-10B418C6BD63}"/>
              </a:ext>
            </a:extLst>
          </p:cNvPr>
          <p:cNvSpPr txBox="1">
            <a:spLocks/>
          </p:cNvSpPr>
          <p:nvPr/>
        </p:nvSpPr>
        <p:spPr>
          <a:xfrm>
            <a:off x="4610508" y="2073322"/>
            <a:ext cx="3767707" cy="233963"/>
          </a:xfrm>
          <a:prstGeom prst="rect">
            <a:avLst/>
          </a:prstGeom>
        </p:spPr>
        <p:txBody>
          <a:bodyPr vert="horz" lIns="91440" tIns="45720" rIns="91440" bIns="45720" numCol="1" rtlCol="0">
            <a:noAutofit/>
          </a:bodyPr>
          <a:lstStyle>
            <a:lvl1pPr marL="0" indent="0" algn="l" defTabSz="914400" rtl="0" eaLnBrk="1" latinLnBrk="0" hangingPunct="1">
              <a:lnSpc>
                <a:spcPct val="70000"/>
              </a:lnSpc>
              <a:spcBef>
                <a:spcPct val="20000"/>
              </a:spcBef>
              <a:buFont typeface="Arial" panose="020B0604020202020204" pitchFamily="34" charset="0"/>
              <a:buNone/>
              <a:defRPr sz="1700" b="1" kern="1200" cap="none" baseline="0">
                <a:solidFill>
                  <a:schemeClr val="accent1"/>
                </a:solidFill>
                <a:latin typeface="+mj-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solidFill>
                  <a:srgbClr val="00A9CE"/>
                </a:solidFill>
              </a:rPr>
              <a:t>Our Principles</a:t>
            </a:r>
          </a:p>
        </p:txBody>
      </p:sp>
      <p:sp>
        <p:nvSpPr>
          <p:cNvPr id="51" name="Text Placeholder 3">
            <a:extLst>
              <a:ext uri="{FF2B5EF4-FFF2-40B4-BE49-F238E27FC236}">
                <a16:creationId xmlns:a16="http://schemas.microsoft.com/office/drawing/2014/main" id="{B11E35F1-1338-4125-907B-FC556B981403}"/>
              </a:ext>
            </a:extLst>
          </p:cNvPr>
          <p:cNvSpPr txBox="1">
            <a:spLocks/>
          </p:cNvSpPr>
          <p:nvPr/>
        </p:nvSpPr>
        <p:spPr>
          <a:xfrm>
            <a:off x="406523" y="2488753"/>
            <a:ext cx="4381081" cy="2212010"/>
          </a:xfrm>
          <a:prstGeom prst="rect">
            <a:avLst/>
          </a:prstGeom>
        </p:spPr>
        <p:txBody>
          <a:bodyPr vert="horz" lIns="91440" tIns="45720" rIns="91440" bIns="45720" numCol="1" rtlCol="0">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kern="1200" baseline="0">
                <a:solidFill>
                  <a:schemeClr val="accent2"/>
                </a:solidFill>
                <a:latin typeface="+mn-lt"/>
                <a:ea typeface="+mn-ea"/>
                <a:cs typeface="+mn-cs"/>
              </a:defRPr>
            </a:lvl1pPr>
            <a:lvl2pPr marL="447675" indent="-180975" algn="l" defTabSz="914400" rtl="0" eaLnBrk="1" latinLnBrk="0" hangingPunct="1">
              <a:spcBef>
                <a:spcPct val="20000"/>
              </a:spcBef>
              <a:buFont typeface="Calibri" panose="020F0502020204030204" pitchFamily="34" charset="0"/>
              <a:buChar char="­"/>
              <a:tabLst>
                <a:tab pos="180000" algn="l"/>
                <a:tab pos="360000" algn="l"/>
                <a:tab pos="540000" algn="l"/>
                <a:tab pos="720000" algn="l"/>
              </a:tabLst>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tabLst>
                <a:tab pos="180000" algn="l"/>
                <a:tab pos="360000" algn="l"/>
                <a:tab pos="540000" algn="l"/>
                <a:tab pos="720000" algn="l"/>
              </a:tabLst>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tabLst>
                <a:tab pos="180000" algn="l"/>
                <a:tab pos="360000" algn="l"/>
                <a:tab pos="540000" algn="l"/>
                <a:tab pos="720000" algn="l"/>
              </a:tabLst>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1">
                    <a:lumMod val="65000"/>
                    <a:lumOff val="35000"/>
                  </a:schemeClr>
                </a:solidFill>
              </a:rPr>
              <a:t>Online Registration Form</a:t>
            </a:r>
          </a:p>
          <a:p>
            <a:r>
              <a:rPr lang="en-US" sz="2400" dirty="0">
                <a:solidFill>
                  <a:schemeClr val="tx1">
                    <a:lumMod val="65000"/>
                    <a:lumOff val="35000"/>
                  </a:schemeClr>
                </a:solidFill>
              </a:rPr>
              <a:t>Drop In Appointments</a:t>
            </a:r>
          </a:p>
          <a:p>
            <a:r>
              <a:rPr lang="en-US" sz="2400" dirty="0">
                <a:solidFill>
                  <a:schemeClr val="tx1">
                    <a:lumMod val="65000"/>
                    <a:lumOff val="35000"/>
                  </a:schemeClr>
                </a:solidFill>
              </a:rPr>
              <a:t>Student Empowerment</a:t>
            </a:r>
          </a:p>
          <a:p>
            <a:endParaRPr lang="en-US" sz="2400" dirty="0"/>
          </a:p>
        </p:txBody>
      </p:sp>
      <p:sp>
        <p:nvSpPr>
          <p:cNvPr id="46" name="Text Placeholder 2">
            <a:extLst>
              <a:ext uri="{FF2B5EF4-FFF2-40B4-BE49-F238E27FC236}">
                <a16:creationId xmlns:a16="http://schemas.microsoft.com/office/drawing/2014/main" id="{9CBDDF90-4DAF-4EEE-BE7B-0105C4626167}"/>
              </a:ext>
            </a:extLst>
          </p:cNvPr>
          <p:cNvSpPr txBox="1">
            <a:spLocks/>
          </p:cNvSpPr>
          <p:nvPr/>
        </p:nvSpPr>
        <p:spPr>
          <a:xfrm>
            <a:off x="508029" y="2087379"/>
            <a:ext cx="3767707" cy="233963"/>
          </a:xfrm>
          <a:prstGeom prst="rect">
            <a:avLst/>
          </a:prstGeom>
        </p:spPr>
        <p:txBody>
          <a:bodyPr vert="horz" lIns="91440" tIns="45720" rIns="91440" bIns="45720" numCol="1" rtlCol="0">
            <a:noAutofit/>
          </a:bodyPr>
          <a:lstStyle>
            <a:lvl1pPr marL="0" indent="0" algn="l" defTabSz="914400" rtl="0" eaLnBrk="1" latinLnBrk="0" hangingPunct="1">
              <a:lnSpc>
                <a:spcPct val="70000"/>
              </a:lnSpc>
              <a:spcBef>
                <a:spcPct val="20000"/>
              </a:spcBef>
              <a:buFont typeface="Arial" panose="020B0604020202020204" pitchFamily="34" charset="0"/>
              <a:buNone/>
              <a:defRPr sz="1700" b="1" kern="1200" cap="none" baseline="0">
                <a:solidFill>
                  <a:schemeClr val="accent1"/>
                </a:solidFill>
                <a:latin typeface="+mj-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solidFill>
                  <a:srgbClr val="00A9CE"/>
                </a:solidFill>
              </a:rPr>
              <a:t>What we have</a:t>
            </a:r>
          </a:p>
        </p:txBody>
      </p:sp>
      <p:sp>
        <p:nvSpPr>
          <p:cNvPr id="2" name="Title 15"/>
          <p:cNvSpPr>
            <a:spLocks noGrp="1"/>
          </p:cNvSpPr>
          <p:nvPr>
            <p:ph type="body" sz="quarter" idx="16"/>
          </p:nvPr>
        </p:nvSpPr>
        <p:spPr>
          <a:xfrm>
            <a:off x="468503" y="1310737"/>
            <a:ext cx="8187124" cy="309843"/>
          </a:xfrm>
        </p:spPr>
        <p:txBody>
          <a:bodyPr vert="horz" lIns="91440" tIns="45720" rIns="91440" bIns="45720" rtlCol="0">
            <a:noAutofit/>
          </a:bodyPr>
          <a:lstStyle/>
          <a:p>
            <a:r>
              <a:rPr lang="en-US" sz="2600" dirty="0">
                <a:solidFill>
                  <a:schemeClr val="accent1">
                    <a:lumMod val="50000"/>
                  </a:schemeClr>
                </a:solidFill>
              </a:rPr>
              <a:t>PERSON CENTRED ACTIVE SUPPORT </a:t>
            </a:r>
            <a:r>
              <a:rPr lang="en-US" sz="2600" dirty="0">
                <a:solidFill>
                  <a:schemeClr val="accent1">
                    <a:lumMod val="50000"/>
                  </a:schemeClr>
                </a:solidFill>
                <a:sym typeface="Wingdings" panose="05000000000000000000" pitchFamily="2" charset="2"/>
              </a:rPr>
              <a:t></a:t>
            </a:r>
            <a:r>
              <a:rPr lang="en-US" sz="2600" dirty="0">
                <a:solidFill>
                  <a:schemeClr val="accent1">
                    <a:lumMod val="50000"/>
                  </a:schemeClr>
                </a:solidFill>
              </a:rPr>
              <a:t> SERVICE DELIVERY</a:t>
            </a:r>
          </a:p>
        </p:txBody>
      </p:sp>
    </p:spTree>
    <p:extLst>
      <p:ext uri="{BB962C8B-B14F-4D97-AF65-F5344CB8AC3E}">
        <p14:creationId xmlns:p14="http://schemas.microsoft.com/office/powerpoint/2010/main" val="1097157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29B6B03B-429C-4495-996D-0D441856E465}"/>
              </a:ext>
              <a:ext uri="{C183D7F6-B498-43B3-948B-1728B52AA6E4}">
                <adec:decorative xmlns:adec="http://schemas.microsoft.com/office/drawing/2017/decorative" val="1"/>
              </a:ext>
            </a:extLst>
          </p:cNvPr>
          <p:cNvSpPr/>
          <p:nvPr/>
        </p:nvSpPr>
        <p:spPr>
          <a:xfrm>
            <a:off x="4717268" y="3909855"/>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22" name="Rectangle: Rounded Corners 21">
            <a:extLst>
              <a:ext uri="{FF2B5EF4-FFF2-40B4-BE49-F238E27FC236}">
                <a16:creationId xmlns:a16="http://schemas.microsoft.com/office/drawing/2014/main" id="{5A24F99E-752C-4AC2-9D17-6338E7908F95}"/>
              </a:ext>
              <a:ext uri="{C183D7F6-B498-43B3-948B-1728B52AA6E4}">
                <adec:decorative xmlns:adec="http://schemas.microsoft.com/office/drawing/2017/decorative" val="1"/>
              </a:ext>
            </a:extLst>
          </p:cNvPr>
          <p:cNvSpPr/>
          <p:nvPr/>
        </p:nvSpPr>
        <p:spPr>
          <a:xfrm>
            <a:off x="4717268" y="3023054"/>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23" name="Rectangle: Rounded Corners 22">
            <a:extLst>
              <a:ext uri="{FF2B5EF4-FFF2-40B4-BE49-F238E27FC236}">
                <a16:creationId xmlns:a16="http://schemas.microsoft.com/office/drawing/2014/main" id="{AE1C14F9-BACA-43DF-9C3B-B72DB4063CF5}"/>
              </a:ext>
              <a:ext uri="{C183D7F6-B498-43B3-948B-1728B52AA6E4}">
                <adec:decorative xmlns:adec="http://schemas.microsoft.com/office/drawing/2017/decorative" val="1"/>
              </a:ext>
            </a:extLst>
          </p:cNvPr>
          <p:cNvSpPr/>
          <p:nvPr/>
        </p:nvSpPr>
        <p:spPr>
          <a:xfrm>
            <a:off x="4718145" y="3462482"/>
            <a:ext cx="3831318"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sp>
        <p:nvSpPr>
          <p:cNvPr id="24" name="Rectangle: Rounded Corners 23" descr="On the left, under the column 'what we have', Student Empowerment is highlighted. On the right column, under our principles, the following principles are highlighted, little and often, graded assistance, maximising choice and control.">
            <a:extLst>
              <a:ext uri="{FF2B5EF4-FFF2-40B4-BE49-F238E27FC236}">
                <a16:creationId xmlns:a16="http://schemas.microsoft.com/office/drawing/2014/main" id="{E0CF51E4-9D3E-4B20-AAB0-49E2BA776B76}"/>
              </a:ext>
            </a:extLst>
          </p:cNvPr>
          <p:cNvSpPr/>
          <p:nvPr/>
        </p:nvSpPr>
        <p:spPr>
          <a:xfrm>
            <a:off x="631623" y="3423328"/>
            <a:ext cx="3205160" cy="351904"/>
          </a:xfrm>
          <a:prstGeom prst="roundRect">
            <a:avLst/>
          </a:prstGeom>
          <a:solidFill>
            <a:srgbClr val="B4DCEE"/>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500"/>
          </a:p>
        </p:txBody>
      </p:sp>
      <p:cxnSp>
        <p:nvCxnSpPr>
          <p:cNvPr id="27" name="Straight Arrow Connector 26">
            <a:extLst>
              <a:ext uri="{FF2B5EF4-FFF2-40B4-BE49-F238E27FC236}">
                <a16:creationId xmlns:a16="http://schemas.microsoft.com/office/drawing/2014/main" id="{36CC6D60-D3A7-4F38-9B33-1F83F00B0B07}"/>
              </a:ext>
              <a:ext uri="{C183D7F6-B498-43B3-948B-1728B52AA6E4}">
                <adec:decorative xmlns:adec="http://schemas.microsoft.com/office/drawing/2017/decorative" val="1"/>
              </a:ext>
            </a:extLst>
          </p:cNvPr>
          <p:cNvCxnSpPr>
            <a:cxnSpLocks/>
            <a:stCxn id="24" idx="3"/>
          </p:cNvCxnSpPr>
          <p:nvPr/>
        </p:nvCxnSpPr>
        <p:spPr>
          <a:xfrm flipV="1">
            <a:off x="3836783" y="3205424"/>
            <a:ext cx="735217" cy="393856"/>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8" name="Straight Arrow Connector 27">
            <a:extLst>
              <a:ext uri="{FF2B5EF4-FFF2-40B4-BE49-F238E27FC236}">
                <a16:creationId xmlns:a16="http://schemas.microsoft.com/office/drawing/2014/main" id="{BA6FBB4A-7824-412B-82DF-64179E4FF789}"/>
              </a:ext>
              <a:ext uri="{C183D7F6-B498-43B3-948B-1728B52AA6E4}">
                <adec:decorative xmlns:adec="http://schemas.microsoft.com/office/drawing/2017/decorative" val="1"/>
              </a:ext>
            </a:extLst>
          </p:cNvPr>
          <p:cNvCxnSpPr>
            <a:cxnSpLocks/>
            <a:stCxn id="24" idx="3"/>
          </p:cNvCxnSpPr>
          <p:nvPr/>
        </p:nvCxnSpPr>
        <p:spPr>
          <a:xfrm>
            <a:off x="3836783" y="3599280"/>
            <a:ext cx="773725" cy="0"/>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cxnSp>
        <p:nvCxnSpPr>
          <p:cNvPr id="29" name="Straight Arrow Connector 28">
            <a:extLst>
              <a:ext uri="{FF2B5EF4-FFF2-40B4-BE49-F238E27FC236}">
                <a16:creationId xmlns:a16="http://schemas.microsoft.com/office/drawing/2014/main" id="{9AF1D36B-C257-43CC-B2D9-AA67E62545FC}"/>
              </a:ext>
              <a:ext uri="{C183D7F6-B498-43B3-948B-1728B52AA6E4}">
                <adec:decorative xmlns:adec="http://schemas.microsoft.com/office/drawing/2017/decorative" val="1"/>
              </a:ext>
            </a:extLst>
          </p:cNvPr>
          <p:cNvCxnSpPr>
            <a:cxnSpLocks/>
            <a:stCxn id="24" idx="3"/>
          </p:cNvCxnSpPr>
          <p:nvPr/>
        </p:nvCxnSpPr>
        <p:spPr>
          <a:xfrm>
            <a:off x="3836783" y="3599280"/>
            <a:ext cx="735217" cy="460254"/>
          </a:xfrm>
          <a:prstGeom prst="straightConnector1">
            <a:avLst/>
          </a:prstGeom>
          <a:ln w="19050">
            <a:prstDash val="dash"/>
            <a:tailEnd type="triangle"/>
          </a:ln>
        </p:spPr>
        <p:style>
          <a:lnRef idx="1">
            <a:schemeClr val="accent4"/>
          </a:lnRef>
          <a:fillRef idx="0">
            <a:schemeClr val="accent4"/>
          </a:fillRef>
          <a:effectRef idx="0">
            <a:schemeClr val="accent4"/>
          </a:effectRef>
          <a:fontRef idx="minor">
            <a:schemeClr val="tx1"/>
          </a:fontRef>
        </p:style>
      </p:cxnSp>
      <p:sp>
        <p:nvSpPr>
          <p:cNvPr id="31" name="Text Placeholder 5">
            <a:extLst>
              <a:ext uri="{FF2B5EF4-FFF2-40B4-BE49-F238E27FC236}">
                <a16:creationId xmlns:a16="http://schemas.microsoft.com/office/drawing/2014/main" id="{CC5E271B-8961-4C12-987F-D20138549BF2}"/>
              </a:ext>
            </a:extLst>
          </p:cNvPr>
          <p:cNvSpPr txBox="1">
            <a:spLocks/>
          </p:cNvSpPr>
          <p:nvPr/>
        </p:nvSpPr>
        <p:spPr>
          <a:xfrm>
            <a:off x="4483652" y="2518897"/>
            <a:ext cx="4381081" cy="2212011"/>
          </a:xfrm>
          <a:prstGeom prst="rect">
            <a:avLst/>
          </a:prstGeom>
        </p:spPr>
        <p:txBody>
          <a:bodyPr vert="horz" lIns="91440" tIns="45720" rIns="91440" bIns="45720" numCol="1" rtlCol="0">
            <a:noAutofit/>
          </a:bodyPr>
          <a:lstStyle>
            <a:lvl1pPr marL="171450" indent="-171450" algn="l" defTabSz="914400" rtl="0" eaLnBrk="1" latinLnBrk="0" hangingPunct="1">
              <a:spcBef>
                <a:spcPct val="20000"/>
              </a:spcBef>
              <a:buFont typeface="Arial" panose="020B0604020202020204" pitchFamily="34" charset="0"/>
              <a:buChar char="•"/>
              <a:defRPr sz="1300" kern="1200" baseline="0">
                <a:solidFill>
                  <a:schemeClr val="accent2"/>
                </a:solidFill>
                <a:latin typeface="+mn-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1">
                    <a:lumMod val="65000"/>
                    <a:lumOff val="35000"/>
                  </a:schemeClr>
                </a:solidFill>
              </a:rPr>
              <a:t>Every  moment has potential</a:t>
            </a:r>
          </a:p>
          <a:p>
            <a:r>
              <a:rPr lang="en-US" sz="2400" dirty="0">
                <a:solidFill>
                  <a:schemeClr val="tx1">
                    <a:lumMod val="65000"/>
                    <a:lumOff val="35000"/>
                  </a:schemeClr>
                </a:solidFill>
              </a:rPr>
              <a:t>Little and Often</a:t>
            </a:r>
          </a:p>
          <a:p>
            <a:r>
              <a:rPr lang="en-US" sz="2400" dirty="0">
                <a:solidFill>
                  <a:schemeClr val="tx1">
                    <a:lumMod val="65000"/>
                    <a:lumOff val="35000"/>
                  </a:schemeClr>
                </a:solidFill>
              </a:rPr>
              <a:t>Graded assistance </a:t>
            </a:r>
          </a:p>
          <a:p>
            <a:r>
              <a:rPr lang="en-US" sz="2400" dirty="0" err="1">
                <a:solidFill>
                  <a:schemeClr val="tx1">
                    <a:lumMod val="65000"/>
                    <a:lumOff val="35000"/>
                  </a:schemeClr>
                </a:solidFill>
              </a:rPr>
              <a:t>Maximising</a:t>
            </a:r>
            <a:r>
              <a:rPr lang="en-US" sz="2400" dirty="0">
                <a:solidFill>
                  <a:schemeClr val="tx1">
                    <a:lumMod val="65000"/>
                    <a:lumOff val="35000"/>
                  </a:schemeClr>
                </a:solidFill>
              </a:rPr>
              <a:t> choice and control</a:t>
            </a:r>
          </a:p>
        </p:txBody>
      </p:sp>
      <p:sp>
        <p:nvSpPr>
          <p:cNvPr id="30" name="Text Placeholder 3">
            <a:extLst>
              <a:ext uri="{FF2B5EF4-FFF2-40B4-BE49-F238E27FC236}">
                <a16:creationId xmlns:a16="http://schemas.microsoft.com/office/drawing/2014/main" id="{77531F93-9910-42FA-8ABC-1265A2C66F05}"/>
              </a:ext>
            </a:extLst>
          </p:cNvPr>
          <p:cNvSpPr txBox="1">
            <a:spLocks/>
          </p:cNvSpPr>
          <p:nvPr/>
        </p:nvSpPr>
        <p:spPr>
          <a:xfrm>
            <a:off x="406523" y="2488753"/>
            <a:ext cx="4381081" cy="2212010"/>
          </a:xfrm>
          <a:prstGeom prst="rect">
            <a:avLst/>
          </a:prstGeom>
        </p:spPr>
        <p:txBody>
          <a:bodyPr vert="horz" lIns="91440" tIns="45720" rIns="91440" bIns="45720" numCol="1" rtlCol="0">
            <a:normAutofit/>
          </a:bodyPr>
          <a:lstStyle>
            <a:lvl1pPr marL="171450" marR="0" indent="-1714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180000" algn="l"/>
                <a:tab pos="360000" algn="l"/>
                <a:tab pos="540000" algn="l"/>
                <a:tab pos="720000" algn="l"/>
              </a:tabLst>
              <a:defRPr sz="1300" kern="1200" baseline="0">
                <a:solidFill>
                  <a:schemeClr val="accent2"/>
                </a:solidFill>
                <a:latin typeface="+mn-lt"/>
                <a:ea typeface="+mn-ea"/>
                <a:cs typeface="+mn-cs"/>
              </a:defRPr>
            </a:lvl1pPr>
            <a:lvl2pPr marL="447675" indent="-180975" algn="l" defTabSz="914400" rtl="0" eaLnBrk="1" latinLnBrk="0" hangingPunct="1">
              <a:spcBef>
                <a:spcPct val="20000"/>
              </a:spcBef>
              <a:buFont typeface="Calibri" panose="020F0502020204030204" pitchFamily="34" charset="0"/>
              <a:buChar char="­"/>
              <a:tabLst>
                <a:tab pos="180000" algn="l"/>
                <a:tab pos="360000" algn="l"/>
                <a:tab pos="540000" algn="l"/>
                <a:tab pos="720000" algn="l"/>
              </a:tabLst>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tabLst>
                <a:tab pos="180000" algn="l"/>
                <a:tab pos="360000" algn="l"/>
                <a:tab pos="540000" algn="l"/>
                <a:tab pos="720000" algn="l"/>
              </a:tabLst>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tabLst>
                <a:tab pos="180000" algn="l"/>
                <a:tab pos="360000" algn="l"/>
                <a:tab pos="540000" algn="l"/>
                <a:tab pos="720000" algn="l"/>
              </a:tabLst>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solidFill>
                  <a:schemeClr val="tx1">
                    <a:lumMod val="65000"/>
                    <a:lumOff val="35000"/>
                  </a:schemeClr>
                </a:solidFill>
              </a:rPr>
              <a:t>Online Registration Form</a:t>
            </a:r>
          </a:p>
          <a:p>
            <a:r>
              <a:rPr lang="en-US" sz="2400" dirty="0">
                <a:solidFill>
                  <a:schemeClr val="tx1">
                    <a:lumMod val="65000"/>
                    <a:lumOff val="35000"/>
                  </a:schemeClr>
                </a:solidFill>
              </a:rPr>
              <a:t>Drop In Appointments</a:t>
            </a:r>
          </a:p>
          <a:p>
            <a:r>
              <a:rPr lang="en-US" sz="2400" dirty="0">
                <a:solidFill>
                  <a:schemeClr val="tx1">
                    <a:lumMod val="65000"/>
                    <a:lumOff val="35000"/>
                  </a:schemeClr>
                </a:solidFill>
              </a:rPr>
              <a:t>Student Empowerment</a:t>
            </a:r>
          </a:p>
          <a:p>
            <a:endParaRPr lang="en-US" sz="2400" dirty="0"/>
          </a:p>
        </p:txBody>
      </p:sp>
      <p:sp>
        <p:nvSpPr>
          <p:cNvPr id="26" name="Text Placeholder 4">
            <a:extLst>
              <a:ext uri="{FF2B5EF4-FFF2-40B4-BE49-F238E27FC236}">
                <a16:creationId xmlns:a16="http://schemas.microsoft.com/office/drawing/2014/main" id="{4639DC26-4392-4692-B5B3-69552CD038DA}"/>
              </a:ext>
            </a:extLst>
          </p:cNvPr>
          <p:cNvSpPr txBox="1">
            <a:spLocks/>
          </p:cNvSpPr>
          <p:nvPr/>
        </p:nvSpPr>
        <p:spPr>
          <a:xfrm>
            <a:off x="4610508" y="2073322"/>
            <a:ext cx="3767707" cy="233963"/>
          </a:xfrm>
          <a:prstGeom prst="rect">
            <a:avLst/>
          </a:prstGeom>
        </p:spPr>
        <p:txBody>
          <a:bodyPr vert="horz" lIns="91440" tIns="45720" rIns="91440" bIns="45720" numCol="1" rtlCol="0">
            <a:noAutofit/>
          </a:bodyPr>
          <a:lstStyle>
            <a:lvl1pPr marL="0" indent="0" algn="l" defTabSz="914400" rtl="0" eaLnBrk="1" latinLnBrk="0" hangingPunct="1">
              <a:lnSpc>
                <a:spcPct val="70000"/>
              </a:lnSpc>
              <a:spcBef>
                <a:spcPct val="20000"/>
              </a:spcBef>
              <a:buFont typeface="Arial" panose="020B0604020202020204" pitchFamily="34" charset="0"/>
              <a:buNone/>
              <a:defRPr sz="1700" b="1" kern="1200" cap="none" baseline="0">
                <a:solidFill>
                  <a:schemeClr val="accent1"/>
                </a:solidFill>
                <a:latin typeface="+mj-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a:solidFill>
                  <a:srgbClr val="00A9CE"/>
                </a:solidFill>
              </a:rPr>
              <a:t>Our Principles</a:t>
            </a:r>
            <a:endParaRPr lang="en-US" sz="2500" dirty="0">
              <a:solidFill>
                <a:srgbClr val="00A9CE"/>
              </a:solidFill>
            </a:endParaRPr>
          </a:p>
        </p:txBody>
      </p:sp>
      <p:sp>
        <p:nvSpPr>
          <p:cNvPr id="25" name="Text Placeholder 2">
            <a:extLst>
              <a:ext uri="{FF2B5EF4-FFF2-40B4-BE49-F238E27FC236}">
                <a16:creationId xmlns:a16="http://schemas.microsoft.com/office/drawing/2014/main" id="{EAE1FD94-8D7C-4D81-92F2-8FA8A28A0A59}"/>
              </a:ext>
            </a:extLst>
          </p:cNvPr>
          <p:cNvSpPr txBox="1">
            <a:spLocks/>
          </p:cNvSpPr>
          <p:nvPr/>
        </p:nvSpPr>
        <p:spPr>
          <a:xfrm>
            <a:off x="508029" y="2059639"/>
            <a:ext cx="3767707" cy="257359"/>
          </a:xfrm>
          <a:prstGeom prst="rect">
            <a:avLst/>
          </a:prstGeom>
        </p:spPr>
        <p:txBody>
          <a:bodyPr vert="horz" lIns="91440" tIns="45720" rIns="91440" bIns="45720" numCol="1" rtlCol="0">
            <a:noAutofit/>
          </a:bodyPr>
          <a:lstStyle>
            <a:lvl1pPr marL="0" indent="0" algn="l" defTabSz="914400" rtl="0" eaLnBrk="1" latinLnBrk="0" hangingPunct="1">
              <a:lnSpc>
                <a:spcPct val="70000"/>
              </a:lnSpc>
              <a:spcBef>
                <a:spcPct val="20000"/>
              </a:spcBef>
              <a:buFont typeface="Arial" panose="020B0604020202020204" pitchFamily="34" charset="0"/>
              <a:buNone/>
              <a:defRPr sz="1700" b="1" kern="1200" cap="none" baseline="0">
                <a:solidFill>
                  <a:schemeClr val="accent1"/>
                </a:solidFill>
                <a:latin typeface="+mj-lt"/>
                <a:ea typeface="+mn-ea"/>
                <a:cs typeface="+mn-cs"/>
              </a:defRPr>
            </a:lvl1pPr>
            <a:lvl2pPr marL="447675" indent="-180975"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2pPr>
            <a:lvl3pPr marL="809625" indent="-180975" algn="l" defTabSz="914400" rtl="0" eaLnBrk="1" latinLnBrk="0" hangingPunct="1">
              <a:spcBef>
                <a:spcPct val="20000"/>
              </a:spcBef>
              <a:buFont typeface="Wingdings" panose="05000000000000000000" pitchFamily="2" charset="2"/>
              <a:buChar char="§"/>
              <a:defRPr sz="1300" kern="1200">
                <a:solidFill>
                  <a:schemeClr val="accent2"/>
                </a:solidFill>
                <a:latin typeface="+mn-lt"/>
                <a:ea typeface="+mn-ea"/>
                <a:cs typeface="+mn-cs"/>
              </a:defRPr>
            </a:lvl3pPr>
            <a:lvl4pPr marL="1162050" indent="-171450" algn="l" defTabSz="914400" rtl="0" eaLnBrk="1" latinLnBrk="0" hangingPunct="1">
              <a:spcBef>
                <a:spcPct val="20000"/>
              </a:spcBef>
              <a:buFont typeface="Calibri" panose="020F0502020204030204" pitchFamily="34" charset="0"/>
              <a:buChar char="◦"/>
              <a:defRPr sz="1300" kern="1200">
                <a:solidFill>
                  <a:schemeClr val="accent2"/>
                </a:solidFill>
                <a:latin typeface="+mn-lt"/>
                <a:ea typeface="+mn-ea"/>
                <a:cs typeface="+mn-cs"/>
              </a:defRPr>
            </a:lvl4pPr>
            <a:lvl5pPr marL="1524000" indent="-180975" algn="l" defTabSz="914400" rtl="0" eaLnBrk="1" latinLnBrk="0" hangingPunct="1">
              <a:spcBef>
                <a:spcPct val="20000"/>
              </a:spcBef>
              <a:buFont typeface="Arial" panose="020B0604020202020204" pitchFamily="34" charset="0"/>
              <a:buChar char="•"/>
              <a:defRPr sz="13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solidFill>
                  <a:srgbClr val="00A9CE"/>
                </a:solidFill>
              </a:rPr>
              <a:t>What we have</a:t>
            </a:r>
          </a:p>
        </p:txBody>
      </p:sp>
      <p:sp>
        <p:nvSpPr>
          <p:cNvPr id="20" name="Title">
            <a:extLst>
              <a:ext uri="{FF2B5EF4-FFF2-40B4-BE49-F238E27FC236}">
                <a16:creationId xmlns:a16="http://schemas.microsoft.com/office/drawing/2014/main" id="{8FDC3D70-60CA-4BF9-8B8B-6FFBF135DB4A}"/>
              </a:ext>
            </a:extLst>
          </p:cNvPr>
          <p:cNvSpPr>
            <a:spLocks noGrp="1"/>
          </p:cNvSpPr>
          <p:nvPr>
            <p:ph type="body" sz="quarter" idx="16"/>
          </p:nvPr>
        </p:nvSpPr>
        <p:spPr>
          <a:xfrm>
            <a:off x="468503" y="1350931"/>
            <a:ext cx="8187124" cy="309843"/>
          </a:xfrm>
        </p:spPr>
        <p:txBody>
          <a:bodyPr vert="horz" lIns="91440" tIns="45720" rIns="91440" bIns="45720" rtlCol="0">
            <a:noAutofit/>
          </a:bodyPr>
          <a:lstStyle/>
          <a:p>
            <a:r>
              <a:rPr lang="en-US" sz="2600" dirty="0">
                <a:solidFill>
                  <a:schemeClr val="accent1">
                    <a:lumMod val="50000"/>
                  </a:schemeClr>
                </a:solidFill>
              </a:rPr>
              <a:t>PERSON CENTRED ACTIVE SUPPORT </a:t>
            </a:r>
            <a:r>
              <a:rPr lang="en-US" sz="2600" dirty="0">
                <a:solidFill>
                  <a:schemeClr val="accent1">
                    <a:lumMod val="50000"/>
                  </a:schemeClr>
                </a:solidFill>
                <a:sym typeface="Wingdings" panose="05000000000000000000" pitchFamily="2" charset="2"/>
              </a:rPr>
              <a:t></a:t>
            </a:r>
            <a:r>
              <a:rPr lang="en-US" sz="2600" dirty="0">
                <a:solidFill>
                  <a:schemeClr val="accent1">
                    <a:lumMod val="50000"/>
                  </a:schemeClr>
                </a:solidFill>
              </a:rPr>
              <a:t> SERVICE DELIVERY</a:t>
            </a:r>
          </a:p>
        </p:txBody>
      </p:sp>
    </p:spTree>
    <p:extLst>
      <p:ext uri="{BB962C8B-B14F-4D97-AF65-F5344CB8AC3E}">
        <p14:creationId xmlns:p14="http://schemas.microsoft.com/office/powerpoint/2010/main" val="1459133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dirty="0">
                <a:solidFill>
                  <a:schemeClr val="accent4"/>
                </a:solidFill>
              </a:rPr>
              <a:t>What would change if you embed your model across everything you do?</a:t>
            </a:r>
          </a:p>
        </p:txBody>
      </p:sp>
      <p:sp>
        <p:nvSpPr>
          <p:cNvPr id="4" name="Text Placeholder 3"/>
          <p:cNvSpPr>
            <a:spLocks noGrp="1"/>
          </p:cNvSpPr>
          <p:nvPr>
            <p:ph type="body" sz="quarter" idx="18"/>
          </p:nvPr>
        </p:nvSpPr>
        <p:spPr>
          <a:xfrm>
            <a:off x="618516" y="2136397"/>
            <a:ext cx="8103750" cy="1451419"/>
          </a:xfrm>
        </p:spPr>
        <p:txBody>
          <a:bodyPr>
            <a:normAutofit/>
          </a:bodyPr>
          <a:lstStyle/>
          <a:p>
            <a:r>
              <a:rPr lang="en-US" sz="2400" dirty="0"/>
              <a:t>Consistency</a:t>
            </a:r>
          </a:p>
          <a:p>
            <a:r>
              <a:rPr lang="en-US" sz="2400" dirty="0"/>
              <a:t>Everyone knows what to expect</a:t>
            </a:r>
          </a:p>
          <a:p>
            <a:r>
              <a:rPr lang="en-US" sz="2400" dirty="0"/>
              <a:t>Reference point</a:t>
            </a:r>
          </a:p>
        </p:txBody>
      </p:sp>
      <p:sp>
        <p:nvSpPr>
          <p:cNvPr id="6" name="Title 12"/>
          <p:cNvSpPr>
            <a:spLocks noGrp="1"/>
          </p:cNvSpPr>
          <p:nvPr>
            <p:ph type="body" sz="quarter" idx="16"/>
          </p:nvPr>
        </p:nvSpPr>
        <p:spPr>
          <a:xfrm>
            <a:off x="320842" y="1363579"/>
            <a:ext cx="8260747" cy="423756"/>
          </a:xfrm>
        </p:spPr>
        <p:txBody>
          <a:bodyPr/>
          <a:lstStyle/>
          <a:p>
            <a:pPr algn="ctr"/>
            <a:r>
              <a:rPr lang="en-US" dirty="0">
                <a:solidFill>
                  <a:srgbClr val="007692"/>
                </a:solidFill>
              </a:rPr>
              <a:t>MAXIMISE STUDENT GROWTH AND OUTCOMES</a:t>
            </a:r>
          </a:p>
        </p:txBody>
      </p:sp>
    </p:spTree>
    <p:extLst>
      <p:ext uri="{BB962C8B-B14F-4D97-AF65-F5344CB8AC3E}">
        <p14:creationId xmlns:p14="http://schemas.microsoft.com/office/powerpoint/2010/main" val="2916116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D37975B-9657-4699-B3B5-7E637AE16B3F}"/>
              </a:ext>
            </a:extLst>
          </p:cNvPr>
          <p:cNvSpPr>
            <a:spLocks noGrp="1"/>
          </p:cNvSpPr>
          <p:nvPr>
            <p:ph type="subTitle" idx="1"/>
          </p:nvPr>
        </p:nvSpPr>
        <p:spPr/>
        <p:txBody>
          <a:bodyPr/>
          <a:lstStyle/>
          <a:p>
            <a:r>
              <a:rPr lang="en-US" cap="none" dirty="0"/>
              <a:t>Acknowledgement</a:t>
            </a:r>
            <a:endParaRPr lang="en-AU" cap="none" dirty="0"/>
          </a:p>
        </p:txBody>
      </p:sp>
    </p:spTree>
    <p:extLst>
      <p:ext uri="{BB962C8B-B14F-4D97-AF65-F5344CB8AC3E}">
        <p14:creationId xmlns:p14="http://schemas.microsoft.com/office/powerpoint/2010/main" val="717981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dirty="0">
                <a:solidFill>
                  <a:schemeClr val="accent4"/>
                </a:solidFill>
              </a:rPr>
              <a:t>“</a:t>
            </a:r>
            <a:r>
              <a:rPr lang="en-US" b="0" dirty="0">
                <a:solidFill>
                  <a:schemeClr val="accent4"/>
                </a:solidFill>
              </a:rPr>
              <a:t>It meant that I could apply at any time of the day, which was incredibly useful to me personally”</a:t>
            </a:r>
            <a:endParaRPr lang="en-US" dirty="0">
              <a:solidFill>
                <a:schemeClr val="accent4"/>
              </a:solidFill>
            </a:endParaRPr>
          </a:p>
        </p:txBody>
      </p:sp>
      <p:sp>
        <p:nvSpPr>
          <p:cNvPr id="4" name="Text Placeholder 3"/>
          <p:cNvSpPr>
            <a:spLocks noGrp="1"/>
          </p:cNvSpPr>
          <p:nvPr>
            <p:ph type="body" sz="quarter" idx="18"/>
          </p:nvPr>
        </p:nvSpPr>
        <p:spPr>
          <a:xfrm>
            <a:off x="608467" y="1980691"/>
            <a:ext cx="8103751" cy="1800481"/>
          </a:xfrm>
        </p:spPr>
        <p:txBody>
          <a:bodyPr>
            <a:normAutofit/>
          </a:bodyPr>
          <a:lstStyle/>
          <a:p>
            <a:r>
              <a:rPr lang="en-US" sz="2400" dirty="0"/>
              <a:t>Ability to make initial contact, 24/7</a:t>
            </a:r>
          </a:p>
          <a:p>
            <a:endParaRPr lang="en-US" sz="2400" dirty="0"/>
          </a:p>
        </p:txBody>
      </p:sp>
      <p:sp>
        <p:nvSpPr>
          <p:cNvPr id="6" name="Title"/>
          <p:cNvSpPr>
            <a:spLocks noGrp="1"/>
          </p:cNvSpPr>
          <p:nvPr>
            <p:ph type="body" sz="quarter" idx="16"/>
          </p:nvPr>
        </p:nvSpPr>
        <p:spPr/>
        <p:txBody>
          <a:bodyPr/>
          <a:lstStyle/>
          <a:p>
            <a:pPr algn="ctr"/>
            <a:r>
              <a:rPr lang="en-US" sz="2800" dirty="0">
                <a:solidFill>
                  <a:srgbClr val="007692"/>
                </a:solidFill>
              </a:rPr>
              <a:t>STUDENT GROWTH AND OUTCOMES</a:t>
            </a:r>
          </a:p>
        </p:txBody>
      </p:sp>
    </p:spTree>
    <p:extLst>
      <p:ext uri="{BB962C8B-B14F-4D97-AF65-F5344CB8AC3E}">
        <p14:creationId xmlns:p14="http://schemas.microsoft.com/office/powerpoint/2010/main" val="647624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b="0" dirty="0">
                <a:solidFill>
                  <a:schemeClr val="accent4"/>
                </a:solidFill>
              </a:rPr>
              <a:t>“Simple and easy to complete registration”</a:t>
            </a:r>
            <a:endParaRPr lang="en-US" dirty="0">
              <a:solidFill>
                <a:schemeClr val="accent4"/>
              </a:solidFill>
            </a:endParaRPr>
          </a:p>
        </p:txBody>
      </p:sp>
      <p:sp>
        <p:nvSpPr>
          <p:cNvPr id="4" name="Text Placeholder 3"/>
          <p:cNvSpPr>
            <a:spLocks noGrp="1"/>
          </p:cNvSpPr>
          <p:nvPr>
            <p:ph type="body" sz="quarter" idx="18"/>
          </p:nvPr>
        </p:nvSpPr>
        <p:spPr>
          <a:xfrm>
            <a:off x="608467" y="1980691"/>
            <a:ext cx="8103751" cy="1800481"/>
          </a:xfrm>
        </p:spPr>
        <p:txBody>
          <a:bodyPr>
            <a:normAutofit/>
          </a:bodyPr>
          <a:lstStyle/>
          <a:p>
            <a:r>
              <a:rPr lang="en-US" sz="2400" dirty="0"/>
              <a:t>Ability to make initial contact, 24/7</a:t>
            </a:r>
          </a:p>
          <a:p>
            <a:r>
              <a:rPr lang="en-US" sz="2400" dirty="0"/>
              <a:t>Reduced waiting times </a:t>
            </a:r>
          </a:p>
          <a:p>
            <a:endParaRPr lang="en-US" sz="2400" dirty="0"/>
          </a:p>
          <a:p>
            <a:endParaRPr lang="en-US" sz="2400" dirty="0"/>
          </a:p>
        </p:txBody>
      </p:sp>
      <p:sp>
        <p:nvSpPr>
          <p:cNvPr id="6" name="Title"/>
          <p:cNvSpPr>
            <a:spLocks noGrp="1"/>
          </p:cNvSpPr>
          <p:nvPr>
            <p:ph type="body" sz="quarter" idx="16"/>
          </p:nvPr>
        </p:nvSpPr>
        <p:spPr/>
        <p:txBody>
          <a:bodyPr/>
          <a:lstStyle/>
          <a:p>
            <a:pPr algn="ctr"/>
            <a:r>
              <a:rPr lang="en-US" sz="2800" dirty="0">
                <a:solidFill>
                  <a:srgbClr val="007692"/>
                </a:solidFill>
              </a:rPr>
              <a:t>STUDENT GROWTH AND OUTCOMES</a:t>
            </a:r>
          </a:p>
        </p:txBody>
      </p:sp>
    </p:spTree>
    <p:extLst>
      <p:ext uri="{BB962C8B-B14F-4D97-AF65-F5344CB8AC3E}">
        <p14:creationId xmlns:p14="http://schemas.microsoft.com/office/powerpoint/2010/main" val="1832092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468503" y="3936878"/>
            <a:ext cx="8113086" cy="988048"/>
          </a:xfrm>
        </p:spPr>
        <p:txBody>
          <a:bodyPr/>
          <a:lstStyle/>
          <a:p>
            <a:r>
              <a:rPr lang="en-US" b="0" i="0" dirty="0">
                <a:solidFill>
                  <a:schemeClr val="accent4"/>
                </a:solidFill>
              </a:rPr>
              <a:t>“</a:t>
            </a:r>
            <a:r>
              <a:rPr lang="en-US" b="0" dirty="0">
                <a:solidFill>
                  <a:schemeClr val="accent4"/>
                </a:solidFill>
              </a:rPr>
              <a:t>The staff at Inclusion and Engagement go above and beyond to ensure that students are taken care of effectively and always make sure that our needs are attended to. “ </a:t>
            </a:r>
          </a:p>
        </p:txBody>
      </p:sp>
      <p:sp>
        <p:nvSpPr>
          <p:cNvPr id="4" name="Text Placeholder 3"/>
          <p:cNvSpPr>
            <a:spLocks noGrp="1"/>
          </p:cNvSpPr>
          <p:nvPr>
            <p:ph type="body" sz="quarter" idx="18"/>
          </p:nvPr>
        </p:nvSpPr>
        <p:spPr>
          <a:xfrm>
            <a:off x="608467" y="1980691"/>
            <a:ext cx="8103751" cy="1800481"/>
          </a:xfrm>
        </p:spPr>
        <p:txBody>
          <a:bodyPr>
            <a:normAutofit/>
          </a:bodyPr>
          <a:lstStyle/>
          <a:p>
            <a:r>
              <a:rPr lang="en-US" sz="2400" dirty="0"/>
              <a:t>Ability to make initial contact, 24/7</a:t>
            </a:r>
          </a:p>
          <a:p>
            <a:r>
              <a:rPr lang="en-US" sz="2400" dirty="0"/>
              <a:t>Reduced waiting times </a:t>
            </a:r>
          </a:p>
          <a:p>
            <a:r>
              <a:rPr lang="en-US" sz="2400" dirty="0"/>
              <a:t>Multiple and varied contacts</a:t>
            </a:r>
          </a:p>
        </p:txBody>
      </p:sp>
      <p:sp>
        <p:nvSpPr>
          <p:cNvPr id="6" name="Title"/>
          <p:cNvSpPr>
            <a:spLocks noGrp="1"/>
          </p:cNvSpPr>
          <p:nvPr>
            <p:ph type="body" sz="quarter" idx="16"/>
          </p:nvPr>
        </p:nvSpPr>
        <p:spPr/>
        <p:txBody>
          <a:bodyPr/>
          <a:lstStyle/>
          <a:p>
            <a:pPr algn="ctr"/>
            <a:r>
              <a:rPr lang="en-US" sz="2800" dirty="0">
                <a:solidFill>
                  <a:srgbClr val="007692"/>
                </a:solidFill>
              </a:rPr>
              <a:t>STUDENT GROWTH AND OUTCOMES</a:t>
            </a:r>
          </a:p>
        </p:txBody>
      </p:sp>
    </p:spTree>
    <p:extLst>
      <p:ext uri="{BB962C8B-B14F-4D97-AF65-F5344CB8AC3E}">
        <p14:creationId xmlns:p14="http://schemas.microsoft.com/office/powerpoint/2010/main" val="150822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468503" y="4177509"/>
            <a:ext cx="8113086" cy="734364"/>
          </a:xfrm>
        </p:spPr>
        <p:txBody>
          <a:bodyPr/>
          <a:lstStyle/>
          <a:p>
            <a:r>
              <a:rPr lang="en-US" b="0" dirty="0">
                <a:solidFill>
                  <a:schemeClr val="accent4"/>
                </a:solidFill>
              </a:rPr>
              <a:t>We help students use their plan and encourage them to take the first step.</a:t>
            </a:r>
          </a:p>
        </p:txBody>
      </p:sp>
      <p:sp>
        <p:nvSpPr>
          <p:cNvPr id="4" name="Text Placeholder 3"/>
          <p:cNvSpPr>
            <a:spLocks noGrp="1"/>
          </p:cNvSpPr>
          <p:nvPr>
            <p:ph type="body" sz="quarter" idx="18"/>
          </p:nvPr>
        </p:nvSpPr>
        <p:spPr>
          <a:xfrm>
            <a:off x="608467" y="1980691"/>
            <a:ext cx="8103751" cy="1800481"/>
          </a:xfrm>
        </p:spPr>
        <p:txBody>
          <a:bodyPr>
            <a:normAutofit/>
          </a:bodyPr>
          <a:lstStyle/>
          <a:p>
            <a:r>
              <a:rPr lang="en-US" sz="2400" dirty="0"/>
              <a:t>Ability to make initial contact, 24/7</a:t>
            </a:r>
          </a:p>
          <a:p>
            <a:r>
              <a:rPr lang="en-US" sz="2400" dirty="0"/>
              <a:t>Reduced waiting times </a:t>
            </a:r>
          </a:p>
          <a:p>
            <a:r>
              <a:rPr lang="en-US" sz="2400" dirty="0"/>
              <a:t>Multiple and varied contacts</a:t>
            </a:r>
          </a:p>
          <a:p>
            <a:r>
              <a:rPr lang="en-US" sz="2400" dirty="0">
                <a:sym typeface="Wingdings" panose="05000000000000000000" pitchFamily="2" charset="2"/>
              </a:rPr>
              <a:t>Stronger student ownership</a:t>
            </a:r>
          </a:p>
          <a:p>
            <a:endParaRPr lang="en-US" sz="2400" dirty="0"/>
          </a:p>
        </p:txBody>
      </p:sp>
      <p:sp>
        <p:nvSpPr>
          <p:cNvPr id="6" name="Title"/>
          <p:cNvSpPr>
            <a:spLocks noGrp="1"/>
          </p:cNvSpPr>
          <p:nvPr>
            <p:ph type="body" sz="quarter" idx="16"/>
          </p:nvPr>
        </p:nvSpPr>
        <p:spPr/>
        <p:txBody>
          <a:bodyPr/>
          <a:lstStyle/>
          <a:p>
            <a:pPr algn="ctr"/>
            <a:r>
              <a:rPr lang="en-US" sz="2800" dirty="0">
                <a:solidFill>
                  <a:srgbClr val="007692"/>
                </a:solidFill>
              </a:rPr>
              <a:t>OUTCOMES</a:t>
            </a:r>
          </a:p>
        </p:txBody>
      </p:sp>
    </p:spTree>
    <p:extLst>
      <p:ext uri="{BB962C8B-B14F-4D97-AF65-F5344CB8AC3E}">
        <p14:creationId xmlns:p14="http://schemas.microsoft.com/office/powerpoint/2010/main" val="336147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625795-EFC4-4AE4-ADBD-D4FF685596FE}"/>
              </a:ext>
            </a:extLst>
          </p:cNvPr>
          <p:cNvSpPr txBox="1"/>
          <p:nvPr/>
        </p:nvSpPr>
        <p:spPr>
          <a:xfrm>
            <a:off x="5117432" y="4543021"/>
            <a:ext cx="3349046" cy="230832"/>
          </a:xfrm>
          <a:prstGeom prst="rect">
            <a:avLst/>
          </a:prstGeom>
          <a:noFill/>
        </p:spPr>
        <p:txBody>
          <a:bodyPr wrap="square" rtlCol="0">
            <a:spAutoFit/>
          </a:bodyPr>
          <a:lstStyle/>
          <a:p>
            <a:r>
              <a:rPr lang="en-AU" sz="900" dirty="0">
                <a:hlinkClick r:id="rId3" tooltip="http://www.socialmediacm.com/competitividad-y-colaboracion-el-trabajo-en-equipo-en-social-media/"/>
              </a:rPr>
              <a:t>This Photo</a:t>
            </a:r>
            <a:r>
              <a:rPr lang="en-AU" sz="900" dirty="0"/>
              <a:t> by Unknown Author is licensed under </a:t>
            </a:r>
            <a:r>
              <a:rPr lang="en-AU" sz="900" dirty="0">
                <a:hlinkClick r:id="rId4" tooltip="https://creativecommons.org/licenses/by-nc-nd/3.0/"/>
              </a:rPr>
              <a:t>CC BY-NC-ND</a:t>
            </a:r>
            <a:endParaRPr lang="en-AU" sz="900" dirty="0"/>
          </a:p>
        </p:txBody>
      </p:sp>
      <p:pic>
        <p:nvPicPr>
          <p:cNvPr id="3" name="Picture 2" descr="A picture containing a brick wall with 3 arrows, one going over the wall, one going through a hole in the wall and another going underground before re-emerging on the other side. ">
            <a:extLst>
              <a:ext uri="{FF2B5EF4-FFF2-40B4-BE49-F238E27FC236}">
                <a16:creationId xmlns:a16="http://schemas.microsoft.com/office/drawing/2014/main" id="{071AD6DF-58E1-47CA-8B55-926A9467090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17432" y="1888600"/>
            <a:ext cx="3418101" cy="2610789"/>
          </a:xfrm>
          <a:prstGeom prst="rect">
            <a:avLst/>
          </a:prstGeom>
        </p:spPr>
      </p:pic>
      <p:sp>
        <p:nvSpPr>
          <p:cNvPr id="5" name="Text Placeholder 4"/>
          <p:cNvSpPr>
            <a:spLocks noGrp="1"/>
          </p:cNvSpPr>
          <p:nvPr>
            <p:ph type="body" sz="quarter" idx="19"/>
          </p:nvPr>
        </p:nvSpPr>
        <p:spPr>
          <a:xfrm>
            <a:off x="693566" y="4130234"/>
            <a:ext cx="8113086" cy="631692"/>
          </a:xfrm>
        </p:spPr>
        <p:txBody>
          <a:bodyPr/>
          <a:lstStyle/>
          <a:p>
            <a:r>
              <a:rPr lang="en-US" dirty="0">
                <a:solidFill>
                  <a:schemeClr val="accent4"/>
                </a:solidFill>
              </a:rPr>
              <a:t>Back to basics</a:t>
            </a:r>
          </a:p>
        </p:txBody>
      </p:sp>
      <p:sp>
        <p:nvSpPr>
          <p:cNvPr id="4" name="Text Placeholder 3"/>
          <p:cNvSpPr>
            <a:spLocks noGrp="1"/>
          </p:cNvSpPr>
          <p:nvPr>
            <p:ph type="body" sz="quarter" idx="18"/>
          </p:nvPr>
        </p:nvSpPr>
        <p:spPr>
          <a:xfrm>
            <a:off x="608467" y="1980691"/>
            <a:ext cx="4653344" cy="1956187"/>
          </a:xfrm>
        </p:spPr>
        <p:txBody>
          <a:bodyPr>
            <a:normAutofit/>
          </a:bodyPr>
          <a:lstStyle/>
          <a:p>
            <a:r>
              <a:rPr lang="en-US" sz="2400" dirty="0">
                <a:sym typeface="Wingdings" panose="05000000000000000000" pitchFamily="2" charset="2"/>
              </a:rPr>
              <a:t>What is your model?</a:t>
            </a:r>
          </a:p>
          <a:p>
            <a:r>
              <a:rPr lang="en-US" sz="2400" dirty="0">
                <a:sym typeface="Wingdings" panose="05000000000000000000" pitchFamily="2" charset="2"/>
              </a:rPr>
              <a:t>How will you start today?</a:t>
            </a:r>
          </a:p>
          <a:p>
            <a:r>
              <a:rPr lang="en-US" sz="2400" dirty="0">
                <a:sym typeface="Wingdings" panose="05000000000000000000" pitchFamily="2" charset="2"/>
              </a:rPr>
              <a:t>How will you continuously improve?</a:t>
            </a:r>
          </a:p>
          <a:p>
            <a:endParaRPr lang="en-US" sz="2400" dirty="0"/>
          </a:p>
        </p:txBody>
      </p:sp>
      <p:sp>
        <p:nvSpPr>
          <p:cNvPr id="6" name="Title"/>
          <p:cNvSpPr>
            <a:spLocks noGrp="1"/>
          </p:cNvSpPr>
          <p:nvPr>
            <p:ph type="body" sz="quarter" idx="16"/>
          </p:nvPr>
        </p:nvSpPr>
        <p:spPr/>
        <p:txBody>
          <a:bodyPr/>
          <a:lstStyle/>
          <a:p>
            <a:pPr algn="ctr"/>
            <a:r>
              <a:rPr lang="en-US" sz="2800" dirty="0">
                <a:solidFill>
                  <a:srgbClr val="007692"/>
                </a:solidFill>
              </a:rPr>
              <a:t>CHALLENGES</a:t>
            </a:r>
          </a:p>
        </p:txBody>
      </p:sp>
    </p:spTree>
    <p:extLst>
      <p:ext uri="{BB962C8B-B14F-4D97-AF65-F5344CB8AC3E}">
        <p14:creationId xmlns:p14="http://schemas.microsoft.com/office/powerpoint/2010/main" val="47638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 Picture of question mark">
            <a:extLst>
              <a:ext uri="{FF2B5EF4-FFF2-40B4-BE49-F238E27FC236}">
                <a16:creationId xmlns:a16="http://schemas.microsoft.com/office/drawing/2014/main" id="{530BC936-629B-4C66-B822-C3DC4CBF385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0235" y="1386673"/>
            <a:ext cx="3332781" cy="3332781"/>
          </a:xfrm>
          <a:prstGeom prst="rect">
            <a:avLst/>
          </a:prstGeom>
        </p:spPr>
      </p:pic>
      <p:sp>
        <p:nvSpPr>
          <p:cNvPr id="6" name="TextBox 5">
            <a:extLst>
              <a:ext uri="{FF2B5EF4-FFF2-40B4-BE49-F238E27FC236}">
                <a16:creationId xmlns:a16="http://schemas.microsoft.com/office/drawing/2014/main" id="{87850A99-B45E-446C-AF55-14868E5BEC6E}"/>
              </a:ext>
            </a:extLst>
          </p:cNvPr>
          <p:cNvSpPr txBox="1"/>
          <p:nvPr/>
        </p:nvSpPr>
        <p:spPr>
          <a:xfrm>
            <a:off x="680236" y="4822683"/>
            <a:ext cx="3288864" cy="230832"/>
          </a:xfrm>
          <a:prstGeom prst="rect">
            <a:avLst/>
          </a:prstGeom>
          <a:noFill/>
        </p:spPr>
        <p:txBody>
          <a:bodyPr wrap="square" rtlCol="0">
            <a:spAutoFit/>
          </a:bodyPr>
          <a:lstStyle/>
          <a:p>
            <a:r>
              <a:rPr lang="en-AU" sz="900">
                <a:hlinkClick r:id="rId4" tooltip="http://duskyillusions.com/niche-niche-question/man-with-question-04/"/>
              </a:rPr>
              <a:t>This Photo</a:t>
            </a:r>
            <a:r>
              <a:rPr lang="en-AU" sz="900"/>
              <a:t> by Unknown Author is licensed under </a:t>
            </a:r>
            <a:r>
              <a:rPr lang="en-AU" sz="900">
                <a:hlinkClick r:id="rId5" tooltip="https://creativecommons.org/licenses/by-nc-nd/3.0/"/>
              </a:rPr>
              <a:t>CC BY-NC-ND</a:t>
            </a:r>
            <a:endParaRPr lang="en-AU" sz="900"/>
          </a:p>
        </p:txBody>
      </p:sp>
      <p:sp>
        <p:nvSpPr>
          <p:cNvPr id="3" name="Title"/>
          <p:cNvSpPr>
            <a:spLocks noGrp="1"/>
          </p:cNvSpPr>
          <p:nvPr>
            <p:ph type="body" sz="quarter" idx="22"/>
          </p:nvPr>
        </p:nvSpPr>
        <p:spPr>
          <a:xfrm>
            <a:off x="4196530" y="2511462"/>
            <a:ext cx="4248835" cy="1648909"/>
          </a:xfrm>
        </p:spPr>
        <p:txBody>
          <a:bodyPr/>
          <a:lstStyle/>
          <a:p>
            <a:r>
              <a:rPr lang="en-US" sz="3200" dirty="0">
                <a:solidFill>
                  <a:srgbClr val="007692"/>
                </a:solidFill>
              </a:rPr>
              <a:t>Questions?</a:t>
            </a:r>
          </a:p>
          <a:p>
            <a:endParaRPr lang="en-US" sz="3200" dirty="0"/>
          </a:p>
        </p:txBody>
      </p:sp>
    </p:spTree>
    <p:extLst>
      <p:ext uri="{BB962C8B-B14F-4D97-AF65-F5344CB8AC3E}">
        <p14:creationId xmlns:p14="http://schemas.microsoft.com/office/powerpoint/2010/main" val="61864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art Now">
            <a:extLst>
              <a:ext uri="{FF2B5EF4-FFF2-40B4-BE49-F238E27FC236}">
                <a16:creationId xmlns:a16="http://schemas.microsoft.com/office/drawing/2014/main" id="{F6572652-A0F0-493B-B0A8-21D3F46370E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10323" y="2126917"/>
            <a:ext cx="5123352" cy="2430787"/>
          </a:xfrm>
          <a:prstGeom prst="rect">
            <a:avLst/>
          </a:prstGeom>
        </p:spPr>
      </p:pic>
      <p:sp>
        <p:nvSpPr>
          <p:cNvPr id="12" name="TextBox 11">
            <a:extLst>
              <a:ext uri="{FF2B5EF4-FFF2-40B4-BE49-F238E27FC236}">
                <a16:creationId xmlns:a16="http://schemas.microsoft.com/office/drawing/2014/main" id="{87066B73-EEA0-4D2E-BAA8-3C7C24B7B738}"/>
              </a:ext>
            </a:extLst>
          </p:cNvPr>
          <p:cNvSpPr txBox="1"/>
          <p:nvPr/>
        </p:nvSpPr>
        <p:spPr>
          <a:xfrm>
            <a:off x="1309687" y="6691312"/>
            <a:ext cx="6524625" cy="230832"/>
          </a:xfrm>
          <a:prstGeom prst="rect">
            <a:avLst/>
          </a:prstGeom>
          <a:noFill/>
        </p:spPr>
        <p:txBody>
          <a:bodyPr wrap="square" rtlCol="0">
            <a:spAutoFit/>
          </a:bodyPr>
          <a:lstStyle/>
          <a:p>
            <a:r>
              <a:rPr lang="en-AU" sz="900">
                <a:hlinkClick r:id="rId4" tooltip="http://www.focolare.org/gb/news/2015/09/23/video-gen-verde-start-now/"/>
              </a:rPr>
              <a:t>This Photo</a:t>
            </a:r>
            <a:r>
              <a:rPr lang="en-AU" sz="900"/>
              <a:t> by Unknown Author is licensed under </a:t>
            </a:r>
            <a:r>
              <a:rPr lang="en-AU" sz="900">
                <a:hlinkClick r:id="rId5" tooltip="https://creativecommons.org/licenses/by-nc-nd/3.0/"/>
              </a:rPr>
              <a:t>CC BY-NC-ND</a:t>
            </a:r>
            <a:endParaRPr lang="en-AU" sz="900"/>
          </a:p>
        </p:txBody>
      </p:sp>
      <p:sp>
        <p:nvSpPr>
          <p:cNvPr id="4" name="Title 1"/>
          <p:cNvSpPr>
            <a:spLocks noGrp="1"/>
          </p:cNvSpPr>
          <p:nvPr>
            <p:ph type="body" sz="quarter" idx="16"/>
          </p:nvPr>
        </p:nvSpPr>
        <p:spPr>
          <a:xfrm>
            <a:off x="477838" y="1283368"/>
            <a:ext cx="8103751" cy="517822"/>
          </a:xfrm>
        </p:spPr>
        <p:txBody>
          <a:bodyPr/>
          <a:lstStyle/>
          <a:p>
            <a:pPr algn="ctr"/>
            <a:r>
              <a:rPr lang="en-US" sz="4400" dirty="0">
                <a:solidFill>
                  <a:srgbClr val="007692"/>
                </a:solidFill>
              </a:rPr>
              <a:t>EVERY MOMENT HAS  POTENTIAL</a:t>
            </a:r>
          </a:p>
        </p:txBody>
      </p:sp>
    </p:spTree>
    <p:extLst>
      <p:ext uri="{BB962C8B-B14F-4D97-AF65-F5344CB8AC3E}">
        <p14:creationId xmlns:p14="http://schemas.microsoft.com/office/powerpoint/2010/main" val="58239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7"/>
          </p:nvPr>
        </p:nvSpPr>
        <p:spPr>
          <a:xfrm>
            <a:off x="4253023" y="2571750"/>
            <a:ext cx="4328566" cy="1606844"/>
          </a:xfrm>
        </p:spPr>
        <p:txBody>
          <a:bodyPr/>
          <a:lstStyle/>
          <a:p>
            <a:pPr algn="ctr"/>
            <a:r>
              <a:rPr lang="en-US" sz="3600" dirty="0">
                <a:solidFill>
                  <a:schemeClr val="accent2"/>
                </a:solidFill>
              </a:rPr>
              <a:t>EVERY </a:t>
            </a:r>
            <a:r>
              <a:rPr lang="en-US" dirty="0">
                <a:solidFill>
                  <a:schemeClr val="accent2"/>
                </a:solidFill>
              </a:rPr>
              <a:t>LITTLE</a:t>
            </a:r>
            <a:r>
              <a:rPr lang="en-US" sz="3600" dirty="0">
                <a:solidFill>
                  <a:schemeClr val="accent2"/>
                </a:solidFill>
              </a:rPr>
              <a:t> THING YOU DO MATTERS</a:t>
            </a:r>
          </a:p>
        </p:txBody>
      </p:sp>
      <p:sp>
        <p:nvSpPr>
          <p:cNvPr id="4" name="Title 2"/>
          <p:cNvSpPr>
            <a:spLocks noGrp="1"/>
          </p:cNvSpPr>
          <p:nvPr>
            <p:ph type="body" sz="quarter" idx="16"/>
          </p:nvPr>
        </p:nvSpPr>
        <p:spPr>
          <a:xfrm>
            <a:off x="477838" y="1451730"/>
            <a:ext cx="8103751" cy="381544"/>
          </a:xfrm>
        </p:spPr>
        <p:txBody>
          <a:bodyPr/>
          <a:lstStyle/>
          <a:p>
            <a:pPr algn="ctr"/>
            <a:r>
              <a:rPr lang="en-US" sz="4400" dirty="0">
                <a:solidFill>
                  <a:srgbClr val="007692"/>
                </a:solidFill>
              </a:rPr>
              <a:t>EVERY MOMENT HAS  POTENTIAL</a:t>
            </a:r>
          </a:p>
        </p:txBody>
      </p:sp>
      <p:pic>
        <p:nvPicPr>
          <p:cNvPr id="7" name="Picture 6">
            <a:extLst>
              <a:ext uri="{FF2B5EF4-FFF2-40B4-BE49-F238E27FC236}">
                <a16:creationId xmlns:a16="http://schemas.microsoft.com/office/drawing/2014/main" id="{68F3C912-903C-44DA-B6EC-813986DADA8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2411" y="2264908"/>
            <a:ext cx="3455601" cy="2090638"/>
          </a:xfrm>
          <a:prstGeom prst="rect">
            <a:avLst/>
          </a:prstGeom>
        </p:spPr>
      </p:pic>
    </p:spTree>
    <p:extLst>
      <p:ext uri="{BB962C8B-B14F-4D97-AF65-F5344CB8AC3E}">
        <p14:creationId xmlns:p14="http://schemas.microsoft.com/office/powerpoint/2010/main" val="29643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92E97441-12B3-4B48-91F4-C4859C4D4E65}"/>
              </a:ext>
            </a:extLst>
          </p:cNvPr>
          <p:cNvSpPr txBox="1"/>
          <p:nvPr/>
        </p:nvSpPr>
        <p:spPr>
          <a:xfrm>
            <a:off x="4035285" y="4538025"/>
            <a:ext cx="3942348" cy="230832"/>
          </a:xfrm>
          <a:prstGeom prst="rect">
            <a:avLst/>
          </a:prstGeom>
          <a:noFill/>
        </p:spPr>
        <p:txBody>
          <a:bodyPr wrap="square" rtlCol="0">
            <a:spAutoFit/>
          </a:bodyPr>
          <a:lstStyle/>
          <a:p>
            <a:r>
              <a:rPr lang="en-AU" sz="900" dirty="0">
                <a:hlinkClick r:id="rId3" tooltip="http://www.netambulo.com/2013/07/29/mundo-sin-telefonos-moviles-historia-evolucion/"/>
              </a:rPr>
              <a:t>This Photo</a:t>
            </a:r>
            <a:r>
              <a:rPr lang="en-AU" sz="900" dirty="0"/>
              <a:t> by Unknown Author is licensed under </a:t>
            </a:r>
            <a:r>
              <a:rPr lang="en-AU" sz="900" dirty="0">
                <a:hlinkClick r:id="rId4" tooltip="https://creativecommons.org/licenses/by-nc/3.0/"/>
              </a:rPr>
              <a:t>CC BY-NC</a:t>
            </a:r>
            <a:endParaRPr lang="en-AU" sz="900" dirty="0"/>
          </a:p>
        </p:txBody>
      </p:sp>
      <p:sp>
        <p:nvSpPr>
          <p:cNvPr id="5" name="Text Placeholder 4"/>
          <p:cNvSpPr>
            <a:spLocks noGrp="1"/>
          </p:cNvSpPr>
          <p:nvPr>
            <p:ph type="body" sz="quarter" idx="17"/>
          </p:nvPr>
        </p:nvSpPr>
        <p:spPr>
          <a:xfrm>
            <a:off x="882316" y="2768662"/>
            <a:ext cx="3152967" cy="1015512"/>
          </a:xfrm>
        </p:spPr>
        <p:txBody>
          <a:bodyPr/>
          <a:lstStyle/>
          <a:p>
            <a:r>
              <a:rPr lang="en-US" sz="3600" dirty="0">
                <a:solidFill>
                  <a:schemeClr val="accent2"/>
                </a:solidFill>
              </a:rPr>
              <a:t>CONTINUOUS IMPROVEMENT</a:t>
            </a:r>
          </a:p>
        </p:txBody>
      </p:sp>
      <p:pic>
        <p:nvPicPr>
          <p:cNvPr id="22" name="Picture 21" descr="A set of mobile phones proceeding from the oldest, large handset to the newest smart phone.&#10;">
            <a:extLst>
              <a:ext uri="{FF2B5EF4-FFF2-40B4-BE49-F238E27FC236}">
                <a16:creationId xmlns:a16="http://schemas.microsoft.com/office/drawing/2014/main" id="{640B149B-2F4E-4710-B124-557D4DD3935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5284" y="2069433"/>
            <a:ext cx="4849503" cy="2497494"/>
          </a:xfrm>
          <a:prstGeom prst="rect">
            <a:avLst/>
          </a:prstGeom>
        </p:spPr>
      </p:pic>
      <p:sp>
        <p:nvSpPr>
          <p:cNvPr id="4" name="Title 3"/>
          <p:cNvSpPr>
            <a:spLocks noGrp="1"/>
          </p:cNvSpPr>
          <p:nvPr>
            <p:ph type="body" sz="quarter" idx="16"/>
          </p:nvPr>
        </p:nvSpPr>
        <p:spPr>
          <a:xfrm>
            <a:off x="477838" y="1439966"/>
            <a:ext cx="8103751" cy="381544"/>
          </a:xfrm>
        </p:spPr>
        <p:txBody>
          <a:bodyPr/>
          <a:lstStyle/>
          <a:p>
            <a:pPr algn="ctr"/>
            <a:r>
              <a:rPr lang="en-US" sz="4400" dirty="0">
                <a:solidFill>
                  <a:srgbClr val="007692"/>
                </a:solidFill>
              </a:rPr>
              <a:t>LITTLE AND OFTEN</a:t>
            </a:r>
          </a:p>
        </p:txBody>
      </p:sp>
    </p:spTree>
    <p:extLst>
      <p:ext uri="{BB962C8B-B14F-4D97-AF65-F5344CB8AC3E}">
        <p14:creationId xmlns:p14="http://schemas.microsoft.com/office/powerpoint/2010/main" val="110926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B95033-1C44-448A-9F4F-69444AC3075A}"/>
              </a:ext>
            </a:extLst>
          </p:cNvPr>
          <p:cNvSpPr txBox="1"/>
          <p:nvPr/>
        </p:nvSpPr>
        <p:spPr>
          <a:xfrm>
            <a:off x="477838" y="4679594"/>
            <a:ext cx="4527275" cy="230832"/>
          </a:xfrm>
          <a:prstGeom prst="rect">
            <a:avLst/>
          </a:prstGeom>
          <a:noFill/>
        </p:spPr>
        <p:txBody>
          <a:bodyPr wrap="square" rtlCol="0">
            <a:spAutoFit/>
          </a:bodyPr>
          <a:lstStyle/>
          <a:p>
            <a:r>
              <a:rPr lang="en-AU" sz="900">
                <a:hlinkClick r:id="rId3" tooltip="https://flickr.com/photos/maxelman/5159559521"/>
              </a:rPr>
              <a:t>This Photo</a:t>
            </a:r>
            <a:r>
              <a:rPr lang="en-AU" sz="900"/>
              <a:t> by Unknown Author is licensed under </a:t>
            </a:r>
            <a:r>
              <a:rPr lang="en-AU" sz="900">
                <a:hlinkClick r:id="rId4" tooltip="https://creativecommons.org/licenses/by-nc-nd/3.0/"/>
              </a:rPr>
              <a:t>CC BY-NC-ND</a:t>
            </a:r>
            <a:endParaRPr lang="en-AU" sz="900"/>
          </a:p>
        </p:txBody>
      </p:sp>
      <p:sp>
        <p:nvSpPr>
          <p:cNvPr id="5" name="Text Placeholder 4"/>
          <p:cNvSpPr>
            <a:spLocks noGrp="1"/>
          </p:cNvSpPr>
          <p:nvPr>
            <p:ph type="body" sz="quarter" idx="17"/>
          </p:nvPr>
        </p:nvSpPr>
        <p:spPr>
          <a:xfrm>
            <a:off x="4763632" y="2571750"/>
            <a:ext cx="3817084" cy="1015512"/>
          </a:xfrm>
        </p:spPr>
        <p:txBody>
          <a:bodyPr/>
          <a:lstStyle/>
          <a:p>
            <a:r>
              <a:rPr lang="en-US" sz="3600" dirty="0">
                <a:solidFill>
                  <a:schemeClr val="accent2"/>
                </a:solidFill>
              </a:rPr>
              <a:t>PATIENCE &amp; PERSISTANCE</a:t>
            </a:r>
          </a:p>
        </p:txBody>
      </p:sp>
      <p:pic>
        <p:nvPicPr>
          <p:cNvPr id="3" name="Picture 2" descr="A close up of a red fence with a plant growing through the crack in the fence.">
            <a:extLst>
              <a:ext uri="{FF2B5EF4-FFF2-40B4-BE49-F238E27FC236}">
                <a16:creationId xmlns:a16="http://schemas.microsoft.com/office/drawing/2014/main" id="{C0E18CE9-9C2C-4763-94DF-AAD6CA21718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284" y="2005028"/>
            <a:ext cx="4008716" cy="2674566"/>
          </a:xfrm>
          <a:prstGeom prst="rect">
            <a:avLst/>
          </a:prstGeom>
        </p:spPr>
      </p:pic>
      <p:sp>
        <p:nvSpPr>
          <p:cNvPr id="4" name="Title 4"/>
          <p:cNvSpPr>
            <a:spLocks noGrp="1"/>
          </p:cNvSpPr>
          <p:nvPr>
            <p:ph type="body" sz="quarter" idx="16"/>
          </p:nvPr>
        </p:nvSpPr>
        <p:spPr/>
        <p:txBody>
          <a:bodyPr/>
          <a:lstStyle/>
          <a:p>
            <a:pPr algn="ctr"/>
            <a:r>
              <a:rPr lang="en-US" sz="4400" dirty="0">
                <a:solidFill>
                  <a:srgbClr val="007692"/>
                </a:solidFill>
              </a:rPr>
              <a:t>LITTLE AND OFTEN</a:t>
            </a:r>
          </a:p>
        </p:txBody>
      </p:sp>
    </p:spTree>
    <p:extLst>
      <p:ext uri="{BB962C8B-B14F-4D97-AF65-F5344CB8AC3E}">
        <p14:creationId xmlns:p14="http://schemas.microsoft.com/office/powerpoint/2010/main" val="288741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1412D7-2141-4F3C-9AFE-4577826C44D5}"/>
              </a:ext>
            </a:extLst>
          </p:cNvPr>
          <p:cNvSpPr txBox="1"/>
          <p:nvPr/>
        </p:nvSpPr>
        <p:spPr>
          <a:xfrm>
            <a:off x="4529713" y="4762919"/>
            <a:ext cx="4286250" cy="230832"/>
          </a:xfrm>
          <a:prstGeom prst="rect">
            <a:avLst/>
          </a:prstGeom>
          <a:noFill/>
        </p:spPr>
        <p:txBody>
          <a:bodyPr wrap="square" rtlCol="0">
            <a:spAutoFit/>
          </a:bodyPr>
          <a:lstStyle/>
          <a:p>
            <a:r>
              <a:rPr lang="en-AU" sz="900" dirty="0">
                <a:hlinkClick r:id="rId3" tooltip="https://www.tanveernaseer.com/understanding-relationship-between-strengths-and-confidence-steven-smith/"/>
              </a:rPr>
              <a:t>This Photo</a:t>
            </a:r>
            <a:r>
              <a:rPr lang="en-AU" sz="900" dirty="0"/>
              <a:t> by Unknown Author is licensed under </a:t>
            </a:r>
            <a:r>
              <a:rPr lang="en-AU" sz="900" dirty="0">
                <a:hlinkClick r:id="rId4" tooltip="https://creativecommons.org/licenses/by-nc-sa/3.0/"/>
              </a:rPr>
              <a:t>CC BY-SA-NC</a:t>
            </a:r>
            <a:endParaRPr lang="en-AU" sz="900" dirty="0"/>
          </a:p>
        </p:txBody>
      </p:sp>
      <p:sp>
        <p:nvSpPr>
          <p:cNvPr id="5" name="Text Placeholder 4"/>
          <p:cNvSpPr>
            <a:spLocks noGrp="1"/>
          </p:cNvSpPr>
          <p:nvPr>
            <p:ph type="body" sz="quarter" idx="17"/>
          </p:nvPr>
        </p:nvSpPr>
        <p:spPr>
          <a:xfrm>
            <a:off x="477838" y="2752620"/>
            <a:ext cx="3498483" cy="1015512"/>
          </a:xfrm>
        </p:spPr>
        <p:txBody>
          <a:bodyPr/>
          <a:lstStyle/>
          <a:p>
            <a:pPr algn="ctr"/>
            <a:r>
              <a:rPr lang="en-US" sz="3200" dirty="0">
                <a:solidFill>
                  <a:schemeClr val="accent2"/>
                </a:solidFill>
              </a:rPr>
              <a:t>LEVERAGE YOUR STRENGTHS</a:t>
            </a:r>
          </a:p>
        </p:txBody>
      </p:sp>
      <p:pic>
        <p:nvPicPr>
          <p:cNvPr id="3" name="Picture 2" descr="Young boy in super hero costume showing his muscles">
            <a:extLst>
              <a:ext uri="{FF2B5EF4-FFF2-40B4-BE49-F238E27FC236}">
                <a16:creationId xmlns:a16="http://schemas.microsoft.com/office/drawing/2014/main" id="{D4867D99-7534-46A3-A349-EDD2FA30569E}"/>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76321" y="1979525"/>
            <a:ext cx="4088359" cy="2725572"/>
          </a:xfrm>
          <a:prstGeom prst="rect">
            <a:avLst/>
          </a:prstGeom>
        </p:spPr>
      </p:pic>
      <p:sp>
        <p:nvSpPr>
          <p:cNvPr id="4" name="Title 5"/>
          <p:cNvSpPr>
            <a:spLocks noGrp="1"/>
          </p:cNvSpPr>
          <p:nvPr>
            <p:ph type="body" sz="quarter" idx="16"/>
          </p:nvPr>
        </p:nvSpPr>
        <p:spPr/>
        <p:txBody>
          <a:bodyPr/>
          <a:lstStyle/>
          <a:p>
            <a:pPr algn="ctr"/>
            <a:r>
              <a:rPr lang="en-US" dirty="0">
                <a:solidFill>
                  <a:srgbClr val="007692"/>
                </a:solidFill>
              </a:rPr>
              <a:t>GRADED ASSISTANCE TO ENSURE SUCCESS</a:t>
            </a:r>
          </a:p>
        </p:txBody>
      </p:sp>
    </p:spTree>
    <p:extLst>
      <p:ext uri="{BB962C8B-B14F-4D97-AF65-F5344CB8AC3E}">
        <p14:creationId xmlns:p14="http://schemas.microsoft.com/office/powerpoint/2010/main" val="164914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0D4608FF-23BD-4241-B649-080A2F62E245}"/>
              </a:ext>
            </a:extLst>
          </p:cNvPr>
          <p:cNvSpPr txBox="1"/>
          <p:nvPr/>
        </p:nvSpPr>
        <p:spPr>
          <a:xfrm>
            <a:off x="932255" y="4894945"/>
            <a:ext cx="2932677" cy="230832"/>
          </a:xfrm>
          <a:prstGeom prst="rect">
            <a:avLst/>
          </a:prstGeom>
          <a:noFill/>
        </p:spPr>
        <p:txBody>
          <a:bodyPr wrap="square" rtlCol="0">
            <a:spAutoFit/>
          </a:bodyPr>
          <a:lstStyle/>
          <a:p>
            <a:r>
              <a:rPr lang="en-AU" sz="900" dirty="0">
                <a:hlinkClick r:id="rId3" tooltip="http://leadershipfreak.wordpress.com/tag/wortmann/"/>
              </a:rPr>
              <a:t>This Photo</a:t>
            </a:r>
            <a:r>
              <a:rPr lang="en-AU" sz="900" dirty="0"/>
              <a:t> by Unknown Author is licensed under </a:t>
            </a:r>
            <a:r>
              <a:rPr lang="en-AU" sz="900" dirty="0">
                <a:hlinkClick r:id="rId4" tooltip="https://creativecommons.org/licenses/by/3.0/"/>
              </a:rPr>
              <a:t>CC BY</a:t>
            </a:r>
            <a:endParaRPr lang="en-AU" sz="900" dirty="0"/>
          </a:p>
        </p:txBody>
      </p:sp>
      <p:sp>
        <p:nvSpPr>
          <p:cNvPr id="5" name="Text Placeholder 4"/>
          <p:cNvSpPr>
            <a:spLocks noGrp="1"/>
          </p:cNvSpPr>
          <p:nvPr>
            <p:ph type="body" sz="quarter" idx="17"/>
          </p:nvPr>
        </p:nvSpPr>
        <p:spPr>
          <a:xfrm>
            <a:off x="4828674" y="2571750"/>
            <a:ext cx="3609473" cy="1015512"/>
          </a:xfrm>
        </p:spPr>
        <p:txBody>
          <a:bodyPr/>
          <a:lstStyle/>
          <a:p>
            <a:pPr algn="ctr"/>
            <a:r>
              <a:rPr lang="en-US" sz="3200" dirty="0">
                <a:solidFill>
                  <a:schemeClr val="accent2"/>
                </a:solidFill>
              </a:rPr>
              <a:t>JUST ENOUGH SUPPORT</a:t>
            </a:r>
          </a:p>
        </p:txBody>
      </p:sp>
      <p:pic>
        <p:nvPicPr>
          <p:cNvPr id="33" name="Picture 32" descr="Jenga blocks stacked in a tower with person taking one block out of the tower.">
            <a:extLst>
              <a:ext uri="{FF2B5EF4-FFF2-40B4-BE49-F238E27FC236}">
                <a16:creationId xmlns:a16="http://schemas.microsoft.com/office/drawing/2014/main" id="{85833AC8-848C-4981-BEE4-0CB8BD9B099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44550" y="2012636"/>
            <a:ext cx="4072882" cy="2917737"/>
          </a:xfrm>
          <a:prstGeom prst="rect">
            <a:avLst/>
          </a:prstGeom>
        </p:spPr>
      </p:pic>
      <p:sp>
        <p:nvSpPr>
          <p:cNvPr id="4" name="Title 6"/>
          <p:cNvSpPr>
            <a:spLocks noGrp="1"/>
          </p:cNvSpPr>
          <p:nvPr>
            <p:ph type="body" sz="quarter" idx="16"/>
          </p:nvPr>
        </p:nvSpPr>
        <p:spPr>
          <a:xfrm>
            <a:off x="477838" y="1435688"/>
            <a:ext cx="8103751" cy="381544"/>
          </a:xfrm>
        </p:spPr>
        <p:txBody>
          <a:bodyPr/>
          <a:lstStyle/>
          <a:p>
            <a:pPr algn="ctr"/>
            <a:r>
              <a:rPr lang="en-US" dirty="0">
                <a:solidFill>
                  <a:srgbClr val="007692"/>
                </a:solidFill>
              </a:rPr>
              <a:t>GRADED ASSISTANCE TO ENSURE SUCCESS</a:t>
            </a:r>
          </a:p>
        </p:txBody>
      </p:sp>
    </p:spTree>
    <p:extLst>
      <p:ext uri="{BB962C8B-B14F-4D97-AF65-F5344CB8AC3E}">
        <p14:creationId xmlns:p14="http://schemas.microsoft.com/office/powerpoint/2010/main" val="12394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dog holding a can with a string, appearing to listen intently.">
            <a:extLst>
              <a:ext uri="{FF2B5EF4-FFF2-40B4-BE49-F238E27FC236}">
                <a16:creationId xmlns:a16="http://schemas.microsoft.com/office/drawing/2014/main" id="{7B2400EA-A939-4DBC-8F21-8D946E5E39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21304" y="1994458"/>
            <a:ext cx="5950117" cy="2664231"/>
          </a:xfrm>
          <a:prstGeom prst="rect">
            <a:avLst/>
          </a:prstGeom>
        </p:spPr>
      </p:pic>
      <p:sp>
        <p:nvSpPr>
          <p:cNvPr id="12" name="TextBox 11">
            <a:extLst>
              <a:ext uri="{FF2B5EF4-FFF2-40B4-BE49-F238E27FC236}">
                <a16:creationId xmlns:a16="http://schemas.microsoft.com/office/drawing/2014/main" id="{EA0D0D80-7257-4E0B-9283-A202B818DE33}"/>
              </a:ext>
            </a:extLst>
          </p:cNvPr>
          <p:cNvSpPr txBox="1"/>
          <p:nvPr/>
        </p:nvSpPr>
        <p:spPr>
          <a:xfrm>
            <a:off x="2021304" y="4658689"/>
            <a:ext cx="5950118" cy="230833"/>
          </a:xfrm>
          <a:prstGeom prst="rect">
            <a:avLst/>
          </a:prstGeom>
          <a:noFill/>
        </p:spPr>
        <p:txBody>
          <a:bodyPr wrap="square" rtlCol="0">
            <a:spAutoFit/>
          </a:bodyPr>
          <a:lstStyle/>
          <a:p>
            <a:r>
              <a:rPr lang="en-AU" sz="900" dirty="0">
                <a:hlinkClick r:id="rId4" tooltip="http://www.dogcoach.it/"/>
              </a:rPr>
              <a:t>This Photo</a:t>
            </a:r>
            <a:r>
              <a:rPr lang="en-AU" sz="900" dirty="0"/>
              <a:t> by Unknown Author is licensed under </a:t>
            </a:r>
            <a:r>
              <a:rPr lang="en-AU" sz="900" dirty="0">
                <a:hlinkClick r:id="rId5" tooltip="https://creativecommons.org/licenses/by-nc-nd/3.0/"/>
              </a:rPr>
              <a:t>CC BY-NC-ND</a:t>
            </a:r>
            <a:endParaRPr lang="en-AU" sz="900" dirty="0"/>
          </a:p>
        </p:txBody>
      </p:sp>
      <p:sp>
        <p:nvSpPr>
          <p:cNvPr id="5" name="Text Placeholder 4"/>
          <p:cNvSpPr>
            <a:spLocks noGrp="1"/>
          </p:cNvSpPr>
          <p:nvPr>
            <p:ph type="body" sz="quarter" idx="17"/>
          </p:nvPr>
        </p:nvSpPr>
        <p:spPr>
          <a:xfrm>
            <a:off x="477839" y="2752620"/>
            <a:ext cx="4094162" cy="1015512"/>
          </a:xfrm>
        </p:spPr>
        <p:txBody>
          <a:bodyPr/>
          <a:lstStyle/>
          <a:p>
            <a:pPr algn="ctr"/>
            <a:r>
              <a:rPr lang="en-US" sz="3600" dirty="0">
                <a:solidFill>
                  <a:schemeClr val="accent2"/>
                </a:solidFill>
              </a:rPr>
              <a:t>QUESTIONS &amp; ANSWERS </a:t>
            </a:r>
            <a:endParaRPr lang="en-US" sz="1050" dirty="0">
              <a:solidFill>
                <a:schemeClr val="accent2"/>
              </a:solidFill>
            </a:endParaRPr>
          </a:p>
        </p:txBody>
      </p:sp>
      <p:sp>
        <p:nvSpPr>
          <p:cNvPr id="4" name="Title 7"/>
          <p:cNvSpPr>
            <a:spLocks noGrp="1"/>
          </p:cNvSpPr>
          <p:nvPr>
            <p:ph type="body" sz="quarter" idx="16"/>
          </p:nvPr>
        </p:nvSpPr>
        <p:spPr/>
        <p:txBody>
          <a:bodyPr/>
          <a:lstStyle/>
          <a:p>
            <a:pPr algn="ctr"/>
            <a:r>
              <a:rPr lang="en-US" sz="3600" dirty="0">
                <a:solidFill>
                  <a:srgbClr val="007692"/>
                </a:solidFill>
              </a:rPr>
              <a:t>MAXIMISING CHOICE &amp; CONTROL</a:t>
            </a:r>
          </a:p>
        </p:txBody>
      </p:sp>
    </p:spTree>
    <p:extLst>
      <p:ext uri="{BB962C8B-B14F-4D97-AF65-F5344CB8AC3E}">
        <p14:creationId xmlns:p14="http://schemas.microsoft.com/office/powerpoint/2010/main" val="244816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UC-Rebrand">
      <a:dk1>
        <a:sysClr val="windowText" lastClr="000000"/>
      </a:dk1>
      <a:lt1>
        <a:sysClr val="window" lastClr="FFFFFF"/>
      </a:lt1>
      <a:dk2>
        <a:srgbClr val="414D61"/>
      </a:dk2>
      <a:lt2>
        <a:srgbClr val="FFFFFF"/>
      </a:lt2>
      <a:accent1>
        <a:srgbClr val="00A9CE"/>
      </a:accent1>
      <a:accent2>
        <a:srgbClr val="58595B"/>
      </a:accent2>
      <a:accent3>
        <a:srgbClr val="92D6E3"/>
      </a:accent3>
      <a:accent4>
        <a:srgbClr val="006C91"/>
      </a:accent4>
      <a:accent5>
        <a:srgbClr val="414D61"/>
      </a:accent5>
      <a:accent6>
        <a:srgbClr val="00A79D"/>
      </a:accent6>
      <a:hlink>
        <a:srgbClr val="00A9CE"/>
      </a:hlink>
      <a:folHlink>
        <a:srgbClr val="006C91"/>
      </a:folHlink>
    </a:clrScheme>
    <a:fontScheme name="UC-Rebran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CBrand_Powerpoint_Corporate_External-3" id="{CA689087-A407-1E49-8EBC-05A4F7E8F83A}" vid="{60826D27-0083-CF4C-A07A-5FCDFFF275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Powerpoint-Corporate_PRIMARY (1)</Template>
  <TotalTime>1369</TotalTime>
  <Words>790</Words>
  <Application>Microsoft Office PowerPoint</Application>
  <PresentationFormat>On-screen Show (16:9)</PresentationFormat>
  <Paragraphs>143</Paragraphs>
  <Slides>25</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Georgia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Geetha.Krishnakumar</dc:creator>
  <cp:lastModifiedBy>Peter Lale</cp:lastModifiedBy>
  <cp:revision>117</cp:revision>
  <cp:lastPrinted>2018-11-26T01:32:44Z</cp:lastPrinted>
  <dcterms:created xsi:type="dcterms:W3CDTF">2018-11-09T04:36:55Z</dcterms:created>
  <dcterms:modified xsi:type="dcterms:W3CDTF">2018-12-03T01:59:19Z</dcterms:modified>
</cp:coreProperties>
</file>