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68" r:id="rId2"/>
    <p:sldId id="276" r:id="rId3"/>
    <p:sldId id="270" r:id="rId4"/>
    <p:sldId id="312" r:id="rId5"/>
    <p:sldId id="294" r:id="rId6"/>
    <p:sldId id="287"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295" r:id="rId20"/>
    <p:sldId id="308" r:id="rId21"/>
    <p:sldId id="309" r:id="rId22"/>
    <p:sldId id="310" r:id="rId23"/>
    <p:sldId id="288" r:id="rId24"/>
    <p:sldId id="311" r:id="rId25"/>
    <p:sldId id="313" r:id="rId26"/>
    <p:sldId id="289" r:id="rId27"/>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87">
          <p15:clr>
            <a:srgbClr val="A4A3A4"/>
          </p15:clr>
        </p15:guide>
        <p15:guide id="2" pos="286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462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4" d="100"/>
          <a:sy n="94" d="100"/>
        </p:scale>
        <p:origin x="86" y="154"/>
      </p:cViewPr>
      <p:guideLst>
        <p:guide orient="horz" pos="1687"/>
        <p:guide pos="2864"/>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9E0B0C-C287-A440-830C-A6C492969414}" type="datetimeFigureOut">
              <a:rPr lang="en-US" smtClean="0"/>
              <a:t>12/13/2018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C67B75-4612-8944-95DC-C35F5A0CFCD0}" type="slidenum">
              <a:rPr lang="en-US" smtClean="0"/>
              <a:t>‹#›</a:t>
            </a:fld>
            <a:endParaRPr lang="en-US"/>
          </a:p>
        </p:txBody>
      </p:sp>
    </p:spTree>
    <p:extLst>
      <p:ext uri="{BB962C8B-B14F-4D97-AF65-F5344CB8AC3E}">
        <p14:creationId xmlns:p14="http://schemas.microsoft.com/office/powerpoint/2010/main" val="31618617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B75-4612-8944-95DC-C35F5A0CFCD0}" type="slidenum">
              <a:rPr lang="en-US" smtClean="0"/>
              <a:t>5</a:t>
            </a:fld>
            <a:endParaRPr lang="en-US"/>
          </a:p>
        </p:txBody>
      </p:sp>
    </p:spTree>
    <p:extLst>
      <p:ext uri="{BB962C8B-B14F-4D97-AF65-F5344CB8AC3E}">
        <p14:creationId xmlns:p14="http://schemas.microsoft.com/office/powerpoint/2010/main" val="38491965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B75-4612-8944-95DC-C35F5A0CFCD0}" type="slidenum">
              <a:rPr lang="en-US" smtClean="0"/>
              <a:t>14</a:t>
            </a:fld>
            <a:endParaRPr lang="en-US" dirty="0"/>
          </a:p>
        </p:txBody>
      </p:sp>
    </p:spTree>
    <p:extLst>
      <p:ext uri="{BB962C8B-B14F-4D97-AF65-F5344CB8AC3E}">
        <p14:creationId xmlns:p14="http://schemas.microsoft.com/office/powerpoint/2010/main" val="38491965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B75-4612-8944-95DC-C35F5A0CFCD0}" type="slidenum">
              <a:rPr lang="en-US" smtClean="0"/>
              <a:t>15</a:t>
            </a:fld>
            <a:endParaRPr lang="en-US" dirty="0"/>
          </a:p>
        </p:txBody>
      </p:sp>
    </p:spTree>
    <p:extLst>
      <p:ext uri="{BB962C8B-B14F-4D97-AF65-F5344CB8AC3E}">
        <p14:creationId xmlns:p14="http://schemas.microsoft.com/office/powerpoint/2010/main" val="38491965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B75-4612-8944-95DC-C35F5A0CFCD0}" type="slidenum">
              <a:rPr lang="en-US" smtClean="0"/>
              <a:t>16</a:t>
            </a:fld>
            <a:endParaRPr lang="en-US" dirty="0"/>
          </a:p>
        </p:txBody>
      </p:sp>
    </p:spTree>
    <p:extLst>
      <p:ext uri="{BB962C8B-B14F-4D97-AF65-F5344CB8AC3E}">
        <p14:creationId xmlns:p14="http://schemas.microsoft.com/office/powerpoint/2010/main" val="38491965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B75-4612-8944-95DC-C35F5A0CFCD0}" type="slidenum">
              <a:rPr lang="en-US" smtClean="0"/>
              <a:t>17</a:t>
            </a:fld>
            <a:endParaRPr lang="en-US" dirty="0"/>
          </a:p>
        </p:txBody>
      </p:sp>
    </p:spTree>
    <p:extLst>
      <p:ext uri="{BB962C8B-B14F-4D97-AF65-F5344CB8AC3E}">
        <p14:creationId xmlns:p14="http://schemas.microsoft.com/office/powerpoint/2010/main" val="38491965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Data collection commenced on the 10th May 2016 and was finalised on the 10th July 2016 prior to the announcement of the new government.  This timeframe was chosen as it was considered a stable period in which to overview all 40 websites.  It provided a unique opportunity to view sector wide website communications during a time when the Australian Government was in caretaker mode.   It was considered that this stability would be reflected in University websites in that it was an unlikely time for universities to change their public communications regarding their support services. </a:t>
            </a:r>
            <a:endParaRPr lang="en-US" dirty="0"/>
          </a:p>
        </p:txBody>
      </p:sp>
      <p:sp>
        <p:nvSpPr>
          <p:cNvPr id="4" name="Slide Number Placeholder 3"/>
          <p:cNvSpPr>
            <a:spLocks noGrp="1"/>
          </p:cNvSpPr>
          <p:nvPr>
            <p:ph type="sldNum" sz="quarter" idx="10"/>
          </p:nvPr>
        </p:nvSpPr>
        <p:spPr/>
        <p:txBody>
          <a:bodyPr/>
          <a:lstStyle/>
          <a:p>
            <a:fld id="{F7C67B75-4612-8944-95DC-C35F5A0CFCD0}" type="slidenum">
              <a:rPr lang="en-US" smtClean="0"/>
              <a:t>18</a:t>
            </a:fld>
            <a:endParaRPr lang="en-US" dirty="0"/>
          </a:p>
        </p:txBody>
      </p:sp>
    </p:spTree>
    <p:extLst>
      <p:ext uri="{BB962C8B-B14F-4D97-AF65-F5344CB8AC3E}">
        <p14:creationId xmlns:p14="http://schemas.microsoft.com/office/powerpoint/2010/main" val="38491965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B75-4612-8944-95DC-C35F5A0CFCD0}" type="slidenum">
              <a:rPr lang="en-US" smtClean="0"/>
              <a:t>19</a:t>
            </a:fld>
            <a:endParaRPr lang="en-US"/>
          </a:p>
        </p:txBody>
      </p:sp>
    </p:spTree>
    <p:extLst>
      <p:ext uri="{BB962C8B-B14F-4D97-AF65-F5344CB8AC3E}">
        <p14:creationId xmlns:p14="http://schemas.microsoft.com/office/powerpoint/2010/main" val="12370606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dirty="0"/>
              <a:t> One university also noted the need for students to have documentary evidence of their Aboriginality.  This review will be repeated next</a:t>
            </a:r>
            <a:r>
              <a:rPr lang="en-AU" baseline="0" dirty="0"/>
              <a:t> year in 2019 – to see if there has been any change.</a:t>
            </a:r>
            <a:endParaRPr lang="en-AU" i="1" dirty="0"/>
          </a:p>
          <a:p>
            <a:endParaRPr lang="en-US" dirty="0"/>
          </a:p>
        </p:txBody>
      </p:sp>
      <p:sp>
        <p:nvSpPr>
          <p:cNvPr id="4" name="Slide Number Placeholder 3"/>
          <p:cNvSpPr>
            <a:spLocks noGrp="1"/>
          </p:cNvSpPr>
          <p:nvPr>
            <p:ph type="sldNum" sz="quarter" idx="10"/>
          </p:nvPr>
        </p:nvSpPr>
        <p:spPr/>
        <p:txBody>
          <a:bodyPr/>
          <a:lstStyle/>
          <a:p>
            <a:fld id="{F7C67B75-4612-8944-95DC-C35F5A0CFCD0}" type="slidenum">
              <a:rPr lang="en-US" smtClean="0"/>
              <a:t>22</a:t>
            </a:fld>
            <a:endParaRPr lang="en-US"/>
          </a:p>
        </p:txBody>
      </p:sp>
    </p:spTree>
    <p:extLst>
      <p:ext uri="{BB962C8B-B14F-4D97-AF65-F5344CB8AC3E}">
        <p14:creationId xmlns:p14="http://schemas.microsoft.com/office/powerpoint/2010/main" val="3550422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B75-4612-8944-95DC-C35F5A0CFCD0}" type="slidenum">
              <a:rPr lang="en-US" smtClean="0"/>
              <a:t>6</a:t>
            </a:fld>
            <a:endParaRPr lang="en-US"/>
          </a:p>
        </p:txBody>
      </p:sp>
    </p:spTree>
    <p:extLst>
      <p:ext uri="{BB962C8B-B14F-4D97-AF65-F5344CB8AC3E}">
        <p14:creationId xmlns:p14="http://schemas.microsoft.com/office/powerpoint/2010/main" val="3849196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B75-4612-8944-95DC-C35F5A0CFCD0}" type="slidenum">
              <a:rPr lang="en-US" smtClean="0"/>
              <a:t>7</a:t>
            </a:fld>
            <a:endParaRPr lang="en-US"/>
          </a:p>
        </p:txBody>
      </p:sp>
    </p:spTree>
    <p:extLst>
      <p:ext uri="{BB962C8B-B14F-4D97-AF65-F5344CB8AC3E}">
        <p14:creationId xmlns:p14="http://schemas.microsoft.com/office/powerpoint/2010/main" val="3849196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B75-4612-8944-95DC-C35F5A0CFCD0}" type="slidenum">
              <a:rPr lang="en-US" smtClean="0"/>
              <a:t>8</a:t>
            </a:fld>
            <a:endParaRPr lang="en-US"/>
          </a:p>
        </p:txBody>
      </p:sp>
    </p:spTree>
    <p:extLst>
      <p:ext uri="{BB962C8B-B14F-4D97-AF65-F5344CB8AC3E}">
        <p14:creationId xmlns:p14="http://schemas.microsoft.com/office/powerpoint/2010/main" val="3849196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B75-4612-8944-95DC-C35F5A0CFCD0}" type="slidenum">
              <a:rPr lang="en-US" smtClean="0"/>
              <a:t>9</a:t>
            </a:fld>
            <a:endParaRPr lang="en-US"/>
          </a:p>
        </p:txBody>
      </p:sp>
    </p:spTree>
    <p:extLst>
      <p:ext uri="{BB962C8B-B14F-4D97-AF65-F5344CB8AC3E}">
        <p14:creationId xmlns:p14="http://schemas.microsoft.com/office/powerpoint/2010/main" val="3849196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B75-4612-8944-95DC-C35F5A0CFCD0}" type="slidenum">
              <a:rPr lang="en-US" smtClean="0"/>
              <a:t>10</a:t>
            </a:fld>
            <a:endParaRPr lang="en-US" dirty="0"/>
          </a:p>
        </p:txBody>
      </p:sp>
    </p:spTree>
    <p:extLst>
      <p:ext uri="{BB962C8B-B14F-4D97-AF65-F5344CB8AC3E}">
        <p14:creationId xmlns:p14="http://schemas.microsoft.com/office/powerpoint/2010/main" val="3849196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B75-4612-8944-95DC-C35F5A0CFCD0}" type="slidenum">
              <a:rPr lang="en-US" smtClean="0"/>
              <a:t>11</a:t>
            </a:fld>
            <a:endParaRPr lang="en-US" dirty="0"/>
          </a:p>
        </p:txBody>
      </p:sp>
    </p:spTree>
    <p:extLst>
      <p:ext uri="{BB962C8B-B14F-4D97-AF65-F5344CB8AC3E}">
        <p14:creationId xmlns:p14="http://schemas.microsoft.com/office/powerpoint/2010/main" val="3849196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B75-4612-8944-95DC-C35F5A0CFCD0}" type="slidenum">
              <a:rPr lang="en-US" smtClean="0"/>
              <a:t>12</a:t>
            </a:fld>
            <a:endParaRPr lang="en-US" dirty="0"/>
          </a:p>
        </p:txBody>
      </p:sp>
    </p:spTree>
    <p:extLst>
      <p:ext uri="{BB962C8B-B14F-4D97-AF65-F5344CB8AC3E}">
        <p14:creationId xmlns:p14="http://schemas.microsoft.com/office/powerpoint/2010/main" val="3849196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B75-4612-8944-95DC-C35F5A0CFCD0}" type="slidenum">
              <a:rPr lang="en-US" smtClean="0"/>
              <a:t>13</a:t>
            </a:fld>
            <a:endParaRPr lang="en-US" dirty="0"/>
          </a:p>
        </p:txBody>
      </p:sp>
    </p:spTree>
    <p:extLst>
      <p:ext uri="{BB962C8B-B14F-4D97-AF65-F5344CB8AC3E}">
        <p14:creationId xmlns:p14="http://schemas.microsoft.com/office/powerpoint/2010/main" val="38491965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Red option 1 (add own image)">
    <p:spTree>
      <p:nvGrpSpPr>
        <p:cNvPr id="1" name=""/>
        <p:cNvGrpSpPr/>
        <p:nvPr/>
      </p:nvGrpSpPr>
      <p:grpSpPr>
        <a:xfrm>
          <a:off x="0" y="0"/>
          <a:ext cx="0" cy="0"/>
          <a:chOff x="0" y="0"/>
          <a:chExt cx="0" cy="0"/>
        </a:xfrm>
      </p:grpSpPr>
      <p:pic>
        <p:nvPicPr>
          <p:cNvPr id="11" name="Picture 10" descr="PPT Template_widescreen_background file_red.jpg"/>
          <p:cNvPicPr>
            <a:picLocks/>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9" name="Title 8"/>
          <p:cNvSpPr>
            <a:spLocks noGrp="1"/>
          </p:cNvSpPr>
          <p:nvPr>
            <p:ph type="title"/>
          </p:nvPr>
        </p:nvSpPr>
        <p:spPr>
          <a:xfrm>
            <a:off x="381883" y="1290842"/>
            <a:ext cx="3965263" cy="1303630"/>
          </a:xfrm>
        </p:spPr>
        <p:txBody>
          <a:bodyPr anchor="t"/>
          <a:lstStyle>
            <a:lvl1pPr>
              <a:defRPr sz="2800">
                <a:solidFill>
                  <a:schemeClr val="bg1"/>
                </a:solidFill>
              </a:defRPr>
            </a:lvl1pPr>
          </a:lstStyle>
          <a:p>
            <a:r>
              <a:rPr lang="en-AU"/>
              <a:t>Click to edit Master title style</a:t>
            </a:r>
            <a:endParaRPr lang="en-US" dirty="0"/>
          </a:p>
        </p:txBody>
      </p:sp>
      <p:sp>
        <p:nvSpPr>
          <p:cNvPr id="5" name="Text Placeholder 4"/>
          <p:cNvSpPr>
            <a:spLocks noGrp="1"/>
          </p:cNvSpPr>
          <p:nvPr>
            <p:ph type="body" sz="quarter" idx="11"/>
          </p:nvPr>
        </p:nvSpPr>
        <p:spPr>
          <a:xfrm>
            <a:off x="383330" y="2594472"/>
            <a:ext cx="3963817" cy="639366"/>
          </a:xfrm>
        </p:spPr>
        <p:txBody>
          <a:bodyPr/>
          <a:lstStyle>
            <a:lvl1pPr marL="0" indent="0">
              <a:lnSpc>
                <a:spcPct val="90000"/>
              </a:lnSpc>
              <a:buNone/>
              <a:defRPr sz="1600"/>
            </a:lvl1pPr>
            <a:lvl2pPr marL="457200" indent="0">
              <a:buNone/>
              <a:defRPr sz="1600"/>
            </a:lvl2pPr>
            <a:lvl3pPr marL="914400" indent="0">
              <a:buNone/>
              <a:defRPr sz="1600"/>
            </a:lvl3pPr>
            <a:lvl4pPr marL="1371600" indent="0">
              <a:buNone/>
              <a:defRPr/>
            </a:lvl4pPr>
            <a:lvl5pPr marL="1828800" indent="0">
              <a:buNone/>
              <a:defRPr/>
            </a:lvl5pPr>
          </a:lstStyle>
          <a:p>
            <a:pPr lvl="0"/>
            <a:r>
              <a:rPr lang="en-AU"/>
              <a:t>Click to edit Master text styles</a:t>
            </a:r>
          </a:p>
          <a:p>
            <a:pPr lvl="1"/>
            <a:r>
              <a:rPr lang="en-AU"/>
              <a:t>Second level</a:t>
            </a:r>
          </a:p>
          <a:p>
            <a:pPr lvl="2"/>
            <a:r>
              <a:rPr lang="en-AU"/>
              <a:t>Third level</a:t>
            </a:r>
          </a:p>
        </p:txBody>
      </p:sp>
      <p:sp>
        <p:nvSpPr>
          <p:cNvPr id="14" name="Picture Placeholder 13"/>
          <p:cNvSpPr>
            <a:spLocks noGrp="1"/>
          </p:cNvSpPr>
          <p:nvPr>
            <p:ph type="pic" sz="quarter" idx="12"/>
          </p:nvPr>
        </p:nvSpPr>
        <p:spPr>
          <a:xfrm>
            <a:off x="4587876" y="0"/>
            <a:ext cx="4556125" cy="5143500"/>
          </a:xfrm>
          <a:solidFill>
            <a:schemeClr val="bg1">
              <a:lumMod val="85000"/>
            </a:schemeClr>
          </a:solidFill>
        </p:spPr>
        <p:txBody>
          <a:bodyPr rtlCol="0" anchor="ctr">
            <a:normAutofit/>
          </a:bodyPr>
          <a:lstStyle>
            <a:lvl1pPr marL="0" indent="0" algn="ctr">
              <a:buNone/>
              <a:defRPr/>
            </a:lvl1pPr>
          </a:lstStyle>
          <a:p>
            <a:pPr lvl="0"/>
            <a:r>
              <a:rPr lang="en-AU" noProof="0"/>
              <a:t>Drag picture to placeholder or click icon to add</a:t>
            </a:r>
            <a:endParaRPr lang="en-US" noProof="0" dirty="0"/>
          </a:p>
        </p:txBody>
      </p:sp>
    </p:spTree>
    <p:extLst>
      <p:ext uri="{BB962C8B-B14F-4D97-AF65-F5344CB8AC3E}">
        <p14:creationId xmlns:p14="http://schemas.microsoft.com/office/powerpoint/2010/main" val="376117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White option 3">
    <p:spTree>
      <p:nvGrpSpPr>
        <p:cNvPr id="1" name=""/>
        <p:cNvGrpSpPr/>
        <p:nvPr/>
      </p:nvGrpSpPr>
      <p:grpSpPr>
        <a:xfrm>
          <a:off x="0" y="0"/>
          <a:ext cx="0" cy="0"/>
          <a:chOff x="0" y="0"/>
          <a:chExt cx="0" cy="0"/>
        </a:xfrm>
      </p:grpSpPr>
      <p:sp>
        <p:nvSpPr>
          <p:cNvPr id="5" name="Rectangle 4"/>
          <p:cNvSpPr/>
          <p:nvPr/>
        </p:nvSpPr>
        <p:spPr>
          <a:xfrm>
            <a:off x="0" y="0"/>
            <a:ext cx="9144000" cy="51435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6" name="Picture 7" descr="Cropped images_Widescreen_6.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649788" y="314325"/>
            <a:ext cx="4030662" cy="451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9" descr="USY_MB1_PMS_1_Colour_Standard_Logo.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54025" y="4443413"/>
            <a:ext cx="1109663" cy="382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Title 8"/>
          <p:cNvSpPr>
            <a:spLocks noGrp="1"/>
          </p:cNvSpPr>
          <p:nvPr>
            <p:ph type="title"/>
          </p:nvPr>
        </p:nvSpPr>
        <p:spPr>
          <a:xfrm>
            <a:off x="381883" y="1290842"/>
            <a:ext cx="3965263" cy="1303630"/>
          </a:xfrm>
        </p:spPr>
        <p:txBody>
          <a:bodyPr anchor="t"/>
          <a:lstStyle>
            <a:lvl1pPr>
              <a:defRPr sz="2800">
                <a:solidFill>
                  <a:schemeClr val="accent1"/>
                </a:solidFill>
              </a:defRPr>
            </a:lvl1pPr>
          </a:lstStyle>
          <a:p>
            <a:r>
              <a:rPr lang="en-AU"/>
              <a:t>Click to edit Master title style</a:t>
            </a:r>
            <a:endParaRPr lang="en-US" dirty="0"/>
          </a:p>
        </p:txBody>
      </p:sp>
      <p:sp>
        <p:nvSpPr>
          <p:cNvPr id="11" name="Text Placeholder 4"/>
          <p:cNvSpPr>
            <a:spLocks noGrp="1"/>
          </p:cNvSpPr>
          <p:nvPr>
            <p:ph type="body" sz="quarter" idx="11"/>
          </p:nvPr>
        </p:nvSpPr>
        <p:spPr>
          <a:xfrm>
            <a:off x="383330" y="2594472"/>
            <a:ext cx="3963817" cy="639366"/>
          </a:xfrm>
        </p:spPr>
        <p:txBody>
          <a:bodyPr/>
          <a:lstStyle>
            <a:lvl1pPr marL="0" indent="0">
              <a:lnSpc>
                <a:spcPct val="90000"/>
              </a:lnSpc>
              <a:buNone/>
              <a:defRPr sz="1600"/>
            </a:lvl1pPr>
            <a:lvl2pPr marL="457200" indent="0">
              <a:buNone/>
              <a:defRPr sz="1600"/>
            </a:lvl2pPr>
            <a:lvl3pPr marL="914400" indent="0">
              <a:buNone/>
              <a:defRPr sz="1600"/>
            </a:lvl3pPr>
            <a:lvl4pPr marL="1371600" indent="0">
              <a:buNone/>
              <a:defRPr/>
            </a:lvl4pPr>
            <a:lvl5pPr marL="1828800" indent="0">
              <a:buNone/>
              <a:defRPr/>
            </a:lvl5pPr>
          </a:lstStyle>
          <a:p>
            <a:pPr lvl="0"/>
            <a:r>
              <a:rPr lang="en-AU"/>
              <a:t>Click to edit Master text styles</a:t>
            </a:r>
          </a:p>
          <a:p>
            <a:pPr lvl="1"/>
            <a:r>
              <a:rPr lang="en-AU"/>
              <a:t>Second level</a:t>
            </a:r>
          </a:p>
          <a:p>
            <a:pPr lvl="2"/>
            <a:r>
              <a:rPr lang="en-AU"/>
              <a:t>Third level</a:t>
            </a:r>
          </a:p>
        </p:txBody>
      </p:sp>
    </p:spTree>
    <p:extLst>
      <p:ext uri="{BB962C8B-B14F-4D97-AF65-F5344CB8AC3E}">
        <p14:creationId xmlns:p14="http://schemas.microsoft.com/office/powerpoint/2010/main" val="2866307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 White option 4">
    <p:spTree>
      <p:nvGrpSpPr>
        <p:cNvPr id="1" name=""/>
        <p:cNvGrpSpPr/>
        <p:nvPr/>
      </p:nvGrpSpPr>
      <p:grpSpPr>
        <a:xfrm>
          <a:off x="0" y="0"/>
          <a:ext cx="0" cy="0"/>
          <a:chOff x="0" y="0"/>
          <a:chExt cx="0" cy="0"/>
        </a:xfrm>
      </p:grpSpPr>
      <p:sp>
        <p:nvSpPr>
          <p:cNvPr id="5" name="Rectangle 4"/>
          <p:cNvSpPr/>
          <p:nvPr/>
        </p:nvSpPr>
        <p:spPr>
          <a:xfrm>
            <a:off x="0" y="0"/>
            <a:ext cx="9144000" cy="51435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6" name="Picture 7" descr="Cropped images_Widescreen_3.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645025" y="309563"/>
            <a:ext cx="4035425" cy="451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9" descr="USY_MB1_PMS_1_Colour_Standard_Logo.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54025" y="4443413"/>
            <a:ext cx="1109663" cy="382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Title 8"/>
          <p:cNvSpPr>
            <a:spLocks noGrp="1"/>
          </p:cNvSpPr>
          <p:nvPr>
            <p:ph type="title"/>
          </p:nvPr>
        </p:nvSpPr>
        <p:spPr>
          <a:xfrm>
            <a:off x="381883" y="1290842"/>
            <a:ext cx="3965263" cy="1303630"/>
          </a:xfrm>
        </p:spPr>
        <p:txBody>
          <a:bodyPr anchor="t"/>
          <a:lstStyle>
            <a:lvl1pPr>
              <a:defRPr sz="2800">
                <a:solidFill>
                  <a:schemeClr val="accent1"/>
                </a:solidFill>
              </a:defRPr>
            </a:lvl1pPr>
          </a:lstStyle>
          <a:p>
            <a:r>
              <a:rPr lang="en-AU"/>
              <a:t>Click to edit Master title style</a:t>
            </a:r>
            <a:endParaRPr lang="en-US" dirty="0"/>
          </a:p>
        </p:txBody>
      </p:sp>
      <p:sp>
        <p:nvSpPr>
          <p:cNvPr id="11" name="Text Placeholder 4"/>
          <p:cNvSpPr>
            <a:spLocks noGrp="1"/>
          </p:cNvSpPr>
          <p:nvPr>
            <p:ph type="body" sz="quarter" idx="11"/>
          </p:nvPr>
        </p:nvSpPr>
        <p:spPr>
          <a:xfrm>
            <a:off x="383330" y="2594472"/>
            <a:ext cx="3963817" cy="639366"/>
          </a:xfrm>
        </p:spPr>
        <p:txBody>
          <a:bodyPr/>
          <a:lstStyle>
            <a:lvl1pPr marL="0" indent="0">
              <a:lnSpc>
                <a:spcPct val="90000"/>
              </a:lnSpc>
              <a:buNone/>
              <a:defRPr sz="1600"/>
            </a:lvl1pPr>
            <a:lvl2pPr marL="457200" indent="0">
              <a:buNone/>
              <a:defRPr sz="1600"/>
            </a:lvl2pPr>
            <a:lvl3pPr marL="914400" indent="0">
              <a:buNone/>
              <a:defRPr sz="1600"/>
            </a:lvl3pPr>
            <a:lvl4pPr marL="1371600" indent="0">
              <a:buNone/>
              <a:defRPr/>
            </a:lvl4pPr>
            <a:lvl5pPr marL="1828800" indent="0">
              <a:buNone/>
              <a:defRPr/>
            </a:lvl5pPr>
          </a:lstStyle>
          <a:p>
            <a:pPr lvl="0"/>
            <a:r>
              <a:rPr lang="en-AU"/>
              <a:t>Click to edit Master text styles</a:t>
            </a:r>
          </a:p>
          <a:p>
            <a:pPr lvl="1"/>
            <a:r>
              <a:rPr lang="en-AU"/>
              <a:t>Second level</a:t>
            </a:r>
          </a:p>
          <a:p>
            <a:pPr lvl="2"/>
            <a:r>
              <a:rPr lang="en-AU"/>
              <a:t>Third level</a:t>
            </a:r>
          </a:p>
        </p:txBody>
      </p:sp>
    </p:spTree>
    <p:extLst>
      <p:ext uri="{BB962C8B-B14F-4D97-AF65-F5344CB8AC3E}">
        <p14:creationId xmlns:p14="http://schemas.microsoft.com/office/powerpoint/2010/main" val="804526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 White option 5 (no image)">
    <p:spTree>
      <p:nvGrpSpPr>
        <p:cNvPr id="1" name=""/>
        <p:cNvGrpSpPr/>
        <p:nvPr/>
      </p:nvGrpSpPr>
      <p:grpSpPr>
        <a:xfrm>
          <a:off x="0" y="0"/>
          <a:ext cx="0" cy="0"/>
          <a:chOff x="0" y="0"/>
          <a:chExt cx="0" cy="0"/>
        </a:xfrm>
      </p:grpSpPr>
      <p:sp>
        <p:nvSpPr>
          <p:cNvPr id="5" name="Rectangle 4"/>
          <p:cNvSpPr/>
          <p:nvPr/>
        </p:nvSpPr>
        <p:spPr>
          <a:xfrm>
            <a:off x="0" y="0"/>
            <a:ext cx="9144000" cy="51435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6" name="Picture 7" descr="USY_MB1_PMS_1_Colour_Standard_Logo.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4025" y="4443413"/>
            <a:ext cx="1109663" cy="382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Title 8"/>
          <p:cNvSpPr>
            <a:spLocks noGrp="1"/>
          </p:cNvSpPr>
          <p:nvPr>
            <p:ph type="title"/>
          </p:nvPr>
        </p:nvSpPr>
        <p:spPr>
          <a:xfrm>
            <a:off x="381883" y="1290842"/>
            <a:ext cx="3965263" cy="1303630"/>
          </a:xfrm>
        </p:spPr>
        <p:txBody>
          <a:bodyPr anchor="t"/>
          <a:lstStyle>
            <a:lvl1pPr>
              <a:defRPr sz="2800">
                <a:solidFill>
                  <a:schemeClr val="accent1"/>
                </a:solidFill>
              </a:defRPr>
            </a:lvl1pPr>
          </a:lstStyle>
          <a:p>
            <a:r>
              <a:rPr lang="en-AU"/>
              <a:t>Click to edit Master title style</a:t>
            </a:r>
            <a:endParaRPr lang="en-US" dirty="0"/>
          </a:p>
        </p:txBody>
      </p:sp>
      <p:sp>
        <p:nvSpPr>
          <p:cNvPr id="11" name="Text Placeholder 4"/>
          <p:cNvSpPr>
            <a:spLocks noGrp="1"/>
          </p:cNvSpPr>
          <p:nvPr>
            <p:ph type="body" sz="quarter" idx="11"/>
          </p:nvPr>
        </p:nvSpPr>
        <p:spPr>
          <a:xfrm>
            <a:off x="383330" y="2594472"/>
            <a:ext cx="3963817" cy="639366"/>
          </a:xfrm>
        </p:spPr>
        <p:txBody>
          <a:bodyPr/>
          <a:lstStyle>
            <a:lvl1pPr marL="0" indent="0">
              <a:lnSpc>
                <a:spcPct val="90000"/>
              </a:lnSpc>
              <a:buNone/>
              <a:defRPr sz="1600"/>
            </a:lvl1pPr>
            <a:lvl2pPr marL="457200" indent="0">
              <a:buNone/>
              <a:defRPr sz="1600"/>
            </a:lvl2pPr>
            <a:lvl3pPr marL="914400" indent="0">
              <a:buNone/>
              <a:defRPr sz="1600"/>
            </a:lvl3pPr>
            <a:lvl4pPr marL="1371600" indent="0">
              <a:buNone/>
              <a:defRPr/>
            </a:lvl4pPr>
            <a:lvl5pPr marL="1828800" indent="0">
              <a:buNone/>
              <a:defRPr/>
            </a:lvl5pPr>
          </a:lstStyle>
          <a:p>
            <a:pPr lvl="0"/>
            <a:r>
              <a:rPr lang="en-AU"/>
              <a:t>Click to edit Master text styles</a:t>
            </a:r>
          </a:p>
          <a:p>
            <a:pPr lvl="1"/>
            <a:r>
              <a:rPr lang="en-AU"/>
              <a:t>Second level</a:t>
            </a:r>
          </a:p>
          <a:p>
            <a:pPr lvl="2"/>
            <a:r>
              <a:rPr lang="en-AU"/>
              <a:t>Third level</a:t>
            </a:r>
          </a:p>
        </p:txBody>
      </p:sp>
    </p:spTree>
    <p:extLst>
      <p:ext uri="{BB962C8B-B14F-4D97-AF65-F5344CB8AC3E}">
        <p14:creationId xmlns:p14="http://schemas.microsoft.com/office/powerpoint/2010/main" val="15518982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AU"/>
              <a:t>Click to edit Master title style</a:t>
            </a:r>
            <a:endParaRPr lang="en-US" dirty="0"/>
          </a:p>
        </p:txBody>
      </p:sp>
      <p:sp>
        <p:nvSpPr>
          <p:cNvPr id="3" name="Content Placeholder 2"/>
          <p:cNvSpPr>
            <a:spLocks noGrp="1"/>
          </p:cNvSpPr>
          <p:nvPr>
            <p:ph idx="1"/>
          </p:nvPr>
        </p:nvSpPr>
        <p:spPr/>
        <p:txBody>
          <a:bodyPr/>
          <a:lstStyle>
            <a:lvl1pPr>
              <a:lnSpc>
                <a:spcPct val="90000"/>
              </a:lnSpc>
              <a:defRPr/>
            </a:lvl1pPr>
            <a:lvl2pPr marL="742950" indent="-285750">
              <a:lnSpc>
                <a:spcPct val="90000"/>
              </a:lnSpc>
              <a:buFont typeface="Lucida Grande"/>
              <a:buChar char="–"/>
              <a:defRPr/>
            </a:lvl2pPr>
            <a:lvl3pPr>
              <a:lnSpc>
                <a:spcPct val="90000"/>
              </a:lnSpc>
              <a:defRPr/>
            </a:lvl3pPr>
          </a:lstStyle>
          <a:p>
            <a:pPr lvl="0"/>
            <a:r>
              <a:rPr lang="en-AU"/>
              <a:t>Click to edit Master text styles</a:t>
            </a:r>
          </a:p>
          <a:p>
            <a:pPr lvl="1"/>
            <a:r>
              <a:rPr lang="en-AU"/>
              <a:t>Second level</a:t>
            </a:r>
          </a:p>
          <a:p>
            <a:pPr lvl="2"/>
            <a:r>
              <a:rPr lang="en-AU"/>
              <a:t>Third level</a:t>
            </a:r>
          </a:p>
        </p:txBody>
      </p:sp>
    </p:spTree>
    <p:extLst>
      <p:ext uri="{BB962C8B-B14F-4D97-AF65-F5344CB8AC3E}">
        <p14:creationId xmlns:p14="http://schemas.microsoft.com/office/powerpoint/2010/main" val="118069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itle and Two Content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AU"/>
              <a:t>Click to edit Master title style</a:t>
            </a:r>
            <a:endParaRPr lang="en-US" dirty="0"/>
          </a:p>
        </p:txBody>
      </p:sp>
      <p:sp>
        <p:nvSpPr>
          <p:cNvPr id="3" name="Content Placeholder 2"/>
          <p:cNvSpPr>
            <a:spLocks noGrp="1"/>
          </p:cNvSpPr>
          <p:nvPr>
            <p:ph sz="half" idx="1"/>
          </p:nvPr>
        </p:nvSpPr>
        <p:spPr>
          <a:xfrm>
            <a:off x="457200" y="1019944"/>
            <a:ext cx="4038600" cy="3394472"/>
          </a:xfrm>
        </p:spPr>
        <p:txBody>
          <a:bodyPr/>
          <a:lstStyle>
            <a:lvl1pPr>
              <a:defRPr sz="2400"/>
            </a:lvl1pPr>
            <a:lvl2pPr>
              <a:defRPr sz="24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p:txBody>
      </p:sp>
      <p:sp>
        <p:nvSpPr>
          <p:cNvPr id="4" name="Content Placeholder 3"/>
          <p:cNvSpPr>
            <a:spLocks noGrp="1"/>
          </p:cNvSpPr>
          <p:nvPr>
            <p:ph sz="half" idx="2"/>
          </p:nvPr>
        </p:nvSpPr>
        <p:spPr>
          <a:xfrm>
            <a:off x="4648200" y="1019944"/>
            <a:ext cx="4038600" cy="3394472"/>
          </a:xfrm>
        </p:spPr>
        <p:txBody>
          <a:bodyPr/>
          <a:lstStyle>
            <a:lvl1pPr>
              <a:defRPr sz="2400"/>
            </a:lvl1pPr>
            <a:lvl2pPr>
              <a:defRPr sz="24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p:txBody>
      </p:sp>
    </p:spTree>
    <p:extLst>
      <p:ext uri="{BB962C8B-B14F-4D97-AF65-F5344CB8AC3E}">
        <p14:creationId xmlns:p14="http://schemas.microsoft.com/office/powerpoint/2010/main" val="36226643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Content and Image">
    <p:spTree>
      <p:nvGrpSpPr>
        <p:cNvPr id="1" name=""/>
        <p:cNvGrpSpPr/>
        <p:nvPr/>
      </p:nvGrpSpPr>
      <p:grpSpPr>
        <a:xfrm>
          <a:off x="0" y="0"/>
          <a:ext cx="0" cy="0"/>
          <a:chOff x="0" y="0"/>
          <a:chExt cx="0" cy="0"/>
        </a:xfrm>
      </p:grpSpPr>
      <p:sp>
        <p:nvSpPr>
          <p:cNvPr id="9" name="Text Placeholder 7"/>
          <p:cNvSpPr>
            <a:spLocks noGrp="1"/>
          </p:cNvSpPr>
          <p:nvPr>
            <p:ph type="body" sz="quarter" idx="12"/>
          </p:nvPr>
        </p:nvSpPr>
        <p:spPr>
          <a:xfrm>
            <a:off x="457200" y="4118372"/>
            <a:ext cx="4038600" cy="403202"/>
          </a:xfrm>
        </p:spPr>
        <p:txBody>
          <a:bodyPr lIns="0" tIns="72000" rIns="72000">
            <a:noAutofit/>
          </a:bodyPr>
          <a:lstStyle>
            <a:lvl1pPr marL="0" marR="0" indent="0" algn="l" defTabSz="457200" rtl="0" eaLnBrk="1" fontAlgn="auto" latinLnBrk="0" hangingPunct="1">
              <a:lnSpc>
                <a:spcPct val="100000"/>
              </a:lnSpc>
              <a:spcBef>
                <a:spcPct val="20000"/>
              </a:spcBef>
              <a:spcAft>
                <a:spcPts val="0"/>
              </a:spcAft>
              <a:buClrTx/>
              <a:buSzTx/>
              <a:buFont typeface="Lucida Grande"/>
              <a:buNone/>
              <a:tabLst/>
              <a:defRPr sz="1100"/>
            </a:lvl1pPr>
            <a:lvl2pPr>
              <a:defRPr sz="1100"/>
            </a:lvl2pPr>
            <a:lvl3pPr>
              <a:defRPr sz="1100"/>
            </a:lvl3pPr>
            <a:lvl4pPr>
              <a:defRPr sz="1100"/>
            </a:lvl4pPr>
            <a:lvl5pPr>
              <a:defRPr sz="1100"/>
            </a:lvl5pPr>
          </a:lstStyle>
          <a:p>
            <a:pPr lvl="0"/>
            <a:r>
              <a:rPr lang="en-AU"/>
              <a:t>Click to edit Master text styles</a:t>
            </a:r>
          </a:p>
          <a:p>
            <a:pPr lvl="1"/>
            <a:r>
              <a:rPr lang="en-AU"/>
              <a:t>Second level</a:t>
            </a:r>
          </a:p>
          <a:p>
            <a:pPr lvl="2"/>
            <a:r>
              <a:rPr lang="en-AU"/>
              <a:t>Third level</a:t>
            </a:r>
          </a:p>
        </p:txBody>
      </p:sp>
      <p:sp>
        <p:nvSpPr>
          <p:cNvPr id="6" name="Picture Placeholder 5"/>
          <p:cNvSpPr>
            <a:spLocks noGrp="1"/>
          </p:cNvSpPr>
          <p:nvPr>
            <p:ph type="pic" sz="quarter" idx="10"/>
          </p:nvPr>
        </p:nvSpPr>
        <p:spPr>
          <a:xfrm>
            <a:off x="457200" y="1020366"/>
            <a:ext cx="4038600" cy="3097796"/>
          </a:xfrm>
        </p:spPr>
        <p:txBody>
          <a:bodyPr rtlCol="0">
            <a:normAutofit/>
          </a:bodyPr>
          <a:lstStyle>
            <a:lvl1pPr marL="0" indent="0">
              <a:buNone/>
              <a:defRPr/>
            </a:lvl1pPr>
          </a:lstStyle>
          <a:p>
            <a:pPr lvl="0"/>
            <a:r>
              <a:rPr lang="en-AU" noProof="0"/>
              <a:t>Drag picture to placeholder or click icon to add</a:t>
            </a:r>
            <a:endParaRPr lang="en-US" noProof="0" dirty="0"/>
          </a:p>
        </p:txBody>
      </p:sp>
      <p:sp>
        <p:nvSpPr>
          <p:cNvPr id="2" name="Title 1"/>
          <p:cNvSpPr>
            <a:spLocks noGrp="1"/>
          </p:cNvSpPr>
          <p:nvPr>
            <p:ph type="title"/>
          </p:nvPr>
        </p:nvSpPr>
        <p:spPr/>
        <p:txBody>
          <a:bodyPr/>
          <a:lstStyle>
            <a:lvl1pPr>
              <a:defRPr>
                <a:solidFill>
                  <a:schemeClr val="accent1"/>
                </a:solidFill>
              </a:defRPr>
            </a:lvl1pPr>
          </a:lstStyle>
          <a:p>
            <a:r>
              <a:rPr lang="en-AU"/>
              <a:t>Click to edit Master title style</a:t>
            </a:r>
            <a:endParaRPr lang="en-US" dirty="0"/>
          </a:p>
        </p:txBody>
      </p:sp>
      <p:sp>
        <p:nvSpPr>
          <p:cNvPr id="4" name="Content Placeholder 3"/>
          <p:cNvSpPr>
            <a:spLocks noGrp="1"/>
          </p:cNvSpPr>
          <p:nvPr>
            <p:ph sz="half" idx="2"/>
          </p:nvPr>
        </p:nvSpPr>
        <p:spPr>
          <a:xfrm>
            <a:off x="4648200" y="1019944"/>
            <a:ext cx="4038600" cy="3394472"/>
          </a:xfrm>
        </p:spPr>
        <p:txBody>
          <a:bodyPr/>
          <a:lstStyle>
            <a:lvl1pPr>
              <a:defRPr sz="2400"/>
            </a:lvl1pPr>
            <a:lvl2pPr>
              <a:defRPr sz="24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p:txBody>
      </p:sp>
    </p:spTree>
    <p:extLst>
      <p:ext uri="{BB962C8B-B14F-4D97-AF65-F5344CB8AC3E}">
        <p14:creationId xmlns:p14="http://schemas.microsoft.com/office/powerpoint/2010/main" val="24116278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Content and Table">
    <p:spTree>
      <p:nvGrpSpPr>
        <p:cNvPr id="1" name=""/>
        <p:cNvGrpSpPr/>
        <p:nvPr/>
      </p:nvGrpSpPr>
      <p:grpSpPr>
        <a:xfrm>
          <a:off x="0" y="0"/>
          <a:ext cx="0" cy="0"/>
          <a:chOff x="0" y="0"/>
          <a:chExt cx="0" cy="0"/>
        </a:xfrm>
      </p:grpSpPr>
      <p:sp>
        <p:nvSpPr>
          <p:cNvPr id="5" name="Table Placeholder 4"/>
          <p:cNvSpPr>
            <a:spLocks noGrp="1"/>
          </p:cNvSpPr>
          <p:nvPr>
            <p:ph type="tbl" sz="quarter" idx="12"/>
          </p:nvPr>
        </p:nvSpPr>
        <p:spPr>
          <a:xfrm>
            <a:off x="457200" y="1020367"/>
            <a:ext cx="4038600" cy="3098006"/>
          </a:xfrm>
        </p:spPr>
        <p:txBody>
          <a:bodyPr rtlCol="0">
            <a:normAutofit/>
          </a:bodyPr>
          <a:lstStyle>
            <a:lvl1pPr marL="0" indent="0">
              <a:buNone/>
              <a:defRPr/>
            </a:lvl1pPr>
          </a:lstStyle>
          <a:p>
            <a:pPr lvl="0"/>
            <a:r>
              <a:rPr lang="en-AU" noProof="0"/>
              <a:t>Click icon to add table</a:t>
            </a:r>
            <a:endParaRPr lang="en-US" noProof="0" dirty="0"/>
          </a:p>
        </p:txBody>
      </p:sp>
      <p:sp>
        <p:nvSpPr>
          <p:cNvPr id="2" name="Title 1"/>
          <p:cNvSpPr>
            <a:spLocks noGrp="1"/>
          </p:cNvSpPr>
          <p:nvPr>
            <p:ph type="title"/>
          </p:nvPr>
        </p:nvSpPr>
        <p:spPr/>
        <p:txBody>
          <a:bodyPr/>
          <a:lstStyle>
            <a:lvl1pPr>
              <a:defRPr>
                <a:solidFill>
                  <a:schemeClr val="accent1"/>
                </a:solidFill>
              </a:defRPr>
            </a:lvl1pPr>
          </a:lstStyle>
          <a:p>
            <a:r>
              <a:rPr lang="en-AU"/>
              <a:t>Click to edit Master title style</a:t>
            </a:r>
            <a:endParaRPr lang="en-US" dirty="0"/>
          </a:p>
        </p:txBody>
      </p:sp>
      <p:sp>
        <p:nvSpPr>
          <p:cNvPr id="4" name="Content Placeholder 3"/>
          <p:cNvSpPr>
            <a:spLocks noGrp="1"/>
          </p:cNvSpPr>
          <p:nvPr>
            <p:ph sz="half" idx="2"/>
          </p:nvPr>
        </p:nvSpPr>
        <p:spPr>
          <a:xfrm>
            <a:off x="4648200" y="1019944"/>
            <a:ext cx="4038600" cy="3394472"/>
          </a:xfrm>
        </p:spPr>
        <p:txBody>
          <a:bodyPr/>
          <a:lstStyle>
            <a:lvl1pPr>
              <a:defRPr sz="2400"/>
            </a:lvl1pPr>
            <a:lvl2pPr>
              <a:defRPr sz="24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p:txBody>
      </p:sp>
      <p:sp>
        <p:nvSpPr>
          <p:cNvPr id="8" name="Text Placeholder 7"/>
          <p:cNvSpPr>
            <a:spLocks noGrp="1"/>
          </p:cNvSpPr>
          <p:nvPr>
            <p:ph type="body" sz="quarter" idx="11"/>
          </p:nvPr>
        </p:nvSpPr>
        <p:spPr>
          <a:xfrm>
            <a:off x="457200" y="4118372"/>
            <a:ext cx="4038600" cy="403202"/>
          </a:xfrm>
        </p:spPr>
        <p:txBody>
          <a:bodyPr lIns="0" tIns="72000" rIns="72000">
            <a:noAutofit/>
          </a:bodyPr>
          <a:lstStyle>
            <a:lvl1pPr marL="0" marR="0" indent="0" algn="l" defTabSz="457200" rtl="0" eaLnBrk="1" fontAlgn="auto" latinLnBrk="0" hangingPunct="1">
              <a:lnSpc>
                <a:spcPct val="100000"/>
              </a:lnSpc>
              <a:spcBef>
                <a:spcPct val="20000"/>
              </a:spcBef>
              <a:spcAft>
                <a:spcPts val="0"/>
              </a:spcAft>
              <a:buClrTx/>
              <a:buSzTx/>
              <a:buFont typeface="Lucida Grande"/>
              <a:buNone/>
              <a:tabLst/>
              <a:defRPr sz="1100"/>
            </a:lvl1pPr>
            <a:lvl2pPr>
              <a:defRPr sz="1100"/>
            </a:lvl2pPr>
            <a:lvl3pPr>
              <a:defRPr sz="1100"/>
            </a:lvl3pPr>
            <a:lvl4pPr>
              <a:defRPr sz="1100"/>
            </a:lvl4pPr>
            <a:lvl5pPr>
              <a:defRPr sz="1100"/>
            </a:lvl5pPr>
          </a:lstStyle>
          <a:p>
            <a:pPr lvl="0"/>
            <a:r>
              <a:rPr lang="en-AU"/>
              <a:t>Click to edit Master text styles</a:t>
            </a:r>
          </a:p>
          <a:p>
            <a:pPr lvl="1"/>
            <a:r>
              <a:rPr lang="en-AU"/>
              <a:t>Second level</a:t>
            </a:r>
          </a:p>
          <a:p>
            <a:pPr lvl="2"/>
            <a:r>
              <a:rPr lang="en-AU"/>
              <a:t>Third level</a:t>
            </a:r>
          </a:p>
        </p:txBody>
      </p:sp>
    </p:spTree>
    <p:extLst>
      <p:ext uri="{BB962C8B-B14F-4D97-AF65-F5344CB8AC3E}">
        <p14:creationId xmlns:p14="http://schemas.microsoft.com/office/powerpoint/2010/main" val="9259705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Content and Chart">
    <p:spTree>
      <p:nvGrpSpPr>
        <p:cNvPr id="1" name=""/>
        <p:cNvGrpSpPr/>
        <p:nvPr/>
      </p:nvGrpSpPr>
      <p:grpSpPr>
        <a:xfrm>
          <a:off x="0" y="0"/>
          <a:ext cx="0" cy="0"/>
          <a:chOff x="0" y="0"/>
          <a:chExt cx="0" cy="0"/>
        </a:xfrm>
      </p:grpSpPr>
      <p:sp>
        <p:nvSpPr>
          <p:cNvPr id="6" name="Chart Placeholder 5"/>
          <p:cNvSpPr>
            <a:spLocks noGrp="1"/>
          </p:cNvSpPr>
          <p:nvPr>
            <p:ph type="chart" sz="quarter" idx="13"/>
          </p:nvPr>
        </p:nvSpPr>
        <p:spPr>
          <a:xfrm>
            <a:off x="457200" y="1020367"/>
            <a:ext cx="4038600" cy="3098006"/>
          </a:xfrm>
        </p:spPr>
        <p:txBody>
          <a:bodyPr rtlCol="0">
            <a:normAutofit/>
          </a:bodyPr>
          <a:lstStyle>
            <a:lvl1pPr marL="0" marR="0" indent="0" algn="l" defTabSz="457200" rtl="0" eaLnBrk="1" fontAlgn="auto" latinLnBrk="0" hangingPunct="1">
              <a:lnSpc>
                <a:spcPct val="100000"/>
              </a:lnSpc>
              <a:spcBef>
                <a:spcPct val="20000"/>
              </a:spcBef>
              <a:spcAft>
                <a:spcPts val="0"/>
              </a:spcAft>
              <a:buClrTx/>
              <a:buSzTx/>
              <a:buFont typeface="Lucida Grande"/>
              <a:buNone/>
              <a:tabLst/>
              <a:defRPr/>
            </a:lvl1pPr>
          </a:lstStyle>
          <a:p>
            <a:pPr lvl="0"/>
            <a:r>
              <a:rPr lang="en-AU" noProof="0"/>
              <a:t>Click icon to add chart</a:t>
            </a:r>
            <a:endParaRPr lang="en-US" noProof="0" dirty="0"/>
          </a:p>
        </p:txBody>
      </p:sp>
      <p:sp>
        <p:nvSpPr>
          <p:cNvPr id="2" name="Title 1"/>
          <p:cNvSpPr>
            <a:spLocks noGrp="1"/>
          </p:cNvSpPr>
          <p:nvPr>
            <p:ph type="title"/>
          </p:nvPr>
        </p:nvSpPr>
        <p:spPr/>
        <p:txBody>
          <a:bodyPr/>
          <a:lstStyle>
            <a:lvl1pPr>
              <a:defRPr>
                <a:solidFill>
                  <a:schemeClr val="accent1"/>
                </a:solidFill>
              </a:defRPr>
            </a:lvl1pPr>
          </a:lstStyle>
          <a:p>
            <a:r>
              <a:rPr lang="en-AU"/>
              <a:t>Click to edit Master title style</a:t>
            </a:r>
            <a:endParaRPr lang="en-US" dirty="0"/>
          </a:p>
        </p:txBody>
      </p:sp>
      <p:sp>
        <p:nvSpPr>
          <p:cNvPr id="4" name="Content Placeholder 3"/>
          <p:cNvSpPr>
            <a:spLocks noGrp="1"/>
          </p:cNvSpPr>
          <p:nvPr>
            <p:ph sz="half" idx="2"/>
          </p:nvPr>
        </p:nvSpPr>
        <p:spPr>
          <a:xfrm>
            <a:off x="4648200" y="1019944"/>
            <a:ext cx="4038600" cy="3394472"/>
          </a:xfrm>
        </p:spPr>
        <p:txBody>
          <a:bodyPr/>
          <a:lstStyle>
            <a:lvl1pPr>
              <a:defRPr sz="2400"/>
            </a:lvl1pPr>
            <a:lvl2pPr>
              <a:defRPr sz="24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p:txBody>
      </p:sp>
      <p:sp>
        <p:nvSpPr>
          <p:cNvPr id="8" name="Text Placeholder 7"/>
          <p:cNvSpPr>
            <a:spLocks noGrp="1"/>
          </p:cNvSpPr>
          <p:nvPr>
            <p:ph type="body" sz="quarter" idx="11"/>
          </p:nvPr>
        </p:nvSpPr>
        <p:spPr>
          <a:xfrm>
            <a:off x="457200" y="4118372"/>
            <a:ext cx="4038600" cy="403202"/>
          </a:xfrm>
        </p:spPr>
        <p:txBody>
          <a:bodyPr lIns="0" tIns="72000" rIns="72000">
            <a:noAutofit/>
          </a:bodyPr>
          <a:lstStyle>
            <a:lvl1pPr marL="0" marR="0" indent="0" algn="l" defTabSz="457200" rtl="0" eaLnBrk="1" fontAlgn="auto" latinLnBrk="0" hangingPunct="1">
              <a:lnSpc>
                <a:spcPct val="100000"/>
              </a:lnSpc>
              <a:spcBef>
                <a:spcPct val="20000"/>
              </a:spcBef>
              <a:spcAft>
                <a:spcPts val="0"/>
              </a:spcAft>
              <a:buClrTx/>
              <a:buSzTx/>
              <a:buFont typeface="Lucida Grande"/>
              <a:buNone/>
              <a:tabLst/>
              <a:defRPr sz="1100"/>
            </a:lvl1pPr>
            <a:lvl2pPr>
              <a:defRPr sz="1100"/>
            </a:lvl2pPr>
            <a:lvl3pPr>
              <a:defRPr sz="1100"/>
            </a:lvl3pPr>
            <a:lvl4pPr>
              <a:defRPr sz="1100"/>
            </a:lvl4pPr>
            <a:lvl5pPr>
              <a:defRPr sz="1100"/>
            </a:lvl5pPr>
          </a:lstStyle>
          <a:p>
            <a:pPr lvl="0"/>
            <a:r>
              <a:rPr lang="en-AU"/>
              <a:t>Click to edit Master text styles</a:t>
            </a:r>
          </a:p>
          <a:p>
            <a:pPr lvl="1"/>
            <a:r>
              <a:rPr lang="en-AU"/>
              <a:t>Second level</a:t>
            </a:r>
          </a:p>
          <a:p>
            <a:pPr lvl="2"/>
            <a:r>
              <a:rPr lang="en-AU"/>
              <a:t>Third level</a:t>
            </a:r>
          </a:p>
        </p:txBody>
      </p:sp>
    </p:spTree>
    <p:extLst>
      <p:ext uri="{BB962C8B-B14F-4D97-AF65-F5344CB8AC3E}">
        <p14:creationId xmlns:p14="http://schemas.microsoft.com/office/powerpoint/2010/main" val="3018079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Image">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p:txBody>
          <a:bodyPr rtlCol="0" anchor="ctr" anchorCtr="1">
            <a:normAutofit/>
          </a:bodyPr>
          <a:lstStyle>
            <a:lvl1pPr marL="0" indent="0" algn="ctr">
              <a:buNone/>
              <a:defRPr baseline="0"/>
            </a:lvl1pPr>
          </a:lstStyle>
          <a:p>
            <a:pPr lvl="0"/>
            <a:r>
              <a:rPr lang="en-AU" noProof="0"/>
              <a:t>Drag picture to placeholder or click icon to add</a:t>
            </a:r>
            <a:endParaRPr lang="en-US" noProof="0" dirty="0"/>
          </a:p>
        </p:txBody>
      </p:sp>
      <p:sp>
        <p:nvSpPr>
          <p:cNvPr id="2" name="Title 1"/>
          <p:cNvSpPr>
            <a:spLocks noGrp="1"/>
          </p:cNvSpPr>
          <p:nvPr>
            <p:ph type="title"/>
          </p:nvPr>
        </p:nvSpPr>
        <p:spPr/>
        <p:txBody>
          <a:bodyPr/>
          <a:lstStyle>
            <a:lvl1pPr>
              <a:defRPr>
                <a:solidFill>
                  <a:schemeClr val="accent1"/>
                </a:solidFill>
              </a:defRPr>
            </a:lvl1pPr>
          </a:lstStyle>
          <a:p>
            <a:r>
              <a:rPr lang="en-AU"/>
              <a:t>Click to edit Master title style</a:t>
            </a:r>
            <a:endParaRPr lang="en-US" dirty="0"/>
          </a:p>
        </p:txBody>
      </p:sp>
    </p:spTree>
    <p:extLst>
      <p:ext uri="{BB962C8B-B14F-4D97-AF65-F5344CB8AC3E}">
        <p14:creationId xmlns:p14="http://schemas.microsoft.com/office/powerpoint/2010/main" val="8318945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AU"/>
              <a:t>Click to edit Master title style</a:t>
            </a:r>
            <a:endParaRPr lang="en-US" dirty="0"/>
          </a:p>
        </p:txBody>
      </p:sp>
    </p:spTree>
    <p:extLst>
      <p:ext uri="{BB962C8B-B14F-4D97-AF65-F5344CB8AC3E}">
        <p14:creationId xmlns:p14="http://schemas.microsoft.com/office/powerpoint/2010/main" val="3643587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Red option 2">
    <p:spTree>
      <p:nvGrpSpPr>
        <p:cNvPr id="1" name=""/>
        <p:cNvGrpSpPr/>
        <p:nvPr/>
      </p:nvGrpSpPr>
      <p:grpSpPr>
        <a:xfrm>
          <a:off x="0" y="0"/>
          <a:ext cx="0" cy="0"/>
          <a:chOff x="0" y="0"/>
          <a:chExt cx="0" cy="0"/>
        </a:xfrm>
      </p:grpSpPr>
      <p:pic>
        <p:nvPicPr>
          <p:cNvPr id="11" name="Picture 10" descr="PPT Template_widescreen_background file_red.jpg"/>
          <p:cNvPicPr>
            <a:picLocks/>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pic>
        <p:nvPicPr>
          <p:cNvPr id="7" name="Picture 6" descr="269F7152-Edit.jpg"/>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4579682" y="0"/>
            <a:ext cx="4564318" cy="5165567"/>
          </a:xfrm>
          <a:prstGeom prst="rect">
            <a:avLst/>
          </a:prstGeom>
        </p:spPr>
      </p:pic>
      <p:sp>
        <p:nvSpPr>
          <p:cNvPr id="12" name="Title 8"/>
          <p:cNvSpPr>
            <a:spLocks noGrp="1"/>
          </p:cNvSpPr>
          <p:nvPr>
            <p:ph type="title"/>
          </p:nvPr>
        </p:nvSpPr>
        <p:spPr>
          <a:xfrm>
            <a:off x="381883" y="1290842"/>
            <a:ext cx="3965263" cy="1303630"/>
          </a:xfrm>
        </p:spPr>
        <p:txBody>
          <a:bodyPr anchor="t"/>
          <a:lstStyle>
            <a:lvl1pPr>
              <a:defRPr sz="2800">
                <a:solidFill>
                  <a:schemeClr val="bg1"/>
                </a:solidFill>
              </a:defRPr>
            </a:lvl1pPr>
          </a:lstStyle>
          <a:p>
            <a:r>
              <a:rPr lang="en-AU"/>
              <a:t>Click to edit Master title style</a:t>
            </a:r>
            <a:endParaRPr lang="en-US" dirty="0"/>
          </a:p>
        </p:txBody>
      </p:sp>
      <p:sp>
        <p:nvSpPr>
          <p:cNvPr id="13" name="Text Placeholder 4"/>
          <p:cNvSpPr>
            <a:spLocks noGrp="1"/>
          </p:cNvSpPr>
          <p:nvPr>
            <p:ph type="body" sz="quarter" idx="11"/>
          </p:nvPr>
        </p:nvSpPr>
        <p:spPr>
          <a:xfrm>
            <a:off x="383330" y="2594472"/>
            <a:ext cx="3963817" cy="639366"/>
          </a:xfrm>
        </p:spPr>
        <p:txBody>
          <a:bodyPr/>
          <a:lstStyle>
            <a:lvl1pPr marL="0" indent="0">
              <a:lnSpc>
                <a:spcPct val="90000"/>
              </a:lnSpc>
              <a:buNone/>
              <a:defRPr sz="1600"/>
            </a:lvl1pPr>
            <a:lvl2pPr marL="457200" indent="0">
              <a:buNone/>
              <a:defRPr sz="1600"/>
            </a:lvl2pPr>
            <a:lvl3pPr marL="914400" indent="0">
              <a:buNone/>
              <a:defRPr sz="1600"/>
            </a:lvl3pPr>
            <a:lvl4pPr marL="1371600" indent="0">
              <a:buNone/>
              <a:defRPr/>
            </a:lvl4pPr>
            <a:lvl5pPr marL="1828800" indent="0">
              <a:buNone/>
              <a:defRPr/>
            </a:lvl5pPr>
          </a:lstStyle>
          <a:p>
            <a:pPr lvl="0"/>
            <a:r>
              <a:rPr lang="en-AU"/>
              <a:t>Click to edit Master text styles</a:t>
            </a:r>
          </a:p>
          <a:p>
            <a:pPr lvl="1"/>
            <a:r>
              <a:rPr lang="en-AU"/>
              <a:t>Second level</a:t>
            </a:r>
          </a:p>
          <a:p>
            <a:pPr lvl="2"/>
            <a:r>
              <a:rPr lang="en-AU"/>
              <a:t>Third level</a:t>
            </a:r>
          </a:p>
        </p:txBody>
      </p:sp>
    </p:spTree>
    <p:extLst>
      <p:ext uri="{BB962C8B-B14F-4D97-AF65-F5344CB8AC3E}">
        <p14:creationId xmlns:p14="http://schemas.microsoft.com/office/powerpoint/2010/main" val="21069887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2603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tion Divider - Option 1">
    <p:spTree>
      <p:nvGrpSpPr>
        <p:cNvPr id="1" name=""/>
        <p:cNvGrpSpPr/>
        <p:nvPr/>
      </p:nvGrpSpPr>
      <p:grpSpPr>
        <a:xfrm>
          <a:off x="0" y="0"/>
          <a:ext cx="0" cy="0"/>
          <a:chOff x="0" y="0"/>
          <a:chExt cx="0" cy="0"/>
        </a:xfrm>
      </p:grpSpPr>
      <p:sp>
        <p:nvSpPr>
          <p:cNvPr id="6" name="Rectangle 5"/>
          <p:cNvSpPr/>
          <p:nvPr/>
        </p:nvSpPr>
        <p:spPr>
          <a:xfrm>
            <a:off x="0" y="0"/>
            <a:ext cx="9144000" cy="51435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pic>
        <p:nvPicPr>
          <p:cNvPr id="8" name="Picture 7" descr="USY_MB1_PMS_1_Colour_Reversed_Logo.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4025" y="4429125"/>
            <a:ext cx="1536700" cy="3984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itle 8"/>
          <p:cNvSpPr>
            <a:spLocks noGrp="1"/>
          </p:cNvSpPr>
          <p:nvPr>
            <p:ph type="title"/>
          </p:nvPr>
        </p:nvSpPr>
        <p:spPr>
          <a:xfrm>
            <a:off x="381884" y="261227"/>
            <a:ext cx="8388586" cy="396568"/>
          </a:xfrm>
        </p:spPr>
        <p:txBody>
          <a:bodyPr tIns="0" anchor="t"/>
          <a:lstStyle>
            <a:lvl1pPr>
              <a:defRPr baseline="0">
                <a:solidFill>
                  <a:schemeClr val="accent1"/>
                </a:solidFill>
              </a:defRPr>
            </a:lvl1pPr>
          </a:lstStyle>
          <a:p>
            <a:r>
              <a:rPr lang="en-AU"/>
              <a:t>Click to edit Master title style</a:t>
            </a:r>
            <a:endParaRPr lang="en-US" dirty="0"/>
          </a:p>
        </p:txBody>
      </p:sp>
      <p:sp>
        <p:nvSpPr>
          <p:cNvPr id="5" name="Text Placeholder 4"/>
          <p:cNvSpPr>
            <a:spLocks noGrp="1"/>
          </p:cNvSpPr>
          <p:nvPr>
            <p:ph type="body" sz="quarter" idx="11"/>
          </p:nvPr>
        </p:nvSpPr>
        <p:spPr>
          <a:xfrm>
            <a:off x="381884" y="657795"/>
            <a:ext cx="8387705" cy="639366"/>
          </a:xfrm>
        </p:spPr>
        <p:txBody>
          <a:bodyPr tIns="72000"/>
          <a:lstStyle>
            <a:lvl1pPr marL="0" indent="0">
              <a:lnSpc>
                <a:spcPct val="90000"/>
              </a:lnSpc>
              <a:buNone/>
              <a:defRPr sz="240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AU"/>
              <a:t>Click to edit Master text styles</a:t>
            </a:r>
          </a:p>
        </p:txBody>
      </p:sp>
      <p:sp>
        <p:nvSpPr>
          <p:cNvPr id="7" name="Picture Placeholder 13"/>
          <p:cNvSpPr>
            <a:spLocks noGrp="1"/>
          </p:cNvSpPr>
          <p:nvPr>
            <p:ph type="pic" sz="quarter" idx="12"/>
          </p:nvPr>
        </p:nvSpPr>
        <p:spPr>
          <a:xfrm>
            <a:off x="454455" y="1350309"/>
            <a:ext cx="8226486" cy="3476622"/>
          </a:xfrm>
          <a:solidFill>
            <a:srgbClr val="D9D9D9"/>
          </a:solidFill>
        </p:spPr>
        <p:txBody>
          <a:bodyPr rtlCol="0" anchor="ctr">
            <a:normAutofit/>
          </a:bodyPr>
          <a:lstStyle>
            <a:lvl1pPr marL="0" indent="0" algn="ctr">
              <a:buNone/>
              <a:defRPr/>
            </a:lvl1pPr>
          </a:lstStyle>
          <a:p>
            <a:pPr lvl="0"/>
            <a:r>
              <a:rPr lang="en-AU" noProof="0"/>
              <a:t>Drag picture to placeholder or click icon to add</a:t>
            </a:r>
            <a:endParaRPr lang="en-US" noProof="0" dirty="0"/>
          </a:p>
        </p:txBody>
      </p:sp>
    </p:spTree>
    <p:extLst>
      <p:ext uri="{BB962C8B-B14F-4D97-AF65-F5344CB8AC3E}">
        <p14:creationId xmlns:p14="http://schemas.microsoft.com/office/powerpoint/2010/main" val="25916228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Section Divider - Option 2">
    <p:spTree>
      <p:nvGrpSpPr>
        <p:cNvPr id="1" name=""/>
        <p:cNvGrpSpPr/>
        <p:nvPr/>
      </p:nvGrpSpPr>
      <p:grpSpPr>
        <a:xfrm>
          <a:off x="0" y="0"/>
          <a:ext cx="0" cy="0"/>
          <a:chOff x="0" y="0"/>
          <a:chExt cx="0" cy="0"/>
        </a:xfrm>
      </p:grpSpPr>
      <p:pic>
        <p:nvPicPr>
          <p:cNvPr id="2" name="Picture 1" descr="PPT Template_widescreen_background file_charcoal.jpg"/>
          <p:cNvPicPr>
            <a:picLocks/>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8000"/>
          </a:xfrm>
          <a:prstGeom prst="rect">
            <a:avLst/>
          </a:prstGeom>
        </p:spPr>
      </p:pic>
      <p:sp>
        <p:nvSpPr>
          <p:cNvPr id="9" name="Title 8"/>
          <p:cNvSpPr>
            <a:spLocks noGrp="1"/>
          </p:cNvSpPr>
          <p:nvPr>
            <p:ph type="title"/>
          </p:nvPr>
        </p:nvSpPr>
        <p:spPr>
          <a:xfrm>
            <a:off x="381884" y="1348200"/>
            <a:ext cx="3948874" cy="1224574"/>
          </a:xfrm>
        </p:spPr>
        <p:txBody>
          <a:bodyPr tIns="0" anchor="t"/>
          <a:lstStyle>
            <a:lvl1pPr>
              <a:defRPr baseline="0">
                <a:solidFill>
                  <a:schemeClr val="bg1"/>
                </a:solidFill>
              </a:defRPr>
            </a:lvl1pPr>
          </a:lstStyle>
          <a:p>
            <a:r>
              <a:rPr lang="en-AU"/>
              <a:t>Click to edit Master title style</a:t>
            </a:r>
            <a:endParaRPr lang="en-US" dirty="0"/>
          </a:p>
        </p:txBody>
      </p:sp>
    </p:spTree>
    <p:extLst>
      <p:ext uri="{BB962C8B-B14F-4D97-AF65-F5344CB8AC3E}">
        <p14:creationId xmlns:p14="http://schemas.microsoft.com/office/powerpoint/2010/main" val="4124428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ection Divider - Option 3">
    <p:spTree>
      <p:nvGrpSpPr>
        <p:cNvPr id="1" name=""/>
        <p:cNvGrpSpPr/>
        <p:nvPr/>
      </p:nvGrpSpPr>
      <p:grpSpPr>
        <a:xfrm>
          <a:off x="0" y="0"/>
          <a:ext cx="0" cy="0"/>
          <a:chOff x="0" y="0"/>
          <a:chExt cx="0" cy="0"/>
        </a:xfrm>
      </p:grpSpPr>
      <p:pic>
        <p:nvPicPr>
          <p:cNvPr id="2" name="Picture 1" descr="PPT Template_widescreen_background file_blue.jpg"/>
          <p:cNvPicPr>
            <a:picLocks/>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8000"/>
          </a:xfrm>
          <a:prstGeom prst="rect">
            <a:avLst/>
          </a:prstGeom>
        </p:spPr>
      </p:pic>
      <p:sp>
        <p:nvSpPr>
          <p:cNvPr id="7" name="Title 8"/>
          <p:cNvSpPr>
            <a:spLocks noGrp="1"/>
          </p:cNvSpPr>
          <p:nvPr>
            <p:ph type="title"/>
          </p:nvPr>
        </p:nvSpPr>
        <p:spPr>
          <a:xfrm>
            <a:off x="381884" y="1348200"/>
            <a:ext cx="3948874" cy="1388445"/>
          </a:xfrm>
        </p:spPr>
        <p:txBody>
          <a:bodyPr tIns="0" anchor="t"/>
          <a:lstStyle>
            <a:lvl1pPr>
              <a:defRPr baseline="0">
                <a:solidFill>
                  <a:schemeClr val="bg1"/>
                </a:solidFill>
              </a:defRPr>
            </a:lvl1pPr>
          </a:lstStyle>
          <a:p>
            <a:r>
              <a:rPr lang="en-AU"/>
              <a:t>Click to edit Master title style</a:t>
            </a:r>
            <a:endParaRPr lang="en-US" dirty="0"/>
          </a:p>
        </p:txBody>
      </p:sp>
    </p:spTree>
    <p:extLst>
      <p:ext uri="{BB962C8B-B14F-4D97-AF65-F5344CB8AC3E}">
        <p14:creationId xmlns:p14="http://schemas.microsoft.com/office/powerpoint/2010/main" val="8573159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Divider - Option 4">
    <p:spTree>
      <p:nvGrpSpPr>
        <p:cNvPr id="1" name=""/>
        <p:cNvGrpSpPr/>
        <p:nvPr/>
      </p:nvGrpSpPr>
      <p:grpSpPr>
        <a:xfrm>
          <a:off x="0" y="0"/>
          <a:ext cx="0" cy="0"/>
          <a:chOff x="0" y="0"/>
          <a:chExt cx="0" cy="0"/>
        </a:xfrm>
      </p:grpSpPr>
      <p:pic>
        <p:nvPicPr>
          <p:cNvPr id="2" name="Picture 1" descr="PPT Template_widescreen_background file_yellow.jpg"/>
          <p:cNvPicPr>
            <a:picLocks/>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8000"/>
          </a:xfrm>
          <a:prstGeom prst="rect">
            <a:avLst/>
          </a:prstGeom>
        </p:spPr>
      </p:pic>
      <p:sp>
        <p:nvSpPr>
          <p:cNvPr id="8" name="Title 8"/>
          <p:cNvSpPr>
            <a:spLocks noGrp="1"/>
          </p:cNvSpPr>
          <p:nvPr>
            <p:ph type="title"/>
          </p:nvPr>
        </p:nvSpPr>
        <p:spPr>
          <a:xfrm>
            <a:off x="381884" y="1348200"/>
            <a:ext cx="3948874" cy="1634252"/>
          </a:xfrm>
        </p:spPr>
        <p:txBody>
          <a:bodyPr tIns="0" anchor="t"/>
          <a:lstStyle>
            <a:lvl1pPr>
              <a:defRPr baseline="0">
                <a:solidFill>
                  <a:schemeClr val="tx1"/>
                </a:solidFill>
              </a:defRPr>
            </a:lvl1pPr>
          </a:lstStyle>
          <a:p>
            <a:r>
              <a:rPr lang="en-AU"/>
              <a:t>Click to edit Master title style</a:t>
            </a:r>
            <a:endParaRPr lang="en-US" dirty="0"/>
          </a:p>
        </p:txBody>
      </p:sp>
    </p:spTree>
    <p:extLst>
      <p:ext uri="{BB962C8B-B14F-4D97-AF65-F5344CB8AC3E}">
        <p14:creationId xmlns:p14="http://schemas.microsoft.com/office/powerpoint/2010/main" val="536977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Red option 3">
    <p:spTree>
      <p:nvGrpSpPr>
        <p:cNvPr id="1" name=""/>
        <p:cNvGrpSpPr/>
        <p:nvPr/>
      </p:nvGrpSpPr>
      <p:grpSpPr>
        <a:xfrm>
          <a:off x="0" y="0"/>
          <a:ext cx="0" cy="0"/>
          <a:chOff x="0" y="0"/>
          <a:chExt cx="0" cy="0"/>
        </a:xfrm>
      </p:grpSpPr>
      <p:pic>
        <p:nvPicPr>
          <p:cNvPr id="14" name="Picture 13" descr="PPT Template_widescreen_background file_red.jpg"/>
          <p:cNvPicPr>
            <a:picLocks/>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pic>
        <p:nvPicPr>
          <p:cNvPr id="5" name="Picture 6" descr="Cropped images_Widescreen_2.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560888" y="0"/>
            <a:ext cx="4595812" cy="5143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itle 8"/>
          <p:cNvSpPr>
            <a:spLocks noGrp="1"/>
          </p:cNvSpPr>
          <p:nvPr>
            <p:ph type="title"/>
          </p:nvPr>
        </p:nvSpPr>
        <p:spPr>
          <a:xfrm>
            <a:off x="381883" y="1290842"/>
            <a:ext cx="3965263" cy="1303630"/>
          </a:xfrm>
        </p:spPr>
        <p:txBody>
          <a:bodyPr anchor="t"/>
          <a:lstStyle>
            <a:lvl1pPr>
              <a:defRPr sz="2800">
                <a:solidFill>
                  <a:schemeClr val="bg1"/>
                </a:solidFill>
              </a:defRPr>
            </a:lvl1pPr>
          </a:lstStyle>
          <a:p>
            <a:r>
              <a:rPr lang="en-AU"/>
              <a:t>Click to edit Master title style</a:t>
            </a:r>
            <a:endParaRPr lang="en-US" dirty="0"/>
          </a:p>
        </p:txBody>
      </p:sp>
      <p:sp>
        <p:nvSpPr>
          <p:cNvPr id="8" name="Text Placeholder 4"/>
          <p:cNvSpPr>
            <a:spLocks noGrp="1"/>
          </p:cNvSpPr>
          <p:nvPr>
            <p:ph type="body" sz="quarter" idx="11"/>
          </p:nvPr>
        </p:nvSpPr>
        <p:spPr>
          <a:xfrm>
            <a:off x="383330" y="2594472"/>
            <a:ext cx="3963817" cy="639366"/>
          </a:xfrm>
        </p:spPr>
        <p:txBody>
          <a:bodyPr/>
          <a:lstStyle>
            <a:lvl1pPr marL="0" indent="0">
              <a:lnSpc>
                <a:spcPct val="90000"/>
              </a:lnSpc>
              <a:buNone/>
              <a:defRPr sz="1600"/>
            </a:lvl1pPr>
            <a:lvl2pPr marL="457200" indent="0">
              <a:buNone/>
              <a:defRPr sz="1600"/>
            </a:lvl2pPr>
            <a:lvl3pPr marL="914400" indent="0">
              <a:buNone/>
              <a:defRPr sz="1600"/>
            </a:lvl3pPr>
            <a:lvl4pPr marL="1371600" indent="0">
              <a:buNone/>
              <a:defRPr/>
            </a:lvl4pPr>
            <a:lvl5pPr marL="1828800" indent="0">
              <a:buNone/>
              <a:defRPr/>
            </a:lvl5pPr>
          </a:lstStyle>
          <a:p>
            <a:pPr lvl="0"/>
            <a:r>
              <a:rPr lang="en-AU"/>
              <a:t>Click to edit Master text styles</a:t>
            </a:r>
          </a:p>
          <a:p>
            <a:pPr lvl="1"/>
            <a:r>
              <a:rPr lang="en-AU"/>
              <a:t>Second level</a:t>
            </a:r>
          </a:p>
          <a:p>
            <a:pPr lvl="2"/>
            <a:r>
              <a:rPr lang="en-AU"/>
              <a:t>Third level</a:t>
            </a:r>
          </a:p>
        </p:txBody>
      </p:sp>
    </p:spTree>
    <p:extLst>
      <p:ext uri="{BB962C8B-B14F-4D97-AF65-F5344CB8AC3E}">
        <p14:creationId xmlns:p14="http://schemas.microsoft.com/office/powerpoint/2010/main" val="682712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 Red option 4">
    <p:spTree>
      <p:nvGrpSpPr>
        <p:cNvPr id="1" name=""/>
        <p:cNvGrpSpPr/>
        <p:nvPr/>
      </p:nvGrpSpPr>
      <p:grpSpPr>
        <a:xfrm>
          <a:off x="0" y="0"/>
          <a:ext cx="0" cy="0"/>
          <a:chOff x="0" y="0"/>
          <a:chExt cx="0" cy="0"/>
        </a:xfrm>
      </p:grpSpPr>
      <p:pic>
        <p:nvPicPr>
          <p:cNvPr id="13" name="Picture 12" descr="PPT Template_widescreen_background file_red.jpg"/>
          <p:cNvPicPr>
            <a:picLocks/>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pic>
        <p:nvPicPr>
          <p:cNvPr id="5" name="Picture 6" descr="Cropped images_Widescreen_4.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560888" y="0"/>
            <a:ext cx="4595812" cy="5143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itle 8"/>
          <p:cNvSpPr>
            <a:spLocks noGrp="1"/>
          </p:cNvSpPr>
          <p:nvPr>
            <p:ph type="title"/>
          </p:nvPr>
        </p:nvSpPr>
        <p:spPr>
          <a:xfrm>
            <a:off x="381883" y="1290842"/>
            <a:ext cx="3965263" cy="1303630"/>
          </a:xfrm>
        </p:spPr>
        <p:txBody>
          <a:bodyPr anchor="t"/>
          <a:lstStyle>
            <a:lvl1pPr>
              <a:defRPr sz="2800">
                <a:solidFill>
                  <a:schemeClr val="bg1"/>
                </a:solidFill>
              </a:defRPr>
            </a:lvl1pPr>
          </a:lstStyle>
          <a:p>
            <a:r>
              <a:rPr lang="en-AU"/>
              <a:t>Click to edit Master title style</a:t>
            </a:r>
            <a:endParaRPr lang="en-US" dirty="0"/>
          </a:p>
        </p:txBody>
      </p:sp>
      <p:sp>
        <p:nvSpPr>
          <p:cNvPr id="8" name="Text Placeholder 4"/>
          <p:cNvSpPr>
            <a:spLocks noGrp="1"/>
          </p:cNvSpPr>
          <p:nvPr>
            <p:ph type="body" sz="quarter" idx="11"/>
          </p:nvPr>
        </p:nvSpPr>
        <p:spPr>
          <a:xfrm>
            <a:off x="383330" y="2594472"/>
            <a:ext cx="3963817" cy="639366"/>
          </a:xfrm>
        </p:spPr>
        <p:txBody>
          <a:bodyPr/>
          <a:lstStyle>
            <a:lvl1pPr marL="0" indent="0">
              <a:lnSpc>
                <a:spcPct val="90000"/>
              </a:lnSpc>
              <a:buNone/>
              <a:defRPr sz="1600"/>
            </a:lvl1pPr>
            <a:lvl2pPr marL="457200" indent="0">
              <a:buNone/>
              <a:defRPr sz="1600"/>
            </a:lvl2pPr>
            <a:lvl3pPr marL="914400" indent="0">
              <a:buNone/>
              <a:defRPr sz="1600"/>
            </a:lvl3pPr>
            <a:lvl4pPr marL="1371600" indent="0">
              <a:buNone/>
              <a:defRPr/>
            </a:lvl4pPr>
            <a:lvl5pPr marL="1828800" indent="0">
              <a:buNone/>
              <a:defRPr/>
            </a:lvl5pPr>
          </a:lstStyle>
          <a:p>
            <a:pPr lvl="0"/>
            <a:r>
              <a:rPr lang="en-AU"/>
              <a:t>Click to edit Master text styles</a:t>
            </a:r>
          </a:p>
          <a:p>
            <a:pPr lvl="1"/>
            <a:r>
              <a:rPr lang="en-AU"/>
              <a:t>Second level</a:t>
            </a:r>
          </a:p>
          <a:p>
            <a:pPr lvl="2"/>
            <a:r>
              <a:rPr lang="en-AU"/>
              <a:t>Third level</a:t>
            </a:r>
          </a:p>
        </p:txBody>
      </p:sp>
    </p:spTree>
    <p:extLst>
      <p:ext uri="{BB962C8B-B14F-4D97-AF65-F5344CB8AC3E}">
        <p14:creationId xmlns:p14="http://schemas.microsoft.com/office/powerpoint/2010/main" val="2545800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 Red option 4">
    <p:spTree>
      <p:nvGrpSpPr>
        <p:cNvPr id="1" name=""/>
        <p:cNvGrpSpPr/>
        <p:nvPr/>
      </p:nvGrpSpPr>
      <p:grpSpPr>
        <a:xfrm>
          <a:off x="0" y="0"/>
          <a:ext cx="0" cy="0"/>
          <a:chOff x="0" y="0"/>
          <a:chExt cx="0" cy="0"/>
        </a:xfrm>
      </p:grpSpPr>
      <p:pic>
        <p:nvPicPr>
          <p:cNvPr id="13" name="Picture 12" descr="PPT Template_widescreen_background file_red.jpg"/>
          <p:cNvPicPr>
            <a:picLocks/>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pic>
        <p:nvPicPr>
          <p:cNvPr id="10"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bwMode="auto">
          <a:xfrm>
            <a:off x="4530724" y="0"/>
            <a:ext cx="4613275" cy="5143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itle 8"/>
          <p:cNvSpPr>
            <a:spLocks noGrp="1"/>
          </p:cNvSpPr>
          <p:nvPr>
            <p:ph type="title"/>
          </p:nvPr>
        </p:nvSpPr>
        <p:spPr>
          <a:xfrm>
            <a:off x="381883" y="1290842"/>
            <a:ext cx="3965263" cy="1303630"/>
          </a:xfrm>
        </p:spPr>
        <p:txBody>
          <a:bodyPr anchor="t"/>
          <a:lstStyle>
            <a:lvl1pPr>
              <a:defRPr sz="2800">
                <a:solidFill>
                  <a:schemeClr val="bg1"/>
                </a:solidFill>
              </a:defRPr>
            </a:lvl1pPr>
          </a:lstStyle>
          <a:p>
            <a:r>
              <a:rPr lang="en-AU"/>
              <a:t>Click to edit Master title style</a:t>
            </a:r>
            <a:endParaRPr lang="en-US" dirty="0"/>
          </a:p>
        </p:txBody>
      </p:sp>
      <p:sp>
        <p:nvSpPr>
          <p:cNvPr id="8" name="Text Placeholder 4"/>
          <p:cNvSpPr>
            <a:spLocks noGrp="1"/>
          </p:cNvSpPr>
          <p:nvPr>
            <p:ph type="body" sz="quarter" idx="11"/>
          </p:nvPr>
        </p:nvSpPr>
        <p:spPr>
          <a:xfrm>
            <a:off x="383330" y="2594472"/>
            <a:ext cx="3963817" cy="639366"/>
          </a:xfrm>
        </p:spPr>
        <p:txBody>
          <a:bodyPr/>
          <a:lstStyle>
            <a:lvl1pPr marL="0" indent="0">
              <a:lnSpc>
                <a:spcPct val="90000"/>
              </a:lnSpc>
              <a:buNone/>
              <a:defRPr sz="1600"/>
            </a:lvl1pPr>
            <a:lvl2pPr marL="457200" indent="0">
              <a:buNone/>
              <a:defRPr sz="1600"/>
            </a:lvl2pPr>
            <a:lvl3pPr marL="914400" indent="0">
              <a:buNone/>
              <a:defRPr sz="1600"/>
            </a:lvl3pPr>
            <a:lvl4pPr marL="1371600" indent="0">
              <a:buNone/>
              <a:defRPr/>
            </a:lvl4pPr>
            <a:lvl5pPr marL="1828800" indent="0">
              <a:buNone/>
              <a:defRPr/>
            </a:lvl5pPr>
          </a:lstStyle>
          <a:p>
            <a:pPr lvl="0"/>
            <a:r>
              <a:rPr lang="en-AU"/>
              <a:t>Click to edit Master text styles</a:t>
            </a:r>
          </a:p>
          <a:p>
            <a:pPr lvl="1"/>
            <a:r>
              <a:rPr lang="en-AU"/>
              <a:t>Second level</a:t>
            </a:r>
          </a:p>
          <a:p>
            <a:pPr lvl="2"/>
            <a:r>
              <a:rPr lang="en-AU"/>
              <a:t>Third level</a:t>
            </a:r>
          </a:p>
        </p:txBody>
      </p:sp>
    </p:spTree>
    <p:extLst>
      <p:ext uri="{BB962C8B-B14F-4D97-AF65-F5344CB8AC3E}">
        <p14:creationId xmlns:p14="http://schemas.microsoft.com/office/powerpoint/2010/main" val="1418610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slide – Red option 4">
    <p:spTree>
      <p:nvGrpSpPr>
        <p:cNvPr id="1" name=""/>
        <p:cNvGrpSpPr/>
        <p:nvPr/>
      </p:nvGrpSpPr>
      <p:grpSpPr>
        <a:xfrm>
          <a:off x="0" y="0"/>
          <a:ext cx="0" cy="0"/>
          <a:chOff x="0" y="0"/>
          <a:chExt cx="0" cy="0"/>
        </a:xfrm>
      </p:grpSpPr>
      <p:pic>
        <p:nvPicPr>
          <p:cNvPr id="13" name="Picture 12" descr="PPT Template_widescreen_background file_red.jpg"/>
          <p:cNvPicPr>
            <a:picLocks/>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pic>
        <p:nvPicPr>
          <p:cNvPr id="9" name="Picture 8" descr="269F8271-Edit.jpg"/>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4560888" y="1"/>
            <a:ext cx="4583112" cy="5143500"/>
          </a:xfrm>
          <a:prstGeom prst="rect">
            <a:avLst/>
          </a:prstGeom>
        </p:spPr>
      </p:pic>
      <p:sp>
        <p:nvSpPr>
          <p:cNvPr id="7" name="Title 8"/>
          <p:cNvSpPr>
            <a:spLocks noGrp="1"/>
          </p:cNvSpPr>
          <p:nvPr>
            <p:ph type="title"/>
          </p:nvPr>
        </p:nvSpPr>
        <p:spPr>
          <a:xfrm>
            <a:off x="381883" y="1290842"/>
            <a:ext cx="3965263" cy="1303630"/>
          </a:xfrm>
        </p:spPr>
        <p:txBody>
          <a:bodyPr anchor="t"/>
          <a:lstStyle>
            <a:lvl1pPr>
              <a:defRPr sz="2800">
                <a:solidFill>
                  <a:schemeClr val="bg1"/>
                </a:solidFill>
              </a:defRPr>
            </a:lvl1pPr>
          </a:lstStyle>
          <a:p>
            <a:r>
              <a:rPr lang="en-AU"/>
              <a:t>Click to edit Master title style</a:t>
            </a:r>
            <a:endParaRPr lang="en-US" dirty="0"/>
          </a:p>
        </p:txBody>
      </p:sp>
      <p:sp>
        <p:nvSpPr>
          <p:cNvPr id="8" name="Text Placeholder 4"/>
          <p:cNvSpPr>
            <a:spLocks noGrp="1"/>
          </p:cNvSpPr>
          <p:nvPr>
            <p:ph type="body" sz="quarter" idx="11"/>
          </p:nvPr>
        </p:nvSpPr>
        <p:spPr>
          <a:xfrm>
            <a:off x="383330" y="2594472"/>
            <a:ext cx="3963817" cy="639366"/>
          </a:xfrm>
        </p:spPr>
        <p:txBody>
          <a:bodyPr/>
          <a:lstStyle>
            <a:lvl1pPr marL="0" indent="0">
              <a:lnSpc>
                <a:spcPct val="90000"/>
              </a:lnSpc>
              <a:buNone/>
              <a:defRPr sz="1600"/>
            </a:lvl1pPr>
            <a:lvl2pPr marL="457200" indent="0">
              <a:buNone/>
              <a:defRPr sz="1600"/>
            </a:lvl2pPr>
            <a:lvl3pPr marL="914400" indent="0">
              <a:buNone/>
              <a:defRPr sz="1600"/>
            </a:lvl3pPr>
            <a:lvl4pPr marL="1371600" indent="0">
              <a:buNone/>
              <a:defRPr/>
            </a:lvl4pPr>
            <a:lvl5pPr marL="1828800" indent="0">
              <a:buNone/>
              <a:defRPr/>
            </a:lvl5pPr>
          </a:lstStyle>
          <a:p>
            <a:pPr lvl="0"/>
            <a:r>
              <a:rPr lang="en-AU"/>
              <a:t>Click to edit Master text styles</a:t>
            </a:r>
          </a:p>
          <a:p>
            <a:pPr lvl="1"/>
            <a:r>
              <a:rPr lang="en-AU"/>
              <a:t>Second level</a:t>
            </a:r>
          </a:p>
          <a:p>
            <a:pPr lvl="2"/>
            <a:r>
              <a:rPr lang="en-AU"/>
              <a:t>Third level</a:t>
            </a:r>
          </a:p>
        </p:txBody>
      </p:sp>
    </p:spTree>
    <p:extLst>
      <p:ext uri="{BB962C8B-B14F-4D97-AF65-F5344CB8AC3E}">
        <p14:creationId xmlns:p14="http://schemas.microsoft.com/office/powerpoint/2010/main" val="1418610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 Red option 5 (no image)">
    <p:spTree>
      <p:nvGrpSpPr>
        <p:cNvPr id="1" name=""/>
        <p:cNvGrpSpPr/>
        <p:nvPr/>
      </p:nvGrpSpPr>
      <p:grpSpPr>
        <a:xfrm>
          <a:off x="0" y="0"/>
          <a:ext cx="0" cy="0"/>
          <a:chOff x="0" y="0"/>
          <a:chExt cx="0" cy="0"/>
        </a:xfrm>
      </p:grpSpPr>
      <p:pic>
        <p:nvPicPr>
          <p:cNvPr id="9" name="Picture 8" descr="PPT Template_widescreen_background file_red.jpg"/>
          <p:cNvPicPr>
            <a:picLocks/>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7" name="Title 8"/>
          <p:cNvSpPr>
            <a:spLocks noGrp="1"/>
          </p:cNvSpPr>
          <p:nvPr>
            <p:ph type="title"/>
          </p:nvPr>
        </p:nvSpPr>
        <p:spPr>
          <a:xfrm>
            <a:off x="381883" y="1290842"/>
            <a:ext cx="3965263" cy="1303630"/>
          </a:xfrm>
        </p:spPr>
        <p:txBody>
          <a:bodyPr anchor="t"/>
          <a:lstStyle>
            <a:lvl1pPr>
              <a:defRPr sz="2800">
                <a:solidFill>
                  <a:schemeClr val="bg1"/>
                </a:solidFill>
              </a:defRPr>
            </a:lvl1pPr>
          </a:lstStyle>
          <a:p>
            <a:r>
              <a:rPr lang="en-AU"/>
              <a:t>Click to edit Master title style</a:t>
            </a:r>
            <a:endParaRPr lang="en-US" dirty="0"/>
          </a:p>
        </p:txBody>
      </p:sp>
      <p:sp>
        <p:nvSpPr>
          <p:cNvPr id="8" name="Text Placeholder 4"/>
          <p:cNvSpPr>
            <a:spLocks noGrp="1"/>
          </p:cNvSpPr>
          <p:nvPr>
            <p:ph type="body" sz="quarter" idx="11"/>
          </p:nvPr>
        </p:nvSpPr>
        <p:spPr>
          <a:xfrm>
            <a:off x="383330" y="2594472"/>
            <a:ext cx="3963817" cy="639366"/>
          </a:xfrm>
        </p:spPr>
        <p:txBody>
          <a:bodyPr/>
          <a:lstStyle>
            <a:lvl1pPr marL="0" indent="0">
              <a:lnSpc>
                <a:spcPct val="90000"/>
              </a:lnSpc>
              <a:buNone/>
              <a:defRPr sz="1600"/>
            </a:lvl1pPr>
            <a:lvl2pPr marL="457200" indent="0">
              <a:buNone/>
              <a:defRPr sz="1600"/>
            </a:lvl2pPr>
            <a:lvl3pPr marL="914400" indent="0">
              <a:buNone/>
              <a:defRPr sz="1600"/>
            </a:lvl3pPr>
            <a:lvl4pPr marL="1371600" indent="0">
              <a:buNone/>
              <a:defRPr/>
            </a:lvl4pPr>
            <a:lvl5pPr marL="1828800" indent="0">
              <a:buNone/>
              <a:defRPr/>
            </a:lvl5pPr>
          </a:lstStyle>
          <a:p>
            <a:pPr lvl="0"/>
            <a:r>
              <a:rPr lang="en-AU"/>
              <a:t>Click to edit Master text styles</a:t>
            </a:r>
          </a:p>
          <a:p>
            <a:pPr lvl="1"/>
            <a:r>
              <a:rPr lang="en-AU"/>
              <a:t>Second level</a:t>
            </a:r>
          </a:p>
          <a:p>
            <a:pPr lvl="2"/>
            <a:r>
              <a:rPr lang="en-AU"/>
              <a:t>Third level</a:t>
            </a:r>
          </a:p>
        </p:txBody>
      </p:sp>
    </p:spTree>
    <p:extLst>
      <p:ext uri="{BB962C8B-B14F-4D97-AF65-F5344CB8AC3E}">
        <p14:creationId xmlns:p14="http://schemas.microsoft.com/office/powerpoint/2010/main" val="1835458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White option 1 (add own image)">
    <p:spTree>
      <p:nvGrpSpPr>
        <p:cNvPr id="1" name=""/>
        <p:cNvGrpSpPr/>
        <p:nvPr/>
      </p:nvGrpSpPr>
      <p:grpSpPr>
        <a:xfrm>
          <a:off x="0" y="0"/>
          <a:ext cx="0" cy="0"/>
          <a:chOff x="0" y="0"/>
          <a:chExt cx="0" cy="0"/>
        </a:xfrm>
      </p:grpSpPr>
      <p:sp>
        <p:nvSpPr>
          <p:cNvPr id="6" name="Rectangle 5"/>
          <p:cNvSpPr/>
          <p:nvPr/>
        </p:nvSpPr>
        <p:spPr>
          <a:xfrm>
            <a:off x="0" y="0"/>
            <a:ext cx="9144000" cy="51435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7" name="Picture 7" descr="USY_MB1_PMS_1_Colour_Standard_Logo.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4025" y="4443413"/>
            <a:ext cx="1109663" cy="382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 name="Picture Placeholder 13"/>
          <p:cNvSpPr>
            <a:spLocks noGrp="1"/>
          </p:cNvSpPr>
          <p:nvPr>
            <p:ph type="pic" sz="quarter" idx="12"/>
          </p:nvPr>
        </p:nvSpPr>
        <p:spPr>
          <a:xfrm>
            <a:off x="4645169" y="313766"/>
            <a:ext cx="4035774" cy="4513166"/>
          </a:xfrm>
          <a:solidFill>
            <a:schemeClr val="bg1">
              <a:lumMod val="85000"/>
            </a:schemeClr>
          </a:solidFill>
          <a:ln>
            <a:noFill/>
          </a:ln>
        </p:spPr>
        <p:txBody>
          <a:bodyPr rtlCol="0" anchor="ctr">
            <a:normAutofit/>
          </a:bodyPr>
          <a:lstStyle>
            <a:lvl1pPr marL="0" indent="0" algn="ctr">
              <a:buNone/>
              <a:defRPr/>
            </a:lvl1pPr>
          </a:lstStyle>
          <a:p>
            <a:pPr lvl="0"/>
            <a:r>
              <a:rPr lang="en-AU" noProof="0"/>
              <a:t>Drag picture to placeholder or click icon to add</a:t>
            </a:r>
            <a:endParaRPr lang="en-US" noProof="0" dirty="0"/>
          </a:p>
        </p:txBody>
      </p:sp>
      <p:sp>
        <p:nvSpPr>
          <p:cNvPr id="11" name="Title 8"/>
          <p:cNvSpPr>
            <a:spLocks noGrp="1"/>
          </p:cNvSpPr>
          <p:nvPr>
            <p:ph type="title"/>
          </p:nvPr>
        </p:nvSpPr>
        <p:spPr>
          <a:xfrm>
            <a:off x="381883" y="1290842"/>
            <a:ext cx="3965263" cy="1303630"/>
          </a:xfrm>
        </p:spPr>
        <p:txBody>
          <a:bodyPr anchor="t"/>
          <a:lstStyle>
            <a:lvl1pPr>
              <a:defRPr sz="2800">
                <a:solidFill>
                  <a:schemeClr val="accent1"/>
                </a:solidFill>
              </a:defRPr>
            </a:lvl1pPr>
          </a:lstStyle>
          <a:p>
            <a:r>
              <a:rPr lang="en-AU"/>
              <a:t>Click to edit Master title style</a:t>
            </a:r>
            <a:endParaRPr lang="en-US" dirty="0"/>
          </a:p>
        </p:txBody>
      </p:sp>
      <p:sp>
        <p:nvSpPr>
          <p:cNvPr id="12" name="Text Placeholder 4"/>
          <p:cNvSpPr>
            <a:spLocks noGrp="1"/>
          </p:cNvSpPr>
          <p:nvPr>
            <p:ph type="body" sz="quarter" idx="11"/>
          </p:nvPr>
        </p:nvSpPr>
        <p:spPr>
          <a:xfrm>
            <a:off x="383330" y="2594472"/>
            <a:ext cx="3963817" cy="639366"/>
          </a:xfrm>
        </p:spPr>
        <p:txBody>
          <a:bodyPr/>
          <a:lstStyle>
            <a:lvl1pPr marL="0" indent="0">
              <a:lnSpc>
                <a:spcPct val="90000"/>
              </a:lnSpc>
              <a:buNone/>
              <a:defRPr sz="1600"/>
            </a:lvl1pPr>
            <a:lvl2pPr marL="457200" indent="0">
              <a:buNone/>
              <a:defRPr sz="1600"/>
            </a:lvl2pPr>
            <a:lvl3pPr marL="914400" indent="0">
              <a:buNone/>
              <a:defRPr sz="1600"/>
            </a:lvl3pPr>
            <a:lvl4pPr marL="1371600" indent="0">
              <a:buNone/>
              <a:defRPr/>
            </a:lvl4pPr>
            <a:lvl5pPr marL="1828800" indent="0">
              <a:buNone/>
              <a:defRPr/>
            </a:lvl5pPr>
          </a:lstStyle>
          <a:p>
            <a:pPr lvl="0"/>
            <a:r>
              <a:rPr lang="en-AU"/>
              <a:t>Click to edit Master text styles</a:t>
            </a:r>
          </a:p>
          <a:p>
            <a:pPr lvl="1"/>
            <a:r>
              <a:rPr lang="en-AU"/>
              <a:t>Second level</a:t>
            </a:r>
          </a:p>
          <a:p>
            <a:pPr lvl="2"/>
            <a:r>
              <a:rPr lang="en-AU"/>
              <a:t>Third level</a:t>
            </a:r>
          </a:p>
        </p:txBody>
      </p:sp>
    </p:spTree>
    <p:extLst>
      <p:ext uri="{BB962C8B-B14F-4D97-AF65-F5344CB8AC3E}">
        <p14:creationId xmlns:p14="http://schemas.microsoft.com/office/powerpoint/2010/main" val="2360073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White option 2">
    <p:spTree>
      <p:nvGrpSpPr>
        <p:cNvPr id="1" name=""/>
        <p:cNvGrpSpPr/>
        <p:nvPr/>
      </p:nvGrpSpPr>
      <p:grpSpPr>
        <a:xfrm>
          <a:off x="0" y="0"/>
          <a:ext cx="0" cy="0"/>
          <a:chOff x="0" y="0"/>
          <a:chExt cx="0" cy="0"/>
        </a:xfrm>
      </p:grpSpPr>
      <p:sp>
        <p:nvSpPr>
          <p:cNvPr id="5" name="Rectangle 4"/>
          <p:cNvSpPr/>
          <p:nvPr/>
        </p:nvSpPr>
        <p:spPr>
          <a:xfrm>
            <a:off x="0" y="0"/>
            <a:ext cx="9144000" cy="51435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6" name="Picture 7" descr="Cropped images_Widescreen_5.jp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645025" y="314325"/>
            <a:ext cx="4035425" cy="4516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9" descr="USY_MB1_PMS_1_Colour_Standard_Logo.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54025" y="4443413"/>
            <a:ext cx="1109663" cy="382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Title 8"/>
          <p:cNvSpPr>
            <a:spLocks noGrp="1"/>
          </p:cNvSpPr>
          <p:nvPr>
            <p:ph type="title"/>
          </p:nvPr>
        </p:nvSpPr>
        <p:spPr>
          <a:xfrm>
            <a:off x="381883" y="1290842"/>
            <a:ext cx="3965263" cy="1303630"/>
          </a:xfrm>
        </p:spPr>
        <p:txBody>
          <a:bodyPr anchor="t"/>
          <a:lstStyle>
            <a:lvl1pPr>
              <a:defRPr sz="2800">
                <a:solidFill>
                  <a:schemeClr val="accent1"/>
                </a:solidFill>
              </a:defRPr>
            </a:lvl1pPr>
          </a:lstStyle>
          <a:p>
            <a:r>
              <a:rPr lang="en-AU"/>
              <a:t>Click to edit Master title style</a:t>
            </a:r>
            <a:endParaRPr lang="en-US" dirty="0"/>
          </a:p>
        </p:txBody>
      </p:sp>
      <p:sp>
        <p:nvSpPr>
          <p:cNvPr id="11" name="Text Placeholder 4"/>
          <p:cNvSpPr>
            <a:spLocks noGrp="1"/>
          </p:cNvSpPr>
          <p:nvPr>
            <p:ph type="body" sz="quarter" idx="11"/>
          </p:nvPr>
        </p:nvSpPr>
        <p:spPr>
          <a:xfrm>
            <a:off x="383330" y="2594472"/>
            <a:ext cx="3963817" cy="639366"/>
          </a:xfrm>
        </p:spPr>
        <p:txBody>
          <a:bodyPr/>
          <a:lstStyle>
            <a:lvl1pPr marL="0" indent="0">
              <a:lnSpc>
                <a:spcPct val="90000"/>
              </a:lnSpc>
              <a:buNone/>
              <a:defRPr sz="1600"/>
            </a:lvl1pPr>
            <a:lvl2pPr marL="457200" indent="0">
              <a:buNone/>
              <a:defRPr sz="1600"/>
            </a:lvl2pPr>
            <a:lvl3pPr marL="914400" indent="0">
              <a:buNone/>
              <a:defRPr sz="1600"/>
            </a:lvl3pPr>
            <a:lvl4pPr marL="1371600" indent="0">
              <a:buNone/>
              <a:defRPr/>
            </a:lvl4pPr>
            <a:lvl5pPr marL="1828800" indent="0">
              <a:buNone/>
              <a:defRPr/>
            </a:lvl5pPr>
          </a:lstStyle>
          <a:p>
            <a:pPr lvl="0"/>
            <a:r>
              <a:rPr lang="en-AU"/>
              <a:t>Click to edit Master text styles</a:t>
            </a:r>
          </a:p>
          <a:p>
            <a:pPr lvl="1"/>
            <a:r>
              <a:rPr lang="en-AU"/>
              <a:t>Second level</a:t>
            </a:r>
          </a:p>
          <a:p>
            <a:pPr lvl="2"/>
            <a:r>
              <a:rPr lang="en-AU"/>
              <a:t>Third level</a:t>
            </a:r>
          </a:p>
        </p:txBody>
      </p:sp>
    </p:spTree>
    <p:extLst>
      <p:ext uri="{BB962C8B-B14F-4D97-AF65-F5344CB8AC3E}">
        <p14:creationId xmlns:p14="http://schemas.microsoft.com/office/powerpoint/2010/main" val="113445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87313"/>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dirty="0"/>
              <a:t>Insert slide title here… 28pt</a:t>
            </a:r>
          </a:p>
        </p:txBody>
      </p:sp>
      <p:sp>
        <p:nvSpPr>
          <p:cNvPr id="1027" name="Text Placeholder 2"/>
          <p:cNvSpPr>
            <a:spLocks noGrp="1"/>
          </p:cNvSpPr>
          <p:nvPr>
            <p:ph type="body" idx="1"/>
          </p:nvPr>
        </p:nvSpPr>
        <p:spPr bwMode="auto">
          <a:xfrm>
            <a:off x="457200" y="1019175"/>
            <a:ext cx="8229600" cy="3575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Sub-heading Bold… 24pt</a:t>
            </a:r>
          </a:p>
          <a:p>
            <a:pPr lvl="0"/>
            <a:r>
              <a:rPr lang="en-US" dirty="0"/>
              <a:t>Add body copy </a:t>
            </a:r>
          </a:p>
          <a:p>
            <a:pPr lvl="0"/>
            <a:r>
              <a:rPr lang="en-US" dirty="0"/>
              <a:t>Add bullet point</a:t>
            </a:r>
          </a:p>
          <a:p>
            <a:pPr lvl="0"/>
            <a:r>
              <a:rPr lang="en-US" dirty="0"/>
              <a:t>Add bullet point</a:t>
            </a:r>
          </a:p>
        </p:txBody>
      </p:sp>
      <p:sp>
        <p:nvSpPr>
          <p:cNvPr id="11" name="Date Placeholder 3"/>
          <p:cNvSpPr txBox="1">
            <a:spLocks/>
          </p:cNvSpPr>
          <p:nvPr/>
        </p:nvSpPr>
        <p:spPr>
          <a:xfrm>
            <a:off x="381000" y="4767263"/>
            <a:ext cx="2133600" cy="274637"/>
          </a:xfrm>
          <a:prstGeom prst="rect">
            <a:avLst/>
          </a:prstGeom>
        </p:spPr>
        <p:txBody>
          <a:bodyPr anchor="ctr"/>
          <a:lstStyle>
            <a:defPPr>
              <a:defRPr lang="en-US"/>
            </a:defPPr>
            <a:lvl1pPr marL="0" algn="l" defTabSz="457200" rtl="0" eaLnBrk="1" latinLnBrk="0" hangingPunct="1">
              <a:defRPr lang="en-US" sz="900" b="0" i="0" u="none" strike="noStrike" kern="1200" baseline="0" smtClean="0">
                <a:solidFill>
                  <a:schemeClr val="tx1"/>
                </a:solidFill>
                <a:latin typeface="Tw Cen MT"/>
                <a:ea typeface="+mn-ea"/>
                <a:cs typeface="Tw Cen M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dirty="0"/>
              <a:t>The University of Sydney</a:t>
            </a:r>
          </a:p>
        </p:txBody>
      </p:sp>
      <p:sp>
        <p:nvSpPr>
          <p:cNvPr id="12" name="Slide Number Placeholder 5"/>
          <p:cNvSpPr txBox="1">
            <a:spLocks/>
          </p:cNvSpPr>
          <p:nvPr/>
        </p:nvSpPr>
        <p:spPr>
          <a:xfrm>
            <a:off x="6629400" y="4767263"/>
            <a:ext cx="2133600" cy="274637"/>
          </a:xfrm>
          <a:prstGeom prst="rect">
            <a:avLst/>
          </a:prstGeom>
        </p:spPr>
        <p:txBody>
          <a:bodyPr anchor="ctr"/>
          <a:lstStyle>
            <a:defPPr>
              <a:defRPr lang="en-US"/>
            </a:defPPr>
            <a:lvl1pPr marL="0" algn="r" defTabSz="457200" rtl="0" eaLnBrk="1" latinLnBrk="0" hangingPunct="1">
              <a:defRPr sz="900" kern="1200">
                <a:solidFill>
                  <a:schemeClr val="tx1"/>
                </a:solidFill>
                <a:latin typeface="Tw Cen MT"/>
                <a:ea typeface="+mn-ea"/>
                <a:cs typeface="Tw Cen M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dirty="0"/>
              <a:t>Page </a:t>
            </a:r>
            <a:fld id="{17B45C2B-5911-204A-99D5-05E77B133151}" type="slidenum">
              <a:rPr lang="en-US" smtClean="0"/>
              <a:pPr fontAlgn="auto">
                <a:spcBef>
                  <a:spcPts val="0"/>
                </a:spcBef>
                <a:spcAft>
                  <a:spcPts val="0"/>
                </a:spcAft>
                <a:defRPr/>
              </a:pPr>
              <a:t>‹#›</a:t>
            </a:fld>
            <a:endParaRPr lang="en-US" dirty="0"/>
          </a:p>
        </p:txBody>
      </p:sp>
    </p:spTree>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51" r:id="rId5"/>
    <p:sldLayoutId id="2147483752" r:id="rId6"/>
    <p:sldLayoutId id="2147483741" r:id="rId7"/>
    <p:sldLayoutId id="2147483742" r:id="rId8"/>
    <p:sldLayoutId id="2147483743" r:id="rId9"/>
    <p:sldLayoutId id="2147483744" r:id="rId10"/>
    <p:sldLayoutId id="2147483745" r:id="rId11"/>
    <p:sldLayoutId id="2147483746" r:id="rId12"/>
    <p:sldLayoutId id="2147483729" r:id="rId13"/>
    <p:sldLayoutId id="2147483730" r:id="rId14"/>
    <p:sldLayoutId id="2147483731" r:id="rId15"/>
    <p:sldLayoutId id="2147483732" r:id="rId16"/>
    <p:sldLayoutId id="2147483733" r:id="rId17"/>
    <p:sldLayoutId id="2147483734" r:id="rId18"/>
    <p:sldLayoutId id="2147483735" r:id="rId19"/>
    <p:sldLayoutId id="2147483736" r:id="rId20"/>
    <p:sldLayoutId id="2147483747" r:id="rId21"/>
    <p:sldLayoutId id="2147483748" r:id="rId22"/>
    <p:sldLayoutId id="2147483749" r:id="rId23"/>
    <p:sldLayoutId id="2147483750" r:id="rId24"/>
  </p:sldLayoutIdLst>
  <p:txStyles>
    <p:titleStyle>
      <a:lvl1pPr algn="l" defTabSz="457200" rtl="0" eaLnBrk="1" fontAlgn="base" hangingPunct="1">
        <a:spcBef>
          <a:spcPct val="0"/>
        </a:spcBef>
        <a:spcAft>
          <a:spcPct val="0"/>
        </a:spcAft>
        <a:defRPr sz="2800" b="1" kern="1200">
          <a:solidFill>
            <a:schemeClr val="accent1"/>
          </a:solidFill>
          <a:latin typeface="Tw Cen MT"/>
          <a:ea typeface="ＭＳ Ｐゴシック" charset="0"/>
          <a:cs typeface="Tw Cen MT"/>
        </a:defRPr>
      </a:lvl1pPr>
      <a:lvl2pPr algn="l" defTabSz="457200" rtl="0" eaLnBrk="1" fontAlgn="base" hangingPunct="1">
        <a:spcBef>
          <a:spcPct val="0"/>
        </a:spcBef>
        <a:spcAft>
          <a:spcPct val="0"/>
        </a:spcAft>
        <a:defRPr sz="2400" b="1">
          <a:solidFill>
            <a:schemeClr val="accent1"/>
          </a:solidFill>
          <a:latin typeface="Tw Cen MT" charset="0"/>
          <a:ea typeface="ＭＳ Ｐゴシック" charset="0"/>
        </a:defRPr>
      </a:lvl2pPr>
      <a:lvl3pPr algn="l" defTabSz="457200" rtl="0" eaLnBrk="1" fontAlgn="base" hangingPunct="1">
        <a:spcBef>
          <a:spcPct val="0"/>
        </a:spcBef>
        <a:spcAft>
          <a:spcPct val="0"/>
        </a:spcAft>
        <a:defRPr sz="2400" b="1">
          <a:solidFill>
            <a:schemeClr val="accent1"/>
          </a:solidFill>
          <a:latin typeface="Tw Cen MT" charset="0"/>
          <a:ea typeface="ＭＳ Ｐゴシック" charset="0"/>
        </a:defRPr>
      </a:lvl3pPr>
      <a:lvl4pPr algn="l" defTabSz="457200" rtl="0" eaLnBrk="1" fontAlgn="base" hangingPunct="1">
        <a:spcBef>
          <a:spcPct val="0"/>
        </a:spcBef>
        <a:spcAft>
          <a:spcPct val="0"/>
        </a:spcAft>
        <a:defRPr sz="2400" b="1">
          <a:solidFill>
            <a:schemeClr val="accent1"/>
          </a:solidFill>
          <a:latin typeface="Tw Cen MT" charset="0"/>
          <a:ea typeface="ＭＳ Ｐゴシック" charset="0"/>
        </a:defRPr>
      </a:lvl4pPr>
      <a:lvl5pPr algn="l" defTabSz="457200" rtl="0" eaLnBrk="1" fontAlgn="base" hangingPunct="1">
        <a:spcBef>
          <a:spcPct val="0"/>
        </a:spcBef>
        <a:spcAft>
          <a:spcPct val="0"/>
        </a:spcAft>
        <a:defRPr sz="2400" b="1">
          <a:solidFill>
            <a:schemeClr val="accent1"/>
          </a:solidFill>
          <a:latin typeface="Tw Cen MT" charset="0"/>
          <a:ea typeface="ＭＳ Ｐゴシック" charset="0"/>
        </a:defRPr>
      </a:lvl5pPr>
      <a:lvl6pPr marL="457200" algn="l" defTabSz="457200" rtl="0" eaLnBrk="1" fontAlgn="base" hangingPunct="1">
        <a:spcBef>
          <a:spcPct val="0"/>
        </a:spcBef>
        <a:spcAft>
          <a:spcPct val="0"/>
        </a:spcAft>
        <a:defRPr sz="2400" b="1">
          <a:solidFill>
            <a:schemeClr val="accent1"/>
          </a:solidFill>
          <a:latin typeface="Tw Cen MT" charset="0"/>
          <a:ea typeface="ＭＳ Ｐゴシック" charset="0"/>
        </a:defRPr>
      </a:lvl6pPr>
      <a:lvl7pPr marL="914400" algn="l" defTabSz="457200" rtl="0" eaLnBrk="1" fontAlgn="base" hangingPunct="1">
        <a:spcBef>
          <a:spcPct val="0"/>
        </a:spcBef>
        <a:spcAft>
          <a:spcPct val="0"/>
        </a:spcAft>
        <a:defRPr sz="2400" b="1">
          <a:solidFill>
            <a:schemeClr val="accent1"/>
          </a:solidFill>
          <a:latin typeface="Tw Cen MT" charset="0"/>
          <a:ea typeface="ＭＳ Ｐゴシック" charset="0"/>
        </a:defRPr>
      </a:lvl7pPr>
      <a:lvl8pPr marL="1371600" algn="l" defTabSz="457200" rtl="0" eaLnBrk="1" fontAlgn="base" hangingPunct="1">
        <a:spcBef>
          <a:spcPct val="0"/>
        </a:spcBef>
        <a:spcAft>
          <a:spcPct val="0"/>
        </a:spcAft>
        <a:defRPr sz="2400" b="1">
          <a:solidFill>
            <a:schemeClr val="accent1"/>
          </a:solidFill>
          <a:latin typeface="Tw Cen MT" charset="0"/>
          <a:ea typeface="ＭＳ Ｐゴシック" charset="0"/>
        </a:defRPr>
      </a:lvl8pPr>
      <a:lvl9pPr marL="1828800" algn="l" defTabSz="457200" rtl="0" eaLnBrk="1" fontAlgn="base" hangingPunct="1">
        <a:spcBef>
          <a:spcPct val="0"/>
        </a:spcBef>
        <a:spcAft>
          <a:spcPct val="0"/>
        </a:spcAft>
        <a:defRPr sz="2400" b="1">
          <a:solidFill>
            <a:schemeClr val="accent1"/>
          </a:solidFill>
          <a:latin typeface="Tw Cen MT" charset="0"/>
          <a:ea typeface="ＭＳ Ｐゴシック" charset="0"/>
        </a:defRPr>
      </a:lvl9pPr>
    </p:titleStyle>
    <p:bodyStyle>
      <a:lvl1pPr marL="342900" indent="-342900" algn="l" defTabSz="457200" rtl="0" eaLnBrk="1" fontAlgn="base" hangingPunct="1">
        <a:spcBef>
          <a:spcPct val="20000"/>
        </a:spcBef>
        <a:spcAft>
          <a:spcPct val="0"/>
        </a:spcAft>
        <a:buFont typeface="Lucida Grande" charset="0"/>
        <a:buChar char="–"/>
        <a:defRPr sz="2400" kern="1200">
          <a:solidFill>
            <a:schemeClr val="tx1"/>
          </a:solidFill>
          <a:latin typeface="Tw Cen MT"/>
          <a:ea typeface="ＭＳ Ｐゴシック" charset="0"/>
          <a:cs typeface="Tw Cen MT"/>
        </a:defRPr>
      </a:lvl1pPr>
      <a:lvl2pPr marL="742950" indent="-285750" algn="l" defTabSz="457200" rtl="0" eaLnBrk="1" fontAlgn="base" hangingPunct="1">
        <a:spcBef>
          <a:spcPct val="20000"/>
        </a:spcBef>
        <a:spcAft>
          <a:spcPct val="0"/>
        </a:spcAft>
        <a:buFont typeface="Arial" charset="0"/>
        <a:buChar char="–"/>
        <a:defRPr sz="2000" kern="1200">
          <a:solidFill>
            <a:schemeClr val="tx1"/>
          </a:solidFill>
          <a:latin typeface="Tw Cen MT"/>
          <a:ea typeface="ＭＳ Ｐゴシック" charset="0"/>
          <a:cs typeface="Tw Cen MT"/>
        </a:defRPr>
      </a:lvl2pPr>
      <a:lvl3pPr marL="1143000" indent="-228600" algn="l" defTabSz="457200" rtl="0" eaLnBrk="1" fontAlgn="base" hangingPunct="1">
        <a:spcBef>
          <a:spcPct val="20000"/>
        </a:spcBef>
        <a:spcAft>
          <a:spcPct val="0"/>
        </a:spcAft>
        <a:buFont typeface="Arial" charset="0"/>
        <a:buChar char="•"/>
        <a:defRPr sz="2000" kern="1200">
          <a:solidFill>
            <a:schemeClr val="tx1"/>
          </a:solidFill>
          <a:latin typeface="Tw Cen MT"/>
          <a:ea typeface="ＭＳ Ｐゴシック" charset="0"/>
          <a:cs typeface="Tw Cen MT"/>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Tw Cen MT"/>
          <a:ea typeface="ＭＳ Ｐゴシック" charset="0"/>
          <a:cs typeface="Tw Cen MT"/>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Tw Cen MT"/>
          <a:ea typeface="ＭＳ Ｐゴシック" charset="0"/>
          <a:cs typeface="Tw Cen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192" y="500524"/>
            <a:ext cx="4149149" cy="1303630"/>
          </a:xfrm>
        </p:spPr>
        <p:txBody>
          <a:bodyPr rtlCol="0">
            <a:noAutofit/>
          </a:bodyPr>
          <a:lstStyle/>
          <a:p>
            <a:pPr fontAlgn="auto">
              <a:spcAft>
                <a:spcPts val="0"/>
              </a:spcAft>
              <a:defRPr/>
            </a:pPr>
            <a:br>
              <a:rPr lang="en-US" b="0" dirty="0">
                <a:solidFill>
                  <a:schemeClr val="tx1"/>
                </a:solidFill>
                <a:latin typeface="Tw Cen MT" charset="0"/>
              </a:rPr>
            </a:br>
            <a:r>
              <a:rPr lang="en-US" b="0" dirty="0">
                <a:solidFill>
                  <a:schemeClr val="tx1"/>
                </a:solidFill>
                <a:latin typeface="Tw Cen MT" charset="0"/>
              </a:rPr>
              <a:t>PATHWAYS14  2018</a:t>
            </a:r>
            <a:br>
              <a:rPr lang="en-US" b="0" dirty="0">
                <a:solidFill>
                  <a:schemeClr val="tx1"/>
                </a:solidFill>
                <a:latin typeface="Tw Cen MT" charset="0"/>
              </a:rPr>
            </a:br>
            <a:r>
              <a:rPr lang="en-US" b="0" dirty="0">
                <a:solidFill>
                  <a:schemeClr val="tx1"/>
                </a:solidFill>
                <a:latin typeface="Tw Cen MT" charset="0"/>
              </a:rPr>
              <a:t>White Questions – Black Answers</a:t>
            </a:r>
            <a:endParaRPr lang="en-US" b="0" dirty="0">
              <a:solidFill>
                <a:schemeClr val="tx1"/>
              </a:solidFill>
              <a:ea typeface="+mj-ea"/>
            </a:endParaRPr>
          </a:p>
        </p:txBody>
      </p:sp>
      <p:sp>
        <p:nvSpPr>
          <p:cNvPr id="3" name="Text Placeholder 2"/>
          <p:cNvSpPr>
            <a:spLocks noGrp="1"/>
          </p:cNvSpPr>
          <p:nvPr>
            <p:ph type="body" sz="quarter" idx="11"/>
          </p:nvPr>
        </p:nvSpPr>
        <p:spPr/>
        <p:txBody>
          <a:bodyPr rtlCol="0">
            <a:noAutofit/>
          </a:bodyPr>
          <a:lstStyle/>
          <a:p>
            <a:pPr eaLnBrk="1" fontAlgn="auto" hangingPunct="1">
              <a:spcAft>
                <a:spcPts val="0"/>
              </a:spcAft>
              <a:buFont typeface="Lucida Grande"/>
              <a:buNone/>
              <a:defRPr/>
            </a:pPr>
            <a:r>
              <a:rPr lang="en-US" b="1" dirty="0">
                <a:ea typeface="+mn-ea"/>
              </a:rPr>
              <a:t>Presented by</a:t>
            </a:r>
            <a:endParaRPr lang="en-US" dirty="0">
              <a:ea typeface="+mn-ea"/>
            </a:endParaRPr>
          </a:p>
          <a:p>
            <a:pPr eaLnBrk="1" fontAlgn="auto" hangingPunct="1">
              <a:spcAft>
                <a:spcPts val="0"/>
              </a:spcAft>
              <a:buFont typeface="Lucida Grande"/>
              <a:buNone/>
              <a:defRPr/>
            </a:pPr>
            <a:r>
              <a:rPr lang="en-US" sz="1200" dirty="0">
                <a:ea typeface="+mn-ea"/>
              </a:rPr>
              <a:t>Sharon Kerr</a:t>
            </a:r>
          </a:p>
          <a:p>
            <a:r>
              <a:rPr lang="en-US" sz="1200" dirty="0">
                <a:ea typeface="+mn-ea"/>
              </a:rPr>
              <a:t>PhD candidate University of Sydney</a:t>
            </a:r>
          </a:p>
          <a:p>
            <a:endParaRPr lang="en-US" sz="1200" dirty="0">
              <a:ea typeface="+mn-ea"/>
            </a:endParaRPr>
          </a:p>
          <a:p>
            <a:r>
              <a:rPr lang="en-US" sz="1200" dirty="0" err="1"/>
              <a:t>Dr</a:t>
            </a:r>
            <a:r>
              <a:rPr lang="en-US" sz="1200" dirty="0"/>
              <a:t> JOHN GILROY (PhD</a:t>
            </a:r>
            <a:r>
              <a:rPr lang="en-US" sz="1200"/>
              <a:t>) </a:t>
            </a:r>
            <a:endParaRPr lang="en-US" sz="1200" dirty="0"/>
          </a:p>
          <a:p>
            <a:r>
              <a:rPr lang="en-US" sz="1200" dirty="0"/>
              <a:t>ARC Indigenous Research Fellow (DAATSIA)</a:t>
            </a:r>
          </a:p>
          <a:p>
            <a:r>
              <a:rPr lang="en-US" sz="1200" dirty="0"/>
              <a:t>The University Of Sydney</a:t>
            </a:r>
            <a:endParaRPr lang="en-US" sz="1200" dirty="0">
              <a:ea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 questions. Black answers.  </a:t>
            </a:r>
          </a:p>
        </p:txBody>
      </p:sp>
      <p:sp>
        <p:nvSpPr>
          <p:cNvPr id="3" name="Content Placeholder 2"/>
          <p:cNvSpPr>
            <a:spLocks noGrp="1"/>
          </p:cNvSpPr>
          <p:nvPr>
            <p:ph idx="1"/>
          </p:nvPr>
        </p:nvSpPr>
        <p:spPr/>
        <p:txBody>
          <a:bodyPr/>
          <a:lstStyle/>
          <a:p>
            <a:pPr marL="0" lvl="0" indent="0">
              <a:buNone/>
            </a:pPr>
            <a:r>
              <a:rPr lang="en-AU" dirty="0"/>
              <a:t>Accommodation</a:t>
            </a:r>
          </a:p>
          <a:p>
            <a:pPr marL="0" indent="0">
              <a:buNone/>
            </a:pPr>
            <a:endParaRPr lang="en-US" dirty="0">
              <a:solidFill>
                <a:schemeClr val="accent1">
                  <a:lumMod val="75000"/>
                </a:schemeClr>
              </a:solidFill>
            </a:endParaRPr>
          </a:p>
          <a:p>
            <a:pPr marL="0" indent="0">
              <a:buNone/>
            </a:pPr>
            <a:r>
              <a:rPr lang="en-US" dirty="0">
                <a:solidFill>
                  <a:schemeClr val="accent1">
                    <a:lumMod val="75000"/>
                  </a:schemeClr>
                </a:solidFill>
              </a:rPr>
              <a:t>Implications:</a:t>
            </a:r>
          </a:p>
          <a:p>
            <a:pPr marL="0" indent="0">
              <a:buNone/>
            </a:pPr>
            <a:r>
              <a:rPr lang="en-AU" dirty="0">
                <a:solidFill>
                  <a:schemeClr val="accent1">
                    <a:lumMod val="75000"/>
                  </a:schemeClr>
                </a:solidFill>
              </a:rPr>
              <a:t>Students may not have secure or appropriate accommodation conducive to studying.</a:t>
            </a:r>
            <a:endParaRPr lang="en-US" dirty="0">
              <a:solidFill>
                <a:schemeClr val="accent1">
                  <a:lumMod val="75000"/>
                </a:schemeClr>
              </a:solidFill>
            </a:endParaRPr>
          </a:p>
        </p:txBody>
      </p:sp>
    </p:spTree>
    <p:extLst>
      <p:ext uri="{BB962C8B-B14F-4D97-AF65-F5344CB8AC3E}">
        <p14:creationId xmlns:p14="http://schemas.microsoft.com/office/powerpoint/2010/main" val="170920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 questions. Black answers.  </a:t>
            </a:r>
          </a:p>
        </p:txBody>
      </p:sp>
      <p:sp>
        <p:nvSpPr>
          <p:cNvPr id="3" name="Content Placeholder 2"/>
          <p:cNvSpPr>
            <a:spLocks noGrp="1"/>
          </p:cNvSpPr>
          <p:nvPr>
            <p:ph idx="1"/>
          </p:nvPr>
        </p:nvSpPr>
        <p:spPr/>
        <p:txBody>
          <a:bodyPr/>
          <a:lstStyle/>
          <a:p>
            <a:pPr marL="0" lvl="0" indent="0">
              <a:buNone/>
            </a:pPr>
            <a:r>
              <a:rPr lang="en-AU" dirty="0"/>
              <a:t>Limited expectations.</a:t>
            </a:r>
          </a:p>
          <a:p>
            <a:pPr marL="0" indent="0">
              <a:buNone/>
            </a:pPr>
            <a:endParaRPr lang="en-US" dirty="0">
              <a:solidFill>
                <a:schemeClr val="accent1">
                  <a:lumMod val="75000"/>
                </a:schemeClr>
              </a:solidFill>
            </a:endParaRPr>
          </a:p>
          <a:p>
            <a:pPr marL="0" indent="0">
              <a:buNone/>
            </a:pPr>
            <a:endParaRPr lang="en-US" dirty="0">
              <a:solidFill>
                <a:schemeClr val="accent1">
                  <a:lumMod val="75000"/>
                </a:schemeClr>
              </a:solidFill>
            </a:endParaRPr>
          </a:p>
          <a:p>
            <a:pPr marL="0" indent="0">
              <a:buNone/>
            </a:pPr>
            <a:r>
              <a:rPr lang="en-US" dirty="0">
                <a:solidFill>
                  <a:schemeClr val="accent1">
                    <a:lumMod val="75000"/>
                  </a:schemeClr>
                </a:solidFill>
              </a:rPr>
              <a:t>Implications:</a:t>
            </a:r>
          </a:p>
          <a:p>
            <a:pPr marL="0" indent="0">
              <a:buNone/>
            </a:pPr>
            <a:r>
              <a:rPr lang="en-AU" dirty="0">
                <a:solidFill>
                  <a:schemeClr val="accent1">
                    <a:lumMod val="75000"/>
                  </a:schemeClr>
                </a:solidFill>
              </a:rPr>
              <a:t>Students may not have mentors in their family and community that believe in their ability to succeed in higher education or have the capacity to encourage them at times of difficulty.</a:t>
            </a:r>
            <a:endParaRPr lang="en-US" dirty="0">
              <a:solidFill>
                <a:schemeClr val="accent1">
                  <a:lumMod val="75000"/>
                </a:schemeClr>
              </a:solidFill>
            </a:endParaRPr>
          </a:p>
        </p:txBody>
      </p:sp>
    </p:spTree>
    <p:extLst>
      <p:ext uri="{BB962C8B-B14F-4D97-AF65-F5344CB8AC3E}">
        <p14:creationId xmlns:p14="http://schemas.microsoft.com/office/powerpoint/2010/main" val="55291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 questions. Black answers.  </a:t>
            </a:r>
          </a:p>
        </p:txBody>
      </p:sp>
      <p:sp>
        <p:nvSpPr>
          <p:cNvPr id="3" name="Content Placeholder 2"/>
          <p:cNvSpPr>
            <a:spLocks noGrp="1"/>
          </p:cNvSpPr>
          <p:nvPr>
            <p:ph idx="1"/>
          </p:nvPr>
        </p:nvSpPr>
        <p:spPr/>
        <p:txBody>
          <a:bodyPr/>
          <a:lstStyle/>
          <a:p>
            <a:pPr marL="0" lvl="0" indent="0">
              <a:buNone/>
            </a:pPr>
            <a:r>
              <a:rPr lang="en-AU" dirty="0"/>
              <a:t>Cultural perspective of disability and cultural interface with higher education support services.</a:t>
            </a:r>
          </a:p>
          <a:p>
            <a:pPr marL="0" lvl="0" indent="0">
              <a:buNone/>
            </a:pPr>
            <a:endParaRPr lang="en-US" dirty="0">
              <a:solidFill>
                <a:schemeClr val="accent1">
                  <a:lumMod val="75000"/>
                </a:schemeClr>
              </a:solidFill>
            </a:endParaRPr>
          </a:p>
          <a:p>
            <a:pPr marL="0" indent="0">
              <a:buNone/>
            </a:pPr>
            <a:r>
              <a:rPr lang="en-US" dirty="0">
                <a:solidFill>
                  <a:schemeClr val="accent1">
                    <a:lumMod val="75000"/>
                  </a:schemeClr>
                </a:solidFill>
              </a:rPr>
              <a:t>Implications:</a:t>
            </a:r>
          </a:p>
          <a:p>
            <a:pPr lvl="0"/>
            <a:r>
              <a:rPr lang="en-AU" dirty="0">
                <a:solidFill>
                  <a:schemeClr val="accent1">
                    <a:lumMod val="75000"/>
                  </a:schemeClr>
                </a:solidFill>
              </a:rPr>
              <a:t>students may not recognise that their particular challenge is labelled as a disability  for which assistance is available</a:t>
            </a:r>
          </a:p>
          <a:p>
            <a:pPr lvl="0"/>
            <a:r>
              <a:rPr lang="en-AU" dirty="0">
                <a:solidFill>
                  <a:schemeClr val="accent1">
                    <a:lumMod val="75000"/>
                  </a:schemeClr>
                </a:solidFill>
              </a:rPr>
              <a:t>students may not wish to identify and adopt what they perceive to be a deficit label</a:t>
            </a:r>
          </a:p>
          <a:p>
            <a:pPr marL="0" lvl="0" indent="0">
              <a:buNone/>
            </a:pPr>
            <a:endParaRPr lang="en-US" dirty="0">
              <a:solidFill>
                <a:schemeClr val="accent1">
                  <a:lumMod val="75000"/>
                </a:schemeClr>
              </a:solidFill>
            </a:endParaRPr>
          </a:p>
        </p:txBody>
      </p:sp>
    </p:spTree>
    <p:extLst>
      <p:ext uri="{BB962C8B-B14F-4D97-AF65-F5344CB8AC3E}">
        <p14:creationId xmlns:p14="http://schemas.microsoft.com/office/powerpoint/2010/main" val="2993905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 questions. Black answers.  </a:t>
            </a:r>
          </a:p>
        </p:txBody>
      </p:sp>
      <p:sp>
        <p:nvSpPr>
          <p:cNvPr id="3" name="Content Placeholder 2"/>
          <p:cNvSpPr>
            <a:spLocks noGrp="1"/>
          </p:cNvSpPr>
          <p:nvPr>
            <p:ph idx="1"/>
          </p:nvPr>
        </p:nvSpPr>
        <p:spPr/>
        <p:txBody>
          <a:bodyPr/>
          <a:lstStyle/>
          <a:p>
            <a:pPr marL="0" lvl="0" indent="0">
              <a:buNone/>
            </a:pPr>
            <a:r>
              <a:rPr lang="en-AU" dirty="0"/>
              <a:t>Cultural perspective of disability and cultural interface with higher education support services continued … </a:t>
            </a:r>
          </a:p>
          <a:p>
            <a:pPr marL="0" lvl="0" indent="0">
              <a:buNone/>
            </a:pPr>
            <a:endParaRPr lang="en-US" dirty="0">
              <a:solidFill>
                <a:schemeClr val="accent1">
                  <a:lumMod val="75000"/>
                </a:schemeClr>
              </a:solidFill>
            </a:endParaRPr>
          </a:p>
          <a:p>
            <a:pPr marL="0" indent="0">
              <a:buNone/>
            </a:pPr>
            <a:r>
              <a:rPr lang="en-US" dirty="0">
                <a:solidFill>
                  <a:schemeClr val="accent1">
                    <a:lumMod val="75000"/>
                  </a:schemeClr>
                </a:solidFill>
              </a:rPr>
              <a:t>Implications:</a:t>
            </a:r>
          </a:p>
          <a:p>
            <a:pPr lvl="0"/>
            <a:r>
              <a:rPr lang="en-AU" dirty="0">
                <a:solidFill>
                  <a:schemeClr val="accent1">
                    <a:lumMod val="75000"/>
                  </a:schemeClr>
                </a:solidFill>
              </a:rPr>
              <a:t>students may find the requirements for verifying their entitlement to support onerous</a:t>
            </a:r>
          </a:p>
          <a:p>
            <a:r>
              <a:rPr lang="en-AU" dirty="0">
                <a:solidFill>
                  <a:schemeClr val="accent1">
                    <a:lumMod val="75000"/>
                  </a:schemeClr>
                </a:solidFill>
              </a:rPr>
              <a:t>students may not have undergone the testing required by support services </a:t>
            </a:r>
            <a:endParaRPr lang="en-US" dirty="0">
              <a:solidFill>
                <a:schemeClr val="accent1">
                  <a:lumMod val="75000"/>
                </a:schemeClr>
              </a:solidFill>
            </a:endParaRPr>
          </a:p>
        </p:txBody>
      </p:sp>
    </p:spTree>
    <p:extLst>
      <p:ext uri="{BB962C8B-B14F-4D97-AF65-F5344CB8AC3E}">
        <p14:creationId xmlns:p14="http://schemas.microsoft.com/office/powerpoint/2010/main" val="4024850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 questions. Black answers.  </a:t>
            </a:r>
          </a:p>
        </p:txBody>
      </p:sp>
      <p:sp>
        <p:nvSpPr>
          <p:cNvPr id="3" name="Content Placeholder 2"/>
          <p:cNvSpPr>
            <a:spLocks noGrp="1"/>
          </p:cNvSpPr>
          <p:nvPr>
            <p:ph idx="1"/>
          </p:nvPr>
        </p:nvSpPr>
        <p:spPr/>
        <p:txBody>
          <a:bodyPr/>
          <a:lstStyle/>
          <a:p>
            <a:pPr marL="0" lvl="0" indent="0">
              <a:buNone/>
            </a:pPr>
            <a:r>
              <a:rPr lang="en-AU" dirty="0"/>
              <a:t>Access barriers relating directly to having a disability (both diagnosed and undiagnosed)</a:t>
            </a:r>
          </a:p>
          <a:p>
            <a:pPr marL="0" lvl="0" indent="0">
              <a:buNone/>
            </a:pPr>
            <a:endParaRPr lang="en-AU" dirty="0"/>
          </a:p>
          <a:p>
            <a:pPr marL="0" indent="0">
              <a:buNone/>
            </a:pPr>
            <a:r>
              <a:rPr lang="en-US" dirty="0">
                <a:solidFill>
                  <a:schemeClr val="accent1">
                    <a:lumMod val="75000"/>
                  </a:schemeClr>
                </a:solidFill>
              </a:rPr>
              <a:t>Implications:</a:t>
            </a:r>
          </a:p>
          <a:p>
            <a:pPr lvl="0"/>
            <a:r>
              <a:rPr lang="en-AU" dirty="0">
                <a:solidFill>
                  <a:schemeClr val="accent1">
                    <a:lumMod val="75000"/>
                  </a:schemeClr>
                </a:solidFill>
              </a:rPr>
              <a:t>students may not be aware that their education provider has a legal obligation to provide learning materials in an accessible format and therefore not seek alternative formats of texts to enable access.</a:t>
            </a:r>
          </a:p>
        </p:txBody>
      </p:sp>
    </p:spTree>
    <p:extLst>
      <p:ext uri="{BB962C8B-B14F-4D97-AF65-F5344CB8AC3E}">
        <p14:creationId xmlns:p14="http://schemas.microsoft.com/office/powerpoint/2010/main" val="194145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 questions. Black answers.  </a:t>
            </a:r>
          </a:p>
        </p:txBody>
      </p:sp>
      <p:sp>
        <p:nvSpPr>
          <p:cNvPr id="3" name="Content Placeholder 2"/>
          <p:cNvSpPr>
            <a:spLocks noGrp="1"/>
          </p:cNvSpPr>
          <p:nvPr>
            <p:ph idx="1"/>
          </p:nvPr>
        </p:nvSpPr>
        <p:spPr/>
        <p:txBody>
          <a:bodyPr/>
          <a:lstStyle/>
          <a:p>
            <a:pPr marL="0" lvl="0" indent="0">
              <a:buNone/>
            </a:pPr>
            <a:r>
              <a:rPr lang="en-AU" dirty="0"/>
              <a:t>Access barriers relating directly to having a disability (both diagnosed and undiagnosed) continued…</a:t>
            </a:r>
          </a:p>
          <a:p>
            <a:pPr marL="0" lvl="0" indent="0">
              <a:buNone/>
            </a:pPr>
            <a:endParaRPr lang="en-AU" dirty="0"/>
          </a:p>
          <a:p>
            <a:pPr marL="0" indent="0">
              <a:buNone/>
            </a:pPr>
            <a:r>
              <a:rPr lang="en-US" dirty="0">
                <a:solidFill>
                  <a:schemeClr val="accent1">
                    <a:lumMod val="75000"/>
                  </a:schemeClr>
                </a:solidFill>
              </a:rPr>
              <a:t>Implications:</a:t>
            </a:r>
          </a:p>
          <a:p>
            <a:pPr lvl="0"/>
            <a:r>
              <a:rPr lang="en-AU" dirty="0">
                <a:solidFill>
                  <a:schemeClr val="accent1">
                    <a:lumMod val="75000"/>
                  </a:schemeClr>
                </a:solidFill>
              </a:rPr>
              <a:t>students may not be aware of the use of assistive technologies to enable access</a:t>
            </a:r>
          </a:p>
          <a:p>
            <a:r>
              <a:rPr lang="en-AU" dirty="0">
                <a:solidFill>
                  <a:schemeClr val="accent1">
                    <a:lumMod val="75000"/>
                  </a:schemeClr>
                </a:solidFill>
              </a:rPr>
              <a:t>students may interpret their inability to engage with learning as a personal shortcoming rather than recognising that support is available for what may be a learning or sensory disability </a:t>
            </a:r>
            <a:endParaRPr lang="en-US" dirty="0">
              <a:solidFill>
                <a:schemeClr val="accent1">
                  <a:lumMod val="75000"/>
                </a:schemeClr>
              </a:solidFill>
            </a:endParaRPr>
          </a:p>
        </p:txBody>
      </p:sp>
    </p:spTree>
    <p:extLst>
      <p:ext uri="{BB962C8B-B14F-4D97-AF65-F5344CB8AC3E}">
        <p14:creationId xmlns:p14="http://schemas.microsoft.com/office/powerpoint/2010/main" val="1126059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 questions. Black answers.  </a:t>
            </a:r>
          </a:p>
        </p:txBody>
      </p:sp>
      <p:sp>
        <p:nvSpPr>
          <p:cNvPr id="3" name="Content Placeholder 2"/>
          <p:cNvSpPr>
            <a:spLocks noGrp="1"/>
          </p:cNvSpPr>
          <p:nvPr>
            <p:ph idx="1"/>
          </p:nvPr>
        </p:nvSpPr>
        <p:spPr/>
        <p:txBody>
          <a:bodyPr/>
          <a:lstStyle/>
          <a:p>
            <a:pPr marL="0" indent="0">
              <a:buNone/>
            </a:pPr>
            <a:r>
              <a:rPr lang="en-AU" dirty="0"/>
              <a:t>Geographic location </a:t>
            </a:r>
          </a:p>
          <a:p>
            <a:pPr marL="0" indent="0">
              <a:buNone/>
            </a:pPr>
            <a:endParaRPr lang="en-US" dirty="0"/>
          </a:p>
          <a:p>
            <a:pPr marL="0" indent="0">
              <a:buNone/>
            </a:pPr>
            <a:r>
              <a:rPr lang="en-US" dirty="0">
                <a:solidFill>
                  <a:schemeClr val="accent1">
                    <a:lumMod val="75000"/>
                  </a:schemeClr>
                </a:solidFill>
              </a:rPr>
              <a:t>Implications:</a:t>
            </a:r>
          </a:p>
          <a:p>
            <a:pPr lvl="0"/>
            <a:r>
              <a:rPr lang="en-AU" dirty="0">
                <a:solidFill>
                  <a:schemeClr val="accent1">
                    <a:lumMod val="75000"/>
                  </a:schemeClr>
                </a:solidFill>
              </a:rPr>
              <a:t>students may not have access to good public transport and may also have issues associated with not wanting to leave their families to go and study</a:t>
            </a:r>
          </a:p>
          <a:p>
            <a:r>
              <a:rPr lang="en-AU" dirty="0">
                <a:solidFill>
                  <a:schemeClr val="accent1">
                    <a:lumMod val="75000"/>
                  </a:schemeClr>
                </a:solidFill>
              </a:rPr>
              <a:t>students may not have access to internet </a:t>
            </a:r>
            <a:endParaRPr lang="en-US" dirty="0">
              <a:solidFill>
                <a:schemeClr val="accent1">
                  <a:lumMod val="75000"/>
                </a:schemeClr>
              </a:solidFill>
            </a:endParaRPr>
          </a:p>
        </p:txBody>
      </p:sp>
    </p:spTree>
    <p:extLst>
      <p:ext uri="{BB962C8B-B14F-4D97-AF65-F5344CB8AC3E}">
        <p14:creationId xmlns:p14="http://schemas.microsoft.com/office/powerpoint/2010/main" val="910135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 questions. Black answers.  </a:t>
            </a:r>
          </a:p>
        </p:txBody>
      </p:sp>
      <p:sp>
        <p:nvSpPr>
          <p:cNvPr id="3" name="Content Placeholder 2"/>
          <p:cNvSpPr>
            <a:spLocks noGrp="1"/>
          </p:cNvSpPr>
          <p:nvPr>
            <p:ph idx="1"/>
          </p:nvPr>
        </p:nvSpPr>
        <p:spPr/>
        <p:txBody>
          <a:bodyPr/>
          <a:lstStyle/>
          <a:p>
            <a:pPr marL="0" indent="0">
              <a:buNone/>
            </a:pPr>
            <a:r>
              <a:rPr lang="en-US" dirty="0"/>
              <a:t>Barriers for Indigenous students with a disability are multiple and real – as institutions there is much we can do to support our students and mitigate the impact of these barriers.</a:t>
            </a:r>
          </a:p>
          <a:p>
            <a:pPr marL="0" indent="0">
              <a:buNone/>
            </a:pPr>
            <a:endParaRPr lang="en-US" dirty="0"/>
          </a:p>
          <a:p>
            <a:pPr marL="0" indent="0">
              <a:buNone/>
            </a:pPr>
            <a:endParaRPr lang="en-US" dirty="0">
              <a:solidFill>
                <a:schemeClr val="accent1">
                  <a:lumMod val="75000"/>
                </a:schemeClr>
              </a:solidFill>
            </a:endParaRPr>
          </a:p>
          <a:p>
            <a:pPr marL="0" indent="0">
              <a:buNone/>
            </a:pPr>
            <a:r>
              <a:rPr lang="en-US" dirty="0">
                <a:solidFill>
                  <a:schemeClr val="accent1">
                    <a:lumMod val="75000"/>
                  </a:schemeClr>
                </a:solidFill>
              </a:rPr>
              <a:t>Let’s take a look at the  current approach of our institutions to supporting Indigenous students with a disability.</a:t>
            </a:r>
          </a:p>
          <a:p>
            <a:pPr marL="0" indent="0">
              <a:buNone/>
            </a:pPr>
            <a:endParaRPr lang="en-US" dirty="0">
              <a:solidFill>
                <a:schemeClr val="accent1">
                  <a:lumMod val="75000"/>
                </a:schemeClr>
              </a:solidFill>
            </a:endParaRPr>
          </a:p>
          <a:p>
            <a:pPr marL="0" indent="0">
              <a:buNone/>
            </a:pPr>
            <a:endParaRPr lang="en-US" dirty="0">
              <a:solidFill>
                <a:schemeClr val="accent1">
                  <a:lumMod val="75000"/>
                </a:schemeClr>
              </a:solidFill>
            </a:endParaRPr>
          </a:p>
        </p:txBody>
      </p:sp>
    </p:spTree>
    <p:extLst>
      <p:ext uri="{BB962C8B-B14F-4D97-AF65-F5344CB8AC3E}">
        <p14:creationId xmlns:p14="http://schemas.microsoft.com/office/powerpoint/2010/main" val="17234713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 questions. Black answers.  </a:t>
            </a:r>
          </a:p>
        </p:txBody>
      </p:sp>
      <p:sp>
        <p:nvSpPr>
          <p:cNvPr id="3" name="Content Placeholder 2"/>
          <p:cNvSpPr>
            <a:spLocks noGrp="1"/>
          </p:cNvSpPr>
          <p:nvPr>
            <p:ph idx="1"/>
          </p:nvPr>
        </p:nvSpPr>
        <p:spPr/>
        <p:txBody>
          <a:bodyPr/>
          <a:lstStyle/>
          <a:p>
            <a:pPr marL="0" indent="0">
              <a:buNone/>
            </a:pPr>
            <a:endParaRPr lang="en-US" dirty="0">
              <a:solidFill>
                <a:schemeClr val="accent1">
                  <a:lumMod val="75000"/>
                </a:schemeClr>
              </a:solidFill>
            </a:endParaRPr>
          </a:p>
          <a:p>
            <a:pPr marL="0" indent="0">
              <a:buNone/>
            </a:pPr>
            <a:r>
              <a:rPr lang="en-US" dirty="0"/>
              <a:t>A 2016 audit of the websites and public information of Australia’s 40 Universities revealed:</a:t>
            </a:r>
          </a:p>
          <a:p>
            <a:pPr>
              <a:buFontTx/>
              <a:buChar char="-"/>
            </a:pPr>
            <a:r>
              <a:rPr lang="en-AU" dirty="0"/>
              <a:t>35 of the university disability support services </a:t>
            </a:r>
            <a:r>
              <a:rPr lang="en-AU" b="1" dirty="0"/>
              <a:t>did not</a:t>
            </a:r>
            <a:r>
              <a:rPr lang="en-AU" dirty="0"/>
              <a:t> indicate support services available to Indigenous students.</a:t>
            </a:r>
          </a:p>
          <a:p>
            <a:pPr>
              <a:buFontTx/>
              <a:buChar char="-"/>
            </a:pPr>
            <a:r>
              <a:rPr lang="en-AU" dirty="0"/>
              <a:t>Of the five universities </a:t>
            </a:r>
            <a:r>
              <a:rPr lang="en-AU" b="1" dirty="0"/>
              <a:t>that did</a:t>
            </a:r>
            <a:r>
              <a:rPr lang="en-AU" dirty="0"/>
              <a:t> indicate support services available to Indigenous students on their websites, three of these achieved this through the design element of having a link to all student services, including Indigenous student support services on the sidebar.  </a:t>
            </a:r>
          </a:p>
          <a:p>
            <a:pPr marL="0" indent="0">
              <a:buNone/>
            </a:pPr>
            <a:endParaRPr lang="en-AU" dirty="0"/>
          </a:p>
          <a:p>
            <a:pPr marL="0" indent="0">
              <a:buNone/>
            </a:pPr>
            <a:endParaRPr lang="en-US" dirty="0"/>
          </a:p>
        </p:txBody>
      </p:sp>
    </p:spTree>
    <p:extLst>
      <p:ext uri="{BB962C8B-B14F-4D97-AF65-F5344CB8AC3E}">
        <p14:creationId xmlns:p14="http://schemas.microsoft.com/office/powerpoint/2010/main" val="1888405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 questions. Black answers. </a:t>
            </a:r>
          </a:p>
        </p:txBody>
      </p:sp>
      <p:sp>
        <p:nvSpPr>
          <p:cNvPr id="3" name="Content Placeholder 2"/>
          <p:cNvSpPr>
            <a:spLocks noGrp="1"/>
          </p:cNvSpPr>
          <p:nvPr>
            <p:ph idx="1"/>
          </p:nvPr>
        </p:nvSpPr>
        <p:spPr/>
        <p:txBody>
          <a:bodyPr/>
          <a:lstStyle/>
          <a:p>
            <a:pPr>
              <a:buFontTx/>
              <a:buChar char="-"/>
            </a:pPr>
            <a:r>
              <a:rPr lang="en-AU" dirty="0"/>
              <a:t>One university included acknowledgement of country on every page of the website which hyperlinked through to the Indigenous student support page.</a:t>
            </a:r>
          </a:p>
          <a:p>
            <a:pPr>
              <a:buFontTx/>
              <a:buChar char="-"/>
            </a:pPr>
            <a:r>
              <a:rPr lang="en-AU" b="1" dirty="0"/>
              <a:t>None of the 40 universities </a:t>
            </a:r>
            <a:r>
              <a:rPr lang="en-AU" dirty="0"/>
              <a:t>had information on their disability services website regarding the availability of Indigenous staff for students to contact.</a:t>
            </a:r>
          </a:p>
          <a:p>
            <a:pPr>
              <a:buFontTx/>
              <a:buChar char="-"/>
            </a:pPr>
            <a:r>
              <a:rPr lang="en-AU" dirty="0"/>
              <a:t>38 of the 40 universities had information about Indigenous support services. Two universities did not have any information.  Both of these were private universities. </a:t>
            </a:r>
          </a:p>
          <a:p>
            <a:pPr>
              <a:buFontTx/>
              <a:buChar char="-"/>
            </a:pPr>
            <a:endParaRPr lang="en-AU" dirty="0"/>
          </a:p>
        </p:txBody>
      </p:sp>
    </p:spTree>
    <p:extLst>
      <p:ext uri="{BB962C8B-B14F-4D97-AF65-F5344CB8AC3E}">
        <p14:creationId xmlns:p14="http://schemas.microsoft.com/office/powerpoint/2010/main" val="711690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w Cen MT" charset="0"/>
              </a:rPr>
              <a:t>Acknowledgement</a:t>
            </a:r>
            <a:endParaRPr lang="en-US" dirty="0"/>
          </a:p>
        </p:txBody>
      </p:sp>
      <p:sp>
        <p:nvSpPr>
          <p:cNvPr id="3" name="Content Placeholder 2"/>
          <p:cNvSpPr>
            <a:spLocks noGrp="1"/>
          </p:cNvSpPr>
          <p:nvPr>
            <p:ph idx="1"/>
          </p:nvPr>
        </p:nvSpPr>
        <p:spPr/>
        <p:txBody>
          <a:bodyPr/>
          <a:lstStyle/>
          <a:p>
            <a:pPr marL="0" indent="0" algn="ctr" fontAlgn="auto">
              <a:spcAft>
                <a:spcPts val="0"/>
              </a:spcAft>
              <a:buNone/>
              <a:defRPr/>
            </a:pPr>
            <a:r>
              <a:rPr lang="en-US" i="1" dirty="0"/>
              <a:t>Before I start I would like to acknowledge the traditional owners of the land on which we meet and elders both past and present. I would also like to acknowledge the traditional owners of the knowledge which I am going to share. In particular the input of </a:t>
            </a:r>
            <a:r>
              <a:rPr lang="en-US" i="1" dirty="0" err="1"/>
              <a:t>Dr</a:t>
            </a:r>
            <a:r>
              <a:rPr lang="en-US" i="1" dirty="0"/>
              <a:t> John Gilroy (my supervisor), members of my </a:t>
            </a:r>
            <a:r>
              <a:rPr lang="en-AU" i="1" dirty="0"/>
              <a:t>Indigenous Advisory Group: Roslyn </a:t>
            </a:r>
            <a:r>
              <a:rPr lang="en-AU" i="1" dirty="0" err="1"/>
              <a:t>Sackley</a:t>
            </a:r>
            <a:r>
              <a:rPr lang="en-AU" i="1" dirty="0"/>
              <a:t>, Maria Robinson and Naomi </a:t>
            </a:r>
            <a:r>
              <a:rPr lang="en-AU" i="1" dirty="0" err="1"/>
              <a:t>Carolin</a:t>
            </a:r>
            <a:r>
              <a:rPr lang="en-AU" i="1" dirty="0"/>
              <a:t> who continue to provide guidance and insight with regard to Indigenous knowledge and cultural safety; and people who have generously shared their stories with me for this research.</a:t>
            </a:r>
            <a:r>
              <a:rPr lang="en-US" i="1" dirty="0"/>
              <a:t>  </a:t>
            </a:r>
            <a:endParaRPr lang="en-US" i="1" dirty="0">
              <a:solidFill>
                <a:prstClr val="black"/>
              </a:solidFill>
            </a:endParaRPr>
          </a:p>
        </p:txBody>
      </p:sp>
    </p:spTree>
    <p:extLst>
      <p:ext uri="{BB962C8B-B14F-4D97-AF65-F5344CB8AC3E}">
        <p14:creationId xmlns:p14="http://schemas.microsoft.com/office/powerpoint/2010/main" val="31513426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 questions. Black answers. </a:t>
            </a:r>
          </a:p>
        </p:txBody>
      </p:sp>
      <p:sp>
        <p:nvSpPr>
          <p:cNvPr id="3" name="Content Placeholder 2"/>
          <p:cNvSpPr>
            <a:spLocks noGrp="1"/>
          </p:cNvSpPr>
          <p:nvPr>
            <p:ph idx="1"/>
          </p:nvPr>
        </p:nvSpPr>
        <p:spPr/>
        <p:txBody>
          <a:bodyPr/>
          <a:lstStyle/>
          <a:p>
            <a:pPr>
              <a:buFontTx/>
              <a:buChar char="-"/>
            </a:pPr>
            <a:r>
              <a:rPr lang="en-AU" dirty="0"/>
              <a:t>33 universities </a:t>
            </a:r>
            <a:r>
              <a:rPr lang="en-AU" b="1" dirty="0"/>
              <a:t>did not </a:t>
            </a:r>
            <a:r>
              <a:rPr lang="en-AU" dirty="0"/>
              <a:t>indicate support available for students with a disability on their Indigenous support services page .</a:t>
            </a:r>
          </a:p>
          <a:p>
            <a:pPr>
              <a:buFontTx/>
              <a:buChar char="-"/>
            </a:pPr>
            <a:r>
              <a:rPr lang="en-AU" b="1" dirty="0"/>
              <a:t>None </a:t>
            </a:r>
            <a:r>
              <a:rPr lang="en-AU" dirty="0"/>
              <a:t>of the universities had information regarding male or female counsellors available for Indigenous students.</a:t>
            </a:r>
          </a:p>
          <a:p>
            <a:pPr>
              <a:buFontTx/>
              <a:buChar char="-"/>
            </a:pPr>
            <a:r>
              <a:rPr lang="en-AU" b="1" dirty="0"/>
              <a:t>None</a:t>
            </a:r>
            <a:r>
              <a:rPr lang="en-AU" dirty="0"/>
              <a:t> of the universities had information regarding assistive technologies available to Indigenous students.</a:t>
            </a:r>
          </a:p>
          <a:p>
            <a:pPr>
              <a:buFontTx/>
              <a:buChar char="-"/>
            </a:pPr>
            <a:r>
              <a:rPr lang="en-AU" dirty="0"/>
              <a:t>Only </a:t>
            </a:r>
            <a:r>
              <a:rPr lang="en-AU" b="1" dirty="0"/>
              <a:t>7 </a:t>
            </a:r>
            <a:r>
              <a:rPr lang="en-AU" dirty="0"/>
              <a:t>of the universities had information regarding employment while studying for their Indigenous students.</a:t>
            </a:r>
            <a:endParaRPr lang="en-AU" b="1" dirty="0"/>
          </a:p>
        </p:txBody>
      </p:sp>
    </p:spTree>
    <p:extLst>
      <p:ext uri="{BB962C8B-B14F-4D97-AF65-F5344CB8AC3E}">
        <p14:creationId xmlns:p14="http://schemas.microsoft.com/office/powerpoint/2010/main" val="2357948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 questions. Black answers. </a:t>
            </a:r>
          </a:p>
        </p:txBody>
      </p:sp>
      <p:sp>
        <p:nvSpPr>
          <p:cNvPr id="3" name="Content Placeholder 2"/>
          <p:cNvSpPr>
            <a:spLocks noGrp="1"/>
          </p:cNvSpPr>
          <p:nvPr>
            <p:ph idx="1"/>
          </p:nvPr>
        </p:nvSpPr>
        <p:spPr/>
        <p:txBody>
          <a:bodyPr/>
          <a:lstStyle/>
          <a:p>
            <a:pPr marL="0" indent="0">
              <a:buNone/>
            </a:pPr>
            <a:r>
              <a:rPr lang="en-AU" dirty="0"/>
              <a:t>On the positive side:</a:t>
            </a:r>
          </a:p>
          <a:p>
            <a:pPr marL="0" indent="0">
              <a:buNone/>
            </a:pPr>
            <a:r>
              <a:rPr lang="en-AU" dirty="0"/>
              <a:t>-   34 Universities had supportive spaces for Indigenous students,</a:t>
            </a:r>
          </a:p>
          <a:p>
            <a:pPr>
              <a:buFontTx/>
              <a:buChar char="-"/>
            </a:pPr>
            <a:r>
              <a:rPr lang="en-AU" dirty="0"/>
              <a:t>35 Universities provided academic and administrative support,</a:t>
            </a:r>
          </a:p>
          <a:p>
            <a:pPr>
              <a:buFontTx/>
              <a:buChar char="-"/>
            </a:pPr>
            <a:r>
              <a:rPr lang="en-AU" dirty="0"/>
              <a:t>35 Universities provided tutoring for Indigenous students,</a:t>
            </a:r>
          </a:p>
          <a:p>
            <a:pPr>
              <a:buFontTx/>
              <a:buChar char="-"/>
            </a:pPr>
            <a:r>
              <a:rPr lang="en-AU" dirty="0"/>
              <a:t>34 Universities provided support with finances,</a:t>
            </a:r>
          </a:p>
          <a:p>
            <a:pPr>
              <a:buFontTx/>
              <a:buChar char="-"/>
            </a:pPr>
            <a:r>
              <a:rPr lang="en-AU" dirty="0"/>
              <a:t>28 Universities provided alternate entry pathways.</a:t>
            </a:r>
          </a:p>
          <a:p>
            <a:pPr>
              <a:buFontTx/>
              <a:buChar char="-"/>
            </a:pPr>
            <a:endParaRPr lang="en-AU" dirty="0"/>
          </a:p>
          <a:p>
            <a:pPr>
              <a:buFontTx/>
              <a:buChar char="-"/>
            </a:pPr>
            <a:endParaRPr lang="en-AU" dirty="0"/>
          </a:p>
        </p:txBody>
      </p:sp>
    </p:spTree>
    <p:extLst>
      <p:ext uri="{BB962C8B-B14F-4D97-AF65-F5344CB8AC3E}">
        <p14:creationId xmlns:p14="http://schemas.microsoft.com/office/powerpoint/2010/main" val="2768139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 questions. Black answers. </a:t>
            </a:r>
          </a:p>
        </p:txBody>
      </p:sp>
      <p:sp>
        <p:nvSpPr>
          <p:cNvPr id="3" name="Content Placeholder 2"/>
          <p:cNvSpPr>
            <a:spLocks noGrp="1"/>
          </p:cNvSpPr>
          <p:nvPr>
            <p:ph idx="1"/>
          </p:nvPr>
        </p:nvSpPr>
        <p:spPr/>
        <p:txBody>
          <a:bodyPr/>
          <a:lstStyle/>
          <a:p>
            <a:pPr marL="0" indent="0">
              <a:buNone/>
            </a:pPr>
            <a:r>
              <a:rPr lang="en-AU" b="1" dirty="0"/>
              <a:t>Only seven </a:t>
            </a:r>
            <a:r>
              <a:rPr lang="en-AU" dirty="0"/>
              <a:t>universities provided the opportunity for Indigenous students with a disability to present directly for help without supporting documentation.  </a:t>
            </a:r>
          </a:p>
          <a:p>
            <a:pPr marL="0" indent="0">
              <a:buNone/>
            </a:pPr>
            <a:r>
              <a:rPr lang="en-AU" b="1" dirty="0"/>
              <a:t>33 universities required students to provide documentation from a specialist medical or allied health practitioner prior to the process for support being able to commence.  </a:t>
            </a:r>
            <a:r>
              <a:rPr lang="en-AU" b="1" i="1" dirty="0"/>
              <a:t>(</a:t>
            </a:r>
            <a:r>
              <a:rPr lang="en-AU" i="1" dirty="0"/>
              <a:t>One university noted a ten step process for all students to proceed through in order to receive a Learning Action Plan (LAP), noting that once it lapsed, a new LAP would need to be applied for and secured prior to further assistance being given.)</a:t>
            </a:r>
            <a:endParaRPr lang="en-AU" dirty="0"/>
          </a:p>
          <a:p>
            <a:pPr>
              <a:buFontTx/>
              <a:buChar char="-"/>
            </a:pPr>
            <a:endParaRPr lang="en-AU" dirty="0"/>
          </a:p>
        </p:txBody>
      </p:sp>
    </p:spTree>
    <p:extLst>
      <p:ext uri="{BB962C8B-B14F-4D97-AF65-F5344CB8AC3E}">
        <p14:creationId xmlns:p14="http://schemas.microsoft.com/office/powerpoint/2010/main" val="39580425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latin typeface="Tw Cen MT" charset="0"/>
              </a:rPr>
              <a:t>White questions – black answers. </a:t>
            </a:r>
            <a:br>
              <a:rPr lang="en-US" dirty="0">
                <a:latin typeface="Tw Cen MT" charset="0"/>
              </a:rPr>
            </a:br>
            <a:r>
              <a:rPr lang="en-US" dirty="0">
                <a:latin typeface="Tw Cen MT" charset="0"/>
              </a:rPr>
              <a:t>What can my institution do to improve support?</a:t>
            </a:r>
            <a:br>
              <a:rPr lang="en-US" dirty="0">
                <a:latin typeface="Tw Cen MT" charset="0"/>
              </a:rPr>
            </a:br>
            <a:endParaRPr lang="en-US" dirty="0"/>
          </a:p>
        </p:txBody>
      </p:sp>
      <p:sp>
        <p:nvSpPr>
          <p:cNvPr id="3" name="Content Placeholder 2"/>
          <p:cNvSpPr>
            <a:spLocks noGrp="1"/>
          </p:cNvSpPr>
          <p:nvPr>
            <p:ph idx="1"/>
          </p:nvPr>
        </p:nvSpPr>
        <p:spPr/>
        <p:txBody>
          <a:bodyPr/>
          <a:lstStyle/>
          <a:p>
            <a:pPr marL="0" indent="0">
              <a:buNone/>
            </a:pPr>
            <a:r>
              <a:rPr lang="en-US" dirty="0"/>
              <a:t>When we are speaking with our Indigenous students and their support networks we need to listen and be committed to responding appropriately. By way of example:</a:t>
            </a:r>
          </a:p>
          <a:p>
            <a:pPr>
              <a:buFontTx/>
              <a:buChar char="-"/>
            </a:pPr>
            <a:r>
              <a:rPr lang="en-US" dirty="0"/>
              <a:t>If our processes and requirements for support are creating barriers – change them.</a:t>
            </a:r>
          </a:p>
          <a:p>
            <a:pPr>
              <a:buFontTx/>
              <a:buChar char="-"/>
            </a:pPr>
            <a:r>
              <a:rPr lang="en-US" dirty="0"/>
              <a:t>If there is a reluctance to be saddled with a deficit label – don’t insist on using them – </a:t>
            </a:r>
            <a:r>
              <a:rPr lang="en-US" dirty="0" err="1"/>
              <a:t>normalise</a:t>
            </a:r>
            <a:r>
              <a:rPr lang="en-US" dirty="0"/>
              <a:t> the support requirements of the student – offer assistive technologies the same as you may any other technology to support success (e.g. “</a:t>
            </a:r>
            <a:r>
              <a:rPr lang="en-US" dirty="0" err="1"/>
              <a:t>Grammarly</a:t>
            </a:r>
            <a:r>
              <a:rPr lang="en-US" dirty="0"/>
              <a:t>’)</a:t>
            </a:r>
          </a:p>
          <a:p>
            <a:pPr>
              <a:buFontTx/>
              <a:buChar char="-"/>
            </a:pPr>
            <a:endParaRPr lang="en-US" dirty="0"/>
          </a:p>
          <a:p>
            <a:pPr>
              <a:buFontTx/>
              <a:buChar char="-"/>
            </a:pPr>
            <a:endParaRPr lang="en-US" dirty="0"/>
          </a:p>
        </p:txBody>
      </p:sp>
    </p:spTree>
    <p:extLst>
      <p:ext uri="{BB962C8B-B14F-4D97-AF65-F5344CB8AC3E}">
        <p14:creationId xmlns:p14="http://schemas.microsoft.com/office/powerpoint/2010/main" val="26371009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latin typeface="Tw Cen MT" charset="0"/>
              </a:rPr>
              <a:t>White questions – black answers. </a:t>
            </a:r>
            <a:br>
              <a:rPr lang="en-US" dirty="0">
                <a:latin typeface="Tw Cen MT" charset="0"/>
              </a:rPr>
            </a:br>
            <a:r>
              <a:rPr lang="en-US" dirty="0">
                <a:latin typeface="Tw Cen MT" charset="0"/>
              </a:rPr>
              <a:t>What can my institution do to improve support?</a:t>
            </a:r>
            <a:br>
              <a:rPr lang="en-US" dirty="0">
                <a:latin typeface="Tw Cen MT" charset="0"/>
              </a:rPr>
            </a:br>
            <a:endParaRPr lang="en-US" dirty="0"/>
          </a:p>
        </p:txBody>
      </p:sp>
      <p:sp>
        <p:nvSpPr>
          <p:cNvPr id="3" name="Content Placeholder 2"/>
          <p:cNvSpPr>
            <a:spLocks noGrp="1"/>
          </p:cNvSpPr>
          <p:nvPr>
            <p:ph idx="1"/>
          </p:nvPr>
        </p:nvSpPr>
        <p:spPr/>
        <p:txBody>
          <a:bodyPr/>
          <a:lstStyle/>
          <a:p>
            <a:pPr>
              <a:buFontTx/>
              <a:buChar char="-"/>
            </a:pPr>
            <a:r>
              <a:rPr lang="en-US" dirty="0"/>
              <a:t>Work shoulder to shoulder with the Indigenous support staff in your institution to ensure that support is </a:t>
            </a:r>
            <a:r>
              <a:rPr lang="en-US" dirty="0" err="1"/>
              <a:t>co-ordinated</a:t>
            </a:r>
            <a:r>
              <a:rPr lang="en-US" dirty="0"/>
              <a:t> and responsive to the needs of your Indigenous students with a disability.</a:t>
            </a:r>
          </a:p>
          <a:p>
            <a:pPr>
              <a:buFontTx/>
              <a:buChar char="-"/>
            </a:pPr>
            <a:r>
              <a:rPr lang="en-US" dirty="0"/>
              <a:t>Ensure that all disability support staff are committed to ensuring a culturally safe support environment for Indigenous students with a disability and be aware of the perspective of </a:t>
            </a:r>
            <a:r>
              <a:rPr lang="en-US" dirty="0">
                <a:solidFill>
                  <a:prstClr val="black"/>
                </a:solidFill>
              </a:rPr>
              <a:t>disability held by Indigenous staff and students.</a:t>
            </a:r>
            <a:endParaRPr lang="en-US" dirty="0"/>
          </a:p>
          <a:p>
            <a:pPr>
              <a:buFontTx/>
              <a:buChar char="-"/>
            </a:pPr>
            <a:r>
              <a:rPr lang="en-US" dirty="0"/>
              <a:t>Don’t forget the needs of part-time, distance and online Indigenous students with a disability. (</a:t>
            </a:r>
            <a:r>
              <a:rPr lang="en-US" i="1" dirty="0"/>
              <a:t>Our responsibility is the same to them as it is our internal students</a:t>
            </a:r>
            <a:r>
              <a:rPr lang="en-US" dirty="0"/>
              <a:t>.)</a:t>
            </a:r>
          </a:p>
          <a:p>
            <a:pPr>
              <a:buFontTx/>
              <a:buChar char="-"/>
            </a:pPr>
            <a:endParaRPr lang="en-US" dirty="0"/>
          </a:p>
          <a:p>
            <a:pPr>
              <a:buFontTx/>
              <a:buChar char="-"/>
            </a:pPr>
            <a:endParaRPr lang="en-US" dirty="0"/>
          </a:p>
        </p:txBody>
      </p:sp>
    </p:spTree>
    <p:extLst>
      <p:ext uri="{BB962C8B-B14F-4D97-AF65-F5344CB8AC3E}">
        <p14:creationId xmlns:p14="http://schemas.microsoft.com/office/powerpoint/2010/main" val="16962295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latin typeface="Tw Cen MT" charset="0"/>
              </a:rPr>
              <a:t>White questions – black answers. </a:t>
            </a:r>
            <a:br>
              <a:rPr lang="en-US" dirty="0">
                <a:latin typeface="Tw Cen MT" charset="0"/>
              </a:rPr>
            </a:br>
            <a:br>
              <a:rPr lang="en-US" dirty="0">
                <a:latin typeface="Tw Cen MT" charset="0"/>
              </a:rPr>
            </a:br>
            <a:endParaRPr lang="en-US" dirty="0"/>
          </a:p>
        </p:txBody>
      </p:sp>
      <p:sp>
        <p:nvSpPr>
          <p:cNvPr id="3" name="Content Placeholder 2"/>
          <p:cNvSpPr>
            <a:spLocks noGrp="1"/>
          </p:cNvSpPr>
          <p:nvPr>
            <p:ph idx="1"/>
          </p:nvPr>
        </p:nvSpPr>
        <p:spPr/>
        <p:txBody>
          <a:bodyPr/>
          <a:lstStyle/>
          <a:p>
            <a:pPr marL="0" indent="0">
              <a:buNone/>
            </a:pPr>
            <a:endParaRPr lang="en-US" dirty="0"/>
          </a:p>
          <a:p>
            <a:pPr>
              <a:buFontTx/>
              <a:buChar char="-"/>
            </a:pPr>
            <a:r>
              <a:rPr lang="en-US" dirty="0"/>
              <a:t>Time to chat </a:t>
            </a:r>
          </a:p>
        </p:txBody>
      </p:sp>
    </p:spTree>
    <p:extLst>
      <p:ext uri="{BB962C8B-B14F-4D97-AF65-F5344CB8AC3E}">
        <p14:creationId xmlns:p14="http://schemas.microsoft.com/office/powerpoint/2010/main" val="13203796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sz="1200" dirty="0"/>
              <a:t>ABS. (2018). </a:t>
            </a:r>
            <a:r>
              <a:rPr lang="en-US" sz="1200" i="1" dirty="0"/>
              <a:t>Disability, Ageing and </a:t>
            </a:r>
            <a:r>
              <a:rPr lang="en-US" sz="1200" i="1" dirty="0" err="1"/>
              <a:t>Carers</a:t>
            </a:r>
            <a:r>
              <a:rPr lang="en-US" sz="1200" i="1" dirty="0"/>
              <a:t>, Australia: Summary of Findings, 2015 ABS4430.0</a:t>
            </a:r>
            <a:r>
              <a:rPr lang="en-US" sz="1200" dirty="0"/>
              <a:t>. Canberra: Commonwealth of Australia.</a:t>
            </a:r>
          </a:p>
          <a:p>
            <a:r>
              <a:rPr lang="en-AU" sz="1200" dirty="0"/>
              <a:t>AIHW,. (2011). Australian Institute of Health and Welfare : </a:t>
            </a:r>
            <a:r>
              <a:rPr lang="en-AU" sz="1200" i="1" dirty="0"/>
              <a:t>Aboriginal and Torres Strait Islander people with disability: wellbeing, participation and support </a:t>
            </a:r>
            <a:r>
              <a:rPr lang="en-AU" sz="1200" dirty="0"/>
              <a:t>IHW 45. Canberra: Commonwealth Government of Australia.</a:t>
            </a:r>
            <a:endParaRPr lang="en-US" sz="1200" dirty="0"/>
          </a:p>
          <a:p>
            <a:r>
              <a:rPr lang="en-AU" sz="1200" dirty="0"/>
              <a:t>Craven, R., &amp; Dillon, A. (2013). Indigenous Australian Student's Participation in Higher Education and Potential Ways Forward. In R. Craven &amp; J. Mooney, </a:t>
            </a:r>
            <a:r>
              <a:rPr lang="en-AU" sz="1200" i="1" dirty="0"/>
              <a:t>Seeding Success in Indigenous Australian Higher Education:</a:t>
            </a:r>
            <a:r>
              <a:rPr lang="en-AU" sz="1200" dirty="0"/>
              <a:t> (1st ed.). City The Emerald Publishing Group Limited.</a:t>
            </a:r>
          </a:p>
          <a:p>
            <a:r>
              <a:rPr lang="en-AU" sz="1200" dirty="0"/>
              <a:t>Craven, R., &amp; Mooney, J. (2013). </a:t>
            </a:r>
            <a:r>
              <a:rPr lang="en-AU" sz="1200" i="1" dirty="0"/>
              <a:t>Seeding success in indigenous Australian higher education</a:t>
            </a:r>
            <a:r>
              <a:rPr lang="en-AU" sz="1200" dirty="0"/>
              <a:t>. London: Emerald Group.</a:t>
            </a:r>
            <a:endParaRPr lang="en-US" sz="1200" dirty="0"/>
          </a:p>
          <a:p>
            <a:r>
              <a:rPr lang="en-AU" sz="1200" dirty="0"/>
              <a:t>Day, D., &amp; </a:t>
            </a:r>
            <a:r>
              <a:rPr lang="en-AU" sz="1200" dirty="0" err="1"/>
              <a:t>Nolde</a:t>
            </a:r>
            <a:r>
              <a:rPr lang="en-AU" sz="1200" dirty="0"/>
              <a:t>, R. (2009). Arresting the decline in Australian indigenous representation at university. </a:t>
            </a:r>
            <a:r>
              <a:rPr lang="en-AU" sz="1200" i="1" dirty="0"/>
              <a:t>Equal Opportunities International</a:t>
            </a:r>
            <a:r>
              <a:rPr lang="en-AU" sz="1200" dirty="0"/>
              <a:t>, </a:t>
            </a:r>
            <a:r>
              <a:rPr lang="en-AU" sz="1200" i="1" dirty="0"/>
              <a:t>28</a:t>
            </a:r>
            <a:r>
              <a:rPr lang="en-AU" sz="1200" dirty="0"/>
              <a:t>(2), 135-161. </a:t>
            </a:r>
            <a:endParaRPr lang="en-US" sz="1200" dirty="0"/>
          </a:p>
          <a:p>
            <a:r>
              <a:rPr lang="en-AU" sz="1200" dirty="0"/>
              <a:t>Gilroy, J. (2015). The theory of the cultural interface and Indigenous people with disabilities in New South Wales. </a:t>
            </a:r>
            <a:r>
              <a:rPr lang="en-AU" sz="1200" i="1" dirty="0" err="1"/>
              <a:t>Balayi</a:t>
            </a:r>
            <a:r>
              <a:rPr lang="en-AU" sz="1200" i="1" dirty="0"/>
              <a:t>: Culture, Law And Colonialism</a:t>
            </a:r>
            <a:r>
              <a:rPr lang="en-AU" sz="1200" dirty="0"/>
              <a:t>, </a:t>
            </a:r>
            <a:r>
              <a:rPr lang="en-AU" sz="1200" i="1" dirty="0"/>
              <a:t>10</a:t>
            </a:r>
            <a:r>
              <a:rPr lang="en-AU" sz="1200" dirty="0"/>
              <a:t>, 44 – 58.</a:t>
            </a:r>
          </a:p>
          <a:p>
            <a:r>
              <a:rPr lang="en-AU" sz="1200" dirty="0"/>
              <a:t>Gilroy, J., </a:t>
            </a:r>
            <a:r>
              <a:rPr lang="en-AU" sz="1200" dirty="0" err="1"/>
              <a:t>Donelly</a:t>
            </a:r>
            <a:r>
              <a:rPr lang="en-AU" sz="1200" dirty="0"/>
              <a:t>, M., Colmar, S., &amp; </a:t>
            </a:r>
            <a:r>
              <a:rPr lang="en-AU" sz="1200" dirty="0" err="1"/>
              <a:t>Parmenter</a:t>
            </a:r>
            <a:r>
              <a:rPr lang="en-AU" sz="1200" dirty="0"/>
              <a:t>, T. (2013). Conceptual framework for policy and research development with indigenous people with disabilities. </a:t>
            </a:r>
            <a:r>
              <a:rPr lang="en-AU" sz="1200" i="1" dirty="0"/>
              <a:t>Australian Aboriginal Studies</a:t>
            </a:r>
            <a:r>
              <a:rPr lang="en-AU" sz="1200" dirty="0"/>
              <a:t>, </a:t>
            </a:r>
            <a:r>
              <a:rPr lang="en-AU" sz="1200" i="1" dirty="0"/>
              <a:t>2</a:t>
            </a:r>
            <a:r>
              <a:rPr lang="en-AU" sz="1200" dirty="0"/>
              <a:t>, 42+. </a:t>
            </a:r>
          </a:p>
          <a:p>
            <a:r>
              <a:rPr lang="en-AU" sz="1200" dirty="0"/>
              <a:t>Harrison, L. (2014). Prisoners and their access to the internet in the pursuit of education. </a:t>
            </a:r>
            <a:r>
              <a:rPr lang="en-AU" sz="1200" i="1" dirty="0"/>
              <a:t>Alternative Law Journal,</a:t>
            </a:r>
            <a:r>
              <a:rPr lang="en-AU" sz="1200" dirty="0"/>
              <a:t>, </a:t>
            </a:r>
            <a:r>
              <a:rPr lang="en-AU" sz="1200" i="1" dirty="0"/>
              <a:t>39</a:t>
            </a:r>
            <a:r>
              <a:rPr lang="en-AU" sz="1200" dirty="0"/>
              <a:t>(3), 159 – 162.</a:t>
            </a:r>
          </a:p>
          <a:p>
            <a:r>
              <a:rPr lang="en-AU" sz="1200" dirty="0"/>
              <a:t>Harrison, N. (2011). </a:t>
            </a:r>
            <a:r>
              <a:rPr lang="en-AU" sz="1200" i="1" dirty="0"/>
              <a:t>Teaching and learning in Aboriginal education</a:t>
            </a:r>
            <a:r>
              <a:rPr lang="en-AU" sz="1200" dirty="0"/>
              <a:t>. South Melbourne, Vic.: Oxford University Press.</a:t>
            </a:r>
          </a:p>
          <a:p>
            <a:r>
              <a:rPr lang="en-AU" sz="1200" dirty="0" err="1"/>
              <a:t>Kutay</a:t>
            </a:r>
            <a:r>
              <a:rPr lang="en-AU" sz="1200" dirty="0"/>
              <a:t>, C., Mooney, J., Riley, L., &amp; Howard-Wagner, D. (2012). Experiencing Indigenous Knowledge Online as a Community Narrative. </a:t>
            </a:r>
            <a:r>
              <a:rPr lang="en-AU" sz="1200" i="1" dirty="0"/>
              <a:t>The Australian Journal Of Indigenous Education</a:t>
            </a:r>
            <a:r>
              <a:rPr lang="en-AU" sz="1200" dirty="0"/>
              <a:t>, </a:t>
            </a:r>
            <a:r>
              <a:rPr lang="en-AU" sz="1200" i="1" dirty="0"/>
              <a:t>41</a:t>
            </a:r>
            <a:r>
              <a:rPr lang="en-AU" sz="1200" dirty="0"/>
              <a:t>(01), 47-59. </a:t>
            </a:r>
            <a:endParaRPr lang="en-US" sz="1200" dirty="0"/>
          </a:p>
          <a:p>
            <a:endParaRPr lang="en-US" dirty="0"/>
          </a:p>
        </p:txBody>
      </p:sp>
    </p:spTree>
    <p:extLst>
      <p:ext uri="{BB962C8B-B14F-4D97-AF65-F5344CB8AC3E}">
        <p14:creationId xmlns:p14="http://schemas.microsoft.com/office/powerpoint/2010/main" val="2718729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w Cen MT" charset="0"/>
              </a:rPr>
              <a:t>White questions – Black answers.</a:t>
            </a:r>
            <a:endParaRPr lang="en-US" dirty="0"/>
          </a:p>
        </p:txBody>
      </p:sp>
      <p:sp>
        <p:nvSpPr>
          <p:cNvPr id="3" name="Content Placeholder 2"/>
          <p:cNvSpPr>
            <a:spLocks noGrp="1"/>
          </p:cNvSpPr>
          <p:nvPr>
            <p:ph idx="1"/>
          </p:nvPr>
        </p:nvSpPr>
        <p:spPr/>
        <p:txBody>
          <a:bodyPr/>
          <a:lstStyle/>
          <a:p>
            <a:pPr marL="0" indent="0">
              <a:buNone/>
            </a:pPr>
            <a:r>
              <a:rPr lang="en-US" dirty="0"/>
              <a:t>As a teacher and a support practitioner I had a number of questions that I have set out to find the answers to.  Some of these you may share:</a:t>
            </a:r>
          </a:p>
          <a:p>
            <a:pPr marL="0" indent="0">
              <a:buNone/>
            </a:pPr>
            <a:r>
              <a:rPr lang="en-US" b="1" dirty="0"/>
              <a:t>My questions:</a:t>
            </a:r>
          </a:p>
          <a:p>
            <a:pPr marL="457200" indent="-457200">
              <a:buAutoNum type="arabicPeriod"/>
            </a:pPr>
            <a:r>
              <a:rPr lang="en-US" dirty="0"/>
              <a:t>Why it is that Aboriginal and/or Torres Strait Islander students with disability are not presenting for support?</a:t>
            </a:r>
          </a:p>
          <a:p>
            <a:pPr marL="457200" indent="-457200">
              <a:buAutoNum type="arabicPeriod"/>
            </a:pPr>
            <a:r>
              <a:rPr lang="en-US" dirty="0"/>
              <a:t>What are the barriers both real and perceived for students who need support?</a:t>
            </a:r>
          </a:p>
          <a:p>
            <a:pPr marL="457200" indent="-457200">
              <a:buAutoNum type="arabicPeriod"/>
            </a:pPr>
            <a:r>
              <a:rPr lang="en-US" dirty="0"/>
              <a:t>How can we mitigate the impact of these barriers?</a:t>
            </a:r>
          </a:p>
          <a:p>
            <a:pPr marL="457200" indent="-457200">
              <a:buAutoNum type="arabicPeriod"/>
            </a:pPr>
            <a:endParaRPr lang="en-US" dirty="0"/>
          </a:p>
        </p:txBody>
      </p:sp>
    </p:spTree>
    <p:extLst>
      <p:ext uri="{BB962C8B-B14F-4D97-AF65-F5344CB8AC3E}">
        <p14:creationId xmlns:p14="http://schemas.microsoft.com/office/powerpoint/2010/main" val="3603684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w Cen MT" charset="0"/>
              </a:rPr>
              <a:t>White questions – Black answers.</a:t>
            </a:r>
            <a:endParaRPr lang="en-US" dirty="0"/>
          </a:p>
        </p:txBody>
      </p:sp>
      <p:sp>
        <p:nvSpPr>
          <p:cNvPr id="3" name="Content Placeholder 2"/>
          <p:cNvSpPr>
            <a:spLocks noGrp="1"/>
          </p:cNvSpPr>
          <p:nvPr>
            <p:ph idx="1"/>
          </p:nvPr>
        </p:nvSpPr>
        <p:spPr/>
        <p:txBody>
          <a:bodyPr/>
          <a:lstStyle/>
          <a:p>
            <a:pPr marL="0" indent="0">
              <a:buNone/>
            </a:pPr>
            <a:r>
              <a:rPr lang="en-AU" dirty="0"/>
              <a:t>A report compiled by the Australian Institute of Health and Welfare (AIHW) (2011) using 2006 census data, examined responses from Indigenous adults with a disability and their attitudes towards further study and documented that:</a:t>
            </a:r>
          </a:p>
          <a:p>
            <a:r>
              <a:rPr lang="en-AU" dirty="0"/>
              <a:t>30% of Indigenous Australians aged 18–64 years with the most severe levels of disability had wanted to pursue further study in the 12 months prior to survey and 13% were unable to do so because of caring or family reasons </a:t>
            </a:r>
            <a:endParaRPr lang="en-US" dirty="0"/>
          </a:p>
        </p:txBody>
      </p:sp>
    </p:spTree>
    <p:extLst>
      <p:ext uri="{BB962C8B-B14F-4D97-AF65-F5344CB8AC3E}">
        <p14:creationId xmlns:p14="http://schemas.microsoft.com/office/powerpoint/2010/main" val="4166127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 questions. Black answers. </a:t>
            </a:r>
          </a:p>
        </p:txBody>
      </p:sp>
      <p:sp>
        <p:nvSpPr>
          <p:cNvPr id="3" name="Content Placeholder 2"/>
          <p:cNvSpPr>
            <a:spLocks noGrp="1"/>
          </p:cNvSpPr>
          <p:nvPr>
            <p:ph idx="1"/>
          </p:nvPr>
        </p:nvSpPr>
        <p:spPr/>
        <p:txBody>
          <a:bodyPr/>
          <a:lstStyle/>
          <a:p>
            <a:pPr marL="0" indent="0">
              <a:buNone/>
            </a:pPr>
            <a:r>
              <a:rPr lang="en-US" dirty="0"/>
              <a:t> </a:t>
            </a:r>
          </a:p>
        </p:txBody>
      </p:sp>
      <p:sp>
        <p:nvSpPr>
          <p:cNvPr id="4" name="TextBox 3"/>
          <p:cNvSpPr txBox="1"/>
          <p:nvPr/>
        </p:nvSpPr>
        <p:spPr>
          <a:xfrm>
            <a:off x="303162" y="1212645"/>
            <a:ext cx="21639162" cy="1477328"/>
          </a:xfrm>
          <a:prstGeom prst="rect">
            <a:avLst/>
          </a:prstGeom>
          <a:noFill/>
        </p:spPr>
        <p:txBody>
          <a:bodyPr wrap="square" rtlCol="0">
            <a:spAutoFit/>
          </a:bodyPr>
          <a:lstStyle/>
          <a:p>
            <a:r>
              <a:rPr lang="en-AU" dirty="0"/>
              <a:t>Multiple barriers exist for Indigenous students with a disability.  These are different for</a:t>
            </a:r>
          </a:p>
          <a:p>
            <a:r>
              <a:rPr lang="en-AU" dirty="0"/>
              <a:t>each individual, thus the need to listen to </a:t>
            </a:r>
            <a:r>
              <a:rPr lang="en-AU" b="1" dirty="0"/>
              <a:t>your</a:t>
            </a:r>
            <a:r>
              <a:rPr lang="en-AU" dirty="0"/>
              <a:t> students and identify </a:t>
            </a:r>
            <a:r>
              <a:rPr lang="en-AU" b="1" dirty="0"/>
              <a:t>their </a:t>
            </a:r>
            <a:r>
              <a:rPr lang="en-AU" dirty="0"/>
              <a:t>needs.</a:t>
            </a:r>
          </a:p>
          <a:p>
            <a:endParaRPr lang="en-AU" dirty="0"/>
          </a:p>
          <a:p>
            <a:endParaRPr lang="en-AU" dirty="0"/>
          </a:p>
          <a:p>
            <a:endParaRPr lang="en-AU" dirty="0"/>
          </a:p>
        </p:txBody>
      </p:sp>
      <p:pic>
        <p:nvPicPr>
          <p:cNvPr id="5" name="Picture 4" descr="Both men sitting smiling in an informal setting at the University of Sydney" title="Support worker speaking to Aboriginal or Torres Strait Islander student."/>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114140" y="1887893"/>
            <a:ext cx="4915719" cy="2632853"/>
          </a:xfrm>
          <a:prstGeom prst="rect">
            <a:avLst/>
          </a:prstGeom>
        </p:spPr>
      </p:pic>
    </p:spTree>
    <p:extLst>
      <p:ext uri="{BB962C8B-B14F-4D97-AF65-F5344CB8AC3E}">
        <p14:creationId xmlns:p14="http://schemas.microsoft.com/office/powerpoint/2010/main" val="3109650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 questions. Black answers.  </a:t>
            </a:r>
          </a:p>
        </p:txBody>
      </p:sp>
      <p:sp>
        <p:nvSpPr>
          <p:cNvPr id="3" name="Content Placeholder 2"/>
          <p:cNvSpPr>
            <a:spLocks noGrp="1"/>
          </p:cNvSpPr>
          <p:nvPr>
            <p:ph idx="1"/>
          </p:nvPr>
        </p:nvSpPr>
        <p:spPr/>
        <p:txBody>
          <a:bodyPr/>
          <a:lstStyle/>
          <a:p>
            <a:pPr marL="0" indent="0">
              <a:buNone/>
            </a:pPr>
            <a:r>
              <a:rPr lang="en-US" dirty="0"/>
              <a:t>From the literature barriers include: </a:t>
            </a:r>
          </a:p>
          <a:p>
            <a:pPr marL="0" lvl="0" indent="0">
              <a:buNone/>
            </a:pPr>
            <a:endParaRPr lang="en-AU" dirty="0"/>
          </a:p>
          <a:p>
            <a:pPr marL="0" lvl="0" indent="0">
              <a:buNone/>
            </a:pPr>
            <a:r>
              <a:rPr lang="en-AU" dirty="0"/>
              <a:t>Poor access to quality education from preschool to year 12</a:t>
            </a:r>
            <a:endParaRPr lang="en-US" dirty="0"/>
          </a:p>
          <a:p>
            <a:pPr marL="0" indent="0">
              <a:buNone/>
            </a:pPr>
            <a:r>
              <a:rPr lang="en-US" dirty="0">
                <a:solidFill>
                  <a:schemeClr val="accent1">
                    <a:lumMod val="75000"/>
                  </a:schemeClr>
                </a:solidFill>
              </a:rPr>
              <a:t>Implication:</a:t>
            </a:r>
          </a:p>
          <a:p>
            <a:pPr marL="0" lvl="0" indent="0">
              <a:buNone/>
            </a:pPr>
            <a:r>
              <a:rPr lang="en-AU" dirty="0">
                <a:solidFill>
                  <a:schemeClr val="accent1">
                    <a:lumMod val="75000"/>
                  </a:schemeClr>
                </a:solidFill>
              </a:rPr>
              <a:t>students may have poor foundational learning skills</a:t>
            </a:r>
          </a:p>
          <a:p>
            <a:pPr marL="0" indent="0">
              <a:buNone/>
            </a:pPr>
            <a:endParaRPr lang="en-US" dirty="0"/>
          </a:p>
        </p:txBody>
      </p:sp>
    </p:spTree>
    <p:extLst>
      <p:ext uri="{BB962C8B-B14F-4D97-AF65-F5344CB8AC3E}">
        <p14:creationId xmlns:p14="http://schemas.microsoft.com/office/powerpoint/2010/main" val="1326411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 questions. Black answers.  </a:t>
            </a:r>
          </a:p>
        </p:txBody>
      </p:sp>
      <p:sp>
        <p:nvSpPr>
          <p:cNvPr id="3" name="Content Placeholder 2"/>
          <p:cNvSpPr>
            <a:spLocks noGrp="1"/>
          </p:cNvSpPr>
          <p:nvPr>
            <p:ph idx="1"/>
          </p:nvPr>
        </p:nvSpPr>
        <p:spPr/>
        <p:txBody>
          <a:bodyPr/>
          <a:lstStyle/>
          <a:p>
            <a:pPr marL="0" indent="0">
              <a:buNone/>
            </a:pPr>
            <a:r>
              <a:rPr lang="en-AU" dirty="0"/>
              <a:t>Unemployment</a:t>
            </a:r>
            <a:endParaRPr lang="en-US" dirty="0"/>
          </a:p>
          <a:p>
            <a:pPr marL="0" indent="0">
              <a:buNone/>
            </a:pPr>
            <a:endParaRPr lang="en-US" dirty="0">
              <a:solidFill>
                <a:schemeClr val="accent1">
                  <a:lumMod val="75000"/>
                </a:schemeClr>
              </a:solidFill>
            </a:endParaRPr>
          </a:p>
          <a:p>
            <a:pPr marL="0" indent="0">
              <a:buNone/>
            </a:pPr>
            <a:r>
              <a:rPr lang="en-US" dirty="0">
                <a:solidFill>
                  <a:schemeClr val="accent1">
                    <a:lumMod val="75000"/>
                  </a:schemeClr>
                </a:solidFill>
              </a:rPr>
              <a:t>Implications:</a:t>
            </a:r>
          </a:p>
          <a:p>
            <a:pPr lvl="0"/>
            <a:r>
              <a:rPr lang="en-AU" dirty="0">
                <a:solidFill>
                  <a:schemeClr val="accent1">
                    <a:lumMod val="75000"/>
                  </a:schemeClr>
                </a:solidFill>
              </a:rPr>
              <a:t>both the world of education and the world of work may be foreign to the  students and their families</a:t>
            </a:r>
          </a:p>
          <a:p>
            <a:pPr lvl="0"/>
            <a:r>
              <a:rPr lang="en-AU" dirty="0">
                <a:solidFill>
                  <a:schemeClr val="accent1">
                    <a:lumMod val="75000"/>
                  </a:schemeClr>
                </a:solidFill>
              </a:rPr>
              <a:t>students may be studying in an environment of economic stress </a:t>
            </a:r>
          </a:p>
          <a:p>
            <a:pPr marL="0" indent="0">
              <a:buNone/>
            </a:pPr>
            <a:endParaRPr lang="en-US" dirty="0"/>
          </a:p>
        </p:txBody>
      </p:sp>
    </p:spTree>
    <p:extLst>
      <p:ext uri="{BB962C8B-B14F-4D97-AF65-F5344CB8AC3E}">
        <p14:creationId xmlns:p14="http://schemas.microsoft.com/office/powerpoint/2010/main" val="2126703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 questions. Black answers.  </a:t>
            </a:r>
          </a:p>
        </p:txBody>
      </p:sp>
      <p:sp>
        <p:nvSpPr>
          <p:cNvPr id="3" name="Content Placeholder 2"/>
          <p:cNvSpPr>
            <a:spLocks noGrp="1"/>
          </p:cNvSpPr>
          <p:nvPr>
            <p:ph idx="1"/>
          </p:nvPr>
        </p:nvSpPr>
        <p:spPr/>
        <p:txBody>
          <a:bodyPr/>
          <a:lstStyle/>
          <a:p>
            <a:pPr marL="0" lvl="0" indent="0">
              <a:buNone/>
            </a:pPr>
            <a:r>
              <a:rPr lang="en-AU" dirty="0"/>
              <a:t>Incarceration</a:t>
            </a:r>
            <a:endParaRPr lang="en-US" dirty="0"/>
          </a:p>
          <a:p>
            <a:pPr marL="0" indent="0">
              <a:buNone/>
            </a:pPr>
            <a:endParaRPr lang="en-US" dirty="0">
              <a:solidFill>
                <a:schemeClr val="accent1">
                  <a:lumMod val="75000"/>
                </a:schemeClr>
              </a:solidFill>
            </a:endParaRPr>
          </a:p>
          <a:p>
            <a:pPr marL="0" indent="0">
              <a:buNone/>
            </a:pPr>
            <a:r>
              <a:rPr lang="en-US" dirty="0">
                <a:solidFill>
                  <a:schemeClr val="accent1">
                    <a:lumMod val="75000"/>
                  </a:schemeClr>
                </a:solidFill>
              </a:rPr>
              <a:t>Implications:</a:t>
            </a:r>
          </a:p>
          <a:p>
            <a:pPr lvl="0"/>
            <a:r>
              <a:rPr lang="en-AU" dirty="0">
                <a:solidFill>
                  <a:schemeClr val="accent1">
                    <a:lumMod val="75000"/>
                  </a:schemeClr>
                </a:solidFill>
              </a:rPr>
              <a:t>incarcerated students may not have access to the internet or the learning resources and support of other students</a:t>
            </a:r>
          </a:p>
          <a:p>
            <a:r>
              <a:rPr lang="en-AU" dirty="0">
                <a:solidFill>
                  <a:schemeClr val="accent1">
                    <a:lumMod val="75000"/>
                  </a:schemeClr>
                </a:solidFill>
              </a:rPr>
              <a:t>personal, family or community experience with incarceration may impact on a student’s personal confidence of succeeding at study and transitioning to employment and a career </a:t>
            </a:r>
            <a:endParaRPr lang="en-US" dirty="0">
              <a:solidFill>
                <a:schemeClr val="accent1">
                  <a:lumMod val="75000"/>
                </a:schemeClr>
              </a:solidFill>
            </a:endParaRPr>
          </a:p>
        </p:txBody>
      </p:sp>
    </p:spTree>
    <p:extLst>
      <p:ext uri="{BB962C8B-B14F-4D97-AF65-F5344CB8AC3E}">
        <p14:creationId xmlns:p14="http://schemas.microsoft.com/office/powerpoint/2010/main" val="1881574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 questions. Black answers.  </a:t>
            </a:r>
          </a:p>
        </p:txBody>
      </p:sp>
      <p:sp>
        <p:nvSpPr>
          <p:cNvPr id="3" name="Content Placeholder 2"/>
          <p:cNvSpPr>
            <a:spLocks noGrp="1"/>
          </p:cNvSpPr>
          <p:nvPr>
            <p:ph idx="1"/>
          </p:nvPr>
        </p:nvSpPr>
        <p:spPr/>
        <p:txBody>
          <a:bodyPr/>
          <a:lstStyle/>
          <a:p>
            <a:pPr marL="0" lvl="0" indent="0">
              <a:buNone/>
            </a:pPr>
            <a:r>
              <a:rPr lang="en-AU" dirty="0"/>
              <a:t>Poor health and access to health services</a:t>
            </a:r>
          </a:p>
          <a:p>
            <a:pPr marL="0" indent="0">
              <a:buNone/>
            </a:pPr>
            <a:endParaRPr lang="en-US" dirty="0">
              <a:solidFill>
                <a:schemeClr val="accent1">
                  <a:lumMod val="75000"/>
                </a:schemeClr>
              </a:solidFill>
            </a:endParaRPr>
          </a:p>
          <a:p>
            <a:pPr marL="0" indent="0">
              <a:buNone/>
            </a:pPr>
            <a:endParaRPr lang="en-US" dirty="0">
              <a:solidFill>
                <a:schemeClr val="accent1">
                  <a:lumMod val="75000"/>
                </a:schemeClr>
              </a:solidFill>
            </a:endParaRPr>
          </a:p>
          <a:p>
            <a:pPr marL="0" indent="0">
              <a:buNone/>
            </a:pPr>
            <a:r>
              <a:rPr lang="en-US" dirty="0">
                <a:solidFill>
                  <a:schemeClr val="accent1">
                    <a:lumMod val="75000"/>
                  </a:schemeClr>
                </a:solidFill>
              </a:rPr>
              <a:t>Implications:</a:t>
            </a:r>
          </a:p>
          <a:p>
            <a:pPr marL="0" indent="0">
              <a:buNone/>
            </a:pPr>
            <a:r>
              <a:rPr lang="en-AU" dirty="0">
                <a:solidFill>
                  <a:schemeClr val="accent1">
                    <a:lumMod val="75000"/>
                  </a:schemeClr>
                </a:solidFill>
              </a:rPr>
              <a:t>Students may  be impacted by either their own poor health or the health of their family members for whom they carry carer responsibilities.</a:t>
            </a:r>
            <a:endParaRPr lang="en-US" dirty="0">
              <a:solidFill>
                <a:schemeClr val="accent1">
                  <a:lumMod val="75000"/>
                </a:schemeClr>
              </a:solidFill>
            </a:endParaRPr>
          </a:p>
        </p:txBody>
      </p:sp>
    </p:spTree>
    <p:extLst>
      <p:ext uri="{BB962C8B-B14F-4D97-AF65-F5344CB8AC3E}">
        <p14:creationId xmlns:p14="http://schemas.microsoft.com/office/powerpoint/2010/main" val="2025587142"/>
      </p:ext>
    </p:extLst>
  </p:cSld>
  <p:clrMapOvr>
    <a:masterClrMapping/>
  </p:clrMapOvr>
</p:sld>
</file>

<file path=ppt/theme/theme1.xml><?xml version="1.0" encoding="utf-8"?>
<a:theme xmlns:a="http://schemas.openxmlformats.org/drawingml/2006/main" name="Presentation October 2015">
  <a:themeElements>
    <a:clrScheme name="The University of Sydney_Color Theme">
      <a:dk1>
        <a:sysClr val="windowText" lastClr="000000"/>
      </a:dk1>
      <a:lt1>
        <a:sysClr val="window" lastClr="FFFFFF"/>
      </a:lt1>
      <a:dk2>
        <a:srgbClr val="0148A4"/>
      </a:dk2>
      <a:lt2>
        <a:srgbClr val="EEECE1"/>
      </a:lt2>
      <a:accent1>
        <a:srgbClr val="E64626"/>
      </a:accent1>
      <a:accent2>
        <a:srgbClr val="EF8025"/>
      </a:accent2>
      <a:accent3>
        <a:srgbClr val="FFB800"/>
      </a:accent3>
      <a:accent4>
        <a:srgbClr val="5C923E"/>
      </a:accent4>
      <a:accent5>
        <a:srgbClr val="5496DB"/>
      </a:accent5>
      <a:accent6>
        <a:srgbClr val="0148A4"/>
      </a:accent6>
      <a:hlink>
        <a:srgbClr val="E64626"/>
      </a:hlink>
      <a:folHlink>
        <a:srgbClr val="F05133"/>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 October 2015.potx</Template>
  <TotalTime>17899</TotalTime>
  <Words>1951</Words>
  <Application>Microsoft Office PowerPoint</Application>
  <PresentationFormat>On-screen Show (16:9)</PresentationFormat>
  <Paragraphs>157</Paragraphs>
  <Slides>26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Lucida Grande</vt:lpstr>
      <vt:lpstr>ＭＳ Ｐゴシック</vt:lpstr>
      <vt:lpstr>Arial</vt:lpstr>
      <vt:lpstr>Calibri</vt:lpstr>
      <vt:lpstr>Tw Cen MT</vt:lpstr>
      <vt:lpstr>Presentation October 2015</vt:lpstr>
      <vt:lpstr> PATHWAYS14  2018 White Questions – Black Answers</vt:lpstr>
      <vt:lpstr>Acknowledgement</vt:lpstr>
      <vt:lpstr>White questions – Black answers.</vt:lpstr>
      <vt:lpstr>White questions – Black answers.</vt:lpstr>
      <vt:lpstr>White questions. Black answers. </vt:lpstr>
      <vt:lpstr>White questions. Black answers.  </vt:lpstr>
      <vt:lpstr>White questions. Black answers.  </vt:lpstr>
      <vt:lpstr>White questions. Black answers.  </vt:lpstr>
      <vt:lpstr>White questions. Black answers.  </vt:lpstr>
      <vt:lpstr>White questions. Black answers.  </vt:lpstr>
      <vt:lpstr>White questions. Black answers.  </vt:lpstr>
      <vt:lpstr>White questions. Black answers.  </vt:lpstr>
      <vt:lpstr>White questions. Black answers.  </vt:lpstr>
      <vt:lpstr>White questions. Black answers.  </vt:lpstr>
      <vt:lpstr>White questions. Black answers.  </vt:lpstr>
      <vt:lpstr>White questions. Black answers.  </vt:lpstr>
      <vt:lpstr>White questions. Black answers.  </vt:lpstr>
      <vt:lpstr>White questions. Black answers.  </vt:lpstr>
      <vt:lpstr>White questions. Black answers. </vt:lpstr>
      <vt:lpstr>White questions. Black answers. </vt:lpstr>
      <vt:lpstr>White questions. Black answers. </vt:lpstr>
      <vt:lpstr>White questions. Black answers. </vt:lpstr>
      <vt:lpstr> White questions – black answers.  What can my institution do to improve support? </vt:lpstr>
      <vt:lpstr> White questions – black answers.  What can my institution do to improve support? </vt:lpstr>
      <vt:lpstr> White questions – black answers.   </vt:lpstr>
      <vt:lpstr>References</vt:lpstr>
    </vt:vector>
  </TitlesOfParts>
  <Company>Fuji Xerox Australia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Davy Chileshe</dc:creator>
  <cp:lastModifiedBy>Jane Hawkeswood</cp:lastModifiedBy>
  <cp:revision>161</cp:revision>
  <dcterms:created xsi:type="dcterms:W3CDTF">2015-01-08T03:10:23Z</dcterms:created>
  <dcterms:modified xsi:type="dcterms:W3CDTF">2018-12-13T04:05:06Z</dcterms:modified>
</cp:coreProperties>
</file>