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 id="2147483802" r:id="rId3"/>
  </p:sldMasterIdLst>
  <p:notesMasterIdLst>
    <p:notesMasterId r:id="rId47"/>
  </p:notesMasterIdLst>
  <p:sldIdLst>
    <p:sldId id="256" r:id="rId4"/>
    <p:sldId id="485" r:id="rId5"/>
    <p:sldId id="500" r:id="rId6"/>
    <p:sldId id="489" r:id="rId7"/>
    <p:sldId id="490" r:id="rId8"/>
    <p:sldId id="491" r:id="rId9"/>
    <p:sldId id="493" r:id="rId10"/>
    <p:sldId id="505" r:id="rId11"/>
    <p:sldId id="506" r:id="rId12"/>
    <p:sldId id="507" r:id="rId13"/>
    <p:sldId id="424" r:id="rId14"/>
    <p:sldId id="457" r:id="rId15"/>
    <p:sldId id="458" r:id="rId16"/>
    <p:sldId id="460" r:id="rId17"/>
    <p:sldId id="456" r:id="rId18"/>
    <p:sldId id="461" r:id="rId19"/>
    <p:sldId id="463" r:id="rId20"/>
    <p:sldId id="465" r:id="rId21"/>
    <p:sldId id="466" r:id="rId22"/>
    <p:sldId id="470" r:id="rId23"/>
    <p:sldId id="471" r:id="rId24"/>
    <p:sldId id="474" r:id="rId25"/>
    <p:sldId id="476" r:id="rId26"/>
    <p:sldId id="502" r:id="rId27"/>
    <p:sldId id="516" r:id="rId28"/>
    <p:sldId id="517" r:id="rId29"/>
    <p:sldId id="475" r:id="rId30"/>
    <p:sldId id="497" r:id="rId31"/>
    <p:sldId id="503" r:id="rId32"/>
    <p:sldId id="477" r:id="rId33"/>
    <p:sldId id="495" r:id="rId34"/>
    <p:sldId id="478" r:id="rId35"/>
    <p:sldId id="504" r:id="rId36"/>
    <p:sldId id="508" r:id="rId37"/>
    <p:sldId id="509" r:id="rId38"/>
    <p:sldId id="494" r:id="rId39"/>
    <p:sldId id="510" r:id="rId40"/>
    <p:sldId id="511" r:id="rId41"/>
    <p:sldId id="513" r:id="rId42"/>
    <p:sldId id="393" r:id="rId43"/>
    <p:sldId id="479" r:id="rId44"/>
    <p:sldId id="514" r:id="rId45"/>
    <p:sldId id="515" r:id="rId46"/>
  </p:sldIdLst>
  <p:sldSz cx="9144000" cy="6858000" type="screen4x3"/>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4F8"/>
    <a:srgbClr val="003768"/>
    <a:srgbClr val="8C941E"/>
    <a:srgbClr val="5191CD"/>
    <a:srgbClr val="C1D82F"/>
    <a:srgbClr val="8C9E1E"/>
    <a:srgbClr val="C6006F"/>
    <a:srgbClr val="009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8" autoAdjust="0"/>
    <p:restoredTop sz="94655" autoAdjust="0"/>
  </p:normalViewPr>
  <p:slideViewPr>
    <p:cSldViewPr>
      <p:cViewPr varScale="1">
        <p:scale>
          <a:sx n="75" d="100"/>
          <a:sy n="75" d="100"/>
        </p:scale>
        <p:origin x="1531" y="48"/>
      </p:cViewPr>
      <p:guideLst>
        <p:guide orient="horz" pos="2160"/>
        <p:guide pos="2880"/>
      </p:guideLst>
    </p:cSldViewPr>
  </p:slideViewPr>
  <p:notesTextViewPr>
    <p:cViewPr>
      <p:scale>
        <a:sx n="1" d="1"/>
        <a:sy n="1" d="1"/>
      </p:scale>
      <p:origin x="0" y="0"/>
    </p:cViewPr>
  </p:notesTextViewPr>
  <p:sorterViewPr>
    <p:cViewPr>
      <p:scale>
        <a:sx n="50" d="100"/>
        <a:sy n="50" d="100"/>
      </p:scale>
      <p:origin x="0" y="7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93" eaLnBrk="1" fontAlgn="auto" hangingPunct="1">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93" eaLnBrk="1" fontAlgn="auto" hangingPunct="1">
              <a:spcBef>
                <a:spcPts val="0"/>
              </a:spcBef>
              <a:spcAft>
                <a:spcPts val="0"/>
              </a:spcAft>
              <a:defRPr sz="1200">
                <a:latin typeface="+mn-lt"/>
              </a:defRPr>
            </a:lvl1pPr>
          </a:lstStyle>
          <a:p>
            <a:pPr>
              <a:defRPr/>
            </a:pPr>
            <a:fld id="{041085BC-73AB-42E4-999E-30C1DA9A3063}" type="datetimeFigureOut">
              <a:rPr lang="en-US"/>
              <a:pPr>
                <a:defRPr/>
              </a:pPr>
              <a:t>10/5/2015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393" eaLnBrk="1" fontAlgn="auto" hangingPunct="1">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393" eaLnBrk="1" fontAlgn="auto" hangingPunct="1">
              <a:spcBef>
                <a:spcPts val="0"/>
              </a:spcBef>
              <a:spcAft>
                <a:spcPts val="0"/>
              </a:spcAft>
              <a:defRPr sz="1200">
                <a:latin typeface="+mn-lt"/>
              </a:defRPr>
            </a:lvl1pPr>
          </a:lstStyle>
          <a:p>
            <a:pPr>
              <a:defRPr/>
            </a:pPr>
            <a:fld id="{7DF344D4-2D58-4A5E-B1F9-7BF125439EC2}" type="slidenum">
              <a:rPr lang="en-US"/>
              <a:pPr>
                <a:defRPr/>
              </a:pPr>
              <a:t>‹#›</a:t>
            </a:fld>
            <a:endParaRPr lang="en-US" dirty="0"/>
          </a:p>
        </p:txBody>
      </p:sp>
    </p:spTree>
    <p:extLst>
      <p:ext uri="{BB962C8B-B14F-4D97-AF65-F5344CB8AC3E}">
        <p14:creationId xmlns:p14="http://schemas.microsoft.com/office/powerpoint/2010/main" val="3856376515"/>
      </p:ext>
    </p:extLst>
  </p:cSld>
  <p:clrMap bg1="lt1" tx1="dk1" bg2="lt2" tx2="dk2" accent1="accent1" accent2="accent2" accent3="accent3" accent4="accent4" accent5="accent5" accent6="accent6" hlink="hlink" folHlink="folHlink"/>
  <p:notesStyle>
    <a:lvl1pPr algn="l" defTabSz="511175" rtl="0" eaLnBrk="0" fontAlgn="base" hangingPunct="0">
      <a:spcBef>
        <a:spcPct val="30000"/>
      </a:spcBef>
      <a:spcAft>
        <a:spcPct val="0"/>
      </a:spcAft>
      <a:defRPr sz="700" kern="1200">
        <a:solidFill>
          <a:schemeClr val="tx1"/>
        </a:solidFill>
        <a:latin typeface="+mn-lt"/>
        <a:ea typeface="+mn-ea"/>
        <a:cs typeface="+mn-cs"/>
      </a:defRPr>
    </a:lvl1pPr>
    <a:lvl2pPr marL="255588" algn="l" defTabSz="511175" rtl="0" eaLnBrk="0" fontAlgn="base" hangingPunct="0">
      <a:spcBef>
        <a:spcPct val="30000"/>
      </a:spcBef>
      <a:spcAft>
        <a:spcPct val="0"/>
      </a:spcAft>
      <a:defRPr sz="700" kern="1200">
        <a:solidFill>
          <a:schemeClr val="tx1"/>
        </a:solidFill>
        <a:latin typeface="+mn-lt"/>
        <a:ea typeface="+mn-ea"/>
        <a:cs typeface="+mn-cs"/>
      </a:defRPr>
    </a:lvl2pPr>
    <a:lvl3pPr marL="511175" algn="l" defTabSz="511175" rtl="0" eaLnBrk="0" fontAlgn="base" hangingPunct="0">
      <a:spcBef>
        <a:spcPct val="30000"/>
      </a:spcBef>
      <a:spcAft>
        <a:spcPct val="0"/>
      </a:spcAft>
      <a:defRPr sz="700" kern="1200">
        <a:solidFill>
          <a:schemeClr val="tx1"/>
        </a:solidFill>
        <a:latin typeface="+mn-lt"/>
        <a:ea typeface="+mn-ea"/>
        <a:cs typeface="+mn-cs"/>
      </a:defRPr>
    </a:lvl3pPr>
    <a:lvl4pPr marL="766763" algn="l" defTabSz="511175" rtl="0" eaLnBrk="0" fontAlgn="base" hangingPunct="0">
      <a:spcBef>
        <a:spcPct val="30000"/>
      </a:spcBef>
      <a:spcAft>
        <a:spcPct val="0"/>
      </a:spcAft>
      <a:defRPr sz="700" kern="1200">
        <a:solidFill>
          <a:schemeClr val="tx1"/>
        </a:solidFill>
        <a:latin typeface="+mn-lt"/>
        <a:ea typeface="+mn-ea"/>
        <a:cs typeface="+mn-cs"/>
      </a:defRPr>
    </a:lvl4pPr>
    <a:lvl5pPr marL="1023938" algn="l" defTabSz="511175" rtl="0" eaLnBrk="0" fontAlgn="base" hangingPunct="0">
      <a:spcBef>
        <a:spcPct val="30000"/>
      </a:spcBef>
      <a:spcAft>
        <a:spcPct val="0"/>
      </a:spcAft>
      <a:defRPr sz="700" kern="1200">
        <a:solidFill>
          <a:schemeClr val="tx1"/>
        </a:solidFill>
        <a:latin typeface="+mn-lt"/>
        <a:ea typeface="+mn-ea"/>
        <a:cs typeface="+mn-cs"/>
      </a:defRPr>
    </a:lvl5pPr>
    <a:lvl6pPr marL="1280160" algn="l" defTabSz="512064" rtl="0" eaLnBrk="1" latinLnBrk="0" hangingPunct="1">
      <a:defRPr sz="700" kern="1200">
        <a:solidFill>
          <a:schemeClr val="tx1"/>
        </a:solidFill>
        <a:latin typeface="+mn-lt"/>
        <a:ea typeface="+mn-ea"/>
        <a:cs typeface="+mn-cs"/>
      </a:defRPr>
    </a:lvl6pPr>
    <a:lvl7pPr marL="1536192" algn="l" defTabSz="512064" rtl="0" eaLnBrk="1" latinLnBrk="0" hangingPunct="1">
      <a:defRPr sz="700" kern="1200">
        <a:solidFill>
          <a:schemeClr val="tx1"/>
        </a:solidFill>
        <a:latin typeface="+mn-lt"/>
        <a:ea typeface="+mn-ea"/>
        <a:cs typeface="+mn-cs"/>
      </a:defRPr>
    </a:lvl7pPr>
    <a:lvl8pPr marL="1792224" algn="l" defTabSz="512064" rtl="0" eaLnBrk="1" latinLnBrk="0" hangingPunct="1">
      <a:defRPr sz="700" kern="1200">
        <a:solidFill>
          <a:schemeClr val="tx1"/>
        </a:solidFill>
        <a:latin typeface="+mn-lt"/>
        <a:ea typeface="+mn-ea"/>
        <a:cs typeface="+mn-cs"/>
      </a:defRPr>
    </a:lvl8pPr>
    <a:lvl9pPr marL="2048256" algn="l" defTabSz="512064"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a:t>
            </a:fld>
            <a:endParaRPr lang="en-US" dirty="0"/>
          </a:p>
        </p:txBody>
      </p:sp>
    </p:spTree>
    <p:extLst>
      <p:ext uri="{BB962C8B-B14F-4D97-AF65-F5344CB8AC3E}">
        <p14:creationId xmlns:p14="http://schemas.microsoft.com/office/powerpoint/2010/main" val="2990435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10</a:t>
            </a:fld>
            <a:endParaRPr lang="en-US" dirty="0"/>
          </a:p>
        </p:txBody>
      </p:sp>
    </p:spTree>
    <p:extLst>
      <p:ext uri="{BB962C8B-B14F-4D97-AF65-F5344CB8AC3E}">
        <p14:creationId xmlns:p14="http://schemas.microsoft.com/office/powerpoint/2010/main" val="35335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11</a:t>
            </a:fld>
            <a:endParaRPr lang="en-US" dirty="0"/>
          </a:p>
        </p:txBody>
      </p:sp>
    </p:spTree>
    <p:extLst>
      <p:ext uri="{BB962C8B-B14F-4D97-AF65-F5344CB8AC3E}">
        <p14:creationId xmlns:p14="http://schemas.microsoft.com/office/powerpoint/2010/main" val="176726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12</a:t>
            </a:fld>
            <a:endParaRPr lang="en-US" dirty="0"/>
          </a:p>
        </p:txBody>
      </p:sp>
    </p:spTree>
    <p:extLst>
      <p:ext uri="{BB962C8B-B14F-4D97-AF65-F5344CB8AC3E}">
        <p14:creationId xmlns:p14="http://schemas.microsoft.com/office/powerpoint/2010/main" val="1353712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13</a:t>
            </a:fld>
            <a:endParaRPr lang="en-US" dirty="0"/>
          </a:p>
        </p:txBody>
      </p:sp>
    </p:spTree>
    <p:extLst>
      <p:ext uri="{BB962C8B-B14F-4D97-AF65-F5344CB8AC3E}">
        <p14:creationId xmlns:p14="http://schemas.microsoft.com/office/powerpoint/2010/main" val="88088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14</a:t>
            </a:fld>
            <a:endParaRPr lang="en-US" dirty="0"/>
          </a:p>
        </p:txBody>
      </p:sp>
    </p:spTree>
    <p:extLst>
      <p:ext uri="{BB962C8B-B14F-4D97-AF65-F5344CB8AC3E}">
        <p14:creationId xmlns:p14="http://schemas.microsoft.com/office/powerpoint/2010/main" val="95992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15</a:t>
            </a:fld>
            <a:endParaRPr lang="en-US" dirty="0"/>
          </a:p>
        </p:txBody>
      </p:sp>
    </p:spTree>
    <p:extLst>
      <p:ext uri="{BB962C8B-B14F-4D97-AF65-F5344CB8AC3E}">
        <p14:creationId xmlns:p14="http://schemas.microsoft.com/office/powerpoint/2010/main" val="3174637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16</a:t>
            </a:fld>
            <a:endParaRPr lang="en-US" dirty="0"/>
          </a:p>
        </p:txBody>
      </p:sp>
    </p:spTree>
    <p:extLst>
      <p:ext uri="{BB962C8B-B14F-4D97-AF65-F5344CB8AC3E}">
        <p14:creationId xmlns:p14="http://schemas.microsoft.com/office/powerpoint/2010/main" val="390869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17</a:t>
            </a:fld>
            <a:endParaRPr lang="en-US" dirty="0"/>
          </a:p>
        </p:txBody>
      </p:sp>
    </p:spTree>
    <p:extLst>
      <p:ext uri="{BB962C8B-B14F-4D97-AF65-F5344CB8AC3E}">
        <p14:creationId xmlns:p14="http://schemas.microsoft.com/office/powerpoint/2010/main" val="2052757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18</a:t>
            </a:fld>
            <a:endParaRPr lang="en-US" dirty="0"/>
          </a:p>
        </p:txBody>
      </p:sp>
    </p:spTree>
    <p:extLst>
      <p:ext uri="{BB962C8B-B14F-4D97-AF65-F5344CB8AC3E}">
        <p14:creationId xmlns:p14="http://schemas.microsoft.com/office/powerpoint/2010/main" val="381617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19</a:t>
            </a:fld>
            <a:endParaRPr lang="en-US" dirty="0"/>
          </a:p>
        </p:txBody>
      </p:sp>
    </p:spTree>
    <p:extLst>
      <p:ext uri="{BB962C8B-B14F-4D97-AF65-F5344CB8AC3E}">
        <p14:creationId xmlns:p14="http://schemas.microsoft.com/office/powerpoint/2010/main" val="253489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a:t>
            </a:fld>
            <a:endParaRPr lang="en-US" dirty="0"/>
          </a:p>
        </p:txBody>
      </p:sp>
    </p:spTree>
    <p:extLst>
      <p:ext uri="{BB962C8B-B14F-4D97-AF65-F5344CB8AC3E}">
        <p14:creationId xmlns:p14="http://schemas.microsoft.com/office/powerpoint/2010/main" val="424935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20</a:t>
            </a:fld>
            <a:endParaRPr lang="en-US" dirty="0"/>
          </a:p>
        </p:txBody>
      </p:sp>
    </p:spTree>
    <p:extLst>
      <p:ext uri="{BB962C8B-B14F-4D97-AF65-F5344CB8AC3E}">
        <p14:creationId xmlns:p14="http://schemas.microsoft.com/office/powerpoint/2010/main" val="306370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21</a:t>
            </a:fld>
            <a:endParaRPr lang="en-US" dirty="0"/>
          </a:p>
        </p:txBody>
      </p:sp>
    </p:spTree>
    <p:extLst>
      <p:ext uri="{BB962C8B-B14F-4D97-AF65-F5344CB8AC3E}">
        <p14:creationId xmlns:p14="http://schemas.microsoft.com/office/powerpoint/2010/main" val="35560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22</a:t>
            </a:fld>
            <a:endParaRPr lang="en-US" dirty="0"/>
          </a:p>
        </p:txBody>
      </p:sp>
    </p:spTree>
    <p:extLst>
      <p:ext uri="{BB962C8B-B14F-4D97-AF65-F5344CB8AC3E}">
        <p14:creationId xmlns:p14="http://schemas.microsoft.com/office/powerpoint/2010/main" val="1442180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23</a:t>
            </a:fld>
            <a:endParaRPr lang="en-US" dirty="0"/>
          </a:p>
        </p:txBody>
      </p:sp>
    </p:spTree>
    <p:extLst>
      <p:ext uri="{BB962C8B-B14F-4D97-AF65-F5344CB8AC3E}">
        <p14:creationId xmlns:p14="http://schemas.microsoft.com/office/powerpoint/2010/main" val="411107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24</a:t>
            </a:fld>
            <a:endParaRPr lang="en-US" dirty="0"/>
          </a:p>
        </p:txBody>
      </p:sp>
    </p:spTree>
    <p:extLst>
      <p:ext uri="{BB962C8B-B14F-4D97-AF65-F5344CB8AC3E}">
        <p14:creationId xmlns:p14="http://schemas.microsoft.com/office/powerpoint/2010/main" val="3200176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25</a:t>
            </a:fld>
            <a:endParaRPr lang="en-US" dirty="0"/>
          </a:p>
        </p:txBody>
      </p:sp>
    </p:spTree>
    <p:extLst>
      <p:ext uri="{BB962C8B-B14F-4D97-AF65-F5344CB8AC3E}">
        <p14:creationId xmlns:p14="http://schemas.microsoft.com/office/powerpoint/2010/main" val="2582898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26</a:t>
            </a:fld>
            <a:endParaRPr lang="en-US" dirty="0"/>
          </a:p>
        </p:txBody>
      </p:sp>
    </p:spTree>
    <p:extLst>
      <p:ext uri="{BB962C8B-B14F-4D97-AF65-F5344CB8AC3E}">
        <p14:creationId xmlns:p14="http://schemas.microsoft.com/office/powerpoint/2010/main" val="3848775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27</a:t>
            </a:fld>
            <a:endParaRPr lang="en-US" dirty="0"/>
          </a:p>
        </p:txBody>
      </p:sp>
    </p:spTree>
    <p:extLst>
      <p:ext uri="{BB962C8B-B14F-4D97-AF65-F5344CB8AC3E}">
        <p14:creationId xmlns:p14="http://schemas.microsoft.com/office/powerpoint/2010/main" val="2365222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28</a:t>
            </a:fld>
            <a:endParaRPr lang="en-US" dirty="0"/>
          </a:p>
        </p:txBody>
      </p:sp>
    </p:spTree>
    <p:extLst>
      <p:ext uri="{BB962C8B-B14F-4D97-AF65-F5344CB8AC3E}">
        <p14:creationId xmlns:p14="http://schemas.microsoft.com/office/powerpoint/2010/main" val="3868261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29</a:t>
            </a:fld>
            <a:endParaRPr lang="en-US" dirty="0"/>
          </a:p>
        </p:txBody>
      </p:sp>
    </p:spTree>
    <p:extLst>
      <p:ext uri="{BB962C8B-B14F-4D97-AF65-F5344CB8AC3E}">
        <p14:creationId xmlns:p14="http://schemas.microsoft.com/office/powerpoint/2010/main" val="208053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a:t>
            </a:fld>
            <a:endParaRPr lang="en-US" dirty="0"/>
          </a:p>
        </p:txBody>
      </p:sp>
    </p:spTree>
    <p:extLst>
      <p:ext uri="{BB962C8B-B14F-4D97-AF65-F5344CB8AC3E}">
        <p14:creationId xmlns:p14="http://schemas.microsoft.com/office/powerpoint/2010/main" val="248342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30</a:t>
            </a:fld>
            <a:endParaRPr lang="en-US" dirty="0"/>
          </a:p>
        </p:txBody>
      </p:sp>
    </p:spTree>
    <p:extLst>
      <p:ext uri="{BB962C8B-B14F-4D97-AF65-F5344CB8AC3E}">
        <p14:creationId xmlns:p14="http://schemas.microsoft.com/office/powerpoint/2010/main" val="652576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31</a:t>
            </a:fld>
            <a:endParaRPr lang="en-US" dirty="0"/>
          </a:p>
        </p:txBody>
      </p:sp>
    </p:spTree>
    <p:extLst>
      <p:ext uri="{BB962C8B-B14F-4D97-AF65-F5344CB8AC3E}">
        <p14:creationId xmlns:p14="http://schemas.microsoft.com/office/powerpoint/2010/main" val="207152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32</a:t>
            </a:fld>
            <a:endParaRPr lang="en-US" dirty="0"/>
          </a:p>
        </p:txBody>
      </p:sp>
    </p:spTree>
    <p:extLst>
      <p:ext uri="{BB962C8B-B14F-4D97-AF65-F5344CB8AC3E}">
        <p14:creationId xmlns:p14="http://schemas.microsoft.com/office/powerpoint/2010/main" val="4197378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33</a:t>
            </a:fld>
            <a:endParaRPr lang="en-US" dirty="0"/>
          </a:p>
        </p:txBody>
      </p:sp>
    </p:spTree>
    <p:extLst>
      <p:ext uri="{BB962C8B-B14F-4D97-AF65-F5344CB8AC3E}">
        <p14:creationId xmlns:p14="http://schemas.microsoft.com/office/powerpoint/2010/main" val="358231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34</a:t>
            </a:fld>
            <a:endParaRPr lang="en-US" dirty="0"/>
          </a:p>
        </p:txBody>
      </p:sp>
    </p:spTree>
    <p:extLst>
      <p:ext uri="{BB962C8B-B14F-4D97-AF65-F5344CB8AC3E}">
        <p14:creationId xmlns:p14="http://schemas.microsoft.com/office/powerpoint/2010/main" val="827946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35</a:t>
            </a:fld>
            <a:endParaRPr lang="en-US" dirty="0"/>
          </a:p>
        </p:txBody>
      </p:sp>
    </p:spTree>
    <p:extLst>
      <p:ext uri="{BB962C8B-B14F-4D97-AF65-F5344CB8AC3E}">
        <p14:creationId xmlns:p14="http://schemas.microsoft.com/office/powerpoint/2010/main" val="324194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36</a:t>
            </a:fld>
            <a:endParaRPr lang="en-US" dirty="0"/>
          </a:p>
        </p:txBody>
      </p:sp>
    </p:spTree>
    <p:extLst>
      <p:ext uri="{BB962C8B-B14F-4D97-AF65-F5344CB8AC3E}">
        <p14:creationId xmlns:p14="http://schemas.microsoft.com/office/powerpoint/2010/main" val="2731212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37</a:t>
            </a:fld>
            <a:endParaRPr lang="en-US" dirty="0"/>
          </a:p>
        </p:txBody>
      </p:sp>
    </p:spTree>
    <p:extLst>
      <p:ext uri="{BB962C8B-B14F-4D97-AF65-F5344CB8AC3E}">
        <p14:creationId xmlns:p14="http://schemas.microsoft.com/office/powerpoint/2010/main" val="1140951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38</a:t>
            </a:fld>
            <a:endParaRPr lang="en-US" dirty="0"/>
          </a:p>
        </p:txBody>
      </p:sp>
    </p:spTree>
    <p:extLst>
      <p:ext uri="{BB962C8B-B14F-4D97-AF65-F5344CB8AC3E}">
        <p14:creationId xmlns:p14="http://schemas.microsoft.com/office/powerpoint/2010/main" val="613587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39</a:t>
            </a:fld>
            <a:endParaRPr lang="en-US" dirty="0"/>
          </a:p>
        </p:txBody>
      </p:sp>
    </p:spTree>
    <p:extLst>
      <p:ext uri="{BB962C8B-B14F-4D97-AF65-F5344CB8AC3E}">
        <p14:creationId xmlns:p14="http://schemas.microsoft.com/office/powerpoint/2010/main" val="154543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4</a:t>
            </a:fld>
            <a:endParaRPr lang="en-US" dirty="0"/>
          </a:p>
        </p:txBody>
      </p:sp>
    </p:spTree>
    <p:extLst>
      <p:ext uri="{BB962C8B-B14F-4D97-AF65-F5344CB8AC3E}">
        <p14:creationId xmlns:p14="http://schemas.microsoft.com/office/powerpoint/2010/main" val="3133048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40</a:t>
            </a:fld>
            <a:endParaRPr lang="en-US" dirty="0"/>
          </a:p>
        </p:txBody>
      </p:sp>
    </p:spTree>
    <p:extLst>
      <p:ext uri="{BB962C8B-B14F-4D97-AF65-F5344CB8AC3E}">
        <p14:creationId xmlns:p14="http://schemas.microsoft.com/office/powerpoint/2010/main" val="1215682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41</a:t>
            </a:fld>
            <a:endParaRPr lang="en-US" dirty="0"/>
          </a:p>
        </p:txBody>
      </p:sp>
    </p:spTree>
    <p:extLst>
      <p:ext uri="{BB962C8B-B14F-4D97-AF65-F5344CB8AC3E}">
        <p14:creationId xmlns:p14="http://schemas.microsoft.com/office/powerpoint/2010/main" val="2526752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42</a:t>
            </a:fld>
            <a:endParaRPr lang="en-US" dirty="0"/>
          </a:p>
        </p:txBody>
      </p:sp>
    </p:spTree>
    <p:extLst>
      <p:ext uri="{BB962C8B-B14F-4D97-AF65-F5344CB8AC3E}">
        <p14:creationId xmlns:p14="http://schemas.microsoft.com/office/powerpoint/2010/main" val="710991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43</a:t>
            </a:fld>
            <a:endParaRPr lang="en-US" dirty="0"/>
          </a:p>
        </p:txBody>
      </p:sp>
    </p:spTree>
    <p:extLst>
      <p:ext uri="{BB962C8B-B14F-4D97-AF65-F5344CB8AC3E}">
        <p14:creationId xmlns:p14="http://schemas.microsoft.com/office/powerpoint/2010/main" val="26986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5</a:t>
            </a:fld>
            <a:endParaRPr lang="en-US" dirty="0"/>
          </a:p>
        </p:txBody>
      </p:sp>
    </p:spTree>
    <p:extLst>
      <p:ext uri="{BB962C8B-B14F-4D97-AF65-F5344CB8AC3E}">
        <p14:creationId xmlns:p14="http://schemas.microsoft.com/office/powerpoint/2010/main" val="161171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6</a:t>
            </a:fld>
            <a:endParaRPr lang="en-US" dirty="0"/>
          </a:p>
        </p:txBody>
      </p:sp>
    </p:spTree>
    <p:extLst>
      <p:ext uri="{BB962C8B-B14F-4D97-AF65-F5344CB8AC3E}">
        <p14:creationId xmlns:p14="http://schemas.microsoft.com/office/powerpoint/2010/main" val="351194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7</a:t>
            </a:fld>
            <a:endParaRPr lang="en-US" dirty="0"/>
          </a:p>
        </p:txBody>
      </p:sp>
    </p:spTree>
    <p:extLst>
      <p:ext uri="{BB962C8B-B14F-4D97-AF65-F5344CB8AC3E}">
        <p14:creationId xmlns:p14="http://schemas.microsoft.com/office/powerpoint/2010/main" val="1388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8</a:t>
            </a:fld>
            <a:endParaRPr lang="en-US" dirty="0"/>
          </a:p>
        </p:txBody>
      </p:sp>
    </p:spTree>
    <p:extLst>
      <p:ext uri="{BB962C8B-B14F-4D97-AF65-F5344CB8AC3E}">
        <p14:creationId xmlns:p14="http://schemas.microsoft.com/office/powerpoint/2010/main" val="139453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F344D4-2D58-4A5E-B1F9-7BF125439EC2}" type="slidenum">
              <a:rPr lang="en-US" smtClean="0"/>
              <a:pPr>
                <a:defRPr/>
              </a:pPr>
              <a:t>9</a:t>
            </a:fld>
            <a:endParaRPr lang="en-US" dirty="0"/>
          </a:p>
        </p:txBody>
      </p:sp>
    </p:spTree>
    <p:extLst>
      <p:ext uri="{BB962C8B-B14F-4D97-AF65-F5344CB8AC3E}">
        <p14:creationId xmlns:p14="http://schemas.microsoft.com/office/powerpoint/2010/main" val="141044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anchor="ctr"/>
          <a:lstStyle/>
          <a:p>
            <a:pPr algn="ctr" defTabSz="914393" eaLnBrk="1" fontAlgn="auto" hangingPunct="1">
              <a:spcBef>
                <a:spcPts val="0"/>
              </a:spcBef>
              <a:spcAft>
                <a:spcPts val="0"/>
              </a:spcAft>
              <a:defRPr/>
            </a:pPr>
            <a:endParaRPr lang="en-US" dirty="0"/>
          </a:p>
        </p:txBody>
      </p:sp>
      <p:sp>
        <p:nvSpPr>
          <p:cNvPr id="2" name="Title 1"/>
          <p:cNvSpPr>
            <a:spLocks noGrp="1"/>
          </p:cNvSpPr>
          <p:nvPr>
            <p:ph type="ctrTitle"/>
          </p:nvPr>
        </p:nvSpPr>
        <p:spPr>
          <a:xfrm>
            <a:off x="685800" y="2260602"/>
            <a:ext cx="7772400" cy="942975"/>
          </a:xfrm>
        </p:spPr>
        <p:txBody>
          <a:bodyPr>
            <a:normAutofit/>
          </a:bodyPr>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371600" y="3073400"/>
            <a:ext cx="6400800" cy="812800"/>
          </a:xfrm>
        </p:spPr>
        <p:txBody>
          <a:bodyPr>
            <a:normAutofit/>
          </a:bodyPr>
          <a:lstStyle>
            <a:lvl1pPr marL="0" indent="0" algn="ctr">
              <a:buNone/>
              <a:defRPr sz="2500">
                <a:solidFill>
                  <a:schemeClr val="tx1">
                    <a:tint val="75000"/>
                  </a:schemeClr>
                </a:solidFill>
              </a:defRPr>
            </a:lvl1pPr>
            <a:lvl2pPr marL="457196"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2" indent="0" algn="ctr">
              <a:buNone/>
              <a:defRPr>
                <a:solidFill>
                  <a:schemeClr val="tx1">
                    <a:tint val="75000"/>
                  </a:schemeClr>
                </a:solidFill>
              </a:defRPr>
            </a:lvl6pPr>
            <a:lvl7pPr marL="2743178" indent="0" algn="ctr">
              <a:buNone/>
              <a:defRPr>
                <a:solidFill>
                  <a:schemeClr val="tx1">
                    <a:tint val="75000"/>
                  </a:schemeClr>
                </a:solidFill>
              </a:defRPr>
            </a:lvl7pPr>
            <a:lvl8pPr marL="3200374" indent="0" algn="ctr">
              <a:buNone/>
              <a:defRPr>
                <a:solidFill>
                  <a:schemeClr val="tx1">
                    <a:tint val="75000"/>
                  </a:schemeClr>
                </a:solidFill>
              </a:defRPr>
            </a:lvl8pPr>
            <a:lvl9pPr marL="3657571"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6A79158-5AE3-42A9-92DF-B703A412B3A3}" type="datetime1">
              <a:rPr lang="en-US"/>
              <a:pPr>
                <a:defRPr/>
              </a:pPr>
              <a:t>10/5/2015</a:t>
            </a:fld>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a:t>www.domain.com</a:t>
            </a:r>
          </a:p>
        </p:txBody>
      </p:sp>
      <p:sp>
        <p:nvSpPr>
          <p:cNvPr id="7" name="Slide Number Placeholder 5"/>
          <p:cNvSpPr>
            <a:spLocks noGrp="1"/>
          </p:cNvSpPr>
          <p:nvPr>
            <p:ph type="sldNum" sz="quarter" idx="12"/>
          </p:nvPr>
        </p:nvSpPr>
        <p:spPr/>
        <p:txBody>
          <a:bodyPr/>
          <a:lstStyle>
            <a:lvl1pPr>
              <a:defRPr/>
            </a:lvl1pPr>
          </a:lstStyle>
          <a:p>
            <a:pPr>
              <a:defRPr/>
            </a:pPr>
            <a:fld id="{8F38E78F-F55C-4BAE-B5DE-2068C8443232}" type="slidenum">
              <a:rPr lang="en-US"/>
              <a:pPr>
                <a:defRPr/>
              </a:pPr>
              <a:t>‹#›</a:t>
            </a:fld>
            <a:endParaRPr lang="en-US" dirty="0"/>
          </a:p>
        </p:txBody>
      </p:sp>
    </p:spTree>
    <p:extLst>
      <p:ext uri="{BB962C8B-B14F-4D97-AF65-F5344CB8AC3E}">
        <p14:creationId xmlns:p14="http://schemas.microsoft.com/office/powerpoint/2010/main" val="148477065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a:xfrm>
            <a:off x="6259513" y="1600200"/>
            <a:ext cx="2046288" cy="2641600"/>
          </a:xfrm>
        </p:spPr>
        <p:txBody>
          <a:bodyPr rtlCol="0">
            <a:normAutofit/>
          </a:bodyPr>
          <a:lstStyle/>
          <a:p>
            <a:pPr lvl="0"/>
            <a:endParaRPr lang="en-US" noProof="0" dirty="0"/>
          </a:p>
        </p:txBody>
      </p:sp>
      <p:sp>
        <p:nvSpPr>
          <p:cNvPr id="13" name="Picture Placeholder 12"/>
          <p:cNvSpPr>
            <a:spLocks noGrp="1"/>
          </p:cNvSpPr>
          <p:nvPr>
            <p:ph type="pic" sz="quarter" idx="15"/>
          </p:nvPr>
        </p:nvSpPr>
        <p:spPr>
          <a:xfrm>
            <a:off x="3573463" y="1600200"/>
            <a:ext cx="2046288" cy="2641600"/>
          </a:xfrm>
        </p:spPr>
        <p:txBody>
          <a:bodyPr rtlCol="0">
            <a:normAutofit/>
          </a:bodyPr>
          <a:lstStyle/>
          <a:p>
            <a:pPr lvl="0"/>
            <a:endParaRPr lang="en-US" noProof="0" dirty="0"/>
          </a:p>
        </p:txBody>
      </p:sp>
      <p:sp>
        <p:nvSpPr>
          <p:cNvPr id="11" name="Picture Placeholder 10"/>
          <p:cNvSpPr>
            <a:spLocks noGrp="1"/>
          </p:cNvSpPr>
          <p:nvPr>
            <p:ph type="pic" sz="quarter" idx="14"/>
          </p:nvPr>
        </p:nvSpPr>
        <p:spPr>
          <a:xfrm>
            <a:off x="887413" y="1600200"/>
            <a:ext cx="2046288" cy="2641600"/>
          </a:xfr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8" name="Date Placeholder 3"/>
          <p:cNvSpPr>
            <a:spLocks noGrp="1"/>
          </p:cNvSpPr>
          <p:nvPr>
            <p:ph type="dt" sz="half" idx="17"/>
          </p:nvPr>
        </p:nvSpPr>
        <p:spPr/>
        <p:txBody>
          <a:bodyPr/>
          <a:lstStyle>
            <a:lvl1pPr>
              <a:defRPr/>
            </a:lvl1pPr>
          </a:lstStyle>
          <a:p>
            <a:pPr>
              <a:defRPr/>
            </a:pPr>
            <a:fld id="{929D8AE8-0EDC-4598-8B25-DFBE6EF22877}" type="datetime1">
              <a:rPr lang="en-US"/>
              <a:pPr>
                <a:defRPr/>
              </a:pPr>
              <a:t>10/5/2015</a:t>
            </a:fld>
            <a:endParaRPr lang="en-US" dirty="0"/>
          </a:p>
        </p:txBody>
      </p:sp>
      <p:sp>
        <p:nvSpPr>
          <p:cNvPr id="9" name="Footer Placeholder 4"/>
          <p:cNvSpPr>
            <a:spLocks noGrp="1"/>
          </p:cNvSpPr>
          <p:nvPr>
            <p:ph type="ftr" sz="quarter" idx="18"/>
          </p:nvPr>
        </p:nvSpPr>
        <p:spPr/>
        <p:txBody>
          <a:bodyPr/>
          <a:lstStyle>
            <a:lvl1pPr>
              <a:defRPr/>
            </a:lvl1pPr>
          </a:lstStyle>
          <a:p>
            <a:pPr>
              <a:defRPr/>
            </a:pPr>
            <a:r>
              <a:rPr lang="en-US"/>
              <a:t>www.domain.com</a:t>
            </a:r>
          </a:p>
        </p:txBody>
      </p:sp>
      <p:sp>
        <p:nvSpPr>
          <p:cNvPr id="10" name="Slide Number Placeholder 5"/>
          <p:cNvSpPr>
            <a:spLocks noGrp="1"/>
          </p:cNvSpPr>
          <p:nvPr>
            <p:ph type="sldNum" sz="quarter" idx="19"/>
          </p:nvPr>
        </p:nvSpPr>
        <p:spPr/>
        <p:txBody>
          <a:bodyPr/>
          <a:lstStyle>
            <a:lvl1pPr>
              <a:defRPr/>
            </a:lvl1pPr>
          </a:lstStyle>
          <a:p>
            <a:pPr>
              <a:defRPr/>
            </a:pPr>
            <a:fld id="{CF6DE258-DA28-4301-A405-85F6790165CE}" type="slidenum">
              <a:rPr lang="en-US"/>
              <a:pPr>
                <a:defRPr/>
              </a:pPr>
              <a:t>‹#›</a:t>
            </a:fld>
            <a:endParaRPr lang="en-US" dirty="0"/>
          </a:p>
        </p:txBody>
      </p:sp>
    </p:spTree>
    <p:extLst>
      <p:ext uri="{BB962C8B-B14F-4D97-AF65-F5344CB8AC3E}">
        <p14:creationId xmlns:p14="http://schemas.microsoft.com/office/powerpoint/2010/main" val="35408311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828800" y="2108200"/>
            <a:ext cx="2057400" cy="2921000"/>
          </a:xfr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5" name="Date Placeholder 3"/>
          <p:cNvSpPr>
            <a:spLocks noGrp="1"/>
          </p:cNvSpPr>
          <p:nvPr>
            <p:ph type="dt" sz="half" idx="15"/>
          </p:nvPr>
        </p:nvSpPr>
        <p:spPr/>
        <p:txBody>
          <a:bodyPr/>
          <a:lstStyle>
            <a:lvl1pPr>
              <a:defRPr/>
            </a:lvl1pPr>
          </a:lstStyle>
          <a:p>
            <a:pPr>
              <a:defRPr/>
            </a:pPr>
            <a:fld id="{3AECB31C-B7C6-464F-994F-CC6B3C190C3B}" type="datetime1">
              <a:rPr lang="en-US"/>
              <a:pPr>
                <a:defRPr/>
              </a:pPr>
              <a:t>10/5/2015</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a:t>www.domain.com</a:t>
            </a:r>
          </a:p>
        </p:txBody>
      </p:sp>
      <p:sp>
        <p:nvSpPr>
          <p:cNvPr id="8" name="Slide Number Placeholder 5"/>
          <p:cNvSpPr>
            <a:spLocks noGrp="1"/>
          </p:cNvSpPr>
          <p:nvPr>
            <p:ph type="sldNum" sz="quarter" idx="17"/>
          </p:nvPr>
        </p:nvSpPr>
        <p:spPr/>
        <p:txBody>
          <a:bodyPr/>
          <a:lstStyle>
            <a:lvl1pPr>
              <a:defRPr/>
            </a:lvl1pPr>
          </a:lstStyle>
          <a:p>
            <a:pPr>
              <a:defRPr/>
            </a:pPr>
            <a:fld id="{4548C9D8-8D8F-4D89-80F5-32C6C40CEB4A}" type="slidenum">
              <a:rPr lang="en-US"/>
              <a:pPr>
                <a:defRPr/>
              </a:pPr>
              <a:t>‹#›</a:t>
            </a:fld>
            <a:endParaRPr lang="en-US" dirty="0"/>
          </a:p>
        </p:txBody>
      </p:sp>
    </p:spTree>
    <p:extLst>
      <p:ext uri="{BB962C8B-B14F-4D97-AF65-F5344CB8AC3E}">
        <p14:creationId xmlns:p14="http://schemas.microsoft.com/office/powerpoint/2010/main" val="27408442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5" name="Picture Placeholder 11"/>
          <p:cNvSpPr>
            <a:spLocks noGrp="1"/>
          </p:cNvSpPr>
          <p:nvPr>
            <p:ph type="pic" sz="quarter" idx="17"/>
          </p:nvPr>
        </p:nvSpPr>
        <p:spPr>
          <a:xfrm>
            <a:off x="6829425" y="1295400"/>
            <a:ext cx="1619250" cy="1600200"/>
          </a:xfrm>
          <a:prstGeom prst="ellipse">
            <a:avLst/>
          </a:prstGeom>
        </p:spPr>
        <p:txBody>
          <a:bodyPr rtlCol="0">
            <a:normAutofit/>
          </a:bodyPr>
          <a:lstStyle/>
          <a:p>
            <a:pPr lvl="0"/>
            <a:endParaRPr lang="en-US" noProof="0" dirty="0"/>
          </a:p>
        </p:txBody>
      </p:sp>
      <p:sp>
        <p:nvSpPr>
          <p:cNvPr id="14" name="Picture Placeholder 11"/>
          <p:cNvSpPr>
            <a:spLocks noGrp="1"/>
          </p:cNvSpPr>
          <p:nvPr>
            <p:ph type="pic" sz="quarter" idx="16"/>
          </p:nvPr>
        </p:nvSpPr>
        <p:spPr>
          <a:xfrm>
            <a:off x="4791075" y="1295400"/>
            <a:ext cx="1619250" cy="1600200"/>
          </a:xfrm>
          <a:prstGeom prst="ellipse">
            <a:avLst/>
          </a:prstGeom>
        </p:spPr>
        <p:txBody>
          <a:bodyPr rtlCol="0">
            <a:normAutofit/>
          </a:bodyPr>
          <a:lstStyle/>
          <a:p>
            <a:pPr lvl="0"/>
            <a:endParaRPr lang="en-US" noProof="0" dirty="0"/>
          </a:p>
        </p:txBody>
      </p:sp>
      <p:sp>
        <p:nvSpPr>
          <p:cNvPr id="13" name="Picture Placeholder 11"/>
          <p:cNvSpPr>
            <a:spLocks noGrp="1"/>
          </p:cNvSpPr>
          <p:nvPr>
            <p:ph type="pic" sz="quarter" idx="15"/>
          </p:nvPr>
        </p:nvSpPr>
        <p:spPr>
          <a:xfrm>
            <a:off x="2752725" y="1295400"/>
            <a:ext cx="1619250" cy="1600200"/>
          </a:xfrm>
          <a:prstGeom prst="ellipse">
            <a:avLst/>
          </a:prstGeom>
        </p:spPr>
        <p:txBody>
          <a:bodyPr rtlCol="0">
            <a:normAutofit/>
          </a:bodyPr>
          <a:lstStyle/>
          <a:p>
            <a:pPr lvl="0"/>
            <a:endParaRPr lang="en-US" noProof="0" dirty="0"/>
          </a:p>
        </p:txBody>
      </p:sp>
      <p:sp>
        <p:nvSpPr>
          <p:cNvPr id="12" name="Picture Placeholder 11"/>
          <p:cNvSpPr>
            <a:spLocks noGrp="1"/>
          </p:cNvSpPr>
          <p:nvPr>
            <p:ph type="pic" sz="quarter" idx="14"/>
          </p:nvPr>
        </p:nvSpPr>
        <p:spPr>
          <a:xfrm>
            <a:off x="714375" y="1295400"/>
            <a:ext cx="1619250" cy="1600200"/>
          </a:xfrm>
          <a:prstGeom prst="ellipse">
            <a:avLst/>
          </a:prstGeo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8" name="Date Placeholder 3"/>
          <p:cNvSpPr>
            <a:spLocks noGrp="1"/>
          </p:cNvSpPr>
          <p:nvPr>
            <p:ph type="dt" sz="half" idx="18"/>
          </p:nvPr>
        </p:nvSpPr>
        <p:spPr/>
        <p:txBody>
          <a:bodyPr/>
          <a:lstStyle>
            <a:lvl1pPr>
              <a:defRPr/>
            </a:lvl1pPr>
          </a:lstStyle>
          <a:p>
            <a:pPr>
              <a:defRPr/>
            </a:pPr>
            <a:fld id="{5766175C-6E0E-4D8B-903B-BF9AA066DCD0}" type="datetime1">
              <a:rPr lang="en-US"/>
              <a:pPr>
                <a:defRPr/>
              </a:pPr>
              <a:t>10/5/2015</a:t>
            </a:fld>
            <a:endParaRPr lang="en-US" dirty="0"/>
          </a:p>
        </p:txBody>
      </p:sp>
      <p:sp>
        <p:nvSpPr>
          <p:cNvPr id="9" name="Footer Placeholder 4"/>
          <p:cNvSpPr>
            <a:spLocks noGrp="1"/>
          </p:cNvSpPr>
          <p:nvPr>
            <p:ph type="ftr" sz="quarter" idx="19"/>
          </p:nvPr>
        </p:nvSpPr>
        <p:spPr/>
        <p:txBody>
          <a:bodyPr/>
          <a:lstStyle>
            <a:lvl1pPr>
              <a:defRPr/>
            </a:lvl1pPr>
          </a:lstStyle>
          <a:p>
            <a:pPr>
              <a:defRPr/>
            </a:pPr>
            <a:r>
              <a:rPr lang="en-US"/>
              <a:t>www.domain.com</a:t>
            </a:r>
          </a:p>
        </p:txBody>
      </p:sp>
      <p:sp>
        <p:nvSpPr>
          <p:cNvPr id="10" name="Slide Number Placeholder 5"/>
          <p:cNvSpPr>
            <a:spLocks noGrp="1"/>
          </p:cNvSpPr>
          <p:nvPr>
            <p:ph type="sldNum" sz="quarter" idx="20"/>
          </p:nvPr>
        </p:nvSpPr>
        <p:spPr/>
        <p:txBody>
          <a:bodyPr/>
          <a:lstStyle>
            <a:lvl1pPr>
              <a:defRPr/>
            </a:lvl1pPr>
          </a:lstStyle>
          <a:p>
            <a:pPr>
              <a:defRPr/>
            </a:pPr>
            <a:fld id="{700C668E-6163-4D52-BFD5-38FC1F443768}" type="slidenum">
              <a:rPr lang="en-US"/>
              <a:pPr>
                <a:defRPr/>
              </a:pPr>
              <a:t>‹#›</a:t>
            </a:fld>
            <a:endParaRPr lang="en-US" dirty="0"/>
          </a:p>
        </p:txBody>
      </p:sp>
    </p:spTree>
    <p:extLst>
      <p:ext uri="{BB962C8B-B14F-4D97-AF65-F5344CB8AC3E}">
        <p14:creationId xmlns:p14="http://schemas.microsoft.com/office/powerpoint/2010/main" val="347690779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mbers">
    <p:spTree>
      <p:nvGrpSpPr>
        <p:cNvPr id="1" name=""/>
        <p:cNvGrpSpPr/>
        <p:nvPr/>
      </p:nvGrpSpPr>
      <p:grpSpPr>
        <a:xfrm>
          <a:off x="0" y="0"/>
          <a:ext cx="0" cy="0"/>
          <a:chOff x="0" y="0"/>
          <a:chExt cx="0" cy="0"/>
        </a:xfrm>
      </p:grpSpPr>
      <p:sp>
        <p:nvSpPr>
          <p:cNvPr id="33" name="Picture Placeholder 19"/>
          <p:cNvSpPr>
            <a:spLocks noGrp="1"/>
          </p:cNvSpPr>
          <p:nvPr>
            <p:ph type="pic" sz="quarter" idx="25"/>
          </p:nvPr>
        </p:nvSpPr>
        <p:spPr>
          <a:xfrm>
            <a:off x="7391400" y="3924261"/>
            <a:ext cx="990600" cy="1333539"/>
          </a:xfrm>
        </p:spPr>
        <p:txBody>
          <a:bodyPr rtlCol="0">
            <a:normAutofit/>
          </a:bodyPr>
          <a:lstStyle/>
          <a:p>
            <a:pPr lvl="0"/>
            <a:endParaRPr lang="en-US" noProof="0" dirty="0"/>
          </a:p>
        </p:txBody>
      </p:sp>
      <p:sp>
        <p:nvSpPr>
          <p:cNvPr id="32" name="Picture Placeholder 19"/>
          <p:cNvSpPr>
            <a:spLocks noGrp="1"/>
          </p:cNvSpPr>
          <p:nvPr>
            <p:ph type="pic" sz="quarter" idx="24"/>
          </p:nvPr>
        </p:nvSpPr>
        <p:spPr>
          <a:xfrm>
            <a:off x="6096000" y="3924261"/>
            <a:ext cx="990600" cy="1333539"/>
          </a:xfrm>
        </p:spPr>
        <p:txBody>
          <a:bodyPr rtlCol="0">
            <a:normAutofit/>
          </a:bodyPr>
          <a:lstStyle/>
          <a:p>
            <a:pPr lvl="0"/>
            <a:endParaRPr lang="en-US" noProof="0" dirty="0"/>
          </a:p>
        </p:txBody>
      </p:sp>
      <p:sp>
        <p:nvSpPr>
          <p:cNvPr id="31" name="Picture Placeholder 19"/>
          <p:cNvSpPr>
            <a:spLocks noGrp="1"/>
          </p:cNvSpPr>
          <p:nvPr>
            <p:ph type="pic" sz="quarter" idx="23"/>
          </p:nvPr>
        </p:nvSpPr>
        <p:spPr>
          <a:xfrm>
            <a:off x="4800600" y="3924261"/>
            <a:ext cx="990600" cy="1333539"/>
          </a:xfrm>
        </p:spPr>
        <p:txBody>
          <a:bodyPr rtlCol="0">
            <a:normAutofit/>
          </a:bodyPr>
          <a:lstStyle/>
          <a:p>
            <a:pPr lvl="0"/>
            <a:endParaRPr lang="en-US" noProof="0" dirty="0"/>
          </a:p>
        </p:txBody>
      </p:sp>
      <p:sp>
        <p:nvSpPr>
          <p:cNvPr id="30" name="Picture Placeholder 19"/>
          <p:cNvSpPr>
            <a:spLocks noGrp="1"/>
          </p:cNvSpPr>
          <p:nvPr>
            <p:ph type="pic" sz="quarter" idx="22"/>
          </p:nvPr>
        </p:nvSpPr>
        <p:spPr>
          <a:xfrm>
            <a:off x="3505200" y="3924261"/>
            <a:ext cx="990600" cy="1333539"/>
          </a:xfrm>
        </p:spPr>
        <p:txBody>
          <a:bodyPr rtlCol="0">
            <a:normAutofit/>
          </a:bodyPr>
          <a:lstStyle/>
          <a:p>
            <a:pPr lvl="0"/>
            <a:endParaRPr lang="en-US" noProof="0" dirty="0"/>
          </a:p>
        </p:txBody>
      </p:sp>
      <p:sp>
        <p:nvSpPr>
          <p:cNvPr id="29" name="Picture Placeholder 19"/>
          <p:cNvSpPr>
            <a:spLocks noGrp="1"/>
          </p:cNvSpPr>
          <p:nvPr>
            <p:ph type="pic" sz="quarter" idx="21"/>
          </p:nvPr>
        </p:nvSpPr>
        <p:spPr>
          <a:xfrm>
            <a:off x="2209800" y="3924261"/>
            <a:ext cx="990600" cy="1333539"/>
          </a:xfrm>
        </p:spPr>
        <p:txBody>
          <a:bodyPr rtlCol="0">
            <a:normAutofit/>
          </a:bodyPr>
          <a:lstStyle/>
          <a:p>
            <a:pPr lvl="0"/>
            <a:endParaRPr lang="en-US" noProof="0" dirty="0"/>
          </a:p>
        </p:txBody>
      </p:sp>
      <p:sp>
        <p:nvSpPr>
          <p:cNvPr id="28" name="Picture Placeholder 19"/>
          <p:cNvSpPr>
            <a:spLocks noGrp="1"/>
          </p:cNvSpPr>
          <p:nvPr>
            <p:ph type="pic" sz="quarter" idx="20"/>
          </p:nvPr>
        </p:nvSpPr>
        <p:spPr>
          <a:xfrm>
            <a:off x="914400" y="3924261"/>
            <a:ext cx="990600" cy="1333539"/>
          </a:xfrm>
        </p:spPr>
        <p:txBody>
          <a:bodyPr rtlCol="0">
            <a:normAutofit/>
          </a:bodyPr>
          <a:lstStyle/>
          <a:p>
            <a:pPr lvl="0"/>
            <a:endParaRPr lang="en-US" noProof="0" dirty="0"/>
          </a:p>
        </p:txBody>
      </p:sp>
      <p:sp>
        <p:nvSpPr>
          <p:cNvPr id="27" name="Picture Placeholder 19"/>
          <p:cNvSpPr>
            <a:spLocks noGrp="1"/>
          </p:cNvSpPr>
          <p:nvPr>
            <p:ph type="pic" sz="quarter" idx="19"/>
          </p:nvPr>
        </p:nvSpPr>
        <p:spPr>
          <a:xfrm>
            <a:off x="7391400" y="1625523"/>
            <a:ext cx="990600" cy="1333539"/>
          </a:xfrm>
        </p:spPr>
        <p:txBody>
          <a:bodyPr rtlCol="0">
            <a:normAutofit/>
          </a:bodyPr>
          <a:lstStyle/>
          <a:p>
            <a:pPr lvl="0"/>
            <a:endParaRPr lang="en-US" noProof="0" dirty="0"/>
          </a:p>
        </p:txBody>
      </p:sp>
      <p:sp>
        <p:nvSpPr>
          <p:cNvPr id="26" name="Picture Placeholder 19"/>
          <p:cNvSpPr>
            <a:spLocks noGrp="1"/>
          </p:cNvSpPr>
          <p:nvPr>
            <p:ph type="pic" sz="quarter" idx="18"/>
          </p:nvPr>
        </p:nvSpPr>
        <p:spPr>
          <a:xfrm>
            <a:off x="6096000" y="1625523"/>
            <a:ext cx="990600" cy="1333539"/>
          </a:xfrm>
        </p:spPr>
        <p:txBody>
          <a:bodyPr rtlCol="0">
            <a:normAutofit/>
          </a:bodyPr>
          <a:lstStyle/>
          <a:p>
            <a:pPr lvl="0"/>
            <a:endParaRPr lang="en-US" noProof="0" dirty="0"/>
          </a:p>
        </p:txBody>
      </p:sp>
      <p:sp>
        <p:nvSpPr>
          <p:cNvPr id="25" name="Picture Placeholder 19"/>
          <p:cNvSpPr>
            <a:spLocks noGrp="1"/>
          </p:cNvSpPr>
          <p:nvPr>
            <p:ph type="pic" sz="quarter" idx="17"/>
          </p:nvPr>
        </p:nvSpPr>
        <p:spPr>
          <a:xfrm>
            <a:off x="4800600" y="1625523"/>
            <a:ext cx="990600" cy="1333539"/>
          </a:xfrm>
        </p:spPr>
        <p:txBody>
          <a:bodyPr rtlCol="0">
            <a:normAutofit/>
          </a:bodyPr>
          <a:lstStyle/>
          <a:p>
            <a:pPr lvl="0"/>
            <a:endParaRPr lang="en-US" noProof="0" dirty="0"/>
          </a:p>
        </p:txBody>
      </p:sp>
      <p:sp>
        <p:nvSpPr>
          <p:cNvPr id="24" name="Picture Placeholder 19"/>
          <p:cNvSpPr>
            <a:spLocks noGrp="1"/>
          </p:cNvSpPr>
          <p:nvPr>
            <p:ph type="pic" sz="quarter" idx="16"/>
          </p:nvPr>
        </p:nvSpPr>
        <p:spPr>
          <a:xfrm>
            <a:off x="3505200" y="1625523"/>
            <a:ext cx="990600" cy="1333539"/>
          </a:xfrm>
        </p:spPr>
        <p:txBody>
          <a:bodyPr rtlCol="0">
            <a:normAutofit/>
          </a:bodyPr>
          <a:lstStyle/>
          <a:p>
            <a:pPr lvl="0"/>
            <a:endParaRPr lang="en-US" noProof="0" dirty="0"/>
          </a:p>
        </p:txBody>
      </p:sp>
      <p:sp>
        <p:nvSpPr>
          <p:cNvPr id="23" name="Picture Placeholder 19"/>
          <p:cNvSpPr>
            <a:spLocks noGrp="1"/>
          </p:cNvSpPr>
          <p:nvPr>
            <p:ph type="pic" sz="quarter" idx="15"/>
          </p:nvPr>
        </p:nvSpPr>
        <p:spPr>
          <a:xfrm>
            <a:off x="2209800" y="1625523"/>
            <a:ext cx="990600" cy="1333539"/>
          </a:xfrm>
        </p:spPr>
        <p:txBody>
          <a:bodyPr rtlCol="0">
            <a:normAutofit/>
          </a:bodyPr>
          <a:lstStyle/>
          <a:p>
            <a:pPr lvl="0"/>
            <a:endParaRPr lang="en-US" noProof="0" dirty="0"/>
          </a:p>
        </p:txBody>
      </p:sp>
      <p:sp>
        <p:nvSpPr>
          <p:cNvPr id="20" name="Picture Placeholder 19"/>
          <p:cNvSpPr>
            <a:spLocks noGrp="1"/>
          </p:cNvSpPr>
          <p:nvPr>
            <p:ph type="pic" sz="quarter" idx="14"/>
          </p:nvPr>
        </p:nvSpPr>
        <p:spPr>
          <a:xfrm>
            <a:off x="914400" y="1625523"/>
            <a:ext cx="990600" cy="1333539"/>
          </a:xfr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16" name="Date Placeholder 3"/>
          <p:cNvSpPr>
            <a:spLocks noGrp="1"/>
          </p:cNvSpPr>
          <p:nvPr>
            <p:ph type="dt" sz="half" idx="26"/>
          </p:nvPr>
        </p:nvSpPr>
        <p:spPr/>
        <p:txBody>
          <a:bodyPr/>
          <a:lstStyle>
            <a:lvl1pPr>
              <a:defRPr/>
            </a:lvl1pPr>
          </a:lstStyle>
          <a:p>
            <a:pPr>
              <a:defRPr/>
            </a:pPr>
            <a:fld id="{AA0D1B0D-EB7B-4385-81EC-99E2DB917F0A}" type="datetime1">
              <a:rPr lang="en-US"/>
              <a:pPr>
                <a:defRPr/>
              </a:pPr>
              <a:t>10/5/2015</a:t>
            </a:fld>
            <a:endParaRPr lang="en-US" dirty="0"/>
          </a:p>
        </p:txBody>
      </p:sp>
      <p:sp>
        <p:nvSpPr>
          <p:cNvPr id="17" name="Footer Placeholder 4"/>
          <p:cNvSpPr>
            <a:spLocks noGrp="1"/>
          </p:cNvSpPr>
          <p:nvPr>
            <p:ph type="ftr" sz="quarter" idx="27"/>
          </p:nvPr>
        </p:nvSpPr>
        <p:spPr/>
        <p:txBody>
          <a:bodyPr/>
          <a:lstStyle>
            <a:lvl1pPr>
              <a:defRPr/>
            </a:lvl1pPr>
          </a:lstStyle>
          <a:p>
            <a:pPr>
              <a:defRPr/>
            </a:pPr>
            <a:r>
              <a:rPr lang="en-US"/>
              <a:t>www.domain.com</a:t>
            </a:r>
          </a:p>
        </p:txBody>
      </p:sp>
      <p:sp>
        <p:nvSpPr>
          <p:cNvPr id="18" name="Slide Number Placeholder 5"/>
          <p:cNvSpPr>
            <a:spLocks noGrp="1"/>
          </p:cNvSpPr>
          <p:nvPr>
            <p:ph type="sldNum" sz="quarter" idx="28"/>
          </p:nvPr>
        </p:nvSpPr>
        <p:spPr/>
        <p:txBody>
          <a:bodyPr/>
          <a:lstStyle>
            <a:lvl1pPr>
              <a:defRPr/>
            </a:lvl1pPr>
          </a:lstStyle>
          <a:p>
            <a:pPr>
              <a:defRPr/>
            </a:pPr>
            <a:fld id="{8801576D-1FE3-4269-886B-63184B6F888A}" type="slidenum">
              <a:rPr lang="en-US"/>
              <a:pPr>
                <a:defRPr/>
              </a:pPr>
              <a:t>‹#›</a:t>
            </a:fld>
            <a:endParaRPr lang="en-US" dirty="0"/>
          </a:p>
        </p:txBody>
      </p:sp>
    </p:spTree>
    <p:extLst>
      <p:ext uri="{BB962C8B-B14F-4D97-AF65-F5344CB8AC3E}">
        <p14:creationId xmlns:p14="http://schemas.microsoft.com/office/powerpoint/2010/main" val="117082126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267200" cy="6289675"/>
          </a:xfr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87AC3FC8-07A7-4556-A84A-F65851B3960E}"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74C910FE-1DF3-476C-941A-934B71B958A9}" type="slidenum">
              <a:rPr lang="en-US"/>
              <a:pPr>
                <a:defRPr/>
              </a:pPr>
              <a:t>‹#›</a:t>
            </a:fld>
            <a:endParaRPr lang="en-US" dirty="0"/>
          </a:p>
        </p:txBody>
      </p:sp>
    </p:spTree>
    <p:extLst>
      <p:ext uri="{BB962C8B-B14F-4D97-AF65-F5344CB8AC3E}">
        <p14:creationId xmlns:p14="http://schemas.microsoft.com/office/powerpoint/2010/main" val="11592469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out us 2">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2693988" cy="4648200"/>
          </a:xfr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A726C92A-9666-402B-92B3-E2C8FFF129BF}"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F86E1224-B915-4496-88E5-984B7A01FCD9}" type="slidenum">
              <a:rPr lang="en-US"/>
              <a:pPr>
                <a:defRPr/>
              </a:pPr>
              <a:t>‹#›</a:t>
            </a:fld>
            <a:endParaRPr lang="en-US" dirty="0"/>
          </a:p>
        </p:txBody>
      </p:sp>
    </p:spTree>
    <p:extLst>
      <p:ext uri="{BB962C8B-B14F-4D97-AF65-F5344CB8AC3E}">
        <p14:creationId xmlns:p14="http://schemas.microsoft.com/office/powerpoint/2010/main" val="2940871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us 3">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685800"/>
            <a:ext cx="9144000" cy="3505200"/>
          </a:xfr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4D27F520-5210-489C-B298-045D753C7BC9}"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C8054B43-747F-4BE4-AFA3-1C3CC76AAABC}" type="slidenum">
              <a:rPr lang="en-US"/>
              <a:pPr>
                <a:defRPr/>
              </a:pPr>
              <a:t>‹#›</a:t>
            </a:fld>
            <a:endParaRPr lang="en-US" dirty="0"/>
          </a:p>
        </p:txBody>
      </p:sp>
    </p:spTree>
    <p:extLst>
      <p:ext uri="{BB962C8B-B14F-4D97-AF65-F5344CB8AC3E}">
        <p14:creationId xmlns:p14="http://schemas.microsoft.com/office/powerpoint/2010/main" val="123519842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1549400"/>
            <a:ext cx="2666999" cy="3937000"/>
          </a:xfr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F48303CF-BE9A-40D6-BBD3-EEA3B91DE2DD}"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316093EA-6005-42CE-AD7F-DDD78B5AAE8F}" type="slidenum">
              <a:rPr lang="en-US"/>
              <a:pPr>
                <a:defRPr/>
              </a:pPr>
              <a:t>‹#›</a:t>
            </a:fld>
            <a:endParaRPr lang="en-US" dirty="0"/>
          </a:p>
        </p:txBody>
      </p:sp>
    </p:spTree>
    <p:extLst>
      <p:ext uri="{BB962C8B-B14F-4D97-AF65-F5344CB8AC3E}">
        <p14:creationId xmlns:p14="http://schemas.microsoft.com/office/powerpoint/2010/main" val="30787894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3835400"/>
          </a:xfr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0C02C019-6ED6-42D3-8C4B-71AD6F47D268}"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0AFEDDD5-FD3C-4E19-8785-108E1124F32D}" type="slidenum">
              <a:rPr lang="en-US"/>
              <a:pPr>
                <a:defRPr/>
              </a:pPr>
              <a:t>‹#›</a:t>
            </a:fld>
            <a:endParaRPr lang="en-US" dirty="0"/>
          </a:p>
        </p:txBody>
      </p:sp>
    </p:spTree>
    <p:extLst>
      <p:ext uri="{BB962C8B-B14F-4D97-AF65-F5344CB8AC3E}">
        <p14:creationId xmlns:p14="http://schemas.microsoft.com/office/powerpoint/2010/main" val="203262263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4953000" y="3225800"/>
            <a:ext cx="1988344" cy="1406525"/>
          </a:xfrm>
        </p:spPr>
        <p:txBody>
          <a:bodyPr rtlCol="0">
            <a:normAutofit/>
          </a:bodyPr>
          <a:lstStyle/>
          <a:p>
            <a:pPr lvl="0"/>
            <a:endParaRPr lang="en-US" noProof="0" dirty="0"/>
          </a:p>
        </p:txBody>
      </p:sp>
      <p:sp>
        <p:nvSpPr>
          <p:cNvPr id="14" name="Picture Placeholder 13"/>
          <p:cNvSpPr>
            <a:spLocks noGrp="1"/>
          </p:cNvSpPr>
          <p:nvPr>
            <p:ph type="pic" sz="quarter" idx="15"/>
          </p:nvPr>
        </p:nvSpPr>
        <p:spPr>
          <a:xfrm>
            <a:off x="7048500" y="3225800"/>
            <a:ext cx="1988344" cy="1406525"/>
          </a:xfrm>
        </p:spPr>
        <p:txBody>
          <a:bodyPr rtlCol="0">
            <a:normAutofit/>
          </a:bodyPr>
          <a:lstStyle/>
          <a:p>
            <a:pPr lvl="0"/>
            <a:endParaRPr lang="en-US" noProof="0" dirty="0"/>
          </a:p>
        </p:txBody>
      </p:sp>
      <p:sp>
        <p:nvSpPr>
          <p:cNvPr id="16" name="Picture Placeholder 15"/>
          <p:cNvSpPr>
            <a:spLocks noGrp="1"/>
          </p:cNvSpPr>
          <p:nvPr>
            <p:ph type="pic" sz="quarter" idx="16"/>
          </p:nvPr>
        </p:nvSpPr>
        <p:spPr>
          <a:xfrm>
            <a:off x="4953000" y="4765678"/>
            <a:ext cx="1988580" cy="1406525"/>
          </a:xfrm>
        </p:spPr>
        <p:txBody>
          <a:bodyPr rtlCol="0">
            <a:normAutofit/>
          </a:bodyPr>
          <a:lstStyle/>
          <a:p>
            <a:pPr lvl="0"/>
            <a:endParaRPr lang="en-US" noProof="0" dirty="0"/>
          </a:p>
        </p:txBody>
      </p:sp>
      <p:sp>
        <p:nvSpPr>
          <p:cNvPr id="10" name="Picture Placeholder 9"/>
          <p:cNvSpPr>
            <a:spLocks noGrp="1"/>
          </p:cNvSpPr>
          <p:nvPr>
            <p:ph type="pic" sz="quarter" idx="13"/>
          </p:nvPr>
        </p:nvSpPr>
        <p:spPr>
          <a:xfrm>
            <a:off x="0" y="0"/>
            <a:ext cx="9144000" cy="3089275"/>
          </a:xfrm>
        </p:spPr>
        <p:txBody>
          <a:bodyPr rtlCol="0">
            <a:normAutofit/>
          </a:bodyPr>
          <a:lstStyle/>
          <a:p>
            <a:pPr lvl="0"/>
            <a:endParaRPr lang="en-US" noProof="0" dirty="0"/>
          </a:p>
        </p:txBody>
      </p:sp>
      <p:sp>
        <p:nvSpPr>
          <p:cNvPr id="6" name="Date Placeholder 3"/>
          <p:cNvSpPr>
            <a:spLocks noGrp="1"/>
          </p:cNvSpPr>
          <p:nvPr>
            <p:ph type="dt" sz="half" idx="17"/>
          </p:nvPr>
        </p:nvSpPr>
        <p:spPr/>
        <p:txBody>
          <a:bodyPr/>
          <a:lstStyle>
            <a:lvl1pPr>
              <a:defRPr/>
            </a:lvl1pPr>
          </a:lstStyle>
          <a:p>
            <a:pPr>
              <a:defRPr/>
            </a:pPr>
            <a:fld id="{3F3836A7-F954-494C-8FDD-E10BFD3B7F23}" type="datetime1">
              <a:rPr lang="en-US"/>
              <a:pPr>
                <a:defRPr/>
              </a:pPr>
              <a:t>10/5/2015</a:t>
            </a:fld>
            <a:endParaRPr lang="en-US" dirty="0"/>
          </a:p>
        </p:txBody>
      </p:sp>
      <p:sp>
        <p:nvSpPr>
          <p:cNvPr id="7" name="Footer Placeholder 4"/>
          <p:cNvSpPr>
            <a:spLocks noGrp="1"/>
          </p:cNvSpPr>
          <p:nvPr>
            <p:ph type="ftr" sz="quarter" idx="18"/>
          </p:nvPr>
        </p:nvSpPr>
        <p:spPr/>
        <p:txBody>
          <a:bodyPr/>
          <a:lstStyle>
            <a:lvl1pPr>
              <a:defRPr/>
            </a:lvl1pPr>
          </a:lstStyle>
          <a:p>
            <a:pPr>
              <a:defRPr/>
            </a:pPr>
            <a:r>
              <a:rPr lang="en-US"/>
              <a:t>www.domain.com</a:t>
            </a:r>
          </a:p>
        </p:txBody>
      </p:sp>
      <p:sp>
        <p:nvSpPr>
          <p:cNvPr id="8" name="Slide Number Placeholder 5"/>
          <p:cNvSpPr>
            <a:spLocks noGrp="1"/>
          </p:cNvSpPr>
          <p:nvPr>
            <p:ph type="sldNum" sz="quarter" idx="19"/>
          </p:nvPr>
        </p:nvSpPr>
        <p:spPr/>
        <p:txBody>
          <a:bodyPr/>
          <a:lstStyle>
            <a:lvl1pPr>
              <a:defRPr/>
            </a:lvl1pPr>
          </a:lstStyle>
          <a:p>
            <a:pPr>
              <a:defRPr/>
            </a:pPr>
            <a:fld id="{03B82E5C-0149-4B10-B824-F7688F7A77C2}" type="slidenum">
              <a:rPr lang="en-US"/>
              <a:pPr>
                <a:defRPr/>
              </a:pPr>
              <a:t>‹#›</a:t>
            </a:fld>
            <a:endParaRPr lang="en-US" dirty="0"/>
          </a:p>
        </p:txBody>
      </p:sp>
    </p:spTree>
    <p:extLst>
      <p:ext uri="{BB962C8B-B14F-4D97-AF65-F5344CB8AC3E}">
        <p14:creationId xmlns:p14="http://schemas.microsoft.com/office/powerpoint/2010/main" val="988710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6F0E0-23B9-4C9A-B2A3-A33B8AEBFD9E}" type="datetime1">
              <a:rPr lang="en-US"/>
              <a:pPr>
                <a:defRPr/>
              </a:pPr>
              <a:t>10/5/2015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www.domain.com</a:t>
            </a:r>
          </a:p>
        </p:txBody>
      </p:sp>
      <p:sp>
        <p:nvSpPr>
          <p:cNvPr id="6" name="Slide Number Placeholder 5"/>
          <p:cNvSpPr>
            <a:spLocks noGrp="1"/>
          </p:cNvSpPr>
          <p:nvPr>
            <p:ph type="sldNum" sz="quarter" idx="12"/>
          </p:nvPr>
        </p:nvSpPr>
        <p:spPr/>
        <p:txBody>
          <a:bodyPr/>
          <a:lstStyle>
            <a:lvl1pPr>
              <a:defRPr/>
            </a:lvl1pPr>
          </a:lstStyle>
          <a:p>
            <a:pPr>
              <a:defRPr/>
            </a:pPr>
            <a:fld id="{C49610CE-C852-49B5-8B05-6CDB26A0BD58}" type="slidenum">
              <a:rPr lang="en-US"/>
              <a:pPr>
                <a:defRPr/>
              </a:pPr>
              <a:t>‹#›</a:t>
            </a:fld>
            <a:endParaRPr lang="en-US" dirty="0"/>
          </a:p>
        </p:txBody>
      </p:sp>
    </p:spTree>
    <p:extLst>
      <p:ext uri="{BB962C8B-B14F-4D97-AF65-F5344CB8AC3E}">
        <p14:creationId xmlns:p14="http://schemas.microsoft.com/office/powerpoint/2010/main" val="34679422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2" name="Picture Placeholder 11"/>
          <p:cNvSpPr>
            <a:spLocks noGrp="1"/>
          </p:cNvSpPr>
          <p:nvPr>
            <p:ph type="pic" sz="quarter" idx="15"/>
          </p:nvPr>
        </p:nvSpPr>
        <p:spPr>
          <a:xfrm>
            <a:off x="0" y="1498602"/>
            <a:ext cx="4419600" cy="4391025"/>
          </a:xfrm>
          <a:prstGeom prst="parallelogram">
            <a:avLst>
              <a:gd name="adj" fmla="val 41520"/>
            </a:avLst>
          </a:prstGeo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5" name="Date Placeholder 3"/>
          <p:cNvSpPr>
            <a:spLocks noGrp="1"/>
          </p:cNvSpPr>
          <p:nvPr>
            <p:ph type="dt" sz="half" idx="16"/>
          </p:nvPr>
        </p:nvSpPr>
        <p:spPr/>
        <p:txBody>
          <a:bodyPr/>
          <a:lstStyle>
            <a:lvl1pPr>
              <a:defRPr/>
            </a:lvl1pPr>
          </a:lstStyle>
          <a:p>
            <a:pPr>
              <a:defRPr/>
            </a:pPr>
            <a:fld id="{85C22433-993F-4310-9E15-2A296CD5C46A}" type="datetime1">
              <a:rPr lang="en-US"/>
              <a:pPr>
                <a:defRPr/>
              </a:pPr>
              <a:t>10/5/2015</a:t>
            </a:fld>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a:t>www.domain.com</a:t>
            </a:r>
          </a:p>
        </p:txBody>
      </p:sp>
      <p:sp>
        <p:nvSpPr>
          <p:cNvPr id="8" name="Slide Number Placeholder 5"/>
          <p:cNvSpPr>
            <a:spLocks noGrp="1"/>
          </p:cNvSpPr>
          <p:nvPr>
            <p:ph type="sldNum" sz="quarter" idx="18"/>
          </p:nvPr>
        </p:nvSpPr>
        <p:spPr/>
        <p:txBody>
          <a:bodyPr/>
          <a:lstStyle>
            <a:lvl1pPr>
              <a:defRPr/>
            </a:lvl1pPr>
          </a:lstStyle>
          <a:p>
            <a:pPr>
              <a:defRPr/>
            </a:pPr>
            <a:fld id="{1F19F4F7-5680-4E54-9ECD-550FEDB0866E}" type="slidenum">
              <a:rPr lang="en-US"/>
              <a:pPr>
                <a:defRPr/>
              </a:pPr>
              <a:t>‹#›</a:t>
            </a:fld>
            <a:endParaRPr lang="en-US" dirty="0"/>
          </a:p>
        </p:txBody>
      </p:sp>
    </p:spTree>
    <p:extLst>
      <p:ext uri="{BB962C8B-B14F-4D97-AF65-F5344CB8AC3E}">
        <p14:creationId xmlns:p14="http://schemas.microsoft.com/office/powerpoint/2010/main" val="36064746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160294" y="-25400"/>
            <a:ext cx="5967413" cy="6210300"/>
          </a:xfrm>
          <a:prstGeom prst="pie">
            <a:avLst>
              <a:gd name="adj1" fmla="val 5358904"/>
              <a:gd name="adj2" fmla="val 16200000"/>
            </a:avLst>
          </a:prstGeo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83E0BF0F-697C-40FD-861D-4BC252FD9130}"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9394B488-2B03-464C-86C3-226AA812B608}" type="slidenum">
              <a:rPr lang="en-US"/>
              <a:pPr>
                <a:defRPr/>
              </a:pPr>
              <a:t>‹#›</a:t>
            </a:fld>
            <a:endParaRPr lang="en-US" dirty="0"/>
          </a:p>
        </p:txBody>
      </p:sp>
    </p:spTree>
    <p:extLst>
      <p:ext uri="{BB962C8B-B14F-4D97-AF65-F5344CB8AC3E}">
        <p14:creationId xmlns:p14="http://schemas.microsoft.com/office/powerpoint/2010/main" val="38472168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667500" y="0"/>
            <a:ext cx="2476500" cy="4191000"/>
          </a:xfrm>
        </p:spPr>
        <p:txBody>
          <a:bodyPr rtlCol="0">
            <a:normAutofit/>
          </a:bodyPr>
          <a:lstStyle/>
          <a:p>
            <a:pPr lvl="0"/>
            <a:endParaRPr lang="en-US" noProof="0" dirty="0"/>
          </a:p>
        </p:txBody>
      </p:sp>
      <p:sp>
        <p:nvSpPr>
          <p:cNvPr id="2" name="Title 1"/>
          <p:cNvSpPr>
            <a:spLocks noGrp="1"/>
          </p:cNvSpPr>
          <p:nvPr>
            <p:ph type="title"/>
          </p:nvPr>
        </p:nvSpPr>
        <p:spPr>
          <a:xfrm>
            <a:off x="647700" y="177800"/>
            <a:ext cx="5943600" cy="665162"/>
          </a:xfrm>
        </p:spPr>
        <p:txBody>
          <a:bodyPr/>
          <a:lstStyle/>
          <a:p>
            <a:r>
              <a:rPr lang="en-US" smtClean="0"/>
              <a:t>Click to edit Master title style</a:t>
            </a:r>
            <a:endParaRPr lang="en-US"/>
          </a:p>
        </p:txBody>
      </p:sp>
      <p:sp>
        <p:nvSpPr>
          <p:cNvPr id="4" name="Date Placeholder 3"/>
          <p:cNvSpPr>
            <a:spLocks noGrp="1"/>
          </p:cNvSpPr>
          <p:nvPr>
            <p:ph type="dt" sz="half" idx="14"/>
          </p:nvPr>
        </p:nvSpPr>
        <p:spPr/>
        <p:txBody>
          <a:bodyPr/>
          <a:lstStyle>
            <a:lvl1pPr>
              <a:defRPr/>
            </a:lvl1pPr>
          </a:lstStyle>
          <a:p>
            <a:pPr>
              <a:defRPr/>
            </a:pPr>
            <a:fld id="{141EE9B9-218A-4410-8CFB-00D2AB4D7445}" type="datetime1">
              <a:rPr lang="en-US"/>
              <a:pPr>
                <a:defRPr/>
              </a:pPr>
              <a:t>10/5/2015</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www.domain.com</a:t>
            </a:r>
          </a:p>
        </p:txBody>
      </p:sp>
      <p:sp>
        <p:nvSpPr>
          <p:cNvPr id="6" name="Slide Number Placeholder 5"/>
          <p:cNvSpPr>
            <a:spLocks noGrp="1"/>
          </p:cNvSpPr>
          <p:nvPr>
            <p:ph type="sldNum" sz="quarter" idx="16"/>
          </p:nvPr>
        </p:nvSpPr>
        <p:spPr/>
        <p:txBody>
          <a:bodyPr/>
          <a:lstStyle>
            <a:lvl1pPr>
              <a:defRPr/>
            </a:lvl1pPr>
          </a:lstStyle>
          <a:p>
            <a:pPr>
              <a:defRPr/>
            </a:pPr>
            <a:fld id="{E945DA5F-EDC1-448E-AC87-C2A5F585CBFE}" type="slidenum">
              <a:rPr lang="en-US"/>
              <a:pPr>
                <a:defRPr/>
              </a:pPr>
              <a:t>‹#›</a:t>
            </a:fld>
            <a:endParaRPr lang="en-US" dirty="0"/>
          </a:p>
        </p:txBody>
      </p:sp>
    </p:spTree>
    <p:extLst>
      <p:ext uri="{BB962C8B-B14F-4D97-AF65-F5344CB8AC3E}">
        <p14:creationId xmlns:p14="http://schemas.microsoft.com/office/powerpoint/2010/main" val="184000635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447800"/>
            <a:ext cx="9144000" cy="3251200"/>
          </a:xfr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5" name="Date Placeholder 3"/>
          <p:cNvSpPr>
            <a:spLocks noGrp="1"/>
          </p:cNvSpPr>
          <p:nvPr>
            <p:ph type="dt" sz="half" idx="15"/>
          </p:nvPr>
        </p:nvSpPr>
        <p:spPr/>
        <p:txBody>
          <a:bodyPr/>
          <a:lstStyle>
            <a:lvl1pPr>
              <a:defRPr/>
            </a:lvl1pPr>
          </a:lstStyle>
          <a:p>
            <a:pPr>
              <a:defRPr/>
            </a:pPr>
            <a:fld id="{90A50F5D-14A3-48B0-8E20-C03365F0E642}" type="datetime1">
              <a:rPr lang="en-US"/>
              <a:pPr>
                <a:defRPr/>
              </a:pPr>
              <a:t>10/5/2015</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a:t>www.domain.com</a:t>
            </a:r>
          </a:p>
        </p:txBody>
      </p:sp>
      <p:sp>
        <p:nvSpPr>
          <p:cNvPr id="8" name="Slide Number Placeholder 5"/>
          <p:cNvSpPr>
            <a:spLocks noGrp="1"/>
          </p:cNvSpPr>
          <p:nvPr>
            <p:ph type="sldNum" sz="quarter" idx="17"/>
          </p:nvPr>
        </p:nvSpPr>
        <p:spPr/>
        <p:txBody>
          <a:bodyPr/>
          <a:lstStyle>
            <a:lvl1pPr>
              <a:defRPr/>
            </a:lvl1pPr>
          </a:lstStyle>
          <a:p>
            <a:pPr>
              <a:defRPr/>
            </a:pPr>
            <a:fld id="{72036A9D-B891-4BD6-8BD3-451B0DDD2987}" type="slidenum">
              <a:rPr lang="en-US"/>
              <a:pPr>
                <a:defRPr/>
              </a:pPr>
              <a:t>‹#›</a:t>
            </a:fld>
            <a:endParaRPr lang="en-US" dirty="0"/>
          </a:p>
        </p:txBody>
      </p:sp>
    </p:spTree>
    <p:extLst>
      <p:ext uri="{BB962C8B-B14F-4D97-AF65-F5344CB8AC3E}">
        <p14:creationId xmlns:p14="http://schemas.microsoft.com/office/powerpoint/2010/main" val="159447610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3FAA502C-3E5E-4469-AB39-F0D67A240429}"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A0C11932-5008-459B-9CC6-823D02A35032}" type="slidenum">
              <a:rPr lang="en-US"/>
              <a:pPr>
                <a:defRPr/>
              </a:pPr>
              <a:t>‹#›</a:t>
            </a:fld>
            <a:endParaRPr lang="en-US" dirty="0"/>
          </a:p>
        </p:txBody>
      </p:sp>
    </p:spTree>
    <p:extLst>
      <p:ext uri="{BB962C8B-B14F-4D97-AF65-F5344CB8AC3E}">
        <p14:creationId xmlns:p14="http://schemas.microsoft.com/office/powerpoint/2010/main" val="363176014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5F805C-44A6-48FF-8B71-E796F5A8DFFA}" type="datetime1">
              <a:rPr lang="en-US"/>
              <a:pPr>
                <a:defRPr/>
              </a:pPr>
              <a:t>10/5/2015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www.domain.com</a:t>
            </a:r>
          </a:p>
        </p:txBody>
      </p:sp>
      <p:sp>
        <p:nvSpPr>
          <p:cNvPr id="4" name="Slide Number Placeholder 5"/>
          <p:cNvSpPr>
            <a:spLocks noGrp="1"/>
          </p:cNvSpPr>
          <p:nvPr>
            <p:ph type="sldNum" sz="quarter" idx="12"/>
          </p:nvPr>
        </p:nvSpPr>
        <p:spPr/>
        <p:txBody>
          <a:bodyPr/>
          <a:lstStyle>
            <a:lvl1pPr>
              <a:defRPr/>
            </a:lvl1pPr>
          </a:lstStyle>
          <a:p>
            <a:pPr>
              <a:defRPr/>
            </a:pPr>
            <a:fld id="{B05C0ABF-98AD-41A7-B9DC-DE5AC003C3B0}" type="slidenum">
              <a:rPr lang="en-US"/>
              <a:pPr>
                <a:defRPr/>
              </a:pPr>
              <a:t>‹#›</a:t>
            </a:fld>
            <a:endParaRPr lang="en-US" dirty="0"/>
          </a:p>
        </p:txBody>
      </p:sp>
    </p:spTree>
    <p:extLst>
      <p:ext uri="{BB962C8B-B14F-4D97-AF65-F5344CB8AC3E}">
        <p14:creationId xmlns:p14="http://schemas.microsoft.com/office/powerpoint/2010/main" val="130888170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Mockup">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2633664" y="3352800"/>
            <a:ext cx="981075" cy="1676400"/>
          </a:xfrm>
        </p:spPr>
        <p:txBody>
          <a:bodyPr rtlCol="0">
            <a:normAutofit/>
          </a:bodyPr>
          <a:lstStyle/>
          <a:p>
            <a:pPr lvl="0"/>
            <a:endParaRPr lang="en-US" noProof="0" dirty="0"/>
          </a:p>
        </p:txBody>
      </p:sp>
      <p:sp>
        <p:nvSpPr>
          <p:cNvPr id="8" name="Picture Placeholder 7"/>
          <p:cNvSpPr>
            <a:spLocks noGrp="1"/>
          </p:cNvSpPr>
          <p:nvPr>
            <p:ph type="pic" sz="quarter" idx="13"/>
          </p:nvPr>
        </p:nvSpPr>
        <p:spPr>
          <a:xfrm>
            <a:off x="1066800" y="1371600"/>
            <a:ext cx="2133600" cy="3200400"/>
          </a:xfrm>
        </p:spPr>
        <p:txBody>
          <a:bodyPr rtlCol="0">
            <a:normAutofit/>
          </a:bodyPr>
          <a:lstStyle/>
          <a:p>
            <a:pPr lvl="0"/>
            <a:endParaRPr lang="en-US" noProof="0" dirty="0"/>
          </a:p>
        </p:txBody>
      </p:sp>
      <p:sp>
        <p:nvSpPr>
          <p:cNvPr id="4" name="Date Placeholder 3"/>
          <p:cNvSpPr>
            <a:spLocks noGrp="1"/>
          </p:cNvSpPr>
          <p:nvPr>
            <p:ph type="dt" sz="half" idx="15"/>
          </p:nvPr>
        </p:nvSpPr>
        <p:spPr/>
        <p:txBody>
          <a:bodyPr/>
          <a:lstStyle>
            <a:lvl1pPr>
              <a:defRPr/>
            </a:lvl1pPr>
          </a:lstStyle>
          <a:p>
            <a:pPr>
              <a:defRPr/>
            </a:pPr>
            <a:fld id="{8CCA4B91-F063-47E9-8F75-A5FC00A66CDB}" type="datetime1">
              <a:rPr lang="en-US"/>
              <a:pPr>
                <a:defRPr/>
              </a:pPr>
              <a:t>10/5/2015</a:t>
            </a:fld>
            <a:endParaRPr lang="en-US" dirty="0"/>
          </a:p>
        </p:txBody>
      </p:sp>
      <p:sp>
        <p:nvSpPr>
          <p:cNvPr id="5" name="Footer Placeholder 4"/>
          <p:cNvSpPr>
            <a:spLocks noGrp="1"/>
          </p:cNvSpPr>
          <p:nvPr>
            <p:ph type="ftr" sz="quarter" idx="16"/>
          </p:nvPr>
        </p:nvSpPr>
        <p:spPr/>
        <p:txBody>
          <a:bodyPr/>
          <a:lstStyle>
            <a:lvl1pPr>
              <a:defRPr/>
            </a:lvl1pPr>
          </a:lstStyle>
          <a:p>
            <a:pPr>
              <a:defRPr/>
            </a:pPr>
            <a:r>
              <a:rPr lang="en-US"/>
              <a:t>www.domain.com</a:t>
            </a:r>
          </a:p>
        </p:txBody>
      </p:sp>
      <p:sp>
        <p:nvSpPr>
          <p:cNvPr id="6" name="Slide Number Placeholder 5"/>
          <p:cNvSpPr>
            <a:spLocks noGrp="1"/>
          </p:cNvSpPr>
          <p:nvPr>
            <p:ph type="sldNum" sz="quarter" idx="17"/>
          </p:nvPr>
        </p:nvSpPr>
        <p:spPr/>
        <p:txBody>
          <a:bodyPr/>
          <a:lstStyle>
            <a:lvl1pPr>
              <a:defRPr/>
            </a:lvl1pPr>
          </a:lstStyle>
          <a:p>
            <a:pPr>
              <a:defRPr/>
            </a:pPr>
            <a:fld id="{A689D24C-FC8E-46EE-8D2D-A3F65D5606F4}" type="slidenum">
              <a:rPr lang="en-US"/>
              <a:pPr>
                <a:defRPr/>
              </a:pPr>
              <a:t>‹#›</a:t>
            </a:fld>
            <a:endParaRPr lang="en-US" dirty="0"/>
          </a:p>
        </p:txBody>
      </p:sp>
    </p:spTree>
    <p:extLst>
      <p:ext uri="{BB962C8B-B14F-4D97-AF65-F5344CB8AC3E}">
        <p14:creationId xmlns:p14="http://schemas.microsoft.com/office/powerpoint/2010/main" val="346365236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743200" y="838200"/>
            <a:ext cx="3810000" cy="2590800"/>
          </a:xfrm>
        </p:spPr>
        <p:txBody>
          <a:bodyPr rtlCol="0">
            <a:normAutofit/>
          </a:bodyPr>
          <a:lstStyle/>
          <a:p>
            <a:pPr lvl="0"/>
            <a:endParaRPr lang="en-US" noProof="0" dirty="0"/>
          </a:p>
        </p:txBody>
      </p:sp>
      <p:sp>
        <p:nvSpPr>
          <p:cNvPr id="3" name="Date Placeholder 3"/>
          <p:cNvSpPr>
            <a:spLocks noGrp="1"/>
          </p:cNvSpPr>
          <p:nvPr>
            <p:ph type="dt" sz="half" idx="14"/>
          </p:nvPr>
        </p:nvSpPr>
        <p:spPr/>
        <p:txBody>
          <a:bodyPr/>
          <a:lstStyle>
            <a:lvl1pPr>
              <a:defRPr/>
            </a:lvl1pPr>
          </a:lstStyle>
          <a:p>
            <a:pPr>
              <a:defRPr/>
            </a:pPr>
            <a:fld id="{C42D9C46-56CD-4149-AE11-C7A44C44E616}" type="datetime1">
              <a:rPr lang="en-US"/>
              <a:pPr>
                <a:defRPr/>
              </a:pPr>
              <a:t>10/5/2015</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www.domain.com</a:t>
            </a:r>
          </a:p>
        </p:txBody>
      </p:sp>
      <p:sp>
        <p:nvSpPr>
          <p:cNvPr id="5" name="Slide Number Placeholder 5"/>
          <p:cNvSpPr>
            <a:spLocks noGrp="1"/>
          </p:cNvSpPr>
          <p:nvPr>
            <p:ph type="sldNum" sz="quarter" idx="16"/>
          </p:nvPr>
        </p:nvSpPr>
        <p:spPr/>
        <p:txBody>
          <a:bodyPr/>
          <a:lstStyle>
            <a:lvl1pPr>
              <a:defRPr/>
            </a:lvl1pPr>
          </a:lstStyle>
          <a:p>
            <a:pPr>
              <a:defRPr/>
            </a:pPr>
            <a:fld id="{E5F583EA-3155-445D-A342-026BEDDA139E}" type="slidenum">
              <a:rPr lang="en-US"/>
              <a:pPr>
                <a:defRPr/>
              </a:pPr>
              <a:t>‹#›</a:t>
            </a:fld>
            <a:endParaRPr lang="en-US" dirty="0"/>
          </a:p>
        </p:txBody>
      </p:sp>
    </p:spTree>
    <p:extLst>
      <p:ext uri="{BB962C8B-B14F-4D97-AF65-F5344CB8AC3E}">
        <p14:creationId xmlns:p14="http://schemas.microsoft.com/office/powerpoint/2010/main" val="167605346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96" indent="0">
              <a:buNone/>
              <a:defRPr sz="1200"/>
            </a:lvl2pPr>
            <a:lvl3pPr marL="914393" indent="0">
              <a:buNone/>
              <a:defRPr sz="1000"/>
            </a:lvl3pPr>
            <a:lvl4pPr marL="1371589" indent="0">
              <a:buNone/>
              <a:defRPr sz="900"/>
            </a:lvl4pPr>
            <a:lvl5pPr marL="1828785" indent="0">
              <a:buNone/>
              <a:defRPr sz="900"/>
            </a:lvl5pPr>
            <a:lvl6pPr marL="2285982" indent="0">
              <a:buNone/>
              <a:defRPr sz="900"/>
            </a:lvl6pPr>
            <a:lvl7pPr marL="2743178" indent="0">
              <a:buNone/>
              <a:defRPr sz="900"/>
            </a:lvl7pPr>
            <a:lvl8pPr marL="3200374" indent="0">
              <a:buNone/>
              <a:defRPr sz="900"/>
            </a:lvl8pPr>
            <a:lvl9pPr marL="365757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A9327-3016-4F59-92BB-CC1FDD7A2EE9}" type="datetime1">
              <a:rPr lang="en-US"/>
              <a:pPr>
                <a:defRPr/>
              </a:pPr>
              <a:t>10/5/2015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www.domain.com</a:t>
            </a:r>
          </a:p>
        </p:txBody>
      </p:sp>
      <p:sp>
        <p:nvSpPr>
          <p:cNvPr id="7" name="Slide Number Placeholder 5"/>
          <p:cNvSpPr>
            <a:spLocks noGrp="1"/>
          </p:cNvSpPr>
          <p:nvPr>
            <p:ph type="sldNum" sz="quarter" idx="12"/>
          </p:nvPr>
        </p:nvSpPr>
        <p:spPr/>
        <p:txBody>
          <a:bodyPr/>
          <a:lstStyle>
            <a:lvl1pPr>
              <a:defRPr/>
            </a:lvl1pPr>
          </a:lstStyle>
          <a:p>
            <a:pPr>
              <a:defRPr/>
            </a:pPr>
            <a:fld id="{0AC3D6FC-0566-4DEA-9272-1A0E24A3100F}" type="slidenum">
              <a:rPr lang="en-US"/>
              <a:pPr>
                <a:defRPr/>
              </a:pPr>
              <a:t>‹#›</a:t>
            </a:fld>
            <a:endParaRPr lang="en-US" dirty="0"/>
          </a:p>
        </p:txBody>
      </p:sp>
    </p:spTree>
    <p:extLst>
      <p:ext uri="{BB962C8B-B14F-4D97-AF65-F5344CB8AC3E}">
        <p14:creationId xmlns:p14="http://schemas.microsoft.com/office/powerpoint/2010/main" val="112254173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3" indent="0">
              <a:buNone/>
              <a:defRPr sz="2400"/>
            </a:lvl3pPr>
            <a:lvl4pPr marL="1371589" indent="0">
              <a:buNone/>
              <a:defRPr sz="2000"/>
            </a:lvl4pPr>
            <a:lvl5pPr marL="1828785" indent="0">
              <a:buNone/>
              <a:defRPr sz="2000"/>
            </a:lvl5pPr>
            <a:lvl6pPr marL="2285982" indent="0">
              <a:buNone/>
              <a:defRPr sz="2000"/>
            </a:lvl6pPr>
            <a:lvl7pPr marL="2743178" indent="0">
              <a:buNone/>
              <a:defRPr sz="2000"/>
            </a:lvl7pPr>
            <a:lvl8pPr marL="3200374" indent="0">
              <a:buNone/>
              <a:defRPr sz="2000"/>
            </a:lvl8pPr>
            <a:lvl9pPr marL="3657571"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3" indent="0">
              <a:buNone/>
              <a:defRPr sz="1000"/>
            </a:lvl3pPr>
            <a:lvl4pPr marL="1371589" indent="0">
              <a:buNone/>
              <a:defRPr sz="900"/>
            </a:lvl4pPr>
            <a:lvl5pPr marL="1828785" indent="0">
              <a:buNone/>
              <a:defRPr sz="900"/>
            </a:lvl5pPr>
            <a:lvl6pPr marL="2285982" indent="0">
              <a:buNone/>
              <a:defRPr sz="900"/>
            </a:lvl6pPr>
            <a:lvl7pPr marL="2743178" indent="0">
              <a:buNone/>
              <a:defRPr sz="900"/>
            </a:lvl7pPr>
            <a:lvl8pPr marL="3200374" indent="0">
              <a:buNone/>
              <a:defRPr sz="900"/>
            </a:lvl8pPr>
            <a:lvl9pPr marL="365757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A9D9FB-34B9-47C7-B8DB-26918AF68DD2}" type="datetime1">
              <a:rPr lang="en-US"/>
              <a:pPr>
                <a:defRPr/>
              </a:pPr>
              <a:t>10/5/2015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www.domain.com</a:t>
            </a:r>
          </a:p>
        </p:txBody>
      </p:sp>
      <p:sp>
        <p:nvSpPr>
          <p:cNvPr id="7" name="Slide Number Placeholder 5"/>
          <p:cNvSpPr>
            <a:spLocks noGrp="1"/>
          </p:cNvSpPr>
          <p:nvPr>
            <p:ph type="sldNum" sz="quarter" idx="12"/>
          </p:nvPr>
        </p:nvSpPr>
        <p:spPr/>
        <p:txBody>
          <a:bodyPr/>
          <a:lstStyle>
            <a:lvl1pPr>
              <a:defRPr/>
            </a:lvl1pPr>
          </a:lstStyle>
          <a:p>
            <a:pPr>
              <a:defRPr/>
            </a:pPr>
            <a:fld id="{990A8698-5A26-4D7B-8FF4-9F17B7CC69D7}" type="slidenum">
              <a:rPr lang="en-US"/>
              <a:pPr>
                <a:defRPr/>
              </a:pPr>
              <a:t>‹#›</a:t>
            </a:fld>
            <a:endParaRPr lang="en-US" dirty="0"/>
          </a:p>
        </p:txBody>
      </p:sp>
    </p:spTree>
    <p:extLst>
      <p:ext uri="{BB962C8B-B14F-4D97-AF65-F5344CB8AC3E}">
        <p14:creationId xmlns:p14="http://schemas.microsoft.com/office/powerpoint/2010/main" val="40121724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3" indent="0">
              <a:buNone/>
              <a:defRPr sz="1600">
                <a:solidFill>
                  <a:schemeClr val="tx1">
                    <a:tint val="75000"/>
                  </a:schemeClr>
                </a:solidFill>
              </a:defRPr>
            </a:lvl3pPr>
            <a:lvl4pPr marL="1371589" indent="0">
              <a:buNone/>
              <a:defRPr sz="1400">
                <a:solidFill>
                  <a:schemeClr val="tx1">
                    <a:tint val="75000"/>
                  </a:schemeClr>
                </a:solidFill>
              </a:defRPr>
            </a:lvl4pPr>
            <a:lvl5pPr marL="1828785" indent="0">
              <a:buNone/>
              <a:defRPr sz="1400">
                <a:solidFill>
                  <a:schemeClr val="tx1">
                    <a:tint val="75000"/>
                  </a:schemeClr>
                </a:solidFill>
              </a:defRPr>
            </a:lvl5pPr>
            <a:lvl6pPr marL="2285982" indent="0">
              <a:buNone/>
              <a:defRPr sz="1400">
                <a:solidFill>
                  <a:schemeClr val="tx1">
                    <a:tint val="75000"/>
                  </a:schemeClr>
                </a:solidFill>
              </a:defRPr>
            </a:lvl6pPr>
            <a:lvl7pPr marL="2743178" indent="0">
              <a:buNone/>
              <a:defRPr sz="1400">
                <a:solidFill>
                  <a:schemeClr val="tx1">
                    <a:tint val="75000"/>
                  </a:schemeClr>
                </a:solidFill>
              </a:defRPr>
            </a:lvl7pPr>
            <a:lvl8pPr marL="3200374" indent="0">
              <a:buNone/>
              <a:defRPr sz="1400">
                <a:solidFill>
                  <a:schemeClr val="tx1">
                    <a:tint val="75000"/>
                  </a:schemeClr>
                </a:solidFill>
              </a:defRPr>
            </a:lvl8pPr>
            <a:lvl9pPr marL="365757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CD01D9-8C02-49EF-A316-98A549C74AC1}" type="datetime1">
              <a:rPr lang="en-US"/>
              <a:pPr>
                <a:defRPr/>
              </a:pPr>
              <a:t>10/5/2015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www.domain.com</a:t>
            </a:r>
          </a:p>
        </p:txBody>
      </p:sp>
      <p:sp>
        <p:nvSpPr>
          <p:cNvPr id="6" name="Slide Number Placeholder 5"/>
          <p:cNvSpPr>
            <a:spLocks noGrp="1"/>
          </p:cNvSpPr>
          <p:nvPr>
            <p:ph type="sldNum" sz="quarter" idx="12"/>
          </p:nvPr>
        </p:nvSpPr>
        <p:spPr/>
        <p:txBody>
          <a:bodyPr/>
          <a:lstStyle>
            <a:lvl1pPr>
              <a:defRPr/>
            </a:lvl1pPr>
          </a:lstStyle>
          <a:p>
            <a:pPr>
              <a:defRPr/>
            </a:pPr>
            <a:fld id="{BB396261-C5FE-4F3C-83B8-D5956C9577B5}" type="slidenum">
              <a:rPr lang="en-US"/>
              <a:pPr>
                <a:defRPr/>
              </a:pPr>
              <a:t>‹#›</a:t>
            </a:fld>
            <a:endParaRPr lang="en-US" dirty="0"/>
          </a:p>
        </p:txBody>
      </p:sp>
    </p:spTree>
    <p:extLst>
      <p:ext uri="{BB962C8B-B14F-4D97-AF65-F5344CB8AC3E}">
        <p14:creationId xmlns:p14="http://schemas.microsoft.com/office/powerpoint/2010/main" val="297306046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02B276-40EA-46F3-B071-04A1C118F829}" type="datetime1">
              <a:rPr lang="en-US"/>
              <a:pPr>
                <a:defRPr/>
              </a:pPr>
              <a:t>10/5/2015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www.domain.com</a:t>
            </a:r>
          </a:p>
        </p:txBody>
      </p:sp>
      <p:sp>
        <p:nvSpPr>
          <p:cNvPr id="6" name="Slide Number Placeholder 5"/>
          <p:cNvSpPr>
            <a:spLocks noGrp="1"/>
          </p:cNvSpPr>
          <p:nvPr>
            <p:ph type="sldNum" sz="quarter" idx="12"/>
          </p:nvPr>
        </p:nvSpPr>
        <p:spPr/>
        <p:txBody>
          <a:bodyPr/>
          <a:lstStyle>
            <a:lvl1pPr>
              <a:defRPr/>
            </a:lvl1pPr>
          </a:lstStyle>
          <a:p>
            <a:pPr>
              <a:defRPr/>
            </a:pPr>
            <a:fld id="{092A32BA-3C58-41B2-A232-EA8E497179C5}" type="slidenum">
              <a:rPr lang="en-US"/>
              <a:pPr>
                <a:defRPr/>
              </a:pPr>
              <a:t>‹#›</a:t>
            </a:fld>
            <a:endParaRPr lang="en-US" dirty="0"/>
          </a:p>
        </p:txBody>
      </p:sp>
    </p:spTree>
    <p:extLst>
      <p:ext uri="{BB962C8B-B14F-4D97-AF65-F5344CB8AC3E}">
        <p14:creationId xmlns:p14="http://schemas.microsoft.com/office/powerpoint/2010/main" val="185819939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750"/>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3900" y="990600"/>
            <a:ext cx="77724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D70973-8B98-48CA-B7CF-192A32125281}" type="datetime1">
              <a:rPr lang="en-US"/>
              <a:pPr>
                <a:defRPr/>
              </a:pPr>
              <a:t>10/5/2015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www.domain.com</a:t>
            </a:r>
          </a:p>
        </p:txBody>
      </p:sp>
      <p:sp>
        <p:nvSpPr>
          <p:cNvPr id="6" name="Slide Number Placeholder 5"/>
          <p:cNvSpPr>
            <a:spLocks noGrp="1"/>
          </p:cNvSpPr>
          <p:nvPr>
            <p:ph type="sldNum" sz="quarter" idx="12"/>
          </p:nvPr>
        </p:nvSpPr>
        <p:spPr/>
        <p:txBody>
          <a:bodyPr/>
          <a:lstStyle>
            <a:lvl1pPr>
              <a:defRPr/>
            </a:lvl1pPr>
          </a:lstStyle>
          <a:p>
            <a:pPr>
              <a:defRPr/>
            </a:pPr>
            <a:fld id="{A1A0591F-570F-4ECC-913A-9720CDF365E2}" type="slidenum">
              <a:rPr lang="en-US"/>
              <a:pPr>
                <a:defRPr/>
              </a:pPr>
              <a:t>‹#›</a:t>
            </a:fld>
            <a:endParaRPr lang="en-US" dirty="0"/>
          </a:p>
        </p:txBody>
      </p:sp>
    </p:spTree>
    <p:extLst>
      <p:ext uri="{BB962C8B-B14F-4D97-AF65-F5344CB8AC3E}">
        <p14:creationId xmlns:p14="http://schemas.microsoft.com/office/powerpoint/2010/main" val="303601711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PT-140421-Powerpoin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034927"/>
          </a:xfrm>
        </p:spPr>
        <p:txBody>
          <a:bodyPr/>
          <a:lstStyle>
            <a:lvl1pPr algn="l">
              <a:defRPr>
                <a:solidFill>
                  <a:srgbClr val="58595B"/>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07860"/>
            <a:ext cx="7772400" cy="650940"/>
          </a:xfrm>
        </p:spPr>
        <p:txBody>
          <a:bodyPr>
            <a:normAutofit/>
          </a:bodyPr>
          <a:lstStyle>
            <a:lvl1pPr marL="0" indent="0" algn="l">
              <a:buNone/>
              <a:defRPr sz="1800">
                <a:solidFill>
                  <a:srgbClr val="58595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138141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9" descr="PPT-140421-Powerpoint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6"/>
            <a:ext cx="7772400" cy="1034927"/>
          </a:xfrm>
        </p:spPr>
        <p:txBody>
          <a:bodyPr/>
          <a:lstStyle>
            <a:lvl1pPr algn="l">
              <a:defRPr>
                <a:solidFill>
                  <a:srgbClr val="58595B"/>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685800" y="3407860"/>
            <a:ext cx="7772400" cy="650940"/>
          </a:xfrm>
        </p:spPr>
        <p:txBody>
          <a:bodyPr>
            <a:normAutofit/>
          </a:bodyPr>
          <a:lstStyle>
            <a:lvl1pPr marL="0" indent="0" algn="l">
              <a:buNone/>
              <a:defRPr sz="1800">
                <a:solidFill>
                  <a:srgbClr val="58595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200331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71118"/>
            <a:ext cx="7772400" cy="1362075"/>
          </a:xfrm>
        </p:spPr>
        <p:txBody>
          <a:bodyPr anchor="t">
            <a:normAutofit/>
          </a:bodyPr>
          <a:lstStyle>
            <a:lvl1pPr algn="l">
              <a:defRPr sz="3000" b="0" cap="all"/>
            </a:lvl1pPr>
          </a:lstStyle>
          <a:p>
            <a:r>
              <a:rPr lang="en-US" smtClean="0"/>
              <a:t>Click to edit Master title style</a:t>
            </a:r>
            <a:endParaRPr lang="en-US" dirty="0"/>
          </a:p>
        </p:txBody>
      </p:sp>
    </p:spTree>
    <p:extLst>
      <p:ext uri="{BB962C8B-B14F-4D97-AF65-F5344CB8AC3E}">
        <p14:creationId xmlns:p14="http://schemas.microsoft.com/office/powerpoint/2010/main" val="259336496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917"/>
          </a:xfrm>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8916"/>
            <a:ext cx="8229600" cy="4620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4"/>
          <p:cNvSpPr>
            <a:spLocks noGrp="1"/>
          </p:cNvSpPr>
          <p:nvPr>
            <p:ph type="dt" sz="half" idx="10"/>
          </p:nvPr>
        </p:nvSpPr>
        <p:spPr/>
        <p:txBody>
          <a:bodyPr/>
          <a:lstStyle>
            <a:lvl1pPr defTabSz="914393">
              <a:defRPr/>
            </a:lvl1pPr>
          </a:lstStyle>
          <a:p>
            <a:pPr>
              <a:defRPr/>
            </a:pPr>
            <a:fld id="{E9F92FFB-B897-2C48-8A4F-846A1D693E29}" type="datetimeFigureOut">
              <a:rPr lang="en-US"/>
              <a:pPr>
                <a:defRPr/>
              </a:pPr>
              <a:t>10/5/2015</a:t>
            </a:fld>
            <a:endParaRPr lang="en-US" dirty="0"/>
          </a:p>
        </p:txBody>
      </p:sp>
      <p:sp>
        <p:nvSpPr>
          <p:cNvPr id="5" name="Footer Placeholder 5"/>
          <p:cNvSpPr>
            <a:spLocks noGrp="1"/>
          </p:cNvSpPr>
          <p:nvPr>
            <p:ph type="ftr" sz="quarter" idx="11"/>
          </p:nvPr>
        </p:nvSpPr>
        <p:spPr/>
        <p:txBody>
          <a:bodyPr/>
          <a:lstStyle>
            <a:lvl1pPr defTabSz="914393">
              <a:defRPr dirty="0"/>
            </a:lvl1pPr>
          </a:lstStyle>
          <a:p>
            <a:pPr>
              <a:defRPr/>
            </a:pPr>
            <a:endParaRPr lang="en-US"/>
          </a:p>
        </p:txBody>
      </p:sp>
      <p:sp>
        <p:nvSpPr>
          <p:cNvPr id="6" name="Slide Number Placeholder 6"/>
          <p:cNvSpPr>
            <a:spLocks noGrp="1"/>
          </p:cNvSpPr>
          <p:nvPr>
            <p:ph type="sldNum" sz="quarter" idx="12"/>
          </p:nvPr>
        </p:nvSpPr>
        <p:spPr/>
        <p:txBody>
          <a:bodyPr/>
          <a:lstStyle>
            <a:lvl1pPr defTabSz="914393">
              <a:defRPr/>
            </a:lvl1pPr>
          </a:lstStyle>
          <a:p>
            <a:pPr>
              <a:defRPr/>
            </a:pPr>
            <a:fld id="{B58C220A-08C1-4D5A-B082-5EA4200E4D3F}" type="slidenum">
              <a:rPr lang="en-US"/>
              <a:pPr>
                <a:defRPr/>
              </a:pPr>
              <a:t>‹#›</a:t>
            </a:fld>
            <a:endParaRPr lang="en-US" dirty="0"/>
          </a:p>
        </p:txBody>
      </p:sp>
    </p:spTree>
    <p:extLst>
      <p:ext uri="{BB962C8B-B14F-4D97-AF65-F5344CB8AC3E}">
        <p14:creationId xmlns:p14="http://schemas.microsoft.com/office/powerpoint/2010/main" val="53639874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lvl1pPr defTabSz="914393">
              <a:defRPr/>
            </a:lvl1pPr>
          </a:lstStyle>
          <a:p>
            <a:pPr>
              <a:defRPr/>
            </a:pPr>
            <a:fld id="{E9F92FFB-B897-2C48-8A4F-846A1D693E29}" type="datetimeFigureOut">
              <a:rPr lang="en-US"/>
              <a:pPr>
                <a:defRPr/>
              </a:pPr>
              <a:t>10/5/2015</a:t>
            </a:fld>
            <a:endParaRPr lang="en-US" dirty="0"/>
          </a:p>
        </p:txBody>
      </p:sp>
      <p:sp>
        <p:nvSpPr>
          <p:cNvPr id="8" name="Footer Placeholder 7"/>
          <p:cNvSpPr>
            <a:spLocks noGrp="1"/>
          </p:cNvSpPr>
          <p:nvPr>
            <p:ph type="ftr" sz="quarter" idx="11"/>
          </p:nvPr>
        </p:nvSpPr>
        <p:spPr/>
        <p:txBody>
          <a:bodyPr/>
          <a:lstStyle>
            <a:lvl1pPr defTabSz="914393">
              <a:defRPr dirty="0"/>
            </a:lvl1pPr>
          </a:lstStyle>
          <a:p>
            <a:pPr>
              <a:defRPr/>
            </a:pPr>
            <a:endParaRPr lang="en-US"/>
          </a:p>
        </p:txBody>
      </p:sp>
      <p:sp>
        <p:nvSpPr>
          <p:cNvPr id="9" name="Slide Number Placeholder 8"/>
          <p:cNvSpPr>
            <a:spLocks noGrp="1"/>
          </p:cNvSpPr>
          <p:nvPr>
            <p:ph type="sldNum" sz="quarter" idx="12"/>
          </p:nvPr>
        </p:nvSpPr>
        <p:spPr/>
        <p:txBody>
          <a:bodyPr/>
          <a:lstStyle>
            <a:lvl1pPr defTabSz="914393">
              <a:defRPr/>
            </a:lvl1pPr>
          </a:lstStyle>
          <a:p>
            <a:pPr>
              <a:defRPr/>
            </a:pPr>
            <a:fld id="{DEADE0D4-DAA2-4F81-B512-B3AA966285AA}" type="slidenum">
              <a:rPr lang="en-US"/>
              <a:pPr>
                <a:defRPr/>
              </a:pPr>
              <a:t>‹#›</a:t>
            </a:fld>
            <a:endParaRPr lang="en-US" dirty="0"/>
          </a:p>
        </p:txBody>
      </p:sp>
    </p:spTree>
    <p:extLst>
      <p:ext uri="{BB962C8B-B14F-4D97-AF65-F5344CB8AC3E}">
        <p14:creationId xmlns:p14="http://schemas.microsoft.com/office/powerpoint/2010/main" val="166229540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aseline="0"/>
            </a:lvl1pPr>
          </a:lstStyle>
          <a:p>
            <a:r>
              <a:rPr lang="en-US" smtClean="0"/>
              <a:t>Click to edit Master title style</a:t>
            </a:r>
            <a:endParaRPr lang="en-US" dirty="0"/>
          </a:p>
        </p:txBody>
      </p:sp>
    </p:spTree>
    <p:extLst>
      <p:ext uri="{BB962C8B-B14F-4D97-AF65-F5344CB8AC3E}">
        <p14:creationId xmlns:p14="http://schemas.microsoft.com/office/powerpoint/2010/main" val="143787135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348038"/>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17684933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p:cNvSpPr/>
          <p:nvPr userDrawn="1"/>
        </p:nvSpPr>
        <p:spPr>
          <a:xfrm>
            <a:off x="0" y="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anchor="ctr"/>
          <a:lstStyle/>
          <a:p>
            <a:pPr algn="ctr" defTabSz="914393" eaLnBrk="1" fontAlgn="auto" hangingPunct="1">
              <a:spcBef>
                <a:spcPts val="0"/>
              </a:spcBef>
              <a:spcAft>
                <a:spcPts val="0"/>
              </a:spcAft>
              <a:defRPr/>
            </a:pPr>
            <a:endParaRPr lang="en-US" dirty="0"/>
          </a:p>
        </p:txBody>
      </p:sp>
      <p:sp>
        <p:nvSpPr>
          <p:cNvPr id="3" name="Date Placeholder 3"/>
          <p:cNvSpPr>
            <a:spLocks noGrp="1"/>
          </p:cNvSpPr>
          <p:nvPr>
            <p:ph type="dt" sz="half" idx="10"/>
          </p:nvPr>
        </p:nvSpPr>
        <p:spPr/>
        <p:txBody>
          <a:bodyPr/>
          <a:lstStyle>
            <a:lvl1pPr>
              <a:defRPr/>
            </a:lvl1pPr>
          </a:lstStyle>
          <a:p>
            <a:pPr>
              <a:defRPr/>
            </a:pPr>
            <a:fld id="{70A7AF68-8794-4CAA-BCD1-AF081DBDBA56}" type="datetime1">
              <a:rPr lang="en-US"/>
              <a:pPr>
                <a:defRPr/>
              </a:pPr>
              <a:t>10/5/2015</a:t>
            </a:fld>
            <a:endParaRPr lang="en-US" dirty="0"/>
          </a:p>
        </p:txBody>
      </p:sp>
      <p:sp>
        <p:nvSpPr>
          <p:cNvPr id="4" name="Footer Placeholder 4"/>
          <p:cNvSpPr>
            <a:spLocks noGrp="1"/>
          </p:cNvSpPr>
          <p:nvPr>
            <p:ph type="ftr" sz="quarter" idx="11"/>
          </p:nvPr>
        </p:nvSpPr>
        <p:spPr/>
        <p:txBody>
          <a:bodyPr/>
          <a:lstStyle>
            <a:lvl1pPr>
              <a:defRPr dirty="0"/>
            </a:lvl1pPr>
          </a:lstStyle>
          <a:p>
            <a:pPr>
              <a:defRPr/>
            </a:pPr>
            <a:r>
              <a:rPr lang="en-US"/>
              <a:t>www.domain.com</a:t>
            </a:r>
          </a:p>
        </p:txBody>
      </p:sp>
      <p:sp>
        <p:nvSpPr>
          <p:cNvPr id="5" name="Slide Number Placeholder 5"/>
          <p:cNvSpPr>
            <a:spLocks noGrp="1"/>
          </p:cNvSpPr>
          <p:nvPr>
            <p:ph type="sldNum" sz="quarter" idx="12"/>
          </p:nvPr>
        </p:nvSpPr>
        <p:spPr/>
        <p:txBody>
          <a:bodyPr/>
          <a:lstStyle>
            <a:lvl1pPr>
              <a:defRPr/>
            </a:lvl1pPr>
          </a:lstStyle>
          <a:p>
            <a:pPr>
              <a:defRPr/>
            </a:pPr>
            <a:fld id="{8A256671-B457-4EE0-A3D2-59593A209283}" type="slidenum">
              <a:rPr lang="en-US"/>
              <a:pPr>
                <a:defRPr/>
              </a:pPr>
              <a:t>‹#›</a:t>
            </a:fld>
            <a:endParaRPr lang="en-US" dirty="0"/>
          </a:p>
        </p:txBody>
      </p:sp>
    </p:spTree>
    <p:extLst>
      <p:ext uri="{BB962C8B-B14F-4D97-AF65-F5344CB8AC3E}">
        <p14:creationId xmlns:p14="http://schemas.microsoft.com/office/powerpoint/2010/main" val="2380420272"/>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74715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0033770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00514787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PT-140421-Powerpoin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034927"/>
          </a:xfrm>
        </p:spPr>
        <p:txBody>
          <a:bodyPr/>
          <a:lstStyle>
            <a:lvl1pPr algn="l">
              <a:defRPr>
                <a:solidFill>
                  <a:srgbClr val="58595B"/>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07860"/>
            <a:ext cx="7772400" cy="650940"/>
          </a:xfrm>
        </p:spPr>
        <p:txBody>
          <a:bodyPr>
            <a:normAutofit/>
          </a:bodyPr>
          <a:lstStyle>
            <a:lvl1pPr marL="0" indent="0" algn="l">
              <a:buNone/>
              <a:defRPr sz="1800">
                <a:solidFill>
                  <a:srgbClr val="58595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2308441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9" descr="PPT-140421-Powerpoint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2130426"/>
            <a:ext cx="7772400" cy="1034927"/>
          </a:xfrm>
        </p:spPr>
        <p:txBody>
          <a:bodyPr/>
          <a:lstStyle>
            <a:lvl1pPr algn="l">
              <a:defRPr>
                <a:solidFill>
                  <a:srgbClr val="58595B"/>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685800" y="3407860"/>
            <a:ext cx="7772400" cy="650940"/>
          </a:xfrm>
        </p:spPr>
        <p:txBody>
          <a:bodyPr>
            <a:normAutofit/>
          </a:bodyPr>
          <a:lstStyle>
            <a:lvl1pPr marL="0" indent="0" algn="l">
              <a:buNone/>
              <a:defRPr sz="1800">
                <a:solidFill>
                  <a:srgbClr val="58595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23712102"/>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71118"/>
            <a:ext cx="7772400" cy="1362075"/>
          </a:xfrm>
        </p:spPr>
        <p:txBody>
          <a:bodyPr anchor="t">
            <a:normAutofit/>
          </a:bodyPr>
          <a:lstStyle>
            <a:lvl1pPr algn="l">
              <a:defRPr sz="3000" b="0" cap="all"/>
            </a:lvl1pPr>
          </a:lstStyle>
          <a:p>
            <a:r>
              <a:rPr lang="en-US" smtClean="0"/>
              <a:t>Click to edit Master title style</a:t>
            </a:r>
            <a:endParaRPr lang="en-US" dirty="0"/>
          </a:p>
        </p:txBody>
      </p:sp>
    </p:spTree>
    <p:extLst>
      <p:ext uri="{BB962C8B-B14F-4D97-AF65-F5344CB8AC3E}">
        <p14:creationId xmlns:p14="http://schemas.microsoft.com/office/powerpoint/2010/main" val="1858841786"/>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917"/>
          </a:xfrm>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8916"/>
            <a:ext cx="8229600" cy="4620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4"/>
          <p:cNvSpPr>
            <a:spLocks noGrp="1"/>
          </p:cNvSpPr>
          <p:nvPr>
            <p:ph type="dt" sz="half" idx="10"/>
          </p:nvPr>
        </p:nvSpPr>
        <p:spPr/>
        <p:txBody>
          <a:bodyPr/>
          <a:lstStyle>
            <a:lvl1pPr defTabSz="912813" eaLnBrk="0" fontAlgn="base" hangingPunct="0">
              <a:spcBef>
                <a:spcPct val="0"/>
              </a:spcBef>
              <a:spcAft>
                <a:spcPct val="0"/>
              </a:spcAft>
              <a:defRPr>
                <a:latin typeface="Calibri" panose="020F0502020204030204" pitchFamily="34" charset="0"/>
              </a:defRPr>
            </a:lvl1pPr>
          </a:lstStyle>
          <a:p>
            <a:pPr>
              <a:defRPr/>
            </a:pPr>
            <a:fld id="{E9F92FFB-B897-2C48-8A4F-846A1D693E29}" type="datetimeFigureOut">
              <a:rPr lang="en-US"/>
              <a:pPr>
                <a:defRPr/>
              </a:pPr>
              <a:t>10/5/2015</a:t>
            </a:fld>
            <a:endParaRPr lang="en-US" dirty="0"/>
          </a:p>
        </p:txBody>
      </p:sp>
      <p:sp>
        <p:nvSpPr>
          <p:cNvPr id="5" name="Footer Placeholder 5"/>
          <p:cNvSpPr>
            <a:spLocks noGrp="1"/>
          </p:cNvSpPr>
          <p:nvPr>
            <p:ph type="ftr" sz="quarter" idx="11"/>
          </p:nvPr>
        </p:nvSpPr>
        <p:spPr/>
        <p:txBody>
          <a:bodyPr/>
          <a:lstStyle>
            <a:lvl1pPr defTabSz="912813" eaLnBrk="0" fontAlgn="base" hangingPunct="0">
              <a:spcBef>
                <a:spcPct val="0"/>
              </a:spcBef>
              <a:spcAft>
                <a:spcPct val="0"/>
              </a:spcAft>
              <a:defRPr dirty="0">
                <a:latin typeface="Calibri" panose="020F0502020204030204" pitchFamily="34" charset="0"/>
              </a:defRPr>
            </a:lvl1pPr>
          </a:lstStyle>
          <a:p>
            <a:pPr>
              <a:defRPr/>
            </a:pPr>
            <a:endParaRPr lang="en-US"/>
          </a:p>
        </p:txBody>
      </p:sp>
      <p:sp>
        <p:nvSpPr>
          <p:cNvPr id="6" name="Slide Number Placeholder 6"/>
          <p:cNvSpPr>
            <a:spLocks noGrp="1"/>
          </p:cNvSpPr>
          <p:nvPr>
            <p:ph type="sldNum" sz="quarter" idx="12"/>
          </p:nvPr>
        </p:nvSpPr>
        <p:spPr/>
        <p:txBody>
          <a:bodyPr/>
          <a:lstStyle>
            <a:lvl1pPr defTabSz="912813" eaLnBrk="0" fontAlgn="base" hangingPunct="0">
              <a:spcBef>
                <a:spcPct val="0"/>
              </a:spcBef>
              <a:spcAft>
                <a:spcPct val="0"/>
              </a:spcAft>
              <a:defRPr>
                <a:latin typeface="Calibri" panose="020F0502020204030204" pitchFamily="34" charset="0"/>
              </a:defRPr>
            </a:lvl1pPr>
          </a:lstStyle>
          <a:p>
            <a:pPr>
              <a:defRPr/>
            </a:pPr>
            <a:fld id="{6B7E7525-1395-47E3-A5F9-8AA0C25E4B2F}" type="slidenum">
              <a:rPr lang="en-US"/>
              <a:pPr>
                <a:defRPr/>
              </a:pPr>
              <a:t>‹#›</a:t>
            </a:fld>
            <a:endParaRPr lang="en-US" dirty="0"/>
          </a:p>
        </p:txBody>
      </p:sp>
    </p:spTree>
    <p:extLst>
      <p:ext uri="{BB962C8B-B14F-4D97-AF65-F5344CB8AC3E}">
        <p14:creationId xmlns:p14="http://schemas.microsoft.com/office/powerpoint/2010/main" val="104508208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lvl1pPr defTabSz="912813" eaLnBrk="0" fontAlgn="base" hangingPunct="0">
              <a:spcBef>
                <a:spcPct val="0"/>
              </a:spcBef>
              <a:spcAft>
                <a:spcPct val="0"/>
              </a:spcAft>
              <a:defRPr>
                <a:latin typeface="Calibri" panose="020F0502020204030204" pitchFamily="34" charset="0"/>
              </a:defRPr>
            </a:lvl1pPr>
          </a:lstStyle>
          <a:p>
            <a:pPr>
              <a:defRPr/>
            </a:pPr>
            <a:fld id="{E9F92FFB-B897-2C48-8A4F-846A1D693E29}" type="datetimeFigureOut">
              <a:rPr lang="en-US"/>
              <a:pPr>
                <a:defRPr/>
              </a:pPr>
              <a:t>10/5/2015</a:t>
            </a:fld>
            <a:endParaRPr lang="en-US" dirty="0"/>
          </a:p>
        </p:txBody>
      </p:sp>
      <p:sp>
        <p:nvSpPr>
          <p:cNvPr id="8" name="Footer Placeholder 7"/>
          <p:cNvSpPr>
            <a:spLocks noGrp="1"/>
          </p:cNvSpPr>
          <p:nvPr>
            <p:ph type="ftr" sz="quarter" idx="11"/>
          </p:nvPr>
        </p:nvSpPr>
        <p:spPr/>
        <p:txBody>
          <a:bodyPr/>
          <a:lstStyle>
            <a:lvl1pPr defTabSz="912813" eaLnBrk="0" fontAlgn="base" hangingPunct="0">
              <a:spcBef>
                <a:spcPct val="0"/>
              </a:spcBef>
              <a:spcAft>
                <a:spcPct val="0"/>
              </a:spcAft>
              <a:defRPr dirty="0">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813" eaLnBrk="0" fontAlgn="base" hangingPunct="0">
              <a:spcBef>
                <a:spcPct val="0"/>
              </a:spcBef>
              <a:spcAft>
                <a:spcPct val="0"/>
              </a:spcAft>
              <a:defRPr>
                <a:latin typeface="Calibri" panose="020F0502020204030204" pitchFamily="34" charset="0"/>
              </a:defRPr>
            </a:lvl1pPr>
          </a:lstStyle>
          <a:p>
            <a:pPr>
              <a:defRPr/>
            </a:pPr>
            <a:fld id="{FF16ABA2-7B11-4724-81BE-4FF09F1825B2}" type="slidenum">
              <a:rPr lang="en-US"/>
              <a:pPr>
                <a:defRPr/>
              </a:pPr>
              <a:t>‹#›</a:t>
            </a:fld>
            <a:endParaRPr lang="en-US" dirty="0"/>
          </a:p>
        </p:txBody>
      </p:sp>
    </p:spTree>
    <p:extLst>
      <p:ext uri="{BB962C8B-B14F-4D97-AF65-F5344CB8AC3E}">
        <p14:creationId xmlns:p14="http://schemas.microsoft.com/office/powerpoint/2010/main" val="105888523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aseline="0"/>
            </a:lvl1pPr>
          </a:lstStyle>
          <a:p>
            <a:r>
              <a:rPr lang="en-US" smtClean="0"/>
              <a:t>Click to edit Master title style</a:t>
            </a:r>
            <a:endParaRPr lang="en-US" dirty="0"/>
          </a:p>
        </p:txBody>
      </p:sp>
    </p:spTree>
    <p:extLst>
      <p:ext uri="{BB962C8B-B14F-4D97-AF65-F5344CB8AC3E}">
        <p14:creationId xmlns:p14="http://schemas.microsoft.com/office/powerpoint/2010/main" val="20248813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12612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041400"/>
            <a:ext cx="3962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041400"/>
            <a:ext cx="3733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907348-7E5E-4455-8C14-25BFE4D4F9EC}" type="datetime1">
              <a:rPr lang="en-US"/>
              <a:pPr>
                <a:defRPr/>
              </a:pPr>
              <a:t>10/5/2015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www.domain.com</a:t>
            </a:r>
          </a:p>
        </p:txBody>
      </p:sp>
      <p:sp>
        <p:nvSpPr>
          <p:cNvPr id="7" name="Slide Number Placeholder 5"/>
          <p:cNvSpPr>
            <a:spLocks noGrp="1"/>
          </p:cNvSpPr>
          <p:nvPr>
            <p:ph type="sldNum" sz="quarter" idx="12"/>
          </p:nvPr>
        </p:nvSpPr>
        <p:spPr/>
        <p:txBody>
          <a:bodyPr/>
          <a:lstStyle>
            <a:lvl1pPr>
              <a:defRPr/>
            </a:lvl1pPr>
          </a:lstStyle>
          <a:p>
            <a:pPr>
              <a:defRPr/>
            </a:pPr>
            <a:fld id="{37265885-66B7-4282-BC1F-1B052600AF2C}" type="slidenum">
              <a:rPr lang="en-US"/>
              <a:pPr>
                <a:defRPr/>
              </a:pPr>
              <a:t>‹#›</a:t>
            </a:fld>
            <a:endParaRPr lang="en-US" dirty="0"/>
          </a:p>
        </p:txBody>
      </p:sp>
    </p:spTree>
    <p:extLst>
      <p:ext uri="{BB962C8B-B14F-4D97-AF65-F5344CB8AC3E}">
        <p14:creationId xmlns:p14="http://schemas.microsoft.com/office/powerpoint/2010/main" val="1299301515"/>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708007415"/>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0678481"/>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98994500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970225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96" indent="0">
              <a:buNone/>
              <a:defRPr sz="2000" b="1"/>
            </a:lvl2pPr>
            <a:lvl3pPr marL="914393" indent="0">
              <a:buNone/>
              <a:defRPr sz="1800" b="1"/>
            </a:lvl3pPr>
            <a:lvl4pPr marL="1371589" indent="0">
              <a:buNone/>
              <a:defRPr sz="1600" b="1"/>
            </a:lvl4pPr>
            <a:lvl5pPr marL="1828785" indent="0">
              <a:buNone/>
              <a:defRPr sz="1600" b="1"/>
            </a:lvl5pPr>
            <a:lvl6pPr marL="2285982" indent="0">
              <a:buNone/>
              <a:defRPr sz="1600" b="1"/>
            </a:lvl6pPr>
            <a:lvl7pPr marL="2743178" indent="0">
              <a:buNone/>
              <a:defRPr sz="1600" b="1"/>
            </a:lvl7pPr>
            <a:lvl8pPr marL="3200374" indent="0">
              <a:buNone/>
              <a:defRPr sz="1600" b="1"/>
            </a:lvl8pPr>
            <a:lvl9pPr marL="36575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96" indent="0">
              <a:buNone/>
              <a:defRPr sz="2000" b="1"/>
            </a:lvl2pPr>
            <a:lvl3pPr marL="914393" indent="0">
              <a:buNone/>
              <a:defRPr sz="1800" b="1"/>
            </a:lvl3pPr>
            <a:lvl4pPr marL="1371589" indent="0">
              <a:buNone/>
              <a:defRPr sz="1600" b="1"/>
            </a:lvl4pPr>
            <a:lvl5pPr marL="1828785" indent="0">
              <a:buNone/>
              <a:defRPr sz="1600" b="1"/>
            </a:lvl5pPr>
            <a:lvl6pPr marL="2285982" indent="0">
              <a:buNone/>
              <a:defRPr sz="1600" b="1"/>
            </a:lvl6pPr>
            <a:lvl7pPr marL="2743178" indent="0">
              <a:buNone/>
              <a:defRPr sz="1600" b="1"/>
            </a:lvl7pPr>
            <a:lvl8pPr marL="3200374" indent="0">
              <a:buNone/>
              <a:defRPr sz="1600" b="1"/>
            </a:lvl8pPr>
            <a:lvl9pPr marL="36575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750A62-142B-4FA0-8853-CF5613C86CBC}" type="datetime1">
              <a:rPr lang="en-US"/>
              <a:pPr>
                <a:defRPr/>
              </a:pPr>
              <a:t>10/5/2015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www.domain.com</a:t>
            </a:r>
          </a:p>
        </p:txBody>
      </p:sp>
      <p:sp>
        <p:nvSpPr>
          <p:cNvPr id="9" name="Slide Number Placeholder 5"/>
          <p:cNvSpPr>
            <a:spLocks noGrp="1"/>
          </p:cNvSpPr>
          <p:nvPr>
            <p:ph type="sldNum" sz="quarter" idx="12"/>
          </p:nvPr>
        </p:nvSpPr>
        <p:spPr/>
        <p:txBody>
          <a:bodyPr/>
          <a:lstStyle>
            <a:lvl1pPr>
              <a:defRPr/>
            </a:lvl1pPr>
          </a:lstStyle>
          <a:p>
            <a:pPr>
              <a:defRPr/>
            </a:pPr>
            <a:fld id="{2820E625-0AE6-4E08-8128-7DAA9515D237}" type="slidenum">
              <a:rPr lang="en-US"/>
              <a:pPr>
                <a:defRPr/>
              </a:pPr>
              <a:t>‹#›</a:t>
            </a:fld>
            <a:endParaRPr lang="en-US" dirty="0"/>
          </a:p>
        </p:txBody>
      </p:sp>
    </p:spTree>
    <p:extLst>
      <p:ext uri="{BB962C8B-B14F-4D97-AF65-F5344CB8AC3E}">
        <p14:creationId xmlns:p14="http://schemas.microsoft.com/office/powerpoint/2010/main" val="7833110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7620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4" name="Date Placeholder 3"/>
          <p:cNvSpPr>
            <a:spLocks noGrp="1"/>
          </p:cNvSpPr>
          <p:nvPr>
            <p:ph type="dt" sz="half" idx="14"/>
          </p:nvPr>
        </p:nvSpPr>
        <p:spPr/>
        <p:txBody>
          <a:bodyPr/>
          <a:lstStyle>
            <a:lvl1pPr>
              <a:defRPr/>
            </a:lvl1pPr>
          </a:lstStyle>
          <a:p>
            <a:pPr>
              <a:defRPr/>
            </a:pPr>
            <a:fld id="{8F75CD6F-1364-4451-A8F7-40BE08EA7673}" type="datetime1">
              <a:rPr lang="en-US"/>
              <a:pPr>
                <a:defRPr/>
              </a:pPr>
              <a:t>10/5/2015</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www.domain.com</a:t>
            </a:r>
          </a:p>
        </p:txBody>
      </p:sp>
      <p:sp>
        <p:nvSpPr>
          <p:cNvPr id="6" name="Slide Number Placeholder 5"/>
          <p:cNvSpPr>
            <a:spLocks noGrp="1"/>
          </p:cNvSpPr>
          <p:nvPr>
            <p:ph type="sldNum" sz="quarter" idx="16"/>
          </p:nvPr>
        </p:nvSpPr>
        <p:spPr/>
        <p:txBody>
          <a:bodyPr/>
          <a:lstStyle>
            <a:lvl1pPr>
              <a:defRPr/>
            </a:lvl1pPr>
          </a:lstStyle>
          <a:p>
            <a:pPr>
              <a:defRPr/>
            </a:pPr>
            <a:fld id="{9A93E0B9-23D7-41AD-856C-455A48F4161F}" type="slidenum">
              <a:rPr lang="en-US"/>
              <a:pPr>
                <a:defRPr/>
              </a:pPr>
              <a:t>‹#›</a:t>
            </a:fld>
            <a:endParaRPr lang="en-US" dirty="0"/>
          </a:p>
        </p:txBody>
      </p:sp>
    </p:spTree>
    <p:extLst>
      <p:ext uri="{BB962C8B-B14F-4D97-AF65-F5344CB8AC3E}">
        <p14:creationId xmlns:p14="http://schemas.microsoft.com/office/powerpoint/2010/main" val="119916851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folio projec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4686300" y="1418167"/>
            <a:ext cx="3848100" cy="4572000"/>
          </a:xfr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5" name="Date Placeholder 3"/>
          <p:cNvSpPr>
            <a:spLocks noGrp="1"/>
          </p:cNvSpPr>
          <p:nvPr>
            <p:ph type="dt" sz="half" idx="15"/>
          </p:nvPr>
        </p:nvSpPr>
        <p:spPr/>
        <p:txBody>
          <a:bodyPr/>
          <a:lstStyle>
            <a:lvl1pPr>
              <a:defRPr/>
            </a:lvl1pPr>
          </a:lstStyle>
          <a:p>
            <a:pPr>
              <a:defRPr/>
            </a:pPr>
            <a:fld id="{55CB4E46-3325-46D4-A387-96C24BD82ADB}" type="datetime1">
              <a:rPr lang="en-US"/>
              <a:pPr>
                <a:defRPr/>
              </a:pPr>
              <a:t>10/5/2015</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a:t>www.domain.com</a:t>
            </a:r>
          </a:p>
        </p:txBody>
      </p:sp>
      <p:sp>
        <p:nvSpPr>
          <p:cNvPr id="8" name="Slide Number Placeholder 5"/>
          <p:cNvSpPr>
            <a:spLocks noGrp="1"/>
          </p:cNvSpPr>
          <p:nvPr>
            <p:ph type="sldNum" sz="quarter" idx="17"/>
          </p:nvPr>
        </p:nvSpPr>
        <p:spPr/>
        <p:txBody>
          <a:bodyPr/>
          <a:lstStyle>
            <a:lvl1pPr>
              <a:defRPr/>
            </a:lvl1pPr>
          </a:lstStyle>
          <a:p>
            <a:pPr>
              <a:defRPr/>
            </a:pPr>
            <a:fld id="{78719042-F5A4-4DED-A629-4CD3B4C2D6DD}" type="slidenum">
              <a:rPr lang="en-US"/>
              <a:pPr>
                <a:defRPr/>
              </a:pPr>
              <a:t>‹#›</a:t>
            </a:fld>
            <a:endParaRPr lang="en-US" dirty="0"/>
          </a:p>
        </p:txBody>
      </p:sp>
    </p:spTree>
    <p:extLst>
      <p:ext uri="{BB962C8B-B14F-4D97-AF65-F5344CB8AC3E}">
        <p14:creationId xmlns:p14="http://schemas.microsoft.com/office/powerpoint/2010/main" val="41629521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5" name="Picture Placeholder 24"/>
          <p:cNvSpPr>
            <a:spLocks noGrp="1"/>
          </p:cNvSpPr>
          <p:nvPr>
            <p:ph type="pic" sz="quarter" idx="19"/>
          </p:nvPr>
        </p:nvSpPr>
        <p:spPr>
          <a:xfrm>
            <a:off x="6096000" y="3962400"/>
            <a:ext cx="2400300" cy="1955800"/>
          </a:xfrm>
        </p:spPr>
        <p:txBody>
          <a:bodyPr rtlCol="0">
            <a:normAutofit/>
          </a:bodyPr>
          <a:lstStyle/>
          <a:p>
            <a:pPr lvl="0"/>
            <a:endParaRPr lang="en-US" noProof="0" dirty="0"/>
          </a:p>
        </p:txBody>
      </p:sp>
      <p:sp>
        <p:nvSpPr>
          <p:cNvPr id="23" name="Picture Placeholder 22"/>
          <p:cNvSpPr>
            <a:spLocks noGrp="1"/>
          </p:cNvSpPr>
          <p:nvPr>
            <p:ph type="pic" sz="quarter" idx="18"/>
          </p:nvPr>
        </p:nvSpPr>
        <p:spPr>
          <a:xfrm>
            <a:off x="3429000" y="3962400"/>
            <a:ext cx="2400300" cy="1955800"/>
          </a:xfrm>
        </p:spPr>
        <p:txBody>
          <a:bodyPr rtlCol="0">
            <a:normAutofit/>
          </a:bodyPr>
          <a:lstStyle/>
          <a:p>
            <a:pPr lvl="0"/>
            <a:endParaRPr lang="en-US" noProof="0" dirty="0"/>
          </a:p>
        </p:txBody>
      </p:sp>
      <p:sp>
        <p:nvSpPr>
          <p:cNvPr id="21" name="Picture Placeholder 20"/>
          <p:cNvSpPr>
            <a:spLocks noGrp="1"/>
          </p:cNvSpPr>
          <p:nvPr>
            <p:ph type="pic" sz="quarter" idx="17"/>
          </p:nvPr>
        </p:nvSpPr>
        <p:spPr>
          <a:xfrm>
            <a:off x="762000" y="3962400"/>
            <a:ext cx="2400300" cy="1955800"/>
          </a:xfrm>
        </p:spPr>
        <p:txBody>
          <a:bodyPr rtlCol="0">
            <a:normAutofit/>
          </a:bodyPr>
          <a:lstStyle/>
          <a:p>
            <a:pPr lvl="0"/>
            <a:endParaRPr lang="en-US" noProof="0" dirty="0"/>
          </a:p>
        </p:txBody>
      </p:sp>
      <p:sp>
        <p:nvSpPr>
          <p:cNvPr id="19" name="Picture Placeholder 18"/>
          <p:cNvSpPr>
            <a:spLocks noGrp="1"/>
          </p:cNvSpPr>
          <p:nvPr>
            <p:ph type="pic" sz="quarter" idx="16"/>
          </p:nvPr>
        </p:nvSpPr>
        <p:spPr>
          <a:xfrm>
            <a:off x="6096000" y="1524000"/>
            <a:ext cx="2400300" cy="1905000"/>
          </a:xfrm>
        </p:spPr>
        <p:txBody>
          <a:bodyPr rtlCol="0">
            <a:normAutofit/>
          </a:bodyPr>
          <a:lstStyle/>
          <a:p>
            <a:pPr lvl="0"/>
            <a:endParaRPr lang="en-US" noProof="0" dirty="0"/>
          </a:p>
        </p:txBody>
      </p:sp>
      <p:sp>
        <p:nvSpPr>
          <p:cNvPr id="17" name="Picture Placeholder 16"/>
          <p:cNvSpPr>
            <a:spLocks noGrp="1"/>
          </p:cNvSpPr>
          <p:nvPr>
            <p:ph type="pic" sz="quarter" idx="15"/>
          </p:nvPr>
        </p:nvSpPr>
        <p:spPr>
          <a:xfrm>
            <a:off x="3429000" y="1524000"/>
            <a:ext cx="2400300" cy="1905000"/>
          </a:xfrm>
        </p:spPr>
        <p:txBody>
          <a:bodyPr rtlCol="0">
            <a:normAutofit/>
          </a:bodyPr>
          <a:lstStyle/>
          <a:p>
            <a:pPr lvl="0"/>
            <a:endParaRPr lang="en-US" noProof="0" dirty="0"/>
          </a:p>
        </p:txBody>
      </p:sp>
      <p:sp>
        <p:nvSpPr>
          <p:cNvPr id="15" name="Picture Placeholder 14"/>
          <p:cNvSpPr>
            <a:spLocks noGrp="1"/>
          </p:cNvSpPr>
          <p:nvPr>
            <p:ph type="pic" sz="quarter" idx="14"/>
          </p:nvPr>
        </p:nvSpPr>
        <p:spPr>
          <a:xfrm>
            <a:off x="762000" y="1524000"/>
            <a:ext cx="2400300" cy="1905000"/>
          </a:xfrm>
        </p:spPr>
        <p:txBody>
          <a:bodyPr rtlCol="0">
            <a:normAutofit/>
          </a:bodyPr>
          <a:lstStyle/>
          <a:p>
            <a:pPr lvl="0"/>
            <a:endParaRPr lang="en-US" noProof="0" dirty="0"/>
          </a:p>
        </p:txBody>
      </p:sp>
      <p:sp>
        <p:nvSpPr>
          <p:cNvPr id="2" name="Title 1"/>
          <p:cNvSpPr>
            <a:spLocks noGrp="1"/>
          </p:cNvSpPr>
          <p:nvPr>
            <p:ph type="title"/>
          </p:nvPr>
        </p:nvSpPr>
        <p:spPr>
          <a:xfrm>
            <a:off x="647700" y="274638"/>
            <a:ext cx="7315200" cy="665162"/>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685800" y="838200"/>
            <a:ext cx="5410200" cy="406400"/>
          </a:xfrm>
        </p:spPr>
        <p:txBody>
          <a:bodyPr>
            <a:noAutofit/>
          </a:bodyPr>
          <a:lstStyle>
            <a:lvl1pPr marL="0" indent="0">
              <a:buNone/>
              <a:defRPr sz="1300"/>
            </a:lvl1pPr>
          </a:lstStyle>
          <a:p>
            <a:pPr lvl="0"/>
            <a:r>
              <a:rPr lang="en-US" dirty="0" smtClean="0"/>
              <a:t>Click to edit Master text</a:t>
            </a:r>
            <a:endParaRPr lang="en-US" dirty="0"/>
          </a:p>
        </p:txBody>
      </p:sp>
      <p:sp>
        <p:nvSpPr>
          <p:cNvPr id="10" name="Date Placeholder 3"/>
          <p:cNvSpPr>
            <a:spLocks noGrp="1"/>
          </p:cNvSpPr>
          <p:nvPr>
            <p:ph type="dt" sz="half" idx="20"/>
          </p:nvPr>
        </p:nvSpPr>
        <p:spPr/>
        <p:txBody>
          <a:bodyPr/>
          <a:lstStyle>
            <a:lvl1pPr>
              <a:defRPr/>
            </a:lvl1pPr>
          </a:lstStyle>
          <a:p>
            <a:pPr>
              <a:defRPr/>
            </a:pPr>
            <a:fld id="{6F605AD2-F8C4-4B2E-B17F-FECD73F0662F}" type="datetime1">
              <a:rPr lang="en-US"/>
              <a:pPr>
                <a:defRPr/>
              </a:pPr>
              <a:t>10/5/2015</a:t>
            </a:fld>
            <a:endParaRPr lang="en-US" dirty="0"/>
          </a:p>
        </p:txBody>
      </p:sp>
      <p:sp>
        <p:nvSpPr>
          <p:cNvPr id="11" name="Footer Placeholder 4"/>
          <p:cNvSpPr>
            <a:spLocks noGrp="1"/>
          </p:cNvSpPr>
          <p:nvPr>
            <p:ph type="ftr" sz="quarter" idx="21"/>
          </p:nvPr>
        </p:nvSpPr>
        <p:spPr/>
        <p:txBody>
          <a:bodyPr/>
          <a:lstStyle>
            <a:lvl1pPr>
              <a:defRPr/>
            </a:lvl1pPr>
          </a:lstStyle>
          <a:p>
            <a:pPr>
              <a:defRPr/>
            </a:pPr>
            <a:r>
              <a:rPr lang="en-US"/>
              <a:t>www.domain.com</a:t>
            </a:r>
          </a:p>
        </p:txBody>
      </p:sp>
      <p:sp>
        <p:nvSpPr>
          <p:cNvPr id="12" name="Slide Number Placeholder 5"/>
          <p:cNvSpPr>
            <a:spLocks noGrp="1"/>
          </p:cNvSpPr>
          <p:nvPr>
            <p:ph type="sldNum" sz="quarter" idx="22"/>
          </p:nvPr>
        </p:nvSpPr>
        <p:spPr/>
        <p:txBody>
          <a:bodyPr/>
          <a:lstStyle>
            <a:lvl1pPr>
              <a:defRPr/>
            </a:lvl1pPr>
          </a:lstStyle>
          <a:p>
            <a:pPr>
              <a:defRPr/>
            </a:pPr>
            <a:fld id="{19971872-D206-4C8E-BB54-2D495BF8ED3A}" type="slidenum">
              <a:rPr lang="en-US"/>
              <a:pPr>
                <a:defRPr/>
              </a:pPr>
              <a:t>‹#›</a:t>
            </a:fld>
            <a:endParaRPr lang="en-US" dirty="0"/>
          </a:p>
        </p:txBody>
      </p:sp>
    </p:spTree>
    <p:extLst>
      <p:ext uri="{BB962C8B-B14F-4D97-AF65-F5344CB8AC3E}">
        <p14:creationId xmlns:p14="http://schemas.microsoft.com/office/powerpoint/2010/main" val="24589817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7700" y="274638"/>
            <a:ext cx="670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47700" y="990600"/>
            <a:ext cx="7886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057400" y="6400800"/>
            <a:ext cx="952500" cy="365125"/>
          </a:xfrm>
          <a:prstGeom prst="rect">
            <a:avLst/>
          </a:prstGeom>
        </p:spPr>
        <p:txBody>
          <a:bodyPr vert="horz" lIns="91439" tIns="45720" rIns="91439" bIns="45720" rtlCol="0" anchor="ctr"/>
          <a:lstStyle>
            <a:lvl1pPr algn="l" defTabSz="914393" eaLnBrk="1" fontAlgn="auto" hangingPunct="1">
              <a:spcBef>
                <a:spcPts val="0"/>
              </a:spcBef>
              <a:spcAft>
                <a:spcPts val="0"/>
              </a:spcAft>
              <a:defRPr sz="1200">
                <a:solidFill>
                  <a:schemeClr val="tx1">
                    <a:tint val="75000"/>
                  </a:schemeClr>
                </a:solidFill>
                <a:latin typeface="+mn-lt"/>
              </a:defRPr>
            </a:lvl1pPr>
          </a:lstStyle>
          <a:p>
            <a:pPr>
              <a:defRPr/>
            </a:pPr>
            <a:fld id="{32EBB1E5-19DC-4100-9DFE-F2331849928A}" type="datetime1">
              <a:rPr lang="en-US"/>
              <a:pPr>
                <a:defRPr/>
              </a:pPr>
              <a:t>10/5/2015</a:t>
            </a:fld>
            <a:endParaRPr lang="en-US" dirty="0"/>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39" tIns="45720" rIns="91439" bIns="45720" rtlCol="0" anchor="ctr"/>
          <a:lstStyle>
            <a:lvl1pPr algn="ctr" defTabSz="914393" eaLnBrk="1" fontAlgn="auto" hangingPunct="1">
              <a:spcBef>
                <a:spcPts val="0"/>
              </a:spcBef>
              <a:spcAft>
                <a:spcPts val="0"/>
              </a:spcAft>
              <a:defRPr sz="1200" dirty="0">
                <a:solidFill>
                  <a:schemeClr val="tx1">
                    <a:tint val="75000"/>
                  </a:schemeClr>
                </a:solidFill>
                <a:latin typeface="+mn-lt"/>
              </a:defRPr>
            </a:lvl1pPr>
          </a:lstStyle>
          <a:p>
            <a:pPr>
              <a:defRPr/>
            </a:pPr>
            <a:r>
              <a:rPr lang="en-US"/>
              <a:t>www.domain.com</a:t>
            </a:r>
          </a:p>
        </p:txBody>
      </p:sp>
      <p:sp>
        <p:nvSpPr>
          <p:cNvPr id="6" name="Slide Number Placeholder 5"/>
          <p:cNvSpPr>
            <a:spLocks noGrp="1"/>
          </p:cNvSpPr>
          <p:nvPr>
            <p:ph type="sldNum" sz="quarter" idx="4"/>
          </p:nvPr>
        </p:nvSpPr>
        <p:spPr>
          <a:xfrm>
            <a:off x="6553200" y="6400800"/>
            <a:ext cx="2133600" cy="365125"/>
          </a:xfrm>
          <a:prstGeom prst="rect">
            <a:avLst/>
          </a:prstGeom>
        </p:spPr>
        <p:txBody>
          <a:bodyPr vert="horz" lIns="91439" tIns="45720" rIns="91439" bIns="45720" rtlCol="0" anchor="ctr"/>
          <a:lstStyle>
            <a:lvl1pPr algn="r" defTabSz="914393" eaLnBrk="1" fontAlgn="auto" hangingPunct="1">
              <a:spcBef>
                <a:spcPts val="0"/>
              </a:spcBef>
              <a:spcAft>
                <a:spcPts val="0"/>
              </a:spcAft>
              <a:defRPr sz="1200">
                <a:solidFill>
                  <a:schemeClr val="tx1">
                    <a:tint val="75000"/>
                  </a:schemeClr>
                </a:solidFill>
                <a:latin typeface="+mn-lt"/>
              </a:defRPr>
            </a:lvl1pPr>
          </a:lstStyle>
          <a:p>
            <a:pPr>
              <a:defRPr/>
            </a:pPr>
            <a:fld id="{1FEEB7CB-5672-465C-BA9F-2BFC9161223E}" type="slidenum">
              <a:rPr lang="en-US"/>
              <a:pPr>
                <a:defRPr/>
              </a:pPr>
              <a:t>‹#›</a:t>
            </a:fld>
            <a:endParaRPr lang="en-US" dirty="0"/>
          </a:p>
        </p:txBody>
      </p:sp>
      <p:cxnSp>
        <p:nvCxnSpPr>
          <p:cNvPr id="8" name="Straight Connector 7"/>
          <p:cNvCxnSpPr/>
          <p:nvPr/>
        </p:nvCxnSpPr>
        <p:spPr>
          <a:xfrm>
            <a:off x="457200" y="6324600"/>
            <a:ext cx="822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32" name="TextBox 10"/>
          <p:cNvSpPr txBox="1">
            <a:spLocks noChangeArrowheads="1"/>
          </p:cNvSpPr>
          <p:nvPr/>
        </p:nvSpPr>
        <p:spPr bwMode="auto">
          <a:xfrm>
            <a:off x="457200" y="6400800"/>
            <a:ext cx="15240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dirty="0" smtClean="0">
                <a:solidFill>
                  <a:schemeClr val="accent2"/>
                </a:solidFill>
              </a:rPr>
              <a:t>Presenta</a:t>
            </a:r>
            <a:r>
              <a:rPr lang="en-US" altLang="en-US" dirty="0" smtClean="0">
                <a:solidFill>
                  <a:srgbClr val="ACACAC"/>
                </a:solidFill>
              </a:rPr>
              <a:t>Wise</a:t>
            </a:r>
          </a:p>
        </p:txBody>
      </p:sp>
      <p:sp>
        <p:nvSpPr>
          <p:cNvPr id="1033" name="TextBox 8">
            <a:hlinkClick r:id="" action="ppaction://hlinkshowjump?jump=nextslide"/>
          </p:cNvPr>
          <p:cNvSpPr txBox="1">
            <a:spLocks noChangeArrowheads="1"/>
          </p:cNvSpPr>
          <p:nvPr userDrawn="1"/>
        </p:nvSpPr>
        <p:spPr bwMode="auto">
          <a:xfrm>
            <a:off x="8267700" y="381000"/>
            <a:ext cx="304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dirty="0" smtClean="0">
                <a:latin typeface="FontAwesome"/>
              </a:rPr>
              <a:t></a:t>
            </a:r>
            <a:endParaRPr lang="en-US" altLang="en-US" sz="2000" dirty="0" smtClean="0"/>
          </a:p>
        </p:txBody>
      </p:sp>
      <p:sp>
        <p:nvSpPr>
          <p:cNvPr id="1034" name="TextBox 11">
            <a:hlinkClick r:id="" action="ppaction://hlinkshowjump?jump=previousslide"/>
          </p:cNvPr>
          <p:cNvSpPr txBox="1">
            <a:spLocks noChangeArrowheads="1"/>
          </p:cNvSpPr>
          <p:nvPr userDrawn="1"/>
        </p:nvSpPr>
        <p:spPr bwMode="auto">
          <a:xfrm>
            <a:off x="7924800" y="381000"/>
            <a:ext cx="304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dirty="0" smtClean="0">
                <a:latin typeface="FontAwesome"/>
              </a:rPr>
              <a:t></a:t>
            </a:r>
            <a:endParaRPr lang="en-US" altLang="en-US" sz="2000" dirty="0" smtClean="0"/>
          </a:p>
        </p:txBody>
      </p:sp>
    </p:spTree>
  </p:cSld>
  <p:clrMap bg1="lt1" tx1="dk1" bg2="lt2" tx2="dk2" accent1="accent1" accent2="accent2" accent3="accent3" accent4="accent4" accent5="accent5" accent6="accent6" hlink="hlink" folHlink="folHlink"/>
  <p:sldLayoutIdLst>
    <p:sldLayoutId id="2147484021" r:id="rId1"/>
    <p:sldLayoutId id="2147483992" r:id="rId2"/>
    <p:sldLayoutId id="2147483993" r:id="rId3"/>
    <p:sldLayoutId id="2147484022"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 id="2147484007" r:id="rId18"/>
    <p:sldLayoutId id="2147484008" r:id="rId19"/>
    <p:sldLayoutId id="2147484009" r:id="rId20"/>
    <p:sldLayoutId id="2147484010" r:id="rId21"/>
    <p:sldLayoutId id="2147484011" r:id="rId22"/>
    <p:sldLayoutId id="2147484012" r:id="rId23"/>
    <p:sldLayoutId id="2147484013" r:id="rId24"/>
    <p:sldLayoutId id="2147484014" r:id="rId25"/>
    <p:sldLayoutId id="2147484015" r:id="rId26"/>
    <p:sldLayoutId id="2147484016" r:id="rId27"/>
    <p:sldLayoutId id="2147484017" r:id="rId28"/>
    <p:sldLayoutId id="2147484018" r:id="rId29"/>
    <p:sldLayoutId id="2147484019" r:id="rId30"/>
    <p:sldLayoutId id="2147484020" r:id="rId31"/>
  </p:sldLayoutIdLst>
  <p:transition spd="med">
    <p:fade/>
  </p:transition>
  <p:timing>
    <p:tnLst>
      <p:par>
        <p:cTn id="1" dur="indefinite" restart="never" nodeType="tmRoot"/>
      </p:par>
    </p:tnLst>
  </p:timing>
  <p:hf hdr="0" dt="0"/>
  <p:txStyles>
    <p:titleStyle>
      <a:lvl1pPr algn="l" defTabSz="912813" rtl="0" eaLnBrk="0" fontAlgn="base" hangingPunct="0">
        <a:spcBef>
          <a:spcPct val="0"/>
        </a:spcBef>
        <a:spcAft>
          <a:spcPct val="0"/>
        </a:spcAft>
        <a:defRPr sz="3000" kern="1200">
          <a:solidFill>
            <a:schemeClr val="tx1"/>
          </a:solidFill>
          <a:latin typeface="+mj-lt"/>
          <a:ea typeface="+mj-ea"/>
          <a:cs typeface="+mj-cs"/>
        </a:defRPr>
      </a:lvl1pPr>
      <a:lvl2pPr algn="l" defTabSz="912813" rtl="0" eaLnBrk="0" fontAlgn="base" hangingPunct="0">
        <a:spcBef>
          <a:spcPct val="0"/>
        </a:spcBef>
        <a:spcAft>
          <a:spcPct val="0"/>
        </a:spcAft>
        <a:defRPr sz="3000">
          <a:solidFill>
            <a:schemeClr val="tx1"/>
          </a:solidFill>
          <a:latin typeface="Calibri" panose="020F0502020204030204" pitchFamily="34" charset="0"/>
        </a:defRPr>
      </a:lvl2pPr>
      <a:lvl3pPr algn="l" defTabSz="912813" rtl="0" eaLnBrk="0" fontAlgn="base" hangingPunct="0">
        <a:spcBef>
          <a:spcPct val="0"/>
        </a:spcBef>
        <a:spcAft>
          <a:spcPct val="0"/>
        </a:spcAft>
        <a:defRPr sz="3000">
          <a:solidFill>
            <a:schemeClr val="tx1"/>
          </a:solidFill>
          <a:latin typeface="Calibri" panose="020F0502020204030204" pitchFamily="34" charset="0"/>
        </a:defRPr>
      </a:lvl3pPr>
      <a:lvl4pPr algn="l" defTabSz="912813" rtl="0" eaLnBrk="0" fontAlgn="base" hangingPunct="0">
        <a:spcBef>
          <a:spcPct val="0"/>
        </a:spcBef>
        <a:spcAft>
          <a:spcPct val="0"/>
        </a:spcAft>
        <a:defRPr sz="3000">
          <a:solidFill>
            <a:schemeClr val="tx1"/>
          </a:solidFill>
          <a:latin typeface="Calibri" panose="020F0502020204030204" pitchFamily="34" charset="0"/>
        </a:defRPr>
      </a:lvl4pPr>
      <a:lvl5pPr algn="l" defTabSz="912813" rtl="0" eaLnBrk="0" fontAlgn="base" hangingPunct="0">
        <a:spcBef>
          <a:spcPct val="0"/>
        </a:spcBef>
        <a:spcAft>
          <a:spcPct val="0"/>
        </a:spcAft>
        <a:defRPr sz="3000">
          <a:solidFill>
            <a:schemeClr val="tx1"/>
          </a:solidFill>
          <a:latin typeface="Calibri" panose="020F0502020204030204" pitchFamily="34" charset="0"/>
        </a:defRPr>
      </a:lvl5pPr>
      <a:lvl6pPr marL="457200" algn="l" defTabSz="912813" rtl="0" fontAlgn="base">
        <a:spcBef>
          <a:spcPct val="0"/>
        </a:spcBef>
        <a:spcAft>
          <a:spcPct val="0"/>
        </a:spcAft>
        <a:defRPr sz="3000">
          <a:solidFill>
            <a:schemeClr val="tx1"/>
          </a:solidFill>
          <a:latin typeface="Calibri" panose="020F0502020204030204" pitchFamily="34" charset="0"/>
        </a:defRPr>
      </a:lvl6pPr>
      <a:lvl7pPr marL="914400" algn="l" defTabSz="912813" rtl="0" fontAlgn="base">
        <a:spcBef>
          <a:spcPct val="0"/>
        </a:spcBef>
        <a:spcAft>
          <a:spcPct val="0"/>
        </a:spcAft>
        <a:defRPr sz="3000">
          <a:solidFill>
            <a:schemeClr val="tx1"/>
          </a:solidFill>
          <a:latin typeface="Calibri" panose="020F0502020204030204" pitchFamily="34" charset="0"/>
        </a:defRPr>
      </a:lvl7pPr>
      <a:lvl8pPr marL="1371600" algn="l" defTabSz="912813" rtl="0" fontAlgn="base">
        <a:spcBef>
          <a:spcPct val="0"/>
        </a:spcBef>
        <a:spcAft>
          <a:spcPct val="0"/>
        </a:spcAft>
        <a:defRPr sz="3000">
          <a:solidFill>
            <a:schemeClr val="tx1"/>
          </a:solidFill>
          <a:latin typeface="Calibri" panose="020F0502020204030204" pitchFamily="34" charset="0"/>
        </a:defRPr>
      </a:lvl8pPr>
      <a:lvl9pPr marL="1828800" algn="l" defTabSz="912813" rtl="0" fontAlgn="base">
        <a:spcBef>
          <a:spcPct val="0"/>
        </a:spcBef>
        <a:spcAft>
          <a:spcPct val="0"/>
        </a:spcAft>
        <a:defRPr sz="30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80" indent="-228598" algn="l" defTabSz="9143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76" indent="-228598" algn="l" defTabSz="9143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72" indent="-228598" algn="l" defTabSz="9143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69" indent="-228598" algn="l" defTabSz="9143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93" rtl="0" eaLnBrk="1" latinLnBrk="0" hangingPunct="1">
        <a:defRPr sz="1800" kern="1200">
          <a:solidFill>
            <a:schemeClr val="tx1"/>
          </a:solidFill>
          <a:latin typeface="+mn-lt"/>
          <a:ea typeface="+mn-ea"/>
          <a:cs typeface="+mn-cs"/>
        </a:defRPr>
      </a:lvl1pPr>
      <a:lvl2pPr marL="457196" algn="l" defTabSz="914393" rtl="0" eaLnBrk="1" latinLnBrk="0" hangingPunct="1">
        <a:defRPr sz="1800" kern="1200">
          <a:solidFill>
            <a:schemeClr val="tx1"/>
          </a:solidFill>
          <a:latin typeface="+mn-lt"/>
          <a:ea typeface="+mn-ea"/>
          <a:cs typeface="+mn-cs"/>
        </a:defRPr>
      </a:lvl2pPr>
      <a:lvl3pPr marL="914393" algn="l" defTabSz="914393" rtl="0" eaLnBrk="1" latinLnBrk="0" hangingPunct="1">
        <a:defRPr sz="1800" kern="1200">
          <a:solidFill>
            <a:schemeClr val="tx1"/>
          </a:solidFill>
          <a:latin typeface="+mn-lt"/>
          <a:ea typeface="+mn-ea"/>
          <a:cs typeface="+mn-cs"/>
        </a:defRPr>
      </a:lvl3pPr>
      <a:lvl4pPr marL="1371589" algn="l" defTabSz="914393" rtl="0" eaLnBrk="1" latinLnBrk="0" hangingPunct="1">
        <a:defRPr sz="1800" kern="1200">
          <a:solidFill>
            <a:schemeClr val="tx1"/>
          </a:solidFill>
          <a:latin typeface="+mn-lt"/>
          <a:ea typeface="+mn-ea"/>
          <a:cs typeface="+mn-cs"/>
        </a:defRPr>
      </a:lvl4pPr>
      <a:lvl5pPr marL="1828785" algn="l" defTabSz="914393" rtl="0" eaLnBrk="1" latinLnBrk="0" hangingPunct="1">
        <a:defRPr sz="1800" kern="1200">
          <a:solidFill>
            <a:schemeClr val="tx1"/>
          </a:solidFill>
          <a:latin typeface="+mn-lt"/>
          <a:ea typeface="+mn-ea"/>
          <a:cs typeface="+mn-cs"/>
        </a:defRPr>
      </a:lvl5pPr>
      <a:lvl6pPr marL="2285982" algn="l" defTabSz="914393" rtl="0" eaLnBrk="1" latinLnBrk="0" hangingPunct="1">
        <a:defRPr sz="1800" kern="1200">
          <a:solidFill>
            <a:schemeClr val="tx1"/>
          </a:solidFill>
          <a:latin typeface="+mn-lt"/>
          <a:ea typeface="+mn-ea"/>
          <a:cs typeface="+mn-cs"/>
        </a:defRPr>
      </a:lvl6pPr>
      <a:lvl7pPr marL="2743178" algn="l" defTabSz="914393" rtl="0" eaLnBrk="1" latinLnBrk="0" hangingPunct="1">
        <a:defRPr sz="1800" kern="1200">
          <a:solidFill>
            <a:schemeClr val="tx1"/>
          </a:solidFill>
          <a:latin typeface="+mn-lt"/>
          <a:ea typeface="+mn-ea"/>
          <a:cs typeface="+mn-cs"/>
        </a:defRPr>
      </a:lvl7pPr>
      <a:lvl8pPr marL="3200374" algn="l" defTabSz="914393" rtl="0" eaLnBrk="1" latinLnBrk="0" hangingPunct="1">
        <a:defRPr sz="1800" kern="1200">
          <a:solidFill>
            <a:schemeClr val="tx1"/>
          </a:solidFill>
          <a:latin typeface="+mn-lt"/>
          <a:ea typeface="+mn-ea"/>
          <a:cs typeface="+mn-cs"/>
        </a:defRPr>
      </a:lvl8pPr>
      <a:lvl9pPr marL="3657571" algn="l" defTabSz="9143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PT-140421-Powerpoint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PPT-140421-Powerpoint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fld id="{E9F92FFB-B897-2C48-8A4F-846A1D693E29}" type="datetimeFigureOut">
              <a:rPr lang="en-US"/>
              <a:pPr>
                <a:defRPr/>
              </a:pPr>
              <a:t>10/5/2015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9D371131-28BF-4728-B5AF-A136E173A9E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ransition spd="med">
    <p:fade/>
  </p:transition>
  <p:txStyles>
    <p:titleStyle>
      <a:lvl1pPr algn="l" defTabSz="457200" rtl="0" eaLnBrk="0" fontAlgn="base" hangingPunct="0">
        <a:spcBef>
          <a:spcPct val="0"/>
        </a:spcBef>
        <a:spcAft>
          <a:spcPct val="0"/>
        </a:spcAft>
        <a:defRPr sz="4400" kern="1200">
          <a:solidFill>
            <a:srgbClr val="58595B"/>
          </a:solidFill>
          <a:latin typeface="Arial"/>
          <a:ea typeface="+mj-ea"/>
          <a:cs typeface="Arial"/>
        </a:defRPr>
      </a:lvl1pPr>
      <a:lvl2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8595B"/>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8595B"/>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8595B"/>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8595B"/>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PPT-140421-Powerpoint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PPT-140421-Powerpoint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Arial"/>
              </a:defRPr>
            </a:lvl1pPr>
          </a:lstStyle>
          <a:p>
            <a:pPr>
              <a:defRPr/>
            </a:pPr>
            <a:fld id="{E9F92FFB-B897-2C48-8A4F-846A1D693E29}" type="datetimeFigureOut">
              <a:rPr lang="en-US"/>
              <a:pPr>
                <a:defRPr/>
              </a:pPr>
              <a:t>10/5/2015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dirty="0">
                <a:solidFill>
                  <a:prstClr val="black">
                    <a:tint val="75000"/>
                  </a:prstClr>
                </a:solidFill>
                <a:latin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Arial"/>
              </a:defRPr>
            </a:lvl1pPr>
          </a:lstStyle>
          <a:p>
            <a:pPr>
              <a:defRPr/>
            </a:pPr>
            <a:fld id="{84696EDC-DD0C-4C74-9D21-BBE0D5B23F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spd="med">
    <p:fade/>
  </p:transition>
  <p:txStyles>
    <p:titleStyle>
      <a:lvl1pPr algn="l" defTabSz="457200" rtl="0" eaLnBrk="0" fontAlgn="base" hangingPunct="0">
        <a:spcBef>
          <a:spcPct val="0"/>
        </a:spcBef>
        <a:spcAft>
          <a:spcPct val="0"/>
        </a:spcAft>
        <a:defRPr sz="4400" kern="1200">
          <a:solidFill>
            <a:srgbClr val="58595B"/>
          </a:solidFill>
          <a:latin typeface="Arial"/>
          <a:ea typeface="+mj-ea"/>
          <a:cs typeface="Arial"/>
        </a:defRPr>
      </a:lvl1pPr>
      <a:lvl2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4400">
          <a:solidFill>
            <a:srgbClr val="58595B"/>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4400">
          <a:solidFill>
            <a:srgbClr val="58595B"/>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8595B"/>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8595B"/>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8595B"/>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8595B"/>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hyperlink" Target="http://www.un.org/millenniumgoals/" TargetMode="External"/><Relationship Id="rId7" Type="http://schemas.openxmlformats.org/officeDocument/2006/relationships/hyperlink" Target="http://www.who.int/classifications/icf/icfbeginnersguide.pdf?ua=1" TargetMode="External"/><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hyperlink" Target="http://www.w3.org/TR/WCAG20/" TargetMode="External"/><Relationship Id="rId5" Type="http://schemas.openxmlformats.org/officeDocument/2006/relationships/hyperlink" Target="http://www.un.org/disabilities/convention/conventionfull.shtml" TargetMode="External"/><Relationship Id="rId4" Type="http://schemas.openxmlformats.org/officeDocument/2006/relationships/hyperlink" Target="http://www.unesco.org/new/en/education/themes/leading-the-international-agenda/efarepor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0600"/>
            <a:ext cx="7772400" cy="942975"/>
          </a:xfrm>
        </p:spPr>
        <p:txBody>
          <a:bodyPr rtlCol="0">
            <a:normAutofit fontScale="90000"/>
          </a:bodyPr>
          <a:lstStyle/>
          <a:p>
            <a:pPr defTabSz="914393" eaLnBrk="1" fontAlgn="auto" hangingPunct="1">
              <a:spcAft>
                <a:spcPts val="0"/>
              </a:spcAft>
              <a:defRPr/>
            </a:pPr>
            <a:r>
              <a:rPr lang="en-AU" b="1" dirty="0" smtClean="0">
                <a:solidFill>
                  <a:srgbClr val="003768"/>
                </a:solidFill>
              </a:rPr>
              <a:t>Inclusive </a:t>
            </a:r>
            <a:r>
              <a:rPr lang="en-AU" b="1" dirty="0">
                <a:solidFill>
                  <a:srgbClr val="003768"/>
                </a:solidFill>
              </a:rPr>
              <a:t>practice as the standard in higher </a:t>
            </a:r>
            <a:r>
              <a:rPr lang="en-AU" b="1" dirty="0" smtClean="0">
                <a:solidFill>
                  <a:srgbClr val="003768"/>
                </a:solidFill>
              </a:rPr>
              <a:t>education</a:t>
            </a:r>
            <a:r>
              <a:rPr lang="en-AU" b="1" dirty="0">
                <a:solidFill>
                  <a:srgbClr val="003768"/>
                </a:solidFill>
              </a:rPr>
              <a:t>: </a:t>
            </a:r>
            <a:r>
              <a:rPr lang="en-AU" b="1" dirty="0" smtClean="0">
                <a:solidFill>
                  <a:srgbClr val="003768"/>
                </a:solidFill>
              </a:rPr>
              <a:t/>
            </a:r>
            <a:br>
              <a:rPr lang="en-AU" b="1" dirty="0" smtClean="0">
                <a:solidFill>
                  <a:srgbClr val="003768"/>
                </a:solidFill>
              </a:rPr>
            </a:br>
            <a:r>
              <a:rPr lang="en-AU" sz="4000" b="1" dirty="0" smtClean="0">
                <a:solidFill>
                  <a:srgbClr val="003768"/>
                </a:solidFill>
              </a:rPr>
              <a:t>Opportunities </a:t>
            </a:r>
            <a:r>
              <a:rPr lang="en-AU" sz="4000" b="1" dirty="0">
                <a:solidFill>
                  <a:srgbClr val="003768"/>
                </a:solidFill>
              </a:rPr>
              <a:t>and challenges</a:t>
            </a:r>
            <a:br>
              <a:rPr lang="en-AU" sz="4000" b="1" dirty="0">
                <a:solidFill>
                  <a:srgbClr val="003768"/>
                </a:solidFill>
              </a:rPr>
            </a:br>
            <a:endParaRPr lang="en-AU" sz="2000" b="1" dirty="0">
              <a:solidFill>
                <a:srgbClr val="003768"/>
              </a:solidFill>
            </a:endParaRPr>
          </a:p>
        </p:txBody>
      </p:sp>
      <p:grpSp>
        <p:nvGrpSpPr>
          <p:cNvPr id="29700" name="Group 26" title="decorative dots"/>
          <p:cNvGrpSpPr>
            <a:grpSpLocks/>
          </p:cNvGrpSpPr>
          <p:nvPr/>
        </p:nvGrpSpPr>
        <p:grpSpPr bwMode="auto">
          <a:xfrm>
            <a:off x="3829050" y="3624263"/>
            <a:ext cx="1447800" cy="204787"/>
            <a:chOff x="7924800" y="5676900"/>
            <a:chExt cx="2514600" cy="381000"/>
          </a:xfrm>
        </p:grpSpPr>
        <p:sp>
          <p:nvSpPr>
            <p:cNvPr id="14" name="Oval 13"/>
            <p:cNvSpPr/>
            <p:nvPr/>
          </p:nvSpPr>
          <p:spPr>
            <a:xfrm>
              <a:off x="7924800" y="5676900"/>
              <a:ext cx="380499"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3" eaLnBrk="1" fontAlgn="auto" hangingPunct="1">
                <a:spcBef>
                  <a:spcPts val="0"/>
                </a:spcBef>
                <a:spcAft>
                  <a:spcPts val="0"/>
                </a:spcAft>
                <a:defRPr/>
              </a:pPr>
              <a:endParaRPr lang="en-US" dirty="0"/>
            </a:p>
          </p:txBody>
        </p:sp>
        <p:sp>
          <p:nvSpPr>
            <p:cNvPr id="15" name="Oval 14"/>
            <p:cNvSpPr/>
            <p:nvPr/>
          </p:nvSpPr>
          <p:spPr>
            <a:xfrm>
              <a:off x="8456948" y="5676900"/>
              <a:ext cx="383255" cy="381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3" eaLnBrk="1" fontAlgn="auto" hangingPunct="1">
                <a:spcBef>
                  <a:spcPts val="0"/>
                </a:spcBef>
                <a:spcAft>
                  <a:spcPts val="0"/>
                </a:spcAft>
                <a:defRPr/>
              </a:pPr>
              <a:endParaRPr lang="en-US" dirty="0"/>
            </a:p>
          </p:txBody>
        </p:sp>
        <p:sp>
          <p:nvSpPr>
            <p:cNvPr id="16" name="Oval 15"/>
            <p:cNvSpPr/>
            <p:nvPr/>
          </p:nvSpPr>
          <p:spPr>
            <a:xfrm>
              <a:off x="8991852" y="5676900"/>
              <a:ext cx="380499" cy="381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3" eaLnBrk="1" fontAlgn="auto" hangingPunct="1">
                <a:spcBef>
                  <a:spcPts val="0"/>
                </a:spcBef>
                <a:spcAft>
                  <a:spcPts val="0"/>
                </a:spcAft>
                <a:defRPr/>
              </a:pPr>
              <a:endParaRPr lang="en-US" dirty="0"/>
            </a:p>
          </p:txBody>
        </p:sp>
        <p:sp>
          <p:nvSpPr>
            <p:cNvPr id="17" name="Oval 16"/>
            <p:cNvSpPr/>
            <p:nvPr/>
          </p:nvSpPr>
          <p:spPr>
            <a:xfrm>
              <a:off x="9523997" y="5676900"/>
              <a:ext cx="383257"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3" eaLnBrk="1" fontAlgn="auto" hangingPunct="1">
                <a:spcBef>
                  <a:spcPts val="0"/>
                </a:spcBef>
                <a:spcAft>
                  <a:spcPts val="0"/>
                </a:spcAft>
                <a:defRPr/>
              </a:pPr>
              <a:endParaRPr lang="en-US" dirty="0"/>
            </a:p>
          </p:txBody>
        </p:sp>
        <p:sp>
          <p:nvSpPr>
            <p:cNvPr id="18" name="Oval 17"/>
            <p:cNvSpPr/>
            <p:nvPr/>
          </p:nvSpPr>
          <p:spPr>
            <a:xfrm>
              <a:off x="10058901" y="5676900"/>
              <a:ext cx="380499" cy="381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3" eaLnBrk="1" fontAlgn="auto" hangingPunct="1">
                <a:spcBef>
                  <a:spcPts val="0"/>
                </a:spcBef>
                <a:spcAft>
                  <a:spcPts val="0"/>
                </a:spcAft>
                <a:defRPr/>
              </a:pPr>
              <a:endParaRPr lang="en-US" dirty="0"/>
            </a:p>
          </p:txBody>
        </p:sp>
      </p:grpSp>
      <p:pic>
        <p:nvPicPr>
          <p:cNvPr id="29701" name="Picture 3" descr="Footer image for CQUniveristy in coporate colours of green and blue describing the university value &quot;be what you want to be&quot;" title="CQUniversity Logo and Footer with value - Be What You Want to B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5370513"/>
            <a:ext cx="91440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93938" y="3973715"/>
            <a:ext cx="4572000" cy="646113"/>
          </a:xfrm>
          <a:prstGeom prst="rect">
            <a:avLst/>
          </a:prstGeom>
        </p:spPr>
        <p:txBody>
          <a:bodyPr>
            <a:spAutoFit/>
          </a:bodyPr>
          <a:lstStyle/>
          <a:p>
            <a:pPr algn="ctr" defTabSz="914393" eaLnBrk="1" fontAlgn="auto" hangingPunct="1">
              <a:spcAft>
                <a:spcPts val="0"/>
              </a:spcAft>
              <a:defRPr/>
            </a:pPr>
            <a:r>
              <a:rPr lang="en-AU" b="1" dirty="0">
                <a:solidFill>
                  <a:schemeClr val="accent4">
                    <a:lumMod val="75000"/>
                  </a:schemeClr>
                </a:solidFill>
              </a:rPr>
              <a:t>Professor Denise Wood</a:t>
            </a:r>
            <a:br>
              <a:rPr lang="en-AU" b="1" dirty="0">
                <a:solidFill>
                  <a:schemeClr val="accent4">
                    <a:lumMod val="75000"/>
                  </a:schemeClr>
                </a:solidFill>
              </a:rPr>
            </a:br>
            <a:r>
              <a:rPr lang="en-AU" b="1" dirty="0">
                <a:solidFill>
                  <a:schemeClr val="accent4">
                    <a:lumMod val="75000"/>
                  </a:schemeClr>
                </a:solidFill>
              </a:rPr>
              <a:t>Central Queensland University</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04800"/>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A More Inclusive Approach</a:t>
            </a:r>
          </a:p>
        </p:txBody>
      </p:sp>
      <p:sp>
        <p:nvSpPr>
          <p:cNvPr id="38915" name="Content Placeholder 2"/>
          <p:cNvSpPr>
            <a:spLocks noGrp="1"/>
          </p:cNvSpPr>
          <p:nvPr>
            <p:ph sz="half" idx="1"/>
          </p:nvPr>
        </p:nvSpPr>
        <p:spPr>
          <a:xfrm>
            <a:off x="457200" y="1219200"/>
            <a:ext cx="8001000" cy="4619625"/>
          </a:xfrm>
        </p:spPr>
        <p:txBody>
          <a:bodyPr/>
          <a:lstStyle/>
          <a:p>
            <a:r>
              <a:rPr lang="en-AU" altLang="en-US" sz="2400" smtClean="0">
                <a:solidFill>
                  <a:schemeClr val="tx1"/>
                </a:solidFill>
                <a:latin typeface="Arial" panose="020B0604020202020204" pitchFamily="34" charset="0"/>
                <a:cs typeface="Arial" panose="020B0604020202020204" pitchFamily="34" charset="0"/>
              </a:rPr>
              <a:t>Need to problematise the categorisation of diversity and adopt a reconceptualisation which deconstructs the normal/abnormal; able bodied/disabled; black/white; male/female binaries that are either sustained or challenged through pedagogical practices in teaching and learning and the ways in which we use technology to enhance learning.</a:t>
            </a:r>
          </a:p>
          <a:p>
            <a:r>
              <a:rPr lang="en-AU" altLang="en-US" sz="2400" smtClean="0">
                <a:solidFill>
                  <a:schemeClr val="tx1"/>
                </a:solidFill>
                <a:latin typeface="Arial" panose="020B0604020202020204" pitchFamily="34" charset="0"/>
                <a:cs typeface="Arial" panose="020B0604020202020204" pitchFamily="34" charset="0"/>
              </a:rPr>
              <a:t> The inclusive design of technology enhanced learning recognises that there are four core components required to create more inclusive online and electronic learning environments: accessibility; usability; personalisation; and transformative pedagogy.</a:t>
            </a:r>
          </a:p>
          <a:p>
            <a:endParaRPr lang="en-AU" altLang="en-US" sz="2400" smtClean="0">
              <a:solidFill>
                <a:schemeClr val="tx1"/>
              </a:solidFill>
              <a:latin typeface="Arial" panose="020B0604020202020204" pitchFamily="34" charset="0"/>
              <a:cs typeface="Arial" panose="020B0604020202020204" pitchFamily="34" charset="0"/>
            </a:endParaRPr>
          </a:p>
          <a:p>
            <a:r>
              <a:rPr lang="en-AU" altLang="en-US" sz="2400" smtClean="0">
                <a:solidFill>
                  <a:schemeClr val="tx1"/>
                </a:solidFill>
                <a:latin typeface="Arial" panose="020B0604020202020204" pitchFamily="34" charset="0"/>
                <a:cs typeface="Arial" panose="020B0604020202020204" pitchFamily="34" charset="0"/>
              </a:rPr>
              <a:t> </a:t>
            </a:r>
          </a:p>
          <a:p>
            <a:endParaRPr lang="en-AU" altLang="en-US" sz="2400" smtClean="0">
              <a:solidFill>
                <a:schemeClr val="tx1"/>
              </a:solidFill>
              <a:latin typeface="Arial" panose="020B0604020202020204" pitchFamily="34" charset="0"/>
              <a:cs typeface="Arial" panose="020B0604020202020204" pitchFamily="34" charset="0"/>
            </a:endParaRPr>
          </a:p>
          <a:p>
            <a:endParaRPr lang="en-AU" altLang="en-US" sz="2400" smtClean="0">
              <a:solidFill>
                <a:schemeClr val="tx1"/>
              </a:solidFill>
              <a:latin typeface="Arial" panose="020B0604020202020204" pitchFamily="34" charset="0"/>
              <a:cs typeface="Arial" panose="020B0604020202020204" pitchFamily="34" charset="0"/>
            </a:endParaRPr>
          </a:p>
          <a:p>
            <a:pPr eaLnBrk="1" hangingPunct="1"/>
            <a:r>
              <a:rPr lang="en-US" altLang="en-US" sz="2400" smtClean="0">
                <a:solidFill>
                  <a:schemeClr val="tx1"/>
                </a:solidFill>
                <a:latin typeface="Arial" panose="020B0604020202020204" pitchFamily="34" charset="0"/>
                <a:cs typeface="Arial" panose="020B0604020202020204" pitchFamily="34" charset="0"/>
              </a:rPr>
              <a:t/>
            </a:r>
            <a:br>
              <a:rPr lang="en-US" altLang="en-US" sz="2400" smtClean="0">
                <a:solidFill>
                  <a:schemeClr val="tx1"/>
                </a:solidFill>
                <a:latin typeface="Arial" panose="020B0604020202020204" pitchFamily="34" charset="0"/>
                <a:cs typeface="Arial" panose="020B0604020202020204" pitchFamily="34" charset="0"/>
              </a:rPr>
            </a:br>
            <a:endParaRPr lang="en-AU" altLang="en-US" sz="21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457200" y="274638"/>
            <a:ext cx="8229600" cy="720725"/>
          </a:xfrm>
        </p:spPr>
        <p:txBody>
          <a:bodyPr/>
          <a:lstStyle/>
          <a:p>
            <a:r>
              <a:rPr lang="en-AU" altLang="en-US" smtClean="0">
                <a:solidFill>
                  <a:srgbClr val="003768"/>
                </a:solidFill>
                <a:latin typeface="Arial" panose="020B0604020202020204" pitchFamily="34" charset="0"/>
                <a:cs typeface="Arial" panose="020B0604020202020204" pitchFamily="34" charset="0"/>
              </a:rPr>
              <a:t>The Model</a:t>
            </a:r>
          </a:p>
        </p:txBody>
      </p:sp>
      <p:pic>
        <p:nvPicPr>
          <p:cNvPr id="39939" name="Picture 1" descr="The circular diagram with its four components within which each component has four sub-components and the outer circle showing principles of universal design encompasses the following:&#10;1. Accessible design (curriculum materials should be perceivable, operable, understandable and robust)&#10;2. Usable design (course design should be learnable and memorable, flexible and adaptable, efficient and satisfying and robust)&#10;3. Personalise learning (technologies should be selectable, interoperable, customisable and responsive)&#10;4. Transformative pedagogy (curriculum engages students to discover assumptions, assess those assumptions, challenge their assumptions and take informed actions)&#10;Universal design (provide multiple means of engagement, representation, action and expression)" title="Circular segmented diagram showing the Inclusive Design for Technology Enhanced Learning model - with four major segments each with sub-components for Accessible Design, Usable Design, Personalised Learning and Transformative Pedagogy. Outer circle shows the model is based on universal design for learning principle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995363"/>
            <a:ext cx="908685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What is Inclusive Design?</a:t>
            </a:r>
          </a:p>
        </p:txBody>
      </p:sp>
      <p:sp>
        <p:nvSpPr>
          <p:cNvPr id="40963" name="Content Placeholder 2"/>
          <p:cNvSpPr>
            <a:spLocks noGrp="1"/>
          </p:cNvSpPr>
          <p:nvPr>
            <p:ph sz="half" idx="1"/>
          </p:nvPr>
        </p:nvSpPr>
        <p:spPr>
          <a:xfrm>
            <a:off x="457200" y="1219200"/>
            <a:ext cx="8229600" cy="4619625"/>
          </a:xfrm>
        </p:spPr>
        <p:txBody>
          <a:bodyPr/>
          <a:lstStyle/>
          <a:p>
            <a:r>
              <a:rPr lang="en-US" altLang="en-US" sz="2400" smtClean="0">
                <a:solidFill>
                  <a:schemeClr val="tx1"/>
                </a:solidFill>
                <a:latin typeface="Arial" panose="020B0604020202020204" pitchFamily="34" charset="0"/>
                <a:cs typeface="Arial" panose="020B0604020202020204" pitchFamily="34" charset="0"/>
              </a:rPr>
              <a:t>Inclusive education can be defined as the right of every person to access mainstream education regardless of their abilities, race, gender, nationality or any other factor (Gaad, 2011).</a:t>
            </a:r>
            <a:endParaRPr lang="en-AU" altLang="en-US" sz="2400" smtClean="0">
              <a:solidFill>
                <a:schemeClr val="tx1"/>
              </a:solidFill>
              <a:latin typeface="Arial" panose="020B0604020202020204" pitchFamily="34" charset="0"/>
              <a:cs typeface="Arial" panose="020B0604020202020204" pitchFamily="34" charset="0"/>
            </a:endParaRPr>
          </a:p>
          <a:p>
            <a:pPr eaLnBrk="1" hangingPunct="1"/>
            <a:r>
              <a:rPr lang="en-AU" altLang="en-US" sz="2400" smtClean="0">
                <a:solidFill>
                  <a:schemeClr val="tx1"/>
                </a:solidFill>
                <a:latin typeface="Arial" panose="020B0604020202020204" pitchFamily="34" charset="0"/>
                <a:cs typeface="Arial" panose="020B0604020202020204" pitchFamily="34" charset="0"/>
              </a:rPr>
              <a:t>Inclusive education has become an increasingly important global policy issue:</a:t>
            </a:r>
          </a:p>
          <a:p>
            <a:pPr lvl="1" eaLnBrk="1" hangingPunct="1"/>
            <a:r>
              <a:rPr lang="en-AU" altLang="en-US" sz="2000" smtClean="0">
                <a:solidFill>
                  <a:schemeClr val="tx1"/>
                </a:solidFill>
                <a:latin typeface="Arial" panose="020B0604020202020204" pitchFamily="34" charset="0"/>
                <a:cs typeface="Arial" panose="020B0604020202020204" pitchFamily="34" charset="0"/>
              </a:rPr>
              <a:t>UN Millennium Development Goals</a:t>
            </a:r>
          </a:p>
          <a:p>
            <a:pPr lvl="1" eaLnBrk="1" hangingPunct="1"/>
            <a:r>
              <a:rPr lang="en-AU" altLang="en-US" sz="2000" smtClean="0">
                <a:solidFill>
                  <a:schemeClr val="tx1"/>
                </a:solidFill>
                <a:latin typeface="Arial" panose="020B0604020202020204" pitchFamily="34" charset="0"/>
                <a:cs typeface="Arial" panose="020B0604020202020204" pitchFamily="34" charset="0"/>
              </a:rPr>
              <a:t>UNESCO Education for All (EFA)</a:t>
            </a:r>
          </a:p>
          <a:p>
            <a:pPr lvl="1" eaLnBrk="1" hangingPunct="1"/>
            <a:r>
              <a:rPr lang="en-AU" altLang="en-US" sz="2000" smtClean="0">
                <a:solidFill>
                  <a:schemeClr val="tx1"/>
                </a:solidFill>
                <a:latin typeface="Arial" panose="020B0604020202020204" pitchFamily="34" charset="0"/>
                <a:cs typeface="Arial" panose="020B0604020202020204" pitchFamily="34" charset="0"/>
              </a:rPr>
              <a:t>UN Convention on the Rights of Persons with Disabilities</a:t>
            </a:r>
          </a:p>
          <a:p>
            <a:pPr eaLnBrk="1" hangingPunct="1"/>
            <a:r>
              <a:rPr lang="en-AU" altLang="en-US" sz="2400" smtClean="0">
                <a:solidFill>
                  <a:schemeClr val="tx1"/>
                </a:solidFill>
                <a:latin typeface="Arial" panose="020B0604020202020204" pitchFamily="34" charset="0"/>
                <a:cs typeface="Arial" panose="020B0604020202020204" pitchFamily="34" charset="0"/>
              </a:rPr>
              <a:t>Article 24 on Education of the Convention on the Rights of Persons with Disabilities recognises the right of persons with disabilities to education.</a:t>
            </a:r>
            <a:r>
              <a:rPr lang="en-US" altLang="en-US" sz="2400" smtClean="0">
                <a:solidFill>
                  <a:schemeClr val="tx1"/>
                </a:solidFill>
                <a:latin typeface="Arial" panose="020B0604020202020204" pitchFamily="34" charset="0"/>
                <a:cs typeface="Arial" panose="020B0604020202020204" pitchFamily="34" charset="0"/>
              </a:rPr>
              <a:t/>
            </a:r>
            <a:br>
              <a:rPr lang="en-US" altLang="en-US" sz="2400" smtClean="0">
                <a:solidFill>
                  <a:schemeClr val="tx1"/>
                </a:solidFill>
                <a:latin typeface="Arial" panose="020B0604020202020204" pitchFamily="34" charset="0"/>
                <a:cs typeface="Arial" panose="020B0604020202020204" pitchFamily="34" charset="0"/>
              </a:rPr>
            </a:br>
            <a:endParaRPr lang="en-AU" altLang="en-US" sz="21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What is </a:t>
            </a:r>
            <a:r>
              <a:rPr lang="en-AU" altLang="en-US" dirty="0" smtClean="0">
                <a:solidFill>
                  <a:schemeClr val="tx1"/>
                </a:solidFill>
                <a:latin typeface="Arial" panose="020B0604020202020204" pitchFamily="34" charset="0"/>
                <a:cs typeface="Arial" panose="020B0604020202020204" pitchFamily="34" charset="0"/>
              </a:rPr>
              <a:t>Accessible Design</a:t>
            </a:r>
            <a:r>
              <a:rPr lang="en-AU" altLang="en-US" dirty="0" smtClean="0">
                <a:solidFill>
                  <a:schemeClr val="tx1"/>
                </a:solidFill>
                <a:latin typeface="Arial" panose="020B0604020202020204" pitchFamily="34" charset="0"/>
                <a:cs typeface="Arial" panose="020B0604020202020204" pitchFamily="34" charset="0"/>
              </a:rPr>
              <a:t>?</a:t>
            </a:r>
          </a:p>
        </p:txBody>
      </p:sp>
      <p:sp>
        <p:nvSpPr>
          <p:cNvPr id="41987" name="Content Placeholder 2"/>
          <p:cNvSpPr>
            <a:spLocks noGrp="1"/>
          </p:cNvSpPr>
          <p:nvPr>
            <p:ph sz="half" idx="1"/>
          </p:nvPr>
        </p:nvSpPr>
        <p:spPr>
          <a:xfrm>
            <a:off x="457200" y="1219200"/>
            <a:ext cx="8229600" cy="4619625"/>
          </a:xfrm>
        </p:spPr>
        <p:txBody>
          <a:bodyPr/>
          <a:lstStyle/>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Online technology makes accessing information ‘anytime, anyplace’ a reality for millions of people worldwide. </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The Internet can also improve communication and increase the independence of people who may be physically, as well as socially, isolated. </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Web accessibility is about ensuring that anyone, using any browser or device is able to access content on the Web.</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Websites designed without considering accessibility guidelines create barriers for millions of people.</a:t>
            </a:r>
            <a:endParaRPr lang="en-AU" altLang="en-US" sz="21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Who </a:t>
            </a:r>
            <a:r>
              <a:rPr lang="en-AU" altLang="en-US" dirty="0" smtClean="0">
                <a:solidFill>
                  <a:schemeClr val="tx1"/>
                </a:solidFill>
                <a:latin typeface="Arial" panose="020B0604020202020204" pitchFamily="34" charset="0"/>
                <a:cs typeface="Arial" panose="020B0604020202020204" pitchFamily="34" charset="0"/>
              </a:rPr>
              <a:t>Benefits </a:t>
            </a:r>
            <a:r>
              <a:rPr lang="en-AU" altLang="en-US" dirty="0" smtClean="0">
                <a:solidFill>
                  <a:schemeClr val="tx1"/>
                </a:solidFill>
                <a:latin typeface="Arial" panose="020B0604020202020204" pitchFamily="34" charset="0"/>
                <a:cs typeface="Arial" panose="020B0604020202020204" pitchFamily="34" charset="0"/>
              </a:rPr>
              <a:t>from </a:t>
            </a:r>
            <a:r>
              <a:rPr lang="en-AU" altLang="en-US" dirty="0" smtClean="0">
                <a:solidFill>
                  <a:schemeClr val="tx1"/>
                </a:solidFill>
                <a:latin typeface="Arial" panose="020B0604020202020204" pitchFamily="34" charset="0"/>
                <a:cs typeface="Arial" panose="020B0604020202020204" pitchFamily="34" charset="0"/>
              </a:rPr>
              <a:t>Accessible Design</a:t>
            </a:r>
            <a:r>
              <a:rPr lang="en-AU" altLang="en-US" dirty="0" smtClean="0">
                <a:solidFill>
                  <a:schemeClr val="tx1"/>
                </a:solidFill>
                <a:latin typeface="Arial" panose="020B0604020202020204" pitchFamily="34" charset="0"/>
                <a:cs typeface="Arial" panose="020B0604020202020204" pitchFamily="34" charset="0"/>
              </a:rPr>
              <a:t>?</a:t>
            </a:r>
          </a:p>
        </p:txBody>
      </p:sp>
      <p:sp>
        <p:nvSpPr>
          <p:cNvPr id="3" name="Content Placeholder 2"/>
          <p:cNvSpPr>
            <a:spLocks noGrp="1"/>
          </p:cNvSpPr>
          <p:nvPr>
            <p:ph sz="half" idx="1"/>
          </p:nvPr>
        </p:nvSpPr>
        <p:spPr>
          <a:xfrm>
            <a:off x="457200" y="1219200"/>
            <a:ext cx="8229600" cy="4619625"/>
          </a:xfrm>
        </p:spPr>
        <p:txBody>
          <a:bodyPr rtlCol="0">
            <a:noAutofit/>
          </a:bodyPr>
          <a:lstStyle/>
          <a:p>
            <a:pPr marL="0" indent="0" eaLnBrk="1" fontAlgn="auto" hangingPunct="1">
              <a:spcAft>
                <a:spcPts val="300"/>
              </a:spcAft>
              <a:buFont typeface="Arial"/>
              <a:buNone/>
              <a:defRPr/>
            </a:pPr>
            <a:r>
              <a:rPr lang="en-AU" sz="2400" dirty="0" smtClean="0">
                <a:solidFill>
                  <a:schemeClr val="tx1"/>
                </a:solidFill>
              </a:rPr>
              <a:t>Those who…</a:t>
            </a:r>
          </a:p>
          <a:p>
            <a:pPr eaLnBrk="1" fontAlgn="auto" hangingPunct="1">
              <a:spcAft>
                <a:spcPts val="200"/>
              </a:spcAft>
              <a:buFont typeface="Arial"/>
              <a:buChar char="•"/>
              <a:defRPr/>
            </a:pPr>
            <a:r>
              <a:rPr lang="en-AU" sz="2400" dirty="0" smtClean="0">
                <a:solidFill>
                  <a:schemeClr val="tx1"/>
                </a:solidFill>
              </a:rPr>
              <a:t>may </a:t>
            </a:r>
            <a:r>
              <a:rPr lang="en-AU" sz="2400" dirty="0">
                <a:solidFill>
                  <a:schemeClr val="tx1"/>
                </a:solidFill>
              </a:rPr>
              <a:t>not be able to see, hear, move, or may not be able to process some types of information easily or at </a:t>
            </a:r>
            <a:r>
              <a:rPr lang="en-AU" sz="2400" dirty="0" smtClean="0">
                <a:solidFill>
                  <a:schemeClr val="tx1"/>
                </a:solidFill>
              </a:rPr>
              <a:t>all.</a:t>
            </a:r>
            <a:endParaRPr lang="en-AU" sz="2400" dirty="0">
              <a:solidFill>
                <a:schemeClr val="tx1"/>
              </a:solidFill>
            </a:endParaRPr>
          </a:p>
          <a:p>
            <a:pPr eaLnBrk="1" fontAlgn="auto" hangingPunct="1">
              <a:spcAft>
                <a:spcPts val="200"/>
              </a:spcAft>
              <a:buFont typeface="Arial"/>
              <a:buChar char="•"/>
              <a:defRPr/>
            </a:pPr>
            <a:r>
              <a:rPr lang="en-AU" sz="2400" dirty="0">
                <a:solidFill>
                  <a:schemeClr val="tx1"/>
                </a:solidFill>
              </a:rPr>
              <a:t>may have difficulty reading or comprehending </a:t>
            </a:r>
            <a:r>
              <a:rPr lang="en-AU" sz="2400" dirty="0" smtClean="0">
                <a:solidFill>
                  <a:schemeClr val="tx1"/>
                </a:solidFill>
              </a:rPr>
              <a:t>text.</a:t>
            </a:r>
            <a:endParaRPr lang="en-AU" sz="2400" dirty="0">
              <a:solidFill>
                <a:schemeClr val="tx1"/>
              </a:solidFill>
            </a:endParaRPr>
          </a:p>
          <a:p>
            <a:pPr eaLnBrk="1" fontAlgn="auto" hangingPunct="1">
              <a:spcAft>
                <a:spcPts val="200"/>
              </a:spcAft>
              <a:buFont typeface="Arial"/>
              <a:buChar char="•"/>
              <a:defRPr/>
            </a:pPr>
            <a:r>
              <a:rPr lang="en-AU" sz="2400" dirty="0">
                <a:solidFill>
                  <a:schemeClr val="tx1"/>
                </a:solidFill>
              </a:rPr>
              <a:t>may not have or be able to use a keyboard or </a:t>
            </a:r>
            <a:r>
              <a:rPr lang="en-AU" sz="2400" dirty="0" smtClean="0">
                <a:solidFill>
                  <a:schemeClr val="tx1"/>
                </a:solidFill>
              </a:rPr>
              <a:t>mouse.</a:t>
            </a:r>
            <a:endParaRPr lang="en-AU" sz="2400" dirty="0">
              <a:solidFill>
                <a:schemeClr val="tx1"/>
              </a:solidFill>
            </a:endParaRPr>
          </a:p>
          <a:p>
            <a:pPr eaLnBrk="1" fontAlgn="auto" hangingPunct="1">
              <a:spcAft>
                <a:spcPts val="200"/>
              </a:spcAft>
              <a:buFont typeface="Arial"/>
              <a:buChar char="•"/>
              <a:defRPr/>
            </a:pPr>
            <a:r>
              <a:rPr lang="en-AU" sz="2400" dirty="0">
                <a:solidFill>
                  <a:schemeClr val="tx1"/>
                </a:solidFill>
              </a:rPr>
              <a:t>may have a text-only screen, a small screen, </a:t>
            </a:r>
            <a:r>
              <a:rPr lang="en-AU" sz="2400" dirty="0" smtClean="0">
                <a:solidFill>
                  <a:schemeClr val="tx1"/>
                </a:solidFill>
              </a:rPr>
              <a:t>a </a:t>
            </a:r>
            <a:r>
              <a:rPr lang="en-AU" sz="2400" dirty="0">
                <a:solidFill>
                  <a:schemeClr val="tx1"/>
                </a:solidFill>
              </a:rPr>
              <a:t>slow Internet </a:t>
            </a:r>
            <a:r>
              <a:rPr lang="en-AU" sz="2400" dirty="0" smtClean="0">
                <a:solidFill>
                  <a:schemeClr val="tx1"/>
                </a:solidFill>
              </a:rPr>
              <a:t>connection or different browser.</a:t>
            </a:r>
            <a:endParaRPr lang="en-AU" sz="2400" dirty="0">
              <a:solidFill>
                <a:schemeClr val="tx1"/>
              </a:solidFill>
            </a:endParaRPr>
          </a:p>
          <a:p>
            <a:pPr eaLnBrk="1" fontAlgn="auto" hangingPunct="1">
              <a:spcAft>
                <a:spcPts val="200"/>
              </a:spcAft>
              <a:buFont typeface="Arial"/>
              <a:buChar char="•"/>
              <a:defRPr/>
            </a:pPr>
            <a:r>
              <a:rPr lang="en-AU" sz="2400" dirty="0">
                <a:solidFill>
                  <a:schemeClr val="tx1"/>
                </a:solidFill>
              </a:rPr>
              <a:t>may not speak or understand fluently the language in which the document is </a:t>
            </a:r>
            <a:r>
              <a:rPr lang="en-AU" sz="2400" dirty="0" smtClean="0">
                <a:solidFill>
                  <a:schemeClr val="tx1"/>
                </a:solidFill>
              </a:rPr>
              <a:t>written.</a:t>
            </a:r>
            <a:endParaRPr lang="en-AU" sz="2400" dirty="0">
              <a:solidFill>
                <a:schemeClr val="tx1"/>
              </a:solidFill>
            </a:endParaRPr>
          </a:p>
          <a:p>
            <a:pPr eaLnBrk="1" fontAlgn="auto" hangingPunct="1">
              <a:spcAft>
                <a:spcPts val="200"/>
              </a:spcAft>
              <a:buFont typeface="Arial"/>
              <a:buChar char="•"/>
              <a:defRPr/>
            </a:pPr>
            <a:r>
              <a:rPr lang="en-AU" sz="2400" dirty="0">
                <a:solidFill>
                  <a:schemeClr val="tx1"/>
                </a:solidFill>
              </a:rPr>
              <a:t>may be in a situation where their eyes, ears, or hands are </a:t>
            </a:r>
            <a:r>
              <a:rPr lang="en-AU" sz="2400" dirty="0" smtClean="0">
                <a:solidFill>
                  <a:schemeClr val="tx1"/>
                </a:solidFill>
              </a:rPr>
              <a:t>busy.</a:t>
            </a:r>
            <a:endParaRPr lang="en-AU" sz="24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The Need</a:t>
            </a:r>
          </a:p>
        </p:txBody>
      </p:sp>
      <p:sp>
        <p:nvSpPr>
          <p:cNvPr id="44035" name="Content Placeholder 2"/>
          <p:cNvSpPr>
            <a:spLocks noGrp="1"/>
          </p:cNvSpPr>
          <p:nvPr>
            <p:ph sz="half" idx="1"/>
          </p:nvPr>
        </p:nvSpPr>
        <p:spPr>
          <a:xfrm>
            <a:off x="457200" y="1219200"/>
            <a:ext cx="8229600" cy="4619625"/>
          </a:xfrm>
        </p:spPr>
        <p:txBody>
          <a:bodyPr/>
          <a:lstStyle/>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Impact of the widening participation agenda and the need to be responsive to increasing numbers of students from diverse backgrounds.</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Over 4 million Australians have a disability (1 in 5).</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2.1 million Australians of working age (15 – 64 years) have disability.</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31% of 55-64 year olds are living with disability. 78% of people with disability acquire their disability aged 16 years or older.</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The Need (Population Characteristics)</a:t>
            </a:r>
          </a:p>
        </p:txBody>
      </p:sp>
      <p:sp>
        <p:nvSpPr>
          <p:cNvPr id="45059" name="Content Placeholder 2"/>
          <p:cNvSpPr>
            <a:spLocks noGrp="1"/>
          </p:cNvSpPr>
          <p:nvPr>
            <p:ph sz="half" idx="1"/>
          </p:nvPr>
        </p:nvSpPr>
        <p:spPr>
          <a:xfrm>
            <a:off x="457200" y="1219200"/>
            <a:ext cx="8229600" cy="4619625"/>
          </a:xfrm>
        </p:spPr>
        <p:txBody>
          <a:bodyPr/>
          <a:lstStyle/>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3.4 million (15%) Australians have a physical disability</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1 in 6 Australians are affected by hearing loss. </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Vision Australia estimates there are currently 357,000 people in Australia who are blind or have low vision</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Around 668,100 Australians have intellectual and/or development disorders.</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10% of the population has dyslexia. </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More than 90,000 people have a mental health disorder</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Almost 90 per cent of disabilities are not visible.</a:t>
            </a:r>
            <a:endParaRPr lang="en-AU" altLang="en-US" sz="21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The Legal Context</a:t>
            </a:r>
          </a:p>
        </p:txBody>
      </p:sp>
      <p:sp>
        <p:nvSpPr>
          <p:cNvPr id="46083" name="Content Placeholder 2"/>
          <p:cNvSpPr>
            <a:spLocks noGrp="1"/>
          </p:cNvSpPr>
          <p:nvPr>
            <p:ph sz="half" idx="1"/>
          </p:nvPr>
        </p:nvSpPr>
        <p:spPr>
          <a:xfrm>
            <a:off x="457200" y="1219200"/>
            <a:ext cx="8229600" cy="4619625"/>
          </a:xfrm>
        </p:spPr>
        <p:txBody>
          <a:bodyPr/>
          <a:lstStyle/>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The Australian Human Rights Commission (AHRC) reinforces the importance of providing equal access to the Web. </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The DDA states that it is ‘unlawful for a person who, whether for payment or not, provides goods or services, or makes facilities available, to discriminate against another person on the ground of the other person's disability or a disability of any of that other person's associates’ (1992).</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SOCOG Case, Target and now test case against Coles reinforce the legal obligations.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The W3C Web Accessibility Initiative</a:t>
            </a:r>
          </a:p>
        </p:txBody>
      </p:sp>
      <p:sp>
        <p:nvSpPr>
          <p:cNvPr id="47107" name="Content Placeholder 2"/>
          <p:cNvSpPr>
            <a:spLocks noGrp="1"/>
          </p:cNvSpPr>
          <p:nvPr>
            <p:ph sz="half" idx="1"/>
          </p:nvPr>
        </p:nvSpPr>
        <p:spPr>
          <a:xfrm>
            <a:off x="457200" y="1219200"/>
            <a:ext cx="8229600" cy="4619625"/>
          </a:xfrm>
        </p:spPr>
        <p:txBody>
          <a:bodyPr/>
          <a:lstStyle/>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WAI was created to specifically pursue and develop the accessibility of the Web through five areas of work: technology; guidelines; tools; education and outreach; and research and development.</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The main three major areas of WAI work include:</a:t>
            </a:r>
          </a:p>
          <a:p>
            <a:pPr lvl="1" eaLnBrk="1" hangingPunct="1">
              <a:spcAft>
                <a:spcPts val="600"/>
              </a:spcAft>
            </a:pPr>
            <a:r>
              <a:rPr lang="en-AU" altLang="en-US" sz="2000" smtClean="0">
                <a:solidFill>
                  <a:schemeClr val="tx1"/>
                </a:solidFill>
                <a:latin typeface="Arial" panose="020B0604020202020204" pitchFamily="34" charset="0"/>
                <a:cs typeface="Arial" panose="020B0604020202020204" pitchFamily="34" charset="0"/>
              </a:rPr>
              <a:t>1. </a:t>
            </a:r>
            <a:r>
              <a:rPr lang="en-AU" altLang="en-US" smtClean="0">
                <a:solidFill>
                  <a:schemeClr val="tx1"/>
                </a:solidFill>
                <a:latin typeface="Arial" panose="020B0604020202020204" pitchFamily="34" charset="0"/>
                <a:cs typeface="Arial" panose="020B0604020202020204" pitchFamily="34" charset="0"/>
              </a:rPr>
              <a:t>Web</a:t>
            </a:r>
            <a:r>
              <a:rPr lang="en-AU" altLang="en-US" sz="2000" smtClean="0">
                <a:solidFill>
                  <a:schemeClr val="tx1"/>
                </a:solidFill>
                <a:latin typeface="Arial" panose="020B0604020202020204" pitchFamily="34" charset="0"/>
                <a:cs typeface="Arial" panose="020B0604020202020204" pitchFamily="34" charset="0"/>
              </a:rPr>
              <a:t> </a:t>
            </a:r>
            <a:r>
              <a:rPr lang="en-AU" altLang="en-US" smtClean="0">
                <a:solidFill>
                  <a:schemeClr val="tx1"/>
                </a:solidFill>
                <a:latin typeface="Arial" panose="020B0604020202020204" pitchFamily="34" charset="0"/>
                <a:cs typeface="Arial" panose="020B0604020202020204" pitchFamily="34" charset="0"/>
              </a:rPr>
              <a:t>Content Accessibility Guidelines (WCAG 2.0).</a:t>
            </a:r>
          </a:p>
          <a:p>
            <a:pPr lvl="1" eaLnBrk="1" hangingPunct="1">
              <a:spcAft>
                <a:spcPts val="600"/>
              </a:spcAft>
            </a:pPr>
            <a:r>
              <a:rPr lang="en-AU" altLang="en-US" smtClean="0">
                <a:solidFill>
                  <a:schemeClr val="tx1"/>
                </a:solidFill>
                <a:latin typeface="Arial" panose="020B0604020202020204" pitchFamily="34" charset="0"/>
                <a:cs typeface="Arial" panose="020B0604020202020204" pitchFamily="34" charset="0"/>
              </a:rPr>
              <a:t>2. Authoring Tool Accessibility Guidelines (ATAG).</a:t>
            </a:r>
          </a:p>
          <a:p>
            <a:pPr lvl="1" eaLnBrk="1" hangingPunct="1">
              <a:spcAft>
                <a:spcPts val="600"/>
              </a:spcAft>
            </a:pPr>
            <a:r>
              <a:rPr lang="en-AU" altLang="en-US" smtClean="0">
                <a:solidFill>
                  <a:schemeClr val="tx1"/>
                </a:solidFill>
                <a:latin typeface="Arial" panose="020B0604020202020204" pitchFamily="34" charset="0"/>
                <a:cs typeface="Arial" panose="020B0604020202020204" pitchFamily="34" charset="0"/>
              </a:rPr>
              <a:t>3. User Agent Accessibility Guidelines (UAAG)</a:t>
            </a:r>
          </a:p>
          <a:p>
            <a:pPr lvl="1" eaLnBrk="1" hangingPunct="1">
              <a:spcAft>
                <a:spcPts val="600"/>
              </a:spcAft>
            </a:pPr>
            <a:r>
              <a:rPr lang="en-AU" altLang="en-US" smtClean="0">
                <a:solidFill>
                  <a:schemeClr val="tx1"/>
                </a:solidFill>
                <a:latin typeface="Arial" panose="020B0604020202020204" pitchFamily="34" charset="0"/>
                <a:cs typeface="Arial" panose="020B0604020202020204" pitchFamily="34" charset="0"/>
              </a:rPr>
              <a:t>4. Protocols and Formats. </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The W3C WCAG 2.0</a:t>
            </a:r>
          </a:p>
        </p:txBody>
      </p:sp>
      <p:sp>
        <p:nvSpPr>
          <p:cNvPr id="48131" name="Content Placeholder 2"/>
          <p:cNvSpPr>
            <a:spLocks noGrp="1"/>
          </p:cNvSpPr>
          <p:nvPr>
            <p:ph sz="half" idx="1"/>
          </p:nvPr>
        </p:nvSpPr>
        <p:spPr>
          <a:xfrm>
            <a:off x="457200" y="1219200"/>
            <a:ext cx="8229600" cy="4619625"/>
          </a:xfrm>
        </p:spPr>
        <p:txBody>
          <a:bodyPr/>
          <a:lstStyle/>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Since its 2008 release and subsequent ISO approval, WCAG 2.0 is viewed as the definitive standard for Web accessibility. The four POUR WCAG principles are:</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Perceivable - Information and user interface components must be presentable to users in ways they can perceive.</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Operable - User interface components and navigation must be operable.</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Understandable - Information and the operation of user interface must be understandable.</a:t>
            </a:r>
          </a:p>
          <a:p>
            <a:pPr eaLnBrk="1" hangingPunct="1">
              <a:spcAft>
                <a:spcPts val="600"/>
              </a:spcAft>
            </a:pPr>
            <a:r>
              <a:rPr lang="en-AU" altLang="en-US" sz="2400" smtClean="0">
                <a:solidFill>
                  <a:schemeClr val="tx1"/>
                </a:solidFill>
                <a:latin typeface="Arial" panose="020B0604020202020204" pitchFamily="34" charset="0"/>
                <a:cs typeface="Arial" panose="020B0604020202020204" pitchFamily="34" charset="0"/>
              </a:rPr>
              <a:t>Robust - Content must be robust enough that it can be interpreted reliably by a wide variety of user agents.</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457200" y="274638"/>
            <a:ext cx="8229600" cy="720725"/>
          </a:xfrm>
        </p:spPr>
        <p:txBody>
          <a:bodyPr/>
          <a:lstStyle/>
          <a:p>
            <a:pPr eaLnBrk="1" hangingPunct="1"/>
            <a:r>
              <a:rPr lang="en-AU" altLang="en-US" smtClean="0">
                <a:solidFill>
                  <a:srgbClr val="003768"/>
                </a:solidFill>
                <a:latin typeface="Arial" panose="020B0604020202020204" pitchFamily="34" charset="0"/>
                <a:cs typeface="Arial" panose="020B0604020202020204" pitchFamily="34" charset="0"/>
              </a:rPr>
              <a:t>Context</a:t>
            </a:r>
          </a:p>
        </p:txBody>
      </p:sp>
      <p:sp>
        <p:nvSpPr>
          <p:cNvPr id="30723" name="TextBox 6"/>
          <p:cNvSpPr txBox="1">
            <a:spLocks noChangeArrowheads="1"/>
          </p:cNvSpPr>
          <p:nvPr/>
        </p:nvSpPr>
        <p:spPr bwMode="auto">
          <a:xfrm>
            <a:off x="635000" y="1373188"/>
            <a:ext cx="5592763"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p>
            <a:pPr eaLnBrk="1" hangingPunct="1"/>
            <a:r>
              <a:rPr lang="en-AU" altLang="en-US" sz="1900"/>
              <a:t>The Review of Australian higher education (Bradley Report) commissioned by the Australian Government in 2008 noted, ‘Indigenous people, people with low socio-economic status, and those from regional and remote areas’ remain under-represented in higher education (</a:t>
            </a:r>
            <a:r>
              <a:rPr lang="en-AU" altLang="en-US" sz="1900" i="1"/>
              <a:t>Review of Australian Higher Education</a:t>
            </a:r>
            <a:r>
              <a:rPr lang="en-AU" altLang="en-US" sz="1900"/>
              <a:t>, xii) . </a:t>
            </a:r>
          </a:p>
          <a:p>
            <a:pPr eaLnBrk="1" hangingPunct="1"/>
            <a:endParaRPr lang="en-AU" altLang="en-US" sz="1900"/>
          </a:p>
          <a:p>
            <a:pPr eaLnBrk="1" hangingPunct="1"/>
            <a:r>
              <a:rPr lang="en-AU" altLang="en-US" sz="1900"/>
              <a:t>There is a need for Australia to increase the number of highly skilled people by increasing the opportunities for those under-represented within the system to participate in higher education (</a:t>
            </a:r>
            <a:r>
              <a:rPr lang="en-AU" altLang="en-US" sz="1900" i="1"/>
              <a:t>Review of Australian Higher Education</a:t>
            </a:r>
            <a:r>
              <a:rPr lang="en-AU" altLang="en-US" sz="1900"/>
              <a:t>, p. xi).</a:t>
            </a:r>
          </a:p>
        </p:txBody>
      </p:sp>
      <p:pic>
        <p:nvPicPr>
          <p:cNvPr id="33" name="Picture 32" title="back page of review docu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96340">
            <a:off x="6466887" y="1528610"/>
            <a:ext cx="2052260" cy="2863669"/>
          </a:xfrm>
          <a:prstGeom prst="rect">
            <a:avLst/>
          </a:prstGeom>
          <a:ln w="63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50800" dir="5400000" algn="ctr" rotWithShape="0">
              <a:schemeClr val="tx1">
                <a:alpha val="34000"/>
              </a:schemeClr>
            </a:outerShdw>
          </a:effectLst>
        </p:spPr>
      </p:pic>
      <p:pic>
        <p:nvPicPr>
          <p:cNvPr id="1031" name="Picture 7" descr="Scan of the front cover of the Review of Australian Higher Education Report (Bradley et al, 2008)" title="Cover of the Bradley Re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6319">
            <a:off x="6309864" y="1476050"/>
            <a:ext cx="2038937" cy="2778130"/>
          </a:xfrm>
          <a:prstGeom prst="rect">
            <a:avLst/>
          </a:prstGeom>
          <a:noFill/>
          <a:ln w="63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76200" dist="88900" dir="2700000" sx="96000" sy="96000" algn="ctr" rotWithShape="0">
              <a:schemeClr val="tx1">
                <a:alpha val="62000"/>
              </a:scheme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Ten ‘Quick Tips’ (Vision Australia)</a:t>
            </a:r>
          </a:p>
        </p:txBody>
      </p:sp>
      <p:sp>
        <p:nvSpPr>
          <p:cNvPr id="49155" name="Content Placeholder 2"/>
          <p:cNvSpPr>
            <a:spLocks noGrp="1"/>
          </p:cNvSpPr>
          <p:nvPr>
            <p:ph sz="half" idx="1"/>
          </p:nvPr>
        </p:nvSpPr>
        <p:spPr>
          <a:xfrm>
            <a:off x="457200" y="1219200"/>
            <a:ext cx="8229600" cy="4619625"/>
          </a:xfrm>
        </p:spPr>
        <p:txBody>
          <a:bodyPr/>
          <a:lstStyle/>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Give all images a text equivalent</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Use structural mark-up to give meaning to content</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Create consistent presentation and navigation</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Make links to clearly identify their destinations</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Use colours with sufficient colour contrast</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Build pages to work with a keyboard as well as mouse</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Allow users to resize text and page width</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Mark up forms and data tables appropriately</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Use scripting with care</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Make multimedia accessible</a:t>
            </a:r>
            <a:endParaRPr lang="en-AU" altLang="en-US"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MS Word and PDF Accessibility issues</a:t>
            </a:r>
          </a:p>
        </p:txBody>
      </p:sp>
      <p:sp>
        <p:nvSpPr>
          <p:cNvPr id="50179" name="Content Placeholder 2"/>
          <p:cNvSpPr>
            <a:spLocks noGrp="1"/>
          </p:cNvSpPr>
          <p:nvPr>
            <p:ph sz="half" idx="1"/>
          </p:nvPr>
        </p:nvSpPr>
        <p:spPr>
          <a:xfrm>
            <a:off x="457200" y="1219200"/>
            <a:ext cx="8229600" cy="4619625"/>
          </a:xfrm>
        </p:spPr>
        <p:txBody>
          <a:bodyPr/>
          <a:lstStyle/>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Give all images a text equivalent</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Use structural mark-up to give meaning to content</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Create consistent presentation and navigation</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Make links to clearly identify their destinations</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Use colours with sufficient colour contrast</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Mark up forms and data tables appropriately</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Make multimedia accessible</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Save to PDF from Word (do not print to PDF)</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Make sure scanned PDF documents use OCR</a:t>
            </a:r>
          </a:p>
          <a:p>
            <a:pPr marL="457200" indent="-457200" eaLnBrk="1" hangingPunct="1">
              <a:spcAft>
                <a:spcPts val="300"/>
              </a:spcAft>
              <a:buFont typeface="Arial" panose="020B0604020202020204" pitchFamily="34" charset="0"/>
              <a:buAutoNum type="arabicPeriod"/>
            </a:pPr>
            <a:r>
              <a:rPr lang="en-AU" altLang="en-US" sz="2400" smtClean="0">
                <a:solidFill>
                  <a:schemeClr val="tx1"/>
                </a:solidFill>
                <a:latin typeface="Arial" panose="020B0604020202020204" pitchFamily="34" charset="0"/>
                <a:cs typeface="Arial" panose="020B0604020202020204" pitchFamily="34" charset="0"/>
              </a:rPr>
              <a:t>Run accessibility checker in Acrobat Profes</a:t>
            </a:r>
            <a:r>
              <a:rPr lang="en-AU" altLang="en-US" sz="2400" smtClean="0">
                <a:latin typeface="Arial" panose="020B0604020202020204" pitchFamily="34" charset="0"/>
                <a:cs typeface="Arial" panose="020B0604020202020204" pitchFamily="34" charset="0"/>
              </a:rPr>
              <a:t>sional</a:t>
            </a:r>
            <a:endParaRPr lang="en-AU" altLang="en-US"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title="Cartoon of woman undertaking usability testing on compu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2602" y="533400"/>
            <a:ext cx="332263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Usability Testing</a:t>
            </a:r>
          </a:p>
        </p:txBody>
      </p:sp>
      <p:sp>
        <p:nvSpPr>
          <p:cNvPr id="51204" name="Content Placeholder 2" descr="Cartoon of woman at computer screen depicts the information that appears on a screen when undertaking usability testing including video of user interacting with site and graph plotting their pathways, time taken and errors made." title="Cartoon showing woman with red hair at computer screen undertaking usability testing"/>
          <p:cNvSpPr>
            <a:spLocks noGrp="1"/>
          </p:cNvSpPr>
          <p:nvPr>
            <p:ph sz="half" idx="1"/>
          </p:nvPr>
        </p:nvSpPr>
        <p:spPr>
          <a:xfrm>
            <a:off x="457200" y="1219200"/>
            <a:ext cx="8458200" cy="4619625"/>
          </a:xfrm>
        </p:spPr>
        <p:txBody>
          <a:bodyPr/>
          <a:lstStyle/>
          <a:p>
            <a:pPr marL="457200" indent="-457200" eaLnBrk="1" hangingPunct="1">
              <a:spcAft>
                <a:spcPts val="300"/>
              </a:spcAft>
              <a:buFont typeface="Arial" panose="020B0604020202020204" pitchFamily="34" charset="0"/>
              <a:buAutoNum type="arabicPeriod"/>
            </a:pPr>
            <a:r>
              <a:rPr lang="en-AU" altLang="en-US" sz="2400" dirty="0" smtClean="0">
                <a:solidFill>
                  <a:schemeClr val="tx1"/>
                </a:solidFill>
                <a:latin typeface="Arial" panose="020B0604020202020204" pitchFamily="34" charset="0"/>
                <a:cs typeface="Arial" panose="020B0604020202020204" pitchFamily="34" charset="0"/>
              </a:rPr>
              <a:t>Usability has been defined as </a:t>
            </a:r>
            <a:br>
              <a:rPr lang="en-AU" altLang="en-US" sz="2400" dirty="0" smtClean="0">
                <a:solidFill>
                  <a:schemeClr val="tx1"/>
                </a:solidFill>
                <a:latin typeface="Arial" panose="020B0604020202020204" pitchFamily="34" charset="0"/>
                <a:cs typeface="Arial" panose="020B0604020202020204" pitchFamily="34" charset="0"/>
              </a:rPr>
            </a:br>
            <a:r>
              <a:rPr lang="en-AU" altLang="en-US" sz="2400" dirty="0" smtClean="0">
                <a:solidFill>
                  <a:schemeClr val="tx1"/>
                </a:solidFill>
                <a:latin typeface="Arial" panose="020B0604020202020204" pitchFamily="34" charset="0"/>
                <a:cs typeface="Arial" panose="020B0604020202020204" pitchFamily="34" charset="0"/>
              </a:rPr>
              <a:t>'the extent to which a product can </a:t>
            </a:r>
            <a:br>
              <a:rPr lang="en-AU" altLang="en-US" sz="2400" dirty="0" smtClean="0">
                <a:solidFill>
                  <a:schemeClr val="tx1"/>
                </a:solidFill>
                <a:latin typeface="Arial" panose="020B0604020202020204" pitchFamily="34" charset="0"/>
                <a:cs typeface="Arial" panose="020B0604020202020204" pitchFamily="34" charset="0"/>
              </a:rPr>
            </a:br>
            <a:r>
              <a:rPr lang="en-AU" altLang="en-US" sz="2400" dirty="0" smtClean="0">
                <a:solidFill>
                  <a:schemeClr val="tx1"/>
                </a:solidFill>
                <a:latin typeface="Arial" panose="020B0604020202020204" pitchFamily="34" charset="0"/>
                <a:cs typeface="Arial" panose="020B0604020202020204" pitchFamily="34" charset="0"/>
              </a:rPr>
              <a:t>be used by specified users to </a:t>
            </a:r>
            <a:br>
              <a:rPr lang="en-AU" altLang="en-US" sz="2400" dirty="0" smtClean="0">
                <a:solidFill>
                  <a:schemeClr val="tx1"/>
                </a:solidFill>
                <a:latin typeface="Arial" panose="020B0604020202020204" pitchFamily="34" charset="0"/>
                <a:cs typeface="Arial" panose="020B0604020202020204" pitchFamily="34" charset="0"/>
              </a:rPr>
            </a:br>
            <a:r>
              <a:rPr lang="en-AU" altLang="en-US" sz="2400" dirty="0" smtClean="0">
                <a:solidFill>
                  <a:schemeClr val="tx1"/>
                </a:solidFill>
                <a:latin typeface="Arial" panose="020B0604020202020204" pitchFamily="34" charset="0"/>
                <a:cs typeface="Arial" panose="020B0604020202020204" pitchFamily="34" charset="0"/>
              </a:rPr>
              <a:t>achieve specified goals with </a:t>
            </a:r>
            <a:br>
              <a:rPr lang="en-AU" altLang="en-US" sz="2400" dirty="0" smtClean="0">
                <a:solidFill>
                  <a:schemeClr val="tx1"/>
                </a:solidFill>
                <a:latin typeface="Arial" panose="020B0604020202020204" pitchFamily="34" charset="0"/>
                <a:cs typeface="Arial" panose="020B0604020202020204" pitchFamily="34" charset="0"/>
              </a:rPr>
            </a:br>
            <a:r>
              <a:rPr lang="en-AU" altLang="en-US" sz="2400" dirty="0" smtClean="0">
                <a:solidFill>
                  <a:schemeClr val="tx1"/>
                </a:solidFill>
                <a:latin typeface="Arial" panose="020B0604020202020204" pitchFamily="34" charset="0"/>
                <a:cs typeface="Arial" panose="020B0604020202020204" pitchFamily="34" charset="0"/>
              </a:rPr>
              <a:t>effectiveness, efficiency and </a:t>
            </a:r>
            <a:br>
              <a:rPr lang="en-AU" altLang="en-US" sz="2400" dirty="0" smtClean="0">
                <a:solidFill>
                  <a:schemeClr val="tx1"/>
                </a:solidFill>
                <a:latin typeface="Arial" panose="020B0604020202020204" pitchFamily="34" charset="0"/>
                <a:cs typeface="Arial" panose="020B0604020202020204" pitchFamily="34" charset="0"/>
              </a:rPr>
            </a:br>
            <a:r>
              <a:rPr lang="en-AU" altLang="en-US" sz="2400" dirty="0" smtClean="0">
                <a:solidFill>
                  <a:schemeClr val="tx1"/>
                </a:solidFill>
                <a:latin typeface="Arial" panose="020B0604020202020204" pitchFamily="34" charset="0"/>
                <a:cs typeface="Arial" panose="020B0604020202020204" pitchFamily="34" charset="0"/>
              </a:rPr>
              <a:t>satisfaction in a specified context of</a:t>
            </a:r>
            <a:br>
              <a:rPr lang="en-AU" altLang="en-US" sz="2400" dirty="0" smtClean="0">
                <a:solidFill>
                  <a:schemeClr val="tx1"/>
                </a:solidFill>
                <a:latin typeface="Arial" panose="020B0604020202020204" pitchFamily="34" charset="0"/>
                <a:cs typeface="Arial" panose="020B0604020202020204" pitchFamily="34" charset="0"/>
              </a:rPr>
            </a:br>
            <a:r>
              <a:rPr lang="en-AU" altLang="en-US" sz="2400" dirty="0" smtClean="0">
                <a:solidFill>
                  <a:schemeClr val="tx1"/>
                </a:solidFill>
                <a:latin typeface="Arial" panose="020B0604020202020204" pitchFamily="34" charset="0"/>
                <a:cs typeface="Arial" panose="020B0604020202020204" pitchFamily="34" charset="0"/>
              </a:rPr>
              <a:t> use' (ISO 9241-11). </a:t>
            </a:r>
          </a:p>
          <a:p>
            <a:pPr marL="457200" indent="-457200" eaLnBrk="1" hangingPunct="1">
              <a:spcAft>
                <a:spcPts val="300"/>
              </a:spcAft>
              <a:buFont typeface="Arial" panose="020B0604020202020204" pitchFamily="34" charset="0"/>
              <a:buAutoNum type="arabicPeriod"/>
            </a:pPr>
            <a:r>
              <a:rPr lang="en-AU" altLang="en-US" sz="2400" dirty="0" smtClean="0">
                <a:solidFill>
                  <a:schemeClr val="tx1"/>
                </a:solidFill>
                <a:latin typeface="Arial" panose="020B0604020202020204" pitchFamily="34" charset="0"/>
                <a:cs typeface="Arial" panose="020B0604020202020204" pitchFamily="34" charset="0"/>
              </a:rPr>
              <a:t>Usability testing within a TEL environment addresses factors such as learnability, efficiency, memorability, errors, productivity, learning effects, time of task completion, information literacy, acceptance, and satisfaction.</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Accessibility and Usability Case Study</a:t>
            </a:r>
          </a:p>
        </p:txBody>
      </p:sp>
      <p:sp>
        <p:nvSpPr>
          <p:cNvPr id="52227" name="Content Placeholder 2"/>
          <p:cNvSpPr>
            <a:spLocks noGrp="1"/>
          </p:cNvSpPr>
          <p:nvPr>
            <p:ph sz="half" idx="1"/>
          </p:nvPr>
        </p:nvSpPr>
        <p:spPr>
          <a:xfrm>
            <a:off x="457200" y="1219200"/>
            <a:ext cx="8229600" cy="4619625"/>
          </a:xfrm>
        </p:spPr>
        <p:txBody>
          <a:bodyPr/>
          <a:lstStyle/>
          <a:p>
            <a:pPr marL="0" indent="0" eaLnBrk="1" hangingPunct="1">
              <a:spcAft>
                <a:spcPts val="300"/>
              </a:spcAft>
              <a:buFont typeface="Arial" panose="020B0604020202020204" pitchFamily="34" charset="0"/>
              <a:buNone/>
            </a:pPr>
            <a:r>
              <a:rPr lang="en-AU" altLang="en-US" sz="2400" dirty="0" smtClean="0">
                <a:solidFill>
                  <a:schemeClr val="tx1"/>
                </a:solidFill>
                <a:latin typeface="Arial" panose="020B0604020202020204" pitchFamily="34" charset="0"/>
                <a:cs typeface="Arial" panose="020B0604020202020204" pitchFamily="34" charset="0"/>
              </a:rPr>
              <a:t>Mature aged student who works full-time and was enrolled part-time in a non-award certificate course offered by one of the participating universities. </a:t>
            </a:r>
          </a:p>
          <a:p>
            <a:pPr marL="0" indent="0" eaLnBrk="1" hangingPunct="1">
              <a:spcAft>
                <a:spcPts val="300"/>
              </a:spcAft>
              <a:buFont typeface="Arial" panose="020B0604020202020204" pitchFamily="34" charset="0"/>
              <a:buNone/>
            </a:pPr>
            <a:r>
              <a:rPr lang="en-AU" altLang="en-US" sz="2400" dirty="0" smtClean="0">
                <a:solidFill>
                  <a:schemeClr val="tx1"/>
                </a:solidFill>
                <a:latin typeface="Arial" panose="020B0604020202020204" pitchFamily="34" charset="0"/>
                <a:cs typeface="Arial" panose="020B0604020202020204" pitchFamily="34" charset="0"/>
              </a:rPr>
              <a:t>The student identified herself as blind and a proficient screen reader user.</a:t>
            </a:r>
          </a:p>
          <a:p>
            <a:pPr marL="0" indent="0" eaLnBrk="1" hangingPunct="1">
              <a:spcAft>
                <a:spcPts val="300"/>
              </a:spcAft>
              <a:buFont typeface="Arial" panose="020B0604020202020204" pitchFamily="34" charset="0"/>
              <a:buNone/>
            </a:pPr>
            <a:r>
              <a:rPr lang="en-AU" altLang="en-US" sz="2400" dirty="0" smtClean="0">
                <a:solidFill>
                  <a:schemeClr val="tx1"/>
                </a:solidFill>
                <a:latin typeface="Arial" panose="020B0604020202020204" pitchFamily="34" charset="0"/>
                <a:cs typeface="Arial" panose="020B0604020202020204" pitchFamily="34" charset="0"/>
              </a:rPr>
              <a:t>Heuristic testing and the use of semi-automated accessibility testing tools indicated that the course met Level AA conformance standards. However, formal usability testing with this student identified a range of usability and accessibility issues which impacted on her ability to engage in many of the learning activities of the course</a:t>
            </a:r>
            <a:r>
              <a:rPr lang="en-AU" altLang="en-US" sz="2400" dirty="0">
                <a:solidFill>
                  <a:schemeClr val="tx1"/>
                </a:solidFill>
                <a:latin typeface="Arial" panose="020B0604020202020204" pitchFamily="34" charset="0"/>
                <a:cs typeface="Arial" panose="020B0604020202020204" pitchFamily="34" charset="0"/>
              </a:rPr>
              <a:t> </a:t>
            </a:r>
            <a:r>
              <a:rPr lang="en-AU" altLang="en-US" sz="2400" dirty="0" smtClean="0">
                <a:solidFill>
                  <a:schemeClr val="tx1"/>
                </a:solidFill>
                <a:latin typeface="Arial" panose="020B0604020202020204" pitchFamily="34" charset="0"/>
                <a:cs typeface="Arial" panose="020B0604020202020204" pitchFamily="34" charset="0"/>
              </a:rPr>
              <a:t>as described in </a:t>
            </a:r>
            <a:r>
              <a:rPr lang="en-AU" altLang="en-US" sz="2400" smtClean="0">
                <a:solidFill>
                  <a:schemeClr val="tx1"/>
                </a:solidFill>
                <a:latin typeface="Arial" panose="020B0604020202020204" pitchFamily="34" charset="0"/>
                <a:cs typeface="Arial" panose="020B0604020202020204" pitchFamily="34" charset="0"/>
              </a:rPr>
              <a:t>following slides.</a:t>
            </a:r>
            <a:endParaRPr lang="en-AU" altLang="en-US" sz="24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382000" cy="720725"/>
          </a:xfrm>
        </p:spPr>
        <p:txBody>
          <a:bodyPr>
            <a:normAutofit fontScale="90000"/>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Accessibility and Usability Case Study Summary – Semantic Structure</a:t>
            </a:r>
          </a:p>
        </p:txBody>
      </p:sp>
      <p:sp>
        <p:nvSpPr>
          <p:cNvPr id="5" name="Rectangle 1"/>
          <p:cNvSpPr>
            <a:spLocks noChangeArrowheads="1"/>
          </p:cNvSpPr>
          <p:nvPr/>
        </p:nvSpPr>
        <p:spPr bwMode="auto">
          <a:xfrm>
            <a:off x="1447800" y="1085473"/>
            <a:ext cx="6790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AU" altLang="zh-CN" sz="1400" b="1" dirty="0" smtClean="0">
                <a:solidFill>
                  <a:srgbClr val="000000"/>
                </a:solidFill>
                <a:latin typeface="+mj-lt"/>
                <a:ea typeface="Times New Roman" panose="02020603050405020304" pitchFamily="18" charset="0"/>
                <a:cs typeface="Times New Roman" panose="02020603050405020304" pitchFamily="18" charset="0"/>
              </a:rPr>
              <a:t>Usability and accessibility issues identified and associated recommendations</a:t>
            </a:r>
            <a:endParaRPr lang="en-AU" altLang="zh-CN" sz="2000" dirty="0" smtClean="0">
              <a:latin typeface="+mj-lt"/>
            </a:endParaRPr>
          </a:p>
        </p:txBody>
      </p:sp>
      <p:sp>
        <p:nvSpPr>
          <p:cNvPr id="12" name="TextBox 11"/>
          <p:cNvSpPr txBox="1"/>
          <p:nvPr/>
        </p:nvSpPr>
        <p:spPr>
          <a:xfrm>
            <a:off x="457200" y="1524000"/>
            <a:ext cx="8534400" cy="4693593"/>
          </a:xfrm>
          <a:prstGeom prst="rect">
            <a:avLst/>
          </a:prstGeom>
          <a:noFill/>
        </p:spPr>
        <p:txBody>
          <a:bodyPr wrap="square" rtlCol="0">
            <a:spAutoFit/>
          </a:bodyPr>
          <a:lstStyle/>
          <a:p>
            <a:r>
              <a:rPr lang="en-AU" sz="1700" b="1" dirty="0" smtClean="0"/>
              <a:t>Task:</a:t>
            </a:r>
          </a:p>
          <a:p>
            <a:r>
              <a:rPr lang="en-AU" sz="1700" dirty="0" smtClean="0"/>
              <a:t>Find the contact details of the course coordinator and send the coordinator an email.</a:t>
            </a:r>
          </a:p>
          <a:p>
            <a:pPr>
              <a:spcBef>
                <a:spcPts val="300"/>
              </a:spcBef>
            </a:pPr>
            <a:r>
              <a:rPr lang="en-AU" sz="1700" b="1" dirty="0" smtClean="0"/>
              <a:t>Issue:</a:t>
            </a:r>
          </a:p>
          <a:p>
            <a:r>
              <a:rPr lang="en-AU" sz="1700" dirty="0" smtClean="0"/>
              <a:t>As a screen reader user, the student relies on skimming content quickly by locating major headings for the sections of the site. While a block with a label was clearly marked ‘coordinator contact details' the label by default was not marked up as a major heading, which meant the student skipped past the section several times and was only able to locate the relevant section by laboriously tabbing through every link on the page until she came to the relevant section.</a:t>
            </a:r>
          </a:p>
          <a:p>
            <a:pPr>
              <a:spcBef>
                <a:spcPts val="300"/>
              </a:spcBef>
            </a:pPr>
            <a:r>
              <a:rPr lang="en-AU" sz="1700" b="1" dirty="0" smtClean="0"/>
              <a:t>Recommendations:</a:t>
            </a:r>
          </a:p>
          <a:p>
            <a:pPr>
              <a:spcAft>
                <a:spcPts val="300"/>
              </a:spcAft>
            </a:pPr>
            <a:r>
              <a:rPr lang="en-AU" sz="1700" dirty="0" smtClean="0"/>
              <a:t>While W3C guidelines do require the appropriate use of semantic mark-up of pages using headings (Guideline 1.3), by default, labels differentiating blocks of content do not create heading level text in this implementation of the university LMS. There are two recommendations arising from this observation:</a:t>
            </a:r>
          </a:p>
          <a:p>
            <a:pPr marL="798513" lvl="1" indent="-342900">
              <a:spcAft>
                <a:spcPts val="300"/>
              </a:spcAft>
              <a:buFont typeface="+mj-lt"/>
              <a:buAutoNum type="arabicPeriod"/>
            </a:pPr>
            <a:r>
              <a:rPr lang="en-AU" sz="1700" dirty="0" smtClean="0"/>
              <a:t>Teachers should ensure that they apply headings to all major sections of online course materials including labels.</a:t>
            </a:r>
          </a:p>
          <a:p>
            <a:pPr marL="798513" lvl="1" indent="-342900">
              <a:spcAft>
                <a:spcPts val="300"/>
              </a:spcAft>
              <a:buFont typeface="+mj-lt"/>
              <a:buAutoNum type="arabicPeriod"/>
            </a:pPr>
            <a:r>
              <a:rPr lang="en-AU" sz="1700" dirty="0" smtClean="0"/>
              <a:t>LMS administrators should modify the default template to ensure that labels automatically assign headings when created.</a:t>
            </a:r>
            <a:endParaRPr lang="en-AU" sz="1700"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382000" cy="720725"/>
          </a:xfrm>
        </p:spPr>
        <p:txBody>
          <a:bodyPr>
            <a:normAutofit fontScale="90000"/>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Accessibility and Usability Case Study Summary – Navigation and Wiki Accessibility</a:t>
            </a:r>
          </a:p>
        </p:txBody>
      </p:sp>
      <p:sp>
        <p:nvSpPr>
          <p:cNvPr id="5" name="Rectangle 1"/>
          <p:cNvSpPr>
            <a:spLocks noChangeArrowheads="1"/>
          </p:cNvSpPr>
          <p:nvPr/>
        </p:nvSpPr>
        <p:spPr bwMode="auto">
          <a:xfrm>
            <a:off x="1447800" y="1085473"/>
            <a:ext cx="6790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AU" altLang="zh-CN" sz="1400" b="1" dirty="0" smtClean="0">
                <a:solidFill>
                  <a:srgbClr val="000000"/>
                </a:solidFill>
                <a:latin typeface="+mj-lt"/>
                <a:ea typeface="Times New Roman" panose="02020603050405020304" pitchFamily="18" charset="0"/>
                <a:cs typeface="Times New Roman" panose="02020603050405020304" pitchFamily="18" charset="0"/>
              </a:rPr>
              <a:t>Usability and accessibility issues identified and associated recommendations</a:t>
            </a:r>
            <a:endParaRPr lang="en-AU" altLang="zh-CN" sz="2000" dirty="0" smtClean="0">
              <a:latin typeface="+mj-lt"/>
            </a:endParaRPr>
          </a:p>
        </p:txBody>
      </p:sp>
      <p:sp>
        <p:nvSpPr>
          <p:cNvPr id="12" name="TextBox 11"/>
          <p:cNvSpPr txBox="1"/>
          <p:nvPr/>
        </p:nvSpPr>
        <p:spPr>
          <a:xfrm>
            <a:off x="457200" y="1524000"/>
            <a:ext cx="8534400" cy="4993675"/>
          </a:xfrm>
          <a:prstGeom prst="rect">
            <a:avLst/>
          </a:prstGeom>
          <a:noFill/>
        </p:spPr>
        <p:txBody>
          <a:bodyPr wrap="square" rtlCol="0">
            <a:spAutoFit/>
          </a:bodyPr>
          <a:lstStyle/>
          <a:p>
            <a:r>
              <a:rPr lang="en-AU" sz="1700" b="1" dirty="0" smtClean="0"/>
              <a:t>Task:</a:t>
            </a:r>
          </a:p>
          <a:p>
            <a:r>
              <a:rPr lang="en-AU" sz="1700" dirty="0" smtClean="0"/>
              <a:t>Go to the course Wiki and join a group for assessment 3 by adding your name to the group with whom you would like to collaborate.</a:t>
            </a:r>
          </a:p>
          <a:p>
            <a:pPr>
              <a:spcBef>
                <a:spcPts val="300"/>
              </a:spcBef>
            </a:pPr>
            <a:r>
              <a:rPr lang="en-AU" sz="1700" b="1" dirty="0" smtClean="0"/>
              <a:t>Issues:</a:t>
            </a:r>
          </a:p>
          <a:p>
            <a:r>
              <a:rPr lang="en-AU" sz="1700" dirty="0" smtClean="0"/>
              <a:t>This task also posed many challenges for the student. Firstly, she could not find the link to the Wiki without prompting from the facilitator. This was because the link to the Wiki appeared in the Assessment block of content underneath the link to Assessment 3 criteria. The next challenge for the student having located the Wiki with the help of the facilitator was knowing where to type her name, as the Wiki appears to a screen reader as one large form with no designated fields in which to input content.</a:t>
            </a:r>
          </a:p>
          <a:p>
            <a:pPr>
              <a:spcBef>
                <a:spcPts val="300"/>
              </a:spcBef>
              <a:spcAft>
                <a:spcPts val="0"/>
              </a:spcAft>
            </a:pPr>
            <a:r>
              <a:rPr lang="en-AU" sz="1700" b="1" dirty="0" smtClean="0"/>
              <a:t>Recommendations:</a:t>
            </a:r>
          </a:p>
          <a:p>
            <a:pPr>
              <a:spcAft>
                <a:spcPts val="300"/>
              </a:spcAft>
            </a:pPr>
            <a:r>
              <a:rPr lang="en-AU" sz="1700" dirty="0" smtClean="0"/>
              <a:t>WCAG 2.0 guidelines require content developers to employ approaches to navigation which help users to find the content and locate where they are (Guideline 2.4) and for pages to operate in predictable ways (3.2). Therefore, to improve accessibility we need to:</a:t>
            </a:r>
          </a:p>
          <a:p>
            <a:pPr lvl="1">
              <a:spcAft>
                <a:spcPts val="300"/>
              </a:spcAft>
            </a:pPr>
            <a:r>
              <a:rPr lang="en-AU" sz="1700" dirty="0" smtClean="0"/>
              <a:t>1. Ensure that links relating to major sections are located within that section to save unnecessary steps in navigating to related content.</a:t>
            </a:r>
          </a:p>
          <a:p>
            <a:pPr lvl="1">
              <a:spcAft>
                <a:spcPts val="300"/>
              </a:spcAft>
            </a:pPr>
            <a:r>
              <a:rPr lang="en-AU" sz="1700" dirty="0" smtClean="0"/>
              <a:t>2. Provide alternative means for students to sign up or contribute to course.</a:t>
            </a:r>
          </a:p>
          <a:p>
            <a:endParaRPr lang="en-AU" sz="1700" dirty="0"/>
          </a:p>
        </p:txBody>
      </p:sp>
    </p:spTree>
    <p:extLst>
      <p:ext uri="{BB962C8B-B14F-4D97-AF65-F5344CB8AC3E}">
        <p14:creationId xmlns:p14="http://schemas.microsoft.com/office/powerpoint/2010/main" val="293709142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382000" cy="720725"/>
          </a:xfrm>
        </p:spPr>
        <p:txBody>
          <a:bodyPr>
            <a:normAutofit fontScale="90000"/>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Accessibility and Usability Case Study Summary – Pop-up Windows in Forums</a:t>
            </a:r>
          </a:p>
        </p:txBody>
      </p:sp>
      <p:sp>
        <p:nvSpPr>
          <p:cNvPr id="5" name="Rectangle 1"/>
          <p:cNvSpPr>
            <a:spLocks noChangeArrowheads="1"/>
          </p:cNvSpPr>
          <p:nvPr/>
        </p:nvSpPr>
        <p:spPr bwMode="auto">
          <a:xfrm>
            <a:off x="1447800" y="1085473"/>
            <a:ext cx="6790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AU" altLang="zh-CN" sz="1400" b="1" dirty="0" smtClean="0">
                <a:solidFill>
                  <a:srgbClr val="000000"/>
                </a:solidFill>
                <a:latin typeface="+mj-lt"/>
                <a:ea typeface="Times New Roman" panose="02020603050405020304" pitchFamily="18" charset="0"/>
                <a:cs typeface="Times New Roman" panose="02020603050405020304" pitchFamily="18" charset="0"/>
              </a:rPr>
              <a:t>Usability and accessibility issues identified and associated recommendations</a:t>
            </a:r>
            <a:endParaRPr lang="en-AU" altLang="zh-CN" sz="2000" dirty="0" smtClean="0">
              <a:latin typeface="+mj-lt"/>
            </a:endParaRPr>
          </a:p>
        </p:txBody>
      </p:sp>
      <p:sp>
        <p:nvSpPr>
          <p:cNvPr id="12" name="TextBox 11"/>
          <p:cNvSpPr txBox="1"/>
          <p:nvPr/>
        </p:nvSpPr>
        <p:spPr>
          <a:xfrm>
            <a:off x="457200" y="1524000"/>
            <a:ext cx="8534400" cy="4054956"/>
          </a:xfrm>
          <a:prstGeom prst="rect">
            <a:avLst/>
          </a:prstGeom>
          <a:noFill/>
        </p:spPr>
        <p:txBody>
          <a:bodyPr wrap="square" rtlCol="0">
            <a:spAutoFit/>
          </a:bodyPr>
          <a:lstStyle/>
          <a:p>
            <a:r>
              <a:rPr lang="en-AU" sz="1700" b="1" dirty="0" smtClean="0"/>
              <a:t>Task:</a:t>
            </a:r>
          </a:p>
          <a:p>
            <a:r>
              <a:rPr lang="en-AU" sz="1700" dirty="0" smtClean="0"/>
              <a:t>Make a posting to the course discussion forum.</a:t>
            </a:r>
          </a:p>
          <a:p>
            <a:r>
              <a:rPr lang="en-AU" sz="1700" b="1" dirty="0" smtClean="0"/>
              <a:t/>
            </a:r>
            <a:br>
              <a:rPr lang="en-AU" sz="1700" b="1" dirty="0" smtClean="0"/>
            </a:br>
            <a:r>
              <a:rPr lang="en-AU" sz="1700" b="1" dirty="0" smtClean="0"/>
              <a:t>Issue:</a:t>
            </a:r>
          </a:p>
          <a:p>
            <a:r>
              <a:rPr lang="en-AU" sz="1700" dirty="0" smtClean="0"/>
              <a:t>The student located the link to the discussion forum without difficulty, but when she went to add a post to the forum, an unexpected window popped up because she inadvertently clicked in the ‘add file’ option which triggered a pop-up window enabling the selection of a file to attach. This is an inherent problem with the structure and function of the LMS.</a:t>
            </a:r>
          </a:p>
          <a:p>
            <a:r>
              <a:rPr lang="en-AU" sz="1700" b="1" dirty="0" smtClean="0"/>
              <a:t/>
            </a:r>
            <a:br>
              <a:rPr lang="en-AU" sz="1700" b="1" dirty="0" smtClean="0"/>
            </a:br>
            <a:r>
              <a:rPr lang="en-AU" sz="1700" b="1" dirty="0" smtClean="0"/>
              <a:t>Recommendations:</a:t>
            </a:r>
          </a:p>
          <a:p>
            <a:pPr>
              <a:spcAft>
                <a:spcPts val="300"/>
              </a:spcAft>
            </a:pPr>
            <a:r>
              <a:rPr lang="en-AU" sz="1700" dirty="0" smtClean="0"/>
              <a:t>WCAG 2.0 guidelines require web pages to operate in predictable ways (3.2). </a:t>
            </a:r>
          </a:p>
          <a:p>
            <a:pPr>
              <a:spcAft>
                <a:spcPts val="300"/>
              </a:spcAft>
            </a:pPr>
            <a:r>
              <a:rPr lang="en-AU" sz="1700" dirty="0" smtClean="0"/>
              <a:t>While teachers cannot alter the functionality of the LMS, the provision of clear guidelines to students about what each of the functions in the discussion forum mean and what behaviours are actioned when selecting different options would provide students with contextual help to warn them in advance of unexpected behaviour on the page.</a:t>
            </a:r>
            <a:endParaRPr lang="en-AU" sz="1700" dirty="0"/>
          </a:p>
        </p:txBody>
      </p:sp>
    </p:spTree>
    <p:extLst>
      <p:ext uri="{BB962C8B-B14F-4D97-AF65-F5344CB8AC3E}">
        <p14:creationId xmlns:p14="http://schemas.microsoft.com/office/powerpoint/2010/main" val="284831515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Personalised Learning</a:t>
            </a:r>
          </a:p>
        </p:txBody>
      </p:sp>
      <p:sp>
        <p:nvSpPr>
          <p:cNvPr id="54275" name="Content Placeholder 2"/>
          <p:cNvSpPr>
            <a:spLocks noGrp="1"/>
          </p:cNvSpPr>
          <p:nvPr>
            <p:ph sz="half" idx="1"/>
          </p:nvPr>
        </p:nvSpPr>
        <p:spPr>
          <a:xfrm>
            <a:off x="609600" y="2860675"/>
            <a:ext cx="8458200" cy="2713038"/>
          </a:xfrm>
        </p:spPr>
        <p:txBody>
          <a:bodyPr/>
          <a:lstStyle/>
          <a:p>
            <a:pPr marL="0" indent="0" eaLnBrk="1" hangingPunct="1">
              <a:spcAft>
                <a:spcPts val="1000"/>
              </a:spcAft>
              <a:buFont typeface="Arial" panose="020B0604020202020204" pitchFamily="34" charset="0"/>
              <a:buNone/>
            </a:pPr>
            <a:r>
              <a:rPr lang="en-AU" altLang="en-US" sz="2400" smtClean="0">
                <a:solidFill>
                  <a:schemeClr val="tx1"/>
                </a:solidFill>
                <a:latin typeface="Arial" panose="020B0604020202020204" pitchFamily="34" charset="0"/>
                <a:cs typeface="Arial" panose="020B0604020202020204" pitchFamily="34" charset="0"/>
              </a:rPr>
              <a:t>Central to the PLE is recognition of the role of an individual in organising, customising and shaping his or her own learning environment (Attwell, 2007; Siemens, 2007).</a:t>
            </a:r>
          </a:p>
          <a:p>
            <a:pPr marL="0" indent="0" eaLnBrk="1" hangingPunct="1">
              <a:spcAft>
                <a:spcPts val="1000"/>
              </a:spcAft>
              <a:buFont typeface="Arial" panose="020B0604020202020204" pitchFamily="34" charset="0"/>
              <a:buNone/>
            </a:pPr>
            <a:r>
              <a:rPr lang="en-AU" altLang="en-US" sz="2400" smtClean="0">
                <a:solidFill>
                  <a:schemeClr val="tx1"/>
                </a:solidFill>
                <a:latin typeface="Arial" panose="020B0604020202020204" pitchFamily="34" charset="0"/>
                <a:cs typeface="Arial" panose="020B0604020202020204" pitchFamily="34" charset="0"/>
              </a:rPr>
              <a:t>However, McLoughlin and Lee (2010, p. 31) argue that PLEs stand in “stark contrast to institutionally controlled, content-centric” LMSs. </a:t>
            </a:r>
          </a:p>
        </p:txBody>
      </p:sp>
      <p:sp>
        <p:nvSpPr>
          <p:cNvPr id="54276" name="TextBox 4"/>
          <p:cNvSpPr txBox="1">
            <a:spLocks noChangeArrowheads="1"/>
          </p:cNvSpPr>
          <p:nvPr/>
        </p:nvSpPr>
        <p:spPr bwMode="auto">
          <a:xfrm>
            <a:off x="609600" y="11430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8595B"/>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58595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8595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9pPr>
          </a:lstStyle>
          <a:p>
            <a:pPr eaLnBrk="1" hangingPunct="1">
              <a:spcBef>
                <a:spcPct val="0"/>
              </a:spcBef>
              <a:spcAft>
                <a:spcPts val="300"/>
              </a:spcAft>
              <a:buFontTx/>
              <a:buNone/>
            </a:pPr>
            <a:r>
              <a:rPr lang="en-AU" altLang="en-US" sz="2400">
                <a:solidFill>
                  <a:schemeClr val="tx1"/>
                </a:solidFill>
              </a:rPr>
              <a:t>Personalised learning environments (PLEs) offer great promise in meeting this demonstrated diversity in student learning styles, digital literacy, English language proficiency, access to technologies, and accessibility requirements.</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Personalised Learning Model</a:t>
            </a:r>
          </a:p>
        </p:txBody>
      </p:sp>
      <p:pic>
        <p:nvPicPr>
          <p:cNvPr id="55299" name="Picture 3" descr="The three circles of the venn diagram show each of the intersecting components required to design a personalised learning environmnet:&#10;Circle One: Is informed by learning analytics&#10;Circle Two: adpats to learner's accessibility and usability needs&#10;Circle Three: accommodates different learning styles." title="Venn diagram showing three circles for designing a personalised learning environmnet (is informed by learning analytics; adapts to learner's accessibility and usability needs and accommodates different learning sty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119188"/>
            <a:ext cx="58166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720725"/>
          </a:xfrm>
        </p:spPr>
        <p:txBody>
          <a:bodyPr>
            <a:normAutofit fontScale="90000"/>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Personalised Learning Based on Learning Analytics</a:t>
            </a:r>
          </a:p>
        </p:txBody>
      </p:sp>
      <p:pic>
        <p:nvPicPr>
          <p:cNvPr id="56323" name="Picture 1" descr="The learning analytics information is shown in the screen shot taken from a Moodle course with colours indicating extent of engagment by students for different components of the course page - for example how many attended the events, how many have accessed the glossary, how many engaged with communication, read information and course profile and each assessment item as well as all of the activities available." title="Screen shot from CQUniversity's EASI system which shows the overlay of learning analytics data in Mood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5088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2"/>
          <p:cNvSpPr txBox="1">
            <a:spLocks noChangeArrowheads="1"/>
          </p:cNvSpPr>
          <p:nvPr/>
        </p:nvSpPr>
        <p:spPr bwMode="auto">
          <a:xfrm>
            <a:off x="1371600" y="1089025"/>
            <a:ext cx="6248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sz="2000"/>
              <a:t>Learning Analytics – CQUniversity Moodle Activity Viewer</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457200" y="274638"/>
            <a:ext cx="8229600" cy="720725"/>
          </a:xfrm>
        </p:spPr>
        <p:txBody>
          <a:bodyPr/>
          <a:lstStyle/>
          <a:p>
            <a:pPr eaLnBrk="1" hangingPunct="1"/>
            <a:r>
              <a:rPr lang="en-AU" altLang="en-US" sz="2800" dirty="0" smtClean="0">
                <a:solidFill>
                  <a:srgbClr val="003768"/>
                </a:solidFill>
                <a:latin typeface="Arial" panose="020B0604020202020204" pitchFamily="34" charset="0"/>
                <a:cs typeface="Arial" panose="020B0604020202020204" pitchFamily="34" charset="0"/>
              </a:rPr>
              <a:t>Transforming Australia’s Higher Education System</a:t>
            </a:r>
          </a:p>
        </p:txBody>
      </p:sp>
      <p:sp>
        <p:nvSpPr>
          <p:cNvPr id="31747" name="Rectangle 1"/>
          <p:cNvSpPr>
            <a:spLocks noChangeArrowheads="1"/>
          </p:cNvSpPr>
          <p:nvPr/>
        </p:nvSpPr>
        <p:spPr bwMode="auto">
          <a:xfrm>
            <a:off x="685800" y="1104900"/>
            <a:ext cx="731520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buFont typeface="Arial" panose="020B0604020202020204" pitchFamily="34" charset="0"/>
              <a:buChar char="•"/>
            </a:pPr>
            <a:r>
              <a:rPr lang="en-AU" altLang="en-US">
                <a:solidFill>
                  <a:srgbClr val="000000"/>
                </a:solidFill>
                <a:latin typeface="Arial" panose="020B0604020202020204" pitchFamily="34" charset="0"/>
              </a:rPr>
              <a:t>By 2025, 40 per cent of all 25 to 34 year olds will hold a qualification at bachelor level or above. </a:t>
            </a:r>
          </a:p>
          <a:p>
            <a:pPr eaLnBrk="1" hangingPunct="1">
              <a:spcAft>
                <a:spcPts val="1000"/>
              </a:spcAft>
              <a:buFont typeface="Arial" panose="020B0604020202020204" pitchFamily="34" charset="0"/>
              <a:buChar char="•"/>
            </a:pPr>
            <a:r>
              <a:rPr lang="en-AU" altLang="en-US">
                <a:solidFill>
                  <a:srgbClr val="000000"/>
                </a:solidFill>
                <a:latin typeface="Arial" panose="020B0604020202020204" pitchFamily="34" charset="0"/>
              </a:rPr>
              <a:t>By 2020, 20 per cent of higher education enrolments at the undergraduate level will be of people from a low SES background.</a:t>
            </a:r>
          </a:p>
          <a:p>
            <a:pPr eaLnBrk="1" hangingPunct="1">
              <a:spcAft>
                <a:spcPts val="1000"/>
              </a:spcAft>
              <a:buFont typeface="Arial" panose="020B0604020202020204" pitchFamily="34" charset="0"/>
              <a:buChar char="•"/>
            </a:pPr>
            <a:r>
              <a:rPr lang="en-AU" altLang="en-US">
                <a:solidFill>
                  <a:srgbClr val="000000"/>
                </a:solidFill>
                <a:latin typeface="Arial" panose="020B0604020202020204" pitchFamily="34" charset="0"/>
              </a:rPr>
              <a:t>An allocation of $108 million over four years for a new partnerships program, to link universities with low SES schools and vocational education and training providers. </a:t>
            </a:r>
          </a:p>
          <a:p>
            <a:pPr eaLnBrk="1" hangingPunct="1">
              <a:spcAft>
                <a:spcPts val="1000"/>
              </a:spcAft>
              <a:buFont typeface="Arial" panose="020B0604020202020204" pitchFamily="34" charset="0"/>
              <a:buChar char="•"/>
            </a:pPr>
            <a:r>
              <a:rPr lang="en-AU" altLang="en-US">
                <a:solidFill>
                  <a:srgbClr val="000000"/>
                </a:solidFill>
                <a:latin typeface="Arial" panose="020B0604020202020204" pitchFamily="34" charset="0"/>
              </a:rPr>
              <a:t>Allocation of a further $325 million over four years to be provided to universities as a financial incentive to expand their enrolment of low SES students, and to fund the intensive support needed to improve their completion and retention rates. </a:t>
            </a:r>
          </a:p>
          <a:p>
            <a:pPr eaLnBrk="1" hangingPunct="1">
              <a:spcAft>
                <a:spcPts val="1000"/>
              </a:spcAft>
              <a:buFont typeface="Arial" panose="020B0604020202020204" pitchFamily="34" charset="0"/>
              <a:buChar char="•"/>
            </a:pPr>
            <a:r>
              <a:rPr lang="en-AU" altLang="en-US">
                <a:solidFill>
                  <a:srgbClr val="000000"/>
                </a:solidFill>
                <a:latin typeface="Arial" panose="020B0604020202020204" pitchFamily="34" charset="0"/>
              </a:rPr>
              <a:t>Existing higher education Equity Support Program to be replaced and incorporated into these new funding arrangements</a:t>
            </a:r>
          </a:p>
          <a:p>
            <a:pPr eaLnBrk="1" hangingPunct="1">
              <a:spcAft>
                <a:spcPts val="1000"/>
              </a:spcAft>
              <a:buFont typeface="Arial" panose="020B0604020202020204" pitchFamily="34" charset="0"/>
              <a:buChar char="•"/>
            </a:pPr>
            <a:endParaRPr lang="en-AU" altLang="en-US">
              <a:solidFill>
                <a:srgbClr val="000000"/>
              </a:solidFill>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Responsive </a:t>
            </a:r>
            <a:r>
              <a:rPr lang="en-AU" altLang="en-US" dirty="0" smtClean="0">
                <a:solidFill>
                  <a:schemeClr val="tx1"/>
                </a:solidFill>
                <a:latin typeface="Arial" panose="020B0604020202020204" pitchFamily="34" charset="0"/>
                <a:cs typeface="Arial" panose="020B0604020202020204" pitchFamily="34" charset="0"/>
              </a:rPr>
              <a:t>Learning Environment</a:t>
            </a:r>
            <a:endParaRPr lang="en-AU" altLang="en-US" dirty="0" smtClean="0">
              <a:solidFill>
                <a:schemeClr val="tx1"/>
              </a:solidFill>
              <a:latin typeface="Arial" panose="020B0604020202020204" pitchFamily="34" charset="0"/>
              <a:cs typeface="Arial" panose="020B0604020202020204" pitchFamily="34" charset="0"/>
            </a:endParaRPr>
          </a:p>
        </p:txBody>
      </p:sp>
      <p:pic>
        <p:nvPicPr>
          <p:cNvPr id="57347" name="Picture 4" descr="The diagram shows cloud storage in the centre of screen. The users are depicted with arrow to them logging into a secure database server which stores their information in the cloud. When they login with different devices such as computer, laptop, mobile device that information also goes to the cloud and combines with the profile data to present the correct format back to the LMS which can be stored on flash media." title="Conceptual diagram of a responsive learning environment showing the cloud storage and the way in which users would interact with the cloud to store their profile information so that any technology could present the information in a format that meets their need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1600200"/>
            <a:ext cx="8593137"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Flexible Learning for Open Education (FLOE)</a:t>
            </a:r>
          </a:p>
        </p:txBody>
      </p:sp>
      <p:sp>
        <p:nvSpPr>
          <p:cNvPr id="58371" name="Rectangle 1"/>
          <p:cNvSpPr>
            <a:spLocks noChangeArrowheads="1"/>
          </p:cNvSpPr>
          <p:nvPr/>
        </p:nvSpPr>
        <p:spPr bwMode="auto">
          <a:xfrm>
            <a:off x="457200" y="1028700"/>
            <a:ext cx="76200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a:t>FLOE provides the resources to personalise how students learn and to address barriers to learning. </a:t>
            </a:r>
            <a:br>
              <a:rPr lang="en-AU" altLang="en-US"/>
            </a:br>
            <a:endParaRPr lang="en-AU" altLang="en-US"/>
          </a:p>
          <a:p>
            <a:r>
              <a:rPr lang="en-AU" altLang="en-US"/>
              <a:t>Designed to support students, educators and curriculum designers to develop course materials that accommodate the full diversity of learners.</a:t>
            </a:r>
            <a:br>
              <a:rPr lang="en-AU" altLang="en-US"/>
            </a:br>
            <a:endParaRPr lang="en-AU" altLang="en-US"/>
          </a:p>
          <a:p>
            <a:r>
              <a:rPr lang="en-AU" altLang="en-US"/>
              <a:t>Leverages the benefits and of and contributes to the Open Education Resources (OER) movement.</a:t>
            </a:r>
          </a:p>
        </p:txBody>
      </p:sp>
      <p:pic>
        <p:nvPicPr>
          <p:cNvPr id="58372" name="Picture 2" descr="Screen shot shows that users cna change the text size, text style, line spacing, colour contrast and other features via a drop down tools menu which they can also click to hide or reset to default format." title="Screen shot from the Flexible Learning for Open Education (FLOE) syste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585075"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Need for a Transformative Pedagogy</a:t>
            </a:r>
          </a:p>
        </p:txBody>
      </p:sp>
      <p:sp>
        <p:nvSpPr>
          <p:cNvPr id="59395" name="Content Placeholder 2"/>
          <p:cNvSpPr>
            <a:spLocks noGrp="1"/>
          </p:cNvSpPr>
          <p:nvPr>
            <p:ph sz="half" idx="1"/>
          </p:nvPr>
        </p:nvSpPr>
        <p:spPr>
          <a:xfrm>
            <a:off x="457200" y="1219200"/>
            <a:ext cx="8229600" cy="4619625"/>
          </a:xfrm>
        </p:spPr>
        <p:txBody>
          <a:bodyPr/>
          <a:lstStyle/>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Despite the differences in the ways that inclusion is defined, its effectiveness is closely related to managing students by minimising disruption in regular classrooms and by regulating 'failure' within the education systems.</a:t>
            </a:r>
          </a:p>
          <a:p>
            <a:pPr>
              <a:spcAft>
                <a:spcPts val="300"/>
              </a:spcAft>
            </a:pPr>
            <a:r>
              <a:rPr lang="en-AU" altLang="en-US" sz="2400" smtClean="0">
                <a:solidFill>
                  <a:schemeClr val="tx1"/>
                </a:solidFill>
                <a:latin typeface="Arial" panose="020B0604020202020204" pitchFamily="34" charset="0"/>
                <a:cs typeface="Arial" panose="020B0604020202020204" pitchFamily="34" charset="0"/>
              </a:rPr>
              <a:t>Allan (2004) argues that </a:t>
            </a:r>
            <a:r>
              <a:rPr lang="en-US" altLang="en-US" sz="2400" smtClean="0">
                <a:solidFill>
                  <a:schemeClr val="tx1"/>
                </a:solidFill>
                <a:latin typeface="Arial" panose="020B0604020202020204" pitchFamily="34" charset="0"/>
                <a:cs typeface="Arial" panose="020B0604020202020204" pitchFamily="34" charset="0"/>
              </a:rPr>
              <a:t>there has been a failure to apply contemporary understandings of diversity to </a:t>
            </a:r>
            <a:r>
              <a:rPr lang="en-AU" altLang="en-US" sz="2400" smtClean="0">
                <a:solidFill>
                  <a:schemeClr val="tx1"/>
                </a:solidFill>
                <a:latin typeface="Arial" panose="020B0604020202020204" pitchFamily="34" charset="0"/>
                <a:cs typeface="Arial" panose="020B0604020202020204" pitchFamily="34" charset="0"/>
              </a:rPr>
              <a:t>the </a:t>
            </a:r>
            <a:r>
              <a:rPr lang="en-US" altLang="en-US" sz="2400" smtClean="0">
                <a:solidFill>
                  <a:schemeClr val="tx1"/>
                </a:solidFill>
                <a:latin typeface="Arial" panose="020B0604020202020204" pitchFamily="34" charset="0"/>
                <a:cs typeface="Arial" panose="020B0604020202020204" pitchFamily="34" charset="0"/>
              </a:rPr>
              <a:t>'refashioning‘ of pedagogical approaches.</a:t>
            </a:r>
          </a:p>
          <a:p>
            <a:pPr>
              <a:spcAft>
                <a:spcPts val="300"/>
              </a:spcAft>
            </a:pPr>
            <a:r>
              <a:rPr lang="en-AU" altLang="en-US" sz="2400" smtClean="0">
                <a:solidFill>
                  <a:schemeClr val="tx1"/>
                </a:solidFill>
                <a:latin typeface="Arial" panose="020B0604020202020204" pitchFamily="34" charset="0"/>
                <a:cs typeface="Arial" panose="020B0604020202020204" pitchFamily="34" charset="0"/>
              </a:rPr>
              <a:t>The move towards standardisation of inclusion, access and equity through institutional policy has `reterritorialized difference' leading to a focus on management of, rather than engagement with, difference' (Allan, 2004, p. 420).</a:t>
            </a:r>
          </a:p>
          <a:p>
            <a:endParaRPr lang="en-AU" altLang="en-US" sz="240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Transformative Pedagogy</a:t>
            </a:r>
          </a:p>
        </p:txBody>
      </p:sp>
      <p:sp>
        <p:nvSpPr>
          <p:cNvPr id="60419" name="Content Placeholder 2"/>
          <p:cNvSpPr>
            <a:spLocks noGrp="1"/>
          </p:cNvSpPr>
          <p:nvPr>
            <p:ph sz="half" idx="1"/>
          </p:nvPr>
        </p:nvSpPr>
        <p:spPr>
          <a:xfrm>
            <a:off x="457200" y="1219200"/>
            <a:ext cx="8229600" cy="4619625"/>
          </a:xfrm>
        </p:spPr>
        <p:txBody>
          <a:bodyPr/>
          <a:lstStyle/>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Despite the differences in the ways that inclusion is defined, its effectiveness is closely related to managing students by minimising disruption in regular classrooms and by regulating 'failure' within the education systems.</a:t>
            </a:r>
          </a:p>
          <a:p>
            <a:pPr>
              <a:spcAft>
                <a:spcPts val="300"/>
              </a:spcAft>
            </a:pPr>
            <a:r>
              <a:rPr lang="en-AU" altLang="en-US" sz="2400" smtClean="0">
                <a:solidFill>
                  <a:schemeClr val="tx1"/>
                </a:solidFill>
                <a:latin typeface="Arial" panose="020B0604020202020204" pitchFamily="34" charset="0"/>
                <a:cs typeface="Arial" panose="020B0604020202020204" pitchFamily="34" charset="0"/>
              </a:rPr>
              <a:t>Allan (2004) argues that </a:t>
            </a:r>
            <a:r>
              <a:rPr lang="en-US" altLang="en-US" sz="2400" smtClean="0">
                <a:solidFill>
                  <a:schemeClr val="tx1"/>
                </a:solidFill>
                <a:latin typeface="Arial" panose="020B0604020202020204" pitchFamily="34" charset="0"/>
                <a:cs typeface="Arial" panose="020B0604020202020204" pitchFamily="34" charset="0"/>
              </a:rPr>
              <a:t>there has been a failure to apply contemporary understandings of diversity to </a:t>
            </a:r>
            <a:r>
              <a:rPr lang="en-AU" altLang="en-US" sz="2400" smtClean="0">
                <a:solidFill>
                  <a:schemeClr val="tx1"/>
                </a:solidFill>
                <a:latin typeface="Arial" panose="020B0604020202020204" pitchFamily="34" charset="0"/>
                <a:cs typeface="Arial" panose="020B0604020202020204" pitchFamily="34" charset="0"/>
              </a:rPr>
              <a:t>the </a:t>
            </a:r>
            <a:r>
              <a:rPr lang="en-US" altLang="en-US" sz="2400" smtClean="0">
                <a:solidFill>
                  <a:schemeClr val="tx1"/>
                </a:solidFill>
                <a:latin typeface="Arial" panose="020B0604020202020204" pitchFamily="34" charset="0"/>
                <a:cs typeface="Arial" panose="020B0604020202020204" pitchFamily="34" charset="0"/>
              </a:rPr>
              <a:t>'refashioning‘ of pedagogical approaches.</a:t>
            </a:r>
          </a:p>
          <a:p>
            <a:pPr>
              <a:spcAft>
                <a:spcPts val="300"/>
              </a:spcAft>
            </a:pPr>
            <a:r>
              <a:rPr lang="en-AU" altLang="en-US" sz="2400" smtClean="0">
                <a:solidFill>
                  <a:schemeClr val="tx1"/>
                </a:solidFill>
                <a:latin typeface="Arial" panose="020B0604020202020204" pitchFamily="34" charset="0"/>
                <a:cs typeface="Arial" panose="020B0604020202020204" pitchFamily="34" charset="0"/>
              </a:rPr>
              <a:t>The move towards standardisation of inclusion, access and equity through institutional policy has `reterritorialized difference' leading to a focus on management of, rather than engagement with, difference' (Allan, 2004, p. 420).</a:t>
            </a:r>
          </a:p>
          <a:p>
            <a:endParaRPr lang="en-AU" altLang="en-US" sz="240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Transformative Pedagogy Foundations</a:t>
            </a:r>
          </a:p>
        </p:txBody>
      </p:sp>
      <p:sp>
        <p:nvSpPr>
          <p:cNvPr id="61443" name="Content Placeholder 2"/>
          <p:cNvSpPr>
            <a:spLocks noGrp="1"/>
          </p:cNvSpPr>
          <p:nvPr>
            <p:ph sz="half" idx="1"/>
          </p:nvPr>
        </p:nvSpPr>
        <p:spPr>
          <a:xfrm>
            <a:off x="457200" y="1219200"/>
            <a:ext cx="8229600" cy="4619625"/>
          </a:xfrm>
        </p:spPr>
        <p:txBody>
          <a:bodyPr/>
          <a:lstStyle/>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The transformative approach is consistent with Paolo Freire’s (1970) critical pedagogy- social transformation is best achieved by exposing students to opportunities which awaken their critical consciousness enabling them to perceive social, political and economic contradictions and take actions against such oppressive practices (p. 19). </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Learning and teaching strategies designed to develop students’ critical thinking skills have the potential to facilitate such transformative pedagogical change. </a:t>
            </a:r>
            <a:endParaRPr lang="en-AU" altLang="en-US" sz="240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Transformative Pedagogy and Critical Thinking</a:t>
            </a:r>
          </a:p>
        </p:txBody>
      </p:sp>
      <p:sp>
        <p:nvSpPr>
          <p:cNvPr id="62467" name="Content Placeholder 2"/>
          <p:cNvSpPr>
            <a:spLocks noGrp="1"/>
          </p:cNvSpPr>
          <p:nvPr>
            <p:ph sz="half" idx="1"/>
          </p:nvPr>
        </p:nvSpPr>
        <p:spPr>
          <a:xfrm>
            <a:off x="457200" y="1219200"/>
            <a:ext cx="8229600" cy="4619625"/>
          </a:xfrm>
        </p:spPr>
        <p:txBody>
          <a:bodyPr/>
          <a:lstStyle/>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Brookfield (2012) outlines four elements of critical thinking: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Discovering the assumptions that influence the way we think and act;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Assessing whether these assumptions are valid and thus appropriate guides for action;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Challenging the assumptions by attempting to view them from multiple perspectives; and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Taking informed actions based on the process of critically evaluating assumptions and determining if the available evidence supports the proposed actions. </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rtlCol="0">
            <a:normAutofit fontScale="90000"/>
          </a:bodyPr>
          <a:lstStyle/>
          <a:p>
            <a:pPr algn="ctr" eaLnBrk="1" fontAlgn="auto" hangingPunct="1">
              <a:spcAft>
                <a:spcPts val="0"/>
              </a:spcAft>
              <a:defRPr/>
            </a:pPr>
            <a:r>
              <a:rPr lang="en-AU" sz="3100" dirty="0" smtClean="0">
                <a:solidFill>
                  <a:srgbClr val="003768"/>
                </a:solidFill>
              </a:rPr>
              <a:t>Institutional Approach </a:t>
            </a:r>
            <a:r>
              <a:rPr lang="en-AU" sz="3100" dirty="0">
                <a:solidFill>
                  <a:srgbClr val="003768"/>
                </a:solidFill>
              </a:rPr>
              <a:t>to Inclusive </a:t>
            </a:r>
            <a:r>
              <a:rPr lang="en-AU" sz="3100" dirty="0" smtClean="0">
                <a:solidFill>
                  <a:srgbClr val="003768"/>
                </a:solidFill>
              </a:rPr>
              <a:t>Practice</a:t>
            </a:r>
            <a:br>
              <a:rPr lang="en-AU" sz="3100" dirty="0" smtClean="0">
                <a:solidFill>
                  <a:srgbClr val="003768"/>
                </a:solidFill>
              </a:rPr>
            </a:br>
            <a:r>
              <a:rPr lang="en-AU" sz="2700" i="1" dirty="0">
                <a:solidFill>
                  <a:schemeClr val="tx2"/>
                </a:solidFill>
              </a:rPr>
              <a:t>'Inclusion is the </a:t>
            </a:r>
            <a:r>
              <a:rPr lang="en-AU" sz="2700" i="1" dirty="0" smtClean="0">
                <a:solidFill>
                  <a:schemeClr val="tx2"/>
                </a:solidFill>
              </a:rPr>
              <a:t>Standard, </a:t>
            </a:r>
            <a:r>
              <a:rPr lang="en-AU" sz="2700" i="1" dirty="0">
                <a:solidFill>
                  <a:schemeClr val="tx2"/>
                </a:solidFill>
              </a:rPr>
              <a:t>NOT the Exception'</a:t>
            </a:r>
            <a:r>
              <a:rPr lang="en-US" sz="2800" b="1" i="1" dirty="0">
                <a:solidFill>
                  <a:schemeClr val="accent6">
                    <a:lumMod val="75000"/>
                  </a:schemeClr>
                </a:solidFill>
              </a:rPr>
              <a:t/>
            </a:r>
            <a:br>
              <a:rPr lang="en-US" sz="2800" b="1" i="1" dirty="0">
                <a:solidFill>
                  <a:schemeClr val="accent6">
                    <a:lumMod val="75000"/>
                  </a:schemeClr>
                </a:solidFill>
              </a:rPr>
            </a:br>
            <a:endParaRPr lang="en-AU" sz="2800" i="1" dirty="0">
              <a:solidFill>
                <a:srgbClr val="003768"/>
              </a:solidFill>
            </a:endParaRPr>
          </a:p>
        </p:txBody>
      </p:sp>
      <p:pic>
        <p:nvPicPr>
          <p:cNvPr id="63491" name="Picture 4" descr="The institutional approach to inclusive practice shows a circular diagram with the ethic of care as outer circle. The central circle reflects the learning centred focus. The three segments with sub-comonents are:&#10;1. Institutional factors (1. policies and implementation; 2. promise and delivery; 3. systems and processes; 4. monitoring and progress)&#10;2. Program factors (1. learning and teaching academic standards; 2. graduate attributes; 3. inhernet requirements; 4. program outcomes)&#10;3. Individual factors (1. profile-diversity; 2. motivations and aspirations; 3. cultural context such as home and community; 4. workplace factors)" title="Circular diagram showing the three major components of an institutional approach to inclusive practice with the outer circle showing an ethic of care approach and the inner central circle showing a learning centred focus. Each of the three segments has four sub-copmponen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0963" y="1219200"/>
            <a:ext cx="588486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Institutional Approach (5 Ps Foundation)</a:t>
            </a:r>
          </a:p>
        </p:txBody>
      </p:sp>
      <p:sp>
        <p:nvSpPr>
          <p:cNvPr id="64515" name="Content Placeholder 2"/>
          <p:cNvSpPr>
            <a:spLocks noGrp="1"/>
          </p:cNvSpPr>
          <p:nvPr>
            <p:ph sz="half" idx="1"/>
          </p:nvPr>
        </p:nvSpPr>
        <p:spPr>
          <a:xfrm>
            <a:off x="457200" y="1219200"/>
            <a:ext cx="8610600" cy="4619625"/>
          </a:xfrm>
        </p:spPr>
        <p:txBody>
          <a:bodyPr/>
          <a:lstStyle/>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An institutional approach to adopting the inclusive TEL model, needs to address the four previously described components as well as strategies designed to support diverse students to complete their studies.</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The ‘4Ps Framework’ proposed by David Kalsbeek (2013) for improving student retention: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Profile (the demographic characteristics of the student)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Promise (what the institution) and what it delivers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Processes (the systems and processes)</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Progress (how institution tracks and monitors progress). </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We have added a 5</a:t>
            </a:r>
            <a:r>
              <a:rPr lang="en-AU" altLang="en-US" sz="2400" baseline="30000" smtClean="0">
                <a:solidFill>
                  <a:schemeClr val="tx1"/>
                </a:solidFill>
                <a:latin typeface="Arial" panose="020B0604020202020204" pitchFamily="34" charset="0"/>
                <a:cs typeface="Arial" panose="020B0604020202020204" pitchFamily="34" charset="0"/>
              </a:rPr>
              <a:t>th</a:t>
            </a:r>
            <a:r>
              <a:rPr lang="en-AU" altLang="en-US" sz="2400" smtClean="0">
                <a:solidFill>
                  <a:schemeClr val="tx1"/>
                </a:solidFill>
                <a:latin typeface="Arial" panose="020B0604020202020204" pitchFamily="34" charset="0"/>
                <a:cs typeface="Arial" panose="020B0604020202020204" pitchFamily="34" charset="0"/>
              </a:rPr>
              <a:t> P – institutional policies and practices.</a:t>
            </a:r>
            <a:endParaRPr lang="en-AU" altLang="en-US" sz="22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Institutional Approach - Components</a:t>
            </a:r>
          </a:p>
        </p:txBody>
      </p:sp>
      <p:sp>
        <p:nvSpPr>
          <p:cNvPr id="65539" name="Content Placeholder 2"/>
          <p:cNvSpPr>
            <a:spLocks noGrp="1"/>
          </p:cNvSpPr>
          <p:nvPr>
            <p:ph sz="half" idx="1"/>
          </p:nvPr>
        </p:nvSpPr>
        <p:spPr>
          <a:xfrm>
            <a:off x="457200" y="1143000"/>
            <a:ext cx="8534400" cy="5029200"/>
          </a:xfrm>
        </p:spPr>
        <p:txBody>
          <a:bodyPr/>
          <a:lstStyle/>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Three critical components. These are: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Institutional factors (policies, promise; processes; progress)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Program factors (learning and teaching academic standards; graduate attributes; inherent requirements; and learning outcomes) </a:t>
            </a:r>
          </a:p>
          <a:p>
            <a:pPr marL="857250" lvl="1" indent="-457200" eaLnBrk="1" hangingPunct="1">
              <a:spcAft>
                <a:spcPts val="300"/>
              </a:spcAft>
              <a:buFont typeface="Arial" panose="020B0604020202020204" pitchFamily="34" charset="0"/>
              <a:buAutoNum type="arabicPeriod"/>
            </a:pPr>
            <a:r>
              <a:rPr lang="en-AU" altLang="en-US" sz="2200" smtClean="0">
                <a:solidFill>
                  <a:schemeClr val="tx1"/>
                </a:solidFill>
                <a:latin typeface="Arial" panose="020B0604020202020204" pitchFamily="34" charset="0"/>
                <a:cs typeface="Arial" panose="020B0604020202020204" pitchFamily="34" charset="0"/>
              </a:rPr>
              <a:t>Individual factors (profile; motivations and aspirations; cultural context; work related factors)</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Each of these components represent interacting activity systems within which a student must engage.</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Contradictions can arise – by exposing the contradictions, opportunities to address these challenges are identified (Engeström, 2001).</a:t>
            </a:r>
            <a:endParaRPr lang="en-AU" altLang="en-US" sz="22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Institutional Approach</a:t>
            </a:r>
          </a:p>
        </p:txBody>
      </p:sp>
      <p:sp>
        <p:nvSpPr>
          <p:cNvPr id="66563" name="Content Placeholder 2"/>
          <p:cNvSpPr>
            <a:spLocks noGrp="1"/>
          </p:cNvSpPr>
          <p:nvPr>
            <p:ph sz="half" idx="1"/>
          </p:nvPr>
        </p:nvSpPr>
        <p:spPr>
          <a:xfrm>
            <a:off x="457200" y="995363"/>
            <a:ext cx="8534400" cy="5176837"/>
          </a:xfrm>
        </p:spPr>
        <p:txBody>
          <a:bodyPr/>
          <a:lstStyle/>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An ethic of care approach supports students throughout the student life journey.</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Marketing needs to deliver realistic messages about what prospective students should expect in transition.</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At pre-enrolment prospective students need to be informed of the institutional and program requirements to help them identify if any aspect of their diversity may make it difficult for them to meet these requirements and then to be able to access the supports they require.</a:t>
            </a:r>
          </a:p>
          <a:p>
            <a:pPr eaLnBrk="1" hangingPunct="1">
              <a:spcAft>
                <a:spcPts val="300"/>
              </a:spcAft>
            </a:pPr>
            <a:r>
              <a:rPr lang="en-AU" altLang="en-US" sz="2400" smtClean="0">
                <a:solidFill>
                  <a:schemeClr val="tx1"/>
                </a:solidFill>
                <a:latin typeface="Arial" panose="020B0604020202020204" pitchFamily="34" charset="0"/>
                <a:cs typeface="Arial" panose="020B0604020202020204" pitchFamily="34" charset="0"/>
              </a:rPr>
              <a:t>Need regular follow-ups and monitoring of  student progress to identify challenges and help resolve them as they arise.</a:t>
            </a:r>
            <a:endParaRPr lang="en-AU" altLang="en-US" sz="22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457200" y="274638"/>
            <a:ext cx="8229600" cy="720725"/>
          </a:xfrm>
        </p:spPr>
        <p:txBody>
          <a:bodyPr/>
          <a:lstStyle/>
          <a:p>
            <a:pPr eaLnBrk="1" hangingPunct="1"/>
            <a:r>
              <a:rPr lang="en-AU" altLang="en-US" dirty="0" smtClean="0">
                <a:solidFill>
                  <a:srgbClr val="003768"/>
                </a:solidFill>
                <a:latin typeface="Arial" panose="020B0604020202020204" pitchFamily="34" charset="0"/>
                <a:cs typeface="Arial" panose="020B0604020202020204" pitchFamily="34" charset="0"/>
              </a:rPr>
              <a:t>Impact of the Reforms</a:t>
            </a:r>
          </a:p>
        </p:txBody>
      </p:sp>
      <p:sp>
        <p:nvSpPr>
          <p:cNvPr id="2" name="Rectangle 1"/>
          <p:cNvSpPr/>
          <p:nvPr/>
        </p:nvSpPr>
        <p:spPr>
          <a:xfrm>
            <a:off x="685800" y="1104900"/>
            <a:ext cx="7315200" cy="4889500"/>
          </a:xfrm>
          <a:prstGeom prst="rect">
            <a:avLst/>
          </a:prstGeom>
        </p:spPr>
        <p:txBody>
          <a:bodyPr>
            <a:spAutoFit/>
          </a:bodyPr>
          <a:lstStyle/>
          <a:p>
            <a:pPr defTabSz="914393" eaLnBrk="1" fontAlgn="auto" hangingPunct="1">
              <a:spcBef>
                <a:spcPts val="0"/>
              </a:spcBef>
              <a:spcAft>
                <a:spcPts val="1000"/>
              </a:spcAft>
              <a:defRPr/>
            </a:pPr>
            <a:r>
              <a:rPr lang="en-AU" dirty="0">
                <a:solidFill>
                  <a:prstClr val="black"/>
                </a:solidFill>
                <a:latin typeface="Arial"/>
              </a:rPr>
              <a:t>The Department of Education’s higher education student enrolment summary statistics for the 2013 first half year show:</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An increase of 3.8 per cent of domestic and international students (1,136,041 enrolled in the first half of 2013).</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An increase of domestic student enrolments of 5.4 per cent from the first half of 2012, with 876,637 in the first half of 2013 (77.2 per cent of all students). </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Postgraduate students increased by 4.4 per cent to 278,729 while undergraduate students increased by 3.5 per cent to 831 743.</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Students who self identified as Aboriginal and Torres Strait Islander comprised 1.0 per cent of all enrolments in the first half of 2013 (up 9.9 per cent to 11,684 students) and 1.2 per cent of commencements (up 8.6 per cent to 4 741).</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Commencements in priority area courses in the first half of 2013 increased.</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title="Thank you with shadow"/>
          <p:cNvSpPr txBox="1"/>
          <p:nvPr/>
        </p:nvSpPr>
        <p:spPr>
          <a:xfrm>
            <a:off x="2743200" y="2514600"/>
            <a:ext cx="3733800" cy="718965"/>
          </a:xfrm>
          <a:prstGeom prst="rect">
            <a:avLst/>
          </a:prstGeom>
          <a:noFill/>
          <a:effectLst>
            <a:outerShdw sx="1000" sy="1000" algn="ctr" rotWithShape="0">
              <a:srgbClr val="000000"/>
            </a:outerShdw>
            <a:reflection endPos="0" dir="5400000" sy="-100000" algn="bl" rotWithShape="0"/>
          </a:effectLst>
        </p:spPr>
        <p:txBody>
          <a:bodyPr lIns="102413" tIns="51206" rIns="102413" bIns="51206">
            <a:spAutoFit/>
          </a:bodyPr>
          <a:lstStyle/>
          <a:p>
            <a:pPr defTabSz="914393" eaLnBrk="1" fontAlgn="auto" hangingPunct="1">
              <a:spcBef>
                <a:spcPts val="0"/>
              </a:spcBef>
              <a:spcAft>
                <a:spcPts val="0"/>
              </a:spcAft>
              <a:defRPr/>
            </a:pPr>
            <a:r>
              <a:rPr lang="en-US" sz="4000" b="1" dirty="0">
                <a:solidFill>
                  <a:srgbClr val="003768"/>
                </a:solidFill>
                <a:effectLst>
                  <a:reflection blurRad="6350" stA="34000" endPos="39000" dist="12700" dir="5400000" sy="-100000" algn="bl" rotWithShape="0"/>
                </a:effectLst>
                <a:latin typeface="Calibri"/>
              </a:rPr>
              <a:t>THANK YOU</a:t>
            </a:r>
          </a:p>
        </p:txBody>
      </p:sp>
      <p:sp>
        <p:nvSpPr>
          <p:cNvPr id="67587" name="TextBox 4"/>
          <p:cNvSpPr txBox="1">
            <a:spLocks noChangeArrowheads="1"/>
          </p:cNvSpPr>
          <p:nvPr/>
        </p:nvSpPr>
        <p:spPr bwMode="auto">
          <a:xfrm>
            <a:off x="2743200" y="3282950"/>
            <a:ext cx="464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3" tIns="51206" rIns="102413" bIns="51206">
            <a:spAutoFit/>
          </a:bodyPr>
          <a:lstStyle>
            <a:lvl1pPr>
              <a:spcBef>
                <a:spcPct val="20000"/>
              </a:spcBef>
              <a:buFont typeface="Arial" panose="020B0604020202020204" pitchFamily="34" charset="0"/>
              <a:buChar char="•"/>
              <a:defRPr sz="3200">
                <a:solidFill>
                  <a:srgbClr val="58595B"/>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58595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58595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rgbClr val="58595B"/>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3768"/>
                </a:solidFill>
                <a:latin typeface="Calibri" panose="020F0502020204030204" pitchFamily="34" charset="0"/>
              </a:rPr>
              <a:t>TIME FOR DISCUSSION &amp; QUESTIONS</a:t>
            </a:r>
          </a:p>
        </p:txBody>
      </p:sp>
      <p:sp>
        <p:nvSpPr>
          <p:cNvPr id="5"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Discussion and Questions</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8229600" cy="720725"/>
          </a:xfrm>
        </p:spPr>
        <p:txBody>
          <a:bodyPr/>
          <a:lstStyle/>
          <a:p>
            <a:pPr eaLnBrk="1" hangingPunct="1"/>
            <a:r>
              <a:rPr lang="en-AU" altLang="en-US" dirty="0" smtClean="0">
                <a:latin typeface="Arial" panose="020B0604020202020204" pitchFamily="34" charset="0"/>
                <a:cs typeface="Arial" panose="020B0604020202020204" pitchFamily="34" charset="0"/>
              </a:rPr>
              <a:t>References Part One</a:t>
            </a:r>
          </a:p>
        </p:txBody>
      </p:sp>
      <p:sp>
        <p:nvSpPr>
          <p:cNvPr id="68611" name="Content Placeholder 2"/>
          <p:cNvSpPr>
            <a:spLocks noGrp="1"/>
          </p:cNvSpPr>
          <p:nvPr>
            <p:ph sz="half" idx="1"/>
          </p:nvPr>
        </p:nvSpPr>
        <p:spPr>
          <a:xfrm>
            <a:off x="457200" y="1219200"/>
            <a:ext cx="8458200" cy="4876800"/>
          </a:xfrm>
        </p:spPr>
        <p:txBody>
          <a:bodyPr/>
          <a:lstStyle/>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Allan, J. (2004). Deterritorializations: Putting postmodernism to work on teacher education and inclusion. </a:t>
            </a:r>
            <a:r>
              <a:rPr lang="en-AU" altLang="en-US" sz="1300" i="1" smtClean="0">
                <a:solidFill>
                  <a:schemeClr val="tx1"/>
                </a:solidFill>
                <a:latin typeface="Arial" panose="020B0604020202020204" pitchFamily="34" charset="0"/>
                <a:cs typeface="Arial" panose="020B0604020202020204" pitchFamily="34" charset="0"/>
              </a:rPr>
              <a:t>Educational Philosophy and Th</a:t>
            </a:r>
            <a:r>
              <a:rPr lang="en-AU" altLang="en-US" sz="1300" smtClean="0">
                <a:solidFill>
                  <a:schemeClr val="tx1"/>
                </a:solidFill>
                <a:latin typeface="Arial" panose="020B0604020202020204" pitchFamily="34" charset="0"/>
                <a:cs typeface="Arial" panose="020B0604020202020204" pitchFamily="34" charset="0"/>
              </a:rPr>
              <a:t>eory, 36(4), 417-432.</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Attwell, G. (2007). Personal Learning Environments-the future of eLearning?. Elearning papers, 2(1), 1-8.</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Beckett, A. (2006). </a:t>
            </a:r>
            <a:r>
              <a:rPr lang="en-AU" altLang="en-US" sz="1300" i="1" smtClean="0">
                <a:solidFill>
                  <a:schemeClr val="tx1"/>
                </a:solidFill>
                <a:latin typeface="Arial" panose="020B0604020202020204" pitchFamily="34" charset="0"/>
                <a:cs typeface="Arial" panose="020B0604020202020204" pitchFamily="34" charset="0"/>
              </a:rPr>
              <a:t>Citizenship and vulnerability: Disability and issues of social and political engagement. </a:t>
            </a:r>
            <a:r>
              <a:rPr lang="en-AU" altLang="en-US" sz="1300" smtClean="0">
                <a:solidFill>
                  <a:schemeClr val="tx1"/>
                </a:solidFill>
                <a:latin typeface="Arial" panose="020B0604020202020204" pitchFamily="34" charset="0"/>
                <a:cs typeface="Arial" panose="020B0604020202020204" pitchFamily="34" charset="0"/>
              </a:rPr>
              <a:t>Houndmills, Basingstoke, Hampshire: Palgrave Macmillan.</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Bradley, D., Noonan, P., Nugent, H. and Scales, B. (2008). </a:t>
            </a:r>
            <a:r>
              <a:rPr lang="en-AU" altLang="en-US" sz="1300" i="1" smtClean="0">
                <a:solidFill>
                  <a:schemeClr val="tx1"/>
                </a:solidFill>
                <a:latin typeface="Arial" panose="020B0604020202020204" pitchFamily="34" charset="0"/>
                <a:cs typeface="Arial" panose="020B0604020202020204" pitchFamily="34" charset="0"/>
              </a:rPr>
              <a:t>Review of Australian Higher Education: Final Report</a:t>
            </a:r>
            <a:r>
              <a:rPr lang="en-AU" altLang="en-US" sz="1300" smtClean="0">
                <a:solidFill>
                  <a:schemeClr val="tx1"/>
                </a:solidFill>
                <a:latin typeface="Arial" panose="020B0604020202020204" pitchFamily="34" charset="0"/>
                <a:cs typeface="Arial" panose="020B0604020202020204" pitchFamily="34" charset="0"/>
              </a:rPr>
              <a:t>. Canberra: Commonwealth of Australia.</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Brookfield, S. (2005). </a:t>
            </a:r>
            <a:r>
              <a:rPr lang="en-AU" altLang="en-US" sz="1300" i="1" smtClean="0">
                <a:solidFill>
                  <a:schemeClr val="tx1"/>
                </a:solidFill>
                <a:latin typeface="Arial" panose="020B0604020202020204" pitchFamily="34" charset="0"/>
                <a:cs typeface="Arial" panose="020B0604020202020204" pitchFamily="34" charset="0"/>
              </a:rPr>
              <a:t>The power of critical theory: Liberating adult learning and teaching</a:t>
            </a:r>
            <a:r>
              <a:rPr lang="en-AU" altLang="en-US" sz="1300" smtClean="0">
                <a:solidFill>
                  <a:schemeClr val="tx1"/>
                </a:solidFill>
                <a:latin typeface="Arial" panose="020B0604020202020204" pitchFamily="34" charset="0"/>
                <a:cs typeface="Arial" panose="020B0604020202020204" pitchFamily="34" charset="0"/>
              </a:rPr>
              <a:t>. San Francisco: Jossey-Bass.</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Engestrom, Y. (2001). Expansive learning at work: toward an activity theoretical reconceptualization. </a:t>
            </a:r>
            <a:r>
              <a:rPr lang="en-AU" altLang="en-US" sz="1300" i="1" smtClean="0">
                <a:solidFill>
                  <a:schemeClr val="tx1"/>
                </a:solidFill>
                <a:latin typeface="Arial" panose="020B0604020202020204" pitchFamily="34" charset="0"/>
                <a:cs typeface="Arial" panose="020B0604020202020204" pitchFamily="34" charset="0"/>
              </a:rPr>
              <a:t>Journal of Education and Work</a:t>
            </a:r>
            <a:r>
              <a:rPr lang="en-AU" altLang="en-US" sz="1300" smtClean="0">
                <a:solidFill>
                  <a:schemeClr val="tx1"/>
                </a:solidFill>
                <a:latin typeface="Arial" panose="020B0604020202020204" pitchFamily="34" charset="0"/>
                <a:cs typeface="Arial" panose="020B0604020202020204" pitchFamily="34" charset="0"/>
              </a:rPr>
              <a:t>, volume 14, number 1, pp. 133–156.</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Freire, P. (1970). </a:t>
            </a:r>
            <a:r>
              <a:rPr lang="en-AU" altLang="en-US" sz="1300" i="1" smtClean="0">
                <a:solidFill>
                  <a:schemeClr val="tx1"/>
                </a:solidFill>
                <a:latin typeface="Arial" panose="020B0604020202020204" pitchFamily="34" charset="0"/>
                <a:cs typeface="Arial" panose="020B0604020202020204" pitchFamily="34" charset="0"/>
              </a:rPr>
              <a:t>Pedagogy of the oppressed</a:t>
            </a:r>
            <a:r>
              <a:rPr lang="en-AU" altLang="en-US" sz="1300" smtClean="0">
                <a:solidFill>
                  <a:schemeClr val="tx1"/>
                </a:solidFill>
                <a:latin typeface="Arial" panose="020B0604020202020204" pitchFamily="34" charset="0"/>
                <a:cs typeface="Arial" panose="020B0604020202020204" pitchFamily="34" charset="0"/>
              </a:rPr>
              <a:t>. New York: Continuum.</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Gaad, E. (2011). </a:t>
            </a:r>
            <a:r>
              <a:rPr lang="en-AU" altLang="en-US" sz="1300" i="1" smtClean="0">
                <a:solidFill>
                  <a:schemeClr val="tx1"/>
                </a:solidFill>
                <a:latin typeface="Arial" panose="020B0604020202020204" pitchFamily="34" charset="0"/>
                <a:cs typeface="Arial" panose="020B0604020202020204" pitchFamily="34" charset="0"/>
              </a:rPr>
              <a:t>Inclusive education in the Middle Eas</a:t>
            </a:r>
            <a:r>
              <a:rPr lang="en-AU" altLang="en-US" sz="1300" smtClean="0">
                <a:solidFill>
                  <a:schemeClr val="tx1"/>
                </a:solidFill>
                <a:latin typeface="Arial" panose="020B0604020202020204" pitchFamily="34" charset="0"/>
                <a:cs typeface="Arial" panose="020B0604020202020204" pitchFamily="34" charset="0"/>
              </a:rPr>
              <a:t>t. New York and London: Routledge.</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Gabel, S. and Peters, S. (2004). Presage of a paradigm shift? Beyond the social model of disability toward resistance theories of disability. </a:t>
            </a:r>
            <a:r>
              <a:rPr lang="en-AU" altLang="en-US" sz="1300" i="1" smtClean="0">
                <a:solidFill>
                  <a:schemeClr val="tx1"/>
                </a:solidFill>
                <a:latin typeface="Arial" panose="020B0604020202020204" pitchFamily="34" charset="0"/>
                <a:cs typeface="Arial" panose="020B0604020202020204" pitchFamily="34" charset="0"/>
              </a:rPr>
              <a:t>Disability &amp; Society</a:t>
            </a:r>
            <a:r>
              <a:rPr lang="en-AU" altLang="en-US" sz="1300" smtClean="0">
                <a:solidFill>
                  <a:schemeClr val="tx1"/>
                </a:solidFill>
                <a:latin typeface="Arial" panose="020B0604020202020204" pitchFamily="34" charset="0"/>
                <a:cs typeface="Arial" panose="020B0604020202020204" pitchFamily="34" charset="0"/>
              </a:rPr>
              <a:t>, volume 19, number 6, pp. 585-600.</a:t>
            </a:r>
          </a:p>
          <a:p>
            <a:pPr eaLnBrk="1" hangingPunct="1">
              <a:spcAft>
                <a:spcPts val="800"/>
              </a:spcAft>
            </a:pPr>
            <a:r>
              <a:rPr lang="en-AU" altLang="en-US" sz="1300" smtClean="0">
                <a:solidFill>
                  <a:schemeClr val="tx1"/>
                </a:solidFill>
                <a:latin typeface="Arial" panose="020B0604020202020204" pitchFamily="34" charset="0"/>
                <a:cs typeface="Arial" panose="020B0604020202020204" pitchFamily="34" charset="0"/>
              </a:rPr>
              <a:t>ISO 9241-11, 1998</a:t>
            </a:r>
            <a:r>
              <a:rPr lang="en-AU" altLang="en-US" sz="1300" i="1" smtClean="0">
                <a:solidFill>
                  <a:schemeClr val="tx1"/>
                </a:solidFill>
                <a:latin typeface="Arial" panose="020B0604020202020204" pitchFamily="34" charset="0"/>
                <a:cs typeface="Arial" panose="020B0604020202020204" pitchFamily="34" charset="0"/>
              </a:rPr>
              <a:t>. Ergonomic requirements for office work with visual display terminals (VDT)s – Part 11: Guidance on Usability</a:t>
            </a:r>
            <a:r>
              <a:rPr lang="en-AU" altLang="en-US" sz="1300" smtClean="0">
                <a:solidFill>
                  <a:schemeClr val="tx1"/>
                </a:solidFill>
                <a:latin typeface="Arial" panose="020B0604020202020204" pitchFamily="34" charset="0"/>
                <a:cs typeface="Arial" panose="020B0604020202020204" pitchFamily="34" charset="0"/>
              </a:rPr>
              <a:t>, International Standard.</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8229600" cy="720725"/>
          </a:xfrm>
        </p:spPr>
        <p:txBody>
          <a:bodyPr/>
          <a:lstStyle/>
          <a:p>
            <a:pPr eaLnBrk="1" hangingPunct="1"/>
            <a:r>
              <a:rPr lang="en-AU" altLang="en-US" dirty="0" smtClean="0">
                <a:latin typeface="Arial" panose="020B0604020202020204" pitchFamily="34" charset="0"/>
                <a:cs typeface="Arial" panose="020B0604020202020204" pitchFamily="34" charset="0"/>
              </a:rPr>
              <a:t>References Part Two</a:t>
            </a:r>
          </a:p>
        </p:txBody>
      </p:sp>
      <p:sp>
        <p:nvSpPr>
          <p:cNvPr id="69635" name="Content Placeholder 2"/>
          <p:cNvSpPr>
            <a:spLocks noGrp="1"/>
          </p:cNvSpPr>
          <p:nvPr>
            <p:ph sz="half" idx="1"/>
          </p:nvPr>
        </p:nvSpPr>
        <p:spPr>
          <a:xfrm>
            <a:off x="457200" y="1219200"/>
            <a:ext cx="8686800" cy="4619625"/>
          </a:xfrm>
        </p:spPr>
        <p:txBody>
          <a:bodyPr/>
          <a:lstStyle/>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Kalsbeek, D. (2013). </a:t>
            </a:r>
            <a:r>
              <a:rPr lang="en-AU" altLang="en-US" sz="1300" i="1" smtClean="0">
                <a:solidFill>
                  <a:schemeClr val="tx1"/>
                </a:solidFill>
                <a:latin typeface="Arial" panose="020B0604020202020204" pitchFamily="34" charset="0"/>
                <a:cs typeface="Arial" panose="020B0604020202020204" pitchFamily="34" charset="0"/>
              </a:rPr>
              <a:t>Reframing retention strategy for institutional improvement. </a:t>
            </a:r>
            <a:r>
              <a:rPr lang="en-AU" altLang="en-US" sz="1300" smtClean="0">
                <a:solidFill>
                  <a:schemeClr val="tx1"/>
                </a:solidFill>
                <a:latin typeface="Arial" panose="020B0604020202020204" pitchFamily="34" charset="0"/>
                <a:cs typeface="Arial" panose="020B0604020202020204" pitchFamily="34" charset="0"/>
              </a:rPr>
              <a:t>San Francisco: Jossey-Bass.</a:t>
            </a:r>
          </a:p>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Keppell, M. (2014). Personalised learning strategies for higher education. The future of learning and teaching in next generation learning spaces. </a:t>
            </a:r>
            <a:r>
              <a:rPr lang="en-AU" altLang="en-US" sz="1300" i="1" smtClean="0">
                <a:solidFill>
                  <a:schemeClr val="tx1"/>
                </a:solidFill>
                <a:latin typeface="Arial" panose="020B0604020202020204" pitchFamily="34" charset="0"/>
                <a:cs typeface="Arial" panose="020B0604020202020204" pitchFamily="34" charset="0"/>
              </a:rPr>
              <a:t>International Perspectives on Higher Education Research</a:t>
            </a:r>
            <a:r>
              <a:rPr lang="en-AU" altLang="en-US" sz="1300" smtClean="0">
                <a:solidFill>
                  <a:schemeClr val="tx1"/>
                </a:solidFill>
                <a:latin typeface="Arial" panose="020B0604020202020204" pitchFamily="34" charset="0"/>
                <a:cs typeface="Arial" panose="020B0604020202020204" pitchFamily="34" charset="0"/>
              </a:rPr>
              <a:t>, 12, 3-22.</a:t>
            </a:r>
          </a:p>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Keppell, M. &amp; Riddle, M. (2012). Distributed  learning  places: Physical, blended and virtual  learning spaces in higher education. (pp.  1-20). In Mike Keppell, Kay Souter &amp; Matthew Riddle (Eds.). (2012). </a:t>
            </a:r>
            <a:r>
              <a:rPr lang="en-AU" altLang="en-US" sz="1300" i="1" smtClean="0">
                <a:solidFill>
                  <a:schemeClr val="tx1"/>
                </a:solidFill>
                <a:latin typeface="Arial" panose="020B0604020202020204" pitchFamily="34" charset="0"/>
                <a:cs typeface="Arial" panose="020B0604020202020204" pitchFamily="34" charset="0"/>
              </a:rPr>
              <a:t>Physical and virtual learning spaces in higher education: Concepts for the modern learning environment</a:t>
            </a:r>
            <a:r>
              <a:rPr lang="en-AU" altLang="en-US" sz="1300" smtClean="0">
                <a:solidFill>
                  <a:schemeClr val="tx1"/>
                </a:solidFill>
                <a:latin typeface="Arial" panose="020B0604020202020204" pitchFamily="34" charset="0"/>
                <a:cs typeface="Arial" panose="020B0604020202020204" pitchFamily="34" charset="0"/>
              </a:rPr>
              <a:t>. Information Science Publishing, Hershey.</a:t>
            </a:r>
          </a:p>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King, C. And James, R. (2013). Creating a Demand Driven System. In S. Marginson (Ed.). </a:t>
            </a:r>
            <a:r>
              <a:rPr lang="en-AU" altLang="en-US" sz="1300" i="1" smtClean="0">
                <a:solidFill>
                  <a:schemeClr val="tx1"/>
                </a:solidFill>
                <a:latin typeface="Arial" panose="020B0604020202020204" pitchFamily="34" charset="0"/>
                <a:cs typeface="Arial" panose="020B0604020202020204" pitchFamily="34" charset="0"/>
              </a:rPr>
              <a:t>Tertiary Education Policy in Australia</a:t>
            </a:r>
            <a:r>
              <a:rPr lang="en-AU" altLang="en-US" sz="1300" smtClean="0">
                <a:solidFill>
                  <a:schemeClr val="tx1"/>
                </a:solidFill>
                <a:latin typeface="Arial" panose="020B0604020202020204" pitchFamily="34" charset="0"/>
                <a:cs typeface="Arial" panose="020B0604020202020204" pitchFamily="34" charset="0"/>
              </a:rPr>
              <a:t>. Centre for the Study of Higher Education.</a:t>
            </a:r>
          </a:p>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McLoughlin, C. and Lee, M. ( 2010). Personalised and self-regulated learning in the Web 2.0 era: International exemplars of innovative pedagogy using social software. </a:t>
            </a:r>
            <a:r>
              <a:rPr lang="en-AU" altLang="en-US" sz="1300" i="1" smtClean="0">
                <a:solidFill>
                  <a:schemeClr val="tx1"/>
                </a:solidFill>
                <a:latin typeface="Arial" panose="020B0604020202020204" pitchFamily="34" charset="0"/>
                <a:cs typeface="Arial" panose="020B0604020202020204" pitchFamily="34" charset="0"/>
              </a:rPr>
              <a:t>Australasian Journal of Educational Technology</a:t>
            </a:r>
            <a:r>
              <a:rPr lang="en-AU" altLang="en-US" sz="1300" smtClean="0">
                <a:solidFill>
                  <a:schemeClr val="tx1"/>
                </a:solidFill>
                <a:latin typeface="Arial" panose="020B0604020202020204" pitchFamily="34" charset="0"/>
                <a:cs typeface="Arial" panose="020B0604020202020204" pitchFamily="34" charset="0"/>
              </a:rPr>
              <a:t>, volume 26, number 1, pp. 28-43.</a:t>
            </a:r>
          </a:p>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Norton, A. and Cherastidtham, I. (2014). </a:t>
            </a:r>
            <a:r>
              <a:rPr lang="en-AU" altLang="en-US" sz="1300" i="1" smtClean="0">
                <a:solidFill>
                  <a:schemeClr val="tx1"/>
                </a:solidFill>
                <a:latin typeface="Arial" panose="020B0604020202020204" pitchFamily="34" charset="0"/>
                <a:cs typeface="Arial" panose="020B0604020202020204" pitchFamily="34" charset="0"/>
              </a:rPr>
              <a:t>Mapping Australian higher education</a:t>
            </a:r>
            <a:r>
              <a:rPr lang="en-AU" altLang="en-US" sz="1300" smtClean="0">
                <a:solidFill>
                  <a:schemeClr val="tx1"/>
                </a:solidFill>
                <a:latin typeface="Arial" panose="020B0604020202020204" pitchFamily="34" charset="0"/>
                <a:cs typeface="Arial" panose="020B0604020202020204" pitchFamily="34" charset="0"/>
              </a:rPr>
              <a:t>, 2014-15, Grattan Institute, Australia.</a:t>
            </a:r>
          </a:p>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Reeve, D. (2004). Psycho-emotional dimensions of disability and social model. In C. Barnes and G. Mercer, </a:t>
            </a:r>
            <a:r>
              <a:rPr lang="en-AU" altLang="en-US" sz="1300" i="1" smtClean="0">
                <a:solidFill>
                  <a:schemeClr val="tx1"/>
                </a:solidFill>
                <a:latin typeface="Arial" panose="020B0604020202020204" pitchFamily="34" charset="0"/>
                <a:cs typeface="Arial" panose="020B0604020202020204" pitchFamily="34" charset="0"/>
              </a:rPr>
              <a:t>Implementing the social model of disability: Theory and research</a:t>
            </a:r>
            <a:r>
              <a:rPr lang="en-AU" altLang="en-US" sz="1300" smtClean="0">
                <a:solidFill>
                  <a:schemeClr val="tx1"/>
                </a:solidFill>
                <a:latin typeface="Arial" panose="020B0604020202020204" pitchFamily="34" charset="0"/>
                <a:cs typeface="Arial" panose="020B0604020202020204" pitchFamily="34" charset="0"/>
              </a:rPr>
              <a:t>. Leeds: The Disability Press, pp. 83-100.</a:t>
            </a:r>
          </a:p>
          <a:p>
            <a:pPr eaLnBrk="1" hangingPunct="1">
              <a:spcAft>
                <a:spcPts val="600"/>
              </a:spcAft>
            </a:pPr>
            <a:r>
              <a:rPr lang="en-AU" altLang="en-US" sz="1300" smtClean="0">
                <a:solidFill>
                  <a:schemeClr val="tx1"/>
                </a:solidFill>
                <a:latin typeface="Arial" panose="020B0604020202020204" pitchFamily="34" charset="0"/>
                <a:cs typeface="Arial" panose="020B0604020202020204" pitchFamily="34" charset="0"/>
              </a:rPr>
              <a:t>Shakespeare, T., &amp; Watson, N. (2001). The social model of disability: an outdated ideology?. </a:t>
            </a:r>
            <a:r>
              <a:rPr lang="en-AU" altLang="en-US" sz="1300" i="1" smtClean="0">
                <a:solidFill>
                  <a:schemeClr val="tx1"/>
                </a:solidFill>
                <a:latin typeface="Arial" panose="020B0604020202020204" pitchFamily="34" charset="0"/>
                <a:cs typeface="Arial" panose="020B0604020202020204" pitchFamily="34" charset="0"/>
              </a:rPr>
              <a:t>Research in social science and disability</a:t>
            </a:r>
            <a:r>
              <a:rPr lang="en-AU" altLang="en-US" sz="1300" smtClean="0">
                <a:solidFill>
                  <a:schemeClr val="tx1"/>
                </a:solidFill>
                <a:latin typeface="Arial" panose="020B0604020202020204" pitchFamily="34" charset="0"/>
                <a:cs typeface="Arial" panose="020B0604020202020204" pitchFamily="34" charset="0"/>
              </a:rPr>
              <a:t>, 2, 9-28.</a:t>
            </a:r>
          </a:p>
          <a:p>
            <a:pPr eaLnBrk="1" hangingPunct="1">
              <a:spcAft>
                <a:spcPts val="600"/>
              </a:spcAft>
            </a:pPr>
            <a:endParaRPr lang="en-AU" altLang="en-US" sz="13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720725"/>
          </a:xfrm>
        </p:spPr>
        <p:txBody>
          <a:bodyPr/>
          <a:lstStyle/>
          <a:p>
            <a:pPr eaLnBrk="1" hangingPunct="1"/>
            <a:r>
              <a:rPr lang="en-AU" altLang="en-US" dirty="0" smtClean="0">
                <a:latin typeface="Arial" panose="020B0604020202020204" pitchFamily="34" charset="0"/>
                <a:cs typeface="Arial" panose="020B0604020202020204" pitchFamily="34" charset="0"/>
              </a:rPr>
              <a:t>References Part Three</a:t>
            </a:r>
          </a:p>
        </p:txBody>
      </p:sp>
      <p:sp>
        <p:nvSpPr>
          <p:cNvPr id="70659" name="Content Placeholder 2"/>
          <p:cNvSpPr>
            <a:spLocks noGrp="1"/>
          </p:cNvSpPr>
          <p:nvPr>
            <p:ph sz="half" idx="1"/>
          </p:nvPr>
        </p:nvSpPr>
        <p:spPr>
          <a:xfrm>
            <a:off x="457200" y="1219200"/>
            <a:ext cx="8686800" cy="5029200"/>
          </a:xfrm>
        </p:spPr>
        <p:txBody>
          <a:bodyPr/>
          <a:lstStyle/>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Siemens, G. (2007). PLEs - I acronym, therefore I exist. </a:t>
            </a:r>
            <a:r>
              <a:rPr lang="en-AU" altLang="en-US" sz="1300" i="1" smtClean="0">
                <a:solidFill>
                  <a:schemeClr val="tx1"/>
                </a:solidFill>
                <a:latin typeface="Arial" panose="020B0604020202020204" pitchFamily="34" charset="0"/>
                <a:cs typeface="Arial" panose="020B0604020202020204" pitchFamily="34" charset="0"/>
              </a:rPr>
              <a:t>elearnspace: learning, networks, knowledge, technology, community</a:t>
            </a:r>
            <a:r>
              <a:rPr lang="en-AU" altLang="en-US" sz="1300" smtClean="0">
                <a:solidFill>
                  <a:schemeClr val="tx1"/>
                </a:solidFill>
                <a:latin typeface="Arial" panose="020B0604020202020204" pitchFamily="34" charset="0"/>
                <a:cs typeface="Arial" panose="020B0604020202020204" pitchFamily="34" charset="0"/>
              </a:rPr>
              <a:t> [weblog].</a:t>
            </a:r>
          </a:p>
          <a:p>
            <a:pPr eaLnBrk="1" hangingPunct="1">
              <a:spcAft>
                <a:spcPts val="700"/>
              </a:spcAft>
            </a:pPr>
            <a:r>
              <a:rPr lang="en-AU" altLang="en-US" sz="1300" i="1" smtClean="0">
                <a:solidFill>
                  <a:schemeClr val="tx1"/>
                </a:solidFill>
                <a:latin typeface="Arial" panose="020B0604020202020204" pitchFamily="34" charset="0"/>
                <a:cs typeface="Arial" panose="020B0604020202020204" pitchFamily="34" charset="0"/>
              </a:rPr>
              <a:t>Transforming Australia's Higher Education System (2009). </a:t>
            </a:r>
            <a:r>
              <a:rPr lang="en-AU" altLang="en-US" sz="1300" smtClean="0">
                <a:solidFill>
                  <a:schemeClr val="tx1"/>
                </a:solidFill>
                <a:latin typeface="Arial" panose="020B0604020202020204" pitchFamily="34" charset="0"/>
                <a:cs typeface="Arial" panose="020B0604020202020204" pitchFamily="34" charset="0"/>
              </a:rPr>
              <a:t>Canberra: Commonwealth of Australia.</a:t>
            </a:r>
          </a:p>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Tronto, J. (1993). </a:t>
            </a:r>
            <a:r>
              <a:rPr lang="en-AU" altLang="en-US" sz="1300" i="1" smtClean="0">
                <a:solidFill>
                  <a:schemeClr val="tx1"/>
                </a:solidFill>
                <a:latin typeface="Arial" panose="020B0604020202020204" pitchFamily="34" charset="0"/>
                <a:cs typeface="Arial" panose="020B0604020202020204" pitchFamily="34" charset="0"/>
              </a:rPr>
              <a:t>Moral boundaries. </a:t>
            </a:r>
            <a:r>
              <a:rPr lang="en-AU" altLang="en-US" sz="1300" smtClean="0">
                <a:solidFill>
                  <a:schemeClr val="tx1"/>
                </a:solidFill>
                <a:latin typeface="Arial" panose="020B0604020202020204" pitchFamily="34" charset="0"/>
                <a:cs typeface="Arial" panose="020B0604020202020204" pitchFamily="34" charset="0"/>
              </a:rPr>
              <a:t>New York: Routledge.</a:t>
            </a:r>
          </a:p>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United Nations (UN) </a:t>
            </a:r>
            <a:r>
              <a:rPr lang="en-AU" altLang="en-US" sz="1300" i="1" smtClean="0">
                <a:solidFill>
                  <a:schemeClr val="tx1"/>
                </a:solidFill>
                <a:latin typeface="Arial" panose="020B0604020202020204" pitchFamily="34" charset="0"/>
                <a:cs typeface="Arial" panose="020B0604020202020204" pitchFamily="34" charset="0"/>
              </a:rPr>
              <a:t>Millennium Development Goals</a:t>
            </a:r>
            <a:r>
              <a:rPr lang="en-AU" altLang="en-US" sz="1300" smtClean="0">
                <a:solidFill>
                  <a:schemeClr val="tx1"/>
                </a:solidFill>
                <a:latin typeface="Arial" panose="020B0604020202020204" pitchFamily="34" charset="0"/>
                <a:cs typeface="Arial" panose="020B0604020202020204" pitchFamily="34" charset="0"/>
              </a:rPr>
              <a:t>. Retrieved October 3, 2015, from, </a:t>
            </a:r>
            <a:r>
              <a:rPr lang="en-AU" altLang="en-US" sz="1300" smtClean="0">
                <a:solidFill>
                  <a:schemeClr val="tx1"/>
                </a:solidFill>
                <a:latin typeface="Arial" panose="020B0604020202020204" pitchFamily="34" charset="0"/>
                <a:cs typeface="Arial" panose="020B0604020202020204" pitchFamily="34" charset="0"/>
                <a:hlinkClick r:id="rId3"/>
              </a:rPr>
              <a:t>http://www.un.org/millenniumgoals/</a:t>
            </a:r>
            <a:r>
              <a:rPr lang="en-AU" altLang="en-US" sz="1300" smtClean="0">
                <a:solidFill>
                  <a:schemeClr val="tx1"/>
                </a:solidFill>
                <a:latin typeface="Arial" panose="020B0604020202020204" pitchFamily="34" charset="0"/>
                <a:cs typeface="Arial" panose="020B0604020202020204" pitchFamily="34" charset="0"/>
              </a:rPr>
              <a:t> </a:t>
            </a:r>
          </a:p>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United Nations Educational, Scientific and Cultural Organization (UNESCO). </a:t>
            </a:r>
            <a:r>
              <a:rPr lang="en-AU" altLang="en-US" sz="1300" i="1" smtClean="0">
                <a:solidFill>
                  <a:schemeClr val="tx1"/>
                </a:solidFill>
                <a:latin typeface="Arial" panose="020B0604020202020204" pitchFamily="34" charset="0"/>
                <a:cs typeface="Arial" panose="020B0604020202020204" pitchFamily="34" charset="0"/>
              </a:rPr>
              <a:t>Education for All (EFA) Global Monitoring Report</a:t>
            </a:r>
            <a:r>
              <a:rPr lang="en-AU" altLang="en-US" sz="1300" smtClean="0">
                <a:solidFill>
                  <a:schemeClr val="tx1"/>
                </a:solidFill>
                <a:latin typeface="Arial" panose="020B0604020202020204" pitchFamily="34" charset="0"/>
                <a:cs typeface="Arial" panose="020B0604020202020204" pitchFamily="34" charset="0"/>
              </a:rPr>
              <a:t>. Retrieved October 3, 2015, from, </a:t>
            </a:r>
            <a:r>
              <a:rPr lang="en-AU" altLang="en-US" sz="1300" smtClean="0">
                <a:solidFill>
                  <a:schemeClr val="tx1"/>
                </a:solidFill>
                <a:latin typeface="Arial" panose="020B0604020202020204" pitchFamily="34" charset="0"/>
                <a:cs typeface="Arial" panose="020B0604020202020204" pitchFamily="34" charset="0"/>
                <a:hlinkClick r:id="rId4"/>
              </a:rPr>
              <a:t>http://www.unesco.org/new/en/education/themes/leading-the-international-agenda/efareport/</a:t>
            </a:r>
            <a:r>
              <a:rPr lang="en-AU" altLang="en-US" sz="1300" smtClean="0">
                <a:solidFill>
                  <a:schemeClr val="tx1"/>
                </a:solidFill>
                <a:latin typeface="Arial" panose="020B0604020202020204" pitchFamily="34" charset="0"/>
                <a:cs typeface="Arial" panose="020B0604020202020204" pitchFamily="34" charset="0"/>
              </a:rPr>
              <a:t>. </a:t>
            </a:r>
          </a:p>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United Nations (UN) </a:t>
            </a:r>
            <a:r>
              <a:rPr lang="en-AU" altLang="en-US" sz="1300" i="1" smtClean="0">
                <a:solidFill>
                  <a:schemeClr val="tx1"/>
                </a:solidFill>
                <a:latin typeface="Arial" panose="020B0604020202020204" pitchFamily="34" charset="0"/>
                <a:cs typeface="Arial" panose="020B0604020202020204" pitchFamily="34" charset="0"/>
              </a:rPr>
              <a:t>Convention on the Rights of Persons with Disabilities: Status of Signatories and Parties</a:t>
            </a:r>
            <a:r>
              <a:rPr lang="en-AU" altLang="en-US" sz="1300" smtClean="0">
                <a:solidFill>
                  <a:schemeClr val="tx1"/>
                </a:solidFill>
                <a:latin typeface="Arial" panose="020B0604020202020204" pitchFamily="34" charset="0"/>
                <a:cs typeface="Arial" panose="020B0604020202020204" pitchFamily="34" charset="0"/>
              </a:rPr>
              <a:t>, 2006. Retrieved October 3, 2015, from, at </a:t>
            </a:r>
            <a:r>
              <a:rPr lang="en-AU" altLang="en-US" sz="1300" smtClean="0">
                <a:solidFill>
                  <a:schemeClr val="tx1"/>
                </a:solidFill>
                <a:latin typeface="Arial" panose="020B0604020202020204" pitchFamily="34" charset="0"/>
                <a:cs typeface="Arial" panose="020B0604020202020204" pitchFamily="34" charset="0"/>
                <a:hlinkClick r:id="rId5"/>
              </a:rPr>
              <a:t>http://www.un.org/disabilities/convention/conventionfull.shtml</a:t>
            </a:r>
            <a:r>
              <a:rPr lang="en-AU" altLang="en-US" sz="1300" smtClean="0">
                <a:solidFill>
                  <a:schemeClr val="tx1"/>
                </a:solidFill>
                <a:latin typeface="Arial" panose="020B0604020202020204" pitchFamily="34" charset="0"/>
                <a:cs typeface="Arial" panose="020B0604020202020204" pitchFamily="34" charset="0"/>
              </a:rPr>
              <a:t>.</a:t>
            </a:r>
          </a:p>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W3C, 2008. </a:t>
            </a:r>
            <a:r>
              <a:rPr lang="en-AU" altLang="en-US" sz="1300" i="1" smtClean="0">
                <a:solidFill>
                  <a:schemeClr val="tx1"/>
                </a:solidFill>
                <a:latin typeface="Arial" panose="020B0604020202020204" pitchFamily="34" charset="0"/>
                <a:cs typeface="Arial" panose="020B0604020202020204" pitchFamily="34" charset="0"/>
              </a:rPr>
              <a:t>Web Content Accessibility Guidelines (WCAG) 2.0</a:t>
            </a:r>
            <a:r>
              <a:rPr lang="en-AU" altLang="en-US" sz="1300" smtClean="0">
                <a:solidFill>
                  <a:schemeClr val="tx1"/>
                </a:solidFill>
                <a:latin typeface="Arial" panose="020B0604020202020204" pitchFamily="34" charset="0"/>
                <a:cs typeface="Arial" panose="020B0604020202020204" pitchFamily="34" charset="0"/>
              </a:rPr>
              <a:t>. Retrieved October 3, 2015, from, </a:t>
            </a:r>
            <a:r>
              <a:rPr lang="en-AU" altLang="en-US" sz="1300" smtClean="0">
                <a:solidFill>
                  <a:schemeClr val="tx1"/>
                </a:solidFill>
                <a:latin typeface="Arial" panose="020B0604020202020204" pitchFamily="34" charset="0"/>
                <a:cs typeface="Arial" panose="020B0604020202020204" pitchFamily="34" charset="0"/>
                <a:hlinkClick r:id="rId6"/>
              </a:rPr>
              <a:t>http://www.w3.org/TR/WCAG20/</a:t>
            </a:r>
            <a:r>
              <a:rPr lang="en-AU" altLang="en-US" sz="1300" smtClean="0">
                <a:solidFill>
                  <a:schemeClr val="tx1"/>
                </a:solidFill>
                <a:latin typeface="Arial" panose="020B0604020202020204" pitchFamily="34" charset="0"/>
                <a:cs typeface="Arial" panose="020B0604020202020204" pitchFamily="34" charset="0"/>
              </a:rPr>
              <a:t>.</a:t>
            </a:r>
          </a:p>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Wendell, S. (1989). Toward a feminist theory of disability. </a:t>
            </a:r>
            <a:r>
              <a:rPr lang="en-AU" altLang="en-US" sz="1300" i="1" smtClean="0">
                <a:solidFill>
                  <a:schemeClr val="tx1"/>
                </a:solidFill>
                <a:latin typeface="Arial" panose="020B0604020202020204" pitchFamily="34" charset="0"/>
                <a:cs typeface="Arial" panose="020B0604020202020204" pitchFamily="34" charset="0"/>
              </a:rPr>
              <a:t>Hypatia</a:t>
            </a:r>
            <a:r>
              <a:rPr lang="en-AU" altLang="en-US" sz="1300" smtClean="0">
                <a:solidFill>
                  <a:schemeClr val="tx1"/>
                </a:solidFill>
                <a:latin typeface="Arial" panose="020B0604020202020204" pitchFamily="34" charset="0"/>
                <a:cs typeface="Arial" panose="020B0604020202020204" pitchFamily="34" charset="0"/>
              </a:rPr>
              <a:t>, 4(2), 104-124.</a:t>
            </a:r>
          </a:p>
          <a:p>
            <a:pPr eaLnBrk="1" hangingPunct="1">
              <a:spcAft>
                <a:spcPts val="700"/>
              </a:spcAft>
            </a:pPr>
            <a:r>
              <a:rPr lang="en-AU" altLang="en-US" sz="1300" smtClean="0">
                <a:solidFill>
                  <a:schemeClr val="tx1"/>
                </a:solidFill>
                <a:latin typeface="Arial" panose="020B0604020202020204" pitchFamily="34" charset="0"/>
                <a:cs typeface="Arial" panose="020B0604020202020204" pitchFamily="34" charset="0"/>
              </a:rPr>
              <a:t>WHO, 2002. </a:t>
            </a:r>
            <a:r>
              <a:rPr lang="en-AU" altLang="en-US" sz="1300" i="1" smtClean="0">
                <a:solidFill>
                  <a:schemeClr val="tx1"/>
                </a:solidFill>
                <a:latin typeface="Arial" panose="020B0604020202020204" pitchFamily="34" charset="0"/>
                <a:cs typeface="Arial" panose="020B0604020202020204" pitchFamily="34" charset="0"/>
              </a:rPr>
              <a:t>Towards a common language for functioning, disability and health: ICF, The International Classification of Functioning, Disability and Health</a:t>
            </a:r>
            <a:r>
              <a:rPr lang="en-AU" altLang="en-US" sz="1300" smtClean="0">
                <a:solidFill>
                  <a:schemeClr val="tx1"/>
                </a:solidFill>
                <a:latin typeface="Arial" panose="020B0604020202020204" pitchFamily="34" charset="0"/>
                <a:cs typeface="Arial" panose="020B0604020202020204" pitchFamily="34" charset="0"/>
              </a:rPr>
              <a:t>. Retrieved, October 3, 2015, from, </a:t>
            </a:r>
            <a:r>
              <a:rPr lang="en-AU" altLang="en-US" sz="1300" smtClean="0">
                <a:solidFill>
                  <a:schemeClr val="tx1"/>
                </a:solidFill>
                <a:latin typeface="Arial" panose="020B0604020202020204" pitchFamily="34" charset="0"/>
                <a:cs typeface="Arial" panose="020B0604020202020204" pitchFamily="34" charset="0"/>
                <a:hlinkClick r:id="rId7"/>
              </a:rPr>
              <a:t>http://www.who.int/classifications/icf/icfbeginnersguide.pdf?ua=1</a:t>
            </a:r>
            <a:r>
              <a:rPr lang="en-AU" altLang="en-US" sz="1300" smtClean="0">
                <a:solidFill>
                  <a:schemeClr val="tx1"/>
                </a:solidFill>
                <a:latin typeface="Arial" panose="020B0604020202020204" pitchFamily="34" charset="0"/>
                <a:cs typeface="Arial" panose="020B0604020202020204" pitchFamily="34" charset="0"/>
              </a:rPr>
              <a:t>.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457200" y="228600"/>
            <a:ext cx="8229600" cy="720725"/>
          </a:xfrm>
        </p:spPr>
        <p:txBody>
          <a:bodyPr/>
          <a:lstStyle/>
          <a:p>
            <a:pPr eaLnBrk="1" hangingPunct="1"/>
            <a:r>
              <a:rPr lang="en-AU" altLang="en-US" dirty="0" smtClean="0">
                <a:latin typeface="Arial" panose="020B0604020202020204" pitchFamily="34" charset="0"/>
                <a:cs typeface="Arial" panose="020B0604020202020204" pitchFamily="34" charset="0"/>
              </a:rPr>
              <a:t>Impact of the Reforms – Graph Depiction</a:t>
            </a:r>
          </a:p>
        </p:txBody>
      </p:sp>
      <p:graphicFrame>
        <p:nvGraphicFramePr>
          <p:cNvPr id="33795" name="Chart 5" descr="Line graph shows 5 different coloured lines reflecting the enrolment trends reported on previous slide. Thre is a vertical line showing the introduction of reforms in 2009 and the lines show the growth in enrolments for each group of people since that time. The first line shows maximum growth for regional people, next major trend evident for low SES, much lower growth but still evident for people with disabilities, those from non-English speaking backgrounds and those from Indigenous backgrounds with lowest growth for those from remote locations." title="Line graph showing upward trend of enrolments in higher education since 2009 by people from diverse backgrounds based on Department of Education 2013 data."/>
          <p:cNvGraphicFramePr>
            <a:graphicFrameLocks/>
          </p:cNvGraphicFramePr>
          <p:nvPr>
            <p:extLst>
              <p:ext uri="{D42A27DB-BD31-4B8C-83A1-F6EECF244321}">
                <p14:modId xmlns:p14="http://schemas.microsoft.com/office/powerpoint/2010/main" val="2901670877"/>
              </p:ext>
            </p:extLst>
          </p:nvPr>
        </p:nvGraphicFramePr>
        <p:xfrm>
          <a:off x="641350" y="1219200"/>
          <a:ext cx="7861300" cy="4572000"/>
        </p:xfrm>
        <a:graphic>
          <a:graphicData uri="http://schemas.openxmlformats.org/presentationml/2006/ole">
            <mc:AlternateContent xmlns:mc="http://schemas.openxmlformats.org/markup-compatibility/2006">
              <mc:Choice xmlns:v="urn:schemas-microsoft-com:vml" Requires="v">
                <p:oleObj spid="_x0000_s33808" name="Chart" r:id="rId4" imgW="7856352" imgH="4572216" progId="Excel.Chart.8">
                  <p:embed/>
                </p:oleObj>
              </mc:Choice>
              <mc:Fallback>
                <p:oleObj name="Chart" r:id="rId4" imgW="7856352" imgH="4572216" progId="Excel.Chart.8">
                  <p:embed/>
                  <p:pic>
                    <p:nvPicPr>
                      <p:cNvPr id="0" name="Chart 5"/>
                      <p:cNvPicPr>
                        <a:picLocks noChangeArrowheads="1"/>
                      </p:cNvPicPr>
                      <p:nvPr/>
                    </p:nvPicPr>
                    <p:blipFill>
                      <a:blip r:embed="rId5"/>
                      <a:srcRect/>
                      <a:stretch>
                        <a:fillRect/>
                      </a:stretch>
                    </p:blipFill>
                    <p:spPr bwMode="auto">
                      <a:xfrm>
                        <a:off x="641350" y="1219200"/>
                        <a:ext cx="7861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a:spLocks noChangeArrowheads="1"/>
          </p:cNvSpPr>
          <p:nvPr/>
        </p:nvSpPr>
        <p:spPr bwMode="auto">
          <a:xfrm>
            <a:off x="4876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AU" altLang="en-US" sz="800">
                <a:solidFill>
                  <a:srgbClr val="000000"/>
                </a:solidFill>
                <a:latin typeface="Arial" panose="020B0604020202020204" pitchFamily="34" charset="0"/>
              </a:rPr>
              <a:t>Transforming Australia’s Higher Education System report published  in 2009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457200" y="274638"/>
            <a:ext cx="8229600" cy="720725"/>
          </a:xfrm>
        </p:spPr>
        <p:txBody>
          <a:bodyPr/>
          <a:lstStyle/>
          <a:p>
            <a:pPr eaLnBrk="1" hangingPunct="1"/>
            <a:r>
              <a:rPr lang="en-AU" altLang="en-US" dirty="0" smtClean="0">
                <a:solidFill>
                  <a:srgbClr val="003768"/>
                </a:solidFill>
                <a:latin typeface="Arial" panose="020B0604020202020204" pitchFamily="34" charset="0"/>
                <a:cs typeface="Arial" panose="020B0604020202020204" pitchFamily="34" charset="0"/>
              </a:rPr>
              <a:t>Impact of the Reforms (King and James, 2013)</a:t>
            </a:r>
          </a:p>
        </p:txBody>
      </p:sp>
      <p:sp>
        <p:nvSpPr>
          <p:cNvPr id="2" name="Rectangle 1"/>
          <p:cNvSpPr/>
          <p:nvPr/>
        </p:nvSpPr>
        <p:spPr>
          <a:xfrm>
            <a:off x="685800" y="1104900"/>
            <a:ext cx="7315200" cy="5165725"/>
          </a:xfrm>
          <a:prstGeom prst="rect">
            <a:avLst/>
          </a:prstGeom>
        </p:spPr>
        <p:txBody>
          <a:bodyPr>
            <a:spAutoFit/>
          </a:bodyPr>
          <a:lstStyle/>
          <a:p>
            <a:pPr defTabSz="914393" eaLnBrk="1" fontAlgn="auto" hangingPunct="1">
              <a:spcBef>
                <a:spcPts val="0"/>
              </a:spcBef>
              <a:spcAft>
                <a:spcPts val="1000"/>
              </a:spcAft>
              <a:defRPr/>
            </a:pPr>
            <a:r>
              <a:rPr lang="en-AU" dirty="0">
                <a:solidFill>
                  <a:prstClr val="black"/>
                </a:solidFill>
                <a:latin typeface="Arial"/>
              </a:rPr>
              <a:t>King and James (2013) note the following impacts from the changes:</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Universities enrolled an additional 5% of places in 2009 in response to the Bradley recommendations and in anticipation of the implementation of the recommended reforms.</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By 2012 the number of funded places was 21% over the 2009 target under the previous policy. </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Increases in the number of students with an Australian Tertiary Admission Rank (ATAR) of 70 or more and among people with mid level (40 to 70) ATARs. </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Student demand and the supply of places enabled the Australian higher education system to expand and accommodate different groups of students. </a:t>
            </a:r>
          </a:p>
          <a:p>
            <a:pPr marL="285750" indent="-285750" defTabSz="914393" eaLnBrk="1" fontAlgn="auto" hangingPunct="1">
              <a:spcBef>
                <a:spcPts val="0"/>
              </a:spcBef>
              <a:spcAft>
                <a:spcPts val="1000"/>
              </a:spcAft>
              <a:buFont typeface="Arial" panose="020B0604020202020204" pitchFamily="34" charset="0"/>
              <a:buChar char="•"/>
              <a:defRPr/>
            </a:pPr>
            <a:r>
              <a:rPr lang="en-AU" dirty="0">
                <a:solidFill>
                  <a:prstClr val="black"/>
                </a:solidFill>
                <a:latin typeface="Arial"/>
              </a:rPr>
              <a:t>King and James (2013) raise two concerns: 1) Whether HEIs may be recruiting students who may not be capable of [or suited to] higher education pathways; and 2) Whether HEIs can achieve the desired outcomes given the financial resources available to them.</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457200" y="274638"/>
            <a:ext cx="8229600" cy="720725"/>
          </a:xfrm>
        </p:spPr>
        <p:txBody>
          <a:bodyPr/>
          <a:lstStyle/>
          <a:p>
            <a:pPr eaLnBrk="1" hangingPunct="1"/>
            <a:r>
              <a:rPr lang="en-AU" altLang="en-US" smtClean="0">
                <a:solidFill>
                  <a:srgbClr val="003768"/>
                </a:solidFill>
                <a:latin typeface="Arial" panose="020B0604020202020204" pitchFamily="34" charset="0"/>
                <a:cs typeface="Arial" panose="020B0604020202020204" pitchFamily="34" charset="0"/>
              </a:rPr>
              <a:t>Implications</a:t>
            </a:r>
          </a:p>
        </p:txBody>
      </p:sp>
      <p:sp>
        <p:nvSpPr>
          <p:cNvPr id="35843" name="Rectangle 1"/>
          <p:cNvSpPr>
            <a:spLocks noChangeArrowheads="1"/>
          </p:cNvSpPr>
          <p:nvPr/>
        </p:nvSpPr>
        <p:spPr bwMode="auto">
          <a:xfrm>
            <a:off x="685800" y="1104900"/>
            <a:ext cx="82296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buFont typeface="Arial" panose="020B0604020202020204" pitchFamily="34" charset="0"/>
              <a:buChar char="•"/>
            </a:pPr>
            <a:r>
              <a:rPr lang="en-AU" altLang="en-US" sz="1900">
                <a:solidFill>
                  <a:srgbClr val="000000"/>
                </a:solidFill>
                <a:latin typeface="Arial" panose="020B0604020202020204" pitchFamily="34" charset="0"/>
              </a:rPr>
              <a:t>Online enrolments have continued to increase, but as Norton and Cherastidtham note (2014), ‘the distinctions between online and on-campus are blurring’. As he suggests, almost all students now rely on online technologies’.</a:t>
            </a:r>
          </a:p>
          <a:p>
            <a:pPr eaLnBrk="1" hangingPunct="1">
              <a:spcAft>
                <a:spcPts val="1000"/>
              </a:spcAft>
              <a:buFont typeface="Arial" panose="020B0604020202020204" pitchFamily="34" charset="0"/>
              <a:buChar char="•"/>
            </a:pPr>
            <a:r>
              <a:rPr lang="en-AU" altLang="en-US" sz="1900">
                <a:solidFill>
                  <a:srgbClr val="000000"/>
                </a:solidFill>
                <a:latin typeface="Arial" panose="020B0604020202020204" pitchFamily="34" charset="0"/>
              </a:rPr>
              <a:t>Keppell  &amp;  Riddle (2012) also note that higher education learning ‘is no longer typified by a singular place of learning but a range of places and spaces  that  we  seamlessly  move through’ (such as working at home, reading journal articles while commuting, via a learning  management  system, or attending  formal  classes  on campus). </a:t>
            </a:r>
          </a:p>
          <a:p>
            <a:pPr eaLnBrk="1" hangingPunct="1">
              <a:spcAft>
                <a:spcPts val="1000"/>
              </a:spcAft>
              <a:buFont typeface="Arial" panose="020B0604020202020204" pitchFamily="34" charset="0"/>
              <a:buChar char="•"/>
            </a:pPr>
            <a:r>
              <a:rPr lang="en-AU" altLang="en-US" sz="1900">
                <a:solidFill>
                  <a:srgbClr val="000000"/>
                </a:solidFill>
                <a:latin typeface="Arial" panose="020B0604020202020204" pitchFamily="34" charset="0"/>
              </a:rPr>
              <a:t>Such trends have ‘implications for the place  and  space  of  learning  and will  require  digital citizens to have  sophisticated  literacies to  embrace ubiquitous learning spaces’ (Keppell, 2014).</a:t>
            </a:r>
          </a:p>
          <a:p>
            <a:pPr eaLnBrk="1" hangingPunct="1">
              <a:spcAft>
                <a:spcPts val="1000"/>
              </a:spcAft>
              <a:buFont typeface="Arial" panose="020B0604020202020204" pitchFamily="34" charset="0"/>
              <a:buChar char="•"/>
            </a:pPr>
            <a:r>
              <a:rPr lang="en-AU" altLang="en-US" sz="1900">
                <a:solidFill>
                  <a:srgbClr val="000000"/>
                </a:solidFill>
                <a:latin typeface="Arial" panose="020B0604020202020204" pitchFamily="34" charset="0"/>
              </a:rPr>
              <a:t>The need for inclusive online learning environments is particularly salient given the implications of the widening participation agenda and the trend towards increasing reliance on technologies for learning.</a:t>
            </a:r>
          </a:p>
          <a:p>
            <a:pPr eaLnBrk="1" hangingPunct="1">
              <a:spcAft>
                <a:spcPts val="1000"/>
              </a:spcAft>
              <a:buFont typeface="Arial" panose="020B0604020202020204" pitchFamily="34" charset="0"/>
              <a:buChar char="•"/>
            </a:pPr>
            <a:endParaRPr lang="en-AU" altLang="en-US">
              <a:solidFill>
                <a:srgbClr val="000000"/>
              </a:solidFill>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720725"/>
          </a:xfrm>
        </p:spPr>
        <p:txBody>
          <a:bodyPr/>
          <a:lstStyle/>
          <a:p>
            <a:pPr eaLnBrk="1" hangingPunct="1"/>
            <a:r>
              <a:rPr lang="en-AU" altLang="en-US" smtClean="0">
                <a:solidFill>
                  <a:schemeClr val="tx1"/>
                </a:solidFill>
                <a:latin typeface="Arial" panose="020B0604020202020204" pitchFamily="34" charset="0"/>
                <a:cs typeface="Arial" panose="020B0604020202020204" pitchFamily="34" charset="0"/>
              </a:rPr>
              <a:t>Rethinking Disability and Diversity</a:t>
            </a:r>
          </a:p>
        </p:txBody>
      </p:sp>
      <p:sp>
        <p:nvSpPr>
          <p:cNvPr id="36867" name="Content Placeholder 2"/>
          <p:cNvSpPr>
            <a:spLocks noGrp="1"/>
          </p:cNvSpPr>
          <p:nvPr>
            <p:ph sz="half" idx="1"/>
          </p:nvPr>
        </p:nvSpPr>
        <p:spPr>
          <a:xfrm>
            <a:off x="457200" y="1219200"/>
            <a:ext cx="8382000" cy="4619625"/>
          </a:xfrm>
        </p:spPr>
        <p:txBody>
          <a:bodyPr/>
          <a:lstStyle/>
          <a:p>
            <a:r>
              <a:rPr lang="en-AU" altLang="en-US" sz="2400" smtClean="0">
                <a:solidFill>
                  <a:schemeClr val="tx1"/>
                </a:solidFill>
                <a:latin typeface="Arial" panose="020B0604020202020204" pitchFamily="34" charset="0"/>
                <a:cs typeface="Arial" panose="020B0604020202020204" pitchFamily="34" charset="0"/>
              </a:rPr>
              <a:t>The Social Model of Disability evolved out of resistance to the medical model. </a:t>
            </a:r>
          </a:p>
          <a:p>
            <a:r>
              <a:rPr lang="en-AU" altLang="en-US" sz="2400" smtClean="0">
                <a:solidFill>
                  <a:schemeClr val="tx1"/>
                </a:solidFill>
                <a:latin typeface="Arial" panose="020B0604020202020204" pitchFamily="34" charset="0"/>
                <a:cs typeface="Arial" panose="020B0604020202020204" pitchFamily="34" charset="0"/>
              </a:rPr>
              <a:t>This Model perpetuated a Cartesian view of disability in attempting to separate impairment and disability; a more holistic social framework is required (Beckett, 2006).</a:t>
            </a:r>
          </a:p>
          <a:p>
            <a:r>
              <a:rPr lang="en-AU" altLang="en-US" sz="2400" smtClean="0">
                <a:solidFill>
                  <a:schemeClr val="tx1"/>
                </a:solidFill>
                <a:latin typeface="Arial" panose="020B0604020202020204" pitchFamily="34" charset="0"/>
                <a:cs typeface="Arial" panose="020B0604020202020204" pitchFamily="34" charset="0"/>
              </a:rPr>
              <a:t>The biopsychosocial model recognises that it is the combination of the bio-psycho (Thomas, 2001, cited in Gabel and Peters, 2004) with social processes that lead to physical and emotional oppression (Reeve, 2004).</a:t>
            </a:r>
          </a:p>
          <a:p>
            <a:r>
              <a:rPr lang="en-AU" altLang="en-US" sz="2400" smtClean="0">
                <a:solidFill>
                  <a:schemeClr val="tx1"/>
                </a:solidFill>
                <a:latin typeface="Arial" panose="020B0604020202020204" pitchFamily="34" charset="0"/>
                <a:cs typeface="Arial" panose="020B0604020202020204" pitchFamily="34" charset="0"/>
              </a:rPr>
              <a:t>This is the approach adopted by the World Health Organization in the International Classification of Functioning, Disability and Health (WHO, 2002).</a:t>
            </a:r>
          </a:p>
          <a:p>
            <a:endParaRPr lang="en-AU" altLang="en-US" sz="2400" smtClean="0">
              <a:solidFill>
                <a:schemeClr val="tx1"/>
              </a:solidFill>
              <a:latin typeface="Arial" panose="020B0604020202020204" pitchFamily="34" charset="0"/>
              <a:cs typeface="Arial" panose="020B0604020202020204" pitchFamily="34" charset="0"/>
            </a:endParaRPr>
          </a:p>
          <a:p>
            <a:pPr eaLnBrk="1" hangingPunct="1"/>
            <a:r>
              <a:rPr lang="en-US" altLang="en-US" sz="2400" smtClean="0">
                <a:solidFill>
                  <a:schemeClr val="tx1"/>
                </a:solidFill>
                <a:latin typeface="Arial" panose="020B0604020202020204" pitchFamily="34" charset="0"/>
                <a:cs typeface="Arial" panose="020B0604020202020204" pitchFamily="34" charset="0"/>
              </a:rPr>
              <a:t/>
            </a:r>
            <a:br>
              <a:rPr lang="en-US" altLang="en-US" sz="2400" smtClean="0">
                <a:solidFill>
                  <a:schemeClr val="tx1"/>
                </a:solidFill>
                <a:latin typeface="Arial" panose="020B0604020202020204" pitchFamily="34" charset="0"/>
                <a:cs typeface="Arial" panose="020B0604020202020204" pitchFamily="34" charset="0"/>
              </a:rPr>
            </a:br>
            <a:endParaRPr lang="en-AU" altLang="en-US" sz="21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20725"/>
          </a:xfrm>
        </p:spPr>
        <p:txBody>
          <a:bodyPr/>
          <a:lstStyle/>
          <a:p>
            <a:pPr eaLnBrk="1" hangingPunct="1"/>
            <a:r>
              <a:rPr lang="en-AU" altLang="en-US" dirty="0" smtClean="0">
                <a:solidFill>
                  <a:schemeClr val="tx1"/>
                </a:solidFill>
                <a:latin typeface="Arial" panose="020B0604020202020204" pitchFamily="34" charset="0"/>
                <a:cs typeface="Arial" panose="020B0604020202020204" pitchFamily="34" charset="0"/>
              </a:rPr>
              <a:t>Recognising Diversity</a:t>
            </a:r>
          </a:p>
        </p:txBody>
      </p:sp>
      <p:sp>
        <p:nvSpPr>
          <p:cNvPr id="37891" name="Content Placeholder 2"/>
          <p:cNvSpPr>
            <a:spLocks noGrp="1"/>
          </p:cNvSpPr>
          <p:nvPr>
            <p:ph sz="half" idx="1"/>
          </p:nvPr>
        </p:nvSpPr>
        <p:spPr>
          <a:xfrm>
            <a:off x="457200" y="1219200"/>
            <a:ext cx="8686800" cy="4619625"/>
          </a:xfrm>
        </p:spPr>
        <p:txBody>
          <a:bodyPr/>
          <a:lstStyle/>
          <a:p>
            <a:r>
              <a:rPr lang="en-AU" altLang="en-US" sz="2400" smtClean="0">
                <a:solidFill>
                  <a:schemeClr val="tx1"/>
                </a:solidFill>
                <a:latin typeface="Arial" panose="020B0604020202020204" pitchFamily="34" charset="0"/>
                <a:cs typeface="Arial" panose="020B0604020202020204" pitchFamily="34" charset="0"/>
              </a:rPr>
              <a:t>Not all individuals with disabilities identify as having a disability (Beckett, 2006; Watson 2000).</a:t>
            </a:r>
          </a:p>
          <a:p>
            <a:r>
              <a:rPr lang="en-AU" altLang="en-US" sz="2400" smtClean="0">
                <a:solidFill>
                  <a:schemeClr val="tx1"/>
                </a:solidFill>
                <a:latin typeface="Arial" panose="020B0604020202020204" pitchFamily="34" charset="0"/>
                <a:cs typeface="Arial" panose="020B0604020202020204" pitchFamily="34" charset="0"/>
              </a:rPr>
              <a:t>Some people with impairments resist identification as disabled, while others identify by other aspects of their experience, as for example gender, ethnicity, social class (Shakespeare and Watson, 2001).</a:t>
            </a:r>
          </a:p>
          <a:p>
            <a:r>
              <a:rPr lang="en-AU" altLang="en-US" sz="2400" smtClean="0">
                <a:solidFill>
                  <a:schemeClr val="tx1"/>
                </a:solidFill>
                <a:latin typeface="Arial" panose="020B0604020202020204" pitchFamily="34" charset="0"/>
                <a:cs typeface="Arial" panose="020B0604020202020204" pitchFamily="34" charset="0"/>
              </a:rPr>
              <a:t> Individuals choose to emphasise sameness or difference depending on whether or not they perceive there to be value in identifying either temporarily or in the longer term with the oppressed group to challenge the 'value-structure of the dominant group' (Wendell, 1989, p. 118).</a:t>
            </a:r>
          </a:p>
          <a:p>
            <a:endParaRPr lang="en-AU" altLang="en-US" sz="2400" smtClean="0">
              <a:solidFill>
                <a:schemeClr val="tx1"/>
              </a:solidFill>
              <a:latin typeface="Arial" panose="020B0604020202020204" pitchFamily="34" charset="0"/>
              <a:cs typeface="Arial" panose="020B0604020202020204" pitchFamily="34" charset="0"/>
            </a:endParaRPr>
          </a:p>
          <a:p>
            <a:r>
              <a:rPr lang="en-AU" altLang="en-US" sz="2400" smtClean="0">
                <a:solidFill>
                  <a:schemeClr val="tx1"/>
                </a:solidFill>
                <a:latin typeface="Arial" panose="020B0604020202020204" pitchFamily="34" charset="0"/>
                <a:cs typeface="Arial" panose="020B0604020202020204" pitchFamily="34" charset="0"/>
              </a:rPr>
              <a:t> </a:t>
            </a:r>
          </a:p>
          <a:p>
            <a:endParaRPr lang="en-AU" altLang="en-US" sz="2400" smtClean="0">
              <a:solidFill>
                <a:schemeClr val="tx1"/>
              </a:solidFill>
              <a:latin typeface="Arial" panose="020B0604020202020204" pitchFamily="34" charset="0"/>
              <a:cs typeface="Arial" panose="020B0604020202020204" pitchFamily="34" charset="0"/>
            </a:endParaRPr>
          </a:p>
          <a:p>
            <a:endParaRPr lang="en-AU" altLang="en-US" sz="2400" smtClean="0">
              <a:solidFill>
                <a:schemeClr val="tx1"/>
              </a:solidFill>
              <a:latin typeface="Arial" panose="020B0604020202020204" pitchFamily="34" charset="0"/>
              <a:cs typeface="Arial" panose="020B0604020202020204" pitchFamily="34" charset="0"/>
            </a:endParaRPr>
          </a:p>
          <a:p>
            <a:pPr eaLnBrk="1" hangingPunct="1"/>
            <a:r>
              <a:rPr lang="en-US" altLang="en-US" sz="2400" smtClean="0">
                <a:solidFill>
                  <a:schemeClr val="tx1"/>
                </a:solidFill>
                <a:latin typeface="Arial" panose="020B0604020202020204" pitchFamily="34" charset="0"/>
                <a:cs typeface="Arial" panose="020B0604020202020204" pitchFamily="34" charset="0"/>
              </a:rPr>
              <a:t/>
            </a:r>
            <a:br>
              <a:rPr lang="en-US" altLang="en-US" sz="2400" smtClean="0">
                <a:solidFill>
                  <a:schemeClr val="tx1"/>
                </a:solidFill>
                <a:latin typeface="Arial" panose="020B0604020202020204" pitchFamily="34" charset="0"/>
                <a:cs typeface="Arial" panose="020B0604020202020204" pitchFamily="34" charset="0"/>
              </a:rPr>
            </a:br>
            <a:endParaRPr lang="en-AU" altLang="en-US" sz="210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qu">
      <a:dk1>
        <a:srgbClr val="595959"/>
      </a:dk1>
      <a:lt1>
        <a:sysClr val="window" lastClr="FFFFFF"/>
      </a:lt1>
      <a:dk2>
        <a:srgbClr val="000000"/>
      </a:dk2>
      <a:lt2>
        <a:srgbClr val="EEECE1"/>
      </a:lt2>
      <a:accent1>
        <a:srgbClr val="C1D82F"/>
      </a:accent1>
      <a:accent2>
        <a:srgbClr val="00958F"/>
      </a:accent2>
      <a:accent3>
        <a:srgbClr val="5B9984"/>
      </a:accent3>
      <a:accent4>
        <a:srgbClr val="467F69"/>
      </a:accent4>
      <a:accent5>
        <a:srgbClr val="74A685"/>
      </a:accent5>
      <a:accent6>
        <a:srgbClr val="6CAC94"/>
      </a:accent6>
      <a:hlink>
        <a:srgbClr val="003768"/>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8099</TotalTime>
  <Words>4186</Words>
  <Application>Microsoft Office PowerPoint</Application>
  <PresentationFormat>On-screen Show (4:3)</PresentationFormat>
  <Paragraphs>292</Paragraphs>
  <Slides>43</Slides>
  <Notes>43</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FontAwesome</vt:lpstr>
      <vt:lpstr>黑体</vt:lpstr>
      <vt:lpstr>Times New Roman</vt:lpstr>
      <vt:lpstr>Office Theme</vt:lpstr>
      <vt:lpstr>1_Office Theme</vt:lpstr>
      <vt:lpstr>2_Office Theme</vt:lpstr>
      <vt:lpstr>Chart</vt:lpstr>
      <vt:lpstr>Inclusive practice as the standard in higher education:  Opportunities and challenges </vt:lpstr>
      <vt:lpstr>Context</vt:lpstr>
      <vt:lpstr>Transforming Australia’s Higher Education System</vt:lpstr>
      <vt:lpstr>Impact of the Reforms</vt:lpstr>
      <vt:lpstr>Impact of the Reforms – Graph Depiction</vt:lpstr>
      <vt:lpstr>Impact of the Reforms (King and James, 2013)</vt:lpstr>
      <vt:lpstr>Implications</vt:lpstr>
      <vt:lpstr>Rethinking Disability and Diversity</vt:lpstr>
      <vt:lpstr>Recognising Diversity</vt:lpstr>
      <vt:lpstr>A More Inclusive Approach</vt:lpstr>
      <vt:lpstr>The Model</vt:lpstr>
      <vt:lpstr>What is Inclusive Design?</vt:lpstr>
      <vt:lpstr>What is Accessible Design?</vt:lpstr>
      <vt:lpstr>Who Benefits from Accessible Design?</vt:lpstr>
      <vt:lpstr>The Need</vt:lpstr>
      <vt:lpstr>The Need (Population Characteristics)</vt:lpstr>
      <vt:lpstr>The Legal Context</vt:lpstr>
      <vt:lpstr>The W3C Web Accessibility Initiative</vt:lpstr>
      <vt:lpstr>The W3C WCAG 2.0</vt:lpstr>
      <vt:lpstr>Ten ‘Quick Tips’ (Vision Australia)</vt:lpstr>
      <vt:lpstr>MS Word and PDF Accessibility issues</vt:lpstr>
      <vt:lpstr>Usability Testing</vt:lpstr>
      <vt:lpstr>Accessibility and Usability Case Study</vt:lpstr>
      <vt:lpstr>Accessibility and Usability Case Study Summary – Semantic Structure</vt:lpstr>
      <vt:lpstr>Accessibility and Usability Case Study Summary – Navigation and Wiki Accessibility</vt:lpstr>
      <vt:lpstr>Accessibility and Usability Case Study Summary – Pop-up Windows in Forums</vt:lpstr>
      <vt:lpstr>Personalised Learning</vt:lpstr>
      <vt:lpstr>Personalised Learning Model</vt:lpstr>
      <vt:lpstr>Personalised Learning Based on Learning Analytics</vt:lpstr>
      <vt:lpstr>Responsive Learning Environment</vt:lpstr>
      <vt:lpstr>Flexible Learning for Open Education (FLOE)</vt:lpstr>
      <vt:lpstr>Need for a Transformative Pedagogy</vt:lpstr>
      <vt:lpstr>Transformative Pedagogy</vt:lpstr>
      <vt:lpstr>Transformative Pedagogy Foundations</vt:lpstr>
      <vt:lpstr>Transformative Pedagogy and Critical Thinking</vt:lpstr>
      <vt:lpstr>Institutional Approach to Inclusive Practice 'Inclusion is the Standard, NOT the Exception' </vt:lpstr>
      <vt:lpstr>Institutional Approach (5 Ps Foundation)</vt:lpstr>
      <vt:lpstr>Institutional Approach - Components</vt:lpstr>
      <vt:lpstr>Institutional Approach</vt:lpstr>
      <vt:lpstr>Discussion and Questions</vt:lpstr>
      <vt:lpstr>References Part One</vt:lpstr>
      <vt:lpstr>References Part Two</vt:lpstr>
      <vt:lpstr>References Part Three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dc:creator>
  <cp:lastModifiedBy>Denise Wood</cp:lastModifiedBy>
  <cp:revision>626</cp:revision>
  <dcterms:created xsi:type="dcterms:W3CDTF">2014-06-22T11:45:28Z</dcterms:created>
  <dcterms:modified xsi:type="dcterms:W3CDTF">2015-10-05T06:38:04Z</dcterms:modified>
</cp:coreProperties>
</file>