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9" r:id="rId2"/>
    <p:sldId id="357" r:id="rId3"/>
    <p:sldId id="344" r:id="rId4"/>
    <p:sldId id="355" r:id="rId5"/>
    <p:sldId id="348" r:id="rId6"/>
    <p:sldId id="354" r:id="rId7"/>
    <p:sldId id="349" r:id="rId8"/>
    <p:sldId id="345" r:id="rId9"/>
    <p:sldId id="356" r:id="rId10"/>
    <p:sldId id="352" r:id="rId11"/>
    <p:sldId id="336" r:id="rId12"/>
    <p:sldId id="343" r:id="rId13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69" d="100"/>
          <a:sy n="69" d="100"/>
        </p:scale>
        <p:origin x="-110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>
      <p:cViewPr>
        <p:scale>
          <a:sx n="100" d="100"/>
          <a:sy n="100" d="100"/>
        </p:scale>
        <p:origin x="-1555" y="190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04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2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IPP was a project  </a:t>
            </a:r>
            <a:r>
              <a:rPr lang="en-US" dirty="0" err="1" smtClean="0"/>
              <a:t>organised</a:t>
            </a:r>
            <a:r>
              <a:rPr lang="en-US" dirty="0" smtClean="0"/>
              <a:t> at ECU in </a:t>
            </a:r>
            <a:r>
              <a:rPr lang="en-US" dirty="0" err="1" smtClean="0"/>
              <a:t>Sem</a:t>
            </a:r>
            <a:r>
              <a:rPr lang="en-US" dirty="0" smtClean="0"/>
              <a:t>  one 2012.</a:t>
            </a:r>
          </a:p>
          <a:p>
            <a:endParaRPr lang="en-US" dirty="0"/>
          </a:p>
          <a:p>
            <a:r>
              <a:rPr lang="en-US" dirty="0" smtClean="0"/>
              <a:t>It was designed to give both community members an opportunity to experience  what university was like and for university students to experience  what inclusion looked like  at university and within a drama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where to from here….</a:t>
            </a:r>
          </a:p>
          <a:p>
            <a:endParaRPr lang="en-US" dirty="0"/>
          </a:p>
          <a:p>
            <a:r>
              <a:rPr lang="en-US" dirty="0" smtClean="0"/>
              <a:t>I will finish off by saying this experience was one of most amazing to observe in my 10 years at ECU.  Many of the things I was seeing…I could hardly find the words to describe what was happening….but it appeared to be transformative learning ….and in reality this is rare to find at university….</a:t>
            </a:r>
          </a:p>
          <a:p>
            <a:endParaRPr lang="en-US" dirty="0"/>
          </a:p>
          <a:p>
            <a:r>
              <a:rPr lang="en-US" dirty="0" smtClean="0"/>
              <a:t>The next semester…I had a couple of the students present in a 4</a:t>
            </a:r>
            <a:r>
              <a:rPr lang="en-US" baseline="30000" dirty="0" smtClean="0"/>
              <a:t>th</a:t>
            </a:r>
            <a:r>
              <a:rPr lang="en-US" dirty="0" smtClean="0"/>
              <a:t> year special education unit on developing relationships with students with complex needs ….and they were incredible.  These were individuals with  no real theoretical experience…..but a deep sense of the practical….</a:t>
            </a:r>
          </a:p>
          <a:p>
            <a:endParaRPr lang="en-US" dirty="0"/>
          </a:p>
          <a:p>
            <a:r>
              <a:rPr lang="en-US" dirty="0" smtClean="0"/>
              <a:t>There was so much value-</a:t>
            </a:r>
            <a:r>
              <a:rPr lang="en-US" dirty="0" err="1" smtClean="0"/>
              <a:t>addedness</a:t>
            </a:r>
            <a:r>
              <a:rPr lang="en-US" dirty="0" smtClean="0"/>
              <a:t> to this….even including 3</a:t>
            </a:r>
            <a:r>
              <a:rPr lang="en-US" baseline="30000" dirty="0" smtClean="0"/>
              <a:t>rd</a:t>
            </a:r>
            <a:r>
              <a:rPr lang="en-US" dirty="0" smtClean="0"/>
              <a:t>  and 4</a:t>
            </a:r>
            <a:r>
              <a:rPr lang="en-US" baseline="30000" dirty="0" smtClean="0"/>
              <a:t>th</a:t>
            </a:r>
            <a:r>
              <a:rPr lang="en-US" dirty="0" smtClean="0"/>
              <a:t> year film students in such an meaningful project has been excellent…..</a:t>
            </a:r>
          </a:p>
          <a:p>
            <a:endParaRPr lang="en-US" dirty="0"/>
          </a:p>
          <a:p>
            <a:r>
              <a:rPr lang="en-US" dirty="0" smtClean="0"/>
              <a:t>We need much more support and encouragement at university to move forward…..we need time and money to create opportunities….but these are </a:t>
            </a:r>
            <a:r>
              <a:rPr lang="en-US" dirty="0" err="1" smtClean="0"/>
              <a:t>oppportunities</a:t>
            </a:r>
            <a:r>
              <a:rPr lang="en-US" dirty="0" smtClean="0"/>
              <a:t> that will change lives…and from inclusion point of view….move all of this forward…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students involved in the IPP were challenged to create performance pieces focussed on meaningful engagement for all. Rather than focus on an end-of-semester production, those involved in the IPP examined process driven activities. Thorough planning and reflection resulted in a series of mini-performances that reflected both a variety of drama techniques and a greater appreciation of inclusion in tertiary settings.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There was ongoing tension as to whether they would create a performance or alternatively let it be process driven….ultimately it became process driven…with weekly planning sessions being focussed on all individuals developing ideas and realising them every Friday afternoon.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5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0688" y="4355976"/>
            <a:ext cx="5486400" cy="4114800"/>
          </a:xfrm>
        </p:spPr>
        <p:txBody>
          <a:bodyPr>
            <a:normAutofit/>
          </a:bodyPr>
          <a:lstStyle/>
          <a:p>
            <a:r>
              <a:rPr lang="en-AU" sz="1000" dirty="0" smtClean="0"/>
              <a:t>Students  could have participated </a:t>
            </a:r>
            <a:r>
              <a:rPr lang="en-AU" sz="1000" dirty="0" smtClean="0"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AU" sz="1000" dirty="0">
                <a:ea typeface="Verdana" panose="020B0604030504040204" pitchFamily="34" charset="0"/>
                <a:cs typeface="Verdana" panose="020B0604030504040204" pitchFamily="34" charset="0"/>
              </a:rPr>
              <a:t>the main group that were developing a semester long drama </a:t>
            </a:r>
            <a:r>
              <a:rPr lang="en-AU" sz="1000" dirty="0" smtClean="0">
                <a:ea typeface="Verdana" panose="020B0604030504040204" pitchFamily="34" charset="0"/>
                <a:cs typeface="Verdana" panose="020B0604030504040204" pitchFamily="34" charset="0"/>
              </a:rPr>
              <a:t>piece…..students in the IPP volunteered (via an application) to be involved……their applications were reviewed and in the end the nine students plus three community members was seen as a manageable group.</a:t>
            </a:r>
            <a:endParaRPr lang="en-A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9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was also brought about by previous experiences….with students with additional needs at university.  See article Journal of Social Inclusion.</a:t>
            </a:r>
          </a:p>
          <a:p>
            <a:endParaRPr lang="en-AU" dirty="0"/>
          </a:p>
          <a:p>
            <a:r>
              <a:rPr lang="en-AU" dirty="0" smtClean="0"/>
              <a:t>I had visited Flinders university in SA…..which runs the up the Hill program…..and wanted more than community inclusion….</a:t>
            </a:r>
            <a:r>
              <a:rPr lang="en-AU" dirty="0"/>
              <a:t>I</a:t>
            </a:r>
            <a:r>
              <a:rPr lang="en-AU" dirty="0" smtClean="0"/>
              <a:t> wanted to fully include ALL students in the learning ….this is challenging.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61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 why  drama…….</a:t>
            </a:r>
          </a:p>
          <a:p>
            <a:endParaRPr lang="en-AU" dirty="0"/>
          </a:p>
          <a:p>
            <a:r>
              <a:rPr lang="en-AU" dirty="0" smtClean="0"/>
              <a:t>Students within the drama program who had participated in the core diversity unit ….were always  highly engaged in the course ….and the course coordinator was working as a tutor into the diversity course.</a:t>
            </a:r>
          </a:p>
          <a:p>
            <a:endParaRPr lang="en-AU" dirty="0"/>
          </a:p>
          <a:p>
            <a:r>
              <a:rPr lang="en-AU" dirty="0" smtClean="0"/>
              <a:t>The auditing students were also involved in (and are currently involved in the tracksuit theatre company).</a:t>
            </a:r>
          </a:p>
          <a:p>
            <a:endParaRPr lang="en-AU" dirty="0"/>
          </a:p>
          <a:p>
            <a:r>
              <a:rPr lang="en-AU" dirty="0" smtClean="0"/>
              <a:t>Additionally…..drama </a:t>
            </a:r>
            <a:r>
              <a:rPr lang="en-AU" dirty="0"/>
              <a:t>is considered to be a subject area that has  the scope and opportunity to  be inclusive..</a:t>
            </a:r>
          </a:p>
          <a:p>
            <a:endParaRPr lang="en-AU" dirty="0"/>
          </a:p>
          <a:p>
            <a:r>
              <a:rPr lang="en-AU" dirty="0" smtClean="0"/>
              <a:t>Here is a description from one of the drama students journals….and it sums it all up nicely…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6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 smtClean="0"/>
              <a:t>Students will be required to develop a body of research and analysis of the process/practice during this project.</a:t>
            </a:r>
            <a:r>
              <a:rPr lang="en-AU" sz="1200" dirty="0" smtClean="0"/>
              <a:t>  </a:t>
            </a:r>
            <a:r>
              <a:rPr lang="en-US" sz="1200" dirty="0" smtClean="0"/>
              <a:t>It is recommended that students purchase a hard back A5/A4 plain page book for this purpose.</a:t>
            </a:r>
            <a:endParaRPr lang="en-AU" sz="1200" dirty="0" smtClean="0"/>
          </a:p>
          <a:p>
            <a:pPr algn="just"/>
            <a:r>
              <a:rPr lang="en-US" sz="1200" dirty="0" smtClean="0"/>
              <a:t> </a:t>
            </a:r>
            <a:endParaRPr lang="en-AU" sz="1200" dirty="0" smtClean="0"/>
          </a:p>
          <a:p>
            <a:pPr algn="just"/>
            <a:r>
              <a:rPr lang="en-US" sz="1200" dirty="0" smtClean="0"/>
              <a:t>This is not a description but rather an evaluation/reflection of the sessions.</a:t>
            </a:r>
            <a:r>
              <a:rPr lang="en-AU" sz="1200" dirty="0" smtClean="0"/>
              <a:t>  </a:t>
            </a:r>
            <a:r>
              <a:rPr lang="en-US" sz="1200" dirty="0" smtClean="0"/>
              <a:t>The journal must include ideas for each session.</a:t>
            </a:r>
            <a:endParaRPr lang="en-AU" sz="1200" dirty="0" smtClean="0"/>
          </a:p>
          <a:p>
            <a:pPr algn="just"/>
            <a:r>
              <a:rPr lang="en-US" sz="1200" dirty="0" smtClean="0"/>
              <a:t> </a:t>
            </a:r>
            <a:endParaRPr lang="en-AU" sz="1200" dirty="0" smtClean="0"/>
          </a:p>
          <a:p>
            <a:pPr algn="just"/>
            <a:r>
              <a:rPr lang="en-US" sz="1200" dirty="0" smtClean="0"/>
              <a:t>As well as this all research completed must be included and an analysis made of the outcomes.</a:t>
            </a:r>
            <a:r>
              <a:rPr lang="en-AU" sz="1200" dirty="0" smtClean="0"/>
              <a:t> </a:t>
            </a:r>
            <a:r>
              <a:rPr lang="en-US" sz="1200" dirty="0" smtClean="0"/>
              <a:t>The journal must be brought to each meeting /rehearsal and may be viewed by the assessing staff at any point.</a:t>
            </a:r>
            <a:endParaRPr lang="en-AU" sz="1200" dirty="0" smtClean="0"/>
          </a:p>
          <a:p>
            <a:endParaRPr lang="en-AU" sz="12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2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99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students at all time videoed their planning sessions and their practical sessions. </a:t>
            </a:r>
          </a:p>
          <a:p>
            <a:endParaRPr lang="en-AU" dirty="0"/>
          </a:p>
          <a:p>
            <a:r>
              <a:rPr lang="en-AU" dirty="0" smtClean="0"/>
              <a:t>In the end we had 40 or so hours of video…of which this is just a snippet.</a:t>
            </a:r>
          </a:p>
          <a:p>
            <a:endParaRPr lang="en-AU" dirty="0"/>
          </a:p>
          <a:p>
            <a:r>
              <a:rPr lang="en-AU" dirty="0" smtClean="0"/>
              <a:t>We wanted convey in this video a sense that this was an amazing, transformative, and challenging  experience.</a:t>
            </a:r>
          </a:p>
          <a:p>
            <a:endParaRPr lang="en-AU" dirty="0"/>
          </a:p>
          <a:p>
            <a:r>
              <a:rPr lang="en-AU" dirty="0" smtClean="0"/>
              <a:t>For the most we wanted the video to speak for itself.  There were many times when I just watched on in amazement at what was happening….at look of those who are practitioners in disability who will recognise techniques …that the student did intuitively…</a:t>
            </a:r>
          </a:p>
          <a:p>
            <a:endParaRPr lang="en-AU" dirty="0"/>
          </a:p>
          <a:p>
            <a:r>
              <a:rPr lang="en-AU" dirty="0" smtClean="0"/>
              <a:t>It was an incredible journey…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8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 all of this takes time…….</a:t>
            </a:r>
          </a:p>
          <a:p>
            <a:endParaRPr lang="en-AU" dirty="0"/>
          </a:p>
          <a:p>
            <a:r>
              <a:rPr lang="en-AU" dirty="0" smtClean="0"/>
              <a:t>Approval to make this sort of thing happen is incredibly time consuming…..meetings, emails…and explaining what is going on …..to the right people….can be tricky.</a:t>
            </a:r>
          </a:p>
          <a:p>
            <a:endParaRPr lang="en-AU" dirty="0"/>
          </a:p>
          <a:p>
            <a:r>
              <a:rPr lang="en-AU" dirty="0" smtClean="0"/>
              <a:t>Getting buy-in from the ECU students was important.  They want to be assessed appropriately, they want to ensure that do not miss out on learning…..and they want to be supported.  Trust is a key feature to this….</a:t>
            </a:r>
          </a:p>
          <a:p>
            <a:endParaRPr lang="en-AU" dirty="0"/>
          </a:p>
          <a:p>
            <a:r>
              <a:rPr lang="en-AU" dirty="0" smtClean="0"/>
              <a:t>Finding time to make this happen is tricky….we were fortunate that the students involved were highly committed and the time invested could not always be expected of all undergraduate students….</a:t>
            </a:r>
          </a:p>
          <a:p>
            <a:endParaRPr lang="en-AU" dirty="0"/>
          </a:p>
          <a:p>
            <a:r>
              <a:rPr lang="en-AU" dirty="0" smtClean="0"/>
              <a:t>Even seeking ethics approval for this undertaking was exhaustive.  We sought to get approval from Eli to use video such as what you have seen…and this took well over 6 months.   I think this process was quite unique….but again this is just another constraint within a university setting that exists…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4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12/4/2014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6732240" y="5517232"/>
            <a:ext cx="1788306" cy="599281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December 2014</a:t>
            </a:r>
            <a:endParaRPr lang="en-US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4221088"/>
            <a:ext cx="8298485" cy="1066800"/>
          </a:xfrm>
        </p:spPr>
        <p:txBody>
          <a:bodyPr/>
          <a:lstStyle/>
          <a:p>
            <a:r>
              <a:rPr lang="en-AU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AU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Inclusive </a:t>
            </a:r>
            <a:r>
              <a:rPr lang="en-AU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Performance Program (IPP)</a:t>
            </a:r>
            <a:endParaRPr lang="en-US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r="10372"/>
          <a:stretch>
            <a:fillRect/>
          </a:stretch>
        </p:blipFill>
        <p:spPr>
          <a:xfrm>
            <a:off x="5364088" y="868288"/>
            <a:ext cx="3017912" cy="3017912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6073824"/>
            <a:ext cx="8712968" cy="739552"/>
          </a:xfrm>
        </p:spPr>
        <p:txBody>
          <a:bodyPr/>
          <a:lstStyle/>
          <a:p>
            <a:pPr algn="ctr"/>
            <a:r>
              <a:rPr lang="en-AU" sz="2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IPP </a:t>
            </a:r>
            <a:r>
              <a:rPr lang="en-AU" sz="2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challenges </a:t>
            </a:r>
          </a:p>
          <a:p>
            <a:pPr algn="ctr"/>
            <a:endParaRPr lang="en-AU" sz="20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buBlip>
                <a:blip r:embed="rId3"/>
              </a:buBlip>
            </a:pPr>
            <a:r>
              <a:rPr lang="en-AU" sz="2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Approval from the school and faculty.</a:t>
            </a:r>
          </a:p>
          <a:p>
            <a:pPr marL="342900" indent="-342900" algn="ctr">
              <a:buBlip>
                <a:blip r:embed="rId3"/>
              </a:buBlip>
            </a:pPr>
            <a:r>
              <a:rPr lang="en-AU" sz="2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Trust and ‘buy-in’ from students. </a:t>
            </a:r>
            <a:endParaRPr lang="en-AU" sz="20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buBlip>
                <a:blip r:embed="rId3"/>
              </a:buBlip>
            </a:pPr>
            <a:r>
              <a:rPr lang="en-AU" sz="2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Support to make it happen.</a:t>
            </a:r>
          </a:p>
          <a:p>
            <a:pPr marL="342900" indent="-342900" algn="ctr">
              <a:buBlip>
                <a:blip r:embed="rId3"/>
              </a:buBlip>
            </a:pPr>
            <a:r>
              <a:rPr lang="en-AU" sz="2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Staff time.</a:t>
            </a:r>
          </a:p>
          <a:p>
            <a:pPr marL="342900" indent="-342900" algn="ctr">
              <a:buBlip>
                <a:blip r:embed="rId3"/>
              </a:buBlip>
            </a:pPr>
            <a:r>
              <a:rPr lang="en-AU" sz="2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Ethics approval.</a:t>
            </a:r>
          </a:p>
          <a:p>
            <a:endParaRPr lang="en-AU" dirty="0">
              <a:latin typeface="Constantia" panose="0203060205030603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328592" cy="349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5547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20072" y="4941168"/>
            <a:ext cx="3505200" cy="760512"/>
          </a:xfrm>
        </p:spPr>
        <p:txBody>
          <a:bodyPr/>
          <a:lstStyle/>
          <a:p>
            <a:r>
              <a:rPr lang="en-US" sz="2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The way forward…..</a:t>
            </a:r>
          </a:p>
          <a:p>
            <a:endParaRPr lang="en-US" sz="20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Convince others this is worthwhile.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Look for the value added..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Keep on believing..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Appreciate that inclusion is about everyone….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0" r="17550"/>
          <a:stretch>
            <a:fillRect/>
          </a:stretch>
        </p:blipFill>
        <p:spPr/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8374051" cy="167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70981" y="-479975"/>
            <a:ext cx="43307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080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4911" y="2492896"/>
            <a:ext cx="6264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/>
              <a:t>A socially inclusive society is one in which all Australians feel valued and have the opportunity to participate fully.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541322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r="22137"/>
          <a:stretch>
            <a:fillRect/>
          </a:stretch>
        </p:blipFill>
        <p:spPr>
          <a:xfrm>
            <a:off x="419375" y="404663"/>
            <a:ext cx="4640305" cy="6000777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92080" y="1628800"/>
            <a:ext cx="3505200" cy="3352800"/>
          </a:xfrm>
        </p:spPr>
        <p:txBody>
          <a:bodyPr/>
          <a:lstStyle/>
          <a:p>
            <a:r>
              <a:rPr lang="en-AU" sz="24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The Inclusive Performance Project (IPP) was sub-group in a 3</a:t>
            </a:r>
            <a:r>
              <a:rPr lang="en-AU" sz="2400" baseline="30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rd</a:t>
            </a:r>
            <a:r>
              <a:rPr lang="en-AU" sz="24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year drama performance unit for </a:t>
            </a:r>
            <a:r>
              <a:rPr lang="en-AU" sz="24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pre-service </a:t>
            </a:r>
            <a:r>
              <a:rPr lang="en-AU" sz="24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teachers at Edith Cowan University (ECU).  </a:t>
            </a:r>
            <a:endParaRPr lang="en-AU" sz="24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AU" sz="24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A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23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92080" y="1700808"/>
            <a:ext cx="3505200" cy="3352800"/>
          </a:xfrm>
        </p:spPr>
        <p:txBody>
          <a:bodyPr/>
          <a:lstStyle/>
          <a:p>
            <a:pPr algn="just"/>
            <a:r>
              <a:rPr lang="en-AU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The IPP included nine ECU students </a:t>
            </a:r>
            <a:r>
              <a:rPr lang="en-AU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AU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three students with additional needs.  </a:t>
            </a:r>
            <a:endParaRPr lang="en-AU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AU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AU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The three students with additional needs had been previously involved in drama projects and had expressed interest in participating in activities at university.</a:t>
            </a:r>
            <a:endParaRPr lang="en-AU" dirty="0">
              <a:latin typeface="Constantia" panose="02030602050306030303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4" r="2145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222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9" y="3702795"/>
            <a:ext cx="6377503" cy="312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6453"/>
            <a:ext cx="4356485" cy="399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64639" y="3356992"/>
            <a:ext cx="1008112" cy="346898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855445" y="3284984"/>
            <a:ext cx="1118901" cy="3540993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7390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228600" y="404664"/>
            <a:ext cx="3263279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200" cap="all" baseline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en-AU" dirty="0" smtClean="0">
                <a:latin typeface="Constantia" panose="02030602050306030303" pitchFamily="18" charset="0"/>
              </a:rPr>
              <a:t>Why Drama?</a:t>
            </a:r>
            <a:endParaRPr lang="en-US" dirty="0">
              <a:latin typeface="Constantia" panose="0203060205030603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9" y="1844824"/>
            <a:ext cx="814144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6777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1772816"/>
            <a:ext cx="4176464" cy="4844008"/>
          </a:xfrm>
        </p:spPr>
        <p:txBody>
          <a:bodyPr/>
          <a:lstStyle/>
          <a:p>
            <a:pPr algn="just"/>
            <a:r>
              <a:rPr lang="en-GB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IPP Students were assessed in the following ways:</a:t>
            </a:r>
          </a:p>
          <a:p>
            <a:pPr algn="just"/>
            <a:endParaRPr lang="en-GB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en-GB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GB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en-GB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their work in </a:t>
            </a:r>
            <a:r>
              <a:rPr lang="en-GB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rehearsals and in workshops (ECU staff hosted regular </a:t>
            </a:r>
            <a:r>
              <a:rPr lang="en-GB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meetings with the group to determine </a:t>
            </a:r>
            <a:r>
              <a:rPr lang="en-GB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progress). Additionally, each meeting </a:t>
            </a:r>
            <a:r>
              <a:rPr lang="en-GB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and rehearsal </a:t>
            </a:r>
            <a:r>
              <a:rPr lang="en-GB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was filmed </a:t>
            </a:r>
            <a:r>
              <a:rPr lang="en-GB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by the students and </a:t>
            </a:r>
            <a:r>
              <a:rPr lang="en-GB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were to be potentially viewed </a:t>
            </a:r>
            <a:r>
              <a:rPr lang="en-GB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by the assessing staff as support </a:t>
            </a:r>
            <a:r>
              <a:rPr lang="en-GB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documentation.</a:t>
            </a:r>
            <a:r>
              <a:rPr lang="en-AU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AU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en-AU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An outside consultant also assisted in the assessment of students (through the lens of their interactions and creative inclusion ideas).</a:t>
            </a:r>
            <a:endParaRPr lang="en-AU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en-GB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The construction of a reflective IPP journal and accompanying academic research. </a:t>
            </a:r>
            <a:endParaRPr lang="en-AU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8" r="26468"/>
          <a:stretch>
            <a:fillRect/>
          </a:stretch>
        </p:blipFill>
        <p:spPr>
          <a:xfrm>
            <a:off x="4427984" y="404664"/>
            <a:ext cx="4640305" cy="617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51316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6" y="1268761"/>
            <a:ext cx="818515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9143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" b="2685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27584" y="580526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onstantia" panose="02030602050306030303" pitchFamily="18" charset="0"/>
              </a:rPr>
              <a:t>The IPP….a transformative journey into the unknown……</a:t>
            </a:r>
            <a:endParaRPr lang="en-A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24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1119</Words>
  <Application>Microsoft Office PowerPoint</Application>
  <PresentationFormat>On-screen Show (4:3)</PresentationFormat>
  <Paragraphs>88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Classic Photo Album</vt:lpstr>
      <vt:lpstr>The Inclusive Performance Program (IPP)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2014-10-17T07:17:41Z</dcterms:created>
  <dcterms:modified xsi:type="dcterms:W3CDTF">2014-12-04T01:02:23Z</dcterms:modified>
</cp:coreProperties>
</file>