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22" r:id="rId4"/>
    <p:sldMasterId id="2147483757" r:id="rId5"/>
  </p:sldMasterIdLst>
  <p:notesMasterIdLst>
    <p:notesMasterId r:id="rId37"/>
  </p:notesMasterIdLst>
  <p:handoutMasterIdLst>
    <p:handoutMasterId r:id="rId38"/>
  </p:handoutMasterIdLst>
  <p:sldIdLst>
    <p:sldId id="288" r:id="rId6"/>
    <p:sldId id="345" r:id="rId7"/>
    <p:sldId id="304" r:id="rId8"/>
    <p:sldId id="296" r:id="rId9"/>
    <p:sldId id="462" r:id="rId10"/>
    <p:sldId id="327" r:id="rId11"/>
    <p:sldId id="463" r:id="rId12"/>
    <p:sldId id="464" r:id="rId13"/>
    <p:sldId id="473" r:id="rId14"/>
    <p:sldId id="465" r:id="rId15"/>
    <p:sldId id="467" r:id="rId16"/>
    <p:sldId id="321" r:id="rId17"/>
    <p:sldId id="474" r:id="rId18"/>
    <p:sldId id="458" r:id="rId19"/>
    <p:sldId id="457" r:id="rId20"/>
    <p:sldId id="481" r:id="rId21"/>
    <p:sldId id="469" r:id="rId22"/>
    <p:sldId id="482" r:id="rId23"/>
    <p:sldId id="470" r:id="rId24"/>
    <p:sldId id="483" r:id="rId25"/>
    <p:sldId id="471" r:id="rId26"/>
    <p:sldId id="484" r:id="rId27"/>
    <p:sldId id="475" r:id="rId28"/>
    <p:sldId id="456" r:id="rId29"/>
    <p:sldId id="476" r:id="rId30"/>
    <p:sldId id="294" r:id="rId31"/>
    <p:sldId id="477" r:id="rId32"/>
    <p:sldId id="311" r:id="rId33"/>
    <p:sldId id="479" r:id="rId34"/>
    <p:sldId id="480" r:id="rId35"/>
    <p:sldId id="301" r:id="rId36"/>
  </p:sldIdLst>
  <p:sldSz cx="9144000" cy="5143500" type="screen16x9"/>
  <p:notesSz cx="6858000" cy="9144000"/>
  <p:embeddedFontLst>
    <p:embeddedFont>
      <p:font typeface="Lato" panose="020F0502020204030203" pitchFamily="34" charset="0"/>
      <p:regular r:id="rId39"/>
      <p:bold r:id="rId40"/>
      <p:italic r:id="rId41"/>
      <p:boldItalic r:id="rId42"/>
    </p:embeddedFont>
    <p:embeddedFont>
      <p:font typeface="Lato Medium" panose="020F0502020204030203" pitchFamily="34" charset="0"/>
      <p:regular r:id="rId43"/>
      <p:bold r:id="rId44"/>
      <p:italic r:id="rId45"/>
      <p:boldItalic r:id="rId46"/>
    </p:embeddedFont>
    <p:embeddedFont>
      <p:font typeface="Lato Semibold" panose="020F0502020204030203" pitchFamily="34" charset="0"/>
      <p:bold r:id="rId47"/>
      <p:boldItalic r:id="rId48"/>
    </p:embeddedFont>
    <p:embeddedFont>
      <p:font typeface="Montserrat" panose="00000500000000000000" pitchFamily="2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DL in Higher Education CIC" id="{992B4B8D-394B-B24E-B9BD-6E8EE6A8C5AA}">
          <p14:sldIdLst>
            <p14:sldId id="288"/>
            <p14:sldId id="345"/>
            <p14:sldId id="304"/>
            <p14:sldId id="296"/>
            <p14:sldId id="462"/>
            <p14:sldId id="327"/>
            <p14:sldId id="463"/>
            <p14:sldId id="464"/>
            <p14:sldId id="473"/>
            <p14:sldId id="465"/>
            <p14:sldId id="467"/>
            <p14:sldId id="321"/>
            <p14:sldId id="474"/>
            <p14:sldId id="458"/>
            <p14:sldId id="457"/>
            <p14:sldId id="481"/>
            <p14:sldId id="469"/>
            <p14:sldId id="482"/>
            <p14:sldId id="470"/>
            <p14:sldId id="483"/>
            <p14:sldId id="471"/>
            <p14:sldId id="484"/>
            <p14:sldId id="475"/>
            <p14:sldId id="456"/>
            <p14:sldId id="476"/>
            <p14:sldId id="294"/>
            <p14:sldId id="477"/>
            <p14:sldId id="311"/>
            <p14:sldId id="479"/>
            <p14:sldId id="480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7DC355-30DA-7F5E-6D52-6BD42EBC89E1}" name="lperez" initials="lp" userId="S::lperez_cast.org#ext#@myccsu.onmicrosoft.com::f7954f98-5c17-4a34-9396-48fc426e7473" providerId="AD"/>
  <p188:author id="{3E4F7DB4-5D7E-1E70-84D0-9F91EBB0F6FC}" name="Takemae, Natsuko (Special Education and Interventions)" initials="TI" userId="S::takemae@ccsu.edu::385f6c29-9777-471b-9532-75b796d1af2d" providerId="AD"/>
  <p188:author id="{978917E3-3B02-F9DE-5254-B9A5A0FD8598}" name="Kylie Geard" initials="KG" userId="S::Kylie.Geard@utas.edu.au::b930dff3-5db0-4b18-9d4c-f929b90677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1A4E"/>
    <a:srgbClr val="225BA9"/>
    <a:srgbClr val="705197"/>
    <a:srgbClr val="FA5956"/>
    <a:srgbClr val="F2F2F2"/>
    <a:srgbClr val="EDF7D9"/>
    <a:srgbClr val="D6D2E6"/>
    <a:srgbClr val="221746"/>
    <a:srgbClr val="018647"/>
    <a:srgbClr val="027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9" dt="2026-09-28T19:52:07.903"/>
    <p1510:client id="{0CDE1D98-34DE-4FD2-C740-FA3B9D64A33E}" v="2" dt="2026-09-28T19:54:05.971"/>
    <p1510:client id="{CC17B863-DEE5-1F4C-B36C-C214333494F6}" v="27" dt="2026-09-28T19:49:58.9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685" autoAdjust="0"/>
  </p:normalViewPr>
  <p:slideViewPr>
    <p:cSldViewPr snapToGrid="0">
      <p:cViewPr varScale="1">
        <p:scale>
          <a:sx n="120" d="100"/>
          <a:sy n="120" d="100"/>
        </p:scale>
        <p:origin x="28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1" d="100"/>
        <a:sy n="71" d="100"/>
      </p:scale>
      <p:origin x="0" y="-4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presProps" Target="presProps.xml"/><Relationship Id="rId58" Type="http://schemas.microsoft.com/office/2018/10/relationships/authors" Target="author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font" Target="fonts/font13.fntdata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0" Type="http://schemas.openxmlformats.org/officeDocument/2006/relationships/slide" Target="slides/slide15.xml"/><Relationship Id="rId41" Type="http://schemas.openxmlformats.org/officeDocument/2006/relationships/font" Target="fonts/font3.fntdata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11.fntdata"/><Relationship Id="rId57" Type="http://schemas.microsoft.com/office/2015/10/relationships/revisionInfo" Target="revisionInfo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font" Target="fonts/font6.fntdata"/><Relationship Id="rId52" Type="http://schemas.openxmlformats.org/officeDocument/2006/relationships/font" Target="fonts/font1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99CA80-78E7-9B6D-00BB-C4973F554E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23F73B-C2ED-8DE4-879A-B8EB6F5AF69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E25108-6169-CF4C-BEBB-FB5E62A0890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45DBF0-C2F2-4D8A-9D15-24A2272928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0D28D4-FAD8-51B0-08F2-BCEE1C6C45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FB064-6F91-9246-A871-A5C84EF6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13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760D5-55CE-254A-94CC-14021643776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CA21F-13D0-AA4A-BE71-6CE6D2FB7D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68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04A7D-274F-78E6-E27A-6D975C9F4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063776-C205-A644-AEB7-130E70EB6E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253036-0D03-0B0D-10DD-66B938504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FF92C0-7856-05F7-7F33-1754F5FD2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97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0E1C2-62FA-A7C6-6553-A890125C6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C29456-023F-B81E-E3A7-ECCCB616D5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AA2729-6A00-C10A-FAC2-483544C918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7FAA0-AC16-F08C-DC83-E8A0BFDAE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75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00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07F7B-FA8B-F99C-0371-EEBFA8727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B10819-6580-E916-5855-A5E632C72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079718-6637-976B-3592-2CF360A5A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D1117-BCD1-2FE9-1228-2B200F3FD4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51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DE2F-5C1D-CCD8-5EFF-39711C7C0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E7316D-4965-280B-37B9-DC4F636EF7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C67801-1262-C01E-47F0-6B7E67989C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35405-7E7A-787E-1BC1-F9AB16AA00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24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F6DB2-2311-50BB-97E8-04D2EE637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579864-6B11-EC18-1FCB-EB1C8B0CE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C9B94F-DF85-7CC2-088D-3D32A3E340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A74C4A-5695-C090-D804-7E0B00FD35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186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82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DE05F-93DB-6E8D-1663-E14524C30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B44B6A-6F3A-FE2F-037A-7A9205CC0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583830-66FF-0AC3-3059-35EA29F45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9F2D4-C620-2E21-06EA-9678D9C787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42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953B3-8037-7C82-B81F-804ED8950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A15D50-ACD2-2AB7-0630-44859B8C0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E0FD51-0EDE-25FC-461B-C1763DBBE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EEC20-7895-3C02-9AAC-5153CABC90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518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134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AD87F-BA5A-5388-2226-647EB9AF8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F94439-4D70-6E2E-FDB4-F146557147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1E21F6-B7E7-19CB-B032-8E41EB009C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11CDF-0A91-46BF-82BF-848F6439A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474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F4414-E548-1874-0DE9-0226E5EEE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66F69E-D9E8-D4AC-ED82-4B16921C1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74405B-3351-C697-30C7-F39CC9076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5622F-19CD-0951-120B-8470A3A299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13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72FE7-6C9D-686B-602B-28A78DFB0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9961D7-D74A-DA74-D54E-3463333240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53CB3F-ACD8-E484-5502-F45222A86B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CFF0B-3FB9-2823-1316-6648EA1792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28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2D82D-D2BE-88C3-513B-212B7126C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AAED39-9C50-40C6-63EA-704259ABF9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BD8EE5-2BD7-04E7-83CA-D8D4146DF5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E579B-D83F-C1E4-57B1-C480F465D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1514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EA83A-BB6F-081F-A2C1-C3CAC926D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9B2E77-20A5-1FF4-21F4-7F46E27614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CD05F-DE16-A8CA-351B-751831B55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14AFA-C4AA-14C1-91EF-5B2714A0DA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766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3C936-A9BC-3CF3-3228-E620E5C43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9FBC1B-6528-3696-6BAD-BFA75DDE77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AE646A-2A5D-D25C-C667-66C17125C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53FE1-F21F-6EEA-4854-CB71D42B7E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54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1CABC-E8F0-A63E-3539-F9DD1BA0F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BA719C-D284-C5FB-6D01-183FC92116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6E3D63-A093-9DB2-BD25-CE09B5B78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194542-8CB2-EA7E-8C7C-C6619FE66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532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C8137-3D42-4EDB-7442-B4AD8193A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4D1CA2-00CF-2885-42A3-F64562C253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3E86F4-4A7E-EBEB-C7CC-3C26B93BF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8A4DA-FA3E-0FCA-4125-68C2D4B66E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098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3B168-F2B5-32B6-A2DF-6C71EF4F2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16F5F2-168D-B50A-8DC8-E1470970E3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8778EB-488D-A0EC-D1B1-725CE0855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DEF14-BB36-A5F4-BE45-9E91D221E1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306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80273-246F-0DC6-5083-CC3146D72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9E97E6-A3FD-D50B-46A4-FDBE4B3C3F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B5BAB4-AC0E-0375-4696-C22CCC7D2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A88CC-C151-9C57-0BE5-7978350A95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625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ts val="2615"/>
              </a:lnSpc>
            </a:pPr>
            <a:endParaRPr lang="en-US" sz="1200" b="1" i="0" spc="35" dirty="0">
              <a:solidFill>
                <a:srgbClr val="191919"/>
              </a:solidFill>
              <a:latin typeface="Montserrat"/>
              <a:ea typeface="Montserrat Italics"/>
              <a:cs typeface="Montserrat Itali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2268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D6BC3-DB49-85EC-2CF2-17FB859C9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AAD770-5781-D167-2FE5-08C0D2F447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A0046B-F875-AE39-DE7A-73A0771B70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0A372-B1D2-EDFF-C75C-53FA45B6E9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35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845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ECC58-575F-1130-0D32-E70890AF6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9C670B-D76E-28B3-8955-05313D4870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B60D55-708E-4CD3-F708-D786E4AE6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6A3BE-0F7E-C7C3-A8CC-C228005FCC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724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24B46-0D43-5363-BDD0-F75667D04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824E08-8824-36E0-3169-F2E63CD774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C238AB-542C-CA75-CE7B-691A1E4B8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423C31-385C-2CD8-77AB-DACECFA71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22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CA21F-13D0-AA4A-BE71-6CE6D2FB7D2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14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62132"/>
            <a:ext cx="7772400" cy="1371600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4800" b="1" spc="40" baseline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Logo Placeholder">
            <a:extLst>
              <a:ext uri="{FF2B5EF4-FFF2-40B4-BE49-F238E27FC236}">
                <a16:creationId xmlns:a16="http://schemas.microsoft.com/office/drawing/2014/main" id="{1248D2D6-D5F5-546C-04D2-4EA2B06EBA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5800" y="685800"/>
            <a:ext cx="1828800" cy="502920"/>
          </a:xfrm>
        </p:spPr>
        <p:txBody>
          <a:bodyPr/>
          <a:lstStyle>
            <a:lvl1pPr marL="4572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Logo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685800" y="3547872"/>
            <a:ext cx="7772400" cy="914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200" baseline="0">
                <a:solidFill>
                  <a:srgbClr val="BADA55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937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9"/>
            <a:ext cx="7772400" cy="3086101"/>
          </a:xfrm>
        </p:spPr>
        <p:txBody>
          <a:bodyPr/>
          <a:lstStyle>
            <a:lvl1pPr marL="45720" indent="0">
              <a:buNone/>
              <a:defRPr/>
            </a:lvl1pPr>
            <a:lvl2pPr marL="320040" indent="0">
              <a:buNone/>
              <a:defRPr/>
            </a:lvl2pPr>
            <a:lvl3pPr marL="59436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CAST Logo" descr="Copyright © 2026 CAST | Until learning has no limits ®">
            <a:extLst>
              <a:ext uri="{FF2B5EF4-FFF2-40B4-BE49-F238E27FC236}">
                <a16:creationId xmlns:a16="http://schemas.microsoft.com/office/drawing/2014/main" id="{83C2CA97-C494-D38E-4CE3-89ED617C6AD2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9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8C528E-0342-5375-4F9A-5A26D7296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7772400" cy="444631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3000" baseline="0">
                <a:solidFill>
                  <a:schemeClr val="tx2"/>
                </a:solidFill>
                <a:latin typeface="Lato Semibold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850182"/>
            <a:ext cx="7772400" cy="2607518"/>
          </a:xfrm>
        </p:spPr>
        <p:txBody>
          <a:bodyPr/>
          <a:lstStyle>
            <a:lvl1pPr marL="388620" indent="-342900">
              <a:buClr>
                <a:schemeClr val="accent1"/>
              </a:buClr>
              <a:buFont typeface="Arial" panose="020B0604020202020204" pitchFamily="34" charset="0"/>
              <a:buChar char="•"/>
              <a:defRPr baseline="0">
                <a:solidFill>
                  <a:schemeClr val="tx1"/>
                </a:solidFill>
              </a:defRPr>
            </a:lvl1pPr>
            <a:lvl2pPr marL="662940" indent="-342900">
              <a:buClr>
                <a:schemeClr val="accent1"/>
              </a:buClr>
              <a:buFont typeface="Arial" panose="020B0604020202020204" pitchFamily="34" charset="0"/>
              <a:buChar char="•"/>
              <a:defRPr baseline="0">
                <a:solidFill>
                  <a:schemeClr val="tx1"/>
                </a:solidFill>
              </a:defRPr>
            </a:lvl2pPr>
            <a:lvl3pPr marL="937260" indent="-342900">
              <a:buClr>
                <a:schemeClr val="accent1"/>
              </a:buClr>
              <a:buFont typeface="Arial" panose="020B0604020202020204" pitchFamily="34" charset="0"/>
              <a:buChar char="•"/>
              <a:defRPr baseline="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 baseline="0"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EBA462BE-6F4F-179A-2580-627CC69E48CF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7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8"/>
            <a:ext cx="3657600" cy="30906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1ED5E1-C625-9EAF-0EC9-61AFFA989E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00602" y="1371600"/>
            <a:ext cx="3657600" cy="3105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FFF43275-4AAA-D900-3B82-5E4388450115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96047"/>
            <a:ext cx="7772400" cy="74295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4200" spc="40" baseline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685800" y="3738997"/>
            <a:ext cx="7772400" cy="723275"/>
          </a:xfrm>
        </p:spPr>
        <p:txBody>
          <a:bodyPr tIns="228600" anchor="b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3200" baseline="0">
                <a:solidFill>
                  <a:srgbClr val="BADA55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CAST Logo" descr="Copyright © 2026 CAST | Until learning has no limits ®">
            <a:extLst>
              <a:ext uri="{FF2B5EF4-FFF2-40B4-BE49-F238E27FC236}">
                <a16:creationId xmlns:a16="http://schemas.microsoft.com/office/drawing/2014/main" id="{6E44B032-5EF3-0935-4B4F-99509B876102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8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E9B9959-2EB2-1A4F-8FEC-5E681F339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solidFill>
            <a:schemeClr val="accent2"/>
          </a:solidFill>
        </p:spPr>
        <p:txBody>
          <a:bodyPr/>
          <a:lstStyle>
            <a:lvl1pPr marL="4572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61834"/>
            <a:ext cx="8115300" cy="967216"/>
          </a:xfrm>
          <a:solidFill>
            <a:schemeClr val="bg2"/>
          </a:solidFill>
        </p:spPr>
        <p:txBody>
          <a:bodyPr wrap="square" lIns="685800" tIns="182880" rIns="228600" anchor="t" anchorCtr="0">
            <a:noAutofit/>
          </a:bodyPr>
          <a:lstStyle>
            <a:lvl1pPr algn="l">
              <a:lnSpc>
                <a:spcPct val="100000"/>
              </a:lnSpc>
              <a:defRPr sz="4200" spc="40" baseline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14151907-1C6C-0F40-5860-390F625A7068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ogo, sub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8840"/>
            <a:ext cx="5029200" cy="1371600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4800" b="1" i="0" spc="40" baseline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Logo Placeholder">
            <a:extLst>
              <a:ext uri="{FF2B5EF4-FFF2-40B4-BE49-F238E27FC236}">
                <a16:creationId xmlns:a16="http://schemas.microsoft.com/office/drawing/2014/main" id="{6FF7C469-FB3B-79BC-B482-A20163C434F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5800" y="685800"/>
            <a:ext cx="1828800" cy="502920"/>
          </a:xfrm>
        </p:spPr>
        <p:txBody>
          <a:bodyPr/>
          <a:lstStyle>
            <a:lvl1pPr marL="4572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47872"/>
            <a:ext cx="5029200" cy="914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200" baseline="0">
                <a:solidFill>
                  <a:srgbClr val="BADA55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Image">
            <a:extLst>
              <a:ext uri="{FF2B5EF4-FFF2-40B4-BE49-F238E27FC236}">
                <a16:creationId xmlns:a16="http://schemas.microsoft.com/office/drawing/2014/main" id="{9883F37C-5D22-9E5E-553B-778964ADA1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72200" y="0"/>
            <a:ext cx="2286000" cy="5143500"/>
          </a:xfrm>
          <a:noFill/>
        </p:spPr>
        <p:txBody>
          <a:bodyPr/>
          <a:lstStyle>
            <a:lvl1pPr marL="4572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3084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t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8840"/>
            <a:ext cx="7772400" cy="1371600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4800" b="1" i="0" spc="40" baseline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47872"/>
            <a:ext cx="7772400" cy="914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200" baseline="0">
                <a:solidFill>
                  <a:schemeClr val="accent1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Logo Placeholder">
            <a:extLst>
              <a:ext uri="{FF2B5EF4-FFF2-40B4-BE49-F238E27FC236}">
                <a16:creationId xmlns:a16="http://schemas.microsoft.com/office/drawing/2014/main" id="{9913D900-40CF-BC9C-247F-E071F5E97F9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5800" y="685800"/>
            <a:ext cx="1828800" cy="502920"/>
          </a:xfrm>
        </p:spPr>
        <p:txBody>
          <a:bodyPr/>
          <a:lstStyle>
            <a:lvl1pPr marL="4572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19288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QR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276350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4800" b="1" i="0" spc="40" baseline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Logo Placeholder">
            <a:extLst>
              <a:ext uri="{FF2B5EF4-FFF2-40B4-BE49-F238E27FC236}">
                <a16:creationId xmlns:a16="http://schemas.microsoft.com/office/drawing/2014/main" id="{8AFAA0BD-4CDA-D74B-7F89-D7134E72B57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5800" y="685800"/>
            <a:ext cx="1828800" cy="502920"/>
          </a:xfrm>
        </p:spPr>
        <p:txBody>
          <a:bodyPr/>
          <a:lstStyle>
            <a:lvl1pPr marL="4572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05150"/>
            <a:ext cx="7772400" cy="43815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3200" baseline="0">
                <a:solidFill>
                  <a:schemeClr val="accent1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QR Placeholder">
            <a:extLst>
              <a:ext uri="{FF2B5EF4-FFF2-40B4-BE49-F238E27FC236}">
                <a16:creationId xmlns:a16="http://schemas.microsoft.com/office/drawing/2014/main" id="{ECBCE626-42E3-B786-7D04-727987D224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5800" y="3730752"/>
            <a:ext cx="731520" cy="731520"/>
          </a:xfrm>
        </p:spPr>
        <p:txBody>
          <a:bodyPr/>
          <a:lstStyle>
            <a:lvl1pPr marL="45720" indent="0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BFC113-6E86-9337-9181-B9F60DEC786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3730752"/>
            <a:ext cx="6781800" cy="731520"/>
          </a:xfrm>
        </p:spPr>
        <p:txBody>
          <a:bodyPr anchor="b" anchorCtr="0"/>
          <a:lstStyle>
            <a:lvl1pPr marL="45720" indent="0">
              <a:buNone/>
              <a:defRPr baseline="0">
                <a:solidFill>
                  <a:schemeClr val="tx2"/>
                </a:solidFill>
              </a:defRPr>
            </a:lvl1pPr>
            <a:lvl2pPr marL="320040" indent="0">
              <a:buNone/>
              <a:defRPr baseline="0">
                <a:solidFill>
                  <a:schemeClr val="bg1"/>
                </a:solidFill>
              </a:defRPr>
            </a:lvl2pPr>
            <a:lvl3pPr marL="594360" indent="0">
              <a:buNone/>
              <a:defRPr baseline="0">
                <a:solidFill>
                  <a:schemeClr val="bg1"/>
                </a:solidFill>
              </a:defRPr>
            </a:lvl3pPr>
            <a:lvl4pPr marL="868680" indent="0">
              <a:buNone/>
              <a:defRPr baseline="0">
                <a:solidFill>
                  <a:schemeClr val="bg1"/>
                </a:solidFill>
              </a:defRPr>
            </a:lvl4pPr>
            <a:lvl5pPr marL="1371600" indent="0"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550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Split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3314700" cy="12001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Content 1">
            <a:extLst>
              <a:ext uri="{FF2B5EF4-FFF2-40B4-BE49-F238E27FC236}">
                <a16:creationId xmlns:a16="http://schemas.microsoft.com/office/drawing/2014/main" id="{6F8B3228-826D-531C-C26B-1FCF4D674B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5799" y="1885950"/>
            <a:ext cx="3314700" cy="2748122"/>
          </a:xfrm>
        </p:spPr>
        <p:txBody>
          <a:bodyPr/>
          <a:lstStyle>
            <a:lvl1pPr marL="45720" indent="0">
              <a:spcBef>
                <a:spcPts val="600"/>
              </a:spcBef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3D364D-DC65-8CD9-6D63-B8CF852E9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7A6CF7-15D3-64C1-0F23-D6DE9D706BD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43500" y="685800"/>
            <a:ext cx="3314700" cy="394827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2A2E794E-C6B2-30E4-6992-4C70B8BE0C8A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4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comparison content w/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3314700" cy="12001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Content 1">
            <a:extLst>
              <a:ext uri="{FF2B5EF4-FFF2-40B4-BE49-F238E27FC236}">
                <a16:creationId xmlns:a16="http://schemas.microsoft.com/office/drawing/2014/main" id="{6F8B3228-826D-531C-C26B-1FCF4D674B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5799" y="1885950"/>
            <a:ext cx="3314700" cy="1257300"/>
          </a:xfrm>
        </p:spPr>
        <p:txBody>
          <a:bodyPr/>
          <a:lstStyle>
            <a:lvl1pPr marL="45720" indent="0">
              <a:spcBef>
                <a:spcPts val="600"/>
              </a:spcBef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BAE95A4-E134-D34F-507E-4195DCCB2B1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371850"/>
            <a:ext cx="4572000" cy="17716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3D364D-DC65-8CD9-6D63-B8CF852E9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b="1"/>
          </a:p>
        </p:txBody>
      </p:sp>
      <p:sp>
        <p:nvSpPr>
          <p:cNvPr id="10" name="Content 2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00" y="685801"/>
            <a:ext cx="3314700" cy="1200149"/>
          </a:xfrm>
          <a:noFill/>
        </p:spPr>
        <p:txBody>
          <a:bodyPr lIns="0" tIns="0" rIns="0" bIns="0"/>
          <a:lstStyle>
            <a:lvl1pPr marL="45720" indent="0">
              <a:lnSpc>
                <a:spcPct val="11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None/>
              <a:defRPr sz="3600" b="1" i="0" baseline="0">
                <a:solidFill>
                  <a:schemeClr val="bg2"/>
                </a:solidFill>
              </a:defRPr>
            </a:lvl1pPr>
            <a:lvl2pPr marL="320040" indent="0">
              <a:lnSpc>
                <a:spcPct val="11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None/>
              <a:defRPr sz="3600" baseline="0">
                <a:solidFill>
                  <a:schemeClr val="bg1"/>
                </a:solidFill>
              </a:defRPr>
            </a:lvl2pPr>
            <a:lvl3pPr marL="594360" indent="0">
              <a:lnSpc>
                <a:spcPct val="110000"/>
              </a:lnSpc>
              <a:spcBef>
                <a:spcPts val="600"/>
              </a:spcBef>
              <a:buClr>
                <a:schemeClr val="bg2"/>
              </a:buClr>
              <a:buFont typeface="Arial" panose="020B0604020202020204" pitchFamily="34" charset="0"/>
              <a:buNone/>
              <a:defRPr sz="3600"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7A6CF7-15D3-64C1-0F23-D6DE9D706BD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43500" y="1885950"/>
            <a:ext cx="3314700" cy="12573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77F6649-26A1-941D-C9A5-32F4CCF6291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72000" y="3371850"/>
            <a:ext cx="4572000" cy="1771650"/>
          </a:xfrm>
        </p:spPr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6154BD5D-47E6-7644-11D4-43A5F6011A25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975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Photo and cred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3314700" cy="12001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Content 1">
            <a:extLst>
              <a:ext uri="{FF2B5EF4-FFF2-40B4-BE49-F238E27FC236}">
                <a16:creationId xmlns:a16="http://schemas.microsoft.com/office/drawing/2014/main" id="{6F8B3228-826D-531C-C26B-1FCF4D674B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5799" y="1885950"/>
            <a:ext cx="3314700" cy="2628900"/>
          </a:xfrm>
        </p:spPr>
        <p:txBody>
          <a:bodyPr/>
          <a:lstStyle>
            <a:lvl1pPr marL="45720" indent="0">
              <a:spcBef>
                <a:spcPts val="600"/>
              </a:spcBef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3D364D-DC65-8CD9-6D63-B8CF852E9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339FC3-D5D1-A5A6-63EC-54CB0EF04C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3943350"/>
          </a:xfrm>
        </p:spPr>
        <p:txBody>
          <a:bodyPr/>
          <a:lstStyle>
            <a:lvl1pPr marL="45720" indent="0">
              <a:buNone/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EA151-2A80-C4C7-D71D-9B866944E20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0" y="3943350"/>
            <a:ext cx="4572000" cy="1200150"/>
          </a:xfrm>
        </p:spPr>
        <p:txBody>
          <a:bodyPr lIns="182880" tIns="0" rIns="182880" anchor="ctr" anchorCtr="0"/>
          <a:lstStyle>
            <a:lvl1pPr marL="44450" indent="0">
              <a:buNone/>
              <a:tabLst/>
              <a:defRPr baseline="0">
                <a:solidFill>
                  <a:schemeClr val="bg2"/>
                </a:solidFill>
              </a:defRPr>
            </a:lvl1pPr>
            <a:lvl2pPr marL="320040" indent="0">
              <a:buNone/>
              <a:defRPr baseline="0">
                <a:solidFill>
                  <a:schemeClr val="bg2"/>
                </a:solidFill>
              </a:defRPr>
            </a:lvl2pPr>
            <a:lvl3pPr marL="594360" indent="0">
              <a:buNone/>
              <a:defRPr baseline="0">
                <a:solidFill>
                  <a:schemeClr val="bg2"/>
                </a:solidFill>
              </a:defRPr>
            </a:lvl3pPr>
            <a:lvl4pPr marL="868680" indent="0">
              <a:buNone/>
              <a:defRPr baseline="0">
                <a:solidFill>
                  <a:schemeClr val="bg2"/>
                </a:solidFill>
              </a:defRPr>
            </a:lvl4pPr>
            <a:lvl5pPr marL="1371600" indent="0">
              <a:buNone/>
              <a:defRPr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7FB6CB14-30AF-63FB-D691-7C42B7285103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9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8"/>
            <a:ext cx="2286000" cy="30906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1ED5E1-C625-9EAF-0EC9-61AFFA989E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0" y="1371600"/>
            <a:ext cx="2286000" cy="3105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140494-745E-3D2C-47FA-0134D0C4883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72200" y="1371600"/>
            <a:ext cx="2286000" cy="3108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7DD8BB67-B6B5-FD7E-4431-63BE5BB2ABF1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5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8"/>
            <a:ext cx="3657600" cy="1504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1ED5E1-C625-9EAF-0EC9-61AFFA989E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00600" y="1371600"/>
            <a:ext cx="3657600" cy="1504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140494-745E-3D2C-47FA-0134D0C4883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" y="3017520"/>
            <a:ext cx="3657600" cy="13781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BD8B5DA-8DD0-7219-3D52-C484D9ABA4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3017520"/>
            <a:ext cx="3657600" cy="13781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CAST Logo" descr="Copyright © 2026 CAST | Until learning has no limits ®">
            <a:extLst>
              <a:ext uri="{FF2B5EF4-FFF2-40B4-BE49-F238E27FC236}">
                <a16:creationId xmlns:a16="http://schemas.microsoft.com/office/drawing/2014/main" id="{B6665655-6B90-6B51-F7B9-BBFDE10AFB36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1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x picture content st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797FB017-04C1-66E8-7358-C649F917C3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28700" y="1527970"/>
            <a:ext cx="1143000" cy="1143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800348"/>
            <a:ext cx="1828800" cy="16043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1ED5E1-C625-9EAF-0EC9-61AFFA989E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667000" y="2800350"/>
            <a:ext cx="1828800" cy="16043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0DCFA121-90DC-9EC4-BE36-FB93686A3D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09900" y="1527970"/>
            <a:ext cx="1143000" cy="1143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140494-745E-3D2C-47FA-0134D0C4883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48200" y="2796224"/>
            <a:ext cx="1828800" cy="16043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ADE45021-DCAB-0621-DAA7-FEB19D5772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91100" y="1527970"/>
            <a:ext cx="1143000" cy="1143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BD8B5DA-8DD0-7219-3D52-C484D9ABA4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629400" y="2798860"/>
            <a:ext cx="1828800" cy="16043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51FD8E11-06A2-DC9A-A80A-A04924CD5F9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977013" y="1527970"/>
            <a:ext cx="1143000" cy="1143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CAST Logo" descr="Copyright © 2026 CAST | Until learning has no limits ®">
            <a:extLst>
              <a:ext uri="{FF2B5EF4-FFF2-40B4-BE49-F238E27FC236}">
                <a16:creationId xmlns:a16="http://schemas.microsoft.com/office/drawing/2014/main" id="{9C25EFEC-352B-8EF0-3120-20609C936ED1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69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600"/>
            <a:ext cx="2286000" cy="1504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1ED5E1-C625-9EAF-0EC9-61AFFA989E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0" y="1371600"/>
            <a:ext cx="2286000" cy="1504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C731125-7106-574E-8FB2-685752C0799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72200" y="1371600"/>
            <a:ext cx="2286000" cy="1504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8140494-745E-3D2C-47FA-0134D0C4883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" y="3017520"/>
            <a:ext cx="2286000" cy="13781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BD8B5DA-8DD0-7219-3D52-C484D9ABA4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29000" y="3017520"/>
            <a:ext cx="2286000" cy="13781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B46E0EF8-1397-9969-A44B-539BC37E776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72200" y="3017520"/>
            <a:ext cx="2286000" cy="13781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CAST Logo" descr="Copyright © 2026 CAST | Until learning has no limits ®">
            <a:extLst>
              <a:ext uri="{FF2B5EF4-FFF2-40B4-BE49-F238E27FC236}">
                <a16:creationId xmlns:a16="http://schemas.microsoft.com/office/drawing/2014/main" id="{BCA89B8E-A6A6-CAA7-65B5-0CE0F4A17055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2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493008"/>
            <a:ext cx="365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95800" y="3487467"/>
            <a:ext cx="3962400" cy="11430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6C2421-D5D1-0AD3-5669-FF44B8DE2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163824"/>
          </a:xfrm>
          <a:noFill/>
          <a:ln>
            <a:noFill/>
          </a:ln>
        </p:spPr>
        <p:txBody>
          <a:bodyPr/>
          <a:lstStyle>
            <a:lvl1pPr marL="4572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CE14CA-9BFA-3315-DCBE-0D1D6BADD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163824"/>
            <a:ext cx="91440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CAST Logo" descr="Copyright © 2026 CAST | Until learning has no limits ®">
            <a:extLst>
              <a:ext uri="{FF2B5EF4-FFF2-40B4-BE49-F238E27FC236}">
                <a16:creationId xmlns:a16="http://schemas.microsoft.com/office/drawing/2014/main" id="{AFD50A7B-6A8D-2AE1-32CC-103FE46C8FBC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4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5715000" cy="9144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">
            <a:extLst>
              <a:ext uri="{FF2B5EF4-FFF2-40B4-BE49-F238E27FC236}">
                <a16:creationId xmlns:a16="http://schemas.microsoft.com/office/drawing/2014/main" id="{7DF3A45A-5B0B-4F52-9E46-EE1AA9121D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5800" y="1371600"/>
            <a:ext cx="5715000" cy="3333750"/>
          </a:xfrm>
        </p:spPr>
        <p:txBody>
          <a:bodyPr/>
          <a:lstStyle>
            <a:lvl1pPr marL="45720" indent="0">
              <a:buFont typeface="Arial" panose="020B0604020202020204" pitchFamily="34" charset="0"/>
              <a:buNone/>
              <a:defRPr/>
            </a:lvl1pPr>
            <a:lvl2pPr marL="320040" indent="0"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401B67B-ABF9-64E7-247D-6DE879B3DE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5800" y="4028359"/>
            <a:ext cx="731520" cy="731520"/>
          </a:xfrm>
        </p:spPr>
        <p:txBody>
          <a:bodyPr/>
          <a:lstStyle>
            <a:lvl1pPr marL="45720" indent="0">
              <a:buNone/>
              <a:defRPr sz="10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07D86-731F-2B33-7B65-D2365A92153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00200" y="4087783"/>
            <a:ext cx="4800600" cy="457200"/>
          </a:xfrm>
        </p:spPr>
        <p:txBody>
          <a:bodyPr/>
          <a:lstStyle>
            <a:lvl1pPr marL="45720" indent="0">
              <a:buNone/>
              <a:defRPr>
                <a:solidFill>
                  <a:schemeClr val="tx2"/>
                </a:solidFill>
              </a:defRPr>
            </a:lvl1pPr>
            <a:lvl2pPr marL="320040" indent="0">
              <a:buNone/>
              <a:defRPr/>
            </a:lvl2pPr>
            <a:lvl3pPr marL="594360" indent="0">
              <a:buNone/>
              <a:defRPr/>
            </a:lvl3pPr>
            <a:lvl4pPr marL="86868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997413-2E32-0905-3C2C-05733558B4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66560" y="0"/>
            <a:ext cx="2377440" cy="5143500"/>
          </a:xfrm>
          <a:solidFill>
            <a:schemeClr val="accent6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B7B4D4-4E33-7403-2CA4-E7E8D9354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6720840" y="0"/>
            <a:ext cx="4572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2BBF68D7-7848-CD5C-C72A-AF3191480708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5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3x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5105400" cy="9144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">
            <a:extLst>
              <a:ext uri="{FF2B5EF4-FFF2-40B4-BE49-F238E27FC236}">
                <a16:creationId xmlns:a16="http://schemas.microsoft.com/office/drawing/2014/main" id="{7DF3A45A-5B0B-4F52-9E46-EE1AA9121D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5800" y="1371600"/>
            <a:ext cx="5105400" cy="333375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 baseline="0"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C5997413-2E32-0905-3C2C-05733558B4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66560" y="-1"/>
            <a:ext cx="2377440" cy="1709928"/>
          </a:xfrm>
          <a:solidFill>
            <a:schemeClr val="accent6"/>
          </a:solidFill>
          <a:ln>
            <a:noFill/>
          </a:ln>
        </p:spPr>
        <p:txBody>
          <a:bodyPr/>
          <a:lstStyle>
            <a:lvl1pPr marL="4572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95D0D4-2E0C-14E2-9CDC-13676E070C8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5925" y="1709927"/>
            <a:ext cx="2378075" cy="1709928"/>
          </a:xfrm>
          <a:solidFill>
            <a:schemeClr val="accent6"/>
          </a:solidFill>
        </p:spPr>
        <p:txBody>
          <a:bodyPr/>
          <a:lstStyle>
            <a:lvl1pPr marL="4572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73D12DF-5016-AAEA-66E9-0A53274EDA4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65925" y="3433572"/>
            <a:ext cx="2378075" cy="1709928"/>
          </a:xfrm>
          <a:solidFill>
            <a:schemeClr val="accent6"/>
          </a:solidFill>
        </p:spPr>
        <p:txBody>
          <a:bodyPr/>
          <a:lstStyle>
            <a:lvl1pPr marL="4572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618F73-620B-F7FB-7C40-1D1C606F7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720840" y="0"/>
            <a:ext cx="4572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5" name="CAST Logo" descr="Copyright © 2026 CAST | Until learning has no limits ®">
            <a:extLst>
              <a:ext uri="{FF2B5EF4-FFF2-40B4-BE49-F238E27FC236}">
                <a16:creationId xmlns:a16="http://schemas.microsoft.com/office/drawing/2014/main" id="{4E5EDD54-70BF-5080-9EC6-2B7DB6823E84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7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ubtitle Content picture 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5257800" cy="685800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600"/>
            <a:ext cx="5257800" cy="3086100"/>
          </a:xfrm>
        </p:spPr>
        <p:txBody>
          <a:bodyPr/>
          <a:lstStyle>
            <a:lvl1pPr marL="45720" indent="0">
              <a:buClr>
                <a:schemeClr val="accent1"/>
              </a:buClr>
              <a:buNone/>
              <a:defRPr baseline="0">
                <a:solidFill>
                  <a:schemeClr val="tx1"/>
                </a:solidFill>
              </a:defRPr>
            </a:lvl1pPr>
            <a:lvl2pPr marL="320040" indent="0">
              <a:buClr>
                <a:schemeClr val="accent1"/>
              </a:buClr>
              <a:buNone/>
              <a:defRPr baseline="0">
                <a:solidFill>
                  <a:schemeClr val="tx1"/>
                </a:solidFill>
              </a:defRPr>
            </a:lvl2pPr>
            <a:lvl3pPr marL="594360" indent="0">
              <a:buClr>
                <a:schemeClr val="accent1"/>
              </a:buClr>
              <a:buNone/>
              <a:defRPr baseline="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 baseline="0"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6D2EDD1-9B7B-8421-A173-1C0FD1F93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3700" y="0"/>
            <a:ext cx="2400300" cy="5143500"/>
          </a:xfrm>
          <a:solidFill>
            <a:schemeClr val="accent6"/>
          </a:solidFill>
        </p:spPr>
        <p:txBody>
          <a:bodyPr/>
          <a:lstStyle>
            <a:lvl1pPr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C8A803-7B3A-45A2-510B-3A6693574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6691930" y="0"/>
            <a:ext cx="4572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5D2E0D7C-B05A-5E10-BFA6-D75FFC6B4083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0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685800"/>
            <a:ext cx="5692902" cy="8953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997413-2E32-0905-3C2C-05733558B4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286000" cy="5143500"/>
          </a:xfrm>
          <a:solidFill>
            <a:schemeClr val="accent6"/>
          </a:solidFill>
        </p:spPr>
        <p:txBody>
          <a:bodyPr/>
          <a:lstStyle>
            <a:lvl1pPr marL="4572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Content Placeholder">
            <a:extLst>
              <a:ext uri="{FF2B5EF4-FFF2-40B4-BE49-F238E27FC236}">
                <a16:creationId xmlns:a16="http://schemas.microsoft.com/office/drawing/2014/main" id="{7DF3A45A-5B0B-4F52-9E46-EE1AA9121D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971800" y="1371600"/>
            <a:ext cx="5692902" cy="32642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18674A-5BEB-6F5A-363C-D030F0645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2295124" y="0"/>
            <a:ext cx="4572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45531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174" y="1581150"/>
            <a:ext cx="5534025" cy="14478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Lime background">
            <a:extLst>
              <a:ext uri="{FF2B5EF4-FFF2-40B4-BE49-F238E27FC236}">
                <a16:creationId xmlns:a16="http://schemas.microsoft.com/office/drawing/2014/main" id="{9CDE91B5-5928-76A4-718A-E8D49D2572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2340844" y="685800"/>
            <a:ext cx="6166243" cy="533400"/>
          </a:xfrm>
          <a:custGeom>
            <a:avLst/>
            <a:gdLst>
              <a:gd name="connsiteX0" fmla="*/ 0 w 6129648"/>
              <a:gd name="connsiteY0" fmla="*/ 0 h 533400"/>
              <a:gd name="connsiteX1" fmla="*/ 2251796 w 6129648"/>
              <a:gd name="connsiteY1" fmla="*/ 0 h 533400"/>
              <a:gd name="connsiteX2" fmla="*/ 3593539 w 6129648"/>
              <a:gd name="connsiteY2" fmla="*/ 0 h 533400"/>
              <a:gd name="connsiteX3" fmla="*/ 3669476 w 6129648"/>
              <a:gd name="connsiteY3" fmla="*/ 0 h 533400"/>
              <a:gd name="connsiteX4" fmla="*/ 4701937 w 6129648"/>
              <a:gd name="connsiteY4" fmla="*/ 0 h 533400"/>
              <a:gd name="connsiteX5" fmla="*/ 4719948 w 6129648"/>
              <a:gd name="connsiteY5" fmla="*/ 0 h 533400"/>
              <a:gd name="connsiteX6" fmla="*/ 5345876 w 6129648"/>
              <a:gd name="connsiteY6" fmla="*/ 0 h 533400"/>
              <a:gd name="connsiteX7" fmla="*/ 5862948 w 6129648"/>
              <a:gd name="connsiteY7" fmla="*/ 0 h 533400"/>
              <a:gd name="connsiteX8" fmla="*/ 6129648 w 6129648"/>
              <a:gd name="connsiteY8" fmla="*/ 266700 h 533400"/>
              <a:gd name="connsiteX9" fmla="*/ 5862948 w 6129648"/>
              <a:gd name="connsiteY9" fmla="*/ 533400 h 533400"/>
              <a:gd name="connsiteX10" fmla="*/ 5345876 w 6129648"/>
              <a:gd name="connsiteY10" fmla="*/ 533400 h 533400"/>
              <a:gd name="connsiteX11" fmla="*/ 4719948 w 6129648"/>
              <a:gd name="connsiteY11" fmla="*/ 533400 h 533400"/>
              <a:gd name="connsiteX12" fmla="*/ 4701937 w 6129648"/>
              <a:gd name="connsiteY12" fmla="*/ 533400 h 533400"/>
              <a:gd name="connsiteX13" fmla="*/ 3669476 w 6129648"/>
              <a:gd name="connsiteY13" fmla="*/ 533400 h 533400"/>
              <a:gd name="connsiteX14" fmla="*/ 3593539 w 6129648"/>
              <a:gd name="connsiteY14" fmla="*/ 533400 h 533400"/>
              <a:gd name="connsiteX15" fmla="*/ 2251796 w 6129648"/>
              <a:gd name="connsiteY15" fmla="*/ 533400 h 533400"/>
              <a:gd name="connsiteX16" fmla="*/ 0 w 6129648"/>
              <a:gd name="connsiteY16" fmla="*/ 5334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29648" h="533400">
                <a:moveTo>
                  <a:pt x="0" y="0"/>
                </a:moveTo>
                <a:lnTo>
                  <a:pt x="2251796" y="0"/>
                </a:lnTo>
                <a:lnTo>
                  <a:pt x="3593539" y="0"/>
                </a:lnTo>
                <a:lnTo>
                  <a:pt x="3669476" y="0"/>
                </a:lnTo>
                <a:lnTo>
                  <a:pt x="4701937" y="0"/>
                </a:lnTo>
                <a:lnTo>
                  <a:pt x="4719948" y="0"/>
                </a:lnTo>
                <a:lnTo>
                  <a:pt x="5345876" y="0"/>
                </a:lnTo>
                <a:lnTo>
                  <a:pt x="5862948" y="0"/>
                </a:lnTo>
                <a:cubicBezTo>
                  <a:pt x="6010242" y="0"/>
                  <a:pt x="6129648" y="119406"/>
                  <a:pt x="6129648" y="266700"/>
                </a:cubicBezTo>
                <a:cubicBezTo>
                  <a:pt x="6129648" y="413994"/>
                  <a:pt x="6010242" y="533400"/>
                  <a:pt x="5862948" y="533400"/>
                </a:cubicBezTo>
                <a:lnTo>
                  <a:pt x="5345876" y="533400"/>
                </a:lnTo>
                <a:lnTo>
                  <a:pt x="4719948" y="533400"/>
                </a:lnTo>
                <a:lnTo>
                  <a:pt x="4701937" y="533400"/>
                </a:lnTo>
                <a:lnTo>
                  <a:pt x="3669476" y="533400"/>
                </a:lnTo>
                <a:lnTo>
                  <a:pt x="3593539" y="533400"/>
                </a:lnTo>
                <a:lnTo>
                  <a:pt x="2251796" y="533400"/>
                </a:lnTo>
                <a:lnTo>
                  <a:pt x="0" y="533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AC593367-22A4-A6F8-876D-264DCF281A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2340845" cy="5143500"/>
          </a:xfrm>
          <a:solidFill>
            <a:schemeClr val="accent6"/>
          </a:solidFill>
          <a:ln w="76200" cap="rnd">
            <a:noFill/>
          </a:ln>
        </p:spPr>
        <p:txBody>
          <a:bodyPr/>
          <a:lstStyle>
            <a:lvl1pPr marL="45720" indent="0">
              <a:buNone/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Icon">
            <a:extLst>
              <a:ext uri="{FF2B5EF4-FFF2-40B4-BE49-F238E27FC236}">
                <a16:creationId xmlns:a16="http://schemas.microsoft.com/office/drawing/2014/main" id="{8E239D54-83AD-5440-A75F-FD7AECB71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67867" y="723900"/>
            <a:ext cx="457200" cy="457200"/>
          </a:xfrm>
        </p:spPr>
        <p:txBody>
          <a:bodyPr/>
          <a:lstStyle>
            <a:lvl1pPr marL="4763" indent="0">
              <a:buNone/>
              <a:tabLst>
                <a:tab pos="457200" algn="l"/>
              </a:tabLst>
              <a:defRPr sz="8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8C528E-0342-5375-4F9A-5A26D7296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6600" y="742950"/>
            <a:ext cx="5181599" cy="444631"/>
          </a:xfrm>
          <a:prstGeom prst="roundRect">
            <a:avLst>
              <a:gd name="adj" fmla="val 0"/>
            </a:avLst>
          </a:prstGeom>
          <a:noFill/>
        </p:spPr>
        <p:txBody>
          <a:bodyPr anchor="ctr" anchorCtr="0"/>
          <a:lstStyle>
            <a:lvl1pPr marL="11113" indent="0" algn="l">
              <a:lnSpc>
                <a:spcPct val="100000"/>
              </a:lnSpc>
              <a:buNone/>
              <a:tabLst/>
              <a:defRPr sz="2400" baseline="0">
                <a:solidFill>
                  <a:schemeClr val="bg2"/>
                </a:solidFill>
                <a:latin typeface="Lato Semibold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CD6AEE-F009-5503-1F86-563EF2427CC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924174" y="3028950"/>
            <a:ext cx="5534025" cy="1676400"/>
          </a:xfrm>
        </p:spPr>
        <p:txBody>
          <a:bodyPr/>
          <a:lstStyle>
            <a:lvl1pPr marL="45720" indent="0">
              <a:buClr>
                <a:schemeClr val="accent1"/>
              </a:buClr>
              <a:buFont typeface="Arial" panose="020B0604020202020204" pitchFamily="34" charset="0"/>
              <a:buNone/>
              <a:defRPr/>
            </a:lvl1pPr>
            <a:lvl2pPr marL="320040" indent="0">
              <a:buClr>
                <a:schemeClr val="accent1"/>
              </a:buClr>
              <a:buFont typeface="Arial" panose="020B0604020202020204" pitchFamily="34" charset="0"/>
              <a:buNone/>
              <a:defRPr/>
            </a:lvl2pPr>
            <a:lvl3pPr marL="594360" indent="0">
              <a:buClr>
                <a:schemeClr val="accent1"/>
              </a:buClr>
              <a:buFont typeface="Arial" panose="020B0604020202020204" pitchFamily="34" charset="0"/>
              <a:buNone/>
              <a:defRPr/>
            </a:lvl3pPr>
            <a:lvl4pPr marL="868680" indent="0">
              <a:buClr>
                <a:schemeClr val="accent1"/>
              </a:buClr>
              <a:buFont typeface="Arial" panose="020B0604020202020204" pitchFamily="34" charset="0"/>
              <a:buNone/>
              <a:defRPr/>
            </a:lvl4pPr>
            <a:lvl5pPr marL="1371600" indent="0">
              <a:buClr>
                <a:schemeClr val="accent1"/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308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174" y="1874520"/>
            <a:ext cx="5534025" cy="14478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AC593367-22A4-A6F8-876D-264DCF281A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2340845" cy="5143500"/>
          </a:xfrm>
          <a:solidFill>
            <a:schemeClr val="accent6"/>
          </a:solidFill>
          <a:ln w="76200" cap="rnd">
            <a:noFill/>
          </a:ln>
        </p:spPr>
        <p:txBody>
          <a:bodyPr/>
          <a:lstStyle>
            <a:lvl1pPr marL="45720" indent="0">
              <a:buNone/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1FA88425-698B-95B2-9D58-8EE288A4F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2340844" y="695325"/>
            <a:ext cx="6166243" cy="971550"/>
          </a:xfrm>
          <a:custGeom>
            <a:avLst/>
            <a:gdLst>
              <a:gd name="connsiteX0" fmla="*/ 0 w 6166243"/>
              <a:gd name="connsiteY0" fmla="*/ 0 h 971550"/>
              <a:gd name="connsiteX1" fmla="*/ 1519324 w 6166243"/>
              <a:gd name="connsiteY1" fmla="*/ 0 h 971550"/>
              <a:gd name="connsiteX2" fmla="*/ 1658463 w 6166243"/>
              <a:gd name="connsiteY2" fmla="*/ 0 h 971550"/>
              <a:gd name="connsiteX3" fmla="*/ 3550244 w 6166243"/>
              <a:gd name="connsiteY3" fmla="*/ 0 h 971550"/>
              <a:gd name="connsiteX4" fmla="*/ 3583246 w 6166243"/>
              <a:gd name="connsiteY4" fmla="*/ 0 h 971550"/>
              <a:gd name="connsiteX5" fmla="*/ 4730135 w 6166243"/>
              <a:gd name="connsiteY5" fmla="*/ 0 h 971550"/>
              <a:gd name="connsiteX6" fmla="*/ 5677568 w 6166243"/>
              <a:gd name="connsiteY6" fmla="*/ 0 h 971550"/>
              <a:gd name="connsiteX7" fmla="*/ 6166243 w 6166243"/>
              <a:gd name="connsiteY7" fmla="*/ 485775 h 971550"/>
              <a:gd name="connsiteX8" fmla="*/ 5677568 w 6166243"/>
              <a:gd name="connsiteY8" fmla="*/ 971550 h 971550"/>
              <a:gd name="connsiteX9" fmla="*/ 4730135 w 6166243"/>
              <a:gd name="connsiteY9" fmla="*/ 971550 h 971550"/>
              <a:gd name="connsiteX10" fmla="*/ 3583246 w 6166243"/>
              <a:gd name="connsiteY10" fmla="*/ 971550 h 971550"/>
              <a:gd name="connsiteX11" fmla="*/ 3550244 w 6166243"/>
              <a:gd name="connsiteY11" fmla="*/ 971550 h 971550"/>
              <a:gd name="connsiteX12" fmla="*/ 1658463 w 6166243"/>
              <a:gd name="connsiteY12" fmla="*/ 971550 h 971550"/>
              <a:gd name="connsiteX13" fmla="*/ 1519324 w 6166243"/>
              <a:gd name="connsiteY13" fmla="*/ 971550 h 971550"/>
              <a:gd name="connsiteX14" fmla="*/ 0 w 6166243"/>
              <a:gd name="connsiteY14" fmla="*/ 971550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66243" h="971550">
                <a:moveTo>
                  <a:pt x="0" y="0"/>
                </a:moveTo>
                <a:lnTo>
                  <a:pt x="1519324" y="0"/>
                </a:lnTo>
                <a:lnTo>
                  <a:pt x="1658463" y="0"/>
                </a:lnTo>
                <a:lnTo>
                  <a:pt x="3550244" y="0"/>
                </a:lnTo>
                <a:lnTo>
                  <a:pt x="3583246" y="0"/>
                </a:lnTo>
                <a:lnTo>
                  <a:pt x="4730135" y="0"/>
                </a:lnTo>
                <a:lnTo>
                  <a:pt x="5677568" y="0"/>
                </a:lnTo>
                <a:cubicBezTo>
                  <a:pt x="5947455" y="0"/>
                  <a:pt x="6166243" y="217490"/>
                  <a:pt x="6166243" y="485775"/>
                </a:cubicBezTo>
                <a:cubicBezTo>
                  <a:pt x="6166243" y="754061"/>
                  <a:pt x="5947455" y="971550"/>
                  <a:pt x="5677568" y="971550"/>
                </a:cubicBezTo>
                <a:lnTo>
                  <a:pt x="4730135" y="971550"/>
                </a:lnTo>
                <a:lnTo>
                  <a:pt x="3583246" y="971550"/>
                </a:lnTo>
                <a:lnTo>
                  <a:pt x="3550244" y="971550"/>
                </a:lnTo>
                <a:lnTo>
                  <a:pt x="1658463" y="971550"/>
                </a:lnTo>
                <a:lnTo>
                  <a:pt x="1519324" y="971550"/>
                </a:lnTo>
                <a:lnTo>
                  <a:pt x="0" y="9715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8C528E-0342-5375-4F9A-5A26D7296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6600" y="817378"/>
            <a:ext cx="5181599" cy="838200"/>
          </a:xfrm>
          <a:prstGeom prst="roundRect">
            <a:avLst>
              <a:gd name="adj" fmla="val 0"/>
            </a:avLst>
          </a:prstGeom>
          <a:noFill/>
        </p:spPr>
        <p:txBody>
          <a:bodyPr anchor="t" anchorCtr="0"/>
          <a:lstStyle>
            <a:lvl1pPr marL="11113" indent="0" algn="l">
              <a:lnSpc>
                <a:spcPct val="100000"/>
              </a:lnSpc>
              <a:buNone/>
              <a:tabLst/>
              <a:defRPr sz="2400" baseline="0">
                <a:solidFill>
                  <a:schemeClr val="bg2"/>
                </a:solidFill>
                <a:latin typeface="Lato Semibold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Icon">
            <a:extLst>
              <a:ext uri="{FF2B5EF4-FFF2-40B4-BE49-F238E27FC236}">
                <a16:creationId xmlns:a16="http://schemas.microsoft.com/office/drawing/2014/main" id="{8E239D54-83AD-5440-A75F-FD7AECB71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67867" y="723900"/>
            <a:ext cx="457200" cy="457200"/>
          </a:xfrm>
        </p:spPr>
        <p:txBody>
          <a:bodyPr/>
          <a:lstStyle>
            <a:lvl1pPr marL="4763" indent="0">
              <a:buNone/>
              <a:tabLst>
                <a:tab pos="457200" algn="l"/>
              </a:tabLst>
              <a:defRPr sz="8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CD6AEE-F009-5503-1F86-563EF2427CC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924174" y="3583836"/>
            <a:ext cx="5534025" cy="1121513"/>
          </a:xfrm>
        </p:spPr>
        <p:txBody>
          <a:bodyPr/>
          <a:lstStyle>
            <a:lvl1pPr marL="45720" indent="0">
              <a:buClr>
                <a:schemeClr val="accent1"/>
              </a:buClr>
              <a:buFont typeface="Arial" panose="020B0604020202020204" pitchFamily="34" charset="0"/>
              <a:buNone/>
              <a:defRPr/>
            </a:lvl1pPr>
            <a:lvl2pPr marL="320040" indent="0">
              <a:buClr>
                <a:schemeClr val="accent1"/>
              </a:buClr>
              <a:buFont typeface="Arial" panose="020B0604020202020204" pitchFamily="34" charset="0"/>
              <a:buNone/>
              <a:defRPr/>
            </a:lvl2pPr>
            <a:lvl3pPr marL="594360" indent="0">
              <a:buClr>
                <a:schemeClr val="accent1"/>
              </a:buClr>
              <a:buFont typeface="Arial" panose="020B0604020202020204" pitchFamily="34" charset="0"/>
              <a:buNone/>
              <a:defRPr/>
            </a:lvl3pPr>
            <a:lvl4pPr marL="868680" indent="0">
              <a:buClr>
                <a:schemeClr val="accent1"/>
              </a:buClr>
              <a:buFont typeface="Arial" panose="020B0604020202020204" pitchFamily="34" charset="0"/>
              <a:buNone/>
              <a:defRPr/>
            </a:lvl4pPr>
            <a:lvl5pPr marL="1371600" indent="0">
              <a:buClr>
                <a:schemeClr val="accent1"/>
              </a:buCl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0554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426" y="35351"/>
            <a:ext cx="6831574" cy="602824"/>
          </a:xfrm>
        </p:spPr>
        <p:txBody>
          <a:bodyPr/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5FAA93-5D29-5E65-291D-11CE7FE82D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4" y="0"/>
            <a:ext cx="2286000" cy="51435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5F27AC4-ED02-54BA-1471-DA43728EB58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971800" y="638175"/>
            <a:ext cx="5486400" cy="3381375"/>
          </a:xfrm>
        </p:spPr>
        <p:txBody>
          <a:bodyPr/>
          <a:lstStyle>
            <a:lvl1pPr marL="228600" indent="-228600">
              <a:lnSpc>
                <a:spcPct val="100000"/>
              </a:lnSpc>
              <a:buNone/>
              <a:tabLst>
                <a:tab pos="457200" algn="l"/>
              </a:tabLst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  <a:lvl2pPr marL="320040" indent="0">
              <a:lnSpc>
                <a:spcPct val="100000"/>
              </a:lnSpc>
              <a:buNone/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2pPr>
            <a:lvl3pPr marL="594360" indent="0">
              <a:lnSpc>
                <a:spcPct val="100000"/>
              </a:lnSpc>
              <a:buNone/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3pPr>
            <a:lvl4pPr marL="868680" indent="0">
              <a:lnSpc>
                <a:spcPct val="100000"/>
              </a:lnSpc>
              <a:buNone/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4pPr>
            <a:lvl5pPr marL="1371600" indent="0">
              <a:lnSpc>
                <a:spcPct val="100000"/>
              </a:lnSpc>
              <a:buNone/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D10BE37-F3A0-1F0F-B3D4-E925A09262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971801" y="4095750"/>
            <a:ext cx="5486400" cy="527050"/>
          </a:xfrm>
        </p:spPr>
        <p:txBody>
          <a:bodyPr/>
          <a:lstStyle>
            <a:lvl1pPr marL="457200" indent="-223838">
              <a:buNone/>
              <a:tabLst>
                <a:tab pos="457200" algn="l"/>
              </a:tabLst>
              <a:defRPr b="1" i="0" baseline="0">
                <a:solidFill>
                  <a:schemeClr val="accent1"/>
                </a:solidFill>
              </a:defRPr>
            </a:lvl1pPr>
            <a:lvl2pPr marL="320040" indent="0">
              <a:buNone/>
              <a:defRPr b="1" i="0" baseline="0">
                <a:solidFill>
                  <a:schemeClr val="accent1"/>
                </a:solidFill>
              </a:defRPr>
            </a:lvl2pPr>
            <a:lvl3pPr>
              <a:defRPr b="1" i="0" baseline="0">
                <a:solidFill>
                  <a:schemeClr val="accent1"/>
                </a:solidFill>
              </a:defRPr>
            </a:lvl3pPr>
            <a:lvl4pPr>
              <a:defRPr b="1" i="0" baseline="0">
                <a:solidFill>
                  <a:schemeClr val="accent1"/>
                </a:solidFill>
              </a:defRPr>
            </a:lvl4pPr>
            <a:lvl5pPr>
              <a:defRPr b="1" i="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30E2A7-A5E8-305A-3D7F-77C4F90DF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295124" y="0"/>
            <a:ext cx="4572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94727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351"/>
            <a:ext cx="6831574" cy="650449"/>
          </a:xfrm>
        </p:spPr>
        <p:txBody>
          <a:bodyPr/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5FAA93-5D29-5E65-291D-11CE7FE82D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66560" y="0"/>
            <a:ext cx="2382939" cy="5143500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5F27AC4-ED02-54BA-1471-DA43728EB58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" y="685800"/>
            <a:ext cx="5486400" cy="3381375"/>
          </a:xfrm>
        </p:spPr>
        <p:txBody>
          <a:bodyPr/>
          <a:lstStyle>
            <a:lvl1pPr marL="228600" indent="-225425">
              <a:lnSpc>
                <a:spcPct val="100000"/>
              </a:lnSpc>
              <a:buNone/>
              <a:tabLst>
                <a:tab pos="457200" algn="l"/>
              </a:tabLst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  <a:lvl2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2pPr>
            <a:lvl3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3pPr>
            <a:lvl4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4pPr>
            <a:lvl5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D10BE37-F3A0-1F0F-B3D4-E925A09262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5799" y="4095750"/>
            <a:ext cx="5459975" cy="527050"/>
          </a:xfrm>
        </p:spPr>
        <p:txBody>
          <a:bodyPr/>
          <a:lstStyle>
            <a:lvl1pPr marL="457200" indent="-223838">
              <a:buNone/>
              <a:tabLst>
                <a:tab pos="457200" algn="l"/>
              </a:tabLst>
              <a:defRPr b="1" i="0" baseline="0">
                <a:solidFill>
                  <a:schemeClr val="accent1"/>
                </a:solidFill>
              </a:defRPr>
            </a:lvl1pPr>
            <a:lvl2pPr>
              <a:defRPr b="1" i="0" baseline="0">
                <a:solidFill>
                  <a:schemeClr val="accent1"/>
                </a:solidFill>
              </a:defRPr>
            </a:lvl2pPr>
            <a:lvl3pPr>
              <a:defRPr b="1" i="0" baseline="0">
                <a:solidFill>
                  <a:schemeClr val="accent1"/>
                </a:solidFill>
              </a:defRPr>
            </a:lvl3pPr>
            <a:lvl4pPr>
              <a:defRPr b="1" i="0" baseline="0">
                <a:solidFill>
                  <a:schemeClr val="accent1"/>
                </a:solidFill>
              </a:defRPr>
            </a:lvl4pPr>
            <a:lvl5pPr>
              <a:defRPr b="1" i="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A06808-E704-807D-7028-58CBFDB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720840" y="0"/>
            <a:ext cx="4572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5" name="CAST Logo" descr="Copyright © 2026 CAST | Until learning has no limits ®">
            <a:extLst>
              <a:ext uri="{FF2B5EF4-FFF2-40B4-BE49-F238E27FC236}">
                <a16:creationId xmlns:a16="http://schemas.microsoft.com/office/drawing/2014/main" id="{A19D7BC9-BB67-2A2C-D4B5-21F59AD99A69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61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40080"/>
          </a:xfrm>
        </p:spPr>
        <p:txBody>
          <a:bodyPr/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5F27AC4-ED02-54BA-1471-DA43728EB58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" y="685800"/>
            <a:ext cx="7772400" cy="3381375"/>
          </a:xfrm>
        </p:spPr>
        <p:txBody>
          <a:bodyPr/>
          <a:lstStyle>
            <a:lvl1pPr marL="301752" indent="-300038">
              <a:lnSpc>
                <a:spcPct val="100000"/>
              </a:lnSpc>
              <a:buNone/>
              <a:tabLst>
                <a:tab pos="457200" algn="l"/>
              </a:tabLst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  <a:lvl2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2pPr>
            <a:lvl3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3pPr>
            <a:lvl4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4pPr>
            <a:lvl5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D10BE37-F3A0-1F0F-B3D4-E925A09262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5798" y="4095750"/>
            <a:ext cx="7772400" cy="527050"/>
          </a:xfrm>
        </p:spPr>
        <p:txBody>
          <a:bodyPr/>
          <a:lstStyle>
            <a:lvl1pPr marL="457200" indent="-223838">
              <a:buNone/>
              <a:tabLst>
                <a:tab pos="457200" algn="l"/>
              </a:tabLst>
              <a:defRPr b="1" i="0" baseline="0">
                <a:solidFill>
                  <a:schemeClr val="accent1"/>
                </a:solidFill>
              </a:defRPr>
            </a:lvl1pPr>
            <a:lvl2pPr>
              <a:defRPr b="1" i="0" baseline="0">
                <a:solidFill>
                  <a:schemeClr val="accent1"/>
                </a:solidFill>
              </a:defRPr>
            </a:lvl2pPr>
            <a:lvl3pPr>
              <a:defRPr b="1" i="0" baseline="0">
                <a:solidFill>
                  <a:schemeClr val="accent1"/>
                </a:solidFill>
              </a:defRPr>
            </a:lvl3pPr>
            <a:lvl4pPr>
              <a:defRPr b="1" i="0" baseline="0">
                <a:solidFill>
                  <a:schemeClr val="accent1"/>
                </a:solidFill>
              </a:defRPr>
            </a:lvl4pPr>
            <a:lvl5pPr>
              <a:defRPr b="1" i="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DFE7BC6A-F5C8-805F-B3D5-793D889A9394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8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572"/>
            <a:ext cx="9144000" cy="527050"/>
          </a:xfrm>
        </p:spPr>
        <p:txBody>
          <a:bodyPr/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086D5C-A0CD-F88A-AA61-267425FB9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454914"/>
            <a:ext cx="9144000" cy="42336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5FAA93-5D29-5E65-291D-11CE7FE82D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7000" y="0"/>
            <a:ext cx="2286000" cy="51435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5F27AC4-ED02-54BA-1471-DA43728EB58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" y="909828"/>
            <a:ext cx="7543800" cy="2957322"/>
          </a:xfrm>
          <a:solidFill>
            <a:schemeClr val="bg2"/>
          </a:solidFill>
        </p:spPr>
        <p:txBody>
          <a:bodyPr/>
          <a:lstStyle>
            <a:lvl1pPr marL="45720" indent="0">
              <a:lnSpc>
                <a:spcPct val="100000"/>
              </a:lnSpc>
              <a:buNone/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  <a:lvl2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2pPr>
            <a:lvl3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3pPr>
            <a:lvl4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4pPr>
            <a:lvl5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D10BE37-F3A0-1F0F-B3D4-E925A09262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5799" y="3849638"/>
            <a:ext cx="7543800" cy="527050"/>
          </a:xfrm>
        </p:spPr>
        <p:txBody>
          <a:bodyPr/>
          <a:lstStyle>
            <a:lvl1pPr marL="457200" indent="-223838">
              <a:buNone/>
              <a:tabLst>
                <a:tab pos="457200" algn="l"/>
              </a:tabLst>
              <a:defRPr b="1" i="0" baseline="0">
                <a:solidFill>
                  <a:schemeClr val="accent1"/>
                </a:solidFill>
              </a:defRPr>
            </a:lvl1pPr>
            <a:lvl2pPr>
              <a:defRPr b="1" i="0" baseline="0">
                <a:solidFill>
                  <a:schemeClr val="accent1"/>
                </a:solidFill>
              </a:defRPr>
            </a:lvl2pPr>
            <a:lvl3pPr>
              <a:defRPr b="1" i="0" baseline="0">
                <a:solidFill>
                  <a:schemeClr val="accent1"/>
                </a:solidFill>
              </a:defRPr>
            </a:lvl3pPr>
            <a:lvl4pPr>
              <a:defRPr b="1" i="0" baseline="0">
                <a:solidFill>
                  <a:schemeClr val="accent1"/>
                </a:solidFill>
              </a:defRPr>
            </a:lvl4pPr>
            <a:lvl5pPr>
              <a:defRPr b="1" i="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CAST Logo" descr="Copyright © 2026 CAST | Until learning has no limits ®">
            <a:extLst>
              <a:ext uri="{FF2B5EF4-FFF2-40B4-BE49-F238E27FC236}">
                <a16:creationId xmlns:a16="http://schemas.microsoft.com/office/drawing/2014/main" id="{3F85BFC3-004B-A7D5-D9B5-14040EA429D7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3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EEF8499-62C6-E654-6A13-12930BE94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7200" y="514350"/>
            <a:ext cx="8229600" cy="41148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40080"/>
          </a:xfrm>
        </p:spPr>
        <p:txBody>
          <a:bodyPr/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5F27AC4-ED02-54BA-1471-DA43728EB58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0" y="1057085"/>
            <a:ext cx="5600700" cy="3155060"/>
          </a:xfrm>
        </p:spPr>
        <p:txBody>
          <a:bodyPr anchor="ctr" anchorCtr="0"/>
          <a:lstStyle>
            <a:lvl1pPr marL="7938" indent="0">
              <a:lnSpc>
                <a:spcPct val="100000"/>
              </a:lnSpc>
              <a:buNone/>
              <a:tabLst>
                <a:tab pos="457200" algn="l"/>
              </a:tabLst>
              <a:defRPr sz="3600" b="1" i="0" baseline="0">
                <a:solidFill>
                  <a:schemeClr val="bg2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  <a:lvl2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2pPr>
            <a:lvl3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3pPr>
            <a:lvl4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4pPr>
            <a:lvl5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8C9D09B3-658D-CA0C-D9E1-CC3AF420F995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8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646131"/>
            <a:ext cx="7658100" cy="640080"/>
          </a:xfrm>
        </p:spPr>
        <p:txBody>
          <a:bodyPr anchor="b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FBB3090F-7163-76C3-E501-C1A13F57789E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2071149" y="1447273"/>
            <a:ext cx="5001701" cy="2652417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r>
              <a:rPr lang="en-US"/>
              <a:t>Click icon to add media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23CA1A8-AD46-111B-9FA5-7556A1592AC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83290" y="4155544"/>
            <a:ext cx="7658099" cy="640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6EA5B3A5-960E-211B-063C-20F4FEEA6DCF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8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shing_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A712-A002-CB94-64A4-8A5CF5AD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14400"/>
            <a:ext cx="4572000" cy="914400"/>
          </a:xfr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Lato Heavy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88EB4-F670-1D8A-4589-8C05D6EFA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194560"/>
            <a:ext cx="4572000" cy="914400"/>
          </a:xfrm>
        </p:spPr>
        <p:txBody>
          <a:bodyPr tIns="228600"/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chemeClr val="accent1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9F23325B-A8F5-6775-C10A-D8603DD18D2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5800" y="3753029"/>
            <a:ext cx="4604448" cy="476071"/>
          </a:xfrm>
          <a:prstGeom prst="roundRect">
            <a:avLst>
              <a:gd name="adj" fmla="val 50000"/>
            </a:avLst>
          </a:prstGeom>
          <a:solidFill>
            <a:srgbClr val="EDF7D9"/>
          </a:solidFill>
        </p:spPr>
        <p:txBody>
          <a:bodyPr wrap="square" lIns="91440" rIns="91440" anchor="ctr" anchorCtr="0">
            <a:noAutofit/>
          </a:bodyPr>
          <a:lstStyle>
            <a:lvl1pPr marL="7938" indent="0" algn="l">
              <a:lnSpc>
                <a:spcPct val="100000"/>
              </a:lnSpc>
              <a:buNone/>
              <a:tabLst/>
              <a:defRPr sz="2200" baseline="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32004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2pPr>
            <a:lvl3pPr marL="59436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3pPr>
            <a:lvl4pPr marL="86868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4pPr>
            <a:lvl5pPr marL="137160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hadow">
            <a:extLst>
              <a:ext uri="{FF2B5EF4-FFF2-40B4-BE49-F238E27FC236}">
                <a16:creationId xmlns:a16="http://schemas.microsoft.com/office/drawing/2014/main" id="{A7BDAC3F-F1CC-26FC-B97E-DB87C17C6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5400000">
            <a:off x="8338642" y="3534844"/>
            <a:ext cx="810616" cy="800100"/>
          </a:xfrm>
          <a:custGeom>
            <a:avLst/>
            <a:gdLst>
              <a:gd name="connsiteX0" fmla="*/ 0 w 810616"/>
              <a:gd name="connsiteY0" fmla="*/ 800100 h 800100"/>
              <a:gd name="connsiteX1" fmla="*/ 71276 w 810616"/>
              <a:gd name="connsiteY1" fmla="*/ 0 h 800100"/>
              <a:gd name="connsiteX2" fmla="*/ 284596 w 810616"/>
              <a:gd name="connsiteY2" fmla="*/ 0 h 800100"/>
              <a:gd name="connsiteX3" fmla="*/ 810616 w 810616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616" h="800100">
                <a:moveTo>
                  <a:pt x="0" y="800100"/>
                </a:moveTo>
                <a:lnTo>
                  <a:pt x="71276" y="0"/>
                </a:lnTo>
                <a:lnTo>
                  <a:pt x="284596" y="0"/>
                </a:lnTo>
                <a:lnTo>
                  <a:pt x="810616" y="800100"/>
                </a:lnTo>
                <a:close/>
              </a:path>
            </a:pathLst>
          </a:custGeom>
          <a:gradFill>
            <a:gsLst>
              <a:gs pos="0">
                <a:schemeClr val="bg2">
                  <a:lumMod val="50000"/>
                </a:schemeClr>
              </a:gs>
              <a:gs pos="100000">
                <a:schemeClr val="bg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8" name="Line">
            <a:extLst>
              <a:ext uri="{FF2B5EF4-FFF2-40B4-BE49-F238E27FC236}">
                <a16:creationId xmlns:a16="http://schemas.microsoft.com/office/drawing/2014/main" id="{31B0B096-F8D5-151A-BF5A-B33AB94A9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Line">
            <a:extLst>
              <a:ext uri="{FF2B5EF4-FFF2-40B4-BE49-F238E27FC236}">
                <a16:creationId xmlns:a16="http://schemas.microsoft.com/office/drawing/2014/main" id="{2B4B565E-7130-B391-C257-8940F6AB1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690872"/>
            <a:ext cx="9144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ages">
            <a:extLst>
              <a:ext uri="{FF2B5EF4-FFF2-40B4-BE49-F238E27FC236}">
                <a16:creationId xmlns:a16="http://schemas.microsoft.com/office/drawing/2014/main" id="{5842B7A0-71B3-CDCA-4FC6-8D3DD184C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456" y="762431"/>
            <a:ext cx="133444" cy="3618627"/>
          </a:xfrm>
          <a:prstGeom prst="rect">
            <a:avLst/>
          </a:prstGeom>
        </p:spPr>
      </p:pic>
      <p:sp>
        <p:nvSpPr>
          <p:cNvPr id="12" name="Book Cover - Angle" descr="Book cover">
            <a:extLst>
              <a:ext uri="{FF2B5EF4-FFF2-40B4-BE49-F238E27FC236}">
                <a16:creationId xmlns:a16="http://schemas.microsoft.com/office/drawing/2014/main" id="{9ECF0827-6BC5-664F-800D-11DCD2C789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3600" y="806857"/>
            <a:ext cx="2286000" cy="3520440"/>
          </a:xfrm>
          <a:prstGeom prst="roundRect">
            <a:avLst>
              <a:gd name="adj" fmla="val 451"/>
            </a:avLst>
          </a:prstGeom>
          <a:solidFill>
            <a:schemeClr val="tx2">
              <a:lumMod val="20000"/>
              <a:lumOff val="80000"/>
            </a:schemeClr>
          </a:solidFill>
          <a:effectLst/>
          <a:scene3d>
            <a:camera prst="perspectiveHeroicExtremeLeftFacing" fov="5100000">
              <a:rot lat="0" lon="600000" rev="0"/>
            </a:camera>
            <a:lightRig rig="balanced" dir="t"/>
          </a:scene3d>
          <a:sp3d prstMaterial="dkEdge"/>
        </p:spPr>
        <p:txBody>
          <a:bodyPr/>
          <a:lstStyle>
            <a:lvl1pPr marL="4572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5" name="CAST Logo" descr="Copyright © 2026 CAST | Until learning has no limits ®">
            <a:extLst>
              <a:ext uri="{FF2B5EF4-FFF2-40B4-BE49-F238E27FC236}">
                <a16:creationId xmlns:a16="http://schemas.microsoft.com/office/drawing/2014/main" id="{973DA33C-20FB-3EBF-FC5B-929291B4EC24}"/>
              </a:ext>
            </a:extLst>
          </p:cNvPr>
          <p:cNvPicPr/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1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shing_mi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A712-A002-CB94-64A4-8A5CF5AD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14400"/>
            <a:ext cx="4572000" cy="914400"/>
          </a:xfr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Lato Heavy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88EB4-F670-1D8A-4589-8C05D6EFA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194560"/>
            <a:ext cx="4572000" cy="914400"/>
          </a:xfrm>
        </p:spPr>
        <p:txBody>
          <a:bodyPr tIns="228600"/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chemeClr val="accent1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9F23325B-A8F5-6775-C10A-D8603DD18D2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5800" y="3753029"/>
            <a:ext cx="4604448" cy="476071"/>
          </a:xfrm>
          <a:prstGeom prst="roundRect">
            <a:avLst>
              <a:gd name="adj" fmla="val 50000"/>
            </a:avLst>
          </a:prstGeom>
          <a:solidFill>
            <a:srgbClr val="EDF7D9"/>
          </a:solidFill>
        </p:spPr>
        <p:txBody>
          <a:bodyPr wrap="square" lIns="91440" rIns="91440" anchor="ctr" anchorCtr="0">
            <a:noAutofit/>
          </a:bodyPr>
          <a:lstStyle>
            <a:lvl1pPr marL="7938" indent="0" algn="l">
              <a:lnSpc>
                <a:spcPct val="100000"/>
              </a:lnSpc>
              <a:buNone/>
              <a:tabLst/>
              <a:defRPr sz="2200" baseline="0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 marL="32004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2pPr>
            <a:lvl3pPr marL="59436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3pPr>
            <a:lvl4pPr marL="86868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4pPr>
            <a:lvl5pPr marL="137160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Line2">
            <a:extLst>
              <a:ext uri="{FF2B5EF4-FFF2-40B4-BE49-F238E27FC236}">
                <a16:creationId xmlns:a16="http://schemas.microsoft.com/office/drawing/2014/main" id="{2B4B565E-7130-B391-C257-8940F6AB1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690872"/>
            <a:ext cx="9144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Line1">
            <a:extLst>
              <a:ext uri="{FF2B5EF4-FFF2-40B4-BE49-F238E27FC236}">
                <a16:creationId xmlns:a16="http://schemas.microsoft.com/office/drawing/2014/main" id="{31B0B096-F8D5-151A-BF5A-B33AB94A9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Asset" descr="Asset">
            <a:extLst>
              <a:ext uri="{FF2B5EF4-FFF2-40B4-BE49-F238E27FC236}">
                <a16:creationId xmlns:a16="http://schemas.microsoft.com/office/drawing/2014/main" id="{9ECF0827-6BC5-664F-800D-11DCD2C789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3600" y="806857"/>
            <a:ext cx="2286000" cy="3520440"/>
          </a:xfrm>
          <a:prstGeom prst="roundRect">
            <a:avLst>
              <a:gd name="adj" fmla="val 451"/>
            </a:avLst>
          </a:prstGeom>
          <a:solidFill>
            <a:schemeClr val="tx2">
              <a:lumMod val="20000"/>
              <a:lumOff val="80000"/>
            </a:schemeClr>
          </a:solidFill>
          <a:effectLst/>
          <a:scene3d>
            <a:camera prst="perspectiveHeroicExtremeLeftFacing" fov="5100000">
              <a:rot lat="0" lon="600000" rev="0"/>
            </a:camera>
            <a:lightRig rig="balanced" dir="t"/>
          </a:scene3d>
          <a:sp3d prstMaterial="dkEdge"/>
        </p:spPr>
        <p:txBody>
          <a:bodyPr/>
          <a:lstStyle>
            <a:lvl1pPr marL="45720" indent="0">
              <a:buNone/>
              <a:defRPr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Shadow">
            <a:extLst>
              <a:ext uri="{FF2B5EF4-FFF2-40B4-BE49-F238E27FC236}">
                <a16:creationId xmlns:a16="http://schemas.microsoft.com/office/drawing/2014/main" id="{97D458B4-AD7B-21AA-BF1C-327109D71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5400000">
            <a:off x="8299088" y="3497804"/>
            <a:ext cx="813816" cy="877379"/>
          </a:xfrm>
          <a:custGeom>
            <a:avLst/>
            <a:gdLst>
              <a:gd name="connsiteX0" fmla="*/ 0 w 810616"/>
              <a:gd name="connsiteY0" fmla="*/ 800100 h 800100"/>
              <a:gd name="connsiteX1" fmla="*/ 71276 w 810616"/>
              <a:gd name="connsiteY1" fmla="*/ 0 h 800100"/>
              <a:gd name="connsiteX2" fmla="*/ 284596 w 810616"/>
              <a:gd name="connsiteY2" fmla="*/ 0 h 800100"/>
              <a:gd name="connsiteX3" fmla="*/ 810616 w 810616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616" h="800100">
                <a:moveTo>
                  <a:pt x="0" y="800100"/>
                </a:moveTo>
                <a:lnTo>
                  <a:pt x="71276" y="0"/>
                </a:lnTo>
                <a:lnTo>
                  <a:pt x="284596" y="0"/>
                </a:lnTo>
                <a:lnTo>
                  <a:pt x="810616" y="800100"/>
                </a:lnTo>
                <a:close/>
              </a:path>
            </a:pathLst>
          </a:custGeom>
          <a:gradFill>
            <a:gsLst>
              <a:gs pos="0">
                <a:schemeClr val="bg2">
                  <a:lumMod val="50000"/>
                </a:schemeClr>
              </a:gs>
              <a:gs pos="100000">
                <a:schemeClr val="bg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D0FA7D5F-28AC-3B47-A824-3798AD5024C4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4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shing 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A712-A002-CB94-64A4-8A5CF5AD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14400"/>
            <a:ext cx="4572000" cy="914400"/>
          </a:xfr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Lato Heavy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88EB4-F670-1D8A-4589-8C05D6EFA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194560"/>
            <a:ext cx="4572000" cy="914400"/>
          </a:xfrm>
        </p:spPr>
        <p:txBody>
          <a:bodyPr tIns="228600"/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chemeClr val="accent1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9F23325B-A8F5-6775-C10A-D8603DD18D2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5800" y="3753029"/>
            <a:ext cx="4604448" cy="476071"/>
          </a:xfrm>
          <a:prstGeom prst="roundRect">
            <a:avLst>
              <a:gd name="adj" fmla="val 50000"/>
            </a:avLst>
          </a:prstGeom>
          <a:solidFill>
            <a:srgbClr val="EDF7D9"/>
          </a:solidFill>
        </p:spPr>
        <p:txBody>
          <a:bodyPr wrap="square" lIns="91440" rIns="91440" anchor="ctr" anchorCtr="0">
            <a:spAutoFit/>
          </a:bodyPr>
          <a:lstStyle>
            <a:lvl1pPr marL="7938" indent="0" algn="l">
              <a:lnSpc>
                <a:spcPct val="100000"/>
              </a:lnSpc>
              <a:buNone/>
              <a:tabLst/>
              <a:defRPr sz="2200" baseline="0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 marL="32004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2pPr>
            <a:lvl3pPr marL="59436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3pPr>
            <a:lvl4pPr marL="86868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4pPr>
            <a:lvl5pPr marL="137160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hadow">
            <a:extLst>
              <a:ext uri="{FF2B5EF4-FFF2-40B4-BE49-F238E27FC236}">
                <a16:creationId xmlns:a16="http://schemas.microsoft.com/office/drawing/2014/main" id="{6E79B88B-CAC5-FBEC-1647-8BFEE52C0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5400000">
            <a:off x="8338642" y="3534844"/>
            <a:ext cx="810616" cy="800100"/>
          </a:xfrm>
          <a:custGeom>
            <a:avLst/>
            <a:gdLst>
              <a:gd name="connsiteX0" fmla="*/ 0 w 810616"/>
              <a:gd name="connsiteY0" fmla="*/ 800100 h 800100"/>
              <a:gd name="connsiteX1" fmla="*/ 71276 w 810616"/>
              <a:gd name="connsiteY1" fmla="*/ 0 h 800100"/>
              <a:gd name="connsiteX2" fmla="*/ 284596 w 810616"/>
              <a:gd name="connsiteY2" fmla="*/ 0 h 800100"/>
              <a:gd name="connsiteX3" fmla="*/ 810616 w 810616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616" h="800100">
                <a:moveTo>
                  <a:pt x="0" y="800100"/>
                </a:moveTo>
                <a:lnTo>
                  <a:pt x="71276" y="0"/>
                </a:lnTo>
                <a:lnTo>
                  <a:pt x="284596" y="0"/>
                </a:lnTo>
                <a:lnTo>
                  <a:pt x="810616" y="800100"/>
                </a:lnTo>
                <a:close/>
              </a:path>
            </a:pathLst>
          </a:custGeom>
          <a:gradFill>
            <a:gsLst>
              <a:gs pos="0">
                <a:schemeClr val="bg2">
                  <a:lumMod val="50000"/>
                </a:schemeClr>
              </a:gs>
              <a:gs pos="100000">
                <a:schemeClr val="bg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8" name="Line">
            <a:extLst>
              <a:ext uri="{FF2B5EF4-FFF2-40B4-BE49-F238E27FC236}">
                <a16:creationId xmlns:a16="http://schemas.microsoft.com/office/drawing/2014/main" id="{31B0B096-F8D5-151A-BF5A-B33AB94A9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Line">
            <a:extLst>
              <a:ext uri="{FF2B5EF4-FFF2-40B4-BE49-F238E27FC236}">
                <a16:creationId xmlns:a16="http://schemas.microsoft.com/office/drawing/2014/main" id="{2B4B565E-7130-B391-C257-8940F6AB1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690872"/>
            <a:ext cx="9144000" cy="0"/>
          </a:xfrm>
          <a:prstGeom prst="line">
            <a:avLst/>
          </a:prstGeom>
          <a:ln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Box side">
            <a:extLst>
              <a:ext uri="{FF2B5EF4-FFF2-40B4-BE49-F238E27FC236}">
                <a16:creationId xmlns:a16="http://schemas.microsoft.com/office/drawing/2014/main" id="{E2DE5E78-48FE-169E-E94E-D2E62B94E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02168" y="822960"/>
            <a:ext cx="347472" cy="3502152"/>
          </a:xfrm>
          <a:prstGeom prst="roundRect">
            <a:avLst>
              <a:gd name="adj" fmla="val 7057"/>
            </a:avLst>
          </a:prstGeom>
          <a:solidFill>
            <a:schemeClr val="tx2">
              <a:lumMod val="20000"/>
              <a:lumOff val="80000"/>
            </a:schemeClr>
          </a:solidFill>
          <a:effectLst/>
          <a:scene3d>
            <a:camera prst="perspectiveContrastingRightFacing" fov="7200000">
              <a:rot lat="0" lon="18600000" rev="0"/>
            </a:camera>
            <a:lightRig rig="threePt" dir="t"/>
          </a:scene3d>
          <a:sp3d/>
        </p:spPr>
        <p:txBody>
          <a:bodyPr/>
          <a:lstStyle>
            <a:lvl1pPr marL="45720" indent="0">
              <a:buNone/>
              <a:defRPr sz="12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Box Cover">
            <a:extLst>
              <a:ext uri="{FF2B5EF4-FFF2-40B4-BE49-F238E27FC236}">
                <a16:creationId xmlns:a16="http://schemas.microsoft.com/office/drawing/2014/main" id="{9ECF0827-6BC5-664F-800D-11DCD2C789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3600" y="806857"/>
            <a:ext cx="2286000" cy="3520440"/>
          </a:xfrm>
          <a:prstGeom prst="roundRect">
            <a:avLst>
              <a:gd name="adj" fmla="val 1007"/>
            </a:avLst>
          </a:prstGeom>
          <a:solidFill>
            <a:schemeClr val="tx2">
              <a:lumMod val="20000"/>
              <a:lumOff val="80000"/>
            </a:schemeClr>
          </a:solidFill>
          <a:effectLst/>
          <a:scene3d>
            <a:camera prst="perspectiveHeroicExtremeLeftFacing" fov="5100000">
              <a:rot lat="0" lon="600000" rev="0"/>
            </a:camera>
            <a:lightRig rig="threePt" dir="t"/>
          </a:scene3d>
        </p:spPr>
        <p:txBody>
          <a:bodyPr/>
          <a:lstStyle>
            <a:lvl1pPr marL="45720" indent="0">
              <a:buNone/>
              <a:defRPr sz="12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7" name="CAST Logo" descr="Copyright © 2026 CAST | Until learning has no limits ®">
            <a:extLst>
              <a:ext uri="{FF2B5EF4-FFF2-40B4-BE49-F238E27FC236}">
                <a16:creationId xmlns:a16="http://schemas.microsoft.com/office/drawing/2014/main" id="{31A23F9C-1758-AF02-9106-F20715B7ACA5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4907916"/>
            <a:ext cx="2689285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45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8840"/>
            <a:ext cx="7772400" cy="1371600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4800" b="1" i="0" spc="40" baseline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Logo Placeholder">
            <a:extLst>
              <a:ext uri="{FF2B5EF4-FFF2-40B4-BE49-F238E27FC236}">
                <a16:creationId xmlns:a16="http://schemas.microsoft.com/office/drawing/2014/main" id="{1248D2D6-D5F5-546C-04D2-4EA2B06EBA9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5800" y="685800"/>
            <a:ext cx="1828800" cy="502920"/>
          </a:xfrm>
        </p:spPr>
        <p:txBody>
          <a:bodyPr/>
          <a:lstStyle>
            <a:lvl1pPr marL="4572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Logo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685800" y="3547872"/>
            <a:ext cx="7772400" cy="914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200" baseline="0">
                <a:solidFill>
                  <a:schemeClr val="tx2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4773B087-7B9F-7762-BE2E-F8EF95E6C25F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35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9"/>
            <a:ext cx="7772400" cy="3086101"/>
          </a:xfrm>
        </p:spPr>
        <p:txBody>
          <a:bodyPr/>
          <a:lstStyle>
            <a:lvl1pPr marL="45720" indent="0">
              <a:buNone/>
              <a:defRPr/>
            </a:lvl1pPr>
            <a:lvl2pPr marL="320040" indent="0">
              <a:buNone/>
              <a:defRPr/>
            </a:lvl2pPr>
            <a:lvl3pPr marL="59436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12149B22-A809-7FE0-E4DC-97885C44CFBF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5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8C528E-0342-5375-4F9A-5A26D7296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7772400" cy="444631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3000" baseline="0">
                <a:solidFill>
                  <a:schemeClr val="accent2"/>
                </a:solidFill>
                <a:latin typeface="Lato Semibold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850182"/>
            <a:ext cx="7772400" cy="2607518"/>
          </a:xfrm>
        </p:spPr>
        <p:txBody>
          <a:bodyPr/>
          <a:lstStyle>
            <a:lvl1pPr marL="45720" indent="0">
              <a:buClr>
                <a:schemeClr val="tx2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</a:defRPr>
            </a:lvl1pPr>
            <a:lvl2pPr marL="320040" indent="0">
              <a:buClr>
                <a:schemeClr val="tx2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</a:defRPr>
            </a:lvl2pPr>
            <a:lvl3pPr marL="594360" indent="0">
              <a:buClr>
                <a:schemeClr val="tx2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 baseline="0"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9333128-75B1-BB39-1FA4-E4CB1F0E61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75000"/>
          </a:blip>
          <a:stretch>
            <a:fillRect/>
          </a:stretch>
        </p:blipFill>
        <p:spPr>
          <a:xfrm>
            <a:off x="7463028" y="4941867"/>
            <a:ext cx="1609344" cy="142420"/>
          </a:xfrm>
          <a:prstGeom prst="rect">
            <a:avLst/>
          </a:prstGeom>
          <a:noFill/>
        </p:spPr>
      </p:pic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60C101AB-206F-7DAB-9888-646FEDFE9581}"/>
              </a:ext>
            </a:extLst>
          </p:cNvPr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42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8"/>
            <a:ext cx="3657600" cy="3090672"/>
          </a:xfrm>
        </p:spPr>
        <p:txBody>
          <a:bodyPr/>
          <a:lstStyle>
            <a:lvl1pPr marL="45720" indent="0"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  <a:lvl2pPr marL="320040" indent="0">
              <a:buClr>
                <a:schemeClr val="tx2"/>
              </a:buClr>
              <a:buFont typeface="Arial" panose="020B0604020202020204" pitchFamily="34" charset="0"/>
              <a:buNone/>
              <a:defRPr/>
            </a:lvl2pPr>
            <a:lvl3pPr marL="594360" indent="0">
              <a:buClr>
                <a:schemeClr val="tx2"/>
              </a:buClr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1ED5E1-C625-9EAF-0EC9-61AFFA989E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00602" y="1371600"/>
            <a:ext cx="3657600" cy="3105150"/>
          </a:xfrm>
        </p:spPr>
        <p:txBody>
          <a:bodyPr/>
          <a:lstStyle>
            <a:lvl1pPr marL="45720" indent="0">
              <a:buClr>
                <a:schemeClr val="tx2"/>
              </a:buClr>
              <a:buFont typeface="Arial" panose="020B0604020202020204" pitchFamily="34" charset="0"/>
              <a:buNone/>
              <a:defRPr/>
            </a:lvl1pPr>
            <a:lvl2pPr marL="320040" indent="0">
              <a:buClr>
                <a:schemeClr val="tx2"/>
              </a:buClr>
              <a:buFont typeface="Arial" panose="020B0604020202020204" pitchFamily="34" charset="0"/>
              <a:buNone/>
              <a:defRPr/>
            </a:lvl2pPr>
            <a:lvl3pPr marL="594360" indent="0">
              <a:buClr>
                <a:schemeClr val="tx2"/>
              </a:buClr>
              <a:buFont typeface="Arial" panose="020B0604020202020204" pitchFamily="34" charset="0"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28031910-B8EF-938B-A246-D0C5340BEAD8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6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96047"/>
            <a:ext cx="7772400" cy="74295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4200" spc="40" baseline="0">
                <a:solidFill>
                  <a:schemeClr val="tx2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685800" y="3738997"/>
            <a:ext cx="7772400" cy="723275"/>
          </a:xfrm>
        </p:spPr>
        <p:txBody>
          <a:bodyPr tIns="228600" anchor="b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3200" baseline="0">
                <a:solidFill>
                  <a:schemeClr val="tx2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CAST Logo" descr="Copyright © 2026 CAST | Until learning has no limits ®">
            <a:extLst>
              <a:ext uri="{FF2B5EF4-FFF2-40B4-BE49-F238E27FC236}">
                <a16:creationId xmlns:a16="http://schemas.microsoft.com/office/drawing/2014/main" id="{58C206FC-19EC-1695-20D3-5384E5E1ECC1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3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lide L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996047"/>
            <a:ext cx="7772400" cy="74295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4200" spc="40" baseline="0">
                <a:solidFill>
                  <a:schemeClr val="tx2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685800" y="3738997"/>
            <a:ext cx="7772400" cy="723275"/>
          </a:xfrm>
        </p:spPr>
        <p:txBody>
          <a:bodyPr tIns="228600" anchor="b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3200" baseline="0">
                <a:solidFill>
                  <a:schemeClr val="tx2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CAST Logo" descr="Copyright © 2026 CAST | Until learning has no limits ®">
            <a:extLst>
              <a:ext uri="{FF2B5EF4-FFF2-40B4-BE49-F238E27FC236}">
                <a16:creationId xmlns:a16="http://schemas.microsoft.com/office/drawing/2014/main" id="{9DE6BEE4-96A8-FC5A-22F1-2E6DDABE2046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12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ogo, sub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8840"/>
            <a:ext cx="5029200" cy="1371600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4800" b="1" i="0" spc="40" baseline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Logo Placeholder">
            <a:extLst>
              <a:ext uri="{FF2B5EF4-FFF2-40B4-BE49-F238E27FC236}">
                <a16:creationId xmlns:a16="http://schemas.microsoft.com/office/drawing/2014/main" id="{6FF7C469-FB3B-79BC-B482-A20163C434F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5800" y="685800"/>
            <a:ext cx="1828800" cy="502920"/>
          </a:xfrm>
        </p:spPr>
        <p:txBody>
          <a:bodyPr/>
          <a:lstStyle>
            <a:lvl1pPr marL="4572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47872"/>
            <a:ext cx="5029200" cy="914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200" baseline="0">
                <a:solidFill>
                  <a:schemeClr val="tx2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Image">
            <a:extLst>
              <a:ext uri="{FF2B5EF4-FFF2-40B4-BE49-F238E27FC236}">
                <a16:creationId xmlns:a16="http://schemas.microsoft.com/office/drawing/2014/main" id="{9883F37C-5D22-9E5E-553B-778964ADA1D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72200" y="0"/>
            <a:ext cx="2286000" cy="5143500"/>
          </a:xfrm>
          <a:solidFill>
            <a:schemeClr val="accent6"/>
          </a:solidFill>
        </p:spPr>
        <p:txBody>
          <a:bodyPr/>
          <a:lstStyle>
            <a:lvl1pPr marL="45720" indent="0">
              <a:buNone/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3470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8840"/>
            <a:ext cx="7772400" cy="1371600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4800" b="1" i="0" spc="40" baseline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47872"/>
            <a:ext cx="7772400" cy="914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buNone/>
              <a:defRPr sz="3200" baseline="0">
                <a:solidFill>
                  <a:schemeClr val="tx2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Logo Placeholder">
            <a:extLst>
              <a:ext uri="{FF2B5EF4-FFF2-40B4-BE49-F238E27FC236}">
                <a16:creationId xmlns:a16="http://schemas.microsoft.com/office/drawing/2014/main" id="{9913D900-40CF-BC9C-247F-E071F5E97F9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5800" y="685800"/>
            <a:ext cx="1828800" cy="502920"/>
          </a:xfrm>
        </p:spPr>
        <p:txBody>
          <a:bodyPr/>
          <a:lstStyle>
            <a:lvl1pPr marL="4572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8829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QR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276350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4800" b="1" i="0" spc="40" baseline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Logo Placeholder">
            <a:extLst>
              <a:ext uri="{FF2B5EF4-FFF2-40B4-BE49-F238E27FC236}">
                <a16:creationId xmlns:a16="http://schemas.microsoft.com/office/drawing/2014/main" id="{8AFAA0BD-4CDA-D74B-7F89-D7134E72B57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5800" y="685800"/>
            <a:ext cx="1828800" cy="502920"/>
          </a:xfrm>
        </p:spPr>
        <p:txBody>
          <a:bodyPr/>
          <a:lstStyle>
            <a:lvl1pPr marL="45720" indent="0"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05150"/>
            <a:ext cx="7772400" cy="438150"/>
          </a:xfr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3200" baseline="0">
                <a:solidFill>
                  <a:schemeClr val="tx2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QR Placeholder">
            <a:extLst>
              <a:ext uri="{FF2B5EF4-FFF2-40B4-BE49-F238E27FC236}">
                <a16:creationId xmlns:a16="http://schemas.microsoft.com/office/drawing/2014/main" id="{ECBCE626-42E3-B786-7D04-727987D224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5800" y="3730752"/>
            <a:ext cx="731520" cy="731520"/>
          </a:xfrm>
        </p:spPr>
        <p:txBody>
          <a:bodyPr/>
          <a:lstStyle>
            <a:lvl1pPr marL="45720" indent="0"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BFC113-6E86-9337-9181-B9F60DEC786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3730752"/>
            <a:ext cx="6781800" cy="731520"/>
          </a:xfrm>
        </p:spPr>
        <p:txBody>
          <a:bodyPr anchor="b" anchorCtr="0"/>
          <a:lstStyle>
            <a:lvl1pPr marL="45720" indent="0">
              <a:buNone/>
              <a:defRPr baseline="0">
                <a:solidFill>
                  <a:schemeClr val="accent2"/>
                </a:solidFill>
              </a:defRPr>
            </a:lvl1pPr>
            <a:lvl2pPr marL="320040" indent="0">
              <a:buNone/>
              <a:defRPr baseline="0">
                <a:solidFill>
                  <a:schemeClr val="bg1"/>
                </a:solidFill>
              </a:defRPr>
            </a:lvl2pPr>
            <a:lvl3pPr marL="594360" indent="0">
              <a:buNone/>
              <a:defRPr baseline="0">
                <a:solidFill>
                  <a:schemeClr val="bg1"/>
                </a:solidFill>
              </a:defRPr>
            </a:lvl3pPr>
            <a:lvl4pPr marL="868680" indent="0">
              <a:buNone/>
              <a:defRPr baseline="0">
                <a:solidFill>
                  <a:schemeClr val="bg1"/>
                </a:solidFill>
              </a:defRPr>
            </a:lvl4pPr>
            <a:lvl5pPr marL="1371600" indent="0">
              <a:buNone/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754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B3D364D-DC65-8CD9-6D63-B8CF852E9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3314700" cy="12001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Content 1">
            <a:extLst>
              <a:ext uri="{FF2B5EF4-FFF2-40B4-BE49-F238E27FC236}">
                <a16:creationId xmlns:a16="http://schemas.microsoft.com/office/drawing/2014/main" id="{6F8B3228-826D-531C-C26B-1FCF4D674B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5799" y="1885950"/>
            <a:ext cx="3314700" cy="2628900"/>
          </a:xfrm>
        </p:spPr>
        <p:txBody>
          <a:bodyPr/>
          <a:lstStyle>
            <a:lvl1pPr marL="45720" indent="0">
              <a:spcBef>
                <a:spcPts val="600"/>
              </a:spcBef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2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43500" y="685801"/>
            <a:ext cx="3314700" cy="3829050"/>
          </a:xfrm>
          <a:noFill/>
        </p:spPr>
        <p:txBody>
          <a:bodyPr lIns="0" tIns="0" rIns="0" bIns="0"/>
          <a:lstStyle>
            <a:lvl1pPr marL="388620" indent="-3429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buClr>
                <a:schemeClr val="accent1"/>
              </a:buCl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2F2F2"/>
                </a:solidFill>
              </a:defRPr>
            </a:lvl1pPr>
          </a:lstStyle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693948EE-2948-F676-030A-417FB457191E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43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8"/>
            <a:ext cx="2286000" cy="3090672"/>
          </a:xfrm>
        </p:spPr>
        <p:txBody>
          <a:bodyPr/>
          <a:lstStyle>
            <a:lvl1pPr marL="45720" indent="0">
              <a:buFontTx/>
              <a:buNone/>
              <a:defRPr/>
            </a:lvl1pPr>
            <a:lvl2pPr marL="320040" indent="0">
              <a:buFontTx/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1ED5E1-C625-9EAF-0EC9-61AFFA989E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0" y="1371600"/>
            <a:ext cx="2286000" cy="3105150"/>
          </a:xfrm>
        </p:spPr>
        <p:txBody>
          <a:bodyPr/>
          <a:lstStyle>
            <a:lvl1pPr marL="45720" indent="0">
              <a:buFontTx/>
              <a:buNone/>
              <a:defRPr/>
            </a:lvl1pPr>
            <a:lvl2pPr marL="320040" indent="0">
              <a:buFontTx/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140494-745E-3D2C-47FA-0134D0C4883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72200" y="1371600"/>
            <a:ext cx="2286000" cy="3108960"/>
          </a:xfrm>
        </p:spPr>
        <p:txBody>
          <a:bodyPr/>
          <a:lstStyle>
            <a:lvl1pPr marL="45720" indent="0">
              <a:buFontTx/>
              <a:buNone/>
              <a:defRPr/>
            </a:lvl1pPr>
            <a:lvl2pPr marL="320040" indent="0">
              <a:buFontTx/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CBF1F7D0-0786-E667-81EE-E7BCEF216219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45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x 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8"/>
            <a:ext cx="3657600" cy="1504952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1ED5E1-C625-9EAF-0EC9-61AFFA989E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00600" y="1371600"/>
            <a:ext cx="3657600" cy="1504950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140494-745E-3D2C-47FA-0134D0C4883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" y="3017520"/>
            <a:ext cx="3657600" cy="1378108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BD8B5DA-8DD0-7219-3D52-C484D9ABA4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00600" y="3017520"/>
            <a:ext cx="3657600" cy="1378108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7F9EF5B8-3112-AD87-D00F-EAF6D375695E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7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x 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600"/>
            <a:ext cx="2286000" cy="1504952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1ED5E1-C625-9EAF-0EC9-61AFFA989E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0" y="1371600"/>
            <a:ext cx="2286000" cy="1504950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140494-745E-3D2C-47FA-0134D0C4883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" y="3017520"/>
            <a:ext cx="2286000" cy="1378108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BD8B5DA-8DD0-7219-3D52-C484D9ABA4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29000" y="3017520"/>
            <a:ext cx="2286000" cy="1378108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C731125-7106-574E-8FB2-685752C0799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72200" y="1371600"/>
            <a:ext cx="2286000" cy="1504950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B46E0EF8-1397-9969-A44B-539BC37E776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72200" y="3017520"/>
            <a:ext cx="2286000" cy="1378108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2305DD79-CAC2-46FA-AEA1-1F194BEEB42F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34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x picture content st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797FB017-04C1-66E8-7358-C649F917C3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28700" y="1527970"/>
            <a:ext cx="1143000" cy="1143000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800348"/>
            <a:ext cx="1828800" cy="1604326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11ED5E1-C625-9EAF-0EC9-61AFFA989EA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667000" y="2800350"/>
            <a:ext cx="1828800" cy="1604326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0DCFA121-90DC-9EC4-BE36-FB93686A3D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09900" y="1527970"/>
            <a:ext cx="1143000" cy="1143000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8140494-745E-3D2C-47FA-0134D0C4883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648200" y="2796224"/>
            <a:ext cx="1828800" cy="1604326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ADE45021-DCAB-0621-DAA7-FEB19D5772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91100" y="1527970"/>
            <a:ext cx="1143000" cy="1143000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BD8B5DA-8DD0-7219-3D52-C484D9ABA4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629400" y="2798860"/>
            <a:ext cx="1828800" cy="1604326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51FD8E11-06A2-DC9A-A80A-A04924CD5F9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977013" y="1527970"/>
            <a:ext cx="1143000" cy="1143000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CAST Logo" descr="Copyright © 2026 CAST | Until learning has no limits ®">
            <a:extLst>
              <a:ext uri="{FF2B5EF4-FFF2-40B4-BE49-F238E27FC236}">
                <a16:creationId xmlns:a16="http://schemas.microsoft.com/office/drawing/2014/main" id="{BCB81458-F12B-B34B-CDDD-5E889F4E6609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5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488598"/>
            <a:ext cx="3657600" cy="11454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95800" y="3486150"/>
            <a:ext cx="3962400" cy="1145473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6C2421-D5D1-0AD3-5669-FF44B8DE21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163824"/>
          </a:xfrm>
          <a:noFill/>
          <a:ln>
            <a:noFill/>
          </a:ln>
        </p:spPr>
        <p:txBody>
          <a:bodyPr/>
          <a:lstStyle>
            <a:lvl1pPr marL="4572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CE14CA-9BFA-3315-DCBE-0D1D6BADD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167911"/>
            <a:ext cx="9144000" cy="914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C1B234C7-C5C5-4EF4-5B1E-736B05338889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1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ubtitle Content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5257800" cy="6858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8C528E-0342-5375-4F9A-5A26D7296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1371600"/>
            <a:ext cx="5257800" cy="444631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3000" baseline="0">
                <a:solidFill>
                  <a:schemeClr val="accent2"/>
                </a:solidFill>
                <a:latin typeface="Lato Semibold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Content Placeholder">
            <a:extLst>
              <a:ext uri="{FF2B5EF4-FFF2-40B4-BE49-F238E27FC236}">
                <a16:creationId xmlns:a16="http://schemas.microsoft.com/office/drawing/2014/main" id="{024F1492-6611-5D01-1102-B11FE03D15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962150"/>
            <a:ext cx="5257800" cy="2495550"/>
          </a:xfrm>
        </p:spPr>
        <p:txBody>
          <a:bodyPr/>
          <a:lstStyle>
            <a:lvl1pPr marL="45720" indent="0">
              <a:buClr>
                <a:schemeClr val="tx2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</a:defRPr>
            </a:lvl1pPr>
            <a:lvl2pPr marL="320040" indent="0">
              <a:buClr>
                <a:schemeClr val="tx2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</a:defRPr>
            </a:lvl2pPr>
            <a:lvl3pPr marL="594360" indent="0">
              <a:buClr>
                <a:schemeClr val="tx2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 baseline="0">
                <a:solidFill>
                  <a:schemeClr val="bg1"/>
                </a:solidFill>
              </a:defRPr>
            </a:lvl4pPr>
            <a:lvl5pPr>
              <a:buClr>
                <a:schemeClr val="accent1"/>
              </a:buCl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F77C5D-9EB2-B1FF-F7F9-D9D79AC60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6720840" y="0"/>
            <a:ext cx="242316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6D2EDD1-9B7B-8421-A173-1C0FD1F93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3700" y="0"/>
            <a:ext cx="2400300" cy="5143500"/>
          </a:xfrm>
          <a:solidFill>
            <a:schemeClr val="bg2"/>
          </a:solidFill>
        </p:spPr>
        <p:txBody>
          <a:bodyPr/>
          <a:lstStyle>
            <a:lvl1pPr marL="4572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AA133B-248A-2BB5-36ED-5867C2AAB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2729A571-8504-AA45-59B8-233AE1F0C023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9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5715000" cy="9144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">
            <a:extLst>
              <a:ext uri="{FF2B5EF4-FFF2-40B4-BE49-F238E27FC236}">
                <a16:creationId xmlns:a16="http://schemas.microsoft.com/office/drawing/2014/main" id="{7DF3A45A-5B0B-4F52-9E46-EE1AA9121D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5800" y="1371600"/>
            <a:ext cx="5715000" cy="3333750"/>
          </a:xfrm>
        </p:spPr>
        <p:txBody>
          <a:bodyPr/>
          <a:lstStyle>
            <a:lvl1pPr marL="388620" indent="-342900">
              <a:buFont typeface="Arial" panose="020B0604020202020204" pitchFamily="34" charset="0"/>
              <a:buChar char="•"/>
              <a:defRPr/>
            </a:lvl1pPr>
            <a:lvl2pPr marL="662940" indent="-342900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401B67B-ABF9-64E7-247D-6DE879B3DE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5800" y="4028359"/>
            <a:ext cx="731520" cy="731520"/>
          </a:xfrm>
        </p:spPr>
        <p:txBody>
          <a:bodyPr/>
          <a:lstStyle>
            <a:lvl1pPr marL="45720" indent="0">
              <a:buNone/>
              <a:defRPr sz="1000"/>
            </a:lvl1pPr>
          </a:lstStyle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07D86-731F-2B33-7B65-D2365A92153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00200" y="4087783"/>
            <a:ext cx="4800600" cy="457200"/>
          </a:xfrm>
        </p:spPr>
        <p:txBody>
          <a:bodyPr/>
          <a:lstStyle>
            <a:lvl1pPr marL="45720" indent="0">
              <a:buNone/>
              <a:defRPr>
                <a:solidFill>
                  <a:schemeClr val="tx2"/>
                </a:solidFill>
              </a:defRPr>
            </a:lvl1pPr>
            <a:lvl2pPr marL="320040" indent="0">
              <a:buNone/>
              <a:defRPr/>
            </a:lvl2pPr>
            <a:lvl3pPr marL="594360" indent="0">
              <a:buNone/>
              <a:defRPr/>
            </a:lvl3pPr>
            <a:lvl4pPr marL="86868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997413-2E32-0905-3C2C-05733558B4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66560" y="0"/>
            <a:ext cx="2377440" cy="5143500"/>
          </a:xfrm>
          <a:noFill/>
          <a:ln>
            <a:noFill/>
          </a:ln>
        </p:spPr>
        <p:txBody>
          <a:bodyPr/>
          <a:lstStyle>
            <a:lvl1pPr marL="4572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B7B4D4-4E33-7403-2CA4-E7E8D9354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6720840" y="0"/>
            <a:ext cx="4572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26E5CBB9-43F3-979E-D4F7-BF1C811A1193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46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5105400" cy="914400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">
            <a:extLst>
              <a:ext uri="{FF2B5EF4-FFF2-40B4-BE49-F238E27FC236}">
                <a16:creationId xmlns:a16="http://schemas.microsoft.com/office/drawing/2014/main" id="{7DF3A45A-5B0B-4F52-9E46-EE1AA9121D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5800" y="1371600"/>
            <a:ext cx="5105400" cy="3333750"/>
          </a:xfrm>
        </p:spPr>
        <p:txBody>
          <a:bodyPr/>
          <a:lstStyle>
            <a:lvl1pPr marL="45720" indent="0">
              <a:buClr>
                <a:schemeClr val="tx2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</a:defRPr>
            </a:lvl1pPr>
            <a:lvl2pPr marL="320040" indent="0">
              <a:buClr>
                <a:schemeClr val="tx2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</a:defRPr>
            </a:lvl2pPr>
            <a:lvl3pPr marL="594360" indent="0">
              <a:buClr>
                <a:schemeClr val="tx2"/>
              </a:buClr>
              <a:buFont typeface="Arial" panose="020B0604020202020204" pitchFamily="34" charset="0"/>
              <a:buNone/>
              <a:defRPr baseline="0">
                <a:solidFill>
                  <a:schemeClr val="tx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C5997413-2E32-0905-3C2C-05733558B4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66560" y="-1"/>
            <a:ext cx="2377440" cy="1709928"/>
          </a:xfrm>
          <a:noFill/>
          <a:ln>
            <a:noFill/>
          </a:ln>
        </p:spPr>
        <p:txBody>
          <a:bodyPr/>
          <a:lstStyle>
            <a:lvl1pPr marL="4572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95D0D4-2E0C-14E2-9CDC-13676E070C8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65925" y="1709927"/>
            <a:ext cx="2378075" cy="1709928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73D12DF-5016-AAEA-66E9-0A53274EDA4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65925" y="3433572"/>
            <a:ext cx="2378075" cy="1709928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618F73-620B-F7FB-7C40-1D1C606F7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720840" y="0"/>
            <a:ext cx="4572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5" name="CAST Logo" descr="Copyright © 2026 CAST | Until learning has no limits ®">
            <a:extLst>
              <a:ext uri="{FF2B5EF4-FFF2-40B4-BE49-F238E27FC236}">
                <a16:creationId xmlns:a16="http://schemas.microsoft.com/office/drawing/2014/main" id="{FAC1425E-E1DB-496C-A06C-9018539A7EFD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0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685800"/>
            <a:ext cx="5692902" cy="8953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5997413-2E32-0905-3C2C-05733558B4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286000" cy="5143500"/>
          </a:xfrm>
          <a:solidFill>
            <a:schemeClr val="accent6"/>
          </a:solidFill>
        </p:spPr>
        <p:txBody>
          <a:bodyPr/>
          <a:lstStyle>
            <a:lvl1pPr marL="4572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Content Placeholder">
            <a:extLst>
              <a:ext uri="{FF2B5EF4-FFF2-40B4-BE49-F238E27FC236}">
                <a16:creationId xmlns:a16="http://schemas.microsoft.com/office/drawing/2014/main" id="{7DF3A45A-5B0B-4F52-9E46-EE1AA9121D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971800" y="1371600"/>
            <a:ext cx="5692902" cy="3264297"/>
          </a:xfrm>
        </p:spPr>
        <p:txBody>
          <a:bodyPr/>
          <a:lstStyle>
            <a:lvl1pPr marL="45720" indent="0">
              <a:buNone/>
              <a:defRPr/>
            </a:lvl1pPr>
            <a:lvl2pPr marL="320040" indent="0">
              <a:buNone/>
              <a:defRPr/>
            </a:lvl2pPr>
            <a:lvl3pPr marL="594360" indent="0">
              <a:buNone/>
              <a:defRPr/>
            </a:lvl3pPr>
            <a:lvl4pPr marL="86868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18674A-5BEB-6F5A-363C-D030F0645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2295124" y="0"/>
            <a:ext cx="4572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17061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174" y="1581150"/>
            <a:ext cx="5534025" cy="14478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Lime background">
            <a:extLst>
              <a:ext uri="{FF2B5EF4-FFF2-40B4-BE49-F238E27FC236}">
                <a16:creationId xmlns:a16="http://schemas.microsoft.com/office/drawing/2014/main" id="{9CDE91B5-5928-76A4-718A-E8D49D2572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2340844" y="685800"/>
            <a:ext cx="6166243" cy="533400"/>
          </a:xfrm>
          <a:custGeom>
            <a:avLst/>
            <a:gdLst>
              <a:gd name="connsiteX0" fmla="*/ 0 w 6129648"/>
              <a:gd name="connsiteY0" fmla="*/ 0 h 533400"/>
              <a:gd name="connsiteX1" fmla="*/ 2251796 w 6129648"/>
              <a:gd name="connsiteY1" fmla="*/ 0 h 533400"/>
              <a:gd name="connsiteX2" fmla="*/ 3593539 w 6129648"/>
              <a:gd name="connsiteY2" fmla="*/ 0 h 533400"/>
              <a:gd name="connsiteX3" fmla="*/ 3669476 w 6129648"/>
              <a:gd name="connsiteY3" fmla="*/ 0 h 533400"/>
              <a:gd name="connsiteX4" fmla="*/ 4701937 w 6129648"/>
              <a:gd name="connsiteY4" fmla="*/ 0 h 533400"/>
              <a:gd name="connsiteX5" fmla="*/ 4719948 w 6129648"/>
              <a:gd name="connsiteY5" fmla="*/ 0 h 533400"/>
              <a:gd name="connsiteX6" fmla="*/ 5345876 w 6129648"/>
              <a:gd name="connsiteY6" fmla="*/ 0 h 533400"/>
              <a:gd name="connsiteX7" fmla="*/ 5862948 w 6129648"/>
              <a:gd name="connsiteY7" fmla="*/ 0 h 533400"/>
              <a:gd name="connsiteX8" fmla="*/ 6129648 w 6129648"/>
              <a:gd name="connsiteY8" fmla="*/ 266700 h 533400"/>
              <a:gd name="connsiteX9" fmla="*/ 5862948 w 6129648"/>
              <a:gd name="connsiteY9" fmla="*/ 533400 h 533400"/>
              <a:gd name="connsiteX10" fmla="*/ 5345876 w 6129648"/>
              <a:gd name="connsiteY10" fmla="*/ 533400 h 533400"/>
              <a:gd name="connsiteX11" fmla="*/ 4719948 w 6129648"/>
              <a:gd name="connsiteY11" fmla="*/ 533400 h 533400"/>
              <a:gd name="connsiteX12" fmla="*/ 4701937 w 6129648"/>
              <a:gd name="connsiteY12" fmla="*/ 533400 h 533400"/>
              <a:gd name="connsiteX13" fmla="*/ 3669476 w 6129648"/>
              <a:gd name="connsiteY13" fmla="*/ 533400 h 533400"/>
              <a:gd name="connsiteX14" fmla="*/ 3593539 w 6129648"/>
              <a:gd name="connsiteY14" fmla="*/ 533400 h 533400"/>
              <a:gd name="connsiteX15" fmla="*/ 2251796 w 6129648"/>
              <a:gd name="connsiteY15" fmla="*/ 533400 h 533400"/>
              <a:gd name="connsiteX16" fmla="*/ 0 w 6129648"/>
              <a:gd name="connsiteY16" fmla="*/ 5334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29648" h="533400">
                <a:moveTo>
                  <a:pt x="0" y="0"/>
                </a:moveTo>
                <a:lnTo>
                  <a:pt x="2251796" y="0"/>
                </a:lnTo>
                <a:lnTo>
                  <a:pt x="3593539" y="0"/>
                </a:lnTo>
                <a:lnTo>
                  <a:pt x="3669476" y="0"/>
                </a:lnTo>
                <a:lnTo>
                  <a:pt x="4701937" y="0"/>
                </a:lnTo>
                <a:lnTo>
                  <a:pt x="4719948" y="0"/>
                </a:lnTo>
                <a:lnTo>
                  <a:pt x="5345876" y="0"/>
                </a:lnTo>
                <a:lnTo>
                  <a:pt x="5862948" y="0"/>
                </a:lnTo>
                <a:cubicBezTo>
                  <a:pt x="6010242" y="0"/>
                  <a:pt x="6129648" y="119406"/>
                  <a:pt x="6129648" y="266700"/>
                </a:cubicBezTo>
                <a:cubicBezTo>
                  <a:pt x="6129648" y="413994"/>
                  <a:pt x="6010242" y="533400"/>
                  <a:pt x="5862948" y="533400"/>
                </a:cubicBezTo>
                <a:lnTo>
                  <a:pt x="5345876" y="533400"/>
                </a:lnTo>
                <a:lnTo>
                  <a:pt x="4719948" y="533400"/>
                </a:lnTo>
                <a:lnTo>
                  <a:pt x="4701937" y="533400"/>
                </a:lnTo>
                <a:lnTo>
                  <a:pt x="3669476" y="533400"/>
                </a:lnTo>
                <a:lnTo>
                  <a:pt x="3593539" y="533400"/>
                </a:lnTo>
                <a:lnTo>
                  <a:pt x="2251796" y="533400"/>
                </a:lnTo>
                <a:lnTo>
                  <a:pt x="0" y="533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AC593367-22A4-A6F8-876D-264DCF281A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2340845" cy="5143500"/>
          </a:xfrm>
          <a:solidFill>
            <a:schemeClr val="accent6"/>
          </a:solidFill>
          <a:ln w="76200" cap="rnd">
            <a:noFill/>
          </a:ln>
        </p:spPr>
        <p:txBody>
          <a:bodyPr/>
          <a:lstStyle>
            <a:lvl1pPr marL="45720" indent="0">
              <a:buNone/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8C528E-0342-5375-4F9A-5A26D7296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6600" y="742950"/>
            <a:ext cx="5181599" cy="444631"/>
          </a:xfrm>
          <a:prstGeom prst="roundRect">
            <a:avLst>
              <a:gd name="adj" fmla="val 0"/>
            </a:avLst>
          </a:prstGeom>
          <a:noFill/>
        </p:spPr>
        <p:txBody>
          <a:bodyPr anchor="ctr" anchorCtr="0"/>
          <a:lstStyle>
            <a:lvl1pPr marL="11113" indent="0" algn="l">
              <a:lnSpc>
                <a:spcPct val="100000"/>
              </a:lnSpc>
              <a:buNone/>
              <a:tabLst/>
              <a:defRPr sz="2400" baseline="0">
                <a:solidFill>
                  <a:schemeClr val="tx2"/>
                </a:solidFill>
                <a:latin typeface="Lato Semibold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Icon">
            <a:extLst>
              <a:ext uri="{FF2B5EF4-FFF2-40B4-BE49-F238E27FC236}">
                <a16:creationId xmlns:a16="http://schemas.microsoft.com/office/drawing/2014/main" id="{8E239D54-83AD-5440-A75F-FD7AECB71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67867" y="723900"/>
            <a:ext cx="457200" cy="457200"/>
          </a:xfrm>
        </p:spPr>
        <p:txBody>
          <a:bodyPr/>
          <a:lstStyle>
            <a:lvl1pPr marL="4763" indent="0">
              <a:buNone/>
              <a:tabLst>
                <a:tab pos="457200" algn="l"/>
              </a:tabLst>
              <a:defRPr sz="8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CD6AEE-F009-5503-1F86-563EF2427CC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924174" y="3028950"/>
            <a:ext cx="5534025" cy="1676400"/>
          </a:xfrm>
        </p:spPr>
        <p:txBody>
          <a:bodyPr/>
          <a:lstStyle>
            <a:lvl1pPr marL="38862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1pPr>
            <a:lvl2pPr marL="66294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2pPr>
            <a:lvl3pPr marL="93726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3pPr>
            <a:lvl4pPr marL="121158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4pPr>
            <a:lvl5pPr marL="171450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523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4174" y="1874520"/>
            <a:ext cx="5534025" cy="10287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DE2EB5E-4D75-210E-3030-F272D77F4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2340844" y="685800"/>
            <a:ext cx="6166243" cy="971550"/>
          </a:xfrm>
          <a:custGeom>
            <a:avLst/>
            <a:gdLst>
              <a:gd name="connsiteX0" fmla="*/ 0 w 6166243"/>
              <a:gd name="connsiteY0" fmla="*/ 0 h 971550"/>
              <a:gd name="connsiteX1" fmla="*/ 1519324 w 6166243"/>
              <a:gd name="connsiteY1" fmla="*/ 0 h 971550"/>
              <a:gd name="connsiteX2" fmla="*/ 1658463 w 6166243"/>
              <a:gd name="connsiteY2" fmla="*/ 0 h 971550"/>
              <a:gd name="connsiteX3" fmla="*/ 3550244 w 6166243"/>
              <a:gd name="connsiteY3" fmla="*/ 0 h 971550"/>
              <a:gd name="connsiteX4" fmla="*/ 3583246 w 6166243"/>
              <a:gd name="connsiteY4" fmla="*/ 0 h 971550"/>
              <a:gd name="connsiteX5" fmla="*/ 4730135 w 6166243"/>
              <a:gd name="connsiteY5" fmla="*/ 0 h 971550"/>
              <a:gd name="connsiteX6" fmla="*/ 5677568 w 6166243"/>
              <a:gd name="connsiteY6" fmla="*/ 0 h 971550"/>
              <a:gd name="connsiteX7" fmla="*/ 6166243 w 6166243"/>
              <a:gd name="connsiteY7" fmla="*/ 485775 h 971550"/>
              <a:gd name="connsiteX8" fmla="*/ 5677568 w 6166243"/>
              <a:gd name="connsiteY8" fmla="*/ 971550 h 971550"/>
              <a:gd name="connsiteX9" fmla="*/ 4730135 w 6166243"/>
              <a:gd name="connsiteY9" fmla="*/ 971550 h 971550"/>
              <a:gd name="connsiteX10" fmla="*/ 3583246 w 6166243"/>
              <a:gd name="connsiteY10" fmla="*/ 971550 h 971550"/>
              <a:gd name="connsiteX11" fmla="*/ 3550244 w 6166243"/>
              <a:gd name="connsiteY11" fmla="*/ 971550 h 971550"/>
              <a:gd name="connsiteX12" fmla="*/ 1658463 w 6166243"/>
              <a:gd name="connsiteY12" fmla="*/ 971550 h 971550"/>
              <a:gd name="connsiteX13" fmla="*/ 1519324 w 6166243"/>
              <a:gd name="connsiteY13" fmla="*/ 971550 h 971550"/>
              <a:gd name="connsiteX14" fmla="*/ 0 w 6166243"/>
              <a:gd name="connsiteY14" fmla="*/ 971550 h 97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166243" h="971550">
                <a:moveTo>
                  <a:pt x="0" y="0"/>
                </a:moveTo>
                <a:lnTo>
                  <a:pt x="1519324" y="0"/>
                </a:lnTo>
                <a:lnTo>
                  <a:pt x="1658463" y="0"/>
                </a:lnTo>
                <a:lnTo>
                  <a:pt x="3550244" y="0"/>
                </a:lnTo>
                <a:lnTo>
                  <a:pt x="3583246" y="0"/>
                </a:lnTo>
                <a:lnTo>
                  <a:pt x="4730135" y="0"/>
                </a:lnTo>
                <a:lnTo>
                  <a:pt x="5677568" y="0"/>
                </a:lnTo>
                <a:cubicBezTo>
                  <a:pt x="5947455" y="0"/>
                  <a:pt x="6166243" y="217490"/>
                  <a:pt x="6166243" y="485775"/>
                </a:cubicBezTo>
                <a:cubicBezTo>
                  <a:pt x="6166243" y="754061"/>
                  <a:pt x="5947455" y="971550"/>
                  <a:pt x="5677568" y="971550"/>
                </a:cubicBezTo>
                <a:lnTo>
                  <a:pt x="4730135" y="971550"/>
                </a:lnTo>
                <a:lnTo>
                  <a:pt x="3583246" y="971550"/>
                </a:lnTo>
                <a:lnTo>
                  <a:pt x="3550244" y="971550"/>
                </a:lnTo>
                <a:lnTo>
                  <a:pt x="1658463" y="971550"/>
                </a:lnTo>
                <a:lnTo>
                  <a:pt x="1519324" y="971550"/>
                </a:lnTo>
                <a:lnTo>
                  <a:pt x="0" y="97155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AC593367-22A4-A6F8-876D-264DCF281A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2340845" cy="5143500"/>
          </a:xfrm>
          <a:solidFill>
            <a:schemeClr val="accent6"/>
          </a:solidFill>
          <a:ln w="76200" cap="rnd">
            <a:noFill/>
          </a:ln>
        </p:spPr>
        <p:txBody>
          <a:bodyPr/>
          <a:lstStyle>
            <a:lvl1pPr marL="45720" indent="0">
              <a:buNone/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28C528E-0342-5375-4F9A-5A26D72960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6600" y="796113"/>
            <a:ext cx="5181599" cy="933450"/>
          </a:xfrm>
          <a:prstGeom prst="roundRect">
            <a:avLst>
              <a:gd name="adj" fmla="val 0"/>
            </a:avLst>
          </a:prstGeom>
          <a:noFill/>
        </p:spPr>
        <p:txBody>
          <a:bodyPr anchor="t" anchorCtr="0"/>
          <a:lstStyle>
            <a:lvl1pPr marL="11113" indent="0" algn="l">
              <a:lnSpc>
                <a:spcPct val="100000"/>
              </a:lnSpc>
              <a:buNone/>
              <a:tabLst/>
              <a:defRPr sz="2400" baseline="0">
                <a:solidFill>
                  <a:schemeClr val="tx2"/>
                </a:solidFill>
                <a:latin typeface="Lato Semibold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Icon">
            <a:extLst>
              <a:ext uri="{FF2B5EF4-FFF2-40B4-BE49-F238E27FC236}">
                <a16:creationId xmlns:a16="http://schemas.microsoft.com/office/drawing/2014/main" id="{8E239D54-83AD-5440-A75F-FD7AECB71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67867" y="723900"/>
            <a:ext cx="457200" cy="457200"/>
          </a:xfrm>
        </p:spPr>
        <p:txBody>
          <a:bodyPr/>
          <a:lstStyle>
            <a:lvl1pPr marL="4763" indent="0">
              <a:buNone/>
              <a:tabLst>
                <a:tab pos="457200" algn="l"/>
              </a:tabLst>
              <a:defRPr sz="8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CD6AEE-F009-5503-1F86-563EF2427CC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924174" y="3028950"/>
            <a:ext cx="5534025" cy="1676400"/>
          </a:xfrm>
        </p:spPr>
        <p:txBody>
          <a:bodyPr/>
          <a:lstStyle>
            <a:lvl1pPr marL="38862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1pPr>
            <a:lvl2pPr marL="66294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2pPr>
            <a:lvl3pPr marL="93726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3pPr>
            <a:lvl4pPr marL="121158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4pPr>
            <a:lvl5pPr marL="1714500" indent="-342900">
              <a:buClr>
                <a:schemeClr val="tx2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61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426" y="35351"/>
            <a:ext cx="6831574" cy="602824"/>
          </a:xfrm>
        </p:spPr>
        <p:txBody>
          <a:bodyPr/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5FAA93-5D29-5E65-291D-11CE7FE82D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4" y="0"/>
            <a:ext cx="2286000" cy="5143500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5F27AC4-ED02-54BA-1471-DA43728EB58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971800" y="638175"/>
            <a:ext cx="5486400" cy="3381375"/>
          </a:xfrm>
        </p:spPr>
        <p:txBody>
          <a:bodyPr/>
          <a:lstStyle>
            <a:lvl1pPr marL="228600" indent="-228600">
              <a:lnSpc>
                <a:spcPct val="100000"/>
              </a:lnSpc>
              <a:buNone/>
              <a:tabLst>
                <a:tab pos="457200" algn="l"/>
              </a:tabLst>
              <a:defRPr sz="3600" b="1" i="0" baseline="0">
                <a:solidFill>
                  <a:schemeClr val="tx2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  <a:lvl2pPr marL="320040" indent="0">
              <a:lnSpc>
                <a:spcPct val="100000"/>
              </a:lnSpc>
              <a:buNone/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2pPr>
            <a:lvl3pPr marL="594360" indent="0">
              <a:lnSpc>
                <a:spcPct val="100000"/>
              </a:lnSpc>
              <a:buNone/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3pPr>
            <a:lvl4pPr marL="868680" indent="0">
              <a:lnSpc>
                <a:spcPct val="100000"/>
              </a:lnSpc>
              <a:buNone/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4pPr>
            <a:lvl5pPr marL="1371600" indent="0">
              <a:lnSpc>
                <a:spcPct val="100000"/>
              </a:lnSpc>
              <a:buNone/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D10BE37-F3A0-1F0F-B3D4-E925A09262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971801" y="4095750"/>
            <a:ext cx="5486400" cy="527050"/>
          </a:xfrm>
        </p:spPr>
        <p:txBody>
          <a:bodyPr/>
          <a:lstStyle>
            <a:lvl1pPr marL="457200" indent="-223838">
              <a:buNone/>
              <a:tabLst>
                <a:tab pos="457200" algn="l"/>
              </a:tabLst>
              <a:defRPr b="1" i="0" baseline="0">
                <a:solidFill>
                  <a:schemeClr val="tx2"/>
                </a:solidFill>
              </a:defRPr>
            </a:lvl1pPr>
            <a:lvl2pPr marL="320040" indent="0">
              <a:buNone/>
              <a:defRPr b="1" i="0" baseline="0">
                <a:solidFill>
                  <a:schemeClr val="accent1"/>
                </a:solidFill>
              </a:defRPr>
            </a:lvl2pPr>
            <a:lvl3pPr>
              <a:defRPr b="1" i="0" baseline="0">
                <a:solidFill>
                  <a:schemeClr val="accent1"/>
                </a:solidFill>
              </a:defRPr>
            </a:lvl3pPr>
            <a:lvl4pPr>
              <a:defRPr b="1" i="0" baseline="0">
                <a:solidFill>
                  <a:schemeClr val="accent1"/>
                </a:solidFill>
              </a:defRPr>
            </a:lvl4pPr>
            <a:lvl5pPr>
              <a:defRPr b="1" i="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30E2A7-A5E8-305A-3D7F-77C4F90DF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295124" y="0"/>
            <a:ext cx="4572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89566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351"/>
            <a:ext cx="6831574" cy="650449"/>
          </a:xfrm>
        </p:spPr>
        <p:txBody>
          <a:bodyPr/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5FAA93-5D29-5E65-291D-11CE7FE82D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66560" y="0"/>
            <a:ext cx="2382939" cy="5143500"/>
          </a:xfrm>
        </p:spPr>
        <p:txBody>
          <a:bodyPr/>
          <a:lstStyle>
            <a:lvl1pPr marL="4572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5F27AC4-ED02-54BA-1471-DA43728EB58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" y="685800"/>
            <a:ext cx="5486400" cy="3381375"/>
          </a:xfrm>
        </p:spPr>
        <p:txBody>
          <a:bodyPr/>
          <a:lstStyle>
            <a:lvl1pPr marL="228600" indent="-225425">
              <a:lnSpc>
                <a:spcPct val="100000"/>
              </a:lnSpc>
              <a:buNone/>
              <a:tabLst>
                <a:tab pos="457200" algn="l"/>
              </a:tabLst>
              <a:defRPr sz="3600" b="1" i="0" baseline="0">
                <a:solidFill>
                  <a:schemeClr val="tx2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  <a:lvl2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2pPr>
            <a:lvl3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3pPr>
            <a:lvl4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4pPr>
            <a:lvl5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D10BE37-F3A0-1F0F-B3D4-E925A09262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5799" y="4095750"/>
            <a:ext cx="5459975" cy="527050"/>
          </a:xfrm>
        </p:spPr>
        <p:txBody>
          <a:bodyPr/>
          <a:lstStyle>
            <a:lvl1pPr marL="457200" indent="-223838">
              <a:buNone/>
              <a:tabLst>
                <a:tab pos="457200" algn="l"/>
              </a:tabLst>
              <a:defRPr b="1" i="0" baseline="0">
                <a:solidFill>
                  <a:schemeClr val="tx2"/>
                </a:solidFill>
              </a:defRPr>
            </a:lvl1pPr>
            <a:lvl2pPr>
              <a:defRPr b="1" i="0" baseline="0">
                <a:solidFill>
                  <a:schemeClr val="accent1"/>
                </a:solidFill>
              </a:defRPr>
            </a:lvl2pPr>
            <a:lvl3pPr>
              <a:defRPr b="1" i="0" baseline="0">
                <a:solidFill>
                  <a:schemeClr val="accent1"/>
                </a:solidFill>
              </a:defRPr>
            </a:lvl3pPr>
            <a:lvl4pPr>
              <a:defRPr b="1" i="0" baseline="0">
                <a:solidFill>
                  <a:schemeClr val="accent1"/>
                </a:solidFill>
              </a:defRPr>
            </a:lvl4pPr>
            <a:lvl5pPr>
              <a:defRPr b="1" i="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A06808-E704-807D-7028-58CBFDB15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720840" y="0"/>
            <a:ext cx="45720" cy="51435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5" name="CAST Logo" descr="Copyright © 2026 CAST | Until learning has no limits ®">
            <a:extLst>
              <a:ext uri="{FF2B5EF4-FFF2-40B4-BE49-F238E27FC236}">
                <a16:creationId xmlns:a16="http://schemas.microsoft.com/office/drawing/2014/main" id="{4C54BC52-CFB8-378A-5E78-4A5722983659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1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40080"/>
          </a:xfrm>
        </p:spPr>
        <p:txBody>
          <a:bodyPr/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5F27AC4-ED02-54BA-1471-DA43728EB58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" y="685800"/>
            <a:ext cx="7772400" cy="3381375"/>
          </a:xfrm>
        </p:spPr>
        <p:txBody>
          <a:bodyPr/>
          <a:lstStyle>
            <a:lvl1pPr marL="301752" indent="-300038">
              <a:lnSpc>
                <a:spcPct val="100000"/>
              </a:lnSpc>
              <a:buNone/>
              <a:tabLst>
                <a:tab pos="457200" algn="l"/>
              </a:tabLst>
              <a:defRPr sz="3600" b="1" i="0" baseline="0">
                <a:solidFill>
                  <a:schemeClr val="tx2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  <a:lvl2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2pPr>
            <a:lvl3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3pPr>
            <a:lvl4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4pPr>
            <a:lvl5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D10BE37-F3A0-1F0F-B3D4-E925A09262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5798" y="4095750"/>
            <a:ext cx="7772400" cy="527050"/>
          </a:xfrm>
        </p:spPr>
        <p:txBody>
          <a:bodyPr/>
          <a:lstStyle>
            <a:lvl1pPr marL="457200" indent="-223838">
              <a:buNone/>
              <a:tabLst>
                <a:tab pos="457200" algn="l"/>
              </a:tabLst>
              <a:defRPr b="1" i="0" baseline="0">
                <a:solidFill>
                  <a:schemeClr val="tx2"/>
                </a:solidFill>
              </a:defRPr>
            </a:lvl1pPr>
            <a:lvl2pPr>
              <a:defRPr b="1" i="0" baseline="0">
                <a:solidFill>
                  <a:schemeClr val="accent1"/>
                </a:solidFill>
              </a:defRPr>
            </a:lvl2pPr>
            <a:lvl3pPr>
              <a:defRPr b="1" i="0" baseline="0">
                <a:solidFill>
                  <a:schemeClr val="accent1"/>
                </a:solidFill>
              </a:defRPr>
            </a:lvl3pPr>
            <a:lvl4pPr>
              <a:defRPr b="1" i="0" baseline="0">
                <a:solidFill>
                  <a:schemeClr val="accent1"/>
                </a:solidFill>
              </a:defRPr>
            </a:lvl4pPr>
            <a:lvl5pPr>
              <a:defRPr b="1" i="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CAST Logo" descr="Copyright © 2026 CAST | Until learning has no limits ®">
            <a:extLst>
              <a:ext uri="{FF2B5EF4-FFF2-40B4-BE49-F238E27FC236}">
                <a16:creationId xmlns:a16="http://schemas.microsoft.com/office/drawing/2014/main" id="{91AD4E2B-4FD6-ECAA-EFAC-156BE61FAF6E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35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B0254-CCA9-3AED-B376-3C48C0EB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572"/>
            <a:ext cx="9144000" cy="527050"/>
          </a:xfrm>
        </p:spPr>
        <p:txBody>
          <a:bodyPr/>
          <a:lstStyle>
            <a:lvl1pPr>
              <a:defRPr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086D5C-A0CD-F88A-AA61-267425FB9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454914"/>
            <a:ext cx="9144000" cy="42336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D5FAA93-5D29-5E65-291D-11CE7FE82D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7000" y="0"/>
            <a:ext cx="2286000" cy="51435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5F27AC4-ED02-54BA-1471-DA43728EB58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" y="909828"/>
            <a:ext cx="7543800" cy="2957322"/>
          </a:xfrm>
          <a:noFill/>
        </p:spPr>
        <p:txBody>
          <a:bodyPr/>
          <a:lstStyle>
            <a:lvl1pPr marL="45720" indent="0">
              <a:lnSpc>
                <a:spcPct val="100000"/>
              </a:lnSpc>
              <a:buNone/>
              <a:defRPr sz="3600" b="1" i="0" baseline="0">
                <a:solidFill>
                  <a:schemeClr val="tx2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  <a:lvl2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2pPr>
            <a:lvl3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3pPr>
            <a:lvl4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4pPr>
            <a:lvl5pPr>
              <a:lnSpc>
                <a:spcPct val="100000"/>
              </a:lnSpc>
              <a:defRPr sz="3600" b="1" i="0" baseline="0"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D10BE37-F3A0-1F0F-B3D4-E925A09262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5799" y="3849638"/>
            <a:ext cx="7543800" cy="527050"/>
          </a:xfrm>
        </p:spPr>
        <p:txBody>
          <a:bodyPr/>
          <a:lstStyle>
            <a:lvl1pPr marL="457200" indent="-223838">
              <a:buNone/>
              <a:tabLst>
                <a:tab pos="457200" algn="l"/>
              </a:tabLst>
              <a:defRPr b="1" i="0" baseline="0">
                <a:solidFill>
                  <a:schemeClr val="tx2"/>
                </a:solidFill>
              </a:defRPr>
            </a:lvl1pPr>
            <a:lvl2pPr>
              <a:defRPr b="1" i="0" baseline="0">
                <a:solidFill>
                  <a:schemeClr val="accent1"/>
                </a:solidFill>
              </a:defRPr>
            </a:lvl2pPr>
            <a:lvl3pPr>
              <a:defRPr b="1" i="0" baseline="0">
                <a:solidFill>
                  <a:schemeClr val="accent1"/>
                </a:solidFill>
              </a:defRPr>
            </a:lvl3pPr>
            <a:lvl4pPr>
              <a:defRPr b="1" i="0" baseline="0">
                <a:solidFill>
                  <a:schemeClr val="accent1"/>
                </a:solidFill>
              </a:defRPr>
            </a:lvl4pPr>
            <a:lvl5pPr>
              <a:defRPr b="1" i="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CAST Logo" descr="Copyright © 2026 CAST | Until learning has no limits ®">
            <a:extLst>
              <a:ext uri="{FF2B5EF4-FFF2-40B4-BE49-F238E27FC236}">
                <a16:creationId xmlns:a16="http://schemas.microsoft.com/office/drawing/2014/main" id="{CB071E75-37DA-E0D7-26AE-0ED547F94DAC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93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shing_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A712-A002-CB94-64A4-8A5CF5AD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14400"/>
            <a:ext cx="4572000" cy="914400"/>
          </a:xfrm>
        </p:spPr>
        <p:txBody>
          <a:bodyPr/>
          <a:lstStyle>
            <a:lvl1pPr>
              <a:defRPr sz="3000" b="1" i="0" baseline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88EB4-F670-1D8A-4589-8C05D6EFA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194560"/>
            <a:ext cx="4572000" cy="914400"/>
          </a:xfrm>
        </p:spPr>
        <p:txBody>
          <a:bodyPr tIns="228600"/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chemeClr val="accent2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9F23325B-A8F5-6775-C10A-D8603DD18D2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5800" y="3753029"/>
            <a:ext cx="4604448" cy="476071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wrap="square" lIns="91440" rIns="91440" anchor="ctr" anchorCtr="0">
            <a:noAutofit/>
          </a:bodyPr>
          <a:lstStyle>
            <a:lvl1pPr marL="7938" indent="0" algn="l">
              <a:lnSpc>
                <a:spcPct val="100000"/>
              </a:lnSpc>
              <a:buNone/>
              <a:tabLst/>
              <a:defRPr sz="2200" baseline="0">
                <a:solidFill>
                  <a:schemeClr val="bg2"/>
                </a:solidFill>
                <a:latin typeface="Lato" panose="020F0502020204030203" pitchFamily="34" charset="0"/>
              </a:defRPr>
            </a:lvl1pPr>
            <a:lvl2pPr marL="32004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2pPr>
            <a:lvl3pPr marL="59436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3pPr>
            <a:lvl4pPr marL="86868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4pPr>
            <a:lvl5pPr marL="137160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hadow">
            <a:extLst>
              <a:ext uri="{FF2B5EF4-FFF2-40B4-BE49-F238E27FC236}">
                <a16:creationId xmlns:a16="http://schemas.microsoft.com/office/drawing/2014/main" id="{A7BDAC3F-F1CC-26FC-B97E-DB87C17C6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5400000">
            <a:off x="8338642" y="3534844"/>
            <a:ext cx="810616" cy="800100"/>
          </a:xfrm>
          <a:custGeom>
            <a:avLst/>
            <a:gdLst>
              <a:gd name="connsiteX0" fmla="*/ 0 w 810616"/>
              <a:gd name="connsiteY0" fmla="*/ 800100 h 800100"/>
              <a:gd name="connsiteX1" fmla="*/ 71276 w 810616"/>
              <a:gd name="connsiteY1" fmla="*/ 0 h 800100"/>
              <a:gd name="connsiteX2" fmla="*/ 284596 w 810616"/>
              <a:gd name="connsiteY2" fmla="*/ 0 h 800100"/>
              <a:gd name="connsiteX3" fmla="*/ 810616 w 810616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616" h="800100">
                <a:moveTo>
                  <a:pt x="0" y="800100"/>
                </a:moveTo>
                <a:lnTo>
                  <a:pt x="71276" y="0"/>
                </a:lnTo>
                <a:lnTo>
                  <a:pt x="284596" y="0"/>
                </a:lnTo>
                <a:lnTo>
                  <a:pt x="810616" y="800100"/>
                </a:lnTo>
                <a:close/>
              </a:path>
            </a:pathLst>
          </a:custGeom>
          <a:gradFill>
            <a:gsLst>
              <a:gs pos="0">
                <a:schemeClr val="tx1">
                  <a:lumMod val="25000"/>
                  <a:lumOff val="7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8" name="Line">
            <a:extLst>
              <a:ext uri="{FF2B5EF4-FFF2-40B4-BE49-F238E27FC236}">
                <a16:creationId xmlns:a16="http://schemas.microsoft.com/office/drawing/2014/main" id="{31B0B096-F8D5-151A-BF5A-B33AB94A9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2">
                <a:alpha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Line">
            <a:extLst>
              <a:ext uri="{FF2B5EF4-FFF2-40B4-BE49-F238E27FC236}">
                <a16:creationId xmlns:a16="http://schemas.microsoft.com/office/drawing/2014/main" id="{2B4B565E-7130-B391-C257-8940F6AB1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690872"/>
            <a:ext cx="9144000" cy="0"/>
          </a:xfrm>
          <a:prstGeom prst="line">
            <a:avLst/>
          </a:prstGeom>
          <a:ln>
            <a:solidFill>
              <a:schemeClr val="tx2">
                <a:alpha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ages">
            <a:extLst>
              <a:ext uri="{FF2B5EF4-FFF2-40B4-BE49-F238E27FC236}">
                <a16:creationId xmlns:a16="http://schemas.microsoft.com/office/drawing/2014/main" id="{5842B7A0-71B3-CDCA-4FC6-8D3DD184C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456" y="762431"/>
            <a:ext cx="133444" cy="3618627"/>
          </a:xfrm>
          <a:prstGeom prst="rect">
            <a:avLst/>
          </a:prstGeom>
        </p:spPr>
      </p:pic>
      <p:sp>
        <p:nvSpPr>
          <p:cNvPr id="12" name="Book Cover - Angle" descr="Book cover">
            <a:extLst>
              <a:ext uri="{FF2B5EF4-FFF2-40B4-BE49-F238E27FC236}">
                <a16:creationId xmlns:a16="http://schemas.microsoft.com/office/drawing/2014/main" id="{9ECF0827-6BC5-664F-800D-11DCD2C789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3600" y="806857"/>
            <a:ext cx="2286000" cy="3520440"/>
          </a:xfrm>
          <a:prstGeom prst="roundRect">
            <a:avLst>
              <a:gd name="adj" fmla="val 451"/>
            </a:avLst>
          </a:prstGeom>
          <a:solidFill>
            <a:schemeClr val="tx2">
              <a:lumMod val="20000"/>
              <a:lumOff val="80000"/>
            </a:schemeClr>
          </a:solidFill>
          <a:effectLst/>
          <a:scene3d>
            <a:camera prst="perspectiveHeroicExtremeLeftFacing" fov="5100000">
              <a:rot lat="0" lon="600000" rev="0"/>
            </a:camera>
            <a:lightRig rig="balanced" dir="t"/>
          </a:scene3d>
          <a:sp3d prstMaterial="dkEdge"/>
        </p:spPr>
        <p:txBody>
          <a:bodyPr/>
          <a:lstStyle>
            <a:lvl1pPr marL="45720" indent="0">
              <a:buNone/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5" name="CAST Logo" descr="Copyright © 2026 CAST | Until learning has no limits ®">
            <a:extLst>
              <a:ext uri="{FF2B5EF4-FFF2-40B4-BE49-F238E27FC236}">
                <a16:creationId xmlns:a16="http://schemas.microsoft.com/office/drawing/2014/main" id="{EFBF8A3C-540E-C1E8-7542-8CCB559B1829}"/>
              </a:ext>
            </a:extLst>
          </p:cNvPr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84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shing_mis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A712-A002-CB94-64A4-8A5CF5AD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14400"/>
            <a:ext cx="4572000" cy="914400"/>
          </a:xfrm>
        </p:spPr>
        <p:txBody>
          <a:bodyPr/>
          <a:lstStyle>
            <a:lvl1pPr>
              <a:defRPr sz="3000" b="1" i="0" baseline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88EB4-F670-1D8A-4589-8C05D6EFA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194560"/>
            <a:ext cx="4572000" cy="914400"/>
          </a:xfrm>
        </p:spPr>
        <p:txBody>
          <a:bodyPr tIns="228600"/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chemeClr val="accent2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9F23325B-A8F5-6775-C10A-D8603DD18D2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5800" y="3753029"/>
            <a:ext cx="4604448" cy="476071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wrap="square" lIns="91440" rIns="91440" anchor="ctr" anchorCtr="0">
            <a:noAutofit/>
          </a:bodyPr>
          <a:lstStyle>
            <a:lvl1pPr marL="7938" indent="0" algn="l">
              <a:lnSpc>
                <a:spcPct val="100000"/>
              </a:lnSpc>
              <a:buNone/>
              <a:tabLst/>
              <a:defRPr sz="2200" baseline="0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 marL="32004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2pPr>
            <a:lvl3pPr marL="59436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3pPr>
            <a:lvl4pPr marL="86868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4pPr>
            <a:lvl5pPr marL="137160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Line2">
            <a:extLst>
              <a:ext uri="{FF2B5EF4-FFF2-40B4-BE49-F238E27FC236}">
                <a16:creationId xmlns:a16="http://schemas.microsoft.com/office/drawing/2014/main" id="{2B4B565E-7130-B391-C257-8940F6AB1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690872"/>
            <a:ext cx="9144000" cy="0"/>
          </a:xfrm>
          <a:prstGeom prst="line">
            <a:avLst/>
          </a:prstGeom>
          <a:ln>
            <a:solidFill>
              <a:schemeClr val="tx2">
                <a:alpha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Line1">
            <a:extLst>
              <a:ext uri="{FF2B5EF4-FFF2-40B4-BE49-F238E27FC236}">
                <a16:creationId xmlns:a16="http://schemas.microsoft.com/office/drawing/2014/main" id="{31B0B096-F8D5-151A-BF5A-B33AB94A9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2">
                <a:alpha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Asset" descr="Asset">
            <a:extLst>
              <a:ext uri="{FF2B5EF4-FFF2-40B4-BE49-F238E27FC236}">
                <a16:creationId xmlns:a16="http://schemas.microsoft.com/office/drawing/2014/main" id="{9ECF0827-6BC5-664F-800D-11DCD2C789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3600" y="806857"/>
            <a:ext cx="2286000" cy="3520440"/>
          </a:xfrm>
          <a:prstGeom prst="roundRect">
            <a:avLst>
              <a:gd name="adj" fmla="val 451"/>
            </a:avLst>
          </a:prstGeom>
          <a:solidFill>
            <a:schemeClr val="tx2">
              <a:lumMod val="20000"/>
              <a:lumOff val="80000"/>
            </a:schemeClr>
          </a:solidFill>
          <a:effectLst/>
          <a:scene3d>
            <a:camera prst="perspectiveHeroicExtremeLeftFacing" fov="5100000">
              <a:rot lat="0" lon="600000" rev="0"/>
            </a:camera>
            <a:lightRig rig="balanced" dir="t"/>
          </a:scene3d>
          <a:sp3d prstMaterial="dkEdge"/>
        </p:spPr>
        <p:txBody>
          <a:bodyPr/>
          <a:lstStyle>
            <a:lvl1pPr marL="45720" indent="0">
              <a:buNone/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Shadow">
            <a:extLst>
              <a:ext uri="{FF2B5EF4-FFF2-40B4-BE49-F238E27FC236}">
                <a16:creationId xmlns:a16="http://schemas.microsoft.com/office/drawing/2014/main" id="{97D458B4-AD7B-21AA-BF1C-327109D71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5400000">
            <a:off x="8299088" y="3497804"/>
            <a:ext cx="813816" cy="877379"/>
          </a:xfrm>
          <a:custGeom>
            <a:avLst/>
            <a:gdLst>
              <a:gd name="connsiteX0" fmla="*/ 0 w 810616"/>
              <a:gd name="connsiteY0" fmla="*/ 800100 h 800100"/>
              <a:gd name="connsiteX1" fmla="*/ 71276 w 810616"/>
              <a:gd name="connsiteY1" fmla="*/ 0 h 800100"/>
              <a:gd name="connsiteX2" fmla="*/ 284596 w 810616"/>
              <a:gd name="connsiteY2" fmla="*/ 0 h 800100"/>
              <a:gd name="connsiteX3" fmla="*/ 810616 w 810616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616" h="800100">
                <a:moveTo>
                  <a:pt x="0" y="800100"/>
                </a:moveTo>
                <a:lnTo>
                  <a:pt x="71276" y="0"/>
                </a:lnTo>
                <a:lnTo>
                  <a:pt x="284596" y="0"/>
                </a:lnTo>
                <a:lnTo>
                  <a:pt x="810616" y="800100"/>
                </a:lnTo>
                <a:close/>
              </a:path>
            </a:pathLst>
          </a:custGeom>
          <a:gradFill>
            <a:gsLst>
              <a:gs pos="0">
                <a:schemeClr val="tx1">
                  <a:lumMod val="25000"/>
                  <a:lumOff val="7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CAST Logo" descr="Copyright © 2026 CAST | Until learning has no limits ®">
            <a:extLst>
              <a:ext uri="{FF2B5EF4-FFF2-40B4-BE49-F238E27FC236}">
                <a16:creationId xmlns:a16="http://schemas.microsoft.com/office/drawing/2014/main" id="{DC3B519F-A0FD-4B33-4E4D-3F0D663A14CD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7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blishing 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A712-A002-CB94-64A4-8A5CF5AD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14400"/>
            <a:ext cx="4572000" cy="914400"/>
          </a:xfrm>
        </p:spPr>
        <p:txBody>
          <a:bodyPr/>
          <a:lstStyle>
            <a:lvl1pPr>
              <a:defRPr sz="3000" b="1" i="0" baseline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88EB4-F670-1D8A-4589-8C05D6EFA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2194560"/>
            <a:ext cx="4572000" cy="914400"/>
          </a:xfrm>
        </p:spPr>
        <p:txBody>
          <a:bodyPr tIns="228600"/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chemeClr val="accent2"/>
                </a:solidFill>
                <a:latin typeface="Lato" panose="020F0502020204030203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9F23325B-A8F5-6775-C10A-D8603DD18D2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85800" y="3753029"/>
            <a:ext cx="4604448" cy="476071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wrap="square" lIns="91440" rIns="91440" anchor="ctr" anchorCtr="0">
            <a:spAutoFit/>
          </a:bodyPr>
          <a:lstStyle>
            <a:lvl1pPr marL="7938" indent="0" algn="l">
              <a:lnSpc>
                <a:spcPct val="100000"/>
              </a:lnSpc>
              <a:buNone/>
              <a:tabLst/>
              <a:defRPr sz="2200" baseline="0">
                <a:solidFill>
                  <a:schemeClr val="bg1"/>
                </a:solidFill>
                <a:latin typeface="Lato" panose="020F0502020204030203" pitchFamily="34" charset="0"/>
              </a:defRPr>
            </a:lvl1pPr>
            <a:lvl2pPr marL="32004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2pPr>
            <a:lvl3pPr marL="59436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3pPr>
            <a:lvl4pPr marL="86868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4pPr>
            <a:lvl5pPr marL="1371600" indent="0">
              <a:buNone/>
              <a:defRPr baseline="0">
                <a:solidFill>
                  <a:schemeClr val="tx2"/>
                </a:solidFill>
                <a:latin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hadow">
            <a:extLst>
              <a:ext uri="{FF2B5EF4-FFF2-40B4-BE49-F238E27FC236}">
                <a16:creationId xmlns:a16="http://schemas.microsoft.com/office/drawing/2014/main" id="{6E79B88B-CAC5-FBEC-1647-8BFEE52C0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5400000">
            <a:off x="8338642" y="3534844"/>
            <a:ext cx="810616" cy="800100"/>
          </a:xfrm>
          <a:custGeom>
            <a:avLst/>
            <a:gdLst>
              <a:gd name="connsiteX0" fmla="*/ 0 w 810616"/>
              <a:gd name="connsiteY0" fmla="*/ 800100 h 800100"/>
              <a:gd name="connsiteX1" fmla="*/ 71276 w 810616"/>
              <a:gd name="connsiteY1" fmla="*/ 0 h 800100"/>
              <a:gd name="connsiteX2" fmla="*/ 284596 w 810616"/>
              <a:gd name="connsiteY2" fmla="*/ 0 h 800100"/>
              <a:gd name="connsiteX3" fmla="*/ 810616 w 810616"/>
              <a:gd name="connsiteY3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0616" h="800100">
                <a:moveTo>
                  <a:pt x="0" y="800100"/>
                </a:moveTo>
                <a:lnTo>
                  <a:pt x="71276" y="0"/>
                </a:lnTo>
                <a:lnTo>
                  <a:pt x="284596" y="0"/>
                </a:lnTo>
                <a:lnTo>
                  <a:pt x="810616" y="800100"/>
                </a:lnTo>
                <a:close/>
              </a:path>
            </a:pathLst>
          </a:custGeom>
          <a:gradFill>
            <a:gsLst>
              <a:gs pos="0">
                <a:schemeClr val="tx1">
                  <a:lumMod val="25000"/>
                  <a:lumOff val="7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8" name="Line">
            <a:extLst>
              <a:ext uri="{FF2B5EF4-FFF2-40B4-BE49-F238E27FC236}">
                <a16:creationId xmlns:a16="http://schemas.microsoft.com/office/drawing/2014/main" id="{31B0B096-F8D5-151A-BF5A-B33AB94A9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2">
                <a:alpha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Line">
            <a:extLst>
              <a:ext uri="{FF2B5EF4-FFF2-40B4-BE49-F238E27FC236}">
                <a16:creationId xmlns:a16="http://schemas.microsoft.com/office/drawing/2014/main" id="{2B4B565E-7130-B391-C257-8940F6AB1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0" y="4690872"/>
            <a:ext cx="9144000" cy="0"/>
          </a:xfrm>
          <a:prstGeom prst="line">
            <a:avLst/>
          </a:prstGeom>
          <a:ln>
            <a:solidFill>
              <a:schemeClr val="tx2">
                <a:alpha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Box side">
            <a:extLst>
              <a:ext uri="{FF2B5EF4-FFF2-40B4-BE49-F238E27FC236}">
                <a16:creationId xmlns:a16="http://schemas.microsoft.com/office/drawing/2014/main" id="{E2DE5E78-48FE-169E-E94E-D2E62B94E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02168" y="822960"/>
            <a:ext cx="347472" cy="3502152"/>
          </a:xfrm>
          <a:prstGeom prst="roundRect">
            <a:avLst>
              <a:gd name="adj" fmla="val 7057"/>
            </a:avLst>
          </a:prstGeom>
          <a:solidFill>
            <a:schemeClr val="tx2">
              <a:lumMod val="20000"/>
              <a:lumOff val="80000"/>
            </a:schemeClr>
          </a:solidFill>
          <a:effectLst/>
          <a:scene3d>
            <a:camera prst="perspectiveContrastingRightFacing" fov="7200000">
              <a:rot lat="0" lon="18600000" rev="0"/>
            </a:camera>
            <a:lightRig rig="threePt" dir="t"/>
          </a:scene3d>
          <a:sp3d/>
        </p:spPr>
        <p:txBody>
          <a:bodyPr/>
          <a:lstStyle>
            <a:lvl1pPr marL="45720" indent="0">
              <a:buNone/>
              <a:defRPr sz="1200" baseline="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Box Cover">
            <a:extLst>
              <a:ext uri="{FF2B5EF4-FFF2-40B4-BE49-F238E27FC236}">
                <a16:creationId xmlns:a16="http://schemas.microsoft.com/office/drawing/2014/main" id="{9ECF0827-6BC5-664F-800D-11DCD2C789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43600" y="806857"/>
            <a:ext cx="2286000" cy="3520440"/>
          </a:xfrm>
          <a:prstGeom prst="roundRect">
            <a:avLst>
              <a:gd name="adj" fmla="val 1007"/>
            </a:avLst>
          </a:prstGeom>
          <a:solidFill>
            <a:schemeClr val="tx2">
              <a:lumMod val="20000"/>
              <a:lumOff val="80000"/>
            </a:schemeClr>
          </a:solidFill>
          <a:effectLst/>
          <a:scene3d>
            <a:camera prst="perspectiveHeroicExtremeLeftFacing" fov="5100000">
              <a:rot lat="0" lon="600000" rev="0"/>
            </a:camera>
            <a:lightRig rig="threePt" dir="t"/>
          </a:scene3d>
        </p:spPr>
        <p:txBody>
          <a:bodyPr/>
          <a:lstStyle>
            <a:lvl1pPr marL="45720" indent="0">
              <a:buNone/>
              <a:defRPr sz="12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7" name="CAST Logo" descr="Copyright © 2026 CAST | Until learning has no limits ®">
            <a:extLst>
              <a:ext uri="{FF2B5EF4-FFF2-40B4-BE49-F238E27FC236}">
                <a16:creationId xmlns:a16="http://schemas.microsoft.com/office/drawing/2014/main" id="{14299272-5C24-08E4-1022-2BC4E4B845CE}"/>
              </a:ext>
            </a:extLst>
          </p:cNvPr>
          <p:cNvPicPr>
            <a:picLocks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76" b="2476"/>
          <a:stretch/>
        </p:blipFill>
        <p:spPr>
          <a:xfrm>
            <a:off x="91440" y="4907916"/>
            <a:ext cx="2819400" cy="16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69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772400" cy="685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0"/>
            <a:ext cx="7772400" cy="3200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4634072"/>
            <a:ext cx="2057400" cy="273844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5040B7-DB8A-EC42-933A-4B49089E7877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634072"/>
            <a:ext cx="3086100" cy="273844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4634072"/>
            <a:ext cx="2057400" cy="273844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362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7" r:id="rId3"/>
    <p:sldLayoutId id="2147483728" r:id="rId4"/>
    <p:sldLayoutId id="2147483730" r:id="rId5"/>
    <p:sldLayoutId id="2147483786" r:id="rId6"/>
    <p:sldLayoutId id="2147483733" r:id="rId7"/>
    <p:sldLayoutId id="2147483735" r:id="rId8"/>
    <p:sldLayoutId id="2147483734" r:id="rId9"/>
    <p:sldLayoutId id="2147483736" r:id="rId10"/>
    <p:sldLayoutId id="2147483790" r:id="rId11"/>
    <p:sldLayoutId id="2147483788" r:id="rId12"/>
    <p:sldLayoutId id="2147483737" r:id="rId13"/>
    <p:sldLayoutId id="2147483739" r:id="rId14"/>
    <p:sldLayoutId id="2147483795" r:id="rId15"/>
    <p:sldLayoutId id="2147483741" r:id="rId16"/>
    <p:sldLayoutId id="2147483743" r:id="rId17"/>
    <p:sldLayoutId id="2147483746" r:id="rId18"/>
    <p:sldLayoutId id="2147483745" r:id="rId19"/>
    <p:sldLayoutId id="2147483744" r:id="rId20"/>
    <p:sldLayoutId id="2147483747" r:id="rId21"/>
    <p:sldLayoutId id="2147483748" r:id="rId22"/>
    <p:sldLayoutId id="2147483794" r:id="rId23"/>
    <p:sldLayoutId id="2147483750" r:id="rId24"/>
    <p:sldLayoutId id="2147483751" r:id="rId25"/>
    <p:sldLayoutId id="2147483752" r:id="rId26"/>
    <p:sldLayoutId id="2147483753" r:id="rId27"/>
    <p:sldLayoutId id="2147483787" r:id="rId28"/>
    <p:sldLayoutId id="2147483789" r:id="rId29"/>
    <p:sldLayoutId id="2147483754" r:id="rId30"/>
    <p:sldLayoutId id="2147483755" r:id="rId31"/>
    <p:sldLayoutId id="2147483756" r:id="rId3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110000"/>
        </a:lnSpc>
        <a:spcBef>
          <a:spcPct val="0"/>
        </a:spcBef>
        <a:buNone/>
        <a:defRPr sz="3600" b="1" i="0" kern="1200" baseline="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45720" indent="0" algn="l" defTabSz="6858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100000"/>
        <a:buFont typeface="Arial" panose="020B0604020202020204" pitchFamily="34" charset="0"/>
        <a:buNone/>
        <a:tabLst>
          <a:tab pos="457200" algn="l"/>
        </a:tabLst>
        <a:defRPr sz="2400" b="0" i="0" kern="1200" baseline="0">
          <a:solidFill>
            <a:schemeClr val="tx1"/>
          </a:solidFill>
          <a:latin typeface="Lato Medium" panose="020F0502020204030203" pitchFamily="34" charset="0"/>
          <a:ea typeface="Lato Medium" panose="020F0502020204030203" pitchFamily="34" charset="0"/>
          <a:cs typeface="Lato Medium" panose="020F0502020204030203" pitchFamily="34" charset="0"/>
        </a:defRPr>
      </a:lvl1pPr>
      <a:lvl2pPr marL="320040" indent="0" algn="l" defTabSz="6858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100000"/>
        <a:buFont typeface="Arial" panose="020B0604020202020204" pitchFamily="34" charset="0"/>
        <a:buNone/>
        <a:tabLst/>
        <a:defRPr sz="2400" b="0" i="0" kern="1200" baseline="0">
          <a:solidFill>
            <a:schemeClr val="tx1"/>
          </a:solidFill>
          <a:latin typeface="Lato Medium" panose="020F0502020204030203" pitchFamily="34" charset="0"/>
          <a:ea typeface="Lato Medium" panose="020F0502020204030203" pitchFamily="34" charset="0"/>
          <a:cs typeface="Lato Medium" panose="020F0502020204030203" pitchFamily="34" charset="0"/>
        </a:defRPr>
      </a:lvl2pPr>
      <a:lvl3pPr marL="594360" indent="0" algn="l" defTabSz="6858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100000"/>
        <a:buFont typeface="Arial" panose="020B0604020202020204" pitchFamily="34" charset="0"/>
        <a:buNone/>
        <a:defRPr sz="2400" b="0" i="0" kern="1200" baseline="0">
          <a:solidFill>
            <a:schemeClr val="tx1"/>
          </a:solidFill>
          <a:latin typeface="Lato Medium" panose="020F0502020204030203" pitchFamily="34" charset="0"/>
          <a:ea typeface="Lato Medium" panose="020F0502020204030203" pitchFamily="34" charset="0"/>
          <a:cs typeface="Lato Medium" panose="020F0502020204030203" pitchFamily="34" charset="0"/>
        </a:defRPr>
      </a:lvl3pPr>
      <a:lvl4pPr marL="868680" indent="0" algn="l" defTabSz="685800" rtl="0" eaLnBrk="1" latinLnBrk="0" hangingPunct="1">
        <a:lnSpc>
          <a:spcPct val="150000"/>
        </a:lnSpc>
        <a:spcBef>
          <a:spcPts val="600"/>
        </a:spcBef>
        <a:buClr>
          <a:schemeClr val="accent1"/>
        </a:buClr>
        <a:buSzPct val="100000"/>
        <a:buFont typeface="Arial" panose="020B0604020202020204" pitchFamily="34" charset="0"/>
        <a:buNone/>
        <a:defRPr sz="2400" b="0" i="0" kern="1200" baseline="0">
          <a:solidFill>
            <a:schemeClr val="tx1"/>
          </a:solidFill>
          <a:latin typeface="Lato Medium" panose="020F0502020204030203" pitchFamily="34" charset="0"/>
          <a:ea typeface="Lato Medium" panose="020F0502020204030203" pitchFamily="34" charset="0"/>
          <a:cs typeface="Lato Medium" panose="020F0502020204030203" pitchFamily="34" charset="0"/>
        </a:defRPr>
      </a:lvl4pPr>
      <a:lvl5pPr marL="1543050" indent="-171450" algn="l" defTabSz="6858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b="0" i="0" kern="1200" baseline="0">
          <a:solidFill>
            <a:schemeClr val="tx1"/>
          </a:solidFill>
          <a:latin typeface="Lato Medium" panose="020F0502020204030203" pitchFamily="34" charset="0"/>
          <a:ea typeface="Lato Medium" panose="020F0502020204030203" pitchFamily="34" charset="0"/>
          <a:cs typeface="Lato Medium" panose="020F0502020204030203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772400" cy="685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0"/>
            <a:ext cx="7772400" cy="32004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4634072"/>
            <a:ext cx="2057400" cy="273844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5040B7-DB8A-EC42-933A-4B49089E7877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634072"/>
            <a:ext cx="3086100" cy="273844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4634072"/>
            <a:ext cx="2057400" cy="273844"/>
          </a:xfrm>
          <a:prstGeom prst="rect">
            <a:avLst/>
          </a:prstGeom>
        </p:spPr>
        <p:txBody>
          <a:bodyPr vert="horz" wrap="none" lIns="0" tIns="0" rIns="0" bIns="0" rtlCol="0" anchor="ctr" anchorCtr="0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4095E1-F156-1D4C-84BB-A89CCF03E1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78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83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96" r:id="rId14"/>
    <p:sldLayoutId id="2147483770" r:id="rId15"/>
    <p:sldLayoutId id="2147483771" r:id="rId16"/>
    <p:sldLayoutId id="2147483773" r:id="rId17"/>
    <p:sldLayoutId id="2147483772" r:id="rId18"/>
    <p:sldLayoutId id="2147483774" r:id="rId19"/>
    <p:sldLayoutId id="2147483775" r:id="rId20"/>
    <p:sldLayoutId id="2147483793" r:id="rId21"/>
    <p:sldLayoutId id="2147483776" r:id="rId22"/>
    <p:sldLayoutId id="2147483777" r:id="rId23"/>
    <p:sldLayoutId id="2147483778" r:id="rId24"/>
    <p:sldLayoutId id="2147483779" r:id="rId25"/>
    <p:sldLayoutId id="2147483780" r:id="rId26"/>
    <p:sldLayoutId id="2147483781" r:id="rId27"/>
    <p:sldLayoutId id="2147483782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110000"/>
        </a:lnSpc>
        <a:spcBef>
          <a:spcPct val="0"/>
        </a:spcBef>
        <a:buNone/>
        <a:defRPr sz="3600" b="1" i="0" kern="1200" baseline="0">
          <a:solidFill>
            <a:schemeClr val="tx2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388620" indent="-342900" algn="l" defTabSz="6858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00000"/>
        <a:buFont typeface="Arial" panose="020B0604020202020204" pitchFamily="34" charset="0"/>
        <a:buChar char="•"/>
        <a:tabLst>
          <a:tab pos="457200" algn="l"/>
        </a:tabLst>
        <a:defRPr sz="2400" b="0" i="0" kern="1200" baseline="0">
          <a:solidFill>
            <a:schemeClr val="tx1"/>
          </a:solidFill>
          <a:latin typeface="Lato Medium" panose="020F0502020204030203" pitchFamily="34" charset="0"/>
          <a:ea typeface="Lato Medium" panose="020F0502020204030203" pitchFamily="34" charset="0"/>
          <a:cs typeface="Lato Medium" panose="020F0502020204030203" pitchFamily="34" charset="0"/>
        </a:defRPr>
      </a:lvl1pPr>
      <a:lvl2pPr marL="662940" indent="-342900" algn="l" defTabSz="6858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00000"/>
        <a:buFont typeface="Arial" panose="020B0604020202020204" pitchFamily="34" charset="0"/>
        <a:buChar char="•"/>
        <a:tabLst/>
        <a:defRPr sz="2400" b="0" i="0" kern="1200" baseline="0">
          <a:solidFill>
            <a:schemeClr val="tx1"/>
          </a:solidFill>
          <a:latin typeface="Lato Medium" panose="020F0502020204030203" pitchFamily="34" charset="0"/>
          <a:ea typeface="Lato Medium" panose="020F0502020204030203" pitchFamily="34" charset="0"/>
          <a:cs typeface="Lato Medium" panose="020F0502020204030203" pitchFamily="34" charset="0"/>
        </a:defRPr>
      </a:lvl2pPr>
      <a:lvl3pPr marL="937260" indent="-342900" algn="l" defTabSz="6858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b="0" i="0" kern="1200" baseline="0">
          <a:solidFill>
            <a:schemeClr val="tx1"/>
          </a:solidFill>
          <a:latin typeface="Lato Medium" panose="020F0502020204030203" pitchFamily="34" charset="0"/>
          <a:ea typeface="Lato Medium" panose="020F0502020204030203" pitchFamily="34" charset="0"/>
          <a:cs typeface="Lato Medium" panose="020F0502020204030203" pitchFamily="34" charset="0"/>
        </a:defRPr>
      </a:lvl3pPr>
      <a:lvl4pPr marL="1211580" indent="-342900" algn="l" defTabSz="6858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b="0" i="0" kern="1200" baseline="0">
          <a:solidFill>
            <a:schemeClr val="tx1"/>
          </a:solidFill>
          <a:latin typeface="Lato Medium" panose="020F0502020204030203" pitchFamily="34" charset="0"/>
          <a:ea typeface="Lato Medium" panose="020F0502020204030203" pitchFamily="34" charset="0"/>
          <a:cs typeface="Lato Medium" panose="020F0502020204030203" pitchFamily="34" charset="0"/>
        </a:defRPr>
      </a:lvl4pPr>
      <a:lvl5pPr marL="1543050" indent="-171450" algn="l" defTabSz="6858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b="0" i="0" kern="1200" baseline="0">
          <a:solidFill>
            <a:schemeClr val="tx1"/>
          </a:solidFill>
          <a:latin typeface="Lato Medium" panose="020F0502020204030203" pitchFamily="34" charset="0"/>
          <a:ea typeface="Lato Medium" panose="020F0502020204030203" pitchFamily="34" charset="0"/>
          <a:cs typeface="Lato Medium" panose="020F0502020204030203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UDL-CIC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t.org/resources/udl-campus-implementation-criteria/udl-cic-domain-two-teaching-and-learnin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2.png"/><Relationship Id="rId7" Type="http://schemas.openxmlformats.org/officeDocument/2006/relationships/hyperlink" Target="mailto:castSJohnston@cast.or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LPerez@cast.org" TargetMode="External"/><Relationship Id="rId5" Type="http://schemas.openxmlformats.org/officeDocument/2006/relationships/hyperlink" Target="mailto:NatsukoTakemae@iCloud.com" TargetMode="External"/><Relationship Id="rId4" Type="http://schemas.openxmlformats.org/officeDocument/2006/relationships/hyperlink" Target="mailto:castAnneMarie316@iCloud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Banner graphic featuring white CAST logo and slogan, “Until learning has no limits,” over a gray checkerboard background. ">
            <a:extLst>
              <a:ext uri="{FF2B5EF4-FFF2-40B4-BE49-F238E27FC236}">
                <a16:creationId xmlns:a16="http://schemas.microsoft.com/office/drawing/2014/main" id="{071749BD-6274-3D4A-B5E8-EED01BCB78A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1" r="-3201"/>
          <a:stretch/>
        </p:blipFill>
        <p:spPr>
          <a:xfrm>
            <a:off x="685800" y="685800"/>
            <a:ext cx="2971800" cy="502920"/>
          </a:xfrm>
          <a:prstGeom prst="rect">
            <a:avLst/>
          </a:prstGeom>
        </p:spPr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03096C6D-5D3C-39FB-89B0-0928F069A1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95632"/>
            <a:ext cx="7764780" cy="994410"/>
          </a:xfrm>
        </p:spPr>
        <p:txBody>
          <a:bodyPr/>
          <a:lstStyle/>
          <a:p>
            <a:r>
              <a:rPr lang="en-US" dirty="0">
                <a:latin typeface="Lato"/>
                <a:ea typeface="Lato"/>
                <a:cs typeface="Lato"/>
              </a:rPr>
              <a:t>UDL in Higher Education</a:t>
            </a:r>
            <a:endParaRPr lang="en-US" dirty="0"/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2D615887-6952-0162-7814-CDC76AD44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3420" y="2358184"/>
            <a:ext cx="7764780" cy="590550"/>
          </a:xfrm>
        </p:spPr>
        <p:txBody>
          <a:bodyPr/>
          <a:lstStyle/>
          <a:p>
            <a:r>
              <a:rPr lang="en-US" dirty="0">
                <a:latin typeface="Lato"/>
                <a:ea typeface="Lato Medium"/>
                <a:cs typeface="Lato Medium"/>
              </a:rPr>
              <a:t>Campus Implementation Criteria Roadmap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CFB6F73-9317-0FC5-5A30-45189BCC73C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800" y="3186653"/>
            <a:ext cx="6301269" cy="1660746"/>
          </a:xfrm>
        </p:spPr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  <a:latin typeface="Lato Medium"/>
                <a:ea typeface="Lato Medium"/>
                <a:cs typeface="Lato Medium"/>
              </a:rPr>
              <a:t>ADCET Webinar</a:t>
            </a:r>
          </a:p>
          <a:p>
            <a:r>
              <a:rPr lang="en-US" dirty="0">
                <a:latin typeface="Lato Medium"/>
                <a:ea typeface="Lato Medium"/>
                <a:cs typeface="Lato Medium"/>
              </a:rPr>
              <a:t>Date: 10/1/2026</a:t>
            </a:r>
            <a:br>
              <a:rPr lang="en-US" dirty="0"/>
            </a:br>
            <a:r>
              <a:rPr lang="en-US" dirty="0">
                <a:latin typeface="Lato Medium"/>
                <a:ea typeface="Lato Medium"/>
                <a:cs typeface="Lato Medium"/>
              </a:rPr>
              <a:t>Homebase document: </a:t>
            </a:r>
            <a:r>
              <a:rPr lang="en-US" dirty="0">
                <a:latin typeface="Lato Medium"/>
                <a:ea typeface="Lato Medium"/>
                <a:cs typeface="Lato Medium"/>
                <a:hlinkClick r:id="rId3"/>
              </a:rPr>
              <a:t>https://bit.ly/UDL-CIC</a:t>
            </a:r>
            <a:r>
              <a:rPr lang="en-US" dirty="0">
                <a:latin typeface="Lato Medium"/>
                <a:ea typeface="Lato Medium"/>
                <a:cs typeface="Lato Medium"/>
              </a:rPr>
              <a:t> </a:t>
            </a:r>
          </a:p>
        </p:txBody>
      </p:sp>
      <p:pic>
        <p:nvPicPr>
          <p:cNvPr id="2" name="Picture 1" descr="QR code for bit.ly/UDL-CIC">
            <a:extLst>
              <a:ext uri="{FF2B5EF4-FFF2-40B4-BE49-F238E27FC236}">
                <a16:creationId xmlns:a16="http://schemas.microsoft.com/office/drawing/2014/main" id="{35F615C1-2B67-9AA5-75B5-58D5C0BD202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7590" y="3646698"/>
            <a:ext cx="1130217" cy="110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5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95F8D-F4CF-29DD-1F8F-FF538E3FB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2B1E8964-B8D2-401F-63E2-78045C88C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669"/>
          <a:stretch>
            <a:fillRect/>
          </a:stretch>
        </p:blipFill>
        <p:spPr>
          <a:xfrm>
            <a:off x="7276564" y="1333928"/>
            <a:ext cx="1504950" cy="1504950"/>
          </a:xfrm>
          <a:prstGeom prst="ellipse">
            <a:avLst/>
          </a:prstGeom>
          <a:ln w="31750">
            <a:solidFill>
              <a:schemeClr val="accent1"/>
            </a:solidFill>
          </a:ln>
        </p:spPr>
      </p:pic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0324CC1F-13EA-6585-6A8F-F6B31C17A0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96" b="-1010"/>
          <a:stretch>
            <a:fillRect/>
          </a:stretch>
        </p:blipFill>
        <p:spPr>
          <a:xfrm>
            <a:off x="4963331" y="1333928"/>
            <a:ext cx="1510774" cy="1498323"/>
          </a:xfrm>
          <a:prstGeom prst="ellipse">
            <a:avLst/>
          </a:prstGeom>
          <a:ln w="31750">
            <a:solidFill>
              <a:schemeClr val="accent1"/>
            </a:solidFill>
          </a:ln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A5C68E3-21C4-9643-178D-31DCF44E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31178" y="1330614"/>
            <a:ext cx="1504950" cy="1504950"/>
          </a:xfrm>
          <a:prstGeom prst="ellipse">
            <a:avLst/>
          </a:prstGeom>
          <a:ln w="31750">
            <a:solidFill>
              <a:schemeClr val="accent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569891F-FE89-FE26-A684-863B1D59D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025" y="1330614"/>
            <a:ext cx="1504950" cy="1504950"/>
          </a:xfrm>
          <a:prstGeom prst="ellipse">
            <a:avLst/>
          </a:prstGeom>
          <a:ln w="31750">
            <a:solidFill>
              <a:schemeClr val="accent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8707F2-8B10-CC03-D727-9D121C6A9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776" y="407372"/>
            <a:ext cx="7772400" cy="685800"/>
          </a:xfrm>
        </p:spPr>
        <p:txBody>
          <a:bodyPr/>
          <a:lstStyle/>
          <a:p>
            <a:r>
              <a:rPr lang="en-US"/>
              <a:t>CAST Facilitators</a:t>
            </a:r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20CF77F2-A368-83C9-9530-F8F90814A6CD}"/>
              </a:ext>
            </a:extLst>
          </p:cNvPr>
          <p:cNvSpPr txBox="1">
            <a:spLocks/>
          </p:cNvSpPr>
          <p:nvPr/>
        </p:nvSpPr>
        <p:spPr>
          <a:xfrm>
            <a:off x="85508" y="3073006"/>
            <a:ext cx="1931984" cy="12006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32004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2pPr>
            <a:lvl3pPr marL="59436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3pPr>
            <a:lvl4pPr marL="86868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4pPr>
            <a:lvl5pPr marL="1543050" indent="-17145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1">
                <a:solidFill>
                  <a:schemeClr val="accent1"/>
                </a:solidFill>
                <a:latin typeface="Lato Medium"/>
                <a:ea typeface="Lato Medium"/>
                <a:cs typeface="Lato Medium"/>
              </a:rPr>
              <a:t>Anne Ristow</a:t>
            </a:r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chemeClr val="accent6"/>
                </a:solidFill>
              </a:rPr>
              <a:t>Chair/Editor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529C04E4-EC70-C88B-6885-6BD531777DEA}"/>
              </a:ext>
            </a:extLst>
          </p:cNvPr>
          <p:cNvSpPr txBox="1">
            <a:spLocks/>
          </p:cNvSpPr>
          <p:nvPr/>
        </p:nvSpPr>
        <p:spPr>
          <a:xfrm>
            <a:off x="2126353" y="3073006"/>
            <a:ext cx="2514600" cy="10306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32004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2pPr>
            <a:lvl3pPr marL="59436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3pPr>
            <a:lvl4pPr marL="86868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4pPr>
            <a:lvl5pPr marL="1543050" indent="-17145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1">
                <a:solidFill>
                  <a:schemeClr val="accent1"/>
                </a:solidFill>
                <a:latin typeface="Lato Medium"/>
                <a:ea typeface="Lato Medium"/>
                <a:cs typeface="Lato Medium"/>
              </a:rPr>
              <a:t>Natsuko Takemae</a:t>
            </a:r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chemeClr val="accent6"/>
                </a:solidFill>
              </a:rPr>
              <a:t>Chair/Editor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1A2A186-FAB8-D774-EEA7-CF1EF0E6D9AD}"/>
              </a:ext>
            </a:extLst>
          </p:cNvPr>
          <p:cNvSpPr txBox="1">
            <a:spLocks/>
          </p:cNvSpPr>
          <p:nvPr/>
        </p:nvSpPr>
        <p:spPr>
          <a:xfrm>
            <a:off x="4844146" y="3073007"/>
            <a:ext cx="1970308" cy="14983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32004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2pPr>
            <a:lvl3pPr marL="59436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3pPr>
            <a:lvl4pPr marL="86868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4pPr>
            <a:lvl5pPr marL="1543050" indent="-17145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1">
                <a:solidFill>
                  <a:schemeClr val="accent1"/>
                </a:solidFill>
                <a:latin typeface="Lato Medium"/>
                <a:ea typeface="Lato Medium"/>
                <a:cs typeface="Lato Medium"/>
              </a:rPr>
              <a:t>Luis Pérez </a:t>
            </a:r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chemeClr val="accent6"/>
                </a:solidFill>
              </a:rPr>
              <a:t>Senior Director of Disability and Accessibility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C225E80C-77D8-233D-C674-F922C1DD471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999587" y="3087281"/>
            <a:ext cx="2058905" cy="19974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>
                <a:solidFill>
                  <a:schemeClr val="accent1"/>
                </a:solidFill>
                <a:latin typeface="Lato Medium"/>
                <a:ea typeface="Lato Medium"/>
                <a:cs typeface="Lato Medium"/>
              </a:rPr>
              <a:t>Sam Johnston</a:t>
            </a:r>
          </a:p>
          <a:p>
            <a:pPr>
              <a:lnSpc>
                <a:spcPct val="100000"/>
              </a:lnSpc>
            </a:pPr>
            <a:r>
              <a:rPr lang="en-US" sz="2000">
                <a:solidFill>
                  <a:schemeClr val="accent6"/>
                </a:solidFill>
              </a:rPr>
              <a:t>Chief Postsecondary Workforce Development Officer</a:t>
            </a:r>
          </a:p>
        </p:txBody>
      </p:sp>
    </p:spTree>
    <p:extLst>
      <p:ext uri="{BB962C8B-B14F-4D97-AF65-F5344CB8AC3E}">
        <p14:creationId xmlns:p14="http://schemas.microsoft.com/office/powerpoint/2010/main" val="323615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F6D0B-39ED-A84E-4D2F-97BEE937E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041F0B-4CAA-C5E8-6DDB-696BA5FE0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Layer 1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C18EA15-511E-F60B-8B76-4C737F9F95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Four Domains</a:t>
            </a:r>
          </a:p>
        </p:txBody>
      </p:sp>
    </p:spTree>
    <p:extLst>
      <p:ext uri="{BB962C8B-B14F-4D97-AF65-F5344CB8AC3E}">
        <p14:creationId xmlns:p14="http://schemas.microsoft.com/office/powerpoint/2010/main" val="19837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0C842-DCF5-D475-70B5-223CDA351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611CEAF-2F8E-291A-1981-6CB31A61D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48056"/>
            <a:ext cx="8055864" cy="685800"/>
          </a:xfrm>
        </p:spPr>
        <p:txBody>
          <a:bodyPr/>
          <a:lstStyle/>
          <a:p>
            <a:r>
              <a:rPr lang="en-US"/>
              <a:t>UDL Across Campus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133EF48-781F-E68A-EBF3-37F70475EBE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0" tIns="0" rIns="0" bIns="0" rtlCol="0">
            <a:noAutofit/>
          </a:bodyPr>
          <a:lstStyle/>
          <a:p>
            <a:pPr marL="12700" indent="0">
              <a:buNone/>
            </a:pPr>
            <a:r>
              <a:rPr lang="en-US" sz="2400">
                <a:latin typeface="Lato Medium"/>
                <a:ea typeface="Lato Medium"/>
                <a:cs typeface="Lato Medium"/>
              </a:rPr>
              <a:t>Four Domains</a:t>
            </a:r>
          </a:p>
          <a:p>
            <a:pPr marL="517525" indent="-457200">
              <a:buFont typeface="+mj-lt"/>
              <a:buChar char="•"/>
            </a:pPr>
            <a:r>
              <a:rPr lang="en-US">
                <a:latin typeface="Lato Medium"/>
                <a:ea typeface="Lato Medium"/>
                <a:cs typeface="Lato Medium"/>
              </a:rPr>
              <a:t>Culture and Environment</a:t>
            </a:r>
          </a:p>
          <a:p>
            <a:pPr marL="517525" indent="-457200">
              <a:buFont typeface="+mj-lt"/>
              <a:buChar char="•"/>
            </a:pPr>
            <a:r>
              <a:rPr lang="en-US">
                <a:latin typeface="Lato Medium"/>
                <a:ea typeface="Lato Medium"/>
                <a:cs typeface="Lato Medium"/>
              </a:rPr>
              <a:t>Teaching and Learning</a:t>
            </a:r>
          </a:p>
          <a:p>
            <a:pPr marL="517525" indent="-457200">
              <a:buFont typeface="+mj-lt"/>
              <a:buChar char="•"/>
            </a:pPr>
            <a:r>
              <a:rPr lang="en-US">
                <a:latin typeface="Lato Medium"/>
                <a:ea typeface="Lato Medium"/>
                <a:cs typeface="Lato Medium"/>
              </a:rPr>
              <a:t>Leadership and Management</a:t>
            </a:r>
          </a:p>
          <a:p>
            <a:pPr marL="517525" indent="-457200">
              <a:buFont typeface="+mj-lt"/>
              <a:buChar char="•"/>
            </a:pPr>
            <a:r>
              <a:rPr lang="en-US">
                <a:latin typeface="Lato Medium"/>
                <a:ea typeface="Lato Medium"/>
                <a:cs typeface="Lato Medium"/>
              </a:rPr>
              <a:t>Professional Learning</a:t>
            </a:r>
            <a:endParaRPr lang="en-US" sz="2400">
              <a:latin typeface="Lato Medium"/>
              <a:ea typeface="Lato Medium"/>
              <a:cs typeface="Lato Medium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73901C-ECDF-9697-7D75-5ACB1922C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0771" y="1807805"/>
            <a:ext cx="2624236" cy="264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7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091F6-0F72-44CE-FA7B-ACA6D29B6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F914D6-BC31-FB19-F09A-25BBAF53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Culture and Environment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86CE5E7-3B04-E5EF-A669-FDFB749BBD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971800" y="1656081"/>
            <a:ext cx="5692902" cy="1493520"/>
          </a:xfrm>
        </p:spPr>
        <p:txBody>
          <a:bodyPr/>
          <a:lstStyle/>
          <a:p>
            <a:r>
              <a:rPr lang="en-US"/>
              <a:t>Shared values, policies, and practices that advance access and belonging.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C77844F5-9A00-941B-204C-89FA7E0AF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1"/>
          <a:stretch>
            <a:fillRect/>
          </a:stretch>
        </p:blipFill>
        <p:spPr>
          <a:xfrm>
            <a:off x="0" y="0"/>
            <a:ext cx="2286513" cy="5143505"/>
          </a:xfrm>
        </p:spPr>
      </p:pic>
    </p:spTree>
    <p:extLst>
      <p:ext uri="{BB962C8B-B14F-4D97-AF65-F5344CB8AC3E}">
        <p14:creationId xmlns:p14="http://schemas.microsoft.com/office/powerpoint/2010/main" val="157291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A822D-8E64-B1EF-3B01-D2EC4D87E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8E0A84-1F9B-74AB-963F-EE64E1605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Teaching and Learning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B26BD4-5C74-BA33-00EB-2D63267F00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828800"/>
            <a:ext cx="5257800" cy="1534160"/>
          </a:xfrm>
        </p:spPr>
        <p:txBody>
          <a:bodyPr vert="horz" lIns="0" tIns="0" rIns="0" bIns="0" rtlCol="0">
            <a:noAutofit/>
          </a:bodyPr>
          <a:lstStyle/>
          <a:p>
            <a:r>
              <a:rPr lang="en-US">
                <a:latin typeface="Lato Medium"/>
                <a:ea typeface="Lato Medium"/>
                <a:cs typeface="Lato Medium"/>
              </a:rPr>
              <a:t>Inclusive, flexible teaching and learning experiences for everyone.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83E6E50-308C-AE33-4EFB-646F56D53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70"/>
          <a:stretch>
            <a:fillRect/>
          </a:stretch>
        </p:blipFill>
        <p:spPr>
          <a:xfrm>
            <a:off x="6743700" y="0"/>
            <a:ext cx="2402576" cy="5143505"/>
          </a:xfrm>
          <a:prstGeom prst="rect">
            <a:avLst/>
          </a:prstGeom>
          <a:solidFill>
            <a:srgbClr val="D6D2E6"/>
          </a:solidFill>
        </p:spPr>
      </p:pic>
    </p:spTree>
    <p:extLst>
      <p:ext uri="{BB962C8B-B14F-4D97-AF65-F5344CB8AC3E}">
        <p14:creationId xmlns:p14="http://schemas.microsoft.com/office/powerpoint/2010/main" val="20420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CAD59-9A1B-865C-7210-8F2F5603D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4C59B3-4E96-6300-A069-3302687E4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431" y="675640"/>
            <a:ext cx="6009640" cy="895350"/>
          </a:xfrm>
        </p:spPr>
        <p:txBody>
          <a:bodyPr/>
          <a:lstStyle/>
          <a:p>
            <a:r>
              <a:rPr lang="en-US"/>
              <a:t>Leadership and Management</a:t>
            </a:r>
          </a:p>
        </p:txBody>
      </p:sp>
      <p:pic>
        <p:nvPicPr>
          <p:cNvPr id="9" name="Picture Placeholder 8" descr="Two colleagues planning on board with sticky notes">
            <a:extLst>
              <a:ext uri="{FF2B5EF4-FFF2-40B4-BE49-F238E27FC236}">
                <a16:creationId xmlns:a16="http://schemas.microsoft.com/office/drawing/2014/main" id="{73A761A6-9EC1-8CCA-84EB-7218CEC040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96"/>
          <a:stretch>
            <a:fillRect/>
          </a:stretch>
        </p:blipFill>
        <p:spPr>
          <a:xfrm>
            <a:off x="0" y="0"/>
            <a:ext cx="2286702" cy="5143505"/>
          </a:xfr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6923E6-9E40-4F57-12BA-6B0B626C9B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13430" y="1676401"/>
            <a:ext cx="6009639" cy="1493520"/>
          </a:xfrm>
        </p:spPr>
        <p:txBody>
          <a:bodyPr/>
          <a:lstStyle/>
          <a:p>
            <a:r>
              <a:rPr lang="en-US"/>
              <a:t>Structures, resources, and decision-making that enable UDL across campus</a:t>
            </a:r>
          </a:p>
        </p:txBody>
      </p:sp>
    </p:spTree>
    <p:extLst>
      <p:ext uri="{BB962C8B-B14F-4D97-AF65-F5344CB8AC3E}">
        <p14:creationId xmlns:p14="http://schemas.microsoft.com/office/powerpoint/2010/main" val="56420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8D7EB-4CAE-10F6-796F-F23678DFA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422DD4C-D17C-15F4-3019-7B0C08A0B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Professional Learning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C7CAF3-7ED4-6875-9E61-16FC7516FFE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828800"/>
            <a:ext cx="5257800" cy="1534160"/>
          </a:xfrm>
        </p:spPr>
        <p:txBody>
          <a:bodyPr/>
          <a:lstStyle/>
          <a:p>
            <a:r>
              <a:rPr lang="en-US"/>
              <a:t>Ongoing learning and development to build UDL knowledge and practices at all levels.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454656D-1F23-4E15-CAC2-A90781518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43700" y="0"/>
            <a:ext cx="2398820" cy="5143505"/>
          </a:xfrm>
        </p:spPr>
      </p:pic>
    </p:spTree>
    <p:extLst>
      <p:ext uri="{BB962C8B-B14F-4D97-AF65-F5344CB8AC3E}">
        <p14:creationId xmlns:p14="http://schemas.microsoft.com/office/powerpoint/2010/main" val="72156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45EBF-342B-8290-A2C1-B65F63C3C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6C9069-5D5A-E581-ECA8-1ACB73292E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Layer 2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86FC104-6D89-5A41-D445-3CB492A4D6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From Domains to Action</a:t>
            </a:r>
          </a:p>
        </p:txBody>
      </p:sp>
    </p:spTree>
    <p:extLst>
      <p:ext uri="{BB962C8B-B14F-4D97-AF65-F5344CB8AC3E}">
        <p14:creationId xmlns:p14="http://schemas.microsoft.com/office/powerpoint/2010/main" val="100486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DDAEF-C999-71EA-77AC-355080B36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726D6DE-3A2F-7BC9-C463-0C80F13F8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523240"/>
            <a:ext cx="7086600" cy="685800"/>
          </a:xfrm>
        </p:spPr>
        <p:txBody>
          <a:bodyPr/>
          <a:lstStyle/>
          <a:p>
            <a:pPr algn="ctr"/>
            <a:r>
              <a:rPr lang="en-US"/>
              <a:t>From Domains to Action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58BD046-D483-941E-5E76-355F5CD7D13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12700" indent="0">
              <a:buNone/>
            </a:pPr>
            <a:r>
              <a:rPr lang="en-US" sz="2400" dirty="0"/>
              <a:t>Each domai</a:t>
            </a:r>
            <a:r>
              <a:rPr lang="en-US" dirty="0"/>
              <a:t>n includes specific elements and indicators to guide meaningful, measurable progress.</a:t>
            </a:r>
            <a:endParaRPr lang="en-US" sz="2400" dirty="0"/>
          </a:p>
          <a:p>
            <a:pPr marL="293688" indent="-23336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Shared framework</a:t>
            </a:r>
          </a:p>
          <a:p>
            <a:pPr marL="293688" indent="-23336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Multiple entry points</a:t>
            </a:r>
          </a:p>
          <a:p>
            <a:pPr marL="293688" indent="-23336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Stronger and more inclusive campus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1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42F05-78C0-D7F4-6035-6F0266979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9DCFEED-E2A4-6811-132D-A1BE07E79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00" y="513079"/>
            <a:ext cx="7086600" cy="685800"/>
          </a:xfrm>
        </p:spPr>
        <p:txBody>
          <a:bodyPr/>
          <a:lstStyle/>
          <a:p>
            <a:r>
              <a:rPr lang="en-US"/>
              <a:t>Elements and Indicators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393EF97-CE95-E855-10D0-0235211A57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887" y="1804767"/>
            <a:ext cx="7772400" cy="1533184"/>
          </a:xfrm>
        </p:spPr>
        <p:txBody>
          <a:bodyPr vert="horz" lIns="0" tIns="0" rIns="0" bIns="0" rtlCol="0" anchor="t">
            <a:noAutofit/>
          </a:bodyPr>
          <a:lstStyle/>
          <a:p>
            <a:pPr marL="12700" indent="0">
              <a:buNone/>
            </a:pPr>
            <a:r>
              <a:rPr lang="en-US" sz="2400" dirty="0">
                <a:latin typeface="Lato Medium"/>
                <a:ea typeface="Lato Medium"/>
                <a:cs typeface="Lato Medium"/>
              </a:rPr>
              <a:t>Each domai</a:t>
            </a:r>
            <a:r>
              <a:rPr lang="en-US" dirty="0">
                <a:latin typeface="Lato Medium"/>
                <a:ea typeface="Lato Medium"/>
                <a:cs typeface="Lato Medium"/>
              </a:rPr>
              <a:t>n includes specific elements and indicators to guide meaningful, measurable progress.</a:t>
            </a:r>
          </a:p>
          <a:p>
            <a:endParaRPr lang="en-US" sz="2400" dirty="0"/>
          </a:p>
        </p:txBody>
      </p:sp>
      <p:sp>
        <p:nvSpPr>
          <p:cNvPr id="4" name="Freeform 46">
            <a:extLst>
              <a:ext uri="{FF2B5EF4-FFF2-40B4-BE49-F238E27FC236}">
                <a16:creationId xmlns:a16="http://schemas.microsoft.com/office/drawing/2014/main" id="{6624CF30-591E-CD44-555D-290DF71CC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4200" y="491417"/>
            <a:ext cx="707462" cy="707462"/>
          </a:xfrm>
          <a:custGeom>
            <a:avLst/>
            <a:gdLst/>
            <a:ahLst/>
            <a:cxnLst/>
            <a:rect l="l" t="t" r="r" b="b"/>
            <a:pathLst>
              <a:path w="707462" h="707462">
                <a:moveTo>
                  <a:pt x="0" y="0"/>
                </a:moveTo>
                <a:lnTo>
                  <a:pt x="707463" y="0"/>
                </a:lnTo>
                <a:lnTo>
                  <a:pt x="707463" y="707463"/>
                </a:lnTo>
                <a:lnTo>
                  <a:pt x="0" y="7074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9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369DE2-F334-A126-10F8-97A7911B1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5800"/>
            <a:ext cx="3038250" cy="2463800"/>
          </a:xfrm>
        </p:spPr>
        <p:txBody>
          <a:bodyPr/>
          <a:lstStyle/>
          <a:p>
            <a:r>
              <a:rPr lang="en-US" dirty="0"/>
              <a:t>UDL-CIC Domain Two: Teaching and Learning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57B883D-56BE-2EEF-23CA-64D19E3205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3543300"/>
            <a:ext cx="3778494" cy="710153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Lato Medium"/>
                <a:ea typeface="Lato Medium"/>
                <a:cs typeface="Lato Medium"/>
                <a:hlinkClick r:id="rId3"/>
              </a:rPr>
              <a:t>A link to the online version</a:t>
            </a:r>
            <a:endParaRPr lang="en-US" sz="2400" dirty="0"/>
          </a:p>
        </p:txBody>
      </p:sp>
      <p:pic>
        <p:nvPicPr>
          <p:cNvPr id="10" name="Picture 9" descr="It is a screenshot of the UDL-CIC Domain Two: Teaching and Learning, Element 1: Learning Goals Viewed Through a UDL lens. ">
            <a:extLst>
              <a:ext uri="{FF2B5EF4-FFF2-40B4-BE49-F238E27FC236}">
                <a16:creationId xmlns:a16="http://schemas.microsoft.com/office/drawing/2014/main" id="{43C94C8D-711A-F79D-6CC8-0F9A85C6E5F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0513" y="310421"/>
            <a:ext cx="3297455" cy="452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9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9F20E-D01C-D57E-1990-E6C65B2F6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60C024-917C-A211-AF5F-F77088227B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Layer 3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F44B4ED-45E3-2F33-15C0-C9289DFEEE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Continuum of Practice</a:t>
            </a:r>
          </a:p>
        </p:txBody>
      </p:sp>
    </p:spTree>
    <p:extLst>
      <p:ext uri="{BB962C8B-B14F-4D97-AF65-F5344CB8AC3E}">
        <p14:creationId xmlns:p14="http://schemas.microsoft.com/office/powerpoint/2010/main" val="215216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38260-2DA4-94FA-B844-9C972E2D4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9331535-47A8-1117-2143-B2073DEA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48056"/>
            <a:ext cx="8055864" cy="685800"/>
          </a:xfrm>
        </p:spPr>
        <p:txBody>
          <a:bodyPr/>
          <a:lstStyle/>
          <a:p>
            <a:r>
              <a:rPr lang="en-US"/>
              <a:t>Continuum of Practices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4C0D511-A674-B465-9FDC-2F995C40EB2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60325"/>
            <a:r>
              <a:rPr lang="en-US"/>
              <a:t>Different starting points. Progress builds possibility.</a:t>
            </a:r>
          </a:p>
          <a:p>
            <a:pPr marL="517525" indent="-457200">
              <a:buFont typeface="Arial" panose="020B0604020202020204" pitchFamily="34" charset="0"/>
              <a:buChar char="•"/>
            </a:pPr>
            <a:r>
              <a:rPr lang="en-US"/>
              <a:t>Level 1: Explore</a:t>
            </a:r>
          </a:p>
          <a:p>
            <a:pPr marL="517525" indent="-457200">
              <a:buFont typeface="Arial" panose="020B0604020202020204" pitchFamily="34" charset="0"/>
              <a:buChar char="•"/>
            </a:pPr>
            <a:r>
              <a:rPr lang="en-US" sz="2400"/>
              <a:t>Level 2: Implement</a:t>
            </a:r>
          </a:p>
          <a:p>
            <a:pPr marL="517525" indent="-457200">
              <a:buFont typeface="Arial" panose="020B0604020202020204" pitchFamily="34" charset="0"/>
              <a:buChar char="•"/>
            </a:pPr>
            <a:r>
              <a:rPr lang="en-US"/>
              <a:t>Level 3: Scale up</a:t>
            </a:r>
          </a:p>
          <a:p>
            <a:pPr marL="517525" indent="-457200">
              <a:buFont typeface="Arial" panose="020B0604020202020204" pitchFamily="34" charset="0"/>
              <a:buChar char="•"/>
            </a:pPr>
            <a:r>
              <a:rPr lang="en-US"/>
              <a:t>Level 4: Systems and Culture Change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5343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F676-7426-2FA8-100A-4A9F5F705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680C8-672D-6C24-FA67-869F8D83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1: Explore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DE432-C6C5-48B4-E9DD-E7879609EE7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Lato Medium"/>
                <a:ea typeface="Lato Medium"/>
                <a:cs typeface="Lato Medium"/>
              </a:rPr>
              <a:t>Build awareness and readiness</a:t>
            </a:r>
          </a:p>
          <a:p>
            <a:pPr marL="66294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Beginning to learn about UDL</a:t>
            </a:r>
          </a:p>
          <a:p>
            <a:pPr marL="66294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Identify needs and assets</a:t>
            </a:r>
          </a:p>
          <a:p>
            <a:pPr marL="66294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Early phase of implementation across spaces</a:t>
            </a:r>
          </a:p>
          <a:p>
            <a:pPr marL="66294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Support teams begin to assist faculty and staff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8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FBCB4-F65A-6E7D-B44A-BE71700C0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0E08C-E15A-D42E-0964-E6D5D055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Example for Level 1: Explore</a:t>
            </a:r>
            <a:endParaRPr lang="en-US">
              <a:ea typeface="Lato"/>
              <a:cs typeface="La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F2EFA-4EC7-F654-AAE0-9068D36D0D4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502920" indent="-4572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"We are building awareness of UDL and exploring how it connects to our teaching and learning goals"</a:t>
            </a:r>
            <a:endParaRPr lang="en-US" dirty="0"/>
          </a:p>
          <a:p>
            <a:pPr marL="502920" indent="-4572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Campus dialogues</a:t>
            </a:r>
            <a:endParaRPr lang="en-US" dirty="0"/>
          </a:p>
          <a:p>
            <a:pPr marL="502920" indent="-4572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Needs and asset mapping</a:t>
            </a:r>
          </a:p>
          <a:p>
            <a:pPr marL="502920" indent="-4572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Initial learning opportunities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36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6FD38-4564-A6D5-ACA7-E964ECED9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D1320-CB07-4BE5-8472-890A37AF9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Implement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DA99E-5F15-EA57-FBC7-8CE9875476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9"/>
            <a:ext cx="8153400" cy="3086101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Lato Medium"/>
                <a:ea typeface="Lato Medium"/>
                <a:cs typeface="Lato Medium"/>
              </a:rPr>
              <a:t>Initiate and Support</a:t>
            </a:r>
          </a:p>
          <a:p>
            <a:pPr marL="66294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Collect data to monitor learner progress and spaces</a:t>
            </a:r>
          </a:p>
          <a:p>
            <a:pPr marL="66294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Make adjustments guided by ongoing learner feedback and data analysis</a:t>
            </a:r>
          </a:p>
          <a:p>
            <a:pPr marL="66294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Monitors UDL-aligned support plan for faculty and staff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11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42EF3-C42A-BEF5-5296-B912EFCFC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9A186-8602-F890-4AA6-43751EA1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Example for Level 2: Implement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3954F-0BF0-5B1F-8B21-793877E0F8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9"/>
            <a:ext cx="8153400" cy="3086101"/>
          </a:xfrm>
        </p:spPr>
        <p:txBody>
          <a:bodyPr vert="horz" lIns="0" tIns="0" rIns="0" bIns="0" rtlCol="0" anchor="t">
            <a:noAutofit/>
          </a:bodyPr>
          <a:lstStyle/>
          <a:p>
            <a:pPr marL="502920" indent="-4572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"We are piloting UDL strategies in courses and programs and building faculty confidence."</a:t>
            </a:r>
            <a:endParaRPr lang="en-US" dirty="0"/>
          </a:p>
          <a:p>
            <a:pPr marL="502920" indent="-457200"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Professional learning</a:t>
            </a:r>
            <a:endParaRPr lang="en-US" dirty="0"/>
          </a:p>
          <a:p>
            <a:pPr marL="502920" indent="-457200"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Course design support</a:t>
            </a:r>
          </a:p>
          <a:p>
            <a:pPr marL="502920" indent="-457200"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Early evidence of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06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9B6BD-B9FF-5559-FE26-5C6E6AE7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BBE00-E544-1F46-F7FD-00DC297AE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3: Scale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E29AF-11BB-E25B-EF6E-25095F4FE7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9"/>
            <a:ext cx="8153400" cy="3086101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Broaden implementation</a:t>
            </a:r>
          </a:p>
          <a:p>
            <a:pPr marL="66294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Frequently share data analyses on learner progress and learning environment</a:t>
            </a:r>
          </a:p>
          <a:p>
            <a:pPr marL="66294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Use data to inform decisions and increase coherence across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94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056BE-CCA2-69E7-23D7-DCEA1C122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1C5ED-5092-2C76-8DA4-1F7D98229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Example for Level 3: Scale up</a:t>
            </a:r>
            <a:endParaRPr lang="en-US">
              <a:ea typeface="Lato"/>
              <a:cs typeface="La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7D94A-1220-5C38-DF43-6FB58B94D3A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9"/>
            <a:ext cx="8153400" cy="3086101"/>
          </a:xfrm>
        </p:spPr>
        <p:txBody>
          <a:bodyPr vert="horz" lIns="0" tIns="0" rIns="0" bIns="0" rtlCol="0" anchor="t">
            <a:noAutofit/>
          </a:bodyPr>
          <a:lstStyle/>
          <a:p>
            <a:pPr marL="502920" indent="-4572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"We are expanding UDL across departments and institutional priorities"</a:t>
            </a:r>
            <a:endParaRPr lang="en-US" dirty="0"/>
          </a:p>
          <a:p>
            <a:pPr marL="502920" indent="-457200"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Shared tools and resources</a:t>
            </a:r>
          </a:p>
          <a:p>
            <a:pPr marL="502920" indent="-457200"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Cross-campus collaboration</a:t>
            </a:r>
            <a:endParaRPr lang="en-US" dirty="0"/>
          </a:p>
          <a:p>
            <a:pPr marL="502920" indent="-457200"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Data-informed decision-making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77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8A177-FC57-2205-E812-B16855E43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F3DAC-5290-BC5D-D9B5-7CE8A5F48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4: Systems and Cultural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A9029-E2A7-9E2B-47CA-D8DBEA29DC9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9"/>
            <a:ext cx="8153400" cy="3423921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latin typeface="Lato Medium"/>
                <a:ea typeface="Lato Medium"/>
                <a:cs typeface="Lato Medium"/>
              </a:rPr>
              <a:t>Sustain and Evolve</a:t>
            </a:r>
          </a:p>
          <a:p>
            <a:pPr marL="66294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UDL is embedded in structures, policies, and culture, leading to sustained, equitable impact across the institution</a:t>
            </a:r>
          </a:p>
          <a:p>
            <a:pPr marL="662940" lvl="1" indent="-3429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Systematic use of data to iterate and improve support plans for faculty and staff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12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F1F6D-3959-FD37-D3D4-977A96F4C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C8FFE-A3B9-7C53-CBFC-469B3868E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83" y="685799"/>
            <a:ext cx="8315309" cy="685800"/>
          </a:xfrm>
        </p:spPr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Example for Level 4: Systems &amp; Culture </a:t>
            </a:r>
            <a:endParaRPr lang="en-US">
              <a:ea typeface="Lato"/>
              <a:cs typeface="Lat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9E91B8-100B-1068-C7A3-C3D8D2BE9D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371599"/>
            <a:ext cx="8153400" cy="3423921"/>
          </a:xfrm>
        </p:spPr>
        <p:txBody>
          <a:bodyPr vert="horz" lIns="0" tIns="0" rIns="0" bIns="0" rtlCol="0" anchor="t">
            <a:noAutofit/>
          </a:bodyPr>
          <a:lstStyle/>
          <a:p>
            <a:pPr marL="502920" indent="-457200">
              <a:buFont typeface="Arial" panose="020B0604020202020204" pitchFamily="34" charset="0"/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"UDL is part of how we design, deliver, and evaluate teaching and learning across the institution"</a:t>
            </a:r>
            <a:endParaRPr lang="en-US" dirty="0"/>
          </a:p>
          <a:p>
            <a:pPr marL="502920" indent="-457200"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Embedded in policy and practices</a:t>
            </a:r>
            <a:endParaRPr lang="en-US" dirty="0"/>
          </a:p>
          <a:p>
            <a:pPr marL="502920" indent="-457200"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Ongoing data use and reflection</a:t>
            </a:r>
          </a:p>
          <a:p>
            <a:pPr marL="502920" indent="-457200">
              <a:buChar char="•"/>
            </a:pPr>
            <a:r>
              <a:rPr lang="en-US" dirty="0">
                <a:latin typeface="Lato Medium"/>
                <a:ea typeface="Lato Medium"/>
                <a:cs typeface="Lato Medium"/>
              </a:rPr>
              <a:t>Sustained support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90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F01AF-68D4-4938-44D2-D0C6E0003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8954DE-0CC4-1FA7-0603-F9A42F6AB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Fireside Chat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A0FCF3F-F5E6-0184-A95B-B459708454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The Journey Behind the Roadmap</a:t>
            </a:r>
          </a:p>
        </p:txBody>
      </p:sp>
    </p:spTree>
    <p:extLst>
      <p:ext uri="{BB962C8B-B14F-4D97-AF65-F5344CB8AC3E}">
        <p14:creationId xmlns:p14="http://schemas.microsoft.com/office/powerpoint/2010/main" val="85403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2BDC1-B9E9-B106-518A-1AA84873F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30CF0-543F-FA3D-DF10-7C750FB6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Conversation Prompts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599F9-1B4F-85D0-AD9D-262F991945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442720"/>
            <a:ext cx="7965440" cy="3090672"/>
          </a:xfrm>
        </p:spPr>
        <p:txBody>
          <a:bodyPr vert="horz" lIns="0" tIns="0" rIns="0" bIns="0" rtlCol="0" anchor="t">
            <a:noAutofit/>
          </a:bodyPr>
          <a:lstStyle/>
          <a:p>
            <a:pPr marL="388620" indent="-342900">
              <a:buFont typeface="Arial" panose="020B0604020202020204" pitchFamily="34" charset="0"/>
              <a:buChar char="•"/>
            </a:pPr>
            <a:r>
              <a:rPr lang="en-US"/>
              <a:t>What problems were we trying to solve? </a:t>
            </a:r>
          </a:p>
          <a:p>
            <a:pPr marL="388620" indent="-342900">
              <a:buFont typeface="Arial" panose="020B0604020202020204" pitchFamily="34" charset="0"/>
              <a:buChar char="•"/>
            </a:pPr>
            <a:r>
              <a:rPr lang="en-US"/>
              <a:t>What surprised us along the way?</a:t>
            </a:r>
          </a:p>
          <a:p>
            <a:pPr marL="388620" indent="-342900">
              <a:buFont typeface="Arial" panose="020B0604020202020204" pitchFamily="34" charset="0"/>
              <a:buChar char="•"/>
            </a:pPr>
            <a:r>
              <a:rPr lang="en-US"/>
              <a:t>Where do institutions tend to get stuck?</a:t>
            </a:r>
          </a:p>
          <a:p>
            <a:pPr marL="388620" indent="-342900">
              <a:buFont typeface="Arial" panose="020B0604020202020204" pitchFamily="34" charset="0"/>
              <a:buChar char="•"/>
            </a:pPr>
            <a:r>
              <a:rPr lang="en-US"/>
              <a:t>What does meaningful progress look like?</a:t>
            </a:r>
          </a:p>
          <a:p>
            <a:pPr marL="388620" indent="-342900">
              <a:buFont typeface="Arial" panose="020B0604020202020204" pitchFamily="34" charset="0"/>
              <a:buChar char="•"/>
            </a:pPr>
            <a:r>
              <a:rPr lang="en-US">
                <a:latin typeface="Lato Medium"/>
                <a:ea typeface="Lato Medium"/>
                <a:cs typeface="Lato Medium"/>
              </a:rPr>
              <a:t>What advice would you give to institutions starting out?</a:t>
            </a:r>
          </a:p>
        </p:txBody>
      </p:sp>
    </p:spTree>
    <p:extLst>
      <p:ext uri="{BB962C8B-B14F-4D97-AF65-F5344CB8AC3E}">
        <p14:creationId xmlns:p14="http://schemas.microsoft.com/office/powerpoint/2010/main" val="428006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FF562-689B-482E-D94F-9132D5763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673CF7-95F7-631C-1782-1A2B41D014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From Insight to Impact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BA628F9-20F8-3DD0-6750-4803566A26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Putting the Roadmap to Work</a:t>
            </a:r>
          </a:p>
        </p:txBody>
      </p:sp>
    </p:spTree>
    <p:extLst>
      <p:ext uri="{BB962C8B-B14F-4D97-AF65-F5344CB8AC3E}">
        <p14:creationId xmlns:p14="http://schemas.microsoft.com/office/powerpoint/2010/main" val="153264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AD4B177-E1CD-6F5B-E4BE-7CF1E99B3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66" y="296284"/>
            <a:ext cx="7086600" cy="685800"/>
          </a:xfrm>
        </p:spPr>
        <p:txBody>
          <a:bodyPr/>
          <a:lstStyle/>
          <a:p>
            <a:r>
              <a:rPr lang="en-US"/>
              <a:t>Putting the Roadmap to Work</a:t>
            </a:r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8CE4B7C-3103-2485-C315-DAACF4FBD3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73192" y="1270086"/>
            <a:ext cx="6604000" cy="3086101"/>
          </a:xfrm>
        </p:spPr>
        <p:txBody>
          <a:bodyPr/>
          <a:lstStyle/>
          <a:p>
            <a:pPr marL="293688" indent="-23336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Choose a domain</a:t>
            </a:r>
          </a:p>
          <a:p>
            <a:pPr marL="293688" indent="-23336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Examine possible evidence</a:t>
            </a:r>
          </a:p>
          <a:p>
            <a:pPr marL="293688" indent="-23336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Locate a possible level</a:t>
            </a:r>
          </a:p>
          <a:p>
            <a:pPr marL="293688" indent="-23336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Identify a next action</a:t>
            </a:r>
          </a:p>
          <a:p>
            <a:pPr marL="293688" indent="-23336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Engage others</a:t>
            </a:r>
          </a:p>
        </p:txBody>
      </p:sp>
      <p:sp>
        <p:nvSpPr>
          <p:cNvPr id="2" name="Freeform 16">
            <a:extLst>
              <a:ext uri="{FF2B5EF4-FFF2-40B4-BE49-F238E27FC236}">
                <a16:creationId xmlns:a16="http://schemas.microsoft.com/office/drawing/2014/main" id="{903D02B4-4AD1-E750-1637-797142CCF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8228" y="1206124"/>
            <a:ext cx="594360" cy="59436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8C52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27">
            <a:extLst>
              <a:ext uri="{FF2B5EF4-FFF2-40B4-BE49-F238E27FC236}">
                <a16:creationId xmlns:a16="http://schemas.microsoft.com/office/drawing/2014/main" id="{E424D36B-5F91-E078-CBC9-66EE6CE66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808" y="127008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859580" h="859580">
                <a:moveTo>
                  <a:pt x="0" y="0"/>
                </a:moveTo>
                <a:lnTo>
                  <a:pt x="859580" y="0"/>
                </a:lnTo>
                <a:lnTo>
                  <a:pt x="859580" y="859581"/>
                </a:lnTo>
                <a:lnTo>
                  <a:pt x="0" y="8595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18">
            <a:extLst>
              <a:ext uri="{FF2B5EF4-FFF2-40B4-BE49-F238E27FC236}">
                <a16:creationId xmlns:a16="http://schemas.microsoft.com/office/drawing/2014/main" id="{D713FDF3-12D4-04C3-CC21-EF9E4B9D8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6958" y="1878180"/>
            <a:ext cx="595630" cy="583447"/>
            <a:chOff x="-34636" y="-26752"/>
            <a:chExt cx="812800" cy="812800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987C4F87-CB5F-FB8B-0673-6B5F9DBFB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34636" y="-26752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20">
              <a:extLst>
                <a:ext uri="{FF2B5EF4-FFF2-40B4-BE49-F238E27FC236}">
                  <a16:creationId xmlns:a16="http://schemas.microsoft.com/office/drawing/2014/main" id="{0B9266BF-E00A-8D27-515E-E588DC77022F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4" name="Freeform 37">
            <a:extLst>
              <a:ext uri="{FF2B5EF4-FFF2-40B4-BE49-F238E27FC236}">
                <a16:creationId xmlns:a16="http://schemas.microsoft.com/office/drawing/2014/main" id="{17060A18-9C5B-59AB-ADF9-E359578F2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9573" y="1951851"/>
            <a:ext cx="412939" cy="435329"/>
          </a:xfrm>
          <a:custGeom>
            <a:avLst/>
            <a:gdLst/>
            <a:ahLst/>
            <a:cxnLst/>
            <a:rect l="l" t="t" r="r" b="b"/>
            <a:pathLst>
              <a:path w="981025" h="981025">
                <a:moveTo>
                  <a:pt x="0" y="0"/>
                </a:moveTo>
                <a:lnTo>
                  <a:pt x="981024" y="0"/>
                </a:lnTo>
                <a:lnTo>
                  <a:pt x="981024" y="981025"/>
                </a:lnTo>
                <a:lnTo>
                  <a:pt x="0" y="9810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21">
            <a:extLst>
              <a:ext uri="{FF2B5EF4-FFF2-40B4-BE49-F238E27FC236}">
                <a16:creationId xmlns:a16="http://schemas.microsoft.com/office/drawing/2014/main" id="{4BFD2BF4-ED51-6E96-958D-06CA2B3F2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7571" y="2624050"/>
            <a:ext cx="1283669" cy="791316"/>
            <a:chOff x="-952568" y="-307681"/>
            <a:chExt cx="1689168" cy="1044281"/>
          </a:xfrm>
        </p:grpSpPr>
        <p:sp>
          <p:nvSpPr>
            <p:cNvPr id="16" name="Freeform 22">
              <a:extLst>
                <a:ext uri="{FF2B5EF4-FFF2-40B4-BE49-F238E27FC236}">
                  <a16:creationId xmlns:a16="http://schemas.microsoft.com/office/drawing/2014/main" id="{0B2CC977-F84F-1F3F-293E-9738FBE45A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952568" y="-307681"/>
              <a:ext cx="770178" cy="769963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741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D73C602B-10FA-A5A5-1362-8C988124719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4" name="Freeform 28">
            <a:extLst>
              <a:ext uri="{FF2B5EF4-FFF2-40B4-BE49-F238E27FC236}">
                <a16:creationId xmlns:a16="http://schemas.microsoft.com/office/drawing/2014/main" id="{3584154B-EDB0-0044-975A-6DA0B6AA2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2689" y="2696387"/>
            <a:ext cx="399807" cy="392457"/>
          </a:xfrm>
          <a:custGeom>
            <a:avLst/>
            <a:gdLst/>
            <a:ahLst/>
            <a:cxnLst/>
            <a:rect l="l" t="t" r="r" b="b"/>
            <a:pathLst>
              <a:path w="927279" h="927279">
                <a:moveTo>
                  <a:pt x="0" y="0"/>
                </a:moveTo>
                <a:lnTo>
                  <a:pt x="927278" y="0"/>
                </a:lnTo>
                <a:lnTo>
                  <a:pt x="927278" y="927279"/>
                </a:lnTo>
                <a:lnTo>
                  <a:pt x="0" y="9272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33">
            <a:extLst>
              <a:ext uri="{FF2B5EF4-FFF2-40B4-BE49-F238E27FC236}">
                <a16:creationId xmlns:a16="http://schemas.microsoft.com/office/drawing/2014/main" id="{09EAC0B0-3012-D6EE-284C-70C67A95D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7592" y="3317706"/>
            <a:ext cx="594360" cy="59436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Freeform 33">
            <a:extLst>
              <a:ext uri="{FF2B5EF4-FFF2-40B4-BE49-F238E27FC236}">
                <a16:creationId xmlns:a16="http://schemas.microsoft.com/office/drawing/2014/main" id="{1F35B49E-7418-0431-D312-88E70BD57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8165" y="3978160"/>
            <a:ext cx="594360" cy="59436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Freeform 35">
            <a:extLst>
              <a:ext uri="{FF2B5EF4-FFF2-40B4-BE49-F238E27FC236}">
                <a16:creationId xmlns:a16="http://schemas.microsoft.com/office/drawing/2014/main" id="{E2C1A3F6-C4F1-92A7-6DCD-996F14D35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2213" y="4023842"/>
            <a:ext cx="566264" cy="324638"/>
          </a:xfrm>
          <a:custGeom>
            <a:avLst/>
            <a:gdLst/>
            <a:ahLst/>
            <a:cxnLst/>
            <a:rect l="l" t="t" r="r" b="b"/>
            <a:pathLst>
              <a:path w="1299749" h="643376">
                <a:moveTo>
                  <a:pt x="0" y="0"/>
                </a:moveTo>
                <a:lnTo>
                  <a:pt x="1299750" y="0"/>
                </a:lnTo>
                <a:lnTo>
                  <a:pt x="1299750" y="643376"/>
                </a:lnTo>
                <a:lnTo>
                  <a:pt x="0" y="643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36">
            <a:extLst>
              <a:ext uri="{FF2B5EF4-FFF2-40B4-BE49-F238E27FC236}">
                <a16:creationId xmlns:a16="http://schemas.microsoft.com/office/drawing/2014/main" id="{74710EC6-C446-D87C-4078-69BDCAC82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0602" y="3364088"/>
            <a:ext cx="488341" cy="481884"/>
          </a:xfrm>
          <a:custGeom>
            <a:avLst/>
            <a:gdLst/>
            <a:ahLst/>
            <a:cxnLst/>
            <a:rect l="l" t="t" r="r" b="b"/>
            <a:pathLst>
              <a:path w="1125093" h="1190575">
                <a:moveTo>
                  <a:pt x="0" y="0"/>
                </a:moveTo>
                <a:lnTo>
                  <a:pt x="1125093" y="0"/>
                </a:lnTo>
                <a:lnTo>
                  <a:pt x="1125093" y="1190574"/>
                </a:lnTo>
                <a:lnTo>
                  <a:pt x="0" y="11905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0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D0B57-9A75-4636-1748-168B1B644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79190C-56D0-79B1-65BD-E44C25F75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996047"/>
            <a:ext cx="8336280" cy="742950"/>
          </a:xfrm>
        </p:spPr>
        <p:txBody>
          <a:bodyPr/>
          <a:lstStyle/>
          <a:p>
            <a:r>
              <a:rPr lang="en-US"/>
              <a:t>Your Questions, Our conversation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26A7C0A-A5D5-8F37-494A-AEBC41ACA9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738997"/>
            <a:ext cx="7772400" cy="723275"/>
          </a:xfrm>
        </p:spPr>
        <p:txBody>
          <a:bodyPr/>
          <a:lstStyle/>
          <a:p>
            <a:r>
              <a:rPr lang="en-US"/>
              <a:t>Let’s explore your ideas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189009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DB0DC642-A1A1-4BF4-55B9-661137B9B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5102" y="1635608"/>
            <a:ext cx="1526718" cy="1114168"/>
          </a:xfrm>
          <a:prstGeom prst="wedgeEllipseCallou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34C6426-6217-7468-93B4-F54388D4B0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04420" y="1650268"/>
            <a:ext cx="1129665" cy="1129665"/>
          </a:xfr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51947570-52B4-8C5B-0A80-864D33A4C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6386" y="1682262"/>
            <a:ext cx="1509227" cy="1038357"/>
          </a:xfrm>
          <a:prstGeom prst="wedgeEllipseCallou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8D806AAD-C9C2-8DF0-461B-AA2F1A95A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66875" y="1647273"/>
            <a:ext cx="1532553" cy="1073347"/>
          </a:xfrm>
          <a:prstGeom prst="wedgeEllipseCallou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C04B986B-FCD1-A2C5-6991-C9977221C3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05722" y="1647273"/>
            <a:ext cx="1532551" cy="1102503"/>
          </a:xfrm>
          <a:prstGeom prst="wedgeEllipseCallou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5A48F3CB-E64F-23E9-70E5-BAEF36536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80421" y="1623947"/>
            <a:ext cx="1550046" cy="1131661"/>
          </a:xfrm>
          <a:prstGeom prst="wedgeEllipseCallou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FEFF2F-F96B-F685-D8E1-33ADEB6BC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420" y="416876"/>
            <a:ext cx="7772400" cy="685800"/>
          </a:xfrm>
        </p:spPr>
        <p:txBody>
          <a:bodyPr/>
          <a:lstStyle/>
          <a:p>
            <a:r>
              <a:rPr lang="en-US"/>
              <a:t>Audience Q&amp;A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1A64A3D9-0E2D-C7C7-C478-4E1C06CB4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152930" y="1587370"/>
            <a:ext cx="1200150" cy="1200150"/>
          </a:xfr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45F17509-BD31-8502-ABC9-7F509B3FC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715000" y="1651770"/>
            <a:ext cx="1235392" cy="1095434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31CFA3-20D9-A2C5-1596-915796FB1D7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9792" y="2966720"/>
            <a:ext cx="1518920" cy="1378108"/>
          </a:xfrm>
        </p:spPr>
        <p:txBody>
          <a:bodyPr/>
          <a:lstStyle/>
          <a:p>
            <a:pPr marL="45720" indent="0" algn="ctr">
              <a:buNone/>
            </a:pPr>
            <a:r>
              <a:rPr lang="en-US"/>
              <a:t>Getting Started</a:t>
            </a:r>
          </a:p>
        </p:txBody>
      </p:sp>
      <p:pic>
        <p:nvPicPr>
          <p:cNvPr id="14" name="Content Placeholder 14">
            <a:extLst>
              <a:ext uri="{FF2B5EF4-FFF2-40B4-BE49-F238E27FC236}">
                <a16:creationId xmlns:a16="http://schemas.microsoft.com/office/drawing/2014/main" id="{B5C9F3CE-3AA9-11A1-25A1-8808E97D7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966093" y="1587370"/>
            <a:ext cx="1200150" cy="1200150"/>
          </a:xfrm>
          <a:prstGeom prst="rect">
            <a:avLst/>
          </a:prstGeom>
        </p:spPr>
      </p:pic>
      <p:pic>
        <p:nvPicPr>
          <p:cNvPr id="20" name="Content Placeholder 14">
            <a:extLst>
              <a:ext uri="{FF2B5EF4-FFF2-40B4-BE49-F238E27FC236}">
                <a16:creationId xmlns:a16="http://schemas.microsoft.com/office/drawing/2014/main" id="{615DA9FD-A36F-4112-E503-C3DCB1DF0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386320" y="1521971"/>
            <a:ext cx="1235392" cy="1235392"/>
          </a:xfrm>
          <a:prstGeom prst="rect">
            <a:avLst/>
          </a:prstGeom>
        </p:spPr>
      </p:pic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95D06D2C-EE5C-671D-107D-469DB17BAAC7}"/>
              </a:ext>
            </a:extLst>
          </p:cNvPr>
          <p:cNvSpPr txBox="1">
            <a:spLocks/>
          </p:cNvSpPr>
          <p:nvPr/>
        </p:nvSpPr>
        <p:spPr>
          <a:xfrm>
            <a:off x="1890558" y="2966720"/>
            <a:ext cx="1724894" cy="13781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32004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2pPr>
            <a:lvl3pPr marL="59436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3pPr>
            <a:lvl4pPr marL="86868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4pPr>
            <a:lvl5pPr marL="1543050" indent="-17145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Leadership &amp; Alignment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96DF9B36-3CBE-4339-F762-6FC50EDCE09E}"/>
              </a:ext>
            </a:extLst>
          </p:cNvPr>
          <p:cNvSpPr txBox="1">
            <a:spLocks/>
          </p:cNvSpPr>
          <p:nvPr/>
        </p:nvSpPr>
        <p:spPr>
          <a:xfrm>
            <a:off x="3812540" y="2966720"/>
            <a:ext cx="1724894" cy="13781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32004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2pPr>
            <a:lvl3pPr marL="59436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3pPr>
            <a:lvl4pPr marL="86868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4pPr>
            <a:lvl5pPr marL="1543050" indent="-17145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Faculty Engagement</a:t>
            </a: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9D1017A0-193A-A8FB-C1BE-DE6520B24CDE}"/>
              </a:ext>
            </a:extLst>
          </p:cNvPr>
          <p:cNvSpPr txBox="1">
            <a:spLocks/>
          </p:cNvSpPr>
          <p:nvPr/>
        </p:nvSpPr>
        <p:spPr>
          <a:xfrm>
            <a:off x="5631535" y="2966720"/>
            <a:ext cx="1518920" cy="13781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32004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2pPr>
            <a:lvl3pPr marL="59436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3pPr>
            <a:lvl4pPr marL="86868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4pPr>
            <a:lvl5pPr marL="1543050" indent="-17145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Evidence &amp; Data</a:t>
            </a:r>
          </a:p>
        </p:txBody>
      </p:sp>
      <p:sp>
        <p:nvSpPr>
          <p:cNvPr id="30" name="Content Placeholder 5">
            <a:extLst>
              <a:ext uri="{FF2B5EF4-FFF2-40B4-BE49-F238E27FC236}">
                <a16:creationId xmlns:a16="http://schemas.microsoft.com/office/drawing/2014/main" id="{47C2D3A1-DAA2-536B-B9D3-DA2BFD208847}"/>
              </a:ext>
            </a:extLst>
          </p:cNvPr>
          <p:cNvSpPr txBox="1">
            <a:spLocks/>
          </p:cNvSpPr>
          <p:nvPr/>
        </p:nvSpPr>
        <p:spPr>
          <a:xfrm>
            <a:off x="7244556" y="2966720"/>
            <a:ext cx="1518920" cy="13781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32004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2pPr>
            <a:lvl3pPr marL="59436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3pPr>
            <a:lvl4pPr marL="86868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4pPr>
            <a:lvl5pPr marL="1543050" indent="-17145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Different Contexts</a:t>
            </a:r>
          </a:p>
        </p:txBody>
      </p:sp>
    </p:spTree>
    <p:extLst>
      <p:ext uri="{BB962C8B-B14F-4D97-AF65-F5344CB8AC3E}">
        <p14:creationId xmlns:p14="http://schemas.microsoft.com/office/powerpoint/2010/main" val="253974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578DA-7EC5-F768-1866-1DF4C0E03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B7877BE-AE31-3B43-2ABF-9ECEE18BD3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566265" y="1499770"/>
            <a:ext cx="1129665" cy="1129665"/>
          </a:xfr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730300D-B147-C88A-37C6-7EEE574F7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56030" y="1502229"/>
            <a:ext cx="1141833" cy="1136002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45629E1D-8D82-D17B-E500-9906B162D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025805" y="1447159"/>
            <a:ext cx="1235392" cy="1235392"/>
          </a:xfrm>
        </p:spPr>
      </p:pic>
      <p:pic>
        <p:nvPicPr>
          <p:cNvPr id="14" name="Content Placeholder 14">
            <a:extLst>
              <a:ext uri="{FF2B5EF4-FFF2-40B4-BE49-F238E27FC236}">
                <a16:creationId xmlns:a16="http://schemas.microsoft.com/office/drawing/2014/main" id="{28D5141B-0BE6-5D3C-DE0F-502E0908B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37521" y="1447032"/>
            <a:ext cx="1200150" cy="12001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278A9A-64A1-CBEF-E156-50F9A458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420" y="416876"/>
            <a:ext cx="7772400" cy="685800"/>
          </a:xfrm>
        </p:spPr>
        <p:txBody>
          <a:bodyPr/>
          <a:lstStyle/>
          <a:p>
            <a:r>
              <a:rPr lang="en-US"/>
              <a:t>Keep the Momentum Going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68F9A8-E82B-7E7D-5B53-91CEA8D7016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71637" y="2966720"/>
            <a:ext cx="1518920" cy="1378108"/>
          </a:xfrm>
        </p:spPr>
        <p:txBody>
          <a:bodyPr/>
          <a:lstStyle/>
          <a:p>
            <a:pPr marL="45720" indent="0" algn="ctr">
              <a:buNone/>
            </a:pPr>
            <a:r>
              <a:rPr lang="en-US" dirty="0"/>
              <a:t>Explore</a:t>
            </a:r>
          </a:p>
          <a:p>
            <a:pPr marL="45720" indent="0" algn="ctr">
              <a:buNone/>
            </a:pPr>
            <a:r>
              <a:rPr lang="en-US" dirty="0"/>
              <a:t>Visit CIC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18C6F46-6C4F-FD1C-4AC7-F033B1CBE607}"/>
              </a:ext>
            </a:extLst>
          </p:cNvPr>
          <p:cNvSpPr txBox="1">
            <a:spLocks/>
          </p:cNvSpPr>
          <p:nvPr/>
        </p:nvSpPr>
        <p:spPr>
          <a:xfrm>
            <a:off x="2082975" y="2966720"/>
            <a:ext cx="2479970" cy="13781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32004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2pPr>
            <a:lvl3pPr marL="59436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3pPr>
            <a:lvl4pPr marL="86868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4pPr>
            <a:lvl5pPr marL="1543050" indent="-17145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Apply</a:t>
            </a:r>
          </a:p>
          <a:p>
            <a:pPr algn="ctr"/>
            <a:r>
              <a:rPr lang="en-US" dirty="0"/>
              <a:t>Identify next step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298CB100-DC47-7927-444A-DE5CF8B35684}"/>
              </a:ext>
            </a:extLst>
          </p:cNvPr>
          <p:cNvSpPr txBox="1">
            <a:spLocks/>
          </p:cNvSpPr>
          <p:nvPr/>
        </p:nvSpPr>
        <p:spPr>
          <a:xfrm>
            <a:off x="4717510" y="2976880"/>
            <a:ext cx="1856623" cy="13781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32004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2pPr>
            <a:lvl3pPr marL="59436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3pPr>
            <a:lvl4pPr marL="86868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4pPr>
            <a:lvl5pPr marL="1543050" indent="-17145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Go Deeper</a:t>
            </a:r>
          </a:p>
          <a:p>
            <a:pPr algn="ctr"/>
            <a:r>
              <a:rPr lang="en-US"/>
              <a:t>Micro-course</a:t>
            </a: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E9CEDAE-FD54-B95F-0ED7-D2F3DE1C1984}"/>
              </a:ext>
            </a:extLst>
          </p:cNvPr>
          <p:cNvSpPr txBox="1">
            <a:spLocks/>
          </p:cNvSpPr>
          <p:nvPr/>
        </p:nvSpPr>
        <p:spPr>
          <a:xfrm>
            <a:off x="6728698" y="2966720"/>
            <a:ext cx="2296636" cy="13781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572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>
                <a:tab pos="457200" algn="l"/>
              </a:tabLst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1pPr>
            <a:lvl2pPr marL="32004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2pPr>
            <a:lvl3pPr marL="59436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3pPr>
            <a:lvl4pPr marL="868680" indent="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4pPr>
            <a:lvl5pPr marL="1543050" indent="-171450" algn="l" defTabSz="6858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b="0" i="0" kern="1200" baseline="0">
                <a:solidFill>
                  <a:schemeClr val="tx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Stay connected</a:t>
            </a:r>
          </a:p>
          <a:p>
            <a:pPr algn="ctr"/>
            <a:r>
              <a:rPr lang="en-US" dirty="0"/>
              <a:t>Join community</a:t>
            </a:r>
          </a:p>
        </p:txBody>
      </p:sp>
    </p:spTree>
    <p:extLst>
      <p:ext uri="{BB962C8B-B14F-4D97-AF65-F5344CB8AC3E}">
        <p14:creationId xmlns:p14="http://schemas.microsoft.com/office/powerpoint/2010/main" val="262236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F13F8-C39D-76E3-673A-A1C3DEB77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078840-5E21-13DB-AC44-4EDB81398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2996047"/>
            <a:ext cx="8336280" cy="742950"/>
          </a:xfrm>
        </p:spPr>
        <p:txBody>
          <a:bodyPr/>
          <a:lstStyle/>
          <a:p>
            <a:r>
              <a:rPr lang="en-US"/>
              <a:t>We can’t wait to hear from you!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5D3C43C-3C6E-C07C-2392-1C9149D94D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3738997"/>
            <a:ext cx="8458200" cy="723275"/>
          </a:xfrm>
        </p:spPr>
        <p:txBody>
          <a:bodyPr/>
          <a:lstStyle/>
          <a:p>
            <a:r>
              <a:rPr lang="en-US"/>
              <a:t>Implementation stories, Mini-Course, and more</a:t>
            </a:r>
          </a:p>
        </p:txBody>
      </p:sp>
    </p:spTree>
    <p:extLst>
      <p:ext uri="{BB962C8B-B14F-4D97-AF65-F5344CB8AC3E}">
        <p14:creationId xmlns:p14="http://schemas.microsoft.com/office/powerpoint/2010/main" val="44973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E6181-C09E-A8EC-B9C2-89ACCC839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799" y="720217"/>
            <a:ext cx="2555240" cy="685800"/>
          </a:xfrm>
        </p:spPr>
        <p:txBody>
          <a:bodyPr/>
          <a:lstStyle/>
          <a:p>
            <a:r>
              <a:rPr lang="en-US"/>
              <a:t>Contact 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034D39-AF6A-6DDF-C32E-D1223C464D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60120" y="1655064"/>
            <a:ext cx="7178039" cy="2642616"/>
          </a:xfrm>
        </p:spPr>
        <p:txBody>
          <a:bodyPr/>
          <a:lstStyle/>
          <a:p>
            <a:pPr marL="388620" indent="-342900">
              <a:buBlip>
                <a:blip r:embed="rId3"/>
              </a:buBlip>
            </a:pPr>
            <a:r>
              <a:rPr lang="en-US" dirty="0"/>
              <a:t>Anne Ristow: </a:t>
            </a:r>
            <a:r>
              <a:rPr lang="en-US" dirty="0">
                <a:hlinkClick r:id="rId4"/>
              </a:rPr>
              <a:t>AnneMarie316@iCloud.com</a:t>
            </a:r>
            <a:endParaRPr lang="en-US" dirty="0"/>
          </a:p>
          <a:p>
            <a:pPr marL="388620" indent="-342900">
              <a:buBlip>
                <a:blip r:embed="rId3"/>
              </a:buBlip>
            </a:pPr>
            <a:r>
              <a:rPr lang="en-US" dirty="0"/>
              <a:t>Natsuko </a:t>
            </a:r>
            <a:r>
              <a:rPr lang="en-US" dirty="0" err="1"/>
              <a:t>Takemae</a:t>
            </a:r>
            <a:r>
              <a:rPr lang="en-US" dirty="0"/>
              <a:t>: </a:t>
            </a:r>
            <a:r>
              <a:rPr lang="en-US" dirty="0">
                <a:hlinkClick r:id="rId5"/>
              </a:rPr>
              <a:t>NatsukoTakemae@iCloud.com</a:t>
            </a:r>
            <a:endParaRPr lang="en-US" dirty="0"/>
          </a:p>
          <a:p>
            <a:pPr marL="388620" indent="-342900">
              <a:buBlip>
                <a:blip r:embed="rId3"/>
              </a:buBlip>
            </a:pPr>
            <a:r>
              <a:rPr lang="en-US" dirty="0"/>
              <a:t>Luis Pérez: </a:t>
            </a:r>
            <a:r>
              <a:rPr lang="en-US" dirty="0">
                <a:hlinkClick r:id="rId6"/>
              </a:rPr>
              <a:t>LPerez@cast.org</a:t>
            </a:r>
            <a:endParaRPr lang="en-US" dirty="0"/>
          </a:p>
          <a:p>
            <a:pPr marL="388620" indent="-342900">
              <a:buBlip>
                <a:blip r:embed="rId3"/>
              </a:buBlip>
            </a:pPr>
            <a:r>
              <a:rPr lang="en-US" dirty="0"/>
              <a:t>Sam Johnston: </a:t>
            </a:r>
            <a:r>
              <a:rPr lang="en-US" dirty="0">
                <a:hlinkClick r:id="rId7"/>
              </a:rPr>
              <a:t>SJohnston@cast.org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0FBF7E-3450-0837-686B-996F6F0A8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769620" y="594487"/>
            <a:ext cx="842010" cy="8115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400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CAST Dark Background">
  <a:themeElements>
    <a:clrScheme name="CAST Dark Bkgd">
      <a:dk1>
        <a:srgbClr val="202020"/>
      </a:dk1>
      <a:lt1>
        <a:srgbClr val="FFFFFF"/>
      </a:lt1>
      <a:dk2>
        <a:srgbClr val="2B1D57"/>
      </a:dk2>
      <a:lt2>
        <a:srgbClr val="EDF7D9"/>
      </a:lt2>
      <a:accent1>
        <a:srgbClr val="BAD657"/>
      </a:accent1>
      <a:accent2>
        <a:srgbClr val="225BA9"/>
      </a:accent2>
      <a:accent3>
        <a:srgbClr val="B31F75"/>
      </a:accent3>
      <a:accent4>
        <a:srgbClr val="FAD63C"/>
      </a:accent4>
      <a:accent5>
        <a:srgbClr val="F37F22"/>
      </a:accent5>
      <a:accent6>
        <a:srgbClr val="D6D2E6"/>
      </a:accent6>
      <a:hlink>
        <a:srgbClr val="BAD657"/>
      </a:hlink>
      <a:folHlink>
        <a:srgbClr val="EDF7D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st Branded Template 2024" id="{B090DBB9-BB82-344A-953F-E853702BF514}" vid="{A70658F9-1E87-0449-87D8-358E8AA1AB0B}"/>
    </a:ext>
  </a:extLst>
</a:theme>
</file>

<file path=ppt/theme/theme2.xml><?xml version="1.0" encoding="utf-8"?>
<a:theme xmlns:a="http://schemas.openxmlformats.org/drawingml/2006/main" name="CAST Light Background">
  <a:themeElements>
    <a:clrScheme name="CAST Light Bkgd">
      <a:dk1>
        <a:srgbClr val="202020"/>
      </a:dk1>
      <a:lt1>
        <a:srgbClr val="FFFFFF"/>
      </a:lt1>
      <a:dk2>
        <a:srgbClr val="2B1D57"/>
      </a:dk2>
      <a:lt2>
        <a:srgbClr val="EDF7D9"/>
      </a:lt2>
      <a:accent1>
        <a:srgbClr val="BAD657"/>
      </a:accent1>
      <a:accent2>
        <a:srgbClr val="225BA9"/>
      </a:accent2>
      <a:accent3>
        <a:srgbClr val="B31F75"/>
      </a:accent3>
      <a:accent4>
        <a:srgbClr val="FAD63C"/>
      </a:accent4>
      <a:accent5>
        <a:srgbClr val="F37F22"/>
      </a:accent5>
      <a:accent6>
        <a:srgbClr val="ECECF3"/>
      </a:accent6>
      <a:hlink>
        <a:srgbClr val="225BA9"/>
      </a:hlink>
      <a:folHlink>
        <a:srgbClr val="491A5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st Branded Template 2024" id="{B090DBB9-BB82-344A-953F-E853702BF514}" vid="{17A004EA-56B3-F146-AEBB-CFF18755466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icture" ma:contentTypeID="0x01010200C648B220A47DB5499686E8C424876703" ma:contentTypeVersion="7" ma:contentTypeDescription="Upload an image or a photograph." ma:contentTypeScope="" ma:versionID="8e7309b822d67b2305188753a44ea39c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3/fields" xmlns:ns3="http://schemas.microsoft.com/sharepoint/v4" xmlns:ns4="fa3017ec-abcc-42fb-969f-1cdab1e0de3c" xmlns:ns5="e39a49e0-51fd-41a6-9137-367ddc2654e7" targetNamespace="http://schemas.microsoft.com/office/2006/metadata/properties" ma:root="true" ma:fieldsID="91579220f2e66b288e7197de5aa37df6" ns1:_="" ns2:_="" ns3:_="" ns4:_="" ns5:_="">
    <xsd:import namespace="http://schemas.microsoft.com/sharepoint/v3"/>
    <xsd:import namespace="http://schemas.microsoft.com/sharepoint/v3/fields"/>
    <xsd:import namespace="http://schemas.microsoft.com/sharepoint/v4"/>
    <xsd:import namespace="fa3017ec-abcc-42fb-969f-1cdab1e0de3c"/>
    <xsd:import namespace="e39a49e0-51fd-41a6-9137-367ddc2654e7"/>
    <xsd:element name="properties">
      <xsd:complexType>
        <xsd:sequence>
          <xsd:element name="documentManagement">
            <xsd:complexType>
              <xsd:all>
                <xsd:element ref="ns2:ImageWidth" minOccurs="0"/>
                <xsd:element ref="ns2:ImageHeight" minOccurs="0"/>
                <xsd:element ref="ns2:ImageCreateDate" minOccurs="0"/>
                <xsd:element ref="ns1:Comments" minOccurs="0"/>
                <xsd:element ref="ns1:ThumbnailExists" minOccurs="0"/>
                <xsd:element ref="ns1:PreviewExists" minOccurs="0"/>
                <xsd:element ref="ns3:AlternateThumbnailUrl" minOccurs="0"/>
                <xsd:element ref="ns4:MediaServiceAutoKeyPoints" minOccurs="0"/>
                <xsd:element ref="ns4:MediaServiceKeyPoints" minOccurs="0"/>
                <xsd:element ref="ns4:MediaServiceSearchProperties" minOccurs="0"/>
                <xsd:element ref="ns4:MediaServiceObjectDetectorVersions" minOccurs="0"/>
                <xsd:element ref="ns5:SharedWithUsers" minOccurs="0"/>
                <xsd:element ref="ns5:SharedWithDetail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ments" ma:index="14" nillable="true" ma:displayName="Comments" ma:hidden="true" ma:internalName="Comments">
      <xsd:simpleType>
        <xsd:restriction base="dms:Note">
          <xsd:maxLength value="255"/>
        </xsd:restriction>
      </xsd:simpleType>
    </xsd:element>
    <xsd:element name="ThumbnailExists" ma:index="23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24" nillable="true" ma:displayName="Preview Exists" ma:default="FALSE" ma:hidden="true" ma:internalName="PreviewExists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ImageWidth" ma:index="11" nillable="true" ma:displayName="Picture Width" ma:internalName="ImageWidth" ma:readOnly="true">
      <xsd:simpleType>
        <xsd:restriction base="dms:Unknown"/>
      </xsd:simpleType>
    </xsd:element>
    <xsd:element name="ImageHeight" ma:index="12" nillable="true" ma:displayName="Picture Height" ma:internalName="ImageHeight" ma:readOnly="true">
      <xsd:simpleType>
        <xsd:restriction base="dms:Unknown"/>
      </xsd:simpleType>
    </xsd:element>
    <xsd:element name="ImageCreateDate" ma:index="13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AlternateThumbnailUrl" ma:index="25" nillable="true" ma:displayName="Preview Image URL" ma:format="Image" ma:internalName="AlternateThumbnail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3017ec-abcc-42fb-969f-1cdab1e0de3c" elementFormDefault="qualified">
    <xsd:import namespace="http://schemas.microsoft.com/office/2006/documentManagement/types"/>
    <xsd:import namespace="http://schemas.microsoft.com/office/infopath/2007/PartnerControls"/>
    <xsd:element name="MediaServiceAutoKeyPoints" ma:index="2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3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9a49e0-51fd-41a6-9137-367ddc2654e7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8" ma:displayName="Title"/>
        <xsd:element ref="dc:subject" minOccurs="0" maxOccurs="1"/>
        <xsd:element ref="dc:description" minOccurs="0" maxOccurs="1"/>
        <xsd:element name="keywords" minOccurs="0" maxOccurs="1" type="xsd:string" ma:index="20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http://schemas.microsoft.com/sharepoint/v3/fields" xsi:nil="true"/>
    <AlternateThumbnailUrl xmlns="http://schemas.microsoft.com/sharepoint/v4">
      <Url xsi:nil="true"/>
      <Description xsi:nil="true"/>
    </AlternateThumbnailUrl>
    <Comment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EEE631B-9D79-49A3-9B0D-0344130B37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2805C4-BFF9-4D7A-8E03-E2C0D6C6A189}">
  <ds:schemaRefs>
    <ds:schemaRef ds:uri="e39a49e0-51fd-41a6-9137-367ddc2654e7"/>
    <ds:schemaRef ds:uri="fa3017ec-abcc-42fb-969f-1cdab1e0de3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microsoft.com/sharepoint/v3/fields"/>
    <ds:schemaRef ds:uri="http://schemas.microsoft.com/sharepoint/v4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5CBE1D3-4A20-4B29-8869-751D7E6FDDFD}">
  <ds:schemaRefs>
    <ds:schemaRef ds:uri="http://purl.org/dc/elements/1.1/"/>
    <ds:schemaRef ds:uri="http://schemas.microsoft.com/office/infopath/2007/PartnerControls"/>
    <ds:schemaRef ds:uri="http://purl.org/dc/terms/"/>
    <ds:schemaRef ds:uri="http://schemas.microsoft.com/sharepoint/v3/fields"/>
    <ds:schemaRef ds:uri="http://schemas.microsoft.com/sharepoint/v4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e39a49e0-51fd-41a6-9137-367ddc2654e7"/>
    <ds:schemaRef ds:uri="fa3017ec-abcc-42fb-969f-1cdab1e0de3c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46fcba52-c02e-499b-ad96-4f9d05855f39}" enabled="1" method="Standard" siteId="{2329c570-b580-4223-803b-427d800e81b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CAST Dark Background</Template>
  <TotalTime>21</TotalTime>
  <Words>696</Words>
  <Application>Microsoft Office PowerPoint</Application>
  <PresentationFormat>On-screen Show (16:9)</PresentationFormat>
  <Paragraphs>153</Paragraphs>
  <Slides>31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Montserrat</vt:lpstr>
      <vt:lpstr>Lato Heavy</vt:lpstr>
      <vt:lpstr>Lato</vt:lpstr>
      <vt:lpstr>Arial</vt:lpstr>
      <vt:lpstr>Lato Semibold</vt:lpstr>
      <vt:lpstr>Lato Medium</vt:lpstr>
      <vt:lpstr>Aptos</vt:lpstr>
      <vt:lpstr>CAST Dark Background</vt:lpstr>
      <vt:lpstr>CAST Light Background</vt:lpstr>
      <vt:lpstr>UDL in Higher Education</vt:lpstr>
      <vt:lpstr>CAST Facilitators</vt:lpstr>
      <vt:lpstr>Layer 1</vt:lpstr>
      <vt:lpstr>UDL Across Campus</vt:lpstr>
      <vt:lpstr>Culture and Environment</vt:lpstr>
      <vt:lpstr>Teaching and Learning</vt:lpstr>
      <vt:lpstr>Leadership and Management</vt:lpstr>
      <vt:lpstr>Professional Learning</vt:lpstr>
      <vt:lpstr>Layer 2</vt:lpstr>
      <vt:lpstr>From Domains to Action</vt:lpstr>
      <vt:lpstr>Elements and Indicators</vt:lpstr>
      <vt:lpstr>UDL-CIC Domain Two: Teaching and Learning</vt:lpstr>
      <vt:lpstr>Layer 3</vt:lpstr>
      <vt:lpstr>Continuum of Practices</vt:lpstr>
      <vt:lpstr>Level 1: Explore</vt:lpstr>
      <vt:lpstr>Example for Level 1: Explore</vt:lpstr>
      <vt:lpstr>Level 2: Implement</vt:lpstr>
      <vt:lpstr>Example for Level 2: Implement</vt:lpstr>
      <vt:lpstr>Level 3: Scale up</vt:lpstr>
      <vt:lpstr>Example for Level 3: Scale up</vt:lpstr>
      <vt:lpstr>Level 4: Systems and Cultural Change</vt:lpstr>
      <vt:lpstr>Example for Level 4: Systems &amp; Culture </vt:lpstr>
      <vt:lpstr>Fireside Chat</vt:lpstr>
      <vt:lpstr>Conversation Prompts</vt:lpstr>
      <vt:lpstr>From Insight to Impact</vt:lpstr>
      <vt:lpstr>Putting the Roadmap to Work</vt:lpstr>
      <vt:lpstr>Your Questions, Our conversation</vt:lpstr>
      <vt:lpstr>Audience Q&amp;A</vt:lpstr>
      <vt:lpstr>Keep the Momentum Going</vt:lpstr>
      <vt:lpstr>We can’t wait to hear from you!</vt:lpstr>
      <vt:lpstr>Contact us</vt:lpstr>
    </vt:vector>
  </TitlesOfParts>
  <Manager>Kisha Barton</Manager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Fil Vocasek</dc:creator>
  <cp:keywords/>
  <dc:description>Nov 1, 2024</dc:description>
  <cp:lastModifiedBy>Kylie Geard</cp:lastModifiedBy>
  <cp:revision>51</cp:revision>
  <dcterms:created xsi:type="dcterms:W3CDTF">2024-11-01T21:29:30Z</dcterms:created>
  <dcterms:modified xsi:type="dcterms:W3CDTF">2026-09-30T02:40:13Z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0x01010200C648B220A47DB5499686E8C424876703</vt:lpwstr>
  </property>
</Properties>
</file>