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7"/>
  </p:notesMasterIdLst>
  <p:sldIdLst>
    <p:sldId id="256" r:id="rId5"/>
    <p:sldId id="258" r:id="rId6"/>
    <p:sldId id="257" r:id="rId7"/>
    <p:sldId id="266" r:id="rId8"/>
    <p:sldId id="276" r:id="rId9"/>
    <p:sldId id="301" r:id="rId10"/>
    <p:sldId id="304" r:id="rId11"/>
    <p:sldId id="271" r:id="rId12"/>
    <p:sldId id="260" r:id="rId13"/>
    <p:sldId id="300" r:id="rId14"/>
    <p:sldId id="305" r:id="rId15"/>
    <p:sldId id="302" r:id="rId16"/>
    <p:sldId id="264" r:id="rId17"/>
    <p:sldId id="274" r:id="rId18"/>
    <p:sldId id="273" r:id="rId19"/>
    <p:sldId id="275" r:id="rId20"/>
    <p:sldId id="278" r:id="rId21"/>
    <p:sldId id="282" r:id="rId22"/>
    <p:sldId id="283" r:id="rId23"/>
    <p:sldId id="289" r:id="rId24"/>
    <p:sldId id="286" r:id="rId25"/>
    <p:sldId id="292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C9522D-E687-485F-8B45-43407206281E}" v="28" dt="2026-08-03T06:36:37.3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69" autoAdjust="0"/>
    <p:restoredTop sz="86421" autoAdjust="0"/>
  </p:normalViewPr>
  <p:slideViewPr>
    <p:cSldViewPr snapToGrid="0" snapToObjects="1">
      <p:cViewPr varScale="1">
        <p:scale>
          <a:sx n="75" d="100"/>
          <a:sy n="75" d="100"/>
        </p:scale>
        <p:origin x="66" y="4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lie Geard" userId="b930dff3-5db0-4b18-9d4c-f929b90677dc" providerId="ADAL" clId="{038610CA-6CAC-4665-9047-4DC39D1E2447}"/>
    <pc:docChg chg="undo custSel modSld">
      <pc:chgData name="Kylie Geard" userId="b930dff3-5db0-4b18-9d4c-f929b90677dc" providerId="ADAL" clId="{038610CA-6CAC-4665-9047-4DC39D1E2447}" dt="2026-08-03T06:36:37.337" v="67" actId="962"/>
      <pc:docMkLst>
        <pc:docMk/>
      </pc:docMkLst>
      <pc:sldChg chg="addSp delSp modSp mod">
        <pc:chgData name="Kylie Geard" userId="b930dff3-5db0-4b18-9d4c-f929b90677dc" providerId="ADAL" clId="{038610CA-6CAC-4665-9047-4DC39D1E2447}" dt="2026-08-03T06:36:37.178" v="40" actId="962"/>
        <pc:sldMkLst>
          <pc:docMk/>
          <pc:sldMk cId="0" sldId="256"/>
        </pc:sldMkLst>
        <pc:spChg chg="mod">
          <ac:chgData name="Kylie Geard" userId="b930dff3-5db0-4b18-9d4c-f929b90677dc" providerId="ADAL" clId="{038610CA-6CAC-4665-9047-4DC39D1E2447}" dt="2026-08-03T06:36:37.178" v="40" actId="962"/>
          <ac:spMkLst>
            <pc:docMk/>
            <pc:sldMk cId="0" sldId="256"/>
            <ac:spMk id="2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3T06:35:39.072" v="18" actId="33553"/>
          <ac:spMkLst>
            <pc:docMk/>
            <pc:sldMk cId="0" sldId="256"/>
            <ac:spMk id="3" creationId="{00000000-0000-0000-0000-000000000000}"/>
          </ac:spMkLst>
        </pc:spChg>
        <pc:spChg chg="add del">
          <ac:chgData name="Kylie Geard" userId="b930dff3-5db0-4b18-9d4c-f929b90677dc" providerId="ADAL" clId="{038610CA-6CAC-4665-9047-4DC39D1E2447}" dt="2026-08-03T06:34:38.753" v="1" actId="22"/>
          <ac:spMkLst>
            <pc:docMk/>
            <pc:sldMk cId="0" sldId="256"/>
            <ac:spMk id="6" creationId="{F07E3604-BEE5-9B0D-A1A2-30EBBE51D1AB}"/>
          </ac:spMkLst>
        </pc:spChg>
      </pc:sldChg>
      <pc:sldChg chg="modSp mod">
        <pc:chgData name="Kylie Geard" userId="b930dff3-5db0-4b18-9d4c-f929b90677dc" providerId="ADAL" clId="{038610CA-6CAC-4665-9047-4DC39D1E2447}" dt="2026-08-03T06:36:37.181" v="42" actId="962"/>
        <pc:sldMkLst>
          <pc:docMk/>
          <pc:sldMk cId="0" sldId="257"/>
        </pc:sldMkLst>
        <pc:spChg chg="mod">
          <ac:chgData name="Kylie Geard" userId="b930dff3-5db0-4b18-9d4c-f929b90677dc" providerId="ADAL" clId="{038610CA-6CAC-4665-9047-4DC39D1E2447}" dt="2026-08-03T06:36:37.181" v="42" actId="962"/>
          <ac:spMkLst>
            <pc:docMk/>
            <pc:sldMk cId="0" sldId="257"/>
            <ac:spMk id="2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3T06:35:43.459" v="20" actId="33553"/>
          <ac:spMkLst>
            <pc:docMk/>
            <pc:sldMk cId="0" sldId="257"/>
            <ac:spMk id="3" creationId="{00000000-0000-0000-0000-000000000000}"/>
          </ac:spMkLst>
        </pc:spChg>
      </pc:sldChg>
      <pc:sldChg chg="modSp mod">
        <pc:chgData name="Kylie Geard" userId="b930dff3-5db0-4b18-9d4c-f929b90677dc" providerId="ADAL" clId="{038610CA-6CAC-4665-9047-4DC39D1E2447}" dt="2026-08-03T06:36:37.181" v="41" actId="962"/>
        <pc:sldMkLst>
          <pc:docMk/>
          <pc:sldMk cId="0" sldId="258"/>
        </pc:sldMkLst>
        <pc:spChg chg="mod">
          <ac:chgData name="Kylie Geard" userId="b930dff3-5db0-4b18-9d4c-f929b90677dc" providerId="ADAL" clId="{038610CA-6CAC-4665-9047-4DC39D1E2447}" dt="2026-08-03T06:36:37.181" v="41" actId="962"/>
          <ac:spMkLst>
            <pc:docMk/>
            <pc:sldMk cId="0" sldId="258"/>
            <ac:spMk id="2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3T06:35:41.346" v="19" actId="33553"/>
          <ac:spMkLst>
            <pc:docMk/>
            <pc:sldMk cId="0" sldId="258"/>
            <ac:spMk id="3" creationId="{00000000-0000-0000-0000-000000000000}"/>
          </ac:spMkLst>
        </pc:spChg>
      </pc:sldChg>
      <pc:sldChg chg="modSp mod modNotes">
        <pc:chgData name="Kylie Geard" userId="b930dff3-5db0-4b18-9d4c-f929b90677dc" providerId="ADAL" clId="{038610CA-6CAC-4665-9047-4DC39D1E2447}" dt="2026-08-03T06:36:37.242" v="51" actId="962"/>
        <pc:sldMkLst>
          <pc:docMk/>
          <pc:sldMk cId="0" sldId="260"/>
        </pc:sldMkLst>
        <pc:spChg chg="mod">
          <ac:chgData name="Kylie Geard" userId="b930dff3-5db0-4b18-9d4c-f929b90677dc" providerId="ADAL" clId="{038610CA-6CAC-4665-9047-4DC39D1E2447}" dt="2026-08-03T06:36:37.242" v="50" actId="962"/>
          <ac:spMkLst>
            <pc:docMk/>
            <pc:sldMk cId="0" sldId="260"/>
            <ac:spMk id="2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3T06:35:53.920" v="26" actId="33553"/>
          <ac:spMkLst>
            <pc:docMk/>
            <pc:sldMk cId="0" sldId="260"/>
            <ac:spMk id="3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3T06:36:37.242" v="51" actId="962"/>
          <ac:spMkLst>
            <pc:docMk/>
            <pc:sldMk cId="0" sldId="260"/>
            <ac:spMk id="5" creationId="{90347F85-F68B-8D45-0519-B98064F0BD1F}"/>
          </ac:spMkLst>
        </pc:spChg>
      </pc:sldChg>
      <pc:sldChg chg="modSp mod modNotes">
        <pc:chgData name="Kylie Geard" userId="b930dff3-5db0-4b18-9d4c-f929b90677dc" providerId="ADAL" clId="{038610CA-6CAC-4665-9047-4DC39D1E2447}" dt="2026-08-03T06:36:37.274" v="58" actId="962"/>
        <pc:sldMkLst>
          <pc:docMk/>
          <pc:sldMk cId="0" sldId="264"/>
        </pc:sldMkLst>
        <pc:spChg chg="mod">
          <ac:chgData name="Kylie Geard" userId="b930dff3-5db0-4b18-9d4c-f929b90677dc" providerId="ADAL" clId="{038610CA-6CAC-4665-9047-4DC39D1E2447}" dt="2026-08-03T06:36:37.274" v="58" actId="962"/>
          <ac:spMkLst>
            <pc:docMk/>
            <pc:sldMk cId="0" sldId="264"/>
            <ac:spMk id="2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3T06:36:00.330" v="30" actId="33553"/>
          <ac:spMkLst>
            <pc:docMk/>
            <pc:sldMk cId="0" sldId="264"/>
            <ac:spMk id="3" creationId="{00000000-0000-0000-0000-000000000000}"/>
          </ac:spMkLst>
        </pc:spChg>
      </pc:sldChg>
      <pc:sldChg chg="modSp mod modNotes">
        <pc:chgData name="Kylie Geard" userId="b930dff3-5db0-4b18-9d4c-f929b90677dc" providerId="ADAL" clId="{038610CA-6CAC-4665-9047-4DC39D1E2447}" dt="2026-08-03T06:36:37.194" v="43" actId="962"/>
        <pc:sldMkLst>
          <pc:docMk/>
          <pc:sldMk cId="1126846751" sldId="266"/>
        </pc:sldMkLst>
        <pc:spChg chg="mod">
          <ac:chgData name="Kylie Geard" userId="b930dff3-5db0-4b18-9d4c-f929b90677dc" providerId="ADAL" clId="{038610CA-6CAC-4665-9047-4DC39D1E2447}" dt="2026-08-03T06:36:37.194" v="43" actId="962"/>
          <ac:spMkLst>
            <pc:docMk/>
            <pc:sldMk cId="1126846751" sldId="266"/>
            <ac:spMk id="2" creationId="{0C20CEBC-91C4-6DC9-36A9-491AE046E2DF}"/>
          </ac:spMkLst>
        </pc:spChg>
        <pc:spChg chg="mod">
          <ac:chgData name="Kylie Geard" userId="b930dff3-5db0-4b18-9d4c-f929b90677dc" providerId="ADAL" clId="{038610CA-6CAC-4665-9047-4DC39D1E2447}" dt="2026-08-03T06:35:45.195" v="21" actId="33553"/>
          <ac:spMkLst>
            <pc:docMk/>
            <pc:sldMk cId="1126846751" sldId="266"/>
            <ac:spMk id="3" creationId="{4A0D7EE3-EF27-1C14-4590-2E9268E7513B}"/>
          </ac:spMkLst>
        </pc:spChg>
      </pc:sldChg>
      <pc:sldChg chg="modSp mod">
        <pc:chgData name="Kylie Geard" userId="b930dff3-5db0-4b18-9d4c-f929b90677dc" providerId="ADAL" clId="{038610CA-6CAC-4665-9047-4DC39D1E2447}" dt="2026-08-03T06:36:37.210" v="49" actId="962"/>
        <pc:sldMkLst>
          <pc:docMk/>
          <pc:sldMk cId="4265138778" sldId="271"/>
        </pc:sldMkLst>
        <pc:spChg chg="mod">
          <ac:chgData name="Kylie Geard" userId="b930dff3-5db0-4b18-9d4c-f929b90677dc" providerId="ADAL" clId="{038610CA-6CAC-4665-9047-4DC39D1E2447}" dt="2026-08-03T06:36:37.210" v="47" actId="962"/>
          <ac:spMkLst>
            <pc:docMk/>
            <pc:sldMk cId="4265138778" sldId="271"/>
            <ac:spMk id="2" creationId="{96FF9AE8-BC03-FCBF-CC8F-C19D33F25379}"/>
          </ac:spMkLst>
        </pc:spChg>
        <pc:spChg chg="mod">
          <ac:chgData name="Kylie Geard" userId="b930dff3-5db0-4b18-9d4c-f929b90677dc" providerId="ADAL" clId="{038610CA-6CAC-4665-9047-4DC39D1E2447}" dt="2026-08-03T06:35:52.011" v="25" actId="33553"/>
          <ac:spMkLst>
            <pc:docMk/>
            <pc:sldMk cId="4265138778" sldId="271"/>
            <ac:spMk id="3" creationId="{636F8554-6770-7416-E619-19CAD381D333}"/>
          </ac:spMkLst>
        </pc:spChg>
        <pc:cxnChg chg="mod">
          <ac:chgData name="Kylie Geard" userId="b930dff3-5db0-4b18-9d4c-f929b90677dc" providerId="ADAL" clId="{038610CA-6CAC-4665-9047-4DC39D1E2447}" dt="2026-08-03T06:36:37.210" v="48" actId="962"/>
          <ac:cxnSpMkLst>
            <pc:docMk/>
            <pc:sldMk cId="4265138778" sldId="271"/>
            <ac:cxnSpMk id="17" creationId="{E1A40D31-61CC-22D6-AC4A-A24638612AF9}"/>
          </ac:cxnSpMkLst>
        </pc:cxnChg>
        <pc:cxnChg chg="mod">
          <ac:chgData name="Kylie Geard" userId="b930dff3-5db0-4b18-9d4c-f929b90677dc" providerId="ADAL" clId="{038610CA-6CAC-4665-9047-4DC39D1E2447}" dt="2026-08-03T06:36:37.210" v="49" actId="962"/>
          <ac:cxnSpMkLst>
            <pc:docMk/>
            <pc:sldMk cId="4265138778" sldId="271"/>
            <ac:cxnSpMk id="18" creationId="{78C00896-5E1A-0254-A335-B96F62DCC5DC}"/>
          </ac:cxnSpMkLst>
        </pc:cxnChg>
      </pc:sldChg>
      <pc:sldChg chg="modSp mod modNotes">
        <pc:chgData name="Kylie Geard" userId="b930dff3-5db0-4b18-9d4c-f929b90677dc" providerId="ADAL" clId="{038610CA-6CAC-4665-9047-4DC39D1E2447}" dt="2026-08-03T06:36:37.305" v="60" actId="962"/>
        <pc:sldMkLst>
          <pc:docMk/>
          <pc:sldMk cId="3495969902" sldId="273"/>
        </pc:sldMkLst>
        <pc:spChg chg="mod">
          <ac:chgData name="Kylie Geard" userId="b930dff3-5db0-4b18-9d4c-f929b90677dc" providerId="ADAL" clId="{038610CA-6CAC-4665-9047-4DC39D1E2447}" dt="2026-08-03T06:36:37.305" v="60" actId="962"/>
          <ac:spMkLst>
            <pc:docMk/>
            <pc:sldMk cId="3495969902" sldId="273"/>
            <ac:spMk id="2" creationId="{B1D9C78B-B11F-1E29-66BF-896A506A1FCC}"/>
          </ac:spMkLst>
        </pc:spChg>
        <pc:spChg chg="mod">
          <ac:chgData name="Kylie Geard" userId="b930dff3-5db0-4b18-9d4c-f929b90677dc" providerId="ADAL" clId="{038610CA-6CAC-4665-9047-4DC39D1E2447}" dt="2026-08-03T06:36:11.100" v="32" actId="33553"/>
          <ac:spMkLst>
            <pc:docMk/>
            <pc:sldMk cId="3495969902" sldId="273"/>
            <ac:spMk id="4" creationId="{1243DC4D-CFEC-7D26-1CDE-30B55307A90D}"/>
          </ac:spMkLst>
        </pc:spChg>
      </pc:sldChg>
      <pc:sldChg chg="modSp mod modNotes">
        <pc:chgData name="Kylie Geard" userId="b930dff3-5db0-4b18-9d4c-f929b90677dc" providerId="ADAL" clId="{038610CA-6CAC-4665-9047-4DC39D1E2447}" dt="2026-08-03T06:36:37.295" v="59" actId="962"/>
        <pc:sldMkLst>
          <pc:docMk/>
          <pc:sldMk cId="3760153989" sldId="274"/>
        </pc:sldMkLst>
        <pc:spChg chg="mod">
          <ac:chgData name="Kylie Geard" userId="b930dff3-5db0-4b18-9d4c-f929b90677dc" providerId="ADAL" clId="{038610CA-6CAC-4665-9047-4DC39D1E2447}" dt="2026-08-03T06:36:37.295" v="59" actId="962"/>
          <ac:spMkLst>
            <pc:docMk/>
            <pc:sldMk cId="3760153989" sldId="274"/>
            <ac:spMk id="2" creationId="{ACCB4C78-65B1-C3FF-BEC1-22209125BF0C}"/>
          </ac:spMkLst>
        </pc:spChg>
        <pc:spChg chg="mod">
          <ac:chgData name="Kylie Geard" userId="b930dff3-5db0-4b18-9d4c-f929b90677dc" providerId="ADAL" clId="{038610CA-6CAC-4665-9047-4DC39D1E2447}" dt="2026-08-03T06:36:04.958" v="31" actId="33553"/>
          <ac:spMkLst>
            <pc:docMk/>
            <pc:sldMk cId="3760153989" sldId="274"/>
            <ac:spMk id="3" creationId="{3F34178E-52B2-4F21-93F2-FCD25CF5A7CD}"/>
          </ac:spMkLst>
        </pc:spChg>
      </pc:sldChg>
      <pc:sldChg chg="modSp mod modNotes">
        <pc:chgData name="Kylie Geard" userId="b930dff3-5db0-4b18-9d4c-f929b90677dc" providerId="ADAL" clId="{038610CA-6CAC-4665-9047-4DC39D1E2447}" dt="2026-08-03T06:36:37.305" v="61" actId="962"/>
        <pc:sldMkLst>
          <pc:docMk/>
          <pc:sldMk cId="91898620" sldId="275"/>
        </pc:sldMkLst>
        <pc:spChg chg="mod">
          <ac:chgData name="Kylie Geard" userId="b930dff3-5db0-4b18-9d4c-f929b90677dc" providerId="ADAL" clId="{038610CA-6CAC-4665-9047-4DC39D1E2447}" dt="2026-08-03T06:36:37.305" v="61" actId="962"/>
          <ac:spMkLst>
            <pc:docMk/>
            <pc:sldMk cId="91898620" sldId="275"/>
            <ac:spMk id="2" creationId="{73945C8B-C3BE-CC2C-046A-34761C47B5E1}"/>
          </ac:spMkLst>
        </pc:spChg>
        <pc:spChg chg="mod">
          <ac:chgData name="Kylie Geard" userId="b930dff3-5db0-4b18-9d4c-f929b90677dc" providerId="ADAL" clId="{038610CA-6CAC-4665-9047-4DC39D1E2447}" dt="2026-08-03T06:36:16.038" v="33" actId="33553"/>
          <ac:spMkLst>
            <pc:docMk/>
            <pc:sldMk cId="91898620" sldId="275"/>
            <ac:spMk id="5" creationId="{BA52D668-6AB5-9D7E-4D87-15643501B43B}"/>
          </ac:spMkLst>
        </pc:spChg>
      </pc:sldChg>
      <pc:sldChg chg="modSp mod modNotes">
        <pc:chgData name="Kylie Geard" userId="b930dff3-5db0-4b18-9d4c-f929b90677dc" providerId="ADAL" clId="{038610CA-6CAC-4665-9047-4DC39D1E2447}" dt="2026-08-03T06:36:37.194" v="44" actId="962"/>
        <pc:sldMkLst>
          <pc:docMk/>
          <pc:sldMk cId="1125945914" sldId="276"/>
        </pc:sldMkLst>
        <pc:spChg chg="mod">
          <ac:chgData name="Kylie Geard" userId="b930dff3-5db0-4b18-9d4c-f929b90677dc" providerId="ADAL" clId="{038610CA-6CAC-4665-9047-4DC39D1E2447}" dt="2026-08-03T06:36:37.194" v="44" actId="962"/>
          <ac:spMkLst>
            <pc:docMk/>
            <pc:sldMk cId="1125945914" sldId="276"/>
            <ac:spMk id="2" creationId="{0A653827-126D-940A-EBA4-3B9553F7E052}"/>
          </ac:spMkLst>
        </pc:spChg>
        <pc:spChg chg="mod">
          <ac:chgData name="Kylie Geard" userId="b930dff3-5db0-4b18-9d4c-f929b90677dc" providerId="ADAL" clId="{038610CA-6CAC-4665-9047-4DC39D1E2447}" dt="2026-08-03T06:35:46.720" v="22" actId="33553"/>
          <ac:spMkLst>
            <pc:docMk/>
            <pc:sldMk cId="1125945914" sldId="276"/>
            <ac:spMk id="3" creationId="{61BBE341-3FA5-4DE3-0C4E-503DD8D20F9D}"/>
          </ac:spMkLst>
        </pc:spChg>
      </pc:sldChg>
      <pc:sldChg chg="modSp mod">
        <pc:chgData name="Kylie Geard" userId="b930dff3-5db0-4b18-9d4c-f929b90677dc" providerId="ADAL" clId="{038610CA-6CAC-4665-9047-4DC39D1E2447}" dt="2026-08-03T06:36:37.305" v="62" actId="962"/>
        <pc:sldMkLst>
          <pc:docMk/>
          <pc:sldMk cId="3999452406" sldId="278"/>
        </pc:sldMkLst>
        <pc:spChg chg="mod">
          <ac:chgData name="Kylie Geard" userId="b930dff3-5db0-4b18-9d4c-f929b90677dc" providerId="ADAL" clId="{038610CA-6CAC-4665-9047-4DC39D1E2447}" dt="2026-08-03T06:36:37.305" v="62" actId="962"/>
          <ac:spMkLst>
            <pc:docMk/>
            <pc:sldMk cId="3999452406" sldId="278"/>
            <ac:spMk id="2" creationId="{CAC7556A-BAB4-3203-F587-DB7DFF9BF5CE}"/>
          </ac:spMkLst>
        </pc:spChg>
        <pc:spChg chg="mod">
          <ac:chgData name="Kylie Geard" userId="b930dff3-5db0-4b18-9d4c-f929b90677dc" providerId="ADAL" clId="{038610CA-6CAC-4665-9047-4DC39D1E2447}" dt="2026-08-03T06:36:17.923" v="34" actId="33553"/>
          <ac:spMkLst>
            <pc:docMk/>
            <pc:sldMk cId="3999452406" sldId="278"/>
            <ac:spMk id="3" creationId="{1879F30F-2112-3C64-A108-0966FB51381C}"/>
          </ac:spMkLst>
        </pc:spChg>
      </pc:sldChg>
      <pc:sldChg chg="modSp mod">
        <pc:chgData name="Kylie Geard" userId="b930dff3-5db0-4b18-9d4c-f929b90677dc" providerId="ADAL" clId="{038610CA-6CAC-4665-9047-4DC39D1E2447}" dt="2026-08-03T06:36:37.322" v="63" actId="962"/>
        <pc:sldMkLst>
          <pc:docMk/>
          <pc:sldMk cId="3990925904" sldId="282"/>
        </pc:sldMkLst>
        <pc:spChg chg="mod">
          <ac:chgData name="Kylie Geard" userId="b930dff3-5db0-4b18-9d4c-f929b90677dc" providerId="ADAL" clId="{038610CA-6CAC-4665-9047-4DC39D1E2447}" dt="2026-08-03T06:36:37.322" v="63" actId="962"/>
          <ac:spMkLst>
            <pc:docMk/>
            <pc:sldMk cId="3990925904" sldId="282"/>
            <ac:spMk id="2" creationId="{E7479ED7-833E-171B-9249-C4B245884AF0}"/>
          </ac:spMkLst>
        </pc:spChg>
        <pc:spChg chg="mod">
          <ac:chgData name="Kylie Geard" userId="b930dff3-5db0-4b18-9d4c-f929b90677dc" providerId="ADAL" clId="{038610CA-6CAC-4665-9047-4DC39D1E2447}" dt="2026-08-03T06:36:19.867" v="35" actId="33553"/>
          <ac:spMkLst>
            <pc:docMk/>
            <pc:sldMk cId="3990925904" sldId="282"/>
            <ac:spMk id="3" creationId="{82495814-5ABD-809C-640F-CB2CF5B9146B}"/>
          </ac:spMkLst>
        </pc:spChg>
      </pc:sldChg>
      <pc:sldChg chg="modSp mod">
        <pc:chgData name="Kylie Geard" userId="b930dff3-5db0-4b18-9d4c-f929b90677dc" providerId="ADAL" clId="{038610CA-6CAC-4665-9047-4DC39D1E2447}" dt="2026-08-03T06:36:37.322" v="64" actId="962"/>
        <pc:sldMkLst>
          <pc:docMk/>
          <pc:sldMk cId="1759015909" sldId="283"/>
        </pc:sldMkLst>
        <pc:spChg chg="mod">
          <ac:chgData name="Kylie Geard" userId="b930dff3-5db0-4b18-9d4c-f929b90677dc" providerId="ADAL" clId="{038610CA-6CAC-4665-9047-4DC39D1E2447}" dt="2026-08-03T06:36:37.322" v="64" actId="962"/>
          <ac:spMkLst>
            <pc:docMk/>
            <pc:sldMk cId="1759015909" sldId="283"/>
            <ac:spMk id="2" creationId="{26833758-1D0C-9E4B-666A-E522577176F1}"/>
          </ac:spMkLst>
        </pc:spChg>
        <pc:spChg chg="mod">
          <ac:chgData name="Kylie Geard" userId="b930dff3-5db0-4b18-9d4c-f929b90677dc" providerId="ADAL" clId="{038610CA-6CAC-4665-9047-4DC39D1E2447}" dt="2026-08-03T06:36:21.818" v="36" actId="33553"/>
          <ac:spMkLst>
            <pc:docMk/>
            <pc:sldMk cId="1759015909" sldId="283"/>
            <ac:spMk id="3" creationId="{176F76C9-9C13-F0CE-F9E4-F7A8FD5CA0F9}"/>
          </ac:spMkLst>
        </pc:spChg>
      </pc:sldChg>
      <pc:sldChg chg="modSp mod">
        <pc:chgData name="Kylie Geard" userId="b930dff3-5db0-4b18-9d4c-f929b90677dc" providerId="ADAL" clId="{038610CA-6CAC-4665-9047-4DC39D1E2447}" dt="2026-08-03T06:36:37.337" v="66" actId="962"/>
        <pc:sldMkLst>
          <pc:docMk/>
          <pc:sldMk cId="1336184625" sldId="286"/>
        </pc:sldMkLst>
        <pc:spChg chg="mod">
          <ac:chgData name="Kylie Geard" userId="b930dff3-5db0-4b18-9d4c-f929b90677dc" providerId="ADAL" clId="{038610CA-6CAC-4665-9047-4DC39D1E2447}" dt="2026-08-03T06:36:37.337" v="66" actId="962"/>
          <ac:spMkLst>
            <pc:docMk/>
            <pc:sldMk cId="1336184625" sldId="286"/>
            <ac:spMk id="2" creationId="{685CE7FA-430F-9B2A-237A-9DE566913113}"/>
          </ac:spMkLst>
        </pc:spChg>
        <pc:spChg chg="mod">
          <ac:chgData name="Kylie Geard" userId="b930dff3-5db0-4b18-9d4c-f929b90677dc" providerId="ADAL" clId="{038610CA-6CAC-4665-9047-4DC39D1E2447}" dt="2026-08-03T06:36:25.880" v="38" actId="33553"/>
          <ac:spMkLst>
            <pc:docMk/>
            <pc:sldMk cId="1336184625" sldId="286"/>
            <ac:spMk id="3" creationId="{194FBEA7-F7F4-6C40-93E1-6E458673DA78}"/>
          </ac:spMkLst>
        </pc:spChg>
      </pc:sldChg>
      <pc:sldChg chg="modSp mod">
        <pc:chgData name="Kylie Geard" userId="b930dff3-5db0-4b18-9d4c-f929b90677dc" providerId="ADAL" clId="{038610CA-6CAC-4665-9047-4DC39D1E2447}" dt="2026-08-03T06:36:37.337" v="65" actId="962"/>
        <pc:sldMkLst>
          <pc:docMk/>
          <pc:sldMk cId="2287127549" sldId="289"/>
        </pc:sldMkLst>
        <pc:spChg chg="mod">
          <ac:chgData name="Kylie Geard" userId="b930dff3-5db0-4b18-9d4c-f929b90677dc" providerId="ADAL" clId="{038610CA-6CAC-4665-9047-4DC39D1E2447}" dt="2026-08-03T06:36:37.337" v="65" actId="962"/>
          <ac:spMkLst>
            <pc:docMk/>
            <pc:sldMk cId="2287127549" sldId="289"/>
            <ac:spMk id="2" creationId="{13223DA2-191B-B37D-D27B-1EA000964CB4}"/>
          </ac:spMkLst>
        </pc:spChg>
        <pc:spChg chg="mod">
          <ac:chgData name="Kylie Geard" userId="b930dff3-5db0-4b18-9d4c-f929b90677dc" providerId="ADAL" clId="{038610CA-6CAC-4665-9047-4DC39D1E2447}" dt="2026-08-03T06:36:23.831" v="37" actId="33553"/>
          <ac:spMkLst>
            <pc:docMk/>
            <pc:sldMk cId="2287127549" sldId="289"/>
            <ac:spMk id="3" creationId="{6FBCF6FA-25F7-0092-7A42-E39646AFD3EB}"/>
          </ac:spMkLst>
        </pc:spChg>
      </pc:sldChg>
      <pc:sldChg chg="modSp mod">
        <pc:chgData name="Kylie Geard" userId="b930dff3-5db0-4b18-9d4c-f929b90677dc" providerId="ADAL" clId="{038610CA-6CAC-4665-9047-4DC39D1E2447}" dt="2026-08-03T06:36:37.337" v="67" actId="962"/>
        <pc:sldMkLst>
          <pc:docMk/>
          <pc:sldMk cId="2671276069" sldId="292"/>
        </pc:sldMkLst>
        <pc:spChg chg="mod">
          <ac:chgData name="Kylie Geard" userId="b930dff3-5db0-4b18-9d4c-f929b90677dc" providerId="ADAL" clId="{038610CA-6CAC-4665-9047-4DC39D1E2447}" dt="2026-08-03T06:36:37.337" v="67" actId="962"/>
          <ac:spMkLst>
            <pc:docMk/>
            <pc:sldMk cId="2671276069" sldId="292"/>
            <ac:spMk id="2" creationId="{6C282168-BE2C-D9F3-388F-8DC79E4AC8E0}"/>
          </ac:spMkLst>
        </pc:spChg>
        <pc:spChg chg="mod">
          <ac:chgData name="Kylie Geard" userId="b930dff3-5db0-4b18-9d4c-f929b90677dc" providerId="ADAL" clId="{038610CA-6CAC-4665-9047-4DC39D1E2447}" dt="2026-08-03T06:36:28.445" v="39" actId="33553"/>
          <ac:spMkLst>
            <pc:docMk/>
            <pc:sldMk cId="2671276069" sldId="292"/>
            <ac:spMk id="3" creationId="{CBC7CF74-23B0-CF29-3FEB-ABE1C9D32EAA}"/>
          </ac:spMkLst>
        </pc:spChg>
      </pc:sldChg>
      <pc:sldChg chg="modSp mod modNotes">
        <pc:chgData name="Kylie Geard" userId="b930dff3-5db0-4b18-9d4c-f929b90677dc" providerId="ADAL" clId="{038610CA-6CAC-4665-9047-4DC39D1E2447}" dt="2026-08-03T06:36:37.274" v="55" actId="962"/>
        <pc:sldMkLst>
          <pc:docMk/>
          <pc:sldMk cId="3837711764" sldId="300"/>
        </pc:sldMkLst>
        <pc:spChg chg="mod">
          <ac:chgData name="Kylie Geard" userId="b930dff3-5db0-4b18-9d4c-f929b90677dc" providerId="ADAL" clId="{038610CA-6CAC-4665-9047-4DC39D1E2447}" dt="2026-08-03T06:36:37.258" v="52" actId="962"/>
          <ac:spMkLst>
            <pc:docMk/>
            <pc:sldMk cId="3837711764" sldId="300"/>
            <ac:spMk id="2" creationId="{CB7FA657-4E34-F96D-72E7-DE09683E2295}"/>
          </ac:spMkLst>
        </pc:spChg>
        <pc:spChg chg="mod">
          <ac:chgData name="Kylie Geard" userId="b930dff3-5db0-4b18-9d4c-f929b90677dc" providerId="ADAL" clId="{038610CA-6CAC-4665-9047-4DC39D1E2447}" dt="2026-08-03T06:35:55.573" v="27" actId="33553"/>
          <ac:spMkLst>
            <pc:docMk/>
            <pc:sldMk cId="3837711764" sldId="300"/>
            <ac:spMk id="3" creationId="{6036B05B-3F4A-F510-A648-9E746E721873}"/>
          </ac:spMkLst>
        </pc:spChg>
        <pc:spChg chg="mod">
          <ac:chgData name="Kylie Geard" userId="b930dff3-5db0-4b18-9d4c-f929b90677dc" providerId="ADAL" clId="{038610CA-6CAC-4665-9047-4DC39D1E2447}" dt="2026-08-03T06:36:37.258" v="53" actId="962"/>
          <ac:spMkLst>
            <pc:docMk/>
            <pc:sldMk cId="3837711764" sldId="300"/>
            <ac:spMk id="10" creationId="{B0EDA4B1-3BD0-BDD2-6F3B-80BB1A7DB347}"/>
          </ac:spMkLst>
        </pc:spChg>
        <pc:spChg chg="mod">
          <ac:chgData name="Kylie Geard" userId="b930dff3-5db0-4b18-9d4c-f929b90677dc" providerId="ADAL" clId="{038610CA-6CAC-4665-9047-4DC39D1E2447}" dt="2026-08-03T06:36:37.258" v="54" actId="962"/>
          <ac:spMkLst>
            <pc:docMk/>
            <pc:sldMk cId="3837711764" sldId="300"/>
            <ac:spMk id="17" creationId="{5759D016-92CE-B484-D3AB-5892BC2FD17D}"/>
          </ac:spMkLst>
        </pc:spChg>
        <pc:spChg chg="mod">
          <ac:chgData name="Kylie Geard" userId="b930dff3-5db0-4b18-9d4c-f929b90677dc" providerId="ADAL" clId="{038610CA-6CAC-4665-9047-4DC39D1E2447}" dt="2026-08-03T06:36:37.274" v="55" actId="962"/>
          <ac:spMkLst>
            <pc:docMk/>
            <pc:sldMk cId="3837711764" sldId="300"/>
            <ac:spMk id="23" creationId="{C0BF3F6E-19BD-9A88-C616-C195FE72BFF3}"/>
          </ac:spMkLst>
        </pc:spChg>
      </pc:sldChg>
      <pc:sldChg chg="modSp mod">
        <pc:chgData name="Kylie Geard" userId="b930dff3-5db0-4b18-9d4c-f929b90677dc" providerId="ADAL" clId="{038610CA-6CAC-4665-9047-4DC39D1E2447}" dt="2026-08-03T06:36:37.194" v="45" actId="962"/>
        <pc:sldMkLst>
          <pc:docMk/>
          <pc:sldMk cId="2351188378" sldId="301"/>
        </pc:sldMkLst>
        <pc:spChg chg="mod">
          <ac:chgData name="Kylie Geard" userId="b930dff3-5db0-4b18-9d4c-f929b90677dc" providerId="ADAL" clId="{038610CA-6CAC-4665-9047-4DC39D1E2447}" dt="2026-08-03T06:36:37.194" v="45" actId="962"/>
          <ac:spMkLst>
            <pc:docMk/>
            <pc:sldMk cId="2351188378" sldId="301"/>
            <ac:spMk id="2" creationId="{F104B464-66C8-C29E-026F-88E37FE1AAA8}"/>
          </ac:spMkLst>
        </pc:spChg>
        <pc:spChg chg="mod">
          <ac:chgData name="Kylie Geard" userId="b930dff3-5db0-4b18-9d4c-f929b90677dc" providerId="ADAL" clId="{038610CA-6CAC-4665-9047-4DC39D1E2447}" dt="2026-08-03T06:35:48.229" v="23" actId="33553"/>
          <ac:spMkLst>
            <pc:docMk/>
            <pc:sldMk cId="2351188378" sldId="301"/>
            <ac:spMk id="3" creationId="{150E5D3A-ADF5-AC5C-F282-E72ED4677B1B}"/>
          </ac:spMkLst>
        </pc:spChg>
      </pc:sldChg>
      <pc:sldChg chg="modSp mod">
        <pc:chgData name="Kylie Geard" userId="b930dff3-5db0-4b18-9d4c-f929b90677dc" providerId="ADAL" clId="{038610CA-6CAC-4665-9047-4DC39D1E2447}" dt="2026-08-03T06:36:37.274" v="57" actId="962"/>
        <pc:sldMkLst>
          <pc:docMk/>
          <pc:sldMk cId="3976601324" sldId="302"/>
        </pc:sldMkLst>
        <pc:spChg chg="mod">
          <ac:chgData name="Kylie Geard" userId="b930dff3-5db0-4b18-9d4c-f929b90677dc" providerId="ADAL" clId="{038610CA-6CAC-4665-9047-4DC39D1E2447}" dt="2026-08-03T06:36:37.274" v="57" actId="962"/>
          <ac:spMkLst>
            <pc:docMk/>
            <pc:sldMk cId="3976601324" sldId="302"/>
            <ac:spMk id="2" creationId="{EF8673F1-3C6B-09AC-8C40-DF344C61E1F1}"/>
          </ac:spMkLst>
        </pc:spChg>
        <pc:spChg chg="mod">
          <ac:chgData name="Kylie Geard" userId="b930dff3-5db0-4b18-9d4c-f929b90677dc" providerId="ADAL" clId="{038610CA-6CAC-4665-9047-4DC39D1E2447}" dt="2026-08-03T06:35:58.673" v="29" actId="33553"/>
          <ac:spMkLst>
            <pc:docMk/>
            <pc:sldMk cId="3976601324" sldId="302"/>
            <ac:spMk id="3" creationId="{383724CC-0FD3-071C-C8DB-2AF80D4F5A69}"/>
          </ac:spMkLst>
        </pc:spChg>
      </pc:sldChg>
      <pc:sldChg chg="modSp mod">
        <pc:chgData name="Kylie Geard" userId="b930dff3-5db0-4b18-9d4c-f929b90677dc" providerId="ADAL" clId="{038610CA-6CAC-4665-9047-4DC39D1E2447}" dt="2026-08-03T06:36:37.194" v="46" actId="962"/>
        <pc:sldMkLst>
          <pc:docMk/>
          <pc:sldMk cId="2352462624" sldId="304"/>
        </pc:sldMkLst>
        <pc:spChg chg="mod">
          <ac:chgData name="Kylie Geard" userId="b930dff3-5db0-4b18-9d4c-f929b90677dc" providerId="ADAL" clId="{038610CA-6CAC-4665-9047-4DC39D1E2447}" dt="2026-08-03T06:36:37.194" v="46" actId="962"/>
          <ac:spMkLst>
            <pc:docMk/>
            <pc:sldMk cId="2352462624" sldId="304"/>
            <ac:spMk id="2" creationId="{D0154696-B668-A945-AF82-BD4CF30EAA77}"/>
          </ac:spMkLst>
        </pc:spChg>
        <pc:spChg chg="mod">
          <ac:chgData name="Kylie Geard" userId="b930dff3-5db0-4b18-9d4c-f929b90677dc" providerId="ADAL" clId="{038610CA-6CAC-4665-9047-4DC39D1E2447}" dt="2026-08-03T06:35:49.885" v="24" actId="33553"/>
          <ac:spMkLst>
            <pc:docMk/>
            <pc:sldMk cId="2352462624" sldId="304"/>
            <ac:spMk id="3" creationId="{2CDA47AA-151E-2421-2C4E-372B6795DDC1}"/>
          </ac:spMkLst>
        </pc:spChg>
      </pc:sldChg>
      <pc:sldChg chg="modSp mod">
        <pc:chgData name="Kylie Geard" userId="b930dff3-5db0-4b18-9d4c-f929b90677dc" providerId="ADAL" clId="{038610CA-6CAC-4665-9047-4DC39D1E2447}" dt="2026-08-03T06:36:37.274" v="56" actId="962"/>
        <pc:sldMkLst>
          <pc:docMk/>
          <pc:sldMk cId="2892564600" sldId="305"/>
        </pc:sldMkLst>
        <pc:spChg chg="mod">
          <ac:chgData name="Kylie Geard" userId="b930dff3-5db0-4b18-9d4c-f929b90677dc" providerId="ADAL" clId="{038610CA-6CAC-4665-9047-4DC39D1E2447}" dt="2026-08-03T06:36:37.274" v="56" actId="962"/>
          <ac:spMkLst>
            <pc:docMk/>
            <pc:sldMk cId="2892564600" sldId="305"/>
            <ac:spMk id="2" creationId="{8EF1712C-0445-42FE-CB44-4D49D1C9D7F3}"/>
          </ac:spMkLst>
        </pc:spChg>
        <pc:spChg chg="mod">
          <ac:chgData name="Kylie Geard" userId="b930dff3-5db0-4b18-9d4c-f929b90677dc" providerId="ADAL" clId="{038610CA-6CAC-4665-9047-4DC39D1E2447}" dt="2026-08-03T06:35:57.142" v="28" actId="33553"/>
          <ac:spMkLst>
            <pc:docMk/>
            <pc:sldMk cId="2892564600" sldId="305"/>
            <ac:spMk id="3" creationId="{E86B4828-D3BB-047F-CEBF-3809582A573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B42A18-0AA0-4DF6-9D39-D2F49049D59B}" type="datetimeFigureOut">
              <a:rPr lang="en-AU" smtClean="0"/>
              <a:t>3/08/2026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96AE65-9CE9-4684-886D-6248D1B3E8E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69769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96AE65-9CE9-4684-886D-6248D1B3E8E6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890079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96AE65-9CE9-4684-886D-6248D1B3E8E6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729457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96AE65-9CE9-4684-886D-6248D1B3E8E6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887307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96AE65-9CE9-4684-886D-6248D1B3E8E6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982899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96AE65-9CE9-4684-886D-6248D1B3E8E6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208950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96AE65-9CE9-4684-886D-6248D1B3E8E6}" type="slidenum">
              <a:rPr lang="en-AU" smtClean="0"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837487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96AE65-9CE9-4684-886D-6248D1B3E8E6}" type="slidenum">
              <a:rPr lang="en-AU" smtClean="0"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716202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96AE65-9CE9-4684-886D-6248D1B3E8E6}" type="slidenum">
              <a:rPr lang="en-AU" smtClean="0"/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65696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53B2F-C795-E88A-D6D3-8DF041678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44ADC5-50A8-FDD6-DB2B-12ECA010F9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CAF23F-E9FE-16D7-49E3-BD5F135456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DE1D66-CF38-5D79-DCE7-3745B00F6A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96AE65-9CE9-4684-886D-6248D1B3E8E6}" type="slidenum">
              <a:rPr lang="en-AU" smtClean="0"/>
              <a:t>16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03450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player.vimeo.com/video/1174185076?app_id=122963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02F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itle 2"/>
          <p:cNvSpPr txBox="1">
            <a:spLocks noGrp="1"/>
          </p:cNvSpPr>
          <p:nvPr>
            <p:ph type="title" idx="4294967295"/>
          </p:nvPr>
        </p:nvSpPr>
        <p:spPr>
          <a:xfrm>
            <a:off x="914401" y="1828800"/>
            <a:ext cx="7786540" cy="212365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Benefits and cautions when embedding Universal Design for Learning into RTO practice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1" y="4006196"/>
            <a:ext cx="62910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C1E29C"/>
                </a:solidFill>
              </a:rPr>
              <a:t>Supporting learner agency within the realities of competency-based assessment.</a:t>
            </a:r>
            <a:endParaRPr sz="2000" dirty="0">
              <a:solidFill>
                <a:srgbClr val="C1E29C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4D012CC-A09E-D9B5-FBD7-A23D420D16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0760" y="5709878"/>
            <a:ext cx="2890141" cy="10557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nline Media 7" title="SALC HEADER edit">
            <a:hlinkClick r:id="" action="ppaction://media"/>
            <a:extLst>
              <a:ext uri="{FF2B5EF4-FFF2-40B4-BE49-F238E27FC236}">
                <a16:creationId xmlns:a16="http://schemas.microsoft.com/office/drawing/2014/main" id="{0DDD2217-59AA-1B97-EC34-9C207FC0FFA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-628650" y="1120140"/>
            <a:ext cx="10176804" cy="5733286"/>
          </a:xfrm>
          <a:prstGeom prst="rect">
            <a:avLst/>
          </a:prstGeom>
        </p:spPr>
      </p:pic>
      <p:sp>
        <p:nvSpPr>
          <p:cNvPr id="2" name="Rectangl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102F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itle 2"/>
          <p:cNvSpPr txBox="1">
            <a:spLocks noGrp="1"/>
          </p:cNvSpPr>
          <p:nvPr>
            <p:ph type="title" idx="4294967295"/>
          </p:nvPr>
        </p:nvSpPr>
        <p:spPr>
          <a:xfrm>
            <a:off x="457200" y="274320"/>
            <a:ext cx="2187137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Introductions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C4EAE7-5FA8-1084-66B9-ABFEC59CE07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8214502" y="137161"/>
            <a:ext cx="929498" cy="8503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E75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itle 2"/>
          <p:cNvSpPr txBox="1">
            <a:spLocks noGrp="1"/>
          </p:cNvSpPr>
          <p:nvPr>
            <p:ph type="title" idx="4294967295"/>
          </p:nvPr>
        </p:nvSpPr>
        <p:spPr>
          <a:xfrm>
            <a:off x="914400" y="2743200"/>
            <a:ext cx="3486211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Scoping the issue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9A3A74-AE2B-AB56-F2FD-952A48877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20CEBC-91C4-6DC9-36A9-491AE046E2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102F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A0D7EE3-EF27-1C14-4590-2E9268E7513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57200" y="274320"/>
            <a:ext cx="2747740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Scoping the issue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95D959-CE42-5B3E-F03B-4D190C3E168E}"/>
              </a:ext>
            </a:extLst>
          </p:cNvPr>
          <p:cNvSpPr txBox="1"/>
          <p:nvPr/>
        </p:nvSpPr>
        <p:spPr>
          <a:xfrm>
            <a:off x="914400" y="1645920"/>
            <a:ext cx="730010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UDL 3.0 and ASQA 2025 Standards</a:t>
            </a:r>
          </a:p>
          <a:p>
            <a:pPr marL="342900" indent="-342900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US" sz="2400" dirty="0"/>
              <a:t>Both affect how learning and assessment are designed</a:t>
            </a:r>
            <a:endParaRPr lang="en-US" sz="2400" dirty="0">
              <a:solidFill>
                <a:srgbClr val="00B050"/>
              </a:solidFill>
            </a:endParaRPr>
          </a:p>
          <a:p>
            <a:pPr marL="342900" indent="-342900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US" sz="2400" dirty="0"/>
              <a:t>Both can involve flexibility, support, access and learner participation</a:t>
            </a:r>
          </a:p>
          <a:p>
            <a:pPr marL="342900" indent="-342900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US" sz="2400" dirty="0"/>
              <a:t>Both influence how learners prepare to demonstrate competence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2400" i="1" dirty="0">
                <a:solidFill>
                  <a:srgbClr val="FF0000"/>
                </a:solidFill>
              </a:rPr>
              <a:t>But they do not overlap in purpose.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UDL is about access and learning design.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VET requirements are about evidence and competency judgement.</a:t>
            </a:r>
            <a:endParaRPr lang="en-AU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9D817C-E2DE-0EA3-A225-76C5A63D50F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8214502" y="137161"/>
            <a:ext cx="929498" cy="85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846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9C90D-0E05-976C-A14C-4D23A3D58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A653827-126D-940A-EBA4-3B9553F7E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102F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1BBE341-3FA5-4DE3-0C4E-503DD8D20F9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57200" y="274320"/>
            <a:ext cx="4743799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Enrolment-Driven Accessibility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5DCDAE-9251-D5BC-C612-E046A5DB97A7}"/>
              </a:ext>
            </a:extLst>
          </p:cNvPr>
          <p:cNvSpPr txBox="1"/>
          <p:nvPr/>
        </p:nvSpPr>
        <p:spPr>
          <a:xfrm>
            <a:off x="914401" y="1645920"/>
            <a:ext cx="730010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Within RTO’s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Revenue is typically proportional to learner enrolment numbers.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There is a structural incentive to </a:t>
            </a:r>
            <a:r>
              <a:rPr lang="en-US" sz="2400" dirty="0" err="1"/>
              <a:t>maximise</a:t>
            </a:r>
            <a:r>
              <a:rPr lang="en-US" sz="2400" dirty="0"/>
              <a:t> participation and completions.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68E8C7-D5DC-114D-FA9E-06C614F43D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8214502" y="137161"/>
            <a:ext cx="929498" cy="850392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D422073-AFCB-28B2-AF92-0FF9C24D3B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782"/>
          <a:stretch>
            <a:fillRect/>
          </a:stretch>
        </p:blipFill>
        <p:spPr bwMode="auto">
          <a:xfrm>
            <a:off x="5625548" y="3656948"/>
            <a:ext cx="3177830" cy="28759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6ED155-CC55-CD2C-708E-3C896B818CC4}"/>
              </a:ext>
            </a:extLst>
          </p:cNvPr>
          <p:cNvSpPr txBox="1"/>
          <p:nvPr/>
        </p:nvSpPr>
        <p:spPr>
          <a:xfrm>
            <a:off x="914401" y="4222357"/>
            <a:ext cx="449248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2400" i="1" dirty="0">
                <a:solidFill>
                  <a:schemeClr val="tx2"/>
                </a:solidFill>
              </a:rPr>
              <a:t>Barriers often </a:t>
            </a:r>
            <a:r>
              <a:rPr lang="en-US" sz="2400" i="1" dirty="0">
                <a:solidFill>
                  <a:schemeClr val="tx2"/>
                </a:solidFill>
              </a:rPr>
              <a:t>reflect system constraints, compliance requirements, resource limits or operational trade-offs.</a:t>
            </a:r>
            <a:endParaRPr lang="en-AU" sz="2400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945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89EA0-BA9C-2531-BB12-5EE0121C9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104B464-66C8-C29E-026F-88E37FE1AA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50E5D3A-ADF5-AC5C-F282-E72ED4677B1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14401" y="2743200"/>
            <a:ext cx="7549978" cy="175432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 you think implementing UDL in your RTO will affect training standards or assessment integrity?</a:t>
            </a:r>
          </a:p>
        </p:txBody>
      </p:sp>
    </p:spTree>
    <p:extLst>
      <p:ext uri="{BB962C8B-B14F-4D97-AF65-F5344CB8AC3E}">
        <p14:creationId xmlns:p14="http://schemas.microsoft.com/office/powerpoint/2010/main" val="2351188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777B2-44EF-DD87-2CA8-22D0719AA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0154696-B668-A945-AF82-BD4CF30EAA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E75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CDA47AA-151E-2421-2C4E-372B6795DDC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14401" y="2743200"/>
            <a:ext cx="7549978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Flexible assessment design</a:t>
            </a:r>
          </a:p>
        </p:txBody>
      </p:sp>
    </p:spTree>
    <p:extLst>
      <p:ext uri="{BB962C8B-B14F-4D97-AF65-F5344CB8AC3E}">
        <p14:creationId xmlns:p14="http://schemas.microsoft.com/office/powerpoint/2010/main" val="2352462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313458-EF37-76AF-5CDF-563C354B5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6FF9AE8-BC03-FCBF-CC8F-C19D33F25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102F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36F8554-6770-7416-E619-19CAD381D33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57200" y="274320"/>
            <a:ext cx="4248920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Flexible Assessment Design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11B90B-E35F-7FDA-614F-33E1C1738CFE}"/>
              </a:ext>
            </a:extLst>
          </p:cNvPr>
          <p:cNvSpPr txBox="1"/>
          <p:nvPr/>
        </p:nvSpPr>
        <p:spPr>
          <a:xfrm>
            <a:off x="914400" y="1645920"/>
            <a:ext cx="7000875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Multiple ways to demonstrate knowledge and performance can sound simple in theory.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Create an alternative task.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457200" indent="-457200">
              <a:buFont typeface="+mj-lt"/>
              <a:buAutoNum type="arabicPeriod" startAt="2"/>
            </a:pPr>
            <a:r>
              <a:rPr lang="en-US" sz="2400" dirty="0"/>
              <a:t>Map it against the unit requirements?</a:t>
            </a:r>
            <a:endParaRPr sz="2400" dirty="0">
              <a:solidFill>
                <a:srgbClr val="00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AB6466-AC0C-F74F-B475-A39C89226AA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8214502" y="137161"/>
            <a:ext cx="929498" cy="85039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B3C9498-2262-B84B-CDBD-A230EFA1404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32292" r="4167" b="21562"/>
          <a:stretch>
            <a:fillRect/>
          </a:stretch>
        </p:blipFill>
        <p:spPr>
          <a:xfrm>
            <a:off x="6055308" y="3842177"/>
            <a:ext cx="2867025" cy="1179710"/>
          </a:xfrm>
          <a:prstGeom prst="rect">
            <a:avLst/>
          </a:prstGeom>
        </p:spPr>
      </p:pic>
      <p:pic>
        <p:nvPicPr>
          <p:cNvPr id="15" name="Picture 14" descr="A video player with a play button&#10;&#10;AI-generated content may be incorrect.">
            <a:extLst>
              <a:ext uri="{FF2B5EF4-FFF2-40B4-BE49-F238E27FC236}">
                <a16:creationId xmlns:a16="http://schemas.microsoft.com/office/drawing/2014/main" id="{9647EA2C-AC3C-2B7B-5BE3-561321C9197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5730" t="6250" r="70208" b="23437"/>
          <a:stretch>
            <a:fillRect/>
          </a:stretch>
        </p:blipFill>
        <p:spPr>
          <a:xfrm>
            <a:off x="6970969" y="2229355"/>
            <a:ext cx="1211170" cy="1179711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1A40D31-61CC-22D6-AC4A-A24638612A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488820" y="5021887"/>
            <a:ext cx="0" cy="433111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8C00896-5E1A-0254-A335-B96F62DCC5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488821" y="3409066"/>
            <a:ext cx="0" cy="412353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Picture 6" descr="A computer screen with a pointer pointing to the screen&#10;&#10;AI-generated content may be incorrect.">
            <a:extLst>
              <a:ext uri="{FF2B5EF4-FFF2-40B4-BE49-F238E27FC236}">
                <a16:creationId xmlns:a16="http://schemas.microsoft.com/office/drawing/2014/main" id="{C9B5CD4A-917D-DC24-C58D-CD2A8DA0F3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6194" y="5567706"/>
            <a:ext cx="1172513" cy="1172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1387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F7691038-6AE7-34D3-D572-ECC797289E96}"/>
              </a:ext>
            </a:extLst>
          </p:cNvPr>
          <p:cNvSpPr txBox="1"/>
          <p:nvPr/>
        </p:nvSpPr>
        <p:spPr>
          <a:xfrm>
            <a:off x="546652" y="2221994"/>
            <a:ext cx="8468138" cy="4240905"/>
          </a:xfrm>
          <a:prstGeom prst="rect">
            <a:avLst/>
          </a:prstGeom>
          <a:noFill/>
        </p:spPr>
        <p:txBody>
          <a:bodyPr wrap="square" numCol="2">
            <a:spAutoFit/>
          </a:bodyPr>
          <a:lstStyle/>
          <a:p>
            <a:pPr marL="342900" indent="-3429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Breadth and depth of the assessment</a:t>
            </a:r>
          </a:p>
          <a:p>
            <a:pPr marL="342900" indent="-3429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Sufficiency of evidence</a:t>
            </a:r>
          </a:p>
          <a:p>
            <a:pPr marL="342900" indent="-3429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Authenticity of evidence</a:t>
            </a:r>
          </a:p>
          <a:p>
            <a:pPr marL="342900" indent="-3429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Reliability and consistency</a:t>
            </a:r>
          </a:p>
          <a:p>
            <a:pPr marL="342900" indent="-3429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Trainer understanding and implementation</a:t>
            </a:r>
          </a:p>
          <a:p>
            <a:pPr marL="342900" indent="-3429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Assessor capability and judgement</a:t>
            </a:r>
          </a:p>
          <a:p>
            <a:pPr marL="342900" indent="-3429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Marking guides and rubrics</a:t>
            </a:r>
          </a:p>
          <a:p>
            <a:pPr marL="342900" indent="-3429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Evidence recording and storage</a:t>
            </a:r>
          </a:p>
          <a:p>
            <a:pPr marL="342900" indent="-3429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LMS/SMS limitations</a:t>
            </a:r>
          </a:p>
          <a:p>
            <a:pPr marL="342900" indent="-3429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Version control and administration</a:t>
            </a:r>
          </a:p>
          <a:p>
            <a:pPr marL="342900" indent="-3429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Delivery time and support requirements</a:t>
            </a:r>
          </a:p>
          <a:p>
            <a:pPr marL="342900" indent="-3429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Assessment time and </a:t>
            </a:r>
            <a:r>
              <a:rPr lang="en-US" dirty="0">
                <a:solidFill>
                  <a:srgbClr val="000000"/>
                </a:solidFill>
              </a:rPr>
              <a:t>s</a:t>
            </a:r>
            <a:r>
              <a:rPr lang="en-US" sz="1800" dirty="0">
                <a:solidFill>
                  <a:srgbClr val="000000"/>
                </a:solidFill>
              </a:rPr>
              <a:t>taff workload</a:t>
            </a:r>
          </a:p>
          <a:p>
            <a:pPr marL="342900" indent="-3429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Scalability across cohorts and locations</a:t>
            </a:r>
          </a:p>
          <a:p>
            <a:pPr marL="342900" indent="-3429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Moderation processes</a:t>
            </a:r>
          </a:p>
          <a:p>
            <a:pPr marL="342900" indent="-3429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Validation processes</a:t>
            </a:r>
          </a:p>
          <a:p>
            <a:pPr marL="342900" indent="-3429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Audit and compliance defensibility</a:t>
            </a:r>
          </a:p>
          <a:p>
            <a:pPr marL="342900" indent="-3429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Learner clarity and understanding</a:t>
            </a:r>
          </a:p>
          <a:p>
            <a:pPr marL="342900" indent="-3429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Impact on cognitive load and decision-making</a:t>
            </a:r>
          </a:p>
          <a:p>
            <a:pPr marL="342900" indent="-3429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Impact on skill development</a:t>
            </a:r>
          </a:p>
          <a:p>
            <a:pPr marL="342900" indent="-3429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Sustainability of the adjustment</a:t>
            </a:r>
          </a:p>
          <a:p>
            <a:pPr marL="342900" indent="-3429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Organisational consistency and quality control</a:t>
            </a:r>
          </a:p>
          <a:p>
            <a:pPr marL="342900" indent="-3429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Impact on organisational KPI’s and operations</a:t>
            </a:r>
          </a:p>
        </p:txBody>
      </p:sp>
      <p:sp>
        <p:nvSpPr>
          <p:cNvPr id="2" name="Rectangl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102F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9CB452E-508E-1C90-6CE0-C4780B2DB10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8214502" y="137161"/>
            <a:ext cx="929498" cy="85039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0347F85-F68B-8D45-0519-B98064F0BD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15747"/>
            <a:ext cx="9144000" cy="1097280"/>
          </a:xfrm>
          <a:prstGeom prst="rect">
            <a:avLst/>
          </a:prstGeom>
          <a:solidFill>
            <a:srgbClr val="102F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itle 2"/>
          <p:cNvSpPr txBox="1">
            <a:spLocks noGrp="1"/>
          </p:cNvSpPr>
          <p:nvPr>
            <p:ph type="title" idx="4294967295"/>
          </p:nvPr>
        </p:nvSpPr>
        <p:spPr>
          <a:xfrm>
            <a:off x="457200" y="274320"/>
            <a:ext cx="4248920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Flexible Assessment Design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FC223B-9673-09FA-55AD-440746729754}"/>
              </a:ext>
            </a:extLst>
          </p:cNvPr>
          <p:cNvSpPr txBox="1"/>
          <p:nvPr/>
        </p:nvSpPr>
        <p:spPr>
          <a:xfrm>
            <a:off x="914400" y="1645920"/>
            <a:ext cx="732315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00000"/>
                </a:solidFill>
              </a:rPr>
              <a:t>But in practice, RTO systems add further considerations</a:t>
            </a:r>
            <a:r>
              <a:rPr lang="en-AU" sz="2400" b="1" dirty="0">
                <a:solidFill>
                  <a:srgbClr val="000000"/>
                </a:solidFill>
              </a:rPr>
              <a:t>.</a:t>
            </a:r>
            <a:endParaRPr sz="24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1E7B8-5E2E-88A5-B0E7-532A08D81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7FA657-4E34-F96D-72E7-DE09683E2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102F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036B05B-3F4A-F510-A648-9E746E72187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57200" y="274320"/>
            <a:ext cx="1685718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Trade-offs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A3609-2515-695D-0483-98BAF52F2EFE}"/>
              </a:ext>
            </a:extLst>
          </p:cNvPr>
          <p:cNvSpPr txBox="1"/>
          <p:nvPr/>
        </p:nvSpPr>
        <p:spPr>
          <a:xfrm>
            <a:off x="914399" y="1645920"/>
            <a:ext cx="763905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UDL in VET involves working through trade-offs between learner access, compliance, workload and organisational viability.</a:t>
            </a:r>
            <a:endParaRPr sz="2400" dirty="0">
              <a:solidFill>
                <a:srgbClr val="00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DDBD7E-BBA5-8BAA-9577-7B07F34D216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8214502" y="137161"/>
            <a:ext cx="929498" cy="850392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2FADD921-0D1E-8E7C-41FA-BE322D3C6BD4}"/>
              </a:ext>
            </a:extLst>
          </p:cNvPr>
          <p:cNvGrpSpPr/>
          <p:nvPr/>
        </p:nvGrpSpPr>
        <p:grpSpPr>
          <a:xfrm>
            <a:off x="1045713" y="3101031"/>
            <a:ext cx="7146971" cy="3501700"/>
            <a:chOff x="402429" y="2461444"/>
            <a:chExt cx="8112922" cy="4570057"/>
          </a:xfrm>
        </p:grpSpPr>
        <p:sp>
          <p:nvSpPr>
            <p:cNvPr id="5" name="Isosceles Triangle 4">
              <a:extLst>
                <a:ext uri="{FF2B5EF4-FFF2-40B4-BE49-F238E27FC236}">
                  <a16:creationId xmlns:a16="http://schemas.microsoft.com/office/drawing/2014/main" id="{326243B5-DD8C-2CC6-69FD-40C5E721938F}"/>
                </a:ext>
              </a:extLst>
            </p:cNvPr>
            <p:cNvSpPr/>
            <p:nvPr/>
          </p:nvSpPr>
          <p:spPr>
            <a:xfrm>
              <a:off x="2438400" y="3023236"/>
              <a:ext cx="3324225" cy="2967990"/>
            </a:xfrm>
            <a:prstGeom prst="triangle">
              <a:avLst/>
            </a:prstGeom>
            <a:gradFill flip="none" rotWithShape="1">
              <a:gsLst>
                <a:gs pos="0">
                  <a:schemeClr val="tx2"/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AABB227-B675-FFA2-C161-340755A3040D}"/>
                </a:ext>
              </a:extLst>
            </p:cNvPr>
            <p:cNvSpPr txBox="1"/>
            <p:nvPr/>
          </p:nvSpPr>
          <p:spPr>
            <a:xfrm>
              <a:off x="3266845" y="2461444"/>
              <a:ext cx="1667334" cy="6025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2400" b="1" dirty="0"/>
                <a:t>Flexibility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83AFF8B-D1EE-7201-485E-38E7A7BDF4DD}"/>
                </a:ext>
              </a:extLst>
            </p:cNvPr>
            <p:cNvSpPr txBox="1"/>
            <p:nvPr/>
          </p:nvSpPr>
          <p:spPr>
            <a:xfrm>
              <a:off x="5795062" y="5806560"/>
              <a:ext cx="2226471" cy="6025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400" b="1" dirty="0"/>
                <a:t>Robustness</a:t>
              </a:r>
              <a:endParaRPr lang="en-AU" b="1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DDE622D-C08B-0E68-0410-5E20A1E2CAFA}"/>
                </a:ext>
              </a:extLst>
            </p:cNvPr>
            <p:cNvSpPr txBox="1"/>
            <p:nvPr/>
          </p:nvSpPr>
          <p:spPr>
            <a:xfrm>
              <a:off x="402429" y="5774294"/>
              <a:ext cx="2035972" cy="6025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AU" sz="2400" b="1" dirty="0"/>
                <a:t>Efficiency</a:t>
              </a:r>
              <a:endParaRPr lang="en-AU" b="1" dirty="0"/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786FB00D-567B-3AE3-52D7-BD6491E00B32}"/>
                </a:ext>
              </a:extLst>
            </p:cNvPr>
            <p:cNvCxnSpPr/>
            <p:nvPr/>
          </p:nvCxnSpPr>
          <p:spPr>
            <a:xfrm flipH="1">
              <a:off x="2343150" y="3124200"/>
              <a:ext cx="1533525" cy="2650094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D01F5725-467F-507A-1DA9-1B8FAC05CD80}"/>
                </a:ext>
              </a:extLst>
            </p:cNvPr>
            <p:cNvCxnSpPr>
              <a:cxnSpLocks/>
            </p:cNvCxnSpPr>
            <p:nvPr/>
          </p:nvCxnSpPr>
          <p:spPr>
            <a:xfrm>
              <a:off x="4324350" y="3124200"/>
              <a:ext cx="1533525" cy="268236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7DA34DC4-469C-7DFC-15FB-B9F05470DD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33650" y="6175892"/>
              <a:ext cx="3217069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2EA802F-B0D1-E048-4278-FB874FF89DBA}"/>
                </a:ext>
              </a:extLst>
            </p:cNvPr>
            <p:cNvSpPr txBox="1"/>
            <p:nvPr/>
          </p:nvSpPr>
          <p:spPr>
            <a:xfrm>
              <a:off x="4934179" y="2550881"/>
              <a:ext cx="2345877" cy="8435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i="1" dirty="0">
                  <a:solidFill>
                    <a:schemeClr val="accent6">
                      <a:lumMod val="75000"/>
                    </a:schemeClr>
                  </a:solidFill>
                </a:rPr>
                <a:t>(access, choice, learner agency)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50DF18D-3B03-3154-D254-B441DBD97487}"/>
                </a:ext>
              </a:extLst>
            </p:cNvPr>
            <p:cNvSpPr txBox="1"/>
            <p:nvPr/>
          </p:nvSpPr>
          <p:spPr>
            <a:xfrm>
              <a:off x="418908" y="6187977"/>
              <a:ext cx="2454403" cy="8435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i="1" dirty="0">
                  <a:solidFill>
                    <a:schemeClr val="accent6">
                      <a:lumMod val="75000"/>
                    </a:schemeClr>
                  </a:solidFill>
                </a:rPr>
                <a:t>(time, cost, workload, scalability)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C4BFD43-487E-820C-A750-422B29A41746}"/>
                </a:ext>
              </a:extLst>
            </p:cNvPr>
            <p:cNvSpPr txBox="1"/>
            <p:nvPr/>
          </p:nvSpPr>
          <p:spPr>
            <a:xfrm>
              <a:off x="5857874" y="6281091"/>
              <a:ext cx="26574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i="1" dirty="0">
                  <a:solidFill>
                    <a:schemeClr val="accent6">
                      <a:lumMod val="75000"/>
                    </a:schemeClr>
                  </a:solidFill>
                </a:rPr>
                <a:t>(validity, consistency, auditability)</a:t>
              </a:r>
            </a:p>
          </p:txBody>
        </p:sp>
      </p:grpSp>
      <p:sp>
        <p:nvSpPr>
          <p:cNvPr id="10" name="Arc 9">
            <a:extLst>
              <a:ext uri="{FF2B5EF4-FFF2-40B4-BE49-F238E27FC236}">
                <a16:creationId xmlns:a16="http://schemas.microsoft.com/office/drawing/2014/main" id="{B0EDA4B1-3BD0-BDD2-6F3B-80BB1A7DB3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7893777">
            <a:off x="4656375" y="5234204"/>
            <a:ext cx="1948659" cy="989529"/>
          </a:xfrm>
          <a:prstGeom prst="arc">
            <a:avLst/>
          </a:prstGeom>
          <a:ln>
            <a:headEnd type="arrow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DD6379-72CE-4E47-3A7C-5A38CEB3F19A}"/>
              </a:ext>
            </a:extLst>
          </p:cNvPr>
          <p:cNvSpPr txBox="1"/>
          <p:nvPr/>
        </p:nvSpPr>
        <p:spPr>
          <a:xfrm>
            <a:off x="6000951" y="4725022"/>
            <a:ext cx="20665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Traditional compliance-heavy RTO delivery</a:t>
            </a:r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5759D016-92CE-B484-D3AB-5892BC2FD1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7617085">
            <a:off x="4959093" y="3352742"/>
            <a:ext cx="765588" cy="2271364"/>
          </a:xfrm>
          <a:prstGeom prst="arc">
            <a:avLst/>
          </a:prstGeom>
          <a:ln>
            <a:headEnd type="arrow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6820900-ED6F-D8C2-3E5C-AE60EE3A9116}"/>
              </a:ext>
            </a:extLst>
          </p:cNvPr>
          <p:cNvSpPr txBox="1"/>
          <p:nvPr/>
        </p:nvSpPr>
        <p:spPr>
          <a:xfrm>
            <a:off x="5496702" y="3992091"/>
            <a:ext cx="2942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UDL Implemented poorly</a:t>
            </a: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C0BF3F6E-19BD-9A88-C616-C195FE72BF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891251" flipV="1">
            <a:off x="1577824" y="2465962"/>
            <a:ext cx="1606599" cy="3956954"/>
          </a:xfrm>
          <a:prstGeom prst="arc">
            <a:avLst/>
          </a:prstGeom>
          <a:ln>
            <a:headEnd type="arrow" w="med" len="med"/>
            <a:tailEnd type="non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75D0231-6692-8571-79F2-8229D89CD32F}"/>
              </a:ext>
            </a:extLst>
          </p:cNvPr>
          <p:cNvSpPr txBox="1"/>
          <p:nvPr/>
        </p:nvSpPr>
        <p:spPr>
          <a:xfrm>
            <a:off x="469231" y="3401626"/>
            <a:ext cx="2066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dirty="0">
                <a:solidFill>
                  <a:schemeClr val="accent3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UDL at its best</a:t>
            </a:r>
          </a:p>
        </p:txBody>
      </p:sp>
    </p:spTree>
    <p:extLst>
      <p:ext uri="{BB962C8B-B14F-4D97-AF65-F5344CB8AC3E}">
        <p14:creationId xmlns:p14="http://schemas.microsoft.com/office/powerpoint/2010/main" val="3837711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/>
      <p:bldP spid="17" grpId="0" animBg="1"/>
      <p:bldP spid="22" grpId="0"/>
      <p:bldP spid="23" grpId="0" animBg="1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8CC1B-8EE6-2894-FF1A-8ADE8FC31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EF1712C-0445-42FE-CB44-4D49D1C9D7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E75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86B4828-D3BB-047F-CEBF-3809582A573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14401" y="2743200"/>
            <a:ext cx="7549978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Where do your resources sit?</a:t>
            </a:r>
          </a:p>
        </p:txBody>
      </p:sp>
    </p:spTree>
    <p:extLst>
      <p:ext uri="{BB962C8B-B14F-4D97-AF65-F5344CB8AC3E}">
        <p14:creationId xmlns:p14="http://schemas.microsoft.com/office/powerpoint/2010/main" val="28925646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48890-A2E5-9945-6694-166DE704D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F8673F1-3C6B-09AC-8C40-DF344C61E1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E75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83724CC-0FD3-071C-C8DB-2AF80D4F5A6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14400" y="2743200"/>
            <a:ext cx="3203890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Misconceptions</a:t>
            </a:r>
          </a:p>
        </p:txBody>
      </p:sp>
    </p:spTree>
    <p:extLst>
      <p:ext uri="{BB962C8B-B14F-4D97-AF65-F5344CB8AC3E}">
        <p14:creationId xmlns:p14="http://schemas.microsoft.com/office/powerpoint/2010/main" val="39766013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itle 2"/>
          <p:cNvSpPr txBox="1">
            <a:spLocks noGrp="1"/>
          </p:cNvSpPr>
          <p:nvPr>
            <p:ph type="title" idx="4294967295"/>
          </p:nvPr>
        </p:nvSpPr>
        <p:spPr>
          <a:xfrm>
            <a:off x="1271587" y="2438400"/>
            <a:ext cx="6600826" cy="175432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Flexibility misconception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“more options = more meaningful choices for learners”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94261B-03BE-600B-0EA3-521D6AC8B9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CCB4C78-65B1-C3FF-BEC1-22209125BF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102F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F34178E-52B2-4F21-93F2-FCD25CF5A7C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57200" y="274320"/>
            <a:ext cx="3281604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Structured Flexibility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13ADC3-8215-24D8-1BF0-67DACC2B4159}"/>
              </a:ext>
            </a:extLst>
          </p:cNvPr>
          <p:cNvSpPr txBox="1"/>
          <p:nvPr/>
        </p:nvSpPr>
        <p:spPr>
          <a:xfrm>
            <a:off x="914399" y="1645920"/>
            <a:ext cx="77247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2400" b="1" dirty="0">
                <a:solidFill>
                  <a:srgbClr val="000000"/>
                </a:solidFill>
              </a:rPr>
              <a:t>Other forms of flexibility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89F934-D423-F21A-C6CC-D5706F19DD9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8214502" y="137161"/>
            <a:ext cx="929498" cy="850392"/>
          </a:xfrm>
          <a:prstGeom prst="rect">
            <a:avLst/>
          </a:prstGeom>
        </p:spPr>
      </p:pic>
      <p:pic>
        <p:nvPicPr>
          <p:cNvPr id="7" name="Picture 6" descr="A group of icons with arrows&#10;&#10;AI-generated content may be incorrect.">
            <a:extLst>
              <a:ext uri="{FF2B5EF4-FFF2-40B4-BE49-F238E27FC236}">
                <a16:creationId xmlns:a16="http://schemas.microsoft.com/office/drawing/2014/main" id="{CF2A1670-00AE-C3EB-1580-BA9A35DCE1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105" y="5382334"/>
            <a:ext cx="1080000" cy="1080000"/>
          </a:xfrm>
          <a:prstGeom prst="rect">
            <a:avLst/>
          </a:prstGeom>
        </p:spPr>
      </p:pic>
      <p:pic>
        <p:nvPicPr>
          <p:cNvPr id="9" name="Picture 8" descr="A diagram of different shapes&#10;&#10;AI-generated content may be incorrect.">
            <a:extLst>
              <a:ext uri="{FF2B5EF4-FFF2-40B4-BE49-F238E27FC236}">
                <a16:creationId xmlns:a16="http://schemas.microsoft.com/office/drawing/2014/main" id="{732C27A6-E625-0633-7082-5B78C556DD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5105" y="2103507"/>
            <a:ext cx="1080000" cy="1080000"/>
          </a:xfrm>
          <a:prstGeom prst="rect">
            <a:avLst/>
          </a:prstGeom>
        </p:spPr>
      </p:pic>
      <p:pic>
        <p:nvPicPr>
          <p:cNvPr id="11" name="Picture 10" descr="A hand holding a clock&#10;&#10;AI-generated content may be incorrect.">
            <a:extLst>
              <a:ext uri="{FF2B5EF4-FFF2-40B4-BE49-F238E27FC236}">
                <a16:creationId xmlns:a16="http://schemas.microsoft.com/office/drawing/2014/main" id="{EAD054AA-08A4-C16C-515A-C37C50BF24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5105" y="3196449"/>
            <a:ext cx="1080000" cy="1080000"/>
          </a:xfrm>
          <a:prstGeom prst="rect">
            <a:avLst/>
          </a:prstGeom>
        </p:spPr>
      </p:pic>
      <p:pic>
        <p:nvPicPr>
          <p:cNvPr id="13" name="Picture 12" descr="A person reading a book with arrows around it&#10;&#10;AI-generated content may be incorrect.">
            <a:extLst>
              <a:ext uri="{FF2B5EF4-FFF2-40B4-BE49-F238E27FC236}">
                <a16:creationId xmlns:a16="http://schemas.microsoft.com/office/drawing/2014/main" id="{28644912-7AD5-EC87-F4AA-43C9B2E07E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5105" y="4289391"/>
            <a:ext cx="1080000" cy="1080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7F20C99-211E-DE50-0A76-F20E03FF7EA7}"/>
              </a:ext>
            </a:extLst>
          </p:cNvPr>
          <p:cNvSpPr txBox="1"/>
          <p:nvPr/>
        </p:nvSpPr>
        <p:spPr>
          <a:xfrm>
            <a:off x="2365105" y="5596054"/>
            <a:ext cx="56942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500" dirty="0">
                <a:latin typeface="Aptos Slab SemiBold" panose="020F0502020204030204" pitchFamily="34" charset="0"/>
              </a:rPr>
              <a:t>Context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630F11F-731F-3399-3062-1258A34A0DD9}"/>
              </a:ext>
            </a:extLst>
          </p:cNvPr>
          <p:cNvSpPr txBox="1"/>
          <p:nvPr/>
        </p:nvSpPr>
        <p:spPr>
          <a:xfrm>
            <a:off x="2330000" y="2319132"/>
            <a:ext cx="56942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500" dirty="0">
                <a:latin typeface="Aptos Slab SemiBold" panose="020F0502020204030204" pitchFamily="34" charset="0"/>
              </a:rPr>
              <a:t>Processes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F2B2CCD-CC0E-CFA8-DCE1-5A9A3BB489B1}"/>
              </a:ext>
            </a:extLst>
          </p:cNvPr>
          <p:cNvSpPr txBox="1"/>
          <p:nvPr/>
        </p:nvSpPr>
        <p:spPr>
          <a:xfrm>
            <a:off x="2334554" y="4529306"/>
            <a:ext cx="56942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500" dirty="0">
                <a:latin typeface="Aptos Slab SemiBold" panose="020F0502020204030204" pitchFamily="34" charset="0"/>
              </a:rPr>
              <a:t>Practice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B1E66B1-D1AE-8C08-B2D0-5F21D43AD3E7}"/>
              </a:ext>
            </a:extLst>
          </p:cNvPr>
          <p:cNvSpPr txBox="1"/>
          <p:nvPr/>
        </p:nvSpPr>
        <p:spPr>
          <a:xfrm>
            <a:off x="2334554" y="3462558"/>
            <a:ext cx="56942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500" dirty="0">
                <a:latin typeface="Aptos Slab SemiBold" panose="020F0502020204030204" pitchFamily="34" charset="0"/>
              </a:rPr>
              <a:t>Pacing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8E2BB6-B4D9-D7E0-5236-B1A997F3A6A2}"/>
              </a:ext>
            </a:extLst>
          </p:cNvPr>
          <p:cNvSpPr txBox="1"/>
          <p:nvPr/>
        </p:nvSpPr>
        <p:spPr>
          <a:xfrm>
            <a:off x="4851624" y="2344087"/>
            <a:ext cx="3172652" cy="2542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dirty="0">
                <a:solidFill>
                  <a:schemeClr val="accent2"/>
                </a:solidFill>
              </a:rPr>
              <a:t>Providing Examples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dirty="0">
                <a:solidFill>
                  <a:schemeClr val="accent2"/>
                </a:solidFill>
              </a:rPr>
              <a:t>Modelling tasks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dirty="0">
                <a:solidFill>
                  <a:schemeClr val="accent2"/>
                </a:solidFill>
              </a:rPr>
              <a:t>Breaking learning into steps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dirty="0">
                <a:solidFill>
                  <a:schemeClr val="accent2"/>
                </a:solidFill>
              </a:rPr>
              <a:t>Scaffolding early attempts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dirty="0">
                <a:solidFill>
                  <a:schemeClr val="accent2"/>
                </a:solidFill>
              </a:rPr>
              <a:t>Sequencing tasks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dirty="0">
                <a:solidFill>
                  <a:schemeClr val="accent2"/>
                </a:solidFill>
              </a:rPr>
              <a:t>Consistent activities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7D0141-7E02-0BC5-5900-AC9C7EF87606}"/>
              </a:ext>
            </a:extLst>
          </p:cNvPr>
          <p:cNvSpPr txBox="1"/>
          <p:nvPr/>
        </p:nvSpPr>
        <p:spPr>
          <a:xfrm>
            <a:off x="4853946" y="2347844"/>
            <a:ext cx="3172652" cy="1711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dirty="0">
                <a:solidFill>
                  <a:schemeClr val="accent2"/>
                </a:solidFill>
              </a:rPr>
              <a:t>Timeframes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dirty="0">
                <a:solidFill>
                  <a:schemeClr val="accent2"/>
                </a:solidFill>
              </a:rPr>
              <a:t>Catch-up opportunities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dirty="0">
                <a:solidFill>
                  <a:schemeClr val="accent2"/>
                </a:solidFill>
              </a:rPr>
              <a:t>Time between learning and assessment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745D00-AB0F-6F47-5C5D-AE371FEAEE11}"/>
              </a:ext>
            </a:extLst>
          </p:cNvPr>
          <p:cNvSpPr txBox="1"/>
          <p:nvPr/>
        </p:nvSpPr>
        <p:spPr>
          <a:xfrm>
            <a:off x="4858500" y="2340148"/>
            <a:ext cx="3172652" cy="2542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dirty="0">
                <a:solidFill>
                  <a:schemeClr val="accent2"/>
                </a:solidFill>
              </a:rPr>
              <a:t>Guided practice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dirty="0">
                <a:solidFill>
                  <a:schemeClr val="accent2"/>
                </a:solidFill>
              </a:rPr>
              <a:t>Feedback prior to assessment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dirty="0">
                <a:solidFill>
                  <a:schemeClr val="accent2"/>
                </a:solidFill>
              </a:rPr>
              <a:t>Discussion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dirty="0">
                <a:solidFill>
                  <a:schemeClr val="accent2"/>
                </a:solidFill>
              </a:rPr>
              <a:t>Activities that consolidate the learning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AA4CB0D-CDB4-4339-99FC-6B107B498FBE}"/>
              </a:ext>
            </a:extLst>
          </p:cNvPr>
          <p:cNvSpPr txBox="1"/>
          <p:nvPr/>
        </p:nvSpPr>
        <p:spPr>
          <a:xfrm>
            <a:off x="4851624" y="2345670"/>
            <a:ext cx="3172652" cy="1711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dirty="0">
                <a:solidFill>
                  <a:schemeClr val="accent2"/>
                </a:solidFill>
              </a:rPr>
              <a:t>Group relevant scenarios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dirty="0">
                <a:solidFill>
                  <a:schemeClr val="accent2"/>
                </a:solidFill>
              </a:rPr>
              <a:t>Consistent scenarios sequencing learning through different units</a:t>
            </a:r>
          </a:p>
        </p:txBody>
      </p:sp>
    </p:spTree>
    <p:extLst>
      <p:ext uri="{BB962C8B-B14F-4D97-AF65-F5344CB8AC3E}">
        <p14:creationId xmlns:p14="http://schemas.microsoft.com/office/powerpoint/2010/main" val="3760153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  <p:bldP spid="18" grpId="0"/>
      <p:bldP spid="19" grpId="0"/>
      <p:bldP spid="5" grpId="0"/>
      <p:bldP spid="8" grpId="0"/>
      <p:bldP spid="10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3F474-FE5F-256E-E0B4-DBE5FB897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1D9C78B-B11F-1E29-66BF-896A506A1F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102F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6153C6-B67D-AB2B-5AE5-B98561FA6C0A}"/>
              </a:ext>
            </a:extLst>
          </p:cNvPr>
          <p:cNvSpPr txBox="1"/>
          <p:nvPr/>
        </p:nvSpPr>
        <p:spPr>
          <a:xfrm>
            <a:off x="457200" y="274320"/>
            <a:ext cx="3281604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AU" sz="2800" b="1" dirty="0">
                <a:solidFill>
                  <a:srgbClr val="FFFFFF"/>
                </a:solidFill>
              </a:rPr>
              <a:t>Structured Flexibility</a:t>
            </a:r>
            <a:endParaRPr sz="2800" b="1" dirty="0">
              <a:solidFill>
                <a:srgbClr val="FFFFFF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243DC4D-CFEC-7D26-1CDE-30B55307A90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76275" y="1645920"/>
            <a:ext cx="7791450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Boundaries enable Flexibility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DF8520-F586-33D7-94C9-2E53AE3F609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8214502" y="137161"/>
            <a:ext cx="929498" cy="850392"/>
          </a:xfrm>
          <a:prstGeom prst="rect">
            <a:avLst/>
          </a:prstGeom>
        </p:spPr>
      </p:pic>
      <p:sp>
        <p:nvSpPr>
          <p:cNvPr id="5" name="AutoShape 2" descr="No Left Turn RM2-6A(L) (600x600mm) | Corflute Sign Panel">
            <a:extLst>
              <a:ext uri="{FF2B5EF4-FFF2-40B4-BE49-F238E27FC236}">
                <a16:creationId xmlns:a16="http://schemas.microsoft.com/office/drawing/2014/main" id="{9D57D5D3-D1A8-D56C-47F5-2E225802233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24263" y="2481263"/>
            <a:ext cx="1895475" cy="189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pic>
        <p:nvPicPr>
          <p:cNvPr id="1030" name="Picture 6" descr="19,159 Fence On Cliff Royalty-Free Images, Stock Photos &amp; Pictures |  Shutterstock">
            <a:extLst>
              <a:ext uri="{FF2B5EF4-FFF2-40B4-BE49-F238E27FC236}">
                <a16:creationId xmlns:a16="http://schemas.microsoft.com/office/drawing/2014/main" id="{166A7182-08B2-B4AE-DCEC-F60A63689B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19"/>
          <a:stretch>
            <a:fillRect/>
          </a:stretch>
        </p:blipFill>
        <p:spPr bwMode="auto">
          <a:xfrm>
            <a:off x="2714625" y="3048000"/>
            <a:ext cx="3714750" cy="2463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59699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3F40DD-92DF-D356-21F9-86DFBE5D6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3945C8B-C3BE-CC2C-046A-34761C47B5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102F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F8D769-484C-769A-6CC1-1C4EB14E29FA}"/>
              </a:ext>
            </a:extLst>
          </p:cNvPr>
          <p:cNvSpPr txBox="1"/>
          <p:nvPr/>
        </p:nvSpPr>
        <p:spPr>
          <a:xfrm>
            <a:off x="457200" y="274320"/>
            <a:ext cx="3281604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AU" sz="2800" b="1" dirty="0">
                <a:solidFill>
                  <a:srgbClr val="FFFFFF"/>
                </a:solidFill>
              </a:rPr>
              <a:t>Structured Flexibility</a:t>
            </a:r>
            <a:endParaRPr sz="2800" b="1" dirty="0">
              <a:solidFill>
                <a:srgbClr val="FFFFFF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99BF30-1AF0-C764-31D1-3C3302734EDF}"/>
              </a:ext>
            </a:extLst>
          </p:cNvPr>
          <p:cNvSpPr txBox="1"/>
          <p:nvPr/>
        </p:nvSpPr>
        <p:spPr>
          <a:xfrm>
            <a:off x="676275" y="1645920"/>
            <a:ext cx="779145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accent3">
                    <a:lumMod val="75000"/>
                  </a:schemeClr>
                </a:solidFill>
              </a:rPr>
              <a:t>Boundaries enable Flexibility</a:t>
            </a:r>
            <a:endParaRPr lang="en-US" sz="2400" dirty="0"/>
          </a:p>
          <a:p>
            <a:endParaRPr lang="en-US" sz="2400" dirty="0"/>
          </a:p>
          <a:p>
            <a:endParaRPr lang="en-US" sz="2400" b="1" dirty="0"/>
          </a:p>
          <a:p>
            <a:endParaRPr lang="en-US" sz="2400" b="1" dirty="0"/>
          </a:p>
          <a:p>
            <a:r>
              <a:rPr lang="en-US" sz="2400" b="1" dirty="0"/>
              <a:t>Clear and predictable structures allow learners to: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Support their own self-management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Build routines within their environment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Engage with flexibility with less uncertainty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Understand the reasons behind having to do the harder option</a:t>
            </a:r>
          </a:p>
          <a:p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9F0BC0-92C7-C037-2825-FC783EC9176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8214502" y="137161"/>
            <a:ext cx="929498" cy="850392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BA52D668-6AB5-9D7E-4D87-15643501B43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40030" y="2638425"/>
            <a:ext cx="8629650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Times New Roman" panose="02020603050405020304" pitchFamily="18" charset="0"/>
              </a:rPr>
              <a:t>Attendance </a:t>
            </a:r>
            <a:r>
              <a:rPr kumimoji="0" lang="en-A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Times New Roman" panose="02020603050405020304" pitchFamily="18" charset="0"/>
              </a:rPr>
              <a:t>–</a:t>
            </a:r>
            <a:r>
              <a:rPr kumimoji="0" lang="en-AU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Times New Roman" panose="02020603050405020304" pitchFamily="18" charset="0"/>
              </a:rPr>
              <a:t> Assessment Evidence </a:t>
            </a:r>
            <a:r>
              <a:rPr kumimoji="0" lang="en-A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Times New Roman" panose="02020603050405020304" pitchFamily="18" charset="0"/>
              </a:rPr>
              <a:t>–</a:t>
            </a:r>
            <a:r>
              <a:rPr kumimoji="0" lang="en-AU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Times New Roman" panose="02020603050405020304" pitchFamily="18" charset="0"/>
              </a:rPr>
              <a:t> Timeframes </a:t>
            </a:r>
            <a:r>
              <a:rPr kumimoji="0" lang="en-A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Times New Roman" panose="02020603050405020304" pitchFamily="18" charset="0"/>
              </a:rPr>
              <a:t>–</a:t>
            </a:r>
            <a:r>
              <a:rPr kumimoji="0" lang="en-AU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Times New Roman" panose="02020603050405020304" pitchFamily="18" charset="0"/>
              </a:rPr>
              <a:t> Class Participation</a:t>
            </a:r>
          </a:p>
        </p:txBody>
      </p:sp>
    </p:spTree>
    <p:extLst>
      <p:ext uri="{BB962C8B-B14F-4D97-AF65-F5344CB8AC3E}">
        <p14:creationId xmlns:p14="http://schemas.microsoft.com/office/powerpoint/2010/main" val="918986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FFEF1-28B1-5BD8-41FF-59AD229D9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AC7556A-BAB4-3203-F587-DB7DFF9BF5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879F30F-2112-3C64-A108-0966FB51381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907301" y="2743200"/>
            <a:ext cx="5109860" cy="120032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Autonomy misconception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“Learners know best”</a:t>
            </a:r>
          </a:p>
        </p:txBody>
      </p:sp>
    </p:spTree>
    <p:extLst>
      <p:ext uri="{BB962C8B-B14F-4D97-AF65-F5344CB8AC3E}">
        <p14:creationId xmlns:p14="http://schemas.microsoft.com/office/powerpoint/2010/main" val="39994524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26DDAB-1CC9-73AC-0FF8-21D7DD0C9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7479ED7-833E-171B-9249-C4B245884A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102F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2495814-5ABD-809C-640F-CB2CF5B9146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57200" y="274320"/>
            <a:ext cx="4007507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Autonomy misconception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76928E-05DE-419F-0228-E5511CB4A30F}"/>
              </a:ext>
            </a:extLst>
          </p:cNvPr>
          <p:cNvSpPr txBox="1"/>
          <p:nvPr/>
        </p:nvSpPr>
        <p:spPr>
          <a:xfrm>
            <a:off x="914399" y="1645920"/>
            <a:ext cx="772477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2400" b="1" dirty="0"/>
              <a:t>Learner autonomy needs guidance</a:t>
            </a:r>
            <a:endParaRPr lang="en-AU" sz="2400" b="1" dirty="0">
              <a:solidFill>
                <a:srgbClr val="000000"/>
              </a:solidFill>
            </a:endParaRP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Learners may know their preferences, but not the full demands of the course.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They may underestimate the preparation, practice or evidence required.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Choice can increase engagement, but can also enable avoidance.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Flexibility without structure can lead to delay, confusion and disengagement.</a:t>
            </a:r>
          </a:p>
          <a:p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7B0D79-46FC-904E-DC09-52BC7A8835F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8214502" y="137161"/>
            <a:ext cx="929498" cy="85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9259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C9813-989F-30F1-6553-D8E55CAB5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6833758-1D0C-9E4B-666A-E52257717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102F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6F76C9-9C13-F0CE-F9E4-F7A8FD5CA0F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57200" y="274320"/>
            <a:ext cx="4007507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Autonomy misconception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87A2F2-0746-CDEB-0716-262D03E0FE41}"/>
              </a:ext>
            </a:extLst>
          </p:cNvPr>
          <p:cNvSpPr txBox="1"/>
          <p:nvPr/>
        </p:nvSpPr>
        <p:spPr>
          <a:xfrm>
            <a:off x="914399" y="1645920"/>
            <a:ext cx="7724775" cy="3877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2400" b="1" dirty="0">
                <a:solidFill>
                  <a:srgbClr val="000000"/>
                </a:solidFill>
              </a:rPr>
              <a:t>Contributors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AU" sz="2400" dirty="0">
                <a:solidFill>
                  <a:srgbClr val="000000"/>
                </a:solidFill>
              </a:rPr>
              <a:t>Learner may not value the task or see its relevance.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AU" sz="2400" dirty="0">
                <a:solidFill>
                  <a:srgbClr val="000000"/>
                </a:solidFill>
              </a:rPr>
              <a:t>Thinking knowing about something equals competence.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AU" sz="2400" dirty="0">
                <a:solidFill>
                  <a:srgbClr val="000000"/>
                </a:solidFill>
              </a:rPr>
              <a:t>Interpreting flexibility as optional or lacking importance.</a:t>
            </a:r>
          </a:p>
          <a:p>
            <a:endParaRPr lang="en-AU" sz="2400" dirty="0">
              <a:solidFill>
                <a:srgbClr val="000000"/>
              </a:solidFill>
            </a:endParaRPr>
          </a:p>
          <a:p>
            <a:r>
              <a:rPr lang="en-US" sz="2400" dirty="0"/>
              <a:t>Learners may prefer less class time, flexible deadlines or different formats, but this can increase disengagement, delay learning and weaken evidence if it is not carefully managed.</a:t>
            </a:r>
            <a:endParaRPr lang="en-AU" sz="2400" dirty="0">
              <a:solidFill>
                <a:srgbClr val="00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31D54E-BBD3-3046-122A-CE7B080C64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8214502" y="137161"/>
            <a:ext cx="929498" cy="85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0159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770F64-9EBD-E2B4-380F-E70328920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3223DA2-191B-B37D-D27B-1EA000964C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102F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FBCF6FA-25F7-0092-7A42-E39646AFD3E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57200" y="274320"/>
            <a:ext cx="4007507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Autonomy misconception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CFF5DA-AF40-D865-E365-FBFCE623C4B1}"/>
              </a:ext>
            </a:extLst>
          </p:cNvPr>
          <p:cNvSpPr txBox="1"/>
          <p:nvPr/>
        </p:nvSpPr>
        <p:spPr>
          <a:xfrm>
            <a:off x="914399" y="1645920"/>
            <a:ext cx="77247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2400" b="1" dirty="0"/>
              <a:t>Upfront Assessment of Needs (UAN) should look at:</a:t>
            </a:r>
          </a:p>
          <a:p>
            <a:endParaRPr lang="en-AU" sz="2400" b="1" dirty="0">
              <a:solidFill>
                <a:srgbClr val="00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D0B5AA-A2CC-11F6-D184-FD8BED4A21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8214502" y="137161"/>
            <a:ext cx="929498" cy="850392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A236697-399E-5992-A4F2-1B55D04F32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8624024"/>
              </p:ext>
            </p:extLst>
          </p:nvPr>
        </p:nvGraphicFramePr>
        <p:xfrm>
          <a:off x="914399" y="2366550"/>
          <a:ext cx="7279132" cy="4102830"/>
        </p:xfrm>
        <a:graphic>
          <a:graphicData uri="http://schemas.openxmlformats.org/drawingml/2006/table">
            <a:tbl>
              <a:tblPr firstRow="1" bandCol="1">
                <a:tableStyleId>{E929F9F4-4A8F-4326-A1B4-22849713DDAB}</a:tableStyleId>
              </a:tblPr>
              <a:tblGrid>
                <a:gridCol w="3639566">
                  <a:extLst>
                    <a:ext uri="{9D8B030D-6E8A-4147-A177-3AD203B41FA5}">
                      <a16:colId xmlns:a16="http://schemas.microsoft.com/office/drawing/2014/main" val="1073514554"/>
                    </a:ext>
                  </a:extLst>
                </a:gridCol>
                <a:gridCol w="3639566">
                  <a:extLst>
                    <a:ext uri="{9D8B030D-6E8A-4147-A177-3AD203B41FA5}">
                      <a16:colId xmlns:a16="http://schemas.microsoft.com/office/drawing/2014/main" val="1419636247"/>
                    </a:ext>
                  </a:extLst>
                </a:gridCol>
              </a:tblGrid>
              <a:tr h="3853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U" sz="2400" kern="100" dirty="0">
                          <a:effectLst/>
                        </a:rPr>
                        <a:t>VETiS learners</a:t>
                      </a:r>
                      <a:endParaRPr lang="en-AU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U" sz="2400" kern="100" dirty="0">
                          <a:effectLst/>
                        </a:rPr>
                        <a:t>Adult learners</a:t>
                      </a:r>
                      <a:endParaRPr lang="en-AU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72442971"/>
                  </a:ext>
                </a:extLst>
              </a:tr>
              <a:tr h="3717455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sz="2400" kern="100" dirty="0">
                          <a:effectLst/>
                        </a:rPr>
                        <a:t>School structures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sz="2400" kern="100" dirty="0">
                          <a:effectLst/>
                        </a:rPr>
                        <a:t>Attendance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sz="2400" kern="100" dirty="0">
                          <a:effectLst/>
                        </a:rPr>
                        <a:t>Motivation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sz="2400" kern="100" dirty="0">
                          <a:effectLst/>
                        </a:rPr>
                        <a:t>Parent/school expectations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sz="2400" kern="100" dirty="0">
                          <a:effectLst/>
                        </a:rPr>
                        <a:t>Limited workplace context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sz="2400" kern="100" dirty="0">
                          <a:effectLst/>
                        </a:rPr>
                        <a:t>Maturity and life skills</a:t>
                      </a:r>
                      <a:endParaRPr lang="en-AU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sz="2400" kern="100" dirty="0">
                          <a:effectLst/>
                        </a:rPr>
                        <a:t>Work commitments</a:t>
                      </a:r>
                    </a:p>
                    <a:p>
                      <a:pPr marL="342900" marR="0" lvl="0" indent="-342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AU" sz="24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Family commitments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sz="2400" kern="100" dirty="0">
                          <a:effectLst/>
                        </a:rPr>
                        <a:t>Confidence &amp; wellbeing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sz="2400" kern="100" dirty="0">
                          <a:effectLst/>
                        </a:rPr>
                        <a:t>Prior experience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sz="2400" kern="100" dirty="0">
                          <a:effectLst/>
                        </a:rPr>
                        <a:t>Time pressure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sz="2400" kern="100" dirty="0">
                          <a:effectLst/>
                        </a:rPr>
                        <a:t>Financial pressure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sz="2400" kern="100" dirty="0">
                          <a:effectLst/>
                        </a:rPr>
                        <a:t>Self-management skills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sz="2400" kern="100" dirty="0">
                          <a:effectLst/>
                        </a:rPr>
                        <a:t>Digital literacy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653132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71275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991B0-1FA5-B0AC-63D9-9D5142B5F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85CE7FA-430F-9B2A-237A-9DE5669131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102F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94FBEA7-F7F4-6C40-93E1-6E458673DA7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57200" y="274320"/>
            <a:ext cx="1608133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Summary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8EF15C-9F7F-D1B7-3654-EC61214B7640}"/>
              </a:ext>
            </a:extLst>
          </p:cNvPr>
          <p:cNvSpPr txBox="1"/>
          <p:nvPr/>
        </p:nvSpPr>
        <p:spPr>
          <a:xfrm>
            <a:off x="914401" y="1645920"/>
            <a:ext cx="746150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Sustainable UDL is a systems issue for RTOs, not just a classroom strategy.</a:t>
            </a:r>
          </a:p>
          <a:p>
            <a:endParaRPr lang="en-US" sz="2400" dirty="0"/>
          </a:p>
          <a:p>
            <a:r>
              <a:rPr lang="en-US" sz="2400" dirty="0"/>
              <a:t>UDL can strengthen RTO practice when it is applied with structure.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E538B1-7F38-CD69-05FB-C8B6E6C2452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8214502" y="137161"/>
            <a:ext cx="929498" cy="850392"/>
          </a:xfrm>
          <a:prstGeom prst="rect">
            <a:avLst/>
          </a:prstGeom>
        </p:spPr>
      </p:pic>
      <p:pic>
        <p:nvPicPr>
          <p:cNvPr id="1028" name="Picture 4" descr="HLTHPS006 Assist Clients With Medication">
            <a:extLst>
              <a:ext uri="{FF2B5EF4-FFF2-40B4-BE49-F238E27FC236}">
                <a16:creationId xmlns:a16="http://schemas.microsoft.com/office/drawing/2014/main" id="{C81C8442-29B9-9BD0-2FE3-7E2ABD4726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531" y="3783330"/>
            <a:ext cx="4148720" cy="27665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61846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7738F-79E3-E47C-A4A4-FD797BFF6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C282168-BE2C-D9F3-388F-8DC79E4AC8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E75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BC7CF74-23B0-CF29-3FEB-ABE1C9D32EA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14400" y="2743200"/>
            <a:ext cx="7315200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6712760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42681ae-e6e2-4ee6-90fd-f2c0d11c7b09" xsi:nil="true"/>
    <lcf76f155ced4ddcb4097134ff3c332f xmlns="43435717-49c9-4489-9470-c7c98d62699d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95E3D60D9E6E04A88E6C46A8F8E80F5" ma:contentTypeVersion="16" ma:contentTypeDescription="Create a new document." ma:contentTypeScope="" ma:versionID="f5aed76395544bcc02cc0faeb05a01bc">
  <xsd:schema xmlns:xsd="http://www.w3.org/2001/XMLSchema" xmlns:xs="http://www.w3.org/2001/XMLSchema" xmlns:p="http://schemas.microsoft.com/office/2006/metadata/properties" xmlns:ns2="43435717-49c9-4489-9470-c7c98d62699d" xmlns:ns3="242681ae-e6e2-4ee6-90fd-f2c0d11c7b09" targetNamespace="http://schemas.microsoft.com/office/2006/metadata/properties" ma:root="true" ma:fieldsID="48b7b69460e2f77a1f5861a96316e079" ns2:_="" ns3:_="">
    <xsd:import namespace="43435717-49c9-4489-9470-c7c98d62699d"/>
    <xsd:import namespace="242681ae-e6e2-4ee6-90fd-f2c0d11c7b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435717-49c9-4489-9470-c7c98d6269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3be76f96-e7f0-4e7c-b4d8-bf0f4c547e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2681ae-e6e2-4ee6-90fd-f2c0d11c7b09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bd00c8ac-6135-4edf-90aa-1e6137a64d6d}" ma:internalName="TaxCatchAll" ma:showField="CatchAllData" ma:web="242681ae-e6e2-4ee6-90fd-f2c0d11c7b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86CDB20-B956-45E8-ACFA-5C09F324BA2F}">
  <ds:schemaRefs>
    <ds:schemaRef ds:uri="http://www.w3.org/XML/1998/namespace"/>
    <ds:schemaRef ds:uri="http://schemas.microsoft.com/office/2006/metadata/properties"/>
    <ds:schemaRef ds:uri="http://schemas.microsoft.com/office/2006/documentManagement/types"/>
    <ds:schemaRef ds:uri="242681ae-e6e2-4ee6-90fd-f2c0d11c7b09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43435717-49c9-4489-9470-c7c98d62699d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9E47AFCD-A510-4AE7-8A14-2B9981BF769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0D5096C-2EDC-4DBB-B3EB-07A0BACB3D1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435717-49c9-4489-9470-c7c98d62699d"/>
    <ds:schemaRef ds:uri="242681ae-e6e2-4ee6-90fd-f2c0d11c7b0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1446</TotalTime>
  <Words>670</Words>
  <Application>Microsoft Office PowerPoint</Application>
  <PresentationFormat>On-screen Show (4:3)</PresentationFormat>
  <Paragraphs>151</Paragraphs>
  <Slides>22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Aptos</vt:lpstr>
      <vt:lpstr>Aptos Slab SemiBold</vt:lpstr>
      <vt:lpstr>Arial</vt:lpstr>
      <vt:lpstr>Arial Nova</vt:lpstr>
      <vt:lpstr>Calibri</vt:lpstr>
      <vt:lpstr>MV Boli</vt:lpstr>
      <vt:lpstr>Wingdings</vt:lpstr>
      <vt:lpstr>Office Theme</vt:lpstr>
      <vt:lpstr>Benefits and cautions when embedding Universal Design for Learning into RTO practice</vt:lpstr>
      <vt:lpstr>Introductions</vt:lpstr>
      <vt:lpstr>Scoping the issue</vt:lpstr>
      <vt:lpstr>Scoping the issue</vt:lpstr>
      <vt:lpstr>Enrolment-Driven Accessibility</vt:lpstr>
      <vt:lpstr>Do you think implementing UDL in your RTO will affect training standards or assessment integrity?</vt:lpstr>
      <vt:lpstr>Flexible assessment design</vt:lpstr>
      <vt:lpstr>Flexible Assessment Design</vt:lpstr>
      <vt:lpstr>Flexible Assessment Design</vt:lpstr>
      <vt:lpstr>Trade-offs</vt:lpstr>
      <vt:lpstr>Where do your resources sit?</vt:lpstr>
      <vt:lpstr>Misconceptions</vt:lpstr>
      <vt:lpstr>Flexibility misconception “more options = more meaningful choices for learners”</vt:lpstr>
      <vt:lpstr>Structured Flexibility</vt:lpstr>
      <vt:lpstr>Boundaries enable Flexibility</vt:lpstr>
      <vt:lpstr>Attendance – Assessment Evidence – Timeframes – Class Participation</vt:lpstr>
      <vt:lpstr>Autonomy misconception “Learners know best”</vt:lpstr>
      <vt:lpstr>Autonomy misconception</vt:lpstr>
      <vt:lpstr>Autonomy misconception</vt:lpstr>
      <vt:lpstr>Autonomy misconception</vt:lpstr>
      <vt:lpstr>Summary</vt:lpstr>
      <vt:lpstr>Questions?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Daniel Cassar</dc:creator>
  <cp:keywords/>
  <dc:description>generated using python-pptx</dc:description>
  <cp:lastModifiedBy>Kylie Geard</cp:lastModifiedBy>
  <cp:revision>12</cp:revision>
  <dcterms:created xsi:type="dcterms:W3CDTF">2013-01-27T09:14:16Z</dcterms:created>
  <dcterms:modified xsi:type="dcterms:W3CDTF">2026-08-03T06:36:45Z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0x010100595E3D60D9E6E04A88E6C46A8F8E80F5</vt:lpwstr>
  </property>
  <property fmtid="{D5CDD505-2E9C-101B-9397-08002B2CF9AE}" pid="3" name="MediaServiceImageTags">
    <vt:lpwstr/>
  </property>
</Properties>
</file>