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51" r:id="rId4"/>
  </p:sldMasterIdLst>
  <p:notesMasterIdLst>
    <p:notesMasterId r:id="rId25"/>
  </p:notesMasterIdLst>
  <p:sldIdLst>
    <p:sldId id="265" r:id="rId5"/>
    <p:sldId id="538" r:id="rId6"/>
    <p:sldId id="542" r:id="rId7"/>
    <p:sldId id="539" r:id="rId8"/>
    <p:sldId id="541" r:id="rId9"/>
    <p:sldId id="562" r:id="rId10"/>
    <p:sldId id="526" r:id="rId11"/>
    <p:sldId id="536" r:id="rId12"/>
    <p:sldId id="564" r:id="rId13"/>
    <p:sldId id="567" r:id="rId14"/>
    <p:sldId id="569" r:id="rId15"/>
    <p:sldId id="568" r:id="rId16"/>
    <p:sldId id="565" r:id="rId17"/>
    <p:sldId id="570" r:id="rId18"/>
    <p:sldId id="560" r:id="rId19"/>
    <p:sldId id="537" r:id="rId20"/>
    <p:sldId id="272" r:id="rId21"/>
    <p:sldId id="551" r:id="rId22"/>
    <p:sldId id="555" r:id="rId23"/>
    <p:sldId id="561" r:id="rId24"/>
  </p:sldIdLst>
  <p:sldSz cx="12192000" cy="6858000"/>
  <p:notesSz cx="6858000" cy="9144000"/>
  <p:embeddedFontLst>
    <p:embeddedFont>
      <p:font typeface="DM Sans" pitchFamily="2" charset="0"/>
      <p:regular r:id="rId26"/>
      <p:bold r:id="rId27"/>
      <p:italic r:id="rId28"/>
      <p:boldItalic r:id="rId29"/>
    </p:embeddedFont>
    <p:embeddedFont>
      <p:font typeface="Roboto" panose="02000000000000000000" pitchFamily="2" charset="0"/>
      <p:regular r:id="rId30"/>
      <p:bold r:id="rId31"/>
      <p:italic r:id="rId32"/>
      <p:boldItalic r:id="rId33"/>
    </p:embeddedFont>
    <p:embeddedFont>
      <p:font typeface="Roboto Condensed" panose="02000000000000000000" pitchFamily="2" charset="0"/>
      <p:regular r:id="rId34"/>
      <p:bold r:id="rId35"/>
      <p:italic r:id="rId36"/>
      <p:boldItalic r:id="rId37"/>
    </p:embeddedFont>
    <p:embeddedFont>
      <p:font typeface="Roboto Light" panose="02000000000000000000" pitchFamily="2" charset="0"/>
      <p:regular r:id="rId38"/>
      <p:italic r:id="rId39"/>
    </p:embeddedFont>
    <p:embeddedFont>
      <p:font typeface="Roboto Medium" panose="02000000000000000000" pitchFamily="2" charset="0"/>
      <p:regular r:id="rId40"/>
      <p: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iane Pearse" initials="DP" lastIdx="4" clrIdx="0">
    <p:extLst>
      <p:ext uri="{19B8F6BF-5375-455C-9EA6-DF929625EA0E}">
        <p15:presenceInfo xmlns:p15="http://schemas.microsoft.com/office/powerpoint/2012/main" userId="S::dpearse@ltu.edu.au::db73600d-0509-49f5-a383-d927584180a1" providerId="AD"/>
      </p:ext>
    </p:extLst>
  </p:cmAuthor>
  <p:cmAuthor id="2" name="Tanya Lyon" initials="TL" lastIdx="4" clrIdx="1">
    <p:extLst>
      <p:ext uri="{19B8F6BF-5375-455C-9EA6-DF929625EA0E}">
        <p15:presenceInfo xmlns:p15="http://schemas.microsoft.com/office/powerpoint/2012/main" userId="S::tlyon@ltu.edu.au::42901ed7-a074-4481-a55c-4f9e636548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341E2-849D-43D1-A31D-9A4916CAC09A}" v="65" dt="2026-08-04T08:50:14.6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14" autoAdjust="0"/>
    <p:restoredTop sz="86421" autoAdjust="0"/>
  </p:normalViewPr>
  <p:slideViewPr>
    <p:cSldViewPr snapToGrid="0">
      <p:cViewPr varScale="1">
        <p:scale>
          <a:sx n="79" d="100"/>
          <a:sy n="79" d="100"/>
        </p:scale>
        <p:origin x="102" y="3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7.xml"/><Relationship Id="rId34" Type="http://schemas.openxmlformats.org/officeDocument/2006/relationships/font" Target="fonts/font9.fntdata"/><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8-04T08:42:16.563" v="100" actId="6549"/>
      <pc:docMkLst>
        <pc:docMk/>
      </pc:docMkLst>
      <pc:sldChg chg="modSp mod">
        <pc:chgData name="Kylie Geard" userId="b930dff3-5db0-4b18-9d4c-f929b90677dc" providerId="ADAL" clId="{038610CA-6CAC-4665-9047-4DC39D1E2447}" dt="2026-08-04T08:40:27.013" v="55" actId="6549"/>
        <pc:sldMkLst>
          <pc:docMk/>
          <pc:sldMk cId="1088504055" sldId="272"/>
        </pc:sldMkLst>
        <pc:spChg chg="mod ord">
          <ac:chgData name="Kylie Geard" userId="b930dff3-5db0-4b18-9d4c-f929b90677dc" providerId="ADAL" clId="{038610CA-6CAC-4665-9047-4DC39D1E2447}" dt="2026-08-04T08:40:27.013" v="55" actId="6549"/>
          <ac:spMkLst>
            <pc:docMk/>
            <pc:sldMk cId="1088504055" sldId="272"/>
            <ac:spMk id="14" creationId="{08A2B486-AF47-070E-8B63-AD8F45C0264D}"/>
          </ac:spMkLst>
        </pc:spChg>
        <pc:picChg chg="ord">
          <ac:chgData name="Kylie Geard" userId="b930dff3-5db0-4b18-9d4c-f929b90677dc" providerId="ADAL" clId="{038610CA-6CAC-4665-9047-4DC39D1E2447}" dt="2026-08-04T08:40:02.582" v="49" actId="13244"/>
          <ac:picMkLst>
            <pc:docMk/>
            <pc:sldMk cId="1088504055" sldId="272"/>
            <ac:picMk id="6" creationId="{C9BFB305-253B-AA3D-32D1-2824A2369500}"/>
          </ac:picMkLst>
        </pc:picChg>
      </pc:sldChg>
      <pc:sldChg chg="modAnim">
        <pc:chgData name="Kylie Geard" userId="b930dff3-5db0-4b18-9d4c-f929b90677dc" providerId="ADAL" clId="{038610CA-6CAC-4665-9047-4DC39D1E2447}" dt="2026-08-04T08:39:16.323" v="42"/>
        <pc:sldMkLst>
          <pc:docMk/>
          <pc:sldMk cId="3553210351" sldId="526"/>
        </pc:sldMkLst>
      </pc:sldChg>
      <pc:sldChg chg="modAnim">
        <pc:chgData name="Kylie Geard" userId="b930dff3-5db0-4b18-9d4c-f929b90677dc" providerId="ADAL" clId="{038610CA-6CAC-4665-9047-4DC39D1E2447}" dt="2026-08-04T08:39:21.476" v="43"/>
        <pc:sldMkLst>
          <pc:docMk/>
          <pc:sldMk cId="400012297" sldId="536"/>
        </pc:sldMkLst>
      </pc:sldChg>
      <pc:sldChg chg="modSp modAnim modNotes">
        <pc:chgData name="Kylie Geard" userId="b930dff3-5db0-4b18-9d4c-f929b90677dc" providerId="ADAL" clId="{038610CA-6CAC-4665-9047-4DC39D1E2447}" dt="2026-08-04T08:42:16.563" v="100" actId="6549"/>
        <pc:sldMkLst>
          <pc:docMk/>
          <pc:sldMk cId="3853934099" sldId="538"/>
        </pc:sldMkLst>
        <pc:spChg chg="mod">
          <ac:chgData name="Kylie Geard" userId="b930dff3-5db0-4b18-9d4c-f929b90677dc" providerId="ADAL" clId="{038610CA-6CAC-4665-9047-4DC39D1E2447}" dt="2026-08-04T08:42:16.563" v="100" actId="6549"/>
          <ac:spMkLst>
            <pc:docMk/>
            <pc:sldMk cId="3853934099" sldId="538"/>
            <ac:spMk id="3" creationId="{26BAC259-5C03-BA0E-ADAF-731214A7E624}"/>
          </ac:spMkLst>
        </pc:spChg>
      </pc:sldChg>
      <pc:sldChg chg="modAnim modNotes">
        <pc:chgData name="Kylie Geard" userId="b930dff3-5db0-4b18-9d4c-f929b90677dc" providerId="ADAL" clId="{038610CA-6CAC-4665-9047-4DC39D1E2447}" dt="2026-08-04T08:39:01.671" v="39"/>
        <pc:sldMkLst>
          <pc:docMk/>
          <pc:sldMk cId="151713820" sldId="539"/>
        </pc:sldMkLst>
      </pc:sldChg>
      <pc:sldChg chg="modSp modAnim">
        <pc:chgData name="Kylie Geard" userId="b930dff3-5db0-4b18-9d4c-f929b90677dc" providerId="ADAL" clId="{038610CA-6CAC-4665-9047-4DC39D1E2447}" dt="2026-08-04T08:42:00.365" v="89" actId="6549"/>
        <pc:sldMkLst>
          <pc:docMk/>
          <pc:sldMk cId="2273567450" sldId="541"/>
        </pc:sldMkLst>
        <pc:spChg chg="mod">
          <ac:chgData name="Kylie Geard" userId="b930dff3-5db0-4b18-9d4c-f929b90677dc" providerId="ADAL" clId="{038610CA-6CAC-4665-9047-4DC39D1E2447}" dt="2026-08-04T08:42:00.365" v="89" actId="6549"/>
          <ac:spMkLst>
            <pc:docMk/>
            <pc:sldMk cId="2273567450" sldId="541"/>
            <ac:spMk id="5" creationId="{00DA6092-495D-D1F8-9963-B979E6636B2C}"/>
          </ac:spMkLst>
        </pc:spChg>
      </pc:sldChg>
      <pc:sldChg chg="modSp">
        <pc:chgData name="Kylie Geard" userId="b930dff3-5db0-4b18-9d4c-f929b90677dc" providerId="ADAL" clId="{038610CA-6CAC-4665-9047-4DC39D1E2447}" dt="2026-08-04T08:42:04.771" v="93" actId="6549"/>
        <pc:sldMkLst>
          <pc:docMk/>
          <pc:sldMk cId="1618467873" sldId="542"/>
        </pc:sldMkLst>
        <pc:spChg chg="mod">
          <ac:chgData name="Kylie Geard" userId="b930dff3-5db0-4b18-9d4c-f929b90677dc" providerId="ADAL" clId="{038610CA-6CAC-4665-9047-4DC39D1E2447}" dt="2026-08-04T08:42:04.771" v="93" actId="6549"/>
          <ac:spMkLst>
            <pc:docMk/>
            <pc:sldMk cId="1618467873" sldId="542"/>
            <ac:spMk id="14" creationId="{C5C59F27-F5CD-11F7-0DEE-D0312EB1772A}"/>
          </ac:spMkLst>
        </pc:spChg>
      </pc:sldChg>
      <pc:sldChg chg="modSp">
        <pc:chgData name="Kylie Geard" userId="b930dff3-5db0-4b18-9d4c-f929b90677dc" providerId="ADAL" clId="{038610CA-6CAC-4665-9047-4DC39D1E2447}" dt="2026-08-04T08:40:45.533" v="64" actId="14100"/>
        <pc:sldMkLst>
          <pc:docMk/>
          <pc:sldMk cId="4256019562" sldId="551"/>
        </pc:sldMkLst>
        <pc:spChg chg="mod">
          <ac:chgData name="Kylie Geard" userId="b930dff3-5db0-4b18-9d4c-f929b90677dc" providerId="ADAL" clId="{038610CA-6CAC-4665-9047-4DC39D1E2447}" dt="2026-08-04T08:40:33.593" v="60" actId="6549"/>
          <ac:spMkLst>
            <pc:docMk/>
            <pc:sldMk cId="4256019562" sldId="551"/>
            <ac:spMk id="2" creationId="{06A20CD4-459A-3C44-F2C2-E5B5B904925A}"/>
          </ac:spMkLst>
        </pc:spChg>
        <pc:spChg chg="mod">
          <ac:chgData name="Kylie Geard" userId="b930dff3-5db0-4b18-9d4c-f929b90677dc" providerId="ADAL" clId="{038610CA-6CAC-4665-9047-4DC39D1E2447}" dt="2026-08-04T08:40:45.533" v="64" actId="14100"/>
          <ac:spMkLst>
            <pc:docMk/>
            <pc:sldMk cId="4256019562" sldId="551"/>
            <ac:spMk id="3" creationId="{FA85FCA5-8BBD-743A-4BD3-85EC43A121CE}"/>
          </ac:spMkLst>
        </pc:spChg>
      </pc:sldChg>
      <pc:sldChg chg="modSp">
        <pc:chgData name="Kylie Geard" userId="b930dff3-5db0-4b18-9d4c-f929b90677dc" providerId="ADAL" clId="{038610CA-6CAC-4665-9047-4DC39D1E2447}" dt="2026-08-04T08:40:50.658" v="65" actId="6549"/>
        <pc:sldMkLst>
          <pc:docMk/>
          <pc:sldMk cId="24325619" sldId="555"/>
        </pc:sldMkLst>
        <pc:spChg chg="mod">
          <ac:chgData name="Kylie Geard" userId="b930dff3-5db0-4b18-9d4c-f929b90677dc" providerId="ADAL" clId="{038610CA-6CAC-4665-9047-4DC39D1E2447}" dt="2026-08-04T08:40:50.658" v="65" actId="6549"/>
          <ac:spMkLst>
            <pc:docMk/>
            <pc:sldMk cId="24325619" sldId="555"/>
            <ac:spMk id="3" creationId="{3637E9A9-F4A4-0488-54DD-824B26AA8F23}"/>
          </ac:spMkLst>
        </pc:spChg>
      </pc:sldChg>
      <pc:sldChg chg="modSp">
        <pc:chgData name="Kylie Geard" userId="b930dff3-5db0-4b18-9d4c-f929b90677dc" providerId="ADAL" clId="{038610CA-6CAC-4665-9047-4DC39D1E2447}" dt="2026-08-04T08:41:11.973" v="68" actId="6549"/>
        <pc:sldMkLst>
          <pc:docMk/>
          <pc:sldMk cId="673616104" sldId="560"/>
        </pc:sldMkLst>
        <pc:spChg chg="mod">
          <ac:chgData name="Kylie Geard" userId="b930dff3-5db0-4b18-9d4c-f929b90677dc" providerId="ADAL" clId="{038610CA-6CAC-4665-9047-4DC39D1E2447}" dt="2026-08-04T08:41:11.973" v="68" actId="6549"/>
          <ac:spMkLst>
            <pc:docMk/>
            <pc:sldMk cId="673616104" sldId="560"/>
            <ac:spMk id="5" creationId="{79FD1470-47DF-33F0-42DF-841C347C2A67}"/>
          </ac:spMkLst>
        </pc:spChg>
      </pc:sldChg>
      <pc:sldChg chg="modSp">
        <pc:chgData name="Kylie Geard" userId="b930dff3-5db0-4b18-9d4c-f929b90677dc" providerId="ADAL" clId="{038610CA-6CAC-4665-9047-4DC39D1E2447}" dt="2026-08-04T08:40:58.050" v="67" actId="6549"/>
        <pc:sldMkLst>
          <pc:docMk/>
          <pc:sldMk cId="2402210389" sldId="561"/>
        </pc:sldMkLst>
        <pc:spChg chg="mod">
          <ac:chgData name="Kylie Geard" userId="b930dff3-5db0-4b18-9d4c-f929b90677dc" providerId="ADAL" clId="{038610CA-6CAC-4665-9047-4DC39D1E2447}" dt="2026-08-04T08:40:58.050" v="67" actId="6549"/>
          <ac:spMkLst>
            <pc:docMk/>
            <pc:sldMk cId="2402210389" sldId="561"/>
            <ac:spMk id="4" creationId="{5566FD14-3ACB-0294-059A-B06529C0B6E6}"/>
          </ac:spMkLst>
        </pc:spChg>
      </pc:sldChg>
      <pc:sldChg chg="modAnim">
        <pc:chgData name="Kylie Geard" userId="b930dff3-5db0-4b18-9d4c-f929b90677dc" providerId="ADAL" clId="{038610CA-6CAC-4665-9047-4DC39D1E2447}" dt="2026-08-04T08:39:09.762" v="41"/>
        <pc:sldMkLst>
          <pc:docMk/>
          <pc:sldMk cId="1974755844" sldId="562"/>
        </pc:sldMkLst>
      </pc:sldChg>
      <pc:sldChg chg="modAnim">
        <pc:chgData name="Kylie Geard" userId="b930dff3-5db0-4b18-9d4c-f929b90677dc" providerId="ADAL" clId="{038610CA-6CAC-4665-9047-4DC39D1E2447}" dt="2026-08-04T08:39:26.191" v="44"/>
        <pc:sldMkLst>
          <pc:docMk/>
          <pc:sldMk cId="2771083633" sldId="564"/>
        </pc:sldMkLst>
      </pc:sldChg>
      <pc:sldChg chg="modSp modAnim">
        <pc:chgData name="Kylie Geard" userId="b930dff3-5db0-4b18-9d4c-f929b90677dc" providerId="ADAL" clId="{038610CA-6CAC-4665-9047-4DC39D1E2447}" dt="2026-08-04T08:41:23.802" v="75" actId="6549"/>
        <pc:sldMkLst>
          <pc:docMk/>
          <pc:sldMk cId="1239493799" sldId="565"/>
        </pc:sldMkLst>
        <pc:spChg chg="mod">
          <ac:chgData name="Kylie Geard" userId="b930dff3-5db0-4b18-9d4c-f929b90677dc" providerId="ADAL" clId="{038610CA-6CAC-4665-9047-4DC39D1E2447}" dt="2026-08-04T08:41:23.802" v="75" actId="6549"/>
          <ac:spMkLst>
            <pc:docMk/>
            <pc:sldMk cId="1239493799" sldId="565"/>
            <ac:spMk id="5" creationId="{0CF38DC1-CF41-E626-B69A-F98641B9EF15}"/>
          </ac:spMkLst>
        </pc:spChg>
      </pc:sldChg>
      <pc:sldChg chg="modAnim">
        <pc:chgData name="Kylie Geard" userId="b930dff3-5db0-4b18-9d4c-f929b90677dc" providerId="ADAL" clId="{038610CA-6CAC-4665-9047-4DC39D1E2447}" dt="2026-08-04T08:39:30.956" v="45"/>
        <pc:sldMkLst>
          <pc:docMk/>
          <pc:sldMk cId="1868300196" sldId="567"/>
        </pc:sldMkLst>
      </pc:sldChg>
      <pc:sldChg chg="modAnim">
        <pc:chgData name="Kylie Geard" userId="b930dff3-5db0-4b18-9d4c-f929b90677dc" providerId="ADAL" clId="{038610CA-6CAC-4665-9047-4DC39D1E2447}" dt="2026-08-04T08:39:40.082" v="47"/>
        <pc:sldMkLst>
          <pc:docMk/>
          <pc:sldMk cId="2200125346" sldId="568"/>
        </pc:sldMkLst>
      </pc:sldChg>
      <pc:sldChg chg="modAnim">
        <pc:chgData name="Kylie Geard" userId="b930dff3-5db0-4b18-9d4c-f929b90677dc" providerId="ADAL" clId="{038610CA-6CAC-4665-9047-4DC39D1E2447}" dt="2026-08-04T08:39:35.588" v="46"/>
        <pc:sldMkLst>
          <pc:docMk/>
          <pc:sldMk cId="1295561275" sldId="569"/>
        </pc:sldMkLst>
      </pc:sldChg>
      <pc:sldChg chg="modSp">
        <pc:chgData name="Kylie Geard" userId="b930dff3-5db0-4b18-9d4c-f929b90677dc" providerId="ADAL" clId="{038610CA-6CAC-4665-9047-4DC39D1E2447}" dt="2026-08-04T08:41:48.345" v="86" actId="6549"/>
        <pc:sldMkLst>
          <pc:docMk/>
          <pc:sldMk cId="1520576660" sldId="570"/>
        </pc:sldMkLst>
        <pc:spChg chg="mod">
          <ac:chgData name="Kylie Geard" userId="b930dff3-5db0-4b18-9d4c-f929b90677dc" providerId="ADAL" clId="{038610CA-6CAC-4665-9047-4DC39D1E2447}" dt="2026-08-04T08:41:30.818" v="81" actId="6549"/>
          <ac:spMkLst>
            <pc:docMk/>
            <pc:sldMk cId="1520576660" sldId="570"/>
            <ac:spMk id="2" creationId="{9D2295F4-ECBC-05B6-5B19-6EA35A88019E}"/>
          </ac:spMkLst>
        </pc:spChg>
        <pc:spChg chg="mod">
          <ac:chgData name="Kylie Geard" userId="b930dff3-5db0-4b18-9d4c-f929b90677dc" providerId="ADAL" clId="{038610CA-6CAC-4665-9047-4DC39D1E2447}" dt="2026-08-04T08:41:48.345" v="86" actId="6549"/>
          <ac:spMkLst>
            <pc:docMk/>
            <pc:sldMk cId="1520576660" sldId="570"/>
            <ac:spMk id="5" creationId="{B4E3BF43-1A1B-AACC-DA35-1AA8DAB96D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BDA98-7041-E24D-9614-57438D685706}" type="datetimeFigureOut">
              <a:rPr lang="en-US" smtClean="0"/>
              <a:t>8/4/2026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4968F-A812-1140-B820-1D4395B32DBA}" type="slidenum">
              <a:rPr lang="en-US" smtClean="0"/>
              <a:t>‹#›</a:t>
            </a:fld>
            <a:endParaRPr lang="en-US"/>
          </a:p>
        </p:txBody>
      </p:sp>
    </p:spTree>
    <p:extLst>
      <p:ext uri="{BB962C8B-B14F-4D97-AF65-F5344CB8AC3E}">
        <p14:creationId xmlns:p14="http://schemas.microsoft.com/office/powerpoint/2010/main" val="2621768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1</a:t>
            </a:fld>
            <a:endParaRPr lang="en-US"/>
          </a:p>
        </p:txBody>
      </p:sp>
    </p:spTree>
    <p:extLst>
      <p:ext uri="{BB962C8B-B14F-4D97-AF65-F5344CB8AC3E}">
        <p14:creationId xmlns:p14="http://schemas.microsoft.com/office/powerpoint/2010/main" val="3442706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2</a:t>
            </a:fld>
            <a:endParaRPr lang="en-US"/>
          </a:p>
        </p:txBody>
      </p:sp>
    </p:spTree>
    <p:extLst>
      <p:ext uri="{BB962C8B-B14F-4D97-AF65-F5344CB8AC3E}">
        <p14:creationId xmlns:p14="http://schemas.microsoft.com/office/powerpoint/2010/main" val="3473429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9201A-8EE8-57A2-9DB1-938104356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4AC1A-D943-96A5-87A2-71199EB4015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477B352-3DF8-2310-DA56-B2BBEF3F641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A37EE27-3B0E-6EB4-3841-39D9ABCC49A2}"/>
              </a:ext>
            </a:extLst>
          </p:cNvPr>
          <p:cNvSpPr>
            <a:spLocks noGrp="1"/>
          </p:cNvSpPr>
          <p:nvPr>
            <p:ph type="sldNum" sz="quarter" idx="5"/>
          </p:nvPr>
        </p:nvSpPr>
        <p:spPr/>
        <p:txBody>
          <a:bodyPr/>
          <a:lstStyle/>
          <a:p>
            <a:fld id="{3AE4968F-A812-1140-B820-1D4395B32DBA}" type="slidenum">
              <a:rPr lang="en-US" smtClean="0"/>
              <a:t>3</a:t>
            </a:fld>
            <a:endParaRPr lang="en-US"/>
          </a:p>
        </p:txBody>
      </p:sp>
    </p:spTree>
    <p:extLst>
      <p:ext uri="{BB962C8B-B14F-4D97-AF65-F5344CB8AC3E}">
        <p14:creationId xmlns:p14="http://schemas.microsoft.com/office/powerpoint/2010/main" val="1311780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BC8EE-6CC7-F62B-D1CB-FC792FF74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C43E5-8572-6339-7343-EA03474A80E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73EFB72-6609-AE5B-E951-8321E5BE966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49DDF92-BFC5-2419-23C6-12ACCC249481}"/>
              </a:ext>
            </a:extLst>
          </p:cNvPr>
          <p:cNvSpPr>
            <a:spLocks noGrp="1"/>
          </p:cNvSpPr>
          <p:nvPr>
            <p:ph type="sldNum" sz="quarter" idx="5"/>
          </p:nvPr>
        </p:nvSpPr>
        <p:spPr/>
        <p:txBody>
          <a:bodyPr/>
          <a:lstStyle/>
          <a:p>
            <a:fld id="{3AE4968F-A812-1140-B820-1D4395B32DBA}" type="slidenum">
              <a:rPr lang="en-US" smtClean="0"/>
              <a:t>4</a:t>
            </a:fld>
            <a:endParaRPr lang="en-US"/>
          </a:p>
        </p:txBody>
      </p:sp>
    </p:spTree>
    <p:extLst>
      <p:ext uri="{BB962C8B-B14F-4D97-AF65-F5344CB8AC3E}">
        <p14:creationId xmlns:p14="http://schemas.microsoft.com/office/powerpoint/2010/main" val="713595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5</a:t>
            </a:fld>
            <a:endParaRPr lang="en-US"/>
          </a:p>
        </p:txBody>
      </p:sp>
    </p:spTree>
    <p:extLst>
      <p:ext uri="{BB962C8B-B14F-4D97-AF65-F5344CB8AC3E}">
        <p14:creationId xmlns:p14="http://schemas.microsoft.com/office/powerpoint/2010/main" val="3599547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6</a:t>
            </a:fld>
            <a:endParaRPr lang="en-US"/>
          </a:p>
        </p:txBody>
      </p:sp>
    </p:spTree>
    <p:extLst>
      <p:ext uri="{BB962C8B-B14F-4D97-AF65-F5344CB8AC3E}">
        <p14:creationId xmlns:p14="http://schemas.microsoft.com/office/powerpoint/2010/main" val="1943948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5CE07-5C8B-8458-EE49-7881E76B2A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EB767-1F4F-18A5-EE17-9D147C7922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234EAD4-809F-E365-9313-0C60E54138B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E02210C-BD12-DFC3-4900-E130900AF4C8}"/>
              </a:ext>
            </a:extLst>
          </p:cNvPr>
          <p:cNvSpPr>
            <a:spLocks noGrp="1"/>
          </p:cNvSpPr>
          <p:nvPr>
            <p:ph type="sldNum" sz="quarter" idx="5"/>
          </p:nvPr>
        </p:nvSpPr>
        <p:spPr/>
        <p:txBody>
          <a:bodyPr/>
          <a:lstStyle/>
          <a:p>
            <a:fld id="{3AE4968F-A812-1140-B820-1D4395B32DBA}" type="slidenum">
              <a:rPr lang="en-US" smtClean="0"/>
              <a:t>7</a:t>
            </a:fld>
            <a:endParaRPr lang="en-US"/>
          </a:p>
        </p:txBody>
      </p:sp>
    </p:spTree>
    <p:extLst>
      <p:ext uri="{BB962C8B-B14F-4D97-AF65-F5344CB8AC3E}">
        <p14:creationId xmlns:p14="http://schemas.microsoft.com/office/powerpoint/2010/main" val="1709413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05B0C-E501-AF66-6DE2-E165C6A006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BE871-51FD-849D-D497-1BAD1197C53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FE742C9-3D90-F490-63A0-AAF725102A8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519C62B-A0C9-DBB6-6D32-26D71E6F44AF}"/>
              </a:ext>
            </a:extLst>
          </p:cNvPr>
          <p:cNvSpPr>
            <a:spLocks noGrp="1"/>
          </p:cNvSpPr>
          <p:nvPr>
            <p:ph type="sldNum" sz="quarter" idx="5"/>
          </p:nvPr>
        </p:nvSpPr>
        <p:spPr/>
        <p:txBody>
          <a:bodyPr/>
          <a:lstStyle/>
          <a:p>
            <a:fld id="{3AE4968F-A812-1140-B820-1D4395B32DBA}" type="slidenum">
              <a:rPr lang="en-US" smtClean="0"/>
              <a:t>8</a:t>
            </a:fld>
            <a:endParaRPr lang="en-US"/>
          </a:p>
        </p:txBody>
      </p:sp>
    </p:spTree>
    <p:extLst>
      <p:ext uri="{BB962C8B-B14F-4D97-AF65-F5344CB8AC3E}">
        <p14:creationId xmlns:p14="http://schemas.microsoft.com/office/powerpoint/2010/main" val="253192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57A65-C2CB-857B-9704-C9E774C7E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DC30D-2481-E4F5-4C56-0C637E01E1F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5517F3-01AF-2409-914D-91A1858FC20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B293774-0B8B-09BB-8AEA-462ECB9D6263}"/>
              </a:ext>
            </a:extLst>
          </p:cNvPr>
          <p:cNvSpPr>
            <a:spLocks noGrp="1"/>
          </p:cNvSpPr>
          <p:nvPr>
            <p:ph type="sldNum" sz="quarter" idx="5"/>
          </p:nvPr>
        </p:nvSpPr>
        <p:spPr/>
        <p:txBody>
          <a:bodyPr/>
          <a:lstStyle/>
          <a:p>
            <a:fld id="{3AE4968F-A812-1140-B820-1D4395B32DBA}" type="slidenum">
              <a:rPr lang="en-US" smtClean="0"/>
              <a:t>9</a:t>
            </a:fld>
            <a:endParaRPr lang="en-US"/>
          </a:p>
        </p:txBody>
      </p:sp>
    </p:spTree>
    <p:extLst>
      <p:ext uri="{BB962C8B-B14F-4D97-AF65-F5344CB8AC3E}">
        <p14:creationId xmlns:p14="http://schemas.microsoft.com/office/powerpoint/2010/main" val="3418291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559C7-B204-F407-5C9B-A6410DA11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648277-BA94-0769-A98F-DC9D12286EE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4CD0D3D-C1A8-6D83-B997-F72010C7F02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ACB9561-C07C-3D9A-33EB-7A6AFC57147A}"/>
              </a:ext>
            </a:extLst>
          </p:cNvPr>
          <p:cNvSpPr>
            <a:spLocks noGrp="1"/>
          </p:cNvSpPr>
          <p:nvPr>
            <p:ph type="sldNum" sz="quarter" idx="5"/>
          </p:nvPr>
        </p:nvSpPr>
        <p:spPr/>
        <p:txBody>
          <a:bodyPr/>
          <a:lstStyle/>
          <a:p>
            <a:fld id="{3AE4968F-A812-1140-B820-1D4395B32DBA}" type="slidenum">
              <a:rPr lang="en-US" smtClean="0"/>
              <a:t>10</a:t>
            </a:fld>
            <a:endParaRPr lang="en-US"/>
          </a:p>
        </p:txBody>
      </p:sp>
    </p:spTree>
    <p:extLst>
      <p:ext uri="{BB962C8B-B14F-4D97-AF65-F5344CB8AC3E}">
        <p14:creationId xmlns:p14="http://schemas.microsoft.com/office/powerpoint/2010/main" val="4129996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A341B-0147-C005-20E4-EAFD94CCC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661C6-09DA-FB49-7138-07F8E800341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EFD1619-73E0-4DCB-D037-2F3087707AD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06A2345-E051-3481-DB3D-7663A9BE5EBE}"/>
              </a:ext>
            </a:extLst>
          </p:cNvPr>
          <p:cNvSpPr>
            <a:spLocks noGrp="1"/>
          </p:cNvSpPr>
          <p:nvPr>
            <p:ph type="sldNum" sz="quarter" idx="5"/>
          </p:nvPr>
        </p:nvSpPr>
        <p:spPr/>
        <p:txBody>
          <a:bodyPr/>
          <a:lstStyle/>
          <a:p>
            <a:fld id="{3AE4968F-A812-1140-B820-1D4395B32DBA}" type="slidenum">
              <a:rPr lang="en-US" smtClean="0"/>
              <a:t>11</a:t>
            </a:fld>
            <a:endParaRPr lang="en-US"/>
          </a:p>
        </p:txBody>
      </p:sp>
    </p:spTree>
    <p:extLst>
      <p:ext uri="{BB962C8B-B14F-4D97-AF65-F5344CB8AC3E}">
        <p14:creationId xmlns:p14="http://schemas.microsoft.com/office/powerpoint/2010/main" val="2492050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30207-08EC-B3E2-8209-D178A49FD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B92BC-65C2-4A5F-8E3D-7D1E94A895C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2D18B6-ECFF-C624-4C0B-CA0B3E1675A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8B3F559-00B0-C92D-2151-B25BEBC1F14E}"/>
              </a:ext>
            </a:extLst>
          </p:cNvPr>
          <p:cNvSpPr>
            <a:spLocks noGrp="1"/>
          </p:cNvSpPr>
          <p:nvPr>
            <p:ph type="sldNum" sz="quarter" idx="5"/>
          </p:nvPr>
        </p:nvSpPr>
        <p:spPr/>
        <p:txBody>
          <a:bodyPr/>
          <a:lstStyle/>
          <a:p>
            <a:fld id="{3AE4968F-A812-1140-B820-1D4395B32DBA}" type="slidenum">
              <a:rPr lang="en-US" smtClean="0"/>
              <a:t>12</a:t>
            </a:fld>
            <a:endParaRPr lang="en-US"/>
          </a:p>
        </p:txBody>
      </p:sp>
    </p:spTree>
    <p:extLst>
      <p:ext uri="{BB962C8B-B14F-4D97-AF65-F5344CB8AC3E}">
        <p14:creationId xmlns:p14="http://schemas.microsoft.com/office/powerpoint/2010/main" val="230892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7F3AC-E8DB-0C09-0CB7-2F9DE042D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31FBEE-B27F-98A0-69A8-EA6BA197E28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8F0D682-51A6-2685-CEA1-B11FBE65689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4F3E08C-26C5-19CE-96DB-855919F67AB3}"/>
              </a:ext>
            </a:extLst>
          </p:cNvPr>
          <p:cNvSpPr>
            <a:spLocks noGrp="1"/>
          </p:cNvSpPr>
          <p:nvPr>
            <p:ph type="sldNum" sz="quarter" idx="5"/>
          </p:nvPr>
        </p:nvSpPr>
        <p:spPr/>
        <p:txBody>
          <a:bodyPr/>
          <a:lstStyle/>
          <a:p>
            <a:fld id="{3AE4968F-A812-1140-B820-1D4395B32DBA}" type="slidenum">
              <a:rPr lang="en-US" smtClean="0"/>
              <a:t>13</a:t>
            </a:fld>
            <a:endParaRPr lang="en-US"/>
          </a:p>
        </p:txBody>
      </p:sp>
    </p:spTree>
    <p:extLst>
      <p:ext uri="{BB962C8B-B14F-4D97-AF65-F5344CB8AC3E}">
        <p14:creationId xmlns:p14="http://schemas.microsoft.com/office/powerpoint/2010/main" val="3636225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713D3-64C4-CE11-2253-FC54986F8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E2E6A-B72C-3A94-D2A3-A5F7E85FDD0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D41EF81-729A-3A42-74A7-EA52D0DF79F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3794104-60D6-A3E6-96C0-83512F887ADD}"/>
              </a:ext>
            </a:extLst>
          </p:cNvPr>
          <p:cNvSpPr>
            <a:spLocks noGrp="1"/>
          </p:cNvSpPr>
          <p:nvPr>
            <p:ph type="sldNum" sz="quarter" idx="5"/>
          </p:nvPr>
        </p:nvSpPr>
        <p:spPr/>
        <p:txBody>
          <a:bodyPr/>
          <a:lstStyle/>
          <a:p>
            <a:fld id="{3AE4968F-A812-1140-B820-1D4395B32DBA}" type="slidenum">
              <a:rPr lang="en-US" smtClean="0"/>
              <a:t>14</a:t>
            </a:fld>
            <a:endParaRPr lang="en-US"/>
          </a:p>
        </p:txBody>
      </p:sp>
    </p:spTree>
    <p:extLst>
      <p:ext uri="{BB962C8B-B14F-4D97-AF65-F5344CB8AC3E}">
        <p14:creationId xmlns:p14="http://schemas.microsoft.com/office/powerpoint/2010/main" val="1931750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EB71-2E9D-C8A2-DEAA-DF2EFD4494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A68D3-1943-BE8D-9AB7-76B41123261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EB7CD7-275A-EE1A-3539-EE711B85FA6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423A39B-227B-78B4-7659-17CEB2B5FBD7}"/>
              </a:ext>
            </a:extLst>
          </p:cNvPr>
          <p:cNvSpPr>
            <a:spLocks noGrp="1"/>
          </p:cNvSpPr>
          <p:nvPr>
            <p:ph type="sldNum" sz="quarter" idx="5"/>
          </p:nvPr>
        </p:nvSpPr>
        <p:spPr/>
        <p:txBody>
          <a:bodyPr/>
          <a:lstStyle/>
          <a:p>
            <a:fld id="{3AE4968F-A812-1140-B820-1D4395B32DBA}" type="slidenum">
              <a:rPr lang="en-US" smtClean="0"/>
              <a:t>15</a:t>
            </a:fld>
            <a:endParaRPr lang="en-US"/>
          </a:p>
        </p:txBody>
      </p:sp>
    </p:spTree>
    <p:extLst>
      <p:ext uri="{BB962C8B-B14F-4D97-AF65-F5344CB8AC3E}">
        <p14:creationId xmlns:p14="http://schemas.microsoft.com/office/powerpoint/2010/main" val="1933361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EB765-79E3-BE9C-FDAF-933805409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2DB24-3FF2-C4C4-A56C-62926079FE1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8309B4-2EBB-8A88-0798-9FD1BCD9981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8BA859FD-008A-24CC-8562-4BCD17B4D31D}"/>
              </a:ext>
            </a:extLst>
          </p:cNvPr>
          <p:cNvSpPr>
            <a:spLocks noGrp="1"/>
          </p:cNvSpPr>
          <p:nvPr>
            <p:ph type="sldNum" sz="quarter" idx="5"/>
          </p:nvPr>
        </p:nvSpPr>
        <p:spPr/>
        <p:txBody>
          <a:bodyPr/>
          <a:lstStyle/>
          <a:p>
            <a:fld id="{3AE4968F-A812-1140-B820-1D4395B32DBA}" type="slidenum">
              <a:rPr lang="en-US" smtClean="0"/>
              <a:t>16</a:t>
            </a:fld>
            <a:endParaRPr lang="en-US"/>
          </a:p>
        </p:txBody>
      </p:sp>
    </p:spTree>
    <p:extLst>
      <p:ext uri="{BB962C8B-B14F-4D97-AF65-F5344CB8AC3E}">
        <p14:creationId xmlns:p14="http://schemas.microsoft.com/office/powerpoint/2010/main" val="3463116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AE4968F-A812-1140-B820-1D4395B32DBA}" type="slidenum">
              <a:rPr lang="en-US" smtClean="0"/>
              <a:t>17</a:t>
            </a:fld>
            <a:endParaRPr lang="en-US"/>
          </a:p>
        </p:txBody>
      </p:sp>
    </p:spTree>
    <p:extLst>
      <p:ext uri="{BB962C8B-B14F-4D97-AF65-F5344CB8AC3E}">
        <p14:creationId xmlns:p14="http://schemas.microsoft.com/office/powerpoint/2010/main" val="69344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73E43-A0E4-E636-A3CB-D09796D83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1217DC-8E24-DF57-3BE7-17B4CEE8629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A140355-1D9A-D1DF-5932-B3FC8C47AFDD}"/>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F1643015-EDEF-72B3-EF50-3A2C988290F2}"/>
              </a:ext>
            </a:extLst>
          </p:cNvPr>
          <p:cNvSpPr>
            <a:spLocks noGrp="1"/>
          </p:cNvSpPr>
          <p:nvPr>
            <p:ph type="sldNum" sz="quarter" idx="5"/>
          </p:nvPr>
        </p:nvSpPr>
        <p:spPr/>
        <p:txBody>
          <a:bodyPr/>
          <a:lstStyle/>
          <a:p>
            <a:fld id="{3AE4968F-A812-1140-B820-1D4395B32DBA}" type="slidenum">
              <a:rPr lang="en-US" smtClean="0"/>
              <a:t>18</a:t>
            </a:fld>
            <a:endParaRPr lang="en-US"/>
          </a:p>
        </p:txBody>
      </p:sp>
    </p:spTree>
    <p:extLst>
      <p:ext uri="{BB962C8B-B14F-4D97-AF65-F5344CB8AC3E}">
        <p14:creationId xmlns:p14="http://schemas.microsoft.com/office/powerpoint/2010/main" val="785000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80BE7-320B-262C-3DE0-ECFD5EB49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168B2-7210-FB4A-581E-F97FE61928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062BD6D-C54B-28A8-CB51-DEA8E10C92D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65A85D9-A844-3476-6BB5-6A6E9B805DD6}"/>
              </a:ext>
            </a:extLst>
          </p:cNvPr>
          <p:cNvSpPr>
            <a:spLocks noGrp="1"/>
          </p:cNvSpPr>
          <p:nvPr>
            <p:ph type="sldNum" sz="quarter" idx="5"/>
          </p:nvPr>
        </p:nvSpPr>
        <p:spPr/>
        <p:txBody>
          <a:bodyPr/>
          <a:lstStyle/>
          <a:p>
            <a:fld id="{3AE4968F-A812-1140-B820-1D4395B32DBA}" type="slidenum">
              <a:rPr lang="en-US" smtClean="0"/>
              <a:t>19</a:t>
            </a:fld>
            <a:endParaRPr lang="en-US"/>
          </a:p>
        </p:txBody>
      </p:sp>
    </p:spTree>
    <p:extLst>
      <p:ext uri="{BB962C8B-B14F-4D97-AF65-F5344CB8AC3E}">
        <p14:creationId xmlns:p14="http://schemas.microsoft.com/office/powerpoint/2010/main" val="3956930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510BA-6A11-F81E-4F15-E2C2EE419B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C35956-12C0-2E53-831F-84791C6B7C8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EE104A2-AFAE-80C6-C8D7-195E9759C9C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4E6140F-381D-717C-E8D8-6E4050EF7771}"/>
              </a:ext>
            </a:extLst>
          </p:cNvPr>
          <p:cNvSpPr>
            <a:spLocks noGrp="1"/>
          </p:cNvSpPr>
          <p:nvPr>
            <p:ph type="sldNum" sz="quarter" idx="5"/>
          </p:nvPr>
        </p:nvSpPr>
        <p:spPr/>
        <p:txBody>
          <a:bodyPr/>
          <a:lstStyle/>
          <a:p>
            <a:fld id="{3AE4968F-A812-1140-B820-1D4395B32DBA}" type="slidenum">
              <a:rPr lang="en-US" smtClean="0"/>
              <a:t>20</a:t>
            </a:fld>
            <a:endParaRPr lang="en-US"/>
          </a:p>
        </p:txBody>
      </p:sp>
    </p:spTree>
    <p:extLst>
      <p:ext uri="{BB962C8B-B14F-4D97-AF65-F5344CB8AC3E}">
        <p14:creationId xmlns:p14="http://schemas.microsoft.com/office/powerpoint/2010/main" val="1227437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tex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5040000" cy="1325563"/>
          </a:xfrm>
        </p:spPr>
        <p:txBody>
          <a:bodyPr/>
          <a:lstStyle>
            <a:lvl1pPr>
              <a:defRPr sz="4000"/>
            </a:lvl1pPr>
          </a:lstStyle>
          <a:p>
            <a:r>
              <a:rPr lang="en-GB"/>
              <a:t>Click to add text</a:t>
            </a:r>
            <a:endParaRPr lang="en-US"/>
          </a:p>
        </p:txBody>
      </p:sp>
      <p:sp>
        <p:nvSpPr>
          <p:cNvPr id="3" name="Slide Number Placeholder 2">
            <a:extLst>
              <a:ext uri="{FF2B5EF4-FFF2-40B4-BE49-F238E27FC236}">
                <a16:creationId xmlns:a16="http://schemas.microsoft.com/office/drawing/2014/main" id="{1BEC7F52-C996-F34C-B9F4-A88D2C909BD2}"/>
              </a:ext>
            </a:extLst>
          </p:cNvPr>
          <p:cNvSpPr>
            <a:spLocks noGrp="1"/>
          </p:cNvSpPr>
          <p:nvPr>
            <p:ph type="sldNum" sz="quarter" idx="10"/>
          </p:nvPr>
        </p:nvSpPr>
        <p:spPr>
          <a:xfrm>
            <a:off x="432000" y="6522838"/>
            <a:ext cx="409280" cy="252000"/>
          </a:xfrm>
        </p:spPr>
        <p:txBody>
          <a:bodyPr/>
          <a:lstStyle>
            <a:lvl1pPr algn="ctr">
              <a:defRPr/>
            </a:lvl1pPr>
          </a:lstStyle>
          <a:p>
            <a:fld id="{13126C0A-633A-D74D-A58C-3BD96652DA33}" type="slidenum">
              <a:rPr lang="en-US" smtClean="0"/>
              <a:pPr/>
              <a:t>‹#›</a:t>
            </a:fld>
            <a:endParaRPr lang="en-US"/>
          </a:p>
        </p:txBody>
      </p:sp>
      <p:sp>
        <p:nvSpPr>
          <p:cNvPr id="9" name="Text Placeholder 8">
            <a:extLst>
              <a:ext uri="{FF2B5EF4-FFF2-40B4-BE49-F238E27FC236}">
                <a16:creationId xmlns:a16="http://schemas.microsoft.com/office/drawing/2014/main" id="{9CBDD1CE-346C-8B4E-8C68-CABC26C0A4E6}"/>
              </a:ext>
            </a:extLst>
          </p:cNvPr>
          <p:cNvSpPr>
            <a:spLocks noGrp="1"/>
          </p:cNvSpPr>
          <p:nvPr>
            <p:ph type="body" sz="quarter" idx="13" hasCustomPrompt="1"/>
          </p:nvPr>
        </p:nvSpPr>
        <p:spPr>
          <a:xfrm>
            <a:off x="5904520" y="432000"/>
            <a:ext cx="5040000" cy="1325563"/>
          </a:xfrm>
        </p:spPr>
        <p:txBody>
          <a:bodyPr/>
          <a:lstStyle>
            <a:lvl2pPr algn="l">
              <a:defRPr/>
            </a:lvl2pPr>
          </a:lstStyle>
          <a:p>
            <a:pPr lvl="0"/>
            <a:r>
              <a:rPr lang="en-GB"/>
              <a:t>Click to add text</a:t>
            </a:r>
          </a:p>
        </p:txBody>
      </p:sp>
      <p:sp>
        <p:nvSpPr>
          <p:cNvPr id="14" name="Text Placeholder 13">
            <a:extLst>
              <a:ext uri="{FF2B5EF4-FFF2-40B4-BE49-F238E27FC236}">
                <a16:creationId xmlns:a16="http://schemas.microsoft.com/office/drawing/2014/main" id="{08DD3728-F649-5F40-9B36-B45C41C6965E}"/>
              </a:ext>
            </a:extLst>
          </p:cNvPr>
          <p:cNvSpPr>
            <a:spLocks noGrp="1"/>
          </p:cNvSpPr>
          <p:nvPr>
            <p:ph type="body" sz="quarter" idx="14"/>
          </p:nvPr>
        </p:nvSpPr>
        <p:spPr>
          <a:xfrm>
            <a:off x="432000" y="2160588"/>
            <a:ext cx="10515600" cy="3959225"/>
          </a:xfrm>
        </p:spPr>
        <p:txBody>
          <a:bodyPr/>
          <a:lstStyle>
            <a:lvl3pPr>
              <a:spcBef>
                <a:spcPts val="0"/>
              </a:spcBef>
              <a:spcAft>
                <a:spcPts val="600"/>
              </a:spcAft>
              <a:buFont typeface="Arial" panose="020B0604020202020204" pitchFamily="34" charset="0"/>
              <a:buChar char="•"/>
              <a:defRPr sz="1200"/>
            </a:lvl3pPr>
            <a:lvl4pPr>
              <a:spcBef>
                <a:spcPts val="0"/>
              </a:spcBef>
              <a:spcAft>
                <a:spcPts val="600"/>
              </a:spcAft>
              <a:defRPr/>
            </a:lvl4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to edit Master text styles</a:t>
            </a:r>
          </a:p>
        </p:txBody>
      </p:sp>
      <p:sp>
        <p:nvSpPr>
          <p:cNvPr id="15" name="Rectangle 14">
            <a:extLst>
              <a:ext uri="{FF2B5EF4-FFF2-40B4-BE49-F238E27FC236}">
                <a16:creationId xmlns:a16="http://schemas.microsoft.com/office/drawing/2014/main" id="{1DA2C020-7583-944A-BD2B-E3AEEC9A52F1}"/>
              </a:ext>
            </a:extLst>
          </p:cNvPr>
          <p:cNvSpPr/>
          <p:nvPr userDrawn="1"/>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3955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rgbClr val="C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p:nvPr>
        </p:nvSpPr>
        <p:spPr>
          <a:xfrm>
            <a:off x="432000" y="2519997"/>
            <a:ext cx="5148000" cy="1800000"/>
          </a:xfrm>
        </p:spPr>
        <p:txBody>
          <a:bodyPr lIns="36000">
            <a:spAutoFit/>
          </a:bodyPr>
          <a:lstStyle>
            <a:lvl1pPr>
              <a:defRPr sz="4800">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1BEC7F52-C996-F34C-B9F4-A88D2C909BD2}"/>
              </a:ext>
            </a:extLst>
          </p:cNvPr>
          <p:cNvSpPr>
            <a:spLocks noGrp="1"/>
          </p:cNvSpPr>
          <p:nvPr>
            <p:ph type="sldNum" sz="quarter" idx="10"/>
          </p:nvPr>
        </p:nvSpPr>
        <p:spPr>
          <a:xfrm>
            <a:off x="432000" y="6426000"/>
            <a:ext cx="409280" cy="251025"/>
          </a:xfrm>
        </p:spPr>
        <p:txBody>
          <a:bodyPr lIns="0"/>
          <a:lstStyle>
            <a:lvl1pPr algn="l">
              <a:defRPr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13126C0A-633A-D74D-A58C-3BD96652DA33}" type="slidenum">
              <a:rPr lang="en-US" smtClean="0"/>
              <a:pPr/>
              <a:t>‹#›</a:t>
            </a:fld>
            <a:endParaRPr lang="en-US"/>
          </a:p>
        </p:txBody>
      </p:sp>
      <p:sp>
        <p:nvSpPr>
          <p:cNvPr id="8" name="Picture Placeholder 7">
            <a:extLst>
              <a:ext uri="{FF2B5EF4-FFF2-40B4-BE49-F238E27FC236}">
                <a16:creationId xmlns:a16="http://schemas.microsoft.com/office/drawing/2014/main" id="{A60EECF1-DB71-094B-9706-0CA190FB0A57}"/>
              </a:ext>
            </a:extLst>
          </p:cNvPr>
          <p:cNvSpPr>
            <a:spLocks noGrp="1"/>
          </p:cNvSpPr>
          <p:nvPr>
            <p:ph type="pic" sz="quarter" idx="11" hasCustomPrompt="1"/>
          </p:nvPr>
        </p:nvSpPr>
        <p:spPr>
          <a:xfrm>
            <a:off x="6096000" y="0"/>
            <a:ext cx="6096000" cy="6858000"/>
          </a:xfrm>
          <a:solidFill>
            <a:schemeClr val="bg2"/>
          </a:solidFill>
          <a:ln>
            <a:noFill/>
          </a:ln>
        </p:spPr>
        <p:txBody>
          <a:bodyPr lIns="900000" anchor="ctr" anchorCtr="0"/>
          <a:lstStyle>
            <a:lvl1pPr>
              <a:spcBef>
                <a:spcPts val="0"/>
              </a:spcBef>
              <a:spcAft>
                <a:spcPts val="0"/>
              </a:spcAft>
              <a:defRPr sz="2000">
                <a:solidFill>
                  <a:schemeClr val="bg1"/>
                </a:solidFill>
              </a:defRPr>
            </a:lvl1pPr>
          </a:lstStyle>
          <a:p>
            <a:r>
              <a:rPr lang="en-US"/>
              <a:t>Click ICON to </a:t>
            </a:r>
            <a:br>
              <a:rPr lang="en-US"/>
            </a:br>
            <a:r>
              <a:rPr lang="en-US"/>
              <a:t>insert picture</a:t>
            </a:r>
          </a:p>
        </p:txBody>
      </p:sp>
      <p:pic>
        <p:nvPicPr>
          <p:cNvPr id="5" name="Picture 4">
            <a:extLst>
              <a:ext uri="{FF2B5EF4-FFF2-40B4-BE49-F238E27FC236}">
                <a16:creationId xmlns:a16="http://schemas.microsoft.com/office/drawing/2014/main" id="{CF370D3D-9359-6283-BB17-DF472DA643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7328" y="552809"/>
            <a:ext cx="3600000" cy="399574"/>
          </a:xfrm>
          <a:prstGeom prst="rect">
            <a:avLst/>
          </a:prstGeom>
        </p:spPr>
      </p:pic>
    </p:spTree>
    <p:extLst>
      <p:ext uri="{BB962C8B-B14F-4D97-AF65-F5344CB8AC3E}">
        <p14:creationId xmlns:p14="http://schemas.microsoft.com/office/powerpoint/2010/main" val="376036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or breakout slide">
    <p:bg>
      <p:bgPr>
        <a:solidFill>
          <a:srgbClr val="C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521B-7F85-9B4D-9158-47D1B56A336A}"/>
              </a:ext>
            </a:extLst>
          </p:cNvPr>
          <p:cNvSpPr>
            <a:spLocks noGrp="1"/>
          </p:cNvSpPr>
          <p:nvPr>
            <p:ph type="ctrTitle" hasCustomPrompt="1"/>
          </p:nvPr>
        </p:nvSpPr>
        <p:spPr>
          <a:xfrm>
            <a:off x="1524000" y="576000"/>
            <a:ext cx="9144000" cy="1181862"/>
          </a:xfrm>
        </p:spPr>
        <p:txBody>
          <a:bodyPr lIns="0" tIns="0" anchor="b" anchorCtr="0">
            <a:spAutoFit/>
          </a:bodyPr>
          <a:lstStyle>
            <a:lvl1pPr algn="ctr" fontAlgn="b">
              <a:defRPr sz="4800">
                <a:solidFill>
                  <a:schemeClr val="bg1"/>
                </a:solidFill>
              </a:defRPr>
            </a:lvl1pPr>
          </a:lstStyle>
          <a:p>
            <a:r>
              <a:rPr lang="en-US"/>
              <a:t>Upper heading over 2 lines </a:t>
            </a:r>
            <a:br>
              <a:rPr lang="en-US"/>
            </a:br>
            <a:r>
              <a:rPr lang="en-US"/>
              <a:t>(maximum 8 words)</a:t>
            </a:r>
          </a:p>
        </p:txBody>
      </p:sp>
      <p:cxnSp>
        <p:nvCxnSpPr>
          <p:cNvPr id="8" name="Straight Connector 7">
            <a:extLst>
              <a:ext uri="{FF2B5EF4-FFF2-40B4-BE49-F238E27FC236}">
                <a16:creationId xmlns:a16="http://schemas.microsoft.com/office/drawing/2014/main" id="{F3FB2E31-74B6-8F4B-9F47-E20E687FE662}"/>
              </a:ext>
            </a:extLst>
          </p:cNvPr>
          <p:cNvCxnSpPr>
            <a:cxnSpLocks/>
          </p:cNvCxnSpPr>
          <p:nvPr userDrawn="1"/>
        </p:nvCxnSpPr>
        <p:spPr>
          <a:xfrm>
            <a:off x="6120000" y="1908000"/>
            <a:ext cx="0" cy="2304000"/>
          </a:xfrm>
          <a:prstGeom prst="line">
            <a:avLst/>
          </a:prstGeom>
          <a:ln w="889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F165F67-F2D3-B74D-B15E-25B43758D3E2}"/>
              </a:ext>
            </a:extLst>
          </p:cNvPr>
          <p:cNvSpPr>
            <a:spLocks noGrp="1"/>
          </p:cNvSpPr>
          <p:nvPr>
            <p:ph type="body" sz="quarter" idx="10" hasCustomPrompt="1"/>
          </p:nvPr>
        </p:nvSpPr>
        <p:spPr>
          <a:xfrm>
            <a:off x="1439863" y="4536000"/>
            <a:ext cx="9301162" cy="1188018"/>
          </a:xfrm>
        </p:spPr>
        <p:txBody>
          <a:bodyPr lIns="0">
            <a:spAutoFit/>
          </a:bodyPr>
          <a:lstStyle>
            <a:lvl1pPr algn="ctr">
              <a:spcBef>
                <a:spcPts val="0"/>
              </a:spcBef>
              <a:spcAft>
                <a:spcPts val="0"/>
              </a:spcAft>
              <a:defRPr sz="4800">
                <a:solidFill>
                  <a:schemeClr val="bg1"/>
                </a:solidFill>
              </a:defRPr>
            </a:lvl1pPr>
          </a:lstStyle>
          <a:p>
            <a:pPr lvl="0"/>
            <a:r>
              <a:rPr lang="en-US"/>
              <a:t>lower heading over 2 lines </a:t>
            </a:r>
            <a:br>
              <a:rPr lang="en-US"/>
            </a:br>
            <a:r>
              <a:rPr lang="en-US"/>
              <a:t>(maximum 8 words)</a:t>
            </a:r>
          </a:p>
        </p:txBody>
      </p:sp>
      <p:sp>
        <p:nvSpPr>
          <p:cNvPr id="15" name="Text Placeholder 14">
            <a:extLst>
              <a:ext uri="{FF2B5EF4-FFF2-40B4-BE49-F238E27FC236}">
                <a16:creationId xmlns:a16="http://schemas.microsoft.com/office/drawing/2014/main" id="{AFA22FCA-754B-CD43-B470-6D0AE858FCF2}"/>
              </a:ext>
            </a:extLst>
          </p:cNvPr>
          <p:cNvSpPr>
            <a:spLocks noGrp="1"/>
          </p:cNvSpPr>
          <p:nvPr>
            <p:ph type="body" sz="quarter" idx="11"/>
          </p:nvPr>
        </p:nvSpPr>
        <p:spPr>
          <a:xfrm>
            <a:off x="444000" y="6100741"/>
            <a:ext cx="2160000" cy="355690"/>
          </a:xfrm>
          <a:prstGeom prst="roundRect">
            <a:avLst/>
          </a:prstGeom>
          <a:solidFill>
            <a:schemeClr val="bg1"/>
          </a:solidFill>
        </p:spPr>
        <p:txBody>
          <a:bodyPr lIns="0" tIns="72000" anchor="ctr" anchorCtr="0">
            <a:spAutoFit/>
          </a:bodyPr>
          <a:lstStyle>
            <a:lvl1pPr algn="ctr">
              <a:defRPr cap="none" baseline="0">
                <a:solidFill>
                  <a:schemeClr val="accent1"/>
                </a:solidFill>
              </a:defRPr>
            </a:lvl1pPr>
          </a:lstStyle>
          <a:p>
            <a:pPr lvl="0"/>
            <a:r>
              <a:rPr lang="en-US"/>
              <a:t>Click to edit Master text styles</a:t>
            </a:r>
          </a:p>
        </p:txBody>
      </p:sp>
      <p:pic>
        <p:nvPicPr>
          <p:cNvPr id="4" name="Picture 3">
            <a:extLst>
              <a:ext uri="{FF2B5EF4-FFF2-40B4-BE49-F238E27FC236}">
                <a16:creationId xmlns:a16="http://schemas.microsoft.com/office/drawing/2014/main" id="{E3AF90C9-113E-CC6D-71B8-A5562A3F946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18319" y="6251280"/>
            <a:ext cx="2520000" cy="279701"/>
          </a:xfrm>
          <a:prstGeom prst="rect">
            <a:avLst/>
          </a:prstGeom>
        </p:spPr>
      </p:pic>
    </p:spTree>
    <p:extLst>
      <p:ext uri="{BB962C8B-B14F-4D97-AF65-F5344CB8AC3E}">
        <p14:creationId xmlns:p14="http://schemas.microsoft.com/office/powerpoint/2010/main" val="981935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o slide with photo">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CF1BE25-792A-8841-BBBD-EDC5B66C16F5}"/>
              </a:ext>
            </a:extLst>
          </p:cNvPr>
          <p:cNvSpPr/>
          <p:nvPr userDrawn="1"/>
        </p:nvSpPr>
        <p:spPr>
          <a:xfrm>
            <a:off x="0" y="4"/>
            <a:ext cx="4078288" cy="68579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3322862" cy="1325563"/>
          </a:xfrm>
        </p:spPr>
        <p:txBody>
          <a:bodyPr/>
          <a:lstStyle>
            <a:lvl1pPr>
              <a:defRPr sz="4000">
                <a:solidFill>
                  <a:schemeClr val="bg1"/>
                </a:solidFill>
              </a:defRPr>
            </a:lvl1pPr>
          </a:lstStyle>
          <a:p>
            <a:r>
              <a:rPr lang="en-GB"/>
              <a:t>Click to add text</a:t>
            </a:r>
            <a:endParaRPr lang="en-US"/>
          </a:p>
        </p:txBody>
      </p:sp>
      <p:sp>
        <p:nvSpPr>
          <p:cNvPr id="3" name="Slide Number Placeholder 2">
            <a:extLst>
              <a:ext uri="{FF2B5EF4-FFF2-40B4-BE49-F238E27FC236}">
                <a16:creationId xmlns:a16="http://schemas.microsoft.com/office/drawing/2014/main" id="{1BEC7F52-C996-F34C-B9F4-A88D2C909BD2}"/>
              </a:ext>
            </a:extLst>
          </p:cNvPr>
          <p:cNvSpPr>
            <a:spLocks noGrp="1"/>
          </p:cNvSpPr>
          <p:nvPr>
            <p:ph type="sldNum" sz="quarter" idx="10"/>
          </p:nvPr>
        </p:nvSpPr>
        <p:spPr>
          <a:xfrm>
            <a:off x="432000" y="6426000"/>
            <a:ext cx="409280" cy="251025"/>
          </a:xfrm>
        </p:spPr>
        <p:txBody>
          <a:bodyPr lIns="0"/>
          <a:lstStyle>
            <a:lvl1pPr algn="l">
              <a:defRPr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13126C0A-633A-D74D-A58C-3BD96652DA33}" type="slidenum">
              <a:rPr lang="en-US" smtClean="0"/>
              <a:pPr/>
              <a:t>‹#›</a:t>
            </a:fld>
            <a:endParaRPr lang="en-US"/>
          </a:p>
        </p:txBody>
      </p:sp>
      <p:sp>
        <p:nvSpPr>
          <p:cNvPr id="6" name="Text Placeholder 4">
            <a:extLst>
              <a:ext uri="{FF2B5EF4-FFF2-40B4-BE49-F238E27FC236}">
                <a16:creationId xmlns:a16="http://schemas.microsoft.com/office/drawing/2014/main" id="{7E8EC356-0221-FB4B-BFD3-424B84A26DBB}"/>
              </a:ext>
            </a:extLst>
          </p:cNvPr>
          <p:cNvSpPr>
            <a:spLocks noGrp="1"/>
          </p:cNvSpPr>
          <p:nvPr>
            <p:ph type="body" sz="quarter" idx="12" hasCustomPrompt="1"/>
          </p:nvPr>
        </p:nvSpPr>
        <p:spPr>
          <a:xfrm>
            <a:off x="8113800" y="2160000"/>
            <a:ext cx="3240000" cy="3960000"/>
          </a:xfrm>
        </p:spPr>
        <p:txBody>
          <a:bodyPr>
            <a:noAutofit/>
          </a:bodyPr>
          <a:lstStyle>
            <a:lvl3pPr>
              <a:defRPr sz="1200">
                <a:solidFill>
                  <a:schemeClr val="tx1"/>
                </a:solidFill>
              </a:defRPr>
            </a:lvl3pPr>
          </a:lstStyle>
          <a:p>
            <a:pPr lvl="2"/>
            <a:r>
              <a:rPr lang="en-GB"/>
              <a:t>Click to add text</a:t>
            </a:r>
          </a:p>
        </p:txBody>
      </p:sp>
      <p:sp>
        <p:nvSpPr>
          <p:cNvPr id="7" name="Text Placeholder 4">
            <a:extLst>
              <a:ext uri="{FF2B5EF4-FFF2-40B4-BE49-F238E27FC236}">
                <a16:creationId xmlns:a16="http://schemas.microsoft.com/office/drawing/2014/main" id="{B3FC4923-4D13-3A43-9F6F-B37AA612EDCB}"/>
              </a:ext>
            </a:extLst>
          </p:cNvPr>
          <p:cNvSpPr>
            <a:spLocks noGrp="1"/>
          </p:cNvSpPr>
          <p:nvPr>
            <p:ph type="body" sz="quarter" idx="14" hasCustomPrompt="1"/>
          </p:nvPr>
        </p:nvSpPr>
        <p:spPr>
          <a:xfrm>
            <a:off x="4476000" y="2160000"/>
            <a:ext cx="3240000" cy="3960000"/>
          </a:xfrm>
        </p:spPr>
        <p:txBody>
          <a:bodyPr>
            <a:noAutofit/>
          </a:bodyPr>
          <a:lstStyle>
            <a:lvl3pPr>
              <a:defRPr sz="1200">
                <a:solidFill>
                  <a:schemeClr val="tx1"/>
                </a:solidFill>
              </a:defRPr>
            </a:lvl3pPr>
          </a:lstStyle>
          <a:p>
            <a:pPr lvl="2"/>
            <a:r>
              <a:rPr lang="en-GB"/>
              <a:t>Click to add text</a:t>
            </a:r>
          </a:p>
        </p:txBody>
      </p:sp>
      <p:cxnSp>
        <p:nvCxnSpPr>
          <p:cNvPr id="19" name="Straight Connector 18">
            <a:extLst>
              <a:ext uri="{FF2B5EF4-FFF2-40B4-BE49-F238E27FC236}">
                <a16:creationId xmlns:a16="http://schemas.microsoft.com/office/drawing/2014/main" id="{9FEBB5E5-A923-EF47-A02B-1BFE0CA43892}"/>
              </a:ext>
            </a:extLst>
          </p:cNvPr>
          <p:cNvCxnSpPr/>
          <p:nvPr userDrawn="1"/>
        </p:nvCxnSpPr>
        <p:spPr>
          <a:xfrm>
            <a:off x="4476000" y="1944000"/>
            <a:ext cx="68770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8">
            <a:extLst>
              <a:ext uri="{FF2B5EF4-FFF2-40B4-BE49-F238E27FC236}">
                <a16:creationId xmlns:a16="http://schemas.microsoft.com/office/drawing/2014/main" id="{9F3FFD03-094B-8645-B284-853283E5267C}"/>
              </a:ext>
            </a:extLst>
          </p:cNvPr>
          <p:cNvSpPr>
            <a:spLocks noGrp="1"/>
          </p:cNvSpPr>
          <p:nvPr>
            <p:ph type="body" sz="quarter" idx="13" hasCustomPrompt="1"/>
          </p:nvPr>
        </p:nvSpPr>
        <p:spPr>
          <a:xfrm>
            <a:off x="6096001" y="432000"/>
            <a:ext cx="5257050" cy="1325563"/>
          </a:xfrm>
        </p:spPr>
        <p:txBody>
          <a:bodyPr/>
          <a:lstStyle>
            <a:lvl2pPr algn="l">
              <a:defRPr sz="1600"/>
            </a:lvl2pPr>
          </a:lstStyle>
          <a:p>
            <a:pPr lvl="1"/>
            <a:r>
              <a:rPr lang="en-GB"/>
              <a:t>Click to add text</a:t>
            </a:r>
          </a:p>
        </p:txBody>
      </p:sp>
      <p:sp>
        <p:nvSpPr>
          <p:cNvPr id="15" name="Text Placeholder 8">
            <a:extLst>
              <a:ext uri="{FF2B5EF4-FFF2-40B4-BE49-F238E27FC236}">
                <a16:creationId xmlns:a16="http://schemas.microsoft.com/office/drawing/2014/main" id="{A5451675-45EF-A148-9C7B-1C19FA585076}"/>
              </a:ext>
            </a:extLst>
          </p:cNvPr>
          <p:cNvSpPr>
            <a:spLocks noGrp="1"/>
          </p:cNvSpPr>
          <p:nvPr>
            <p:ph type="body" sz="quarter" idx="16" hasCustomPrompt="1"/>
          </p:nvPr>
        </p:nvSpPr>
        <p:spPr>
          <a:xfrm>
            <a:off x="432000" y="2160000"/>
            <a:ext cx="3322862" cy="1974720"/>
          </a:xfrm>
        </p:spPr>
        <p:txBody>
          <a:bodyPr/>
          <a:lstStyle>
            <a:lvl2pPr algn="l">
              <a:defRPr>
                <a:solidFill>
                  <a:schemeClr val="bg1"/>
                </a:solidFill>
              </a:defRPr>
            </a:lvl2pPr>
            <a:lvl3pPr>
              <a:defRPr>
                <a:solidFill>
                  <a:schemeClr val="bg1"/>
                </a:solidFill>
              </a:defRPr>
            </a:lvl3pPr>
          </a:lstStyle>
          <a:p>
            <a:pPr lvl="1"/>
            <a:r>
              <a:rPr lang="en-GB"/>
              <a:t>Click to add text</a:t>
            </a:r>
          </a:p>
        </p:txBody>
      </p:sp>
      <p:sp>
        <p:nvSpPr>
          <p:cNvPr id="16" name="Picture Placeholder 9">
            <a:extLst>
              <a:ext uri="{FF2B5EF4-FFF2-40B4-BE49-F238E27FC236}">
                <a16:creationId xmlns:a16="http://schemas.microsoft.com/office/drawing/2014/main" id="{85C9CAFF-D230-2D4F-8FFA-99210016398A}"/>
              </a:ext>
            </a:extLst>
          </p:cNvPr>
          <p:cNvSpPr>
            <a:spLocks noGrp="1"/>
          </p:cNvSpPr>
          <p:nvPr>
            <p:ph type="pic" sz="quarter" idx="17"/>
          </p:nvPr>
        </p:nvSpPr>
        <p:spPr>
          <a:xfrm>
            <a:off x="4476000" y="432000"/>
            <a:ext cx="1325562" cy="1325562"/>
          </a:xfrm>
          <a:prstGeom prst="roundRect">
            <a:avLst/>
          </a:prstGeom>
          <a:solidFill>
            <a:schemeClr val="bg2"/>
          </a:solidFill>
        </p:spPr>
        <p:txBody>
          <a:bodyPr/>
          <a:lstStyle>
            <a:lvl1pPr>
              <a:defRPr>
                <a:solidFill>
                  <a:schemeClr val="bg1"/>
                </a:solidFill>
              </a:defRPr>
            </a:lvl1pPr>
          </a:lstStyle>
          <a:p>
            <a:r>
              <a:rPr lang="en-US"/>
              <a:t>Click icon to add picture</a:t>
            </a:r>
          </a:p>
        </p:txBody>
      </p:sp>
      <p:sp>
        <p:nvSpPr>
          <p:cNvPr id="4" name="Slide Number Placeholder 5">
            <a:extLst>
              <a:ext uri="{FF2B5EF4-FFF2-40B4-BE49-F238E27FC236}">
                <a16:creationId xmlns:a16="http://schemas.microsoft.com/office/drawing/2014/main" id="{E2CC7A32-7C24-5FFA-27D4-5F4CDB65249A}"/>
              </a:ext>
            </a:extLst>
          </p:cNvPr>
          <p:cNvSpPr txBox="1">
            <a:spLocks/>
          </p:cNvSpPr>
          <p:nvPr userDrawn="1"/>
        </p:nvSpPr>
        <p:spPr>
          <a:xfrm>
            <a:off x="11353800" y="6414437"/>
            <a:ext cx="409280" cy="262588"/>
          </a:xfrm>
          <a:prstGeom prst="rect">
            <a:avLst/>
          </a:prstGeom>
        </p:spPr>
        <p:txBody>
          <a:bodyPr vert="horz" lIns="0" tIns="0" rIns="0" bIns="0" rtlCol="0" anchor="ctr"/>
          <a:lstStyle>
            <a:defPPr>
              <a:defRPr lang="en-US"/>
            </a:defPPr>
            <a:lvl1pPr marL="0" algn="r" defTabSz="914400" rtl="0" eaLnBrk="1" latinLnBrk="0" hangingPunct="1">
              <a:defRPr sz="1000" b="0" i="0" kern="1200">
                <a:solidFill>
                  <a:schemeClr val="bg2"/>
                </a:solidFill>
                <a:latin typeface="DM Sans" pitchFamily="2" charset="77"/>
                <a:ea typeface="Roboto" panose="02000000000000000000" pitchFamily="2" charset="0"/>
                <a:cs typeface="Roboto" panose="02000000000000000000"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26C0A-633A-D74D-A58C-3BD96652DA33}" type="slidenum">
              <a:rPr lang="en-US" smtClean="0"/>
              <a:pPr/>
              <a:t>‹#›</a:t>
            </a:fld>
            <a:endParaRPr lang="en-US"/>
          </a:p>
        </p:txBody>
      </p:sp>
    </p:spTree>
    <p:extLst>
      <p:ext uri="{BB962C8B-B14F-4D97-AF65-F5344CB8AC3E}">
        <p14:creationId xmlns:p14="http://schemas.microsoft.com/office/powerpoint/2010/main" val="3563723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intro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4500000" cy="900000"/>
          </a:xfrm>
        </p:spPr>
        <p:txBody>
          <a:bodyPr/>
          <a:lstStyle>
            <a:lvl1pPr>
              <a:defRPr sz="4000"/>
            </a:lvl1pPr>
          </a:lstStyle>
          <a:p>
            <a:r>
              <a:rPr lang="en-US"/>
              <a:t>Click to add text</a:t>
            </a:r>
          </a:p>
        </p:txBody>
      </p:sp>
      <p:sp>
        <p:nvSpPr>
          <p:cNvPr id="14" name="Text Placeholder 13">
            <a:extLst>
              <a:ext uri="{FF2B5EF4-FFF2-40B4-BE49-F238E27FC236}">
                <a16:creationId xmlns:a16="http://schemas.microsoft.com/office/drawing/2014/main" id="{08DD3728-F649-5F40-9B36-B45C41C6965E}"/>
              </a:ext>
            </a:extLst>
          </p:cNvPr>
          <p:cNvSpPr>
            <a:spLocks noGrp="1"/>
          </p:cNvSpPr>
          <p:nvPr>
            <p:ph type="body" sz="quarter" idx="14" hasCustomPrompt="1"/>
          </p:nvPr>
        </p:nvSpPr>
        <p:spPr>
          <a:xfrm>
            <a:off x="432000" y="1619999"/>
            <a:ext cx="4500000" cy="4500000"/>
          </a:xfrm>
        </p:spPr>
        <p:txBody>
          <a:bodyPr lIns="36000"/>
          <a:lstStyle>
            <a:lvl3pPr>
              <a:defRPr sz="1200"/>
            </a:lvl3pPr>
          </a:lstStyle>
          <a:p>
            <a:pPr lvl="2"/>
            <a:r>
              <a:rPr lang="en-GB"/>
              <a:t>Click to add text</a:t>
            </a:r>
          </a:p>
        </p:txBody>
      </p:sp>
      <p:sp>
        <p:nvSpPr>
          <p:cNvPr id="16" name="Slide Number Placeholder 2">
            <a:extLst>
              <a:ext uri="{FF2B5EF4-FFF2-40B4-BE49-F238E27FC236}">
                <a16:creationId xmlns:a16="http://schemas.microsoft.com/office/drawing/2014/main" id="{20508B17-9E2E-8D40-A54F-8F2E208895C1}"/>
              </a:ext>
            </a:extLst>
          </p:cNvPr>
          <p:cNvSpPr>
            <a:spLocks noGrp="1"/>
          </p:cNvSpPr>
          <p:nvPr>
            <p:ph type="sldNum" sz="quarter" idx="10"/>
          </p:nvPr>
        </p:nvSpPr>
        <p:spPr>
          <a:xfrm>
            <a:off x="432000" y="6426000"/>
            <a:ext cx="409280" cy="251025"/>
          </a:xfrm>
        </p:spPr>
        <p:txBody>
          <a:bodyPr lIns="0"/>
          <a:lstStyle>
            <a:lvl1pPr algn="l">
              <a:defRPr sz="1000"/>
            </a:lvl1pPr>
          </a:lstStyle>
          <a:p>
            <a:fld id="{13126C0A-633A-D74D-A58C-3BD96652DA33}" type="slidenum">
              <a:rPr lang="en-US" smtClean="0"/>
              <a:pPr/>
              <a:t>‹#›</a:t>
            </a:fld>
            <a:endParaRPr lang="en-US"/>
          </a:p>
        </p:txBody>
      </p:sp>
      <p:sp>
        <p:nvSpPr>
          <p:cNvPr id="7" name="Picture Placeholder 7">
            <a:extLst>
              <a:ext uri="{FF2B5EF4-FFF2-40B4-BE49-F238E27FC236}">
                <a16:creationId xmlns:a16="http://schemas.microsoft.com/office/drawing/2014/main" id="{55E51282-E16B-A448-B273-7FCE2F1418FC}"/>
              </a:ext>
            </a:extLst>
          </p:cNvPr>
          <p:cNvSpPr>
            <a:spLocks noGrp="1"/>
          </p:cNvSpPr>
          <p:nvPr>
            <p:ph type="pic" sz="quarter" idx="11" hasCustomPrompt="1"/>
          </p:nvPr>
        </p:nvSpPr>
        <p:spPr>
          <a:xfrm>
            <a:off x="6096000" y="0"/>
            <a:ext cx="6096000" cy="6858000"/>
          </a:xfrm>
          <a:solidFill>
            <a:schemeClr val="bg2"/>
          </a:solidFill>
          <a:ln>
            <a:noFill/>
          </a:ln>
        </p:spPr>
        <p:txBody>
          <a:bodyPr lIns="900000" anchor="ctr" anchorCtr="0"/>
          <a:lstStyle>
            <a:lvl1pPr>
              <a:spcBef>
                <a:spcPts val="0"/>
              </a:spcBef>
              <a:spcAft>
                <a:spcPts val="0"/>
              </a:spcAft>
              <a:defRPr sz="2000">
                <a:solidFill>
                  <a:schemeClr val="bg1"/>
                </a:solidFill>
              </a:defRPr>
            </a:lvl1pPr>
          </a:lstStyle>
          <a:p>
            <a:r>
              <a:rPr lang="en-US"/>
              <a:t>Click ICON to </a:t>
            </a:r>
            <a:br>
              <a:rPr lang="en-US"/>
            </a:br>
            <a:r>
              <a:rPr lang="en-US"/>
              <a:t>insert picture</a:t>
            </a:r>
          </a:p>
        </p:txBody>
      </p:sp>
      <p:sp>
        <p:nvSpPr>
          <p:cNvPr id="8" name="Rectangle 7">
            <a:extLst>
              <a:ext uri="{FF2B5EF4-FFF2-40B4-BE49-F238E27FC236}">
                <a16:creationId xmlns:a16="http://schemas.microsoft.com/office/drawing/2014/main" id="{5F36651B-A502-954C-B397-6F06832480C8}"/>
              </a:ext>
            </a:extLst>
          </p:cNvPr>
          <p:cNvSpPr/>
          <p:nvPr userDrawn="1"/>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127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slide plus image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1D5E1-0F60-B94F-BE78-5D113F3ABF86}"/>
              </a:ext>
            </a:extLst>
          </p:cNvPr>
          <p:cNvSpPr>
            <a:spLocks noGrp="1"/>
          </p:cNvSpPr>
          <p:nvPr>
            <p:ph type="title" hasCustomPrompt="1"/>
          </p:nvPr>
        </p:nvSpPr>
        <p:spPr>
          <a:xfrm>
            <a:off x="432000" y="432000"/>
            <a:ext cx="7200000" cy="900000"/>
          </a:xfrm>
        </p:spPr>
        <p:txBody>
          <a:bodyPr/>
          <a:lstStyle>
            <a:lvl1pPr>
              <a:defRPr sz="4000"/>
            </a:lvl1pPr>
          </a:lstStyle>
          <a:p>
            <a:r>
              <a:rPr lang="en-GB"/>
              <a:t>Click to add text</a:t>
            </a:r>
            <a:endParaRPr lang="en-US"/>
          </a:p>
        </p:txBody>
      </p:sp>
      <p:sp>
        <p:nvSpPr>
          <p:cNvPr id="12" name="Slide Number Placeholder 2">
            <a:extLst>
              <a:ext uri="{FF2B5EF4-FFF2-40B4-BE49-F238E27FC236}">
                <a16:creationId xmlns:a16="http://schemas.microsoft.com/office/drawing/2014/main" id="{2711BE0F-517A-7546-B6EF-C60F95423AF7}"/>
              </a:ext>
            </a:extLst>
          </p:cNvPr>
          <p:cNvSpPr>
            <a:spLocks noGrp="1"/>
          </p:cNvSpPr>
          <p:nvPr>
            <p:ph type="sldNum" sz="quarter" idx="10"/>
          </p:nvPr>
        </p:nvSpPr>
        <p:spPr>
          <a:xfrm>
            <a:off x="431999" y="6408004"/>
            <a:ext cx="409280" cy="269021"/>
          </a:xfrm>
        </p:spPr>
        <p:txBody>
          <a:bodyPr/>
          <a:lstStyle>
            <a:lvl1pPr algn="l">
              <a:defRPr>
                <a:solidFill>
                  <a:schemeClr val="bg2"/>
                </a:solidFill>
              </a:defRPr>
            </a:lvl1pPr>
          </a:lstStyle>
          <a:p>
            <a:fld id="{13126C0A-633A-D74D-A58C-3BD96652DA33}" type="slidenum">
              <a:rPr lang="en-US" smtClean="0"/>
              <a:pPr/>
              <a:t>‹#›</a:t>
            </a:fld>
            <a:endParaRPr lang="en-US"/>
          </a:p>
        </p:txBody>
      </p:sp>
      <p:sp>
        <p:nvSpPr>
          <p:cNvPr id="11" name="Rectangle 10">
            <a:extLst>
              <a:ext uri="{FF2B5EF4-FFF2-40B4-BE49-F238E27FC236}">
                <a16:creationId xmlns:a16="http://schemas.microsoft.com/office/drawing/2014/main" id="{3F6EFDFC-EC2B-3F42-8553-CD98B35CF3E4}"/>
              </a:ext>
            </a:extLst>
          </p:cNvPr>
          <p:cNvSpPr/>
          <p:nvPr userDrawn="1"/>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3">
            <a:extLst>
              <a:ext uri="{FF2B5EF4-FFF2-40B4-BE49-F238E27FC236}">
                <a16:creationId xmlns:a16="http://schemas.microsoft.com/office/drawing/2014/main" id="{BD1B30C6-0967-9848-A0C4-506A8BF8965F}"/>
              </a:ext>
            </a:extLst>
          </p:cNvPr>
          <p:cNvSpPr>
            <a:spLocks noGrp="1"/>
          </p:cNvSpPr>
          <p:nvPr>
            <p:ph type="pic" sz="quarter" idx="18" hasCustomPrompt="1"/>
          </p:nvPr>
        </p:nvSpPr>
        <p:spPr>
          <a:xfrm>
            <a:off x="8640000" y="432000"/>
            <a:ext cx="3240000" cy="1800000"/>
          </a:xfrm>
          <a:prstGeom prst="roundRect">
            <a:avLst/>
          </a:prstGeom>
          <a:solidFill>
            <a:schemeClr val="bg2"/>
          </a:solidFill>
        </p:spPr>
        <p:txBody>
          <a:bodyPr/>
          <a:lstStyle>
            <a:lvl1pPr>
              <a:defRPr>
                <a:solidFill>
                  <a:schemeClr val="bg1"/>
                </a:solidFill>
              </a:defRPr>
            </a:lvl1pPr>
          </a:lstStyle>
          <a:p>
            <a:r>
              <a:rPr lang="en-US"/>
              <a:t>Click ICON to insert picture</a:t>
            </a:r>
          </a:p>
        </p:txBody>
      </p:sp>
      <p:sp>
        <p:nvSpPr>
          <p:cNvPr id="17" name="Picture Placeholder 3">
            <a:extLst>
              <a:ext uri="{FF2B5EF4-FFF2-40B4-BE49-F238E27FC236}">
                <a16:creationId xmlns:a16="http://schemas.microsoft.com/office/drawing/2014/main" id="{1BB79E60-252B-4E4A-87F7-DC0B0B52CA43}"/>
              </a:ext>
            </a:extLst>
          </p:cNvPr>
          <p:cNvSpPr>
            <a:spLocks noGrp="1"/>
          </p:cNvSpPr>
          <p:nvPr>
            <p:ph type="pic" sz="quarter" idx="19" hasCustomPrompt="1"/>
          </p:nvPr>
        </p:nvSpPr>
        <p:spPr>
          <a:xfrm>
            <a:off x="8640000" y="2520000"/>
            <a:ext cx="3240000" cy="1800000"/>
          </a:xfrm>
          <a:prstGeom prst="roundRect">
            <a:avLst/>
          </a:prstGeom>
          <a:solidFill>
            <a:schemeClr val="bg2"/>
          </a:solidFill>
        </p:spPr>
        <p:txBody>
          <a:bodyPr/>
          <a:lstStyle>
            <a:lvl1pPr>
              <a:defRPr>
                <a:solidFill>
                  <a:schemeClr val="bg1"/>
                </a:solidFill>
              </a:defRPr>
            </a:lvl1pPr>
          </a:lstStyle>
          <a:p>
            <a:r>
              <a:rPr lang="en-US"/>
              <a:t>Click ICON to insert picture</a:t>
            </a:r>
          </a:p>
        </p:txBody>
      </p:sp>
      <p:sp>
        <p:nvSpPr>
          <p:cNvPr id="18" name="Picture Placeholder 3">
            <a:extLst>
              <a:ext uri="{FF2B5EF4-FFF2-40B4-BE49-F238E27FC236}">
                <a16:creationId xmlns:a16="http://schemas.microsoft.com/office/drawing/2014/main" id="{78C32B92-B407-5144-B63B-3BE8FDAF86D3}"/>
              </a:ext>
            </a:extLst>
          </p:cNvPr>
          <p:cNvSpPr>
            <a:spLocks noGrp="1"/>
          </p:cNvSpPr>
          <p:nvPr>
            <p:ph type="pic" sz="quarter" idx="20" hasCustomPrompt="1"/>
          </p:nvPr>
        </p:nvSpPr>
        <p:spPr>
          <a:xfrm>
            <a:off x="8640000" y="4608004"/>
            <a:ext cx="3240000" cy="1800000"/>
          </a:xfrm>
          <a:prstGeom prst="roundRect">
            <a:avLst/>
          </a:prstGeom>
          <a:solidFill>
            <a:schemeClr val="bg2"/>
          </a:solidFill>
        </p:spPr>
        <p:txBody>
          <a:bodyPr/>
          <a:lstStyle>
            <a:lvl1pPr>
              <a:defRPr>
                <a:solidFill>
                  <a:schemeClr val="bg1"/>
                </a:solidFill>
              </a:defRPr>
            </a:lvl1pPr>
          </a:lstStyle>
          <a:p>
            <a:r>
              <a:rPr lang="en-US"/>
              <a:t>Click ICON to insert picture</a:t>
            </a:r>
          </a:p>
        </p:txBody>
      </p:sp>
      <p:sp>
        <p:nvSpPr>
          <p:cNvPr id="8" name="Text Placeholder 13">
            <a:extLst>
              <a:ext uri="{FF2B5EF4-FFF2-40B4-BE49-F238E27FC236}">
                <a16:creationId xmlns:a16="http://schemas.microsoft.com/office/drawing/2014/main" id="{9F28724B-707B-C741-AB17-9948246D4341}"/>
              </a:ext>
            </a:extLst>
          </p:cNvPr>
          <p:cNvSpPr>
            <a:spLocks noGrp="1"/>
          </p:cNvSpPr>
          <p:nvPr>
            <p:ph type="body" sz="quarter" idx="14" hasCustomPrompt="1"/>
          </p:nvPr>
        </p:nvSpPr>
        <p:spPr>
          <a:xfrm>
            <a:off x="432000" y="1619999"/>
            <a:ext cx="7200000" cy="4500000"/>
          </a:xfrm>
        </p:spPr>
        <p:txBody>
          <a:bodyPr lIns="36000"/>
          <a:lstStyle>
            <a:lvl3pPr>
              <a:defRPr sz="1200"/>
            </a:lvl3pPr>
          </a:lstStyle>
          <a:p>
            <a:pPr lvl="2"/>
            <a:r>
              <a:rPr lang="en-GB"/>
              <a:t>Click to add text</a:t>
            </a:r>
          </a:p>
        </p:txBody>
      </p:sp>
    </p:spTree>
    <p:extLst>
      <p:ext uri="{BB962C8B-B14F-4D97-AF65-F5344CB8AC3E}">
        <p14:creationId xmlns:p14="http://schemas.microsoft.com/office/powerpoint/2010/main" val="7706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C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521B-7F85-9B4D-9158-47D1B56A336A}"/>
              </a:ext>
            </a:extLst>
          </p:cNvPr>
          <p:cNvSpPr>
            <a:spLocks noGrp="1"/>
          </p:cNvSpPr>
          <p:nvPr>
            <p:ph type="ctrTitle" hasCustomPrompt="1"/>
          </p:nvPr>
        </p:nvSpPr>
        <p:spPr>
          <a:xfrm>
            <a:off x="1524000" y="2984085"/>
            <a:ext cx="9144000" cy="1262469"/>
          </a:xfrm>
        </p:spPr>
        <p:txBody>
          <a:bodyPr anchor="t" anchorCtr="0"/>
          <a:lstStyle>
            <a:lvl1pPr algn="ctr">
              <a:defRPr sz="4800">
                <a:solidFill>
                  <a:schemeClr val="bg1"/>
                </a:solidFill>
              </a:defRPr>
            </a:lvl1pPr>
          </a:lstStyle>
          <a:p>
            <a:r>
              <a:rPr lang="en-GB"/>
              <a:t>Thank you</a:t>
            </a:r>
            <a:endParaRPr lang="en-US"/>
          </a:p>
        </p:txBody>
      </p:sp>
      <p:sp>
        <p:nvSpPr>
          <p:cNvPr id="3" name="Subtitle 2">
            <a:extLst>
              <a:ext uri="{FF2B5EF4-FFF2-40B4-BE49-F238E27FC236}">
                <a16:creationId xmlns:a16="http://schemas.microsoft.com/office/drawing/2014/main" id="{E24744F2-8077-5F40-B2CC-FD6C6DEFD370}"/>
              </a:ext>
            </a:extLst>
          </p:cNvPr>
          <p:cNvSpPr>
            <a:spLocks noGrp="1"/>
          </p:cNvSpPr>
          <p:nvPr>
            <p:ph type="subTitle" idx="1" hasCustomPrompt="1"/>
          </p:nvPr>
        </p:nvSpPr>
        <p:spPr>
          <a:xfrm>
            <a:off x="1524000" y="4338630"/>
            <a:ext cx="9144000" cy="1655762"/>
          </a:xfrm>
        </p:spPr>
        <p:txBody>
          <a:bodyPr/>
          <a:lstStyle>
            <a:lvl1pPr marL="0" indent="0" algn="ctr">
              <a:buNone/>
              <a:defRPr sz="2400" b="0" i="0" cap="none">
                <a:solidFill>
                  <a:schemeClr val="bg1"/>
                </a:solidFill>
                <a:latin typeface="DM Sans" pitchFamily="2" charset="77"/>
                <a:ea typeface="Roboto Light" panose="02000000000000000000" pitchFamily="2" charset="0"/>
                <a:cs typeface="Roboto Light"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www.latrobe.edu.au </a:t>
            </a:r>
          </a:p>
          <a:p>
            <a:r>
              <a:rPr lang="en-GB"/>
              <a:t>www.latrobe.edu.au/otarc</a:t>
            </a:r>
            <a:endParaRPr lang="en-US"/>
          </a:p>
        </p:txBody>
      </p:sp>
      <p:sp>
        <p:nvSpPr>
          <p:cNvPr id="9" name="Rectangle 8">
            <a:extLst>
              <a:ext uri="{FF2B5EF4-FFF2-40B4-BE49-F238E27FC236}">
                <a16:creationId xmlns:a16="http://schemas.microsoft.com/office/drawing/2014/main" id="{B979811A-514D-164F-B961-BD39405EF531}"/>
              </a:ext>
            </a:extLst>
          </p:cNvPr>
          <p:cNvSpPr/>
          <p:nvPr userDrawn="1"/>
        </p:nvSpPr>
        <p:spPr>
          <a:xfrm>
            <a:off x="699911" y="6086468"/>
            <a:ext cx="10803467" cy="400110"/>
          </a:xfrm>
          <a:prstGeom prst="rect">
            <a:avLst/>
          </a:prstGeom>
          <a:noFill/>
        </p:spPr>
        <p:txBody>
          <a:bodyPr wrap="square">
            <a:spAutoFit/>
          </a:bodyPr>
          <a:lstStyle/>
          <a:p>
            <a:r>
              <a:rPr lang="en-US" sz="1000" b="0" i="0">
                <a:solidFill>
                  <a:schemeClr val="bg1"/>
                </a:solidFill>
                <a:latin typeface="DM Sans" pitchFamily="2" charset="77"/>
                <a:ea typeface="Roboto Light" panose="02000000000000000000" pitchFamily="2" charset="0"/>
                <a:cs typeface="Roboto Light" panose="02000000000000000000" pitchFamily="2" charset="0"/>
              </a:rPr>
              <a:t>La Trobe</a:t>
            </a:r>
            <a:r>
              <a:rPr lang="en-US" sz="1000" b="0" i="0" baseline="0">
                <a:solidFill>
                  <a:schemeClr val="bg1"/>
                </a:solidFill>
                <a:latin typeface="DM Sans" pitchFamily="2" charset="77"/>
                <a:ea typeface="Roboto Light" panose="02000000000000000000" pitchFamily="2" charset="0"/>
                <a:cs typeface="Roboto Light" panose="02000000000000000000" pitchFamily="2" charset="0"/>
              </a:rPr>
              <a:t> University</a:t>
            </a:r>
          </a:p>
          <a:p>
            <a:pPr>
              <a:tabLst>
                <a:tab pos="11123613" algn="r"/>
              </a:tabLst>
            </a:pPr>
            <a:r>
              <a:rPr lang="en-US" sz="1000" b="0" i="0" baseline="0">
                <a:solidFill>
                  <a:schemeClr val="bg1"/>
                </a:solidFill>
                <a:latin typeface="DM Sans" pitchFamily="2" charset="77"/>
                <a:ea typeface="Roboto Light" panose="02000000000000000000" pitchFamily="2" charset="0"/>
                <a:cs typeface="Roboto Light" panose="02000000000000000000" pitchFamily="2" charset="0"/>
              </a:rPr>
              <a:t>CRICOS Provider Code Number 00115M	</a:t>
            </a:r>
            <a:r>
              <a:rPr lang="en-US" sz="1000" b="0" i="0">
                <a:solidFill>
                  <a:schemeClr val="bg1"/>
                </a:solidFill>
                <a:latin typeface="DM Sans" pitchFamily="2" charset="77"/>
                <a:ea typeface="Roboto Light" panose="02000000000000000000" pitchFamily="2" charset="0"/>
                <a:cs typeface="Roboto Light" panose="02000000000000000000" pitchFamily="2" charset="0"/>
              </a:rPr>
              <a:t>© Copyright La Trobe University 2026</a:t>
            </a:r>
          </a:p>
        </p:txBody>
      </p:sp>
      <p:pic>
        <p:nvPicPr>
          <p:cNvPr id="5" name="Picture 4">
            <a:extLst>
              <a:ext uri="{FF2B5EF4-FFF2-40B4-BE49-F238E27FC236}">
                <a16:creationId xmlns:a16="http://schemas.microsoft.com/office/drawing/2014/main" id="{5D6D96E8-7CFA-2F3E-2E70-87224BFE10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96000" y="1490088"/>
            <a:ext cx="3600000" cy="399573"/>
          </a:xfrm>
          <a:prstGeom prst="rect">
            <a:avLst/>
          </a:prstGeom>
        </p:spPr>
      </p:pic>
    </p:spTree>
    <p:extLst>
      <p:ext uri="{BB962C8B-B14F-4D97-AF65-F5344CB8AC3E}">
        <p14:creationId xmlns:p14="http://schemas.microsoft.com/office/powerpoint/2010/main" val="687863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Heading + Content 2-co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Heading</a:t>
            </a:r>
          </a:p>
        </p:txBody>
      </p:sp>
      <p:sp>
        <p:nvSpPr>
          <p:cNvPr id="3" name="Content Placeholder 2"/>
          <p:cNvSpPr>
            <a:spLocks noGrp="1"/>
          </p:cNvSpPr>
          <p:nvPr>
            <p:ph sz="half" idx="1" hasCustomPrompt="1"/>
          </p:nvPr>
        </p:nvSpPr>
        <p:spPr>
          <a:xfrm>
            <a:off x="838200" y="2772699"/>
            <a:ext cx="5181600" cy="3404264"/>
          </a:xfrm>
        </p:spPr>
        <p:txBody>
          <a:bodyPr/>
          <a:lstStyle>
            <a:lvl1pPr>
              <a:defRPr/>
            </a:lvl1pPr>
            <a:lvl4pPr marL="1371600" indent="0">
              <a:buNone/>
              <a:defRPr/>
            </a:lvl4pPr>
          </a:lstStyle>
          <a:p>
            <a:pPr lvl="0"/>
            <a:r>
              <a:rPr lang="en-US"/>
              <a:t>Bulleted list</a:t>
            </a:r>
          </a:p>
        </p:txBody>
      </p:sp>
      <p:sp>
        <p:nvSpPr>
          <p:cNvPr id="4" name="Content Placeholder 3"/>
          <p:cNvSpPr>
            <a:spLocks noGrp="1"/>
          </p:cNvSpPr>
          <p:nvPr>
            <p:ph sz="half" idx="2" hasCustomPrompt="1"/>
          </p:nvPr>
        </p:nvSpPr>
        <p:spPr>
          <a:xfrm>
            <a:off x="6172200" y="2772699"/>
            <a:ext cx="5181600" cy="3404264"/>
          </a:xfrm>
        </p:spPr>
        <p:txBody>
          <a:bodyPr/>
          <a:lstStyle>
            <a:lvl1pPr>
              <a:defRPr/>
            </a:lvl1pPr>
          </a:lstStyle>
          <a:p>
            <a:pPr lvl="0"/>
            <a:r>
              <a:rPr lang="en-US"/>
              <a:t>Bulleted list</a:t>
            </a:r>
          </a:p>
        </p:txBody>
      </p:sp>
      <p:sp>
        <p:nvSpPr>
          <p:cNvPr id="5" name="Slide Number Placeholder 5">
            <a:extLst>
              <a:ext uri="{FF2B5EF4-FFF2-40B4-BE49-F238E27FC236}">
                <a16:creationId xmlns:a16="http://schemas.microsoft.com/office/drawing/2014/main" id="{E4727087-E6EA-DDBB-5672-D6BF0D7C6B33}"/>
              </a:ext>
            </a:extLst>
          </p:cNvPr>
          <p:cNvSpPr>
            <a:spLocks noGrp="1"/>
          </p:cNvSpPr>
          <p:nvPr>
            <p:ph type="sldNum" sz="quarter" idx="4"/>
          </p:nvPr>
        </p:nvSpPr>
        <p:spPr>
          <a:xfrm>
            <a:off x="838200" y="6455077"/>
            <a:ext cx="409280" cy="262588"/>
          </a:xfrm>
          <a:prstGeom prst="rect">
            <a:avLst/>
          </a:prstGeom>
        </p:spPr>
        <p:txBody>
          <a:bodyPr vert="horz" lIns="0" tIns="0" rIns="0" bIns="0" rtlCol="0" anchor="ctr"/>
          <a:lstStyle>
            <a:lvl1pPr algn="r">
              <a:defRPr sz="1000" b="0" i="0">
                <a:solidFill>
                  <a:schemeClr val="bg2"/>
                </a:solidFill>
                <a:latin typeface="DM Sans" pitchFamily="2" charset="77"/>
                <a:ea typeface="Roboto" panose="02000000000000000000" pitchFamily="2" charset="0"/>
                <a:cs typeface="Roboto" panose="02000000000000000000" pitchFamily="2" charset="0"/>
              </a:defRPr>
            </a:lvl1pPr>
          </a:lstStyle>
          <a:p>
            <a:fld id="{13126C0A-633A-D74D-A58C-3BD96652DA33}" type="slidenum">
              <a:rPr lang="en-US" smtClean="0"/>
              <a:pPr/>
              <a:t>‹#›</a:t>
            </a:fld>
            <a:endParaRPr lang="en-US"/>
          </a:p>
        </p:txBody>
      </p:sp>
    </p:spTree>
    <p:extLst>
      <p:ext uri="{BB962C8B-B14F-4D97-AF65-F5344CB8AC3E}">
        <p14:creationId xmlns:p14="http://schemas.microsoft.com/office/powerpoint/2010/main" val="881628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289986-1263-7D46-80CC-C09411548D21}"/>
              </a:ext>
            </a:extLst>
          </p:cNvPr>
          <p:cNvSpPr>
            <a:spLocks noGrp="1"/>
          </p:cNvSpPr>
          <p:nvPr>
            <p:ph type="title"/>
          </p:nvPr>
        </p:nvSpPr>
        <p:spPr>
          <a:xfrm>
            <a:off x="838200" y="540000"/>
            <a:ext cx="10515600" cy="1325563"/>
          </a:xfrm>
          <a:prstGeom prst="rect">
            <a:avLst/>
          </a:prstGeom>
        </p:spPr>
        <p:txBody>
          <a:bodyPr vert="horz" lIns="3600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86A50954-37FA-BF4A-8FC1-032D7A8D6294}"/>
              </a:ext>
            </a:extLst>
          </p:cNvPr>
          <p:cNvSpPr>
            <a:spLocks noGrp="1"/>
          </p:cNvSpPr>
          <p:nvPr>
            <p:ph type="body" idx="1"/>
          </p:nvPr>
        </p:nvSpPr>
        <p:spPr>
          <a:xfrm>
            <a:off x="838200" y="2160000"/>
            <a:ext cx="10515600" cy="3960000"/>
          </a:xfrm>
          <a:prstGeom prst="rect">
            <a:avLst/>
          </a:prstGeom>
        </p:spPr>
        <p:txBody>
          <a:bodyPr vert="horz" lIns="36000" tIns="0" rIns="0" bIns="0" rtlCol="0">
            <a:noAutofit/>
          </a:bodyPr>
          <a:lstStyle/>
          <a:p>
            <a:pPr marL="0" marR="0" lvl="2"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rgbClr val="000000"/>
                </a:solidFill>
                <a:effectLst/>
                <a:uLnTx/>
                <a:uFillTx/>
                <a:latin typeface="Roboto Light" panose="02000000000000000000" pitchFamily="2" charset="0"/>
                <a:ea typeface="Roboto Light" panose="02000000000000000000" pitchFamily="2" charset="0"/>
                <a:cs typeface="Roboto Light" panose="02000000000000000000" pitchFamily="2" charset="0"/>
              </a:rPr>
              <a:t>Body text</a:t>
            </a:r>
          </a:p>
          <a:p>
            <a:pPr lvl="0"/>
            <a:r>
              <a:rPr lang="en-GB"/>
              <a:t>Subheading</a:t>
            </a:r>
          </a:p>
          <a:p>
            <a:pPr lvl="1"/>
            <a:r>
              <a:rPr lang="en-GB"/>
              <a:t>Breakout</a:t>
            </a:r>
          </a:p>
          <a:p>
            <a:pPr lvl="3"/>
            <a:r>
              <a:rPr lang="en-GB"/>
              <a:t>Bullet list</a:t>
            </a:r>
          </a:p>
          <a:p>
            <a:pPr lvl="4"/>
            <a:r>
              <a:rPr lang="en-GB"/>
              <a:t>Sub-bullet list</a:t>
            </a:r>
          </a:p>
          <a:p>
            <a:pPr lvl="5"/>
            <a:r>
              <a:rPr lang="en-GB"/>
              <a:t>Tabs</a:t>
            </a:r>
          </a:p>
          <a:p>
            <a:pPr lvl="6"/>
            <a:r>
              <a:rPr lang="en-GB"/>
              <a:t>Tabs</a:t>
            </a:r>
          </a:p>
          <a:p>
            <a:pPr lvl="7"/>
            <a:r>
              <a:rPr lang="en-GB"/>
              <a:t>Tabs</a:t>
            </a:r>
          </a:p>
          <a:p>
            <a:pPr lvl="8"/>
            <a:r>
              <a:rPr lang="en-GB"/>
              <a:t>Tabs</a:t>
            </a:r>
            <a:endParaRPr lang="en-US"/>
          </a:p>
        </p:txBody>
      </p:sp>
      <p:sp>
        <p:nvSpPr>
          <p:cNvPr id="6" name="Slide Number Placeholder 5">
            <a:extLst>
              <a:ext uri="{FF2B5EF4-FFF2-40B4-BE49-F238E27FC236}">
                <a16:creationId xmlns:a16="http://schemas.microsoft.com/office/drawing/2014/main" id="{A8E42AEA-711C-6742-9F8C-B595F085DDD2}"/>
              </a:ext>
            </a:extLst>
          </p:cNvPr>
          <p:cNvSpPr>
            <a:spLocks noGrp="1"/>
          </p:cNvSpPr>
          <p:nvPr>
            <p:ph type="sldNum" sz="quarter" idx="4"/>
          </p:nvPr>
        </p:nvSpPr>
        <p:spPr>
          <a:xfrm>
            <a:off x="11353800" y="6414437"/>
            <a:ext cx="409280" cy="262588"/>
          </a:xfrm>
          <a:prstGeom prst="rect">
            <a:avLst/>
          </a:prstGeom>
        </p:spPr>
        <p:txBody>
          <a:bodyPr vert="horz" lIns="0" tIns="0" rIns="0" bIns="0" rtlCol="0" anchor="ctr"/>
          <a:lstStyle>
            <a:lvl1pPr algn="r">
              <a:defRPr sz="1000" b="0" i="0">
                <a:solidFill>
                  <a:schemeClr val="bg2"/>
                </a:solidFill>
                <a:latin typeface="DM Sans" pitchFamily="2" charset="77"/>
                <a:ea typeface="Roboto" panose="02000000000000000000" pitchFamily="2" charset="0"/>
                <a:cs typeface="Roboto" panose="02000000000000000000" pitchFamily="2" charset="0"/>
              </a:defRPr>
            </a:lvl1pPr>
          </a:lstStyle>
          <a:p>
            <a:fld id="{13126C0A-633A-D74D-A58C-3BD96652DA33}" type="slidenum">
              <a:rPr lang="en-US" smtClean="0"/>
              <a:pPr/>
              <a:t>‹#›</a:t>
            </a:fld>
            <a:endParaRPr lang="en-US"/>
          </a:p>
        </p:txBody>
      </p:sp>
      <p:sp>
        <p:nvSpPr>
          <p:cNvPr id="4" name="TextBox 3">
            <a:extLst>
              <a:ext uri="{FF2B5EF4-FFF2-40B4-BE49-F238E27FC236}">
                <a16:creationId xmlns:a16="http://schemas.microsoft.com/office/drawing/2014/main" id="{CBE67933-821C-013F-62A7-4E24C0469378}"/>
              </a:ext>
            </a:extLst>
          </p:cNvPr>
          <p:cNvSpPr txBox="1"/>
          <p:nvPr userDrawn="1"/>
        </p:nvSpPr>
        <p:spPr>
          <a:xfrm>
            <a:off x="10751314" y="6643196"/>
            <a:ext cx="1048685" cy="246221"/>
          </a:xfrm>
          <a:prstGeom prst="rect">
            <a:avLst/>
          </a:prstGeom>
          <a:noFill/>
        </p:spPr>
        <p:txBody>
          <a:bodyPr wrap="none" rtlCol="0">
            <a:spAutoFit/>
          </a:bodyPr>
          <a:lstStyle/>
          <a:p>
            <a:r>
              <a:rPr lang="en-AU" sz="1000">
                <a:solidFill>
                  <a:schemeClr val="bg2"/>
                </a:solidFill>
                <a:latin typeface="Roboto" panose="02000000000000000000" pitchFamily="2" charset="0"/>
                <a:ea typeface="Roboto" panose="02000000000000000000" pitchFamily="2" charset="0"/>
                <a:cs typeface="Roboto" panose="02000000000000000000" pitchFamily="2" charset="0"/>
              </a:rPr>
              <a:t>© OTARC 2026</a:t>
            </a:r>
          </a:p>
        </p:txBody>
      </p:sp>
    </p:spTree>
    <p:extLst>
      <p:ext uri="{BB962C8B-B14F-4D97-AF65-F5344CB8AC3E}">
        <p14:creationId xmlns:p14="http://schemas.microsoft.com/office/powerpoint/2010/main" val="4053054312"/>
      </p:ext>
    </p:extLst>
  </p:cSld>
  <p:clrMap bg1="lt1" tx1="dk1" bg2="lt2" tx2="dk2" accent1="accent1" accent2="accent2" accent3="accent3" accent4="accent4" accent5="accent5" accent6="accent6" hlink="hlink" folHlink="folHlink"/>
  <p:sldLayoutIdLst>
    <p:sldLayoutId id="2147483673" r:id="rId1"/>
    <p:sldLayoutId id="2147483669" r:id="rId2"/>
    <p:sldLayoutId id="2147483680" r:id="rId3"/>
    <p:sldLayoutId id="2147483675" r:id="rId4"/>
    <p:sldLayoutId id="2147483670" r:id="rId5"/>
    <p:sldLayoutId id="2147483683" r:id="rId6"/>
    <p:sldLayoutId id="2147483660" r:id="rId7"/>
    <p:sldLayoutId id="2147483687" r:id="rId8"/>
  </p:sldLayoutIdLst>
  <p:hf hdr="0" ftr="0" dt="0"/>
  <p:txStyles>
    <p:titleStyle>
      <a:lvl1pPr algn="l" defTabSz="914400" rtl="0" eaLnBrk="1" latinLnBrk="0" hangingPunct="1">
        <a:lnSpc>
          <a:spcPct val="80000"/>
        </a:lnSpc>
        <a:spcBef>
          <a:spcPct val="0"/>
        </a:spcBef>
        <a:buNone/>
        <a:defRPr sz="3600" b="1" i="0" kern="1200" cap="all" baseline="0">
          <a:solidFill>
            <a:srgbClr val="C00000"/>
          </a:solidFill>
          <a:latin typeface="Roboto Condensed" panose="02000000000000000000" pitchFamily="2" charset="0"/>
          <a:ea typeface="Roboto Condensed" panose="02000000000000000000" pitchFamily="2" charset="0"/>
          <a:cs typeface="Roboto Medium" panose="02000000000000000000" pitchFamily="2" charset="0"/>
        </a:defRPr>
      </a:lvl1pPr>
    </p:titleStyle>
    <p:bodyStyle>
      <a:lvl1pPr marL="0" indent="0" algn="l" defTabSz="914400" rtl="0" eaLnBrk="1" latinLnBrk="0" hangingPunct="1">
        <a:lnSpc>
          <a:spcPct val="80000"/>
        </a:lnSpc>
        <a:spcBef>
          <a:spcPts val="1200"/>
        </a:spcBef>
        <a:spcAft>
          <a:spcPts val="1200"/>
        </a:spcAft>
        <a:buFont typeface="Arial" panose="020B0604020202020204" pitchFamily="34" charset="0"/>
        <a:buNone/>
        <a:defRPr sz="2000" b="1" i="0" kern="1200" cap="all" baseline="0">
          <a:solidFill>
            <a:schemeClr val="tx1"/>
          </a:solidFill>
          <a:latin typeface="Roboto Condensed" panose="02000000000000000000" pitchFamily="2" charset="0"/>
          <a:ea typeface="Roboto Condensed" panose="02000000000000000000" pitchFamily="2" charset="0"/>
          <a:cs typeface="Roboto" panose="02000000000000000000" pitchFamily="2" charset="0"/>
        </a:defRPr>
      </a:lvl1pPr>
      <a:lvl2pPr marL="0" indent="0" algn="l" defTabSz="914400" rtl="0" eaLnBrk="1" latinLnBrk="0" hangingPunct="1">
        <a:lnSpc>
          <a:spcPct val="100000"/>
        </a:lnSpc>
        <a:spcBef>
          <a:spcPts val="600"/>
        </a:spcBef>
        <a:spcAft>
          <a:spcPts val="1200"/>
        </a:spcAft>
        <a:buFont typeface="Arial" panose="020B0604020202020204" pitchFamily="34" charset="0"/>
        <a:buNone/>
        <a:defRPr sz="1600" b="0" i="0" kern="120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2pPr>
      <a:lvl3pPr marL="0" marR="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sz="1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36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4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6pPr>
      <a:lvl7pPr marL="72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7pPr>
      <a:lvl8pPr marL="90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8pPr>
      <a:lvl9pPr marL="10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Kennedy@latrobe.edu.a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089/aut.2024.0305"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hyperlink" Target="https://unsplash.com/photos/black-flat-screen-tv-turned-on-near-green-plant-eTgMFFzroGc?utm_source=unsplash&amp;utm_medium=referral&amp;utm_content=creditCopyText" TargetMode="External"/><Relationship Id="rId4" Type="http://schemas.openxmlformats.org/officeDocument/2006/relationships/hyperlink" Target="https://unsplash.com/@sigmund?utm_source=unsplash&amp;utm_medium=referral&amp;utm_content=creditCopyText"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mailto:L.Kennedy@latrobe.edu.au" TargetMode="External"/><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hyperlink" Target="http://www.latrobe.edu.au/otarc"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doi.org/10.1080/07294360.2025.2493248" TargetMode="External"/><Relationship Id="rId3" Type="http://schemas.openxmlformats.org/officeDocument/2006/relationships/hyperlink" Target="https://www.education.gov.au/higher-education-statistics" TargetMode="External"/><Relationship Id="rId7" Type="http://schemas.openxmlformats.org/officeDocument/2006/relationships/hyperlink" Target="https://doi.org/10.3389/fpsyg.2023.1149068" TargetMode="External"/><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hyperlink" Target="https://doi.org/10.1089/aut.2024.0159" TargetMode="External"/><Relationship Id="rId5" Type="http://schemas.openxmlformats.org/officeDocument/2006/relationships/hyperlink" Target="https://doi.org/10.1177/13623613221118158" TargetMode="External"/><Relationship Id="rId4" Type="http://schemas.openxmlformats.org/officeDocument/2006/relationships/hyperlink" Target="https://doi.org/10.1080/21582041.2021.1998589" TargetMode="External"/><Relationship Id="rId9" Type="http://schemas.openxmlformats.org/officeDocument/2006/relationships/hyperlink" Target="https://doi.org/10.1080/03075079.2025.2573209"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alpha val="79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5FCDF-7020-EB43-92EC-F4F5111E0327}"/>
              </a:ext>
            </a:extLst>
          </p:cNvPr>
          <p:cNvSpPr>
            <a:spLocks noGrp="1"/>
          </p:cNvSpPr>
          <p:nvPr>
            <p:ph type="title"/>
          </p:nvPr>
        </p:nvSpPr>
        <p:spPr>
          <a:xfrm>
            <a:off x="431999" y="1546850"/>
            <a:ext cx="5664001" cy="1898794"/>
          </a:xfrm>
        </p:spPr>
        <p:txBody>
          <a:bodyPr/>
          <a:lstStyle/>
          <a:p>
            <a:pPr algn="ctr">
              <a:lnSpc>
                <a:spcPct val="200000"/>
              </a:lnSpc>
            </a:pPr>
            <a:r>
              <a:rPr lang="en-AU" sz="2800" b="0" cap="none" noProof="0" dirty="0"/>
              <a:t>Improving Supervision for Neurodivergent Graduate Researchers</a:t>
            </a:r>
          </a:p>
        </p:txBody>
      </p:sp>
      <p:sp>
        <p:nvSpPr>
          <p:cNvPr id="5" name="TextBox 4">
            <a:extLst>
              <a:ext uri="{FF2B5EF4-FFF2-40B4-BE49-F238E27FC236}">
                <a16:creationId xmlns:a16="http://schemas.microsoft.com/office/drawing/2014/main" id="{42AFC76E-AF37-A609-F619-0788282F9CDE}"/>
              </a:ext>
            </a:extLst>
          </p:cNvPr>
          <p:cNvSpPr txBox="1"/>
          <p:nvPr/>
        </p:nvSpPr>
        <p:spPr>
          <a:xfrm>
            <a:off x="1437505" y="4117676"/>
            <a:ext cx="3652987" cy="2308324"/>
          </a:xfrm>
          <a:prstGeom prst="rect">
            <a:avLst/>
          </a:prstGeom>
          <a:noFill/>
        </p:spPr>
        <p:txBody>
          <a:bodyPr wrap="none" rtlCol="0">
            <a:spAutoFit/>
          </a:bodyPr>
          <a:lstStyle/>
          <a:p>
            <a:pPr algn="ctr"/>
            <a:r>
              <a:rPr lang="en-AU" sz="2400">
                <a:solidFill>
                  <a:schemeClr val="bg1"/>
                </a:solidFill>
              </a:rPr>
              <a:t>ADCET UDL Symposium</a:t>
            </a:r>
          </a:p>
          <a:p>
            <a:pPr algn="ctr"/>
            <a:r>
              <a:rPr lang="en-AU" sz="2400">
                <a:solidFill>
                  <a:schemeClr val="bg1"/>
                </a:solidFill>
              </a:rPr>
              <a:t>26 June 2026</a:t>
            </a:r>
          </a:p>
          <a:p>
            <a:pPr algn="ctr"/>
            <a:endParaRPr lang="en-AU" sz="2400">
              <a:solidFill>
                <a:schemeClr val="bg1"/>
              </a:solidFill>
            </a:endParaRPr>
          </a:p>
          <a:p>
            <a:pPr algn="ctr"/>
            <a:r>
              <a:rPr lang="en-AU" sz="2400" noProof="0">
                <a:solidFill>
                  <a:schemeClr val="bg1"/>
                </a:solidFill>
              </a:rPr>
              <a:t>Lyndel Kennedy</a:t>
            </a:r>
          </a:p>
          <a:p>
            <a:pPr algn="ctr"/>
            <a:endParaRPr lang="en-AU" sz="2400" noProof="0">
              <a:solidFill>
                <a:schemeClr val="bg1"/>
              </a:solidFill>
            </a:endParaRPr>
          </a:p>
          <a:p>
            <a:pPr algn="ctr"/>
            <a:r>
              <a:rPr lang="en-AU" sz="2400">
                <a:solidFill>
                  <a:schemeClr val="bg1"/>
                </a:solidFill>
                <a:hlinkClick r:id="rId3"/>
              </a:rPr>
              <a:t>L.Kennedy@latrobe.edu.au </a:t>
            </a:r>
            <a:endParaRPr lang="en-AU" sz="2400" noProof="0">
              <a:solidFill>
                <a:schemeClr val="bg1"/>
              </a:solidFill>
            </a:endParaRPr>
          </a:p>
        </p:txBody>
      </p:sp>
      <p:sp>
        <p:nvSpPr>
          <p:cNvPr id="3" name="Slide Number Placeholder 2">
            <a:extLst>
              <a:ext uri="{FF2B5EF4-FFF2-40B4-BE49-F238E27FC236}">
                <a16:creationId xmlns:a16="http://schemas.microsoft.com/office/drawing/2014/main" id="{351C5B1D-E8B9-084D-988C-CAFC92151146}"/>
              </a:ext>
            </a:extLst>
          </p:cNvPr>
          <p:cNvSpPr>
            <a:spLocks noGrp="1"/>
          </p:cNvSpPr>
          <p:nvPr>
            <p:ph type="sldNum" sz="quarter" idx="10"/>
          </p:nvPr>
        </p:nvSpPr>
        <p:spPr/>
        <p:txBody>
          <a:bodyPr/>
          <a:lstStyle/>
          <a:p>
            <a:fld id="{13126C0A-633A-D74D-A58C-3BD96652DA33}" type="slidenum">
              <a:rPr lang="en-AU" noProof="0" smtClean="0"/>
              <a:pPr/>
              <a:t>1</a:t>
            </a:fld>
            <a:endParaRPr lang="en-AU" noProof="0"/>
          </a:p>
        </p:txBody>
      </p:sp>
      <p:pic>
        <p:nvPicPr>
          <p:cNvPr id="9" name="Picture Placeholder 8">
            <a:extLst>
              <a:ext uri="{FF2B5EF4-FFF2-40B4-BE49-F238E27FC236}">
                <a16:creationId xmlns:a16="http://schemas.microsoft.com/office/drawing/2014/main" id="{CAB9D54F-0731-5CA2-EC6A-207B7BCF0DB8}"/>
              </a:ext>
              <a:ext uri="{C183D7F6-B498-43B3-948B-1728B52AA6E4}">
                <adec:decorative xmlns:adec="http://schemas.microsoft.com/office/drawing/2017/decorative" val="1"/>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a:xfrm>
            <a:off x="6545324" y="16644"/>
            <a:ext cx="5646675" cy="6858000"/>
          </a:xfrm>
        </p:spPr>
      </p:pic>
      <p:sp>
        <p:nvSpPr>
          <p:cNvPr id="4" name="TextBox 3">
            <a:extLst>
              <a:ext uri="{FF2B5EF4-FFF2-40B4-BE49-F238E27FC236}">
                <a16:creationId xmlns:a16="http://schemas.microsoft.com/office/drawing/2014/main" id="{317929A1-4565-66F1-6645-2165A3FF5046}"/>
              </a:ext>
            </a:extLst>
          </p:cNvPr>
          <p:cNvSpPr txBox="1"/>
          <p:nvPr/>
        </p:nvSpPr>
        <p:spPr>
          <a:xfrm>
            <a:off x="10484387" y="6592065"/>
            <a:ext cx="1752659" cy="276999"/>
          </a:xfrm>
          <a:prstGeom prst="rect">
            <a:avLst/>
          </a:prstGeom>
          <a:noFill/>
        </p:spPr>
        <p:txBody>
          <a:bodyPr wrap="none" rtlCol="0">
            <a:spAutoFit/>
          </a:bodyPr>
          <a:lstStyle/>
          <a:p>
            <a:r>
              <a:rPr lang="en-US" sz="1200">
                <a:solidFill>
                  <a:schemeClr val="bg2"/>
                </a:solidFill>
              </a:rPr>
              <a:t>Photo by Lyndel Kennedy</a:t>
            </a:r>
            <a:endParaRPr lang="en-AU" sz="1200">
              <a:solidFill>
                <a:schemeClr val="bg2"/>
              </a:solidFill>
            </a:endParaRPr>
          </a:p>
        </p:txBody>
      </p:sp>
    </p:spTree>
    <p:extLst>
      <p:ext uri="{BB962C8B-B14F-4D97-AF65-F5344CB8AC3E}">
        <p14:creationId xmlns:p14="http://schemas.microsoft.com/office/powerpoint/2010/main" val="2984712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C084-4DC5-D041-D5DB-0D9B8303E118}"/>
              </a:ext>
            </a:extLst>
          </p:cNvPr>
          <p:cNvSpPr>
            <a:spLocks noGrp="1"/>
          </p:cNvSpPr>
          <p:nvPr>
            <p:ph type="title"/>
          </p:nvPr>
        </p:nvSpPr>
        <p:spPr>
          <a:xfrm>
            <a:off x="4976037" y="842658"/>
            <a:ext cx="6422065" cy="611450"/>
          </a:xfrm>
        </p:spPr>
        <p:txBody>
          <a:bodyPr anchor="t">
            <a:normAutofit fontScale="90000"/>
          </a:bodyPr>
          <a:lstStyle/>
          <a:p>
            <a:r>
              <a:rPr lang="en-AU"/>
              <a:t>Background &amp; Positionality</a:t>
            </a:r>
          </a:p>
        </p:txBody>
      </p:sp>
      <p:sp>
        <p:nvSpPr>
          <p:cNvPr id="3" name="Text Placeholder 2">
            <a:extLst>
              <a:ext uri="{FF2B5EF4-FFF2-40B4-BE49-F238E27FC236}">
                <a16:creationId xmlns:a16="http://schemas.microsoft.com/office/drawing/2014/main" id="{26BAC259-5C03-BA0E-ADAF-731214A7E624}"/>
              </a:ext>
            </a:extLst>
          </p:cNvPr>
          <p:cNvSpPr>
            <a:spLocks noGrp="1"/>
          </p:cNvSpPr>
          <p:nvPr>
            <p:ph type="body" sz="quarter" idx="14"/>
          </p:nvPr>
        </p:nvSpPr>
        <p:spPr>
          <a:xfrm>
            <a:off x="4551903" y="2356773"/>
            <a:ext cx="7270332" cy="4181752"/>
          </a:xfrm>
        </p:spPr>
        <p:txBody>
          <a:bodyPr>
            <a:normAutofit/>
          </a:bodyPr>
          <a:lstStyle/>
          <a:p>
            <a:pPr>
              <a:spcAft>
                <a:spcPts val="1800"/>
              </a:spcAft>
            </a:pPr>
            <a:r>
              <a:rPr lang="en-US" sz="2400" b="0" cap="none"/>
              <a:t>PhD </a:t>
            </a:r>
            <a:r>
              <a:rPr lang="en-US" sz="2400" b="0" cap="none" dirty="0"/>
              <a:t>- Success in Higher Education for Neurodivergent Students</a:t>
            </a:r>
          </a:p>
          <a:p>
            <a:pPr>
              <a:spcAft>
                <a:spcPts val="1800"/>
              </a:spcAft>
            </a:pPr>
            <a:r>
              <a:rPr lang="en-US" sz="2400" b="0" cap="none" dirty="0"/>
              <a:t>Graduate Researcher Student Representative</a:t>
            </a:r>
          </a:p>
          <a:p>
            <a:pPr>
              <a:spcAft>
                <a:spcPts val="1800"/>
              </a:spcAft>
            </a:pPr>
            <a:r>
              <a:rPr lang="en-US" sz="2400" b="0" cap="none" dirty="0"/>
              <a:t>CANDID Peer Support Network Co-founder</a:t>
            </a:r>
          </a:p>
          <a:p>
            <a:pPr>
              <a:spcAft>
                <a:spcPts val="1800"/>
              </a:spcAft>
            </a:pPr>
            <a:r>
              <a:rPr lang="en-US" sz="2400" b="0" cap="none" dirty="0"/>
              <a:t>Lived experience</a:t>
            </a:r>
          </a:p>
          <a:p>
            <a:pPr marL="342900" indent="-342900">
              <a:spcAft>
                <a:spcPts val="1800"/>
              </a:spcAft>
              <a:buFont typeface="Symbol" pitchFamily="2" charset="2"/>
              <a:buChar char="Þ"/>
            </a:pPr>
            <a:r>
              <a:rPr lang="en-US" sz="2400" b="0" cap="none" dirty="0"/>
              <a:t>Gap in support for neurodivergent graduate researchers</a:t>
            </a:r>
            <a:endParaRPr lang="en-AU" b="0" cap="none" dirty="0"/>
          </a:p>
        </p:txBody>
      </p:sp>
      <p:sp>
        <p:nvSpPr>
          <p:cNvPr id="4" name="Slide Number Placeholder 3">
            <a:extLst>
              <a:ext uri="{FF2B5EF4-FFF2-40B4-BE49-F238E27FC236}">
                <a16:creationId xmlns:a16="http://schemas.microsoft.com/office/drawing/2014/main" id="{2C8847C0-6F61-F13F-F9B2-6C2F920075E4}"/>
              </a:ext>
            </a:extLst>
          </p:cNvPr>
          <p:cNvSpPr>
            <a:spLocks noGrp="1"/>
          </p:cNvSpPr>
          <p:nvPr>
            <p:ph type="sldNum" sz="quarter" idx="10"/>
          </p:nvPr>
        </p:nvSpPr>
        <p:spPr>
          <a:xfrm>
            <a:off x="432000" y="6426000"/>
            <a:ext cx="409280" cy="251025"/>
          </a:xfrm>
        </p:spPr>
        <p:txBody>
          <a:bodyPr anchor="ctr">
            <a:normAutofit/>
          </a:bodyPr>
          <a:lstStyle/>
          <a:p>
            <a:pPr>
              <a:spcAft>
                <a:spcPts val="600"/>
              </a:spcAft>
            </a:pPr>
            <a:fld id="{13126C0A-633A-D74D-A58C-3BD96652DA33}" type="slidenum">
              <a:rPr lang="en-US" smtClean="0"/>
              <a:pPr>
                <a:spcAft>
                  <a:spcPts val="600"/>
                </a:spcAft>
              </a:pPr>
              <a:t>2</a:t>
            </a:fld>
            <a:endParaRPr lang="en-US"/>
          </a:p>
        </p:txBody>
      </p:sp>
      <p:pic>
        <p:nvPicPr>
          <p:cNvPr id="10" name="Content Placeholder 5">
            <a:extLst>
              <a:ext uri="{FF2B5EF4-FFF2-40B4-BE49-F238E27FC236}">
                <a16:creationId xmlns:a16="http://schemas.microsoft.com/office/drawing/2014/main" id="{30FA91CF-2E9B-E9BE-B218-A74ADE98ADE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330" y="0"/>
            <a:ext cx="3857625" cy="6858000"/>
          </a:xfrm>
          <a:prstGeom prst="rect">
            <a:avLst/>
          </a:prstGeom>
          <a:noFill/>
          <a:ln>
            <a:noFill/>
          </a:ln>
        </p:spPr>
      </p:pic>
      <p:sp>
        <p:nvSpPr>
          <p:cNvPr id="11" name="TextBox 10">
            <a:extLst>
              <a:ext uri="{FF2B5EF4-FFF2-40B4-BE49-F238E27FC236}">
                <a16:creationId xmlns:a16="http://schemas.microsoft.com/office/drawing/2014/main" id="{41E130D0-A9AA-BECF-1EF2-01ABCDD78C2E}"/>
              </a:ext>
            </a:extLst>
          </p:cNvPr>
          <p:cNvSpPr txBox="1"/>
          <p:nvPr/>
        </p:nvSpPr>
        <p:spPr>
          <a:xfrm>
            <a:off x="2052142" y="6538525"/>
            <a:ext cx="1752659" cy="276999"/>
          </a:xfrm>
          <a:prstGeom prst="rect">
            <a:avLst/>
          </a:prstGeom>
          <a:noFill/>
        </p:spPr>
        <p:txBody>
          <a:bodyPr wrap="none" rtlCol="0">
            <a:spAutoFit/>
          </a:bodyPr>
          <a:lstStyle/>
          <a:p>
            <a:r>
              <a:rPr lang="en-US" sz="1200"/>
              <a:t>Photo by Lyndel Kennedy</a:t>
            </a:r>
            <a:endParaRPr lang="en-AU" sz="1200"/>
          </a:p>
        </p:txBody>
      </p:sp>
    </p:spTree>
    <p:extLst>
      <p:ext uri="{BB962C8B-B14F-4D97-AF65-F5344CB8AC3E}">
        <p14:creationId xmlns:p14="http://schemas.microsoft.com/office/powerpoint/2010/main" val="3853934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02347-DF20-2920-FDC6-441CDB4EFA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251940-2AE5-5C61-C504-89857C22176F}"/>
              </a:ext>
            </a:extLst>
          </p:cNvPr>
          <p:cNvSpPr>
            <a:spLocks noGrp="1"/>
          </p:cNvSpPr>
          <p:nvPr>
            <p:ph type="title"/>
          </p:nvPr>
        </p:nvSpPr>
        <p:spPr>
          <a:xfrm>
            <a:off x="432000" y="738001"/>
            <a:ext cx="4500000" cy="900000"/>
          </a:xfrm>
        </p:spPr>
        <p:txBody>
          <a:bodyPr anchor="t">
            <a:normAutofit/>
          </a:bodyPr>
          <a:lstStyle/>
          <a:p>
            <a:r>
              <a:rPr lang="en-AU"/>
              <a:t>The problem</a:t>
            </a:r>
          </a:p>
        </p:txBody>
      </p:sp>
      <p:sp>
        <p:nvSpPr>
          <p:cNvPr id="14" name="Content Placeholder 3">
            <a:extLst>
              <a:ext uri="{FF2B5EF4-FFF2-40B4-BE49-F238E27FC236}">
                <a16:creationId xmlns:a16="http://schemas.microsoft.com/office/drawing/2014/main" id="{C5C59F27-F5CD-11F7-0DEE-D0312EB1772A}"/>
              </a:ext>
            </a:extLst>
          </p:cNvPr>
          <p:cNvSpPr>
            <a:spLocks noGrp="1"/>
          </p:cNvSpPr>
          <p:nvPr>
            <p:ph type="body" sz="quarter" idx="14"/>
          </p:nvPr>
        </p:nvSpPr>
        <p:spPr>
          <a:xfrm>
            <a:off x="432000" y="2547257"/>
            <a:ext cx="5187750" cy="3572742"/>
          </a:xfrm>
        </p:spPr>
        <p:txBody>
          <a:bodyPr>
            <a:normAutofit/>
          </a:bodyPr>
          <a:lstStyle/>
          <a:p>
            <a:pPr>
              <a:spcAft>
                <a:spcPts val="1800"/>
              </a:spcAft>
            </a:pPr>
            <a:r>
              <a:rPr lang="en-US" sz="2400" b="0" cap="none" dirty="0">
                <a:latin typeface="Roboto" panose="02000000000000000000" pitchFamily="2" charset="0"/>
                <a:ea typeface="Roboto" panose="02000000000000000000" pitchFamily="2" charset="0"/>
              </a:rPr>
              <a:t>66,000 graduate researchers</a:t>
            </a:r>
          </a:p>
          <a:p>
            <a:pPr>
              <a:spcAft>
                <a:spcPts val="1800"/>
              </a:spcAft>
            </a:pPr>
            <a:r>
              <a:rPr lang="en-US" sz="2400" b="0" cap="none" dirty="0">
                <a:latin typeface="Roboto" panose="02000000000000000000" pitchFamily="2" charset="0"/>
                <a:ea typeface="Roboto" panose="02000000000000000000" pitchFamily="2" charset="0"/>
              </a:rPr>
              <a:t>High attrition rates</a:t>
            </a:r>
          </a:p>
          <a:p>
            <a:pPr>
              <a:spcAft>
                <a:spcPts val="1800"/>
              </a:spcAft>
            </a:pPr>
            <a:r>
              <a:rPr lang="en-US" sz="2400" b="0" cap="none" dirty="0">
                <a:latin typeface="Roboto" panose="02000000000000000000" pitchFamily="2" charset="0"/>
                <a:ea typeface="Roboto" panose="02000000000000000000" pitchFamily="2" charset="0"/>
              </a:rPr>
              <a:t>Non-completion is costly</a:t>
            </a:r>
          </a:p>
          <a:p>
            <a:pPr>
              <a:spcAft>
                <a:spcPts val="1800"/>
              </a:spcAft>
            </a:pPr>
            <a:r>
              <a:rPr lang="en-US" sz="2400" b="0" cap="none" dirty="0">
                <a:latin typeface="Roboto" panose="02000000000000000000" pitchFamily="2" charset="0"/>
                <a:ea typeface="Roboto" panose="02000000000000000000" pitchFamily="2" charset="0"/>
              </a:rPr>
              <a:t>Liminal space</a:t>
            </a:r>
          </a:p>
          <a:p>
            <a:pPr>
              <a:spcAft>
                <a:spcPts val="1800"/>
              </a:spcAft>
            </a:pPr>
            <a:r>
              <a:rPr lang="en-US" sz="2400" b="0" cap="none" dirty="0">
                <a:latin typeface="Roboto" panose="02000000000000000000" pitchFamily="2" charset="0"/>
                <a:ea typeface="Roboto" panose="02000000000000000000" pitchFamily="2" charset="0"/>
              </a:rPr>
              <a:t>Supervisory relationship is key</a:t>
            </a:r>
            <a:endParaRPr lang="en-US" b="0" cap="none"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77B3225D-557E-D9F5-DB7D-63AF25F6E152}"/>
              </a:ext>
            </a:extLst>
          </p:cNvPr>
          <p:cNvSpPr>
            <a:spLocks noGrp="1"/>
          </p:cNvSpPr>
          <p:nvPr>
            <p:ph type="sldNum" sz="quarter" idx="10"/>
          </p:nvPr>
        </p:nvSpPr>
        <p:spPr>
          <a:xfrm>
            <a:off x="432000" y="6426000"/>
            <a:ext cx="409280" cy="251025"/>
          </a:xfrm>
        </p:spPr>
        <p:txBody>
          <a:bodyPr anchor="ctr">
            <a:normAutofit/>
          </a:bodyPr>
          <a:lstStyle/>
          <a:p>
            <a:pPr>
              <a:spcAft>
                <a:spcPts val="600"/>
              </a:spcAft>
            </a:pPr>
            <a:fld id="{13126C0A-633A-D74D-A58C-3BD96652DA33}" type="slidenum">
              <a:rPr lang="en-US" smtClean="0"/>
              <a:pPr>
                <a:spcAft>
                  <a:spcPts val="600"/>
                </a:spcAft>
              </a:pPr>
              <a:t>3</a:t>
            </a:fld>
            <a:endParaRPr lang="en-US"/>
          </a:p>
        </p:txBody>
      </p:sp>
      <p:pic>
        <p:nvPicPr>
          <p:cNvPr id="9" name="Picture Placeholder 8">
            <a:extLst>
              <a:ext uri="{FF2B5EF4-FFF2-40B4-BE49-F238E27FC236}">
                <a16:creationId xmlns:a16="http://schemas.microsoft.com/office/drawing/2014/main" id="{6C7EC944-2899-BD00-C0F7-EDD5795CAF45}"/>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a:xfrm>
            <a:off x="6096000" y="10"/>
            <a:ext cx="6096000" cy="6857990"/>
          </a:xfrm>
          <a:prstGeom prst="rect">
            <a:avLst/>
          </a:prstGeom>
          <a:noFill/>
          <a:ln>
            <a:noFill/>
          </a:ln>
        </p:spPr>
      </p:pic>
    </p:spTree>
    <p:extLst>
      <p:ext uri="{BB962C8B-B14F-4D97-AF65-F5344CB8AC3E}">
        <p14:creationId xmlns:p14="http://schemas.microsoft.com/office/powerpoint/2010/main" val="1618467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19B46-B9C2-D98C-7A5A-1A316C3C0DF9}"/>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6480467-F4A2-6AEF-934F-699238672B51}"/>
              </a:ext>
            </a:extLst>
          </p:cNvPr>
          <p:cNvSpPr>
            <a:spLocks noGrp="1"/>
          </p:cNvSpPr>
          <p:nvPr>
            <p:ph type="title"/>
          </p:nvPr>
        </p:nvSpPr>
        <p:spPr>
          <a:xfrm>
            <a:off x="317378" y="412571"/>
            <a:ext cx="10544503" cy="545354"/>
          </a:xfrm>
        </p:spPr>
        <p:txBody>
          <a:bodyPr/>
          <a:lstStyle/>
          <a:p>
            <a:r>
              <a:rPr lang="en-AU" noProof="0"/>
              <a:t>Project Goal &amp; Overview</a:t>
            </a:r>
          </a:p>
        </p:txBody>
      </p:sp>
      <p:sp>
        <p:nvSpPr>
          <p:cNvPr id="2" name="TextBox 1">
            <a:extLst>
              <a:ext uri="{FF2B5EF4-FFF2-40B4-BE49-F238E27FC236}">
                <a16:creationId xmlns:a16="http://schemas.microsoft.com/office/drawing/2014/main" id="{25BADEE5-4CC0-79AC-19AC-E1D5C30D37D2}"/>
              </a:ext>
            </a:extLst>
          </p:cNvPr>
          <p:cNvSpPr txBox="1"/>
          <p:nvPr/>
        </p:nvSpPr>
        <p:spPr>
          <a:xfrm>
            <a:off x="317377" y="1185663"/>
            <a:ext cx="10544503" cy="1200329"/>
          </a:xfrm>
          <a:prstGeom prst="rect">
            <a:avLst/>
          </a:prstGeom>
          <a:noFill/>
        </p:spPr>
        <p:txBody>
          <a:bodyPr wrap="square" rtlCol="0">
            <a:spAutoFit/>
          </a:bodyPr>
          <a:lstStyle/>
          <a:p>
            <a:r>
              <a:rPr lang="en-AU" sz="2400">
                <a:latin typeface="Roboto" panose="02000000000000000000" pitchFamily="2" charset="0"/>
                <a:ea typeface="Roboto" panose="02000000000000000000" pitchFamily="2" charset="0"/>
              </a:rPr>
              <a:t>Develop a neurodiversity-affirming supervision practices training package for supervisors, to improve support for all graduate researchers</a:t>
            </a:r>
          </a:p>
          <a:p>
            <a:r>
              <a:rPr lang="en-AU" sz="2400">
                <a:latin typeface="Roboto" panose="02000000000000000000" pitchFamily="2" charset="0"/>
                <a:ea typeface="Roboto" panose="02000000000000000000" pitchFamily="2" charset="0"/>
              </a:rPr>
              <a:t> </a:t>
            </a:r>
          </a:p>
        </p:txBody>
      </p:sp>
      <p:sp>
        <p:nvSpPr>
          <p:cNvPr id="6" name="TextBox 5">
            <a:extLst>
              <a:ext uri="{FF2B5EF4-FFF2-40B4-BE49-F238E27FC236}">
                <a16:creationId xmlns:a16="http://schemas.microsoft.com/office/drawing/2014/main" id="{A97512C3-6895-AB4C-B9BC-9C9B913F8D9B}"/>
              </a:ext>
            </a:extLst>
          </p:cNvPr>
          <p:cNvSpPr txBox="1"/>
          <p:nvPr/>
        </p:nvSpPr>
        <p:spPr>
          <a:xfrm>
            <a:off x="317376" y="2540352"/>
            <a:ext cx="10544503" cy="2308324"/>
          </a:xfrm>
          <a:prstGeom prst="rect">
            <a:avLst/>
          </a:prstGeom>
          <a:noFill/>
        </p:spPr>
        <p:txBody>
          <a:bodyPr wrap="square" rtlCol="0">
            <a:spAutoFit/>
          </a:bodyPr>
          <a:lstStyle/>
          <a:p>
            <a:r>
              <a:rPr lang="en-AU" sz="2400">
                <a:latin typeface="Roboto" panose="02000000000000000000" pitchFamily="2" charset="0"/>
                <a:ea typeface="Roboto" panose="02000000000000000000" pitchFamily="2" charset="0"/>
              </a:rPr>
              <a:t>Project Phases:</a:t>
            </a:r>
          </a:p>
          <a:p>
            <a:endParaRPr lang="en-AU" sz="2400">
              <a:latin typeface="Roboto" panose="02000000000000000000" pitchFamily="2" charset="0"/>
              <a:ea typeface="Roboto" panose="02000000000000000000" pitchFamily="2" charset="0"/>
            </a:endParaRPr>
          </a:p>
          <a:p>
            <a:pPr marL="457200" indent="-457200">
              <a:buAutoNum type="arabicPeriod"/>
            </a:pPr>
            <a:r>
              <a:rPr lang="en-AU" sz="2400">
                <a:latin typeface="Roboto" panose="02000000000000000000" pitchFamily="2" charset="0"/>
                <a:ea typeface="Roboto" panose="02000000000000000000" pitchFamily="2" charset="0"/>
              </a:rPr>
              <a:t>Co-design </a:t>
            </a:r>
          </a:p>
          <a:p>
            <a:pPr marL="457200" indent="-457200">
              <a:buAutoNum type="arabicPeriod"/>
            </a:pPr>
            <a:r>
              <a:rPr lang="en-AU" sz="2400">
                <a:latin typeface="Roboto" panose="02000000000000000000" pitchFamily="2" charset="0"/>
                <a:ea typeface="Roboto" panose="02000000000000000000" pitchFamily="2" charset="0"/>
              </a:rPr>
              <a:t>Build – online module and workshop</a:t>
            </a:r>
          </a:p>
          <a:p>
            <a:pPr marL="457200" indent="-457200">
              <a:buAutoNum type="arabicPeriod"/>
            </a:pPr>
            <a:r>
              <a:rPr lang="en-AU" sz="2400">
                <a:latin typeface="Roboto" panose="02000000000000000000" pitchFamily="2" charset="0"/>
                <a:ea typeface="Roboto" panose="02000000000000000000" pitchFamily="2" charset="0"/>
              </a:rPr>
              <a:t>Evaluate – randomised controlled trial (RCT)</a:t>
            </a:r>
          </a:p>
          <a:p>
            <a:r>
              <a:rPr lang="en-AU" sz="2400">
                <a:latin typeface="Roboto" panose="02000000000000000000" pitchFamily="2" charset="0"/>
                <a:ea typeface="Roboto" panose="02000000000000000000" pitchFamily="2" charset="0"/>
              </a:rPr>
              <a:t> </a:t>
            </a:r>
          </a:p>
        </p:txBody>
      </p:sp>
      <p:sp>
        <p:nvSpPr>
          <p:cNvPr id="3" name="Rectangle 2">
            <a:extLst>
              <a:ext uri="{FF2B5EF4-FFF2-40B4-BE49-F238E27FC236}">
                <a16:creationId xmlns:a16="http://schemas.microsoft.com/office/drawing/2014/main" id="{55696D57-B1EA-C5D3-4DB0-2C6F9EF12C62}"/>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CE4FF11B-9BA1-DE08-C573-296C9B47C7D6}"/>
              </a:ext>
              <a:ext uri="{C183D7F6-B498-43B3-948B-1728B52AA6E4}">
                <adec:decorative xmlns:adec="http://schemas.microsoft.com/office/drawing/2017/decorative" val="1"/>
              </a:ext>
            </a:extLst>
          </p:cNvPr>
          <p:cNvSpPr>
            <a:spLocks noGrp="1"/>
          </p:cNvSpPr>
          <p:nvPr>
            <p:ph type="sldNum" sz="quarter" idx="4"/>
          </p:nvPr>
        </p:nvSpPr>
        <p:spPr>
          <a:xfrm>
            <a:off x="421217" y="6462981"/>
            <a:ext cx="409280" cy="262588"/>
          </a:xfrm>
        </p:spPr>
        <p:txBody>
          <a:bodyPr/>
          <a:lstStyle/>
          <a:p>
            <a:pPr algn="l"/>
            <a:fld id="{13126C0A-633A-D74D-A58C-3BD96652DA33}" type="slidenum">
              <a:rPr lang="en-AU" noProof="0" smtClean="0"/>
              <a:pPr algn="l"/>
              <a:t>4</a:t>
            </a:fld>
            <a:endParaRPr lang="en-AU" noProof="0"/>
          </a:p>
        </p:txBody>
      </p:sp>
    </p:spTree>
    <p:extLst>
      <p:ext uri="{BB962C8B-B14F-4D97-AF65-F5344CB8AC3E}">
        <p14:creationId xmlns:p14="http://schemas.microsoft.com/office/powerpoint/2010/main" val="151713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10D41-BA7F-20DF-2E24-A47BBB009B2E}"/>
              </a:ext>
            </a:extLst>
          </p:cNvPr>
          <p:cNvSpPr>
            <a:spLocks noGrp="1"/>
          </p:cNvSpPr>
          <p:nvPr>
            <p:ph type="title"/>
          </p:nvPr>
        </p:nvSpPr>
        <p:spPr>
          <a:xfrm>
            <a:off x="432000" y="432000"/>
            <a:ext cx="10016144" cy="1325563"/>
          </a:xfrm>
        </p:spPr>
        <p:txBody>
          <a:bodyPr/>
          <a:lstStyle/>
          <a:p>
            <a:r>
              <a:rPr lang="en-AU"/>
              <a:t>Neurodiversity-affirming principles</a:t>
            </a:r>
          </a:p>
        </p:txBody>
      </p:sp>
      <p:sp>
        <p:nvSpPr>
          <p:cNvPr id="5" name="Text Placeholder 4">
            <a:extLst>
              <a:ext uri="{FF2B5EF4-FFF2-40B4-BE49-F238E27FC236}">
                <a16:creationId xmlns:a16="http://schemas.microsoft.com/office/drawing/2014/main" id="{00DA6092-495D-D1F8-9963-B979E6636B2C}"/>
              </a:ext>
            </a:extLst>
          </p:cNvPr>
          <p:cNvSpPr>
            <a:spLocks noGrp="1"/>
          </p:cNvSpPr>
          <p:nvPr>
            <p:ph type="body" sz="quarter" idx="14"/>
          </p:nvPr>
        </p:nvSpPr>
        <p:spPr>
          <a:xfrm>
            <a:off x="432000" y="1454046"/>
            <a:ext cx="10515600" cy="4665767"/>
          </a:xfrm>
        </p:spPr>
        <p:txBody>
          <a:bodyPr/>
          <a:lstStyle/>
          <a:p>
            <a:pPr marL="457200" indent="-457200" fontAlgn="base">
              <a:buFont typeface="+mj-lt"/>
              <a:buAutoNum type="arabicPeriod"/>
            </a:pPr>
            <a:r>
              <a:rPr lang="en-AU" sz="2400" b="0" cap="none" dirty="0"/>
              <a:t>A commitment to continued learning about neurodivergence </a:t>
            </a:r>
            <a:endParaRPr lang="en-US" sz="2400" b="0" cap="none" dirty="0"/>
          </a:p>
          <a:p>
            <a:pPr marL="457200" indent="-457200" fontAlgn="base">
              <a:buFont typeface="+mj-lt"/>
              <a:buAutoNum type="arabicPeriod"/>
            </a:pPr>
            <a:r>
              <a:rPr lang="en-AU" sz="2400" b="0" cap="none" dirty="0"/>
              <a:t>Providing safety to be one’s neurodivergent self </a:t>
            </a:r>
            <a:endParaRPr lang="en-US" sz="2400" b="0" cap="none" dirty="0"/>
          </a:p>
          <a:p>
            <a:pPr marL="457200" indent="-457200" fontAlgn="base">
              <a:buFont typeface="+mj-lt"/>
              <a:buAutoNum type="arabicPeriod"/>
            </a:pPr>
            <a:r>
              <a:rPr lang="en-AU" sz="2400" b="0" cap="none" dirty="0"/>
              <a:t>Finding a way to communicate  </a:t>
            </a:r>
            <a:endParaRPr lang="en-US" sz="2400" b="0" cap="none" dirty="0"/>
          </a:p>
          <a:p>
            <a:pPr marL="457200" indent="-457200" fontAlgn="base">
              <a:buFont typeface="+mj-lt"/>
              <a:buAutoNum type="arabicPeriod"/>
            </a:pPr>
            <a:r>
              <a:rPr lang="en-AU" sz="2400" b="0" cap="none" dirty="0"/>
              <a:t>Authenticity and humility in practice </a:t>
            </a:r>
            <a:endParaRPr lang="en-US" sz="2400" b="0" cap="none" dirty="0"/>
          </a:p>
          <a:p>
            <a:pPr marL="457200" indent="-457200" fontAlgn="base">
              <a:buFont typeface="+mj-lt"/>
              <a:buAutoNum type="arabicPeriod"/>
            </a:pPr>
            <a:r>
              <a:rPr lang="en-AU" sz="2400" b="0" cap="none" dirty="0"/>
              <a:t>Validation of neurodivergent experiences </a:t>
            </a:r>
            <a:endParaRPr lang="en-US" sz="2400" b="0" cap="none" dirty="0"/>
          </a:p>
          <a:p>
            <a:pPr marL="457200" indent="-457200" fontAlgn="base">
              <a:buFont typeface="+mj-lt"/>
              <a:buAutoNum type="arabicPeriod"/>
            </a:pPr>
            <a:r>
              <a:rPr lang="en-AU" sz="2400" b="0" cap="none" dirty="0"/>
              <a:t>Neurodivergent informed person-centred support </a:t>
            </a:r>
            <a:endParaRPr lang="en-US" sz="2400" b="0" cap="none" dirty="0"/>
          </a:p>
          <a:p>
            <a:pPr marL="457200" indent="-457200" fontAlgn="base">
              <a:buFont typeface="+mj-lt"/>
              <a:buAutoNum type="arabicPeriod"/>
            </a:pPr>
            <a:r>
              <a:rPr lang="en-AU" sz="2400" b="0" cap="none" dirty="0"/>
              <a:t>Genuine acceptance and appreciation of neurodiversity</a:t>
            </a:r>
            <a:endParaRPr lang="en-AU" sz="2400" dirty="0"/>
          </a:p>
        </p:txBody>
      </p:sp>
      <p:sp>
        <p:nvSpPr>
          <p:cNvPr id="6" name="TextBox 5">
            <a:extLst>
              <a:ext uri="{FF2B5EF4-FFF2-40B4-BE49-F238E27FC236}">
                <a16:creationId xmlns:a16="http://schemas.microsoft.com/office/drawing/2014/main" id="{65E544BA-6E53-A327-CF68-58E883CAE064}"/>
              </a:ext>
            </a:extLst>
          </p:cNvPr>
          <p:cNvSpPr txBox="1"/>
          <p:nvPr/>
        </p:nvSpPr>
        <p:spPr>
          <a:xfrm>
            <a:off x="432000" y="5627930"/>
            <a:ext cx="10853816" cy="798070"/>
          </a:xfrm>
          <a:prstGeom prst="rect">
            <a:avLst/>
          </a:prstGeom>
          <a:noFill/>
        </p:spPr>
        <p:txBody>
          <a:bodyPr wrap="square" rtlCol="0">
            <a:normAutofit/>
          </a:bodyPr>
          <a:lstStyle/>
          <a:p>
            <a:r>
              <a:rPr lang="en-US" sz="1600"/>
              <a:t>Flower et al. (2025). Defining neurodiversity affirming psychology practice for Autistic adults: A Delphi study integrating psychologist and client perspectives. </a:t>
            </a:r>
            <a:r>
              <a:rPr lang="en-US" sz="1600" i="1"/>
              <a:t>Autism in Adulthood</a:t>
            </a:r>
            <a:r>
              <a:rPr lang="en-US" sz="1600"/>
              <a:t>. </a:t>
            </a:r>
            <a:r>
              <a:rPr lang="en-US" sz="1600" u="sng">
                <a:hlinkClick r:id="rId3"/>
              </a:rPr>
              <a:t>https://doi.org/10.1089/aut.2024.0305</a:t>
            </a:r>
            <a:r>
              <a:rPr lang="en-US" sz="1600"/>
              <a:t> </a:t>
            </a:r>
          </a:p>
          <a:p>
            <a:endParaRPr lang="en-AU"/>
          </a:p>
        </p:txBody>
      </p:sp>
      <p:sp>
        <p:nvSpPr>
          <p:cNvPr id="3" name="Slide Number Placeholder 2">
            <a:extLst>
              <a:ext uri="{FF2B5EF4-FFF2-40B4-BE49-F238E27FC236}">
                <a16:creationId xmlns:a16="http://schemas.microsoft.com/office/drawing/2014/main" id="{59A1CCE8-F7C4-9DDA-2086-3C2B668AE1F2}"/>
              </a:ext>
            </a:extLst>
          </p:cNvPr>
          <p:cNvSpPr>
            <a:spLocks noGrp="1"/>
          </p:cNvSpPr>
          <p:nvPr>
            <p:ph type="sldNum" sz="quarter" idx="10"/>
          </p:nvPr>
        </p:nvSpPr>
        <p:spPr/>
        <p:txBody>
          <a:bodyPr/>
          <a:lstStyle/>
          <a:p>
            <a:pPr algn="l"/>
            <a:fld id="{13126C0A-633A-D74D-A58C-3BD96652DA33}" type="slidenum">
              <a:rPr lang="en-US" smtClean="0"/>
              <a:pPr algn="l"/>
              <a:t>5</a:t>
            </a:fld>
            <a:endParaRPr lang="en-US"/>
          </a:p>
        </p:txBody>
      </p:sp>
      <p:sp>
        <p:nvSpPr>
          <p:cNvPr id="4" name="Rectangle 3">
            <a:extLst>
              <a:ext uri="{FF2B5EF4-FFF2-40B4-BE49-F238E27FC236}">
                <a16:creationId xmlns:a16="http://schemas.microsoft.com/office/drawing/2014/main" id="{FB4742E9-F140-DBE1-C247-DBD853262045}"/>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3567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B4813-A614-25BF-6785-31400E0DC648}"/>
              </a:ext>
            </a:extLst>
          </p:cNvPr>
          <p:cNvSpPr>
            <a:spLocks noGrp="1"/>
          </p:cNvSpPr>
          <p:nvPr>
            <p:ph type="title"/>
          </p:nvPr>
        </p:nvSpPr>
        <p:spPr>
          <a:xfrm>
            <a:off x="432000" y="432000"/>
            <a:ext cx="8414288" cy="1325563"/>
          </a:xfrm>
        </p:spPr>
        <p:txBody>
          <a:bodyPr/>
          <a:lstStyle/>
          <a:p>
            <a:r>
              <a:rPr lang="en-AU"/>
              <a:t>Co-design methodology</a:t>
            </a:r>
          </a:p>
        </p:txBody>
      </p:sp>
      <p:sp>
        <p:nvSpPr>
          <p:cNvPr id="5" name="Text Placeholder 4">
            <a:extLst>
              <a:ext uri="{FF2B5EF4-FFF2-40B4-BE49-F238E27FC236}">
                <a16:creationId xmlns:a16="http://schemas.microsoft.com/office/drawing/2014/main" id="{B1B177CC-6EBB-BCC9-B48B-C5EF720139C0}"/>
              </a:ext>
            </a:extLst>
          </p:cNvPr>
          <p:cNvSpPr>
            <a:spLocks noGrp="1"/>
          </p:cNvSpPr>
          <p:nvPr>
            <p:ph type="body" sz="quarter" idx="14"/>
          </p:nvPr>
        </p:nvSpPr>
        <p:spPr>
          <a:xfrm>
            <a:off x="431998" y="1094782"/>
            <a:ext cx="10630836" cy="1822718"/>
          </a:xfrm>
        </p:spPr>
        <p:txBody>
          <a:bodyPr/>
          <a:lstStyle/>
          <a:p>
            <a:r>
              <a:rPr lang="en-AU" sz="2200" cap="none">
                <a:latin typeface="Roboto" panose="02000000000000000000" pitchFamily="2" charset="0"/>
                <a:ea typeface="Roboto" panose="02000000000000000000" pitchFamily="2" charset="0"/>
              </a:rPr>
              <a:t>Centring lived experience</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Project led by three current/recent neurodivergent graduate researchers</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Governance team combines lived and professional expertise</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Institutional ethics approval for all data collection stages</a:t>
            </a:r>
          </a:p>
        </p:txBody>
      </p:sp>
      <p:sp>
        <p:nvSpPr>
          <p:cNvPr id="6" name="Text Placeholder 4">
            <a:extLst>
              <a:ext uri="{FF2B5EF4-FFF2-40B4-BE49-F238E27FC236}">
                <a16:creationId xmlns:a16="http://schemas.microsoft.com/office/drawing/2014/main" id="{DF4BB4D9-3850-C741-1F31-A87A4C2EC02B}"/>
              </a:ext>
            </a:extLst>
          </p:cNvPr>
          <p:cNvSpPr txBox="1">
            <a:spLocks/>
          </p:cNvSpPr>
          <p:nvPr/>
        </p:nvSpPr>
        <p:spPr>
          <a:xfrm>
            <a:off x="431997" y="3051927"/>
            <a:ext cx="11328001" cy="1777148"/>
          </a:xfrm>
          <a:prstGeom prst="rect">
            <a:avLst/>
          </a:prstGeom>
        </p:spPr>
        <p:txBody>
          <a:bodyPr vert="horz" lIns="36000" tIns="0" rIns="0" bIns="0" rtlCol="0">
            <a:noAutofit/>
          </a:bodyPr>
          <a:lstStyle>
            <a:lvl1pPr marL="0" indent="0" algn="l" defTabSz="914400" rtl="0" eaLnBrk="1" latinLnBrk="0" hangingPunct="1">
              <a:lnSpc>
                <a:spcPct val="80000"/>
              </a:lnSpc>
              <a:spcBef>
                <a:spcPts val="1200"/>
              </a:spcBef>
              <a:spcAft>
                <a:spcPts val="1200"/>
              </a:spcAft>
              <a:buFont typeface="Arial" panose="020B0604020202020204" pitchFamily="34" charset="0"/>
              <a:buNone/>
              <a:defRPr sz="2000" b="1" i="0" kern="1200" cap="all" baseline="0">
                <a:solidFill>
                  <a:schemeClr val="tx1"/>
                </a:solidFill>
                <a:latin typeface="Roboto Condensed" panose="02000000000000000000" pitchFamily="2" charset="0"/>
                <a:ea typeface="Roboto Condensed" panose="02000000000000000000" pitchFamily="2" charset="0"/>
                <a:cs typeface="Roboto" panose="02000000000000000000" pitchFamily="2" charset="0"/>
              </a:defRPr>
            </a:lvl1pPr>
            <a:lvl2pPr marL="0" indent="0" algn="l" defTabSz="914400" rtl="0" eaLnBrk="1" latinLnBrk="0" hangingPunct="1">
              <a:lnSpc>
                <a:spcPct val="100000"/>
              </a:lnSpc>
              <a:spcBef>
                <a:spcPts val="600"/>
              </a:spcBef>
              <a:spcAft>
                <a:spcPts val="1200"/>
              </a:spcAft>
              <a:buFont typeface="Arial" panose="020B0604020202020204" pitchFamily="34" charset="0"/>
              <a:buNone/>
              <a:defRPr sz="1600" b="0" i="0" kern="120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2pPr>
            <a:lvl3pPr marL="0" marR="0" indent="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36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4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6pPr>
            <a:lvl7pPr marL="72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7pPr>
            <a:lvl8pPr marL="90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8pPr>
            <a:lvl9pPr marL="10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9pPr>
          </a:lstStyle>
          <a:p>
            <a:pPr>
              <a:spcBef>
                <a:spcPts val="600"/>
              </a:spcBef>
              <a:spcAft>
                <a:spcPts val="600"/>
              </a:spcAft>
            </a:pPr>
            <a:r>
              <a:rPr lang="en-AU" sz="2200" cap="none">
                <a:latin typeface="Roboto" panose="02000000000000000000" pitchFamily="2" charset="0"/>
                <a:ea typeface="Roboto" panose="02000000000000000000" pitchFamily="2" charset="0"/>
              </a:rPr>
              <a:t>Co-design process</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Literature and resources review</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Mixed-methods survey of supervisors – attitudes, demographics, qualitative reflections</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Focus groups – 4 each with neurodivergent GRs and supervisors at La Trobe University</a:t>
            </a:r>
          </a:p>
        </p:txBody>
      </p:sp>
      <p:sp>
        <p:nvSpPr>
          <p:cNvPr id="8" name="Text Placeholder 4">
            <a:extLst>
              <a:ext uri="{FF2B5EF4-FFF2-40B4-BE49-F238E27FC236}">
                <a16:creationId xmlns:a16="http://schemas.microsoft.com/office/drawing/2014/main" id="{6D34FE16-1F78-E28E-A788-420FC832925F}"/>
              </a:ext>
            </a:extLst>
          </p:cNvPr>
          <p:cNvSpPr txBox="1">
            <a:spLocks/>
          </p:cNvSpPr>
          <p:nvPr/>
        </p:nvSpPr>
        <p:spPr>
          <a:xfrm>
            <a:off x="431997" y="4997690"/>
            <a:ext cx="11328001" cy="1777148"/>
          </a:xfrm>
          <a:prstGeom prst="rect">
            <a:avLst/>
          </a:prstGeom>
        </p:spPr>
        <p:txBody>
          <a:bodyPr vert="horz" lIns="36000" tIns="0" rIns="0" bIns="0" rtlCol="0">
            <a:noAutofit/>
          </a:bodyPr>
          <a:lstStyle>
            <a:lvl1pPr marL="0" indent="0" algn="l" defTabSz="914400" rtl="0" eaLnBrk="1" latinLnBrk="0" hangingPunct="1">
              <a:lnSpc>
                <a:spcPct val="80000"/>
              </a:lnSpc>
              <a:spcBef>
                <a:spcPts val="1200"/>
              </a:spcBef>
              <a:spcAft>
                <a:spcPts val="1200"/>
              </a:spcAft>
              <a:buFont typeface="Arial" panose="020B0604020202020204" pitchFamily="34" charset="0"/>
              <a:buNone/>
              <a:defRPr sz="2000" b="1" i="0" kern="1200" cap="all" baseline="0">
                <a:solidFill>
                  <a:schemeClr val="tx1"/>
                </a:solidFill>
                <a:latin typeface="Roboto Condensed" panose="02000000000000000000" pitchFamily="2" charset="0"/>
                <a:ea typeface="Roboto Condensed" panose="02000000000000000000" pitchFamily="2" charset="0"/>
                <a:cs typeface="Roboto" panose="02000000000000000000" pitchFamily="2" charset="0"/>
              </a:defRPr>
            </a:lvl1pPr>
            <a:lvl2pPr marL="0" indent="0" algn="l" defTabSz="914400" rtl="0" eaLnBrk="1" latinLnBrk="0" hangingPunct="1">
              <a:lnSpc>
                <a:spcPct val="100000"/>
              </a:lnSpc>
              <a:spcBef>
                <a:spcPts val="600"/>
              </a:spcBef>
              <a:spcAft>
                <a:spcPts val="1200"/>
              </a:spcAft>
              <a:buFont typeface="Arial" panose="020B0604020202020204" pitchFamily="34" charset="0"/>
              <a:buNone/>
              <a:defRPr sz="1600" b="0" i="0" kern="120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2pPr>
            <a:lvl3pPr marL="0" marR="0" indent="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36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4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6pPr>
            <a:lvl7pPr marL="72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7pPr>
            <a:lvl8pPr marL="90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8pPr>
            <a:lvl9pPr marL="10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9pPr>
          </a:lstStyle>
          <a:p>
            <a:pPr>
              <a:spcBef>
                <a:spcPts val="600"/>
              </a:spcBef>
              <a:spcAft>
                <a:spcPts val="600"/>
              </a:spcAft>
            </a:pPr>
            <a:r>
              <a:rPr lang="en-AU" sz="2200" cap="none">
                <a:latin typeface="Roboto" panose="02000000000000000000" pitchFamily="2" charset="0"/>
                <a:ea typeface="Roboto" panose="02000000000000000000" pitchFamily="2" charset="0"/>
              </a:rPr>
              <a:t>Underpinning principles</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Participatory research methodology</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Joint problem identification and solution development</a:t>
            </a:r>
          </a:p>
          <a:p>
            <a:pPr marL="342900" indent="-342900">
              <a:spcBef>
                <a:spcPts val="600"/>
              </a:spcBef>
              <a:spcAft>
                <a:spcPts val="600"/>
              </a:spcAft>
              <a:buFontTx/>
              <a:buChar char="-"/>
            </a:pPr>
            <a:r>
              <a:rPr lang="en-AU" sz="2200" b="0" cap="none">
                <a:latin typeface="Roboto" panose="02000000000000000000" pitchFamily="2" charset="0"/>
                <a:ea typeface="Roboto" panose="02000000000000000000" pitchFamily="2" charset="0"/>
              </a:rPr>
              <a:t>Neurodivergent perspectives as expertise, not deficit</a:t>
            </a:r>
          </a:p>
        </p:txBody>
      </p:sp>
      <p:sp>
        <p:nvSpPr>
          <p:cNvPr id="3" name="Slide Number Placeholder 2">
            <a:extLst>
              <a:ext uri="{FF2B5EF4-FFF2-40B4-BE49-F238E27FC236}">
                <a16:creationId xmlns:a16="http://schemas.microsoft.com/office/drawing/2014/main" id="{B6049512-598E-7429-F8D4-EC053BC10B7C}"/>
              </a:ext>
            </a:extLst>
          </p:cNvPr>
          <p:cNvSpPr>
            <a:spLocks noGrp="1"/>
          </p:cNvSpPr>
          <p:nvPr>
            <p:ph type="sldNum" sz="quarter" idx="10"/>
          </p:nvPr>
        </p:nvSpPr>
        <p:spPr/>
        <p:txBody>
          <a:bodyPr/>
          <a:lstStyle/>
          <a:p>
            <a:fld id="{13126C0A-633A-D74D-A58C-3BD96652DA33}" type="slidenum">
              <a:rPr lang="en-US" smtClean="0"/>
              <a:pPr/>
              <a:t>6</a:t>
            </a:fld>
            <a:endParaRPr lang="en-US"/>
          </a:p>
        </p:txBody>
      </p:sp>
    </p:spTree>
    <p:extLst>
      <p:ext uri="{BB962C8B-B14F-4D97-AF65-F5344CB8AC3E}">
        <p14:creationId xmlns:p14="http://schemas.microsoft.com/office/powerpoint/2010/main" val="1974755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17035-F38B-03E5-6FAB-EBBAD629127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E834446-7493-F31B-9368-A0E335AF5CCE}"/>
              </a:ext>
            </a:extLst>
          </p:cNvPr>
          <p:cNvSpPr>
            <a:spLocks noGrp="1"/>
          </p:cNvSpPr>
          <p:nvPr>
            <p:ph type="title"/>
          </p:nvPr>
        </p:nvSpPr>
        <p:spPr>
          <a:xfrm>
            <a:off x="662153" y="472440"/>
            <a:ext cx="6394630" cy="762385"/>
          </a:xfrm>
        </p:spPr>
        <p:txBody>
          <a:bodyPr/>
          <a:lstStyle/>
          <a:p>
            <a:r>
              <a:rPr lang="en-AU"/>
              <a:t>Focus Groups - Participants</a:t>
            </a:r>
            <a:endParaRPr lang="en-AU" noProof="0"/>
          </a:p>
        </p:txBody>
      </p:sp>
      <p:sp>
        <p:nvSpPr>
          <p:cNvPr id="4" name="TextBox 3">
            <a:extLst>
              <a:ext uri="{FF2B5EF4-FFF2-40B4-BE49-F238E27FC236}">
                <a16:creationId xmlns:a16="http://schemas.microsoft.com/office/drawing/2014/main" id="{B602068D-3C6F-BEEE-BF42-89C1B9A75CF3}"/>
              </a:ext>
            </a:extLst>
          </p:cNvPr>
          <p:cNvSpPr txBox="1"/>
          <p:nvPr/>
        </p:nvSpPr>
        <p:spPr>
          <a:xfrm>
            <a:off x="657094" y="1234825"/>
            <a:ext cx="5847948" cy="2610126"/>
          </a:xfrm>
          <a:prstGeom prst="rect">
            <a:avLst/>
          </a:prstGeom>
          <a:noFill/>
        </p:spPr>
        <p:txBody>
          <a:bodyPr wrap="square" rtlCol="0">
            <a:noAutofit/>
          </a:bodyPr>
          <a:lstStyle/>
          <a:p>
            <a:pPr>
              <a:lnSpc>
                <a:spcPct val="117000"/>
              </a:lnSpc>
            </a:pPr>
            <a:r>
              <a:rPr lang="en-AU" sz="2400">
                <a:latin typeface="Roboto" panose="02000000000000000000" pitchFamily="2" charset="0"/>
                <a:ea typeface="Roboto" panose="02000000000000000000" pitchFamily="2" charset="0"/>
              </a:rPr>
              <a:t>Supervisors (N = 26)</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Gender – more women</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Ages – 30s–60s</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Location – more metro</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Lived experience – mix of self/family</a:t>
            </a:r>
          </a:p>
        </p:txBody>
      </p:sp>
      <p:sp>
        <p:nvSpPr>
          <p:cNvPr id="6" name="TextBox 5">
            <a:extLst>
              <a:ext uri="{FF2B5EF4-FFF2-40B4-BE49-F238E27FC236}">
                <a16:creationId xmlns:a16="http://schemas.microsoft.com/office/drawing/2014/main" id="{EB8EDEF5-FAF1-08FA-869F-E4ED692AB769}"/>
              </a:ext>
            </a:extLst>
          </p:cNvPr>
          <p:cNvSpPr txBox="1"/>
          <p:nvPr/>
        </p:nvSpPr>
        <p:spPr>
          <a:xfrm>
            <a:off x="657094" y="3886447"/>
            <a:ext cx="5654889" cy="2228603"/>
          </a:xfrm>
          <a:prstGeom prst="rect">
            <a:avLst/>
          </a:prstGeom>
          <a:noFill/>
        </p:spPr>
        <p:txBody>
          <a:bodyPr wrap="square" rtlCol="0">
            <a:noAutofit/>
          </a:bodyPr>
          <a:lstStyle/>
          <a:p>
            <a:pPr>
              <a:lnSpc>
                <a:spcPct val="117000"/>
              </a:lnSpc>
            </a:pPr>
            <a:r>
              <a:rPr lang="en-AU" sz="2400">
                <a:latin typeface="Roboto" panose="02000000000000000000" pitchFamily="2" charset="0"/>
                <a:ea typeface="Roboto" panose="02000000000000000000" pitchFamily="2" charset="0"/>
              </a:rPr>
              <a:t>Candidates (N = 13)</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Gender – mostly women</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Ages – 20s–50s</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Location – more metro</a:t>
            </a:r>
          </a:p>
          <a:p>
            <a:pPr marL="285750" indent="-285750">
              <a:lnSpc>
                <a:spcPct val="117000"/>
              </a:lnSpc>
              <a:buFont typeface="Arial" panose="020B0604020202020204" pitchFamily="34" charset="0"/>
              <a:buChar char="•"/>
            </a:pPr>
            <a:r>
              <a:rPr lang="en-AU" sz="2400">
                <a:latin typeface="Roboto" panose="02000000000000000000" pitchFamily="2" charset="0"/>
                <a:ea typeface="Roboto" panose="02000000000000000000" pitchFamily="2" charset="0"/>
              </a:rPr>
              <a:t>Lived experience – almost all self </a:t>
            </a:r>
          </a:p>
        </p:txBody>
      </p:sp>
      <p:pic>
        <p:nvPicPr>
          <p:cNvPr id="9" name="Photo Zoom meeting" descr="A photo of a laptop screen with a Zoom meeting screen with 20 blurred faces showing. There is an indoor pot plant in the foreground">
            <a:extLst>
              <a:ext uri="{FF2B5EF4-FFF2-40B4-BE49-F238E27FC236}">
                <a16:creationId xmlns:a16="http://schemas.microsoft.com/office/drawing/2014/main" id="{D8AE9ECE-EC6A-E178-9514-FC6182DF0F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5042" y="1234825"/>
            <a:ext cx="5654890" cy="4448176"/>
          </a:xfrm>
          <a:prstGeom prst="rect">
            <a:avLst/>
          </a:prstGeom>
        </p:spPr>
      </p:pic>
      <p:sp>
        <p:nvSpPr>
          <p:cNvPr id="10" name="Photo credit">
            <a:extLst>
              <a:ext uri="{FF2B5EF4-FFF2-40B4-BE49-F238E27FC236}">
                <a16:creationId xmlns:a16="http://schemas.microsoft.com/office/drawing/2014/main" id="{ECF0F822-B3EC-3B45-93C4-CA4B77031C58}"/>
              </a:ext>
            </a:extLst>
          </p:cNvPr>
          <p:cNvSpPr txBox="1"/>
          <p:nvPr/>
        </p:nvSpPr>
        <p:spPr>
          <a:xfrm>
            <a:off x="9030357" y="5283006"/>
            <a:ext cx="3129575" cy="338554"/>
          </a:xfrm>
          <a:prstGeom prst="rect">
            <a:avLst/>
          </a:prstGeom>
          <a:noFill/>
        </p:spPr>
        <p:txBody>
          <a:bodyPr wrap="none" rtlCol="0">
            <a:spAutoFit/>
          </a:bodyPr>
          <a:lstStyle/>
          <a:p>
            <a:r>
              <a:rPr lang="en-US" sz="1600">
                <a:solidFill>
                  <a:schemeClr val="bg2"/>
                </a:solidFill>
              </a:rPr>
              <a:t>Photo by </a:t>
            </a:r>
            <a:r>
              <a:rPr lang="en-US" sz="1600">
                <a:solidFill>
                  <a:schemeClr val="bg2"/>
                </a:solidFill>
                <a:hlinkClick r:id="rId4">
                  <a:extLst>
                    <a:ext uri="{A12FA001-AC4F-418D-AE19-62706E023703}">
                      <ahyp:hlinkClr xmlns:ahyp="http://schemas.microsoft.com/office/drawing/2018/hyperlinkcolor" val="tx"/>
                    </a:ext>
                  </a:extLst>
                </a:hlinkClick>
              </a:rPr>
              <a:t>Compagnons</a:t>
            </a:r>
            <a:r>
              <a:rPr lang="en-US" sz="1600">
                <a:solidFill>
                  <a:schemeClr val="bg2"/>
                </a:solidFill>
              </a:rPr>
              <a:t> on </a:t>
            </a:r>
            <a:r>
              <a:rPr lang="en-US" sz="1600">
                <a:solidFill>
                  <a:schemeClr val="bg2"/>
                </a:solidFill>
                <a:hlinkClick r:id="rId5">
                  <a:extLst>
                    <a:ext uri="{A12FA001-AC4F-418D-AE19-62706E023703}">
                      <ahyp:hlinkClr xmlns:ahyp="http://schemas.microsoft.com/office/drawing/2018/hyperlinkcolor" val="tx"/>
                    </a:ext>
                  </a:extLst>
                </a:hlinkClick>
              </a:rPr>
              <a:t>Unsplash</a:t>
            </a:r>
            <a:endParaRPr lang="en-AU" sz="1600">
              <a:solidFill>
                <a:schemeClr val="bg2"/>
              </a:solidFill>
            </a:endParaRPr>
          </a:p>
        </p:txBody>
      </p:sp>
      <p:sp>
        <p:nvSpPr>
          <p:cNvPr id="5" name="Slide number">
            <a:extLst>
              <a:ext uri="{FF2B5EF4-FFF2-40B4-BE49-F238E27FC236}">
                <a16:creationId xmlns:a16="http://schemas.microsoft.com/office/drawing/2014/main" id="{A9AEEE78-834A-4051-0179-0879C433BCFC}"/>
              </a:ext>
            </a:extLst>
          </p:cNvPr>
          <p:cNvSpPr>
            <a:spLocks noGrp="1"/>
          </p:cNvSpPr>
          <p:nvPr>
            <p:ph type="sldNum" sz="quarter" idx="4"/>
          </p:nvPr>
        </p:nvSpPr>
        <p:spPr>
          <a:xfrm>
            <a:off x="571500" y="6455077"/>
            <a:ext cx="409280" cy="262588"/>
          </a:xfrm>
        </p:spPr>
        <p:txBody>
          <a:bodyPr/>
          <a:lstStyle/>
          <a:p>
            <a:pPr algn="l"/>
            <a:fld id="{13126C0A-633A-D74D-A58C-3BD96652DA33}" type="slidenum">
              <a:rPr lang="en-AU" noProof="0" smtClean="0"/>
              <a:pPr algn="l"/>
              <a:t>7</a:t>
            </a:fld>
            <a:endParaRPr lang="en-AU" noProof="0"/>
          </a:p>
        </p:txBody>
      </p:sp>
      <p:sp>
        <p:nvSpPr>
          <p:cNvPr id="3" name="Rectangle 2">
            <a:extLst>
              <a:ext uri="{FF2B5EF4-FFF2-40B4-BE49-F238E27FC236}">
                <a16:creationId xmlns:a16="http://schemas.microsoft.com/office/drawing/2014/main" id="{5E9CBFEF-34C5-F804-8328-BFF3F1077474}"/>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3210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EDC74-0262-19E5-E9FA-5D2CEE7B9A33}"/>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A553C42F-7274-3B45-9B68-5C8B89F1F959}"/>
              </a:ext>
            </a:extLst>
          </p:cNvPr>
          <p:cNvSpPr>
            <a:spLocks noGrp="1"/>
          </p:cNvSpPr>
          <p:nvPr>
            <p:ph type="title"/>
          </p:nvPr>
        </p:nvSpPr>
        <p:spPr>
          <a:xfrm>
            <a:off x="662152" y="472440"/>
            <a:ext cx="10544503" cy="762385"/>
          </a:xfrm>
        </p:spPr>
        <p:txBody>
          <a:bodyPr/>
          <a:lstStyle/>
          <a:p>
            <a:r>
              <a:rPr lang="en-AU"/>
              <a:t>Focus Groups – Key Themes</a:t>
            </a:r>
            <a:endParaRPr lang="en-AU" noProof="0"/>
          </a:p>
        </p:txBody>
      </p:sp>
      <p:sp>
        <p:nvSpPr>
          <p:cNvPr id="4" name="TextBox Supervisors Themes">
            <a:extLst>
              <a:ext uri="{FF2B5EF4-FFF2-40B4-BE49-F238E27FC236}">
                <a16:creationId xmlns:a16="http://schemas.microsoft.com/office/drawing/2014/main" id="{767E3CFC-9BD6-ECBB-13BB-B87D89B48D1F}"/>
              </a:ext>
            </a:extLst>
          </p:cNvPr>
          <p:cNvSpPr txBox="1"/>
          <p:nvPr/>
        </p:nvSpPr>
        <p:spPr>
          <a:xfrm>
            <a:off x="662152" y="1234825"/>
            <a:ext cx="5261570" cy="5115246"/>
          </a:xfrm>
          <a:prstGeom prst="rect">
            <a:avLst/>
          </a:prstGeom>
          <a:noFill/>
        </p:spPr>
        <p:txBody>
          <a:bodyPr wrap="square" rtlCol="0">
            <a:spAutoFit/>
          </a:bodyPr>
          <a:lstStyle/>
          <a:p>
            <a:pPr>
              <a:lnSpc>
                <a:spcPct val="180000"/>
              </a:lnSpc>
            </a:pPr>
            <a:r>
              <a:rPr lang="en-AU" sz="2400" b="1">
                <a:solidFill>
                  <a:srgbClr val="C00000"/>
                </a:solidFill>
                <a:latin typeface="Roboto" panose="02000000000000000000" pitchFamily="2" charset="0"/>
                <a:ea typeface="Roboto" panose="02000000000000000000" pitchFamily="2" charset="0"/>
              </a:rPr>
              <a:t>Supervisors</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Understand key traits &amp; challenges</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How to help when undisclosed</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Making the implicit explicit</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Ways of working </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Mindset before strategies</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Neurodiversity as a culture</a:t>
            </a:r>
          </a:p>
          <a:p>
            <a:endParaRPr lang="en-AU" sz="2400">
              <a:latin typeface="Roboto" panose="02000000000000000000" pitchFamily="2" charset="0"/>
              <a:ea typeface="Roboto" panose="02000000000000000000" pitchFamily="2" charset="0"/>
            </a:endParaRPr>
          </a:p>
        </p:txBody>
      </p:sp>
      <p:sp>
        <p:nvSpPr>
          <p:cNvPr id="2" name="TextBox Candidates themes">
            <a:extLst>
              <a:ext uri="{FF2B5EF4-FFF2-40B4-BE49-F238E27FC236}">
                <a16:creationId xmlns:a16="http://schemas.microsoft.com/office/drawing/2014/main" id="{513B9890-963F-1160-219D-B0623323F7E9}"/>
              </a:ext>
            </a:extLst>
          </p:cNvPr>
          <p:cNvSpPr txBox="1"/>
          <p:nvPr/>
        </p:nvSpPr>
        <p:spPr>
          <a:xfrm>
            <a:off x="6096000" y="1194911"/>
            <a:ext cx="5760203" cy="5182957"/>
          </a:xfrm>
          <a:prstGeom prst="rect">
            <a:avLst/>
          </a:prstGeom>
          <a:noFill/>
        </p:spPr>
        <p:txBody>
          <a:bodyPr wrap="square" rtlCol="0">
            <a:spAutoFit/>
          </a:bodyPr>
          <a:lstStyle/>
          <a:p>
            <a:pPr>
              <a:lnSpc>
                <a:spcPct val="180000"/>
              </a:lnSpc>
            </a:pPr>
            <a:r>
              <a:rPr lang="en-AU" sz="2400" b="1">
                <a:solidFill>
                  <a:srgbClr val="C00000"/>
                </a:solidFill>
                <a:latin typeface="Roboto" panose="02000000000000000000" pitchFamily="2" charset="0"/>
                <a:ea typeface="Roboto" panose="02000000000000000000" pitchFamily="2" charset="0"/>
              </a:rPr>
              <a:t>Candidates</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Safety and power imbalances</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Late diagnoses and shame</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Small steps when overwhelmed</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What works changes over time </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Check in often - masking struggle</a:t>
            </a:r>
          </a:p>
          <a:p>
            <a:pPr marL="285750" indent="-285750">
              <a:lnSpc>
                <a:spcPct val="180000"/>
              </a:lnSpc>
              <a:buFont typeface="Arial" panose="020B0604020202020204" pitchFamily="34" charset="0"/>
              <a:buChar char="•"/>
            </a:pPr>
            <a:r>
              <a:rPr lang="en-AU" sz="2400">
                <a:latin typeface="Roboto" panose="02000000000000000000" pitchFamily="2" charset="0"/>
                <a:ea typeface="Roboto" panose="02000000000000000000" pitchFamily="2" charset="0"/>
              </a:rPr>
              <a:t>Neurodiversity as culture</a:t>
            </a:r>
          </a:p>
          <a:p>
            <a:pPr marL="285750" indent="-285750">
              <a:lnSpc>
                <a:spcPct val="130000"/>
              </a:lnSpc>
              <a:buFont typeface="Arial" panose="020B0604020202020204" pitchFamily="34" charset="0"/>
              <a:buChar char="•"/>
            </a:pPr>
            <a:endParaRPr lang="en-AU" sz="2400">
              <a:latin typeface="Roboto" panose="02000000000000000000" pitchFamily="2" charset="0"/>
              <a:ea typeface="Roboto" panose="02000000000000000000" pitchFamily="2" charset="0"/>
            </a:endParaRPr>
          </a:p>
        </p:txBody>
      </p:sp>
      <p:sp>
        <p:nvSpPr>
          <p:cNvPr id="5" name="Slide Page number">
            <a:extLst>
              <a:ext uri="{FF2B5EF4-FFF2-40B4-BE49-F238E27FC236}">
                <a16:creationId xmlns:a16="http://schemas.microsoft.com/office/drawing/2014/main" id="{1F2CC74C-5745-F86C-2767-51392DFDD81C}"/>
              </a:ext>
            </a:extLst>
          </p:cNvPr>
          <p:cNvSpPr>
            <a:spLocks noGrp="1"/>
          </p:cNvSpPr>
          <p:nvPr>
            <p:ph type="sldNum" sz="quarter" idx="4"/>
          </p:nvPr>
        </p:nvSpPr>
        <p:spPr>
          <a:xfrm>
            <a:off x="571500" y="6455077"/>
            <a:ext cx="409280" cy="262588"/>
          </a:xfrm>
        </p:spPr>
        <p:txBody>
          <a:bodyPr/>
          <a:lstStyle/>
          <a:p>
            <a:pPr algn="l"/>
            <a:fld id="{13126C0A-633A-D74D-A58C-3BD96652DA33}" type="slidenum">
              <a:rPr lang="en-AU" noProof="0" smtClean="0"/>
              <a:pPr algn="l"/>
              <a:t>8</a:t>
            </a:fld>
            <a:endParaRPr lang="en-AU" noProof="0"/>
          </a:p>
        </p:txBody>
      </p:sp>
      <p:sp>
        <p:nvSpPr>
          <p:cNvPr id="3" name="Rectangle 2">
            <a:extLst>
              <a:ext uri="{FF2B5EF4-FFF2-40B4-BE49-F238E27FC236}">
                <a16:creationId xmlns:a16="http://schemas.microsoft.com/office/drawing/2014/main" id="{552F7F63-75CF-8B6E-99B4-80A36640E7ED}"/>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012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7CF29-6BEA-C1DD-D784-965B85CD01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ABE34-55CB-36B8-2C12-FAAC04D49957}"/>
              </a:ext>
            </a:extLst>
          </p:cNvPr>
          <p:cNvSpPr>
            <a:spLocks noGrp="1"/>
          </p:cNvSpPr>
          <p:nvPr>
            <p:ph type="title"/>
          </p:nvPr>
        </p:nvSpPr>
        <p:spPr>
          <a:xfrm>
            <a:off x="431999" y="432000"/>
            <a:ext cx="10515600" cy="1325563"/>
          </a:xfrm>
        </p:spPr>
        <p:txBody>
          <a:bodyPr/>
          <a:lstStyle/>
          <a:p>
            <a:r>
              <a:rPr lang="en-AU"/>
              <a:t>Theme: Bias, masking and shame</a:t>
            </a:r>
          </a:p>
        </p:txBody>
      </p:sp>
      <p:sp>
        <p:nvSpPr>
          <p:cNvPr id="7" name="Oval Callout 6">
            <a:extLst>
              <a:ext uri="{FF2B5EF4-FFF2-40B4-BE49-F238E27FC236}">
                <a16:creationId xmlns:a16="http://schemas.microsoft.com/office/drawing/2014/main" id="{BE18DF27-7513-4FCD-DFAC-2A8923BE866F}"/>
              </a:ext>
            </a:extLst>
          </p:cNvPr>
          <p:cNvSpPr/>
          <p:nvPr/>
        </p:nvSpPr>
        <p:spPr>
          <a:xfrm>
            <a:off x="156992" y="974035"/>
            <a:ext cx="7021048" cy="2939291"/>
          </a:xfrm>
          <a:prstGeom prst="wedgeEllipseCallou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AU" sz="2400"/>
              <a:t>“</a:t>
            </a:r>
            <a:r>
              <a:rPr lang="en-AU" sz="2400" i="1"/>
              <a:t>We’re so ready to be told that we’re stupid and that we don’t know what we’re talking about …  Supervisors don’t understand that we’re dealing with shame. I have a lot of internalised shit that I have not unpacked yet.</a:t>
            </a:r>
            <a:r>
              <a:rPr lang="en-AU" sz="2400"/>
              <a:t>” C</a:t>
            </a:r>
          </a:p>
        </p:txBody>
      </p:sp>
      <p:sp>
        <p:nvSpPr>
          <p:cNvPr id="11" name="Oval Callout 10">
            <a:extLst>
              <a:ext uri="{FF2B5EF4-FFF2-40B4-BE49-F238E27FC236}">
                <a16:creationId xmlns:a16="http://schemas.microsoft.com/office/drawing/2014/main" id="{722B071D-FFE9-2041-E915-8E5C768712BC}"/>
              </a:ext>
            </a:extLst>
          </p:cNvPr>
          <p:cNvSpPr/>
          <p:nvPr/>
        </p:nvSpPr>
        <p:spPr>
          <a:xfrm>
            <a:off x="6414054" y="1149247"/>
            <a:ext cx="5671930" cy="2551464"/>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AU" sz="2400" i="1"/>
              <a:t>“Neurodiversity doesn’t mean that we can’t [do something] … but we do need extra time … to regenerate … to recover afterwards.” </a:t>
            </a:r>
            <a:r>
              <a:rPr lang="en-AU" sz="2400"/>
              <a:t>Candidate </a:t>
            </a:r>
          </a:p>
        </p:txBody>
      </p:sp>
      <p:sp>
        <p:nvSpPr>
          <p:cNvPr id="10" name="Oval Callout 9">
            <a:extLst>
              <a:ext uri="{FF2B5EF4-FFF2-40B4-BE49-F238E27FC236}">
                <a16:creationId xmlns:a16="http://schemas.microsoft.com/office/drawing/2014/main" id="{E06BCA43-CE3E-40EE-EDFD-BC05C41E2AFB}"/>
              </a:ext>
            </a:extLst>
          </p:cNvPr>
          <p:cNvSpPr/>
          <p:nvPr/>
        </p:nvSpPr>
        <p:spPr>
          <a:xfrm>
            <a:off x="50975" y="3913326"/>
            <a:ext cx="6363079" cy="2512674"/>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AU" sz="2400" i="1"/>
          </a:p>
          <a:p>
            <a:pPr algn="ctr"/>
            <a:r>
              <a:rPr lang="en-AU" sz="2400" i="1"/>
              <a:t>“Despite getting 96% on my master’s and a full-ride scholarship for my PhD, [after I disclosed] she told me I wouldn’t be capable of doing a PhD because I was autistic.”</a:t>
            </a:r>
            <a:r>
              <a:rPr lang="en-AU" sz="2400"/>
              <a:t> Candidate.</a:t>
            </a:r>
          </a:p>
          <a:p>
            <a:pPr algn="ctr"/>
            <a:endParaRPr lang="en-AU" sz="2400"/>
          </a:p>
        </p:txBody>
      </p:sp>
      <p:sp>
        <p:nvSpPr>
          <p:cNvPr id="6" name="Oval Callout 5">
            <a:extLst>
              <a:ext uri="{FF2B5EF4-FFF2-40B4-BE49-F238E27FC236}">
                <a16:creationId xmlns:a16="http://schemas.microsoft.com/office/drawing/2014/main" id="{16E9C025-4526-BEE3-9459-E3AEA5EFDD19}"/>
              </a:ext>
            </a:extLst>
          </p:cNvPr>
          <p:cNvSpPr/>
          <p:nvPr/>
        </p:nvSpPr>
        <p:spPr>
          <a:xfrm>
            <a:off x="6414054" y="3766869"/>
            <a:ext cx="5671930" cy="2636561"/>
          </a:xfrm>
          <a:prstGeom prst="wedgeEllipse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AU" sz="2400" i="1"/>
          </a:p>
          <a:p>
            <a:pPr algn="ctr"/>
            <a:r>
              <a:rPr lang="en-AU" sz="2400" i="1"/>
              <a:t>“Neurodivergent folks tend to be their own toughest critic … There may be some complex emotions around … asking for help and fear of letting supervisors down.” </a:t>
            </a:r>
            <a:r>
              <a:rPr lang="en-AU" sz="2400"/>
              <a:t>Supervisor</a:t>
            </a:r>
          </a:p>
          <a:p>
            <a:pPr algn="ctr"/>
            <a:endParaRPr lang="en-AU" sz="2400"/>
          </a:p>
        </p:txBody>
      </p:sp>
      <p:sp>
        <p:nvSpPr>
          <p:cNvPr id="3" name="Slide Number Placeholder 2">
            <a:extLst>
              <a:ext uri="{FF2B5EF4-FFF2-40B4-BE49-F238E27FC236}">
                <a16:creationId xmlns:a16="http://schemas.microsoft.com/office/drawing/2014/main" id="{8E14852E-1A97-FC8F-D52E-569E881F15C0}"/>
              </a:ext>
            </a:extLst>
          </p:cNvPr>
          <p:cNvSpPr>
            <a:spLocks noGrp="1"/>
          </p:cNvSpPr>
          <p:nvPr>
            <p:ph type="sldNum" sz="quarter" idx="10"/>
          </p:nvPr>
        </p:nvSpPr>
        <p:spPr/>
        <p:txBody>
          <a:bodyPr/>
          <a:lstStyle/>
          <a:p>
            <a:fld id="{13126C0A-633A-D74D-A58C-3BD96652DA33}" type="slidenum">
              <a:rPr lang="en-US" smtClean="0"/>
              <a:pPr/>
              <a:t>9</a:t>
            </a:fld>
            <a:endParaRPr lang="en-US"/>
          </a:p>
        </p:txBody>
      </p:sp>
    </p:spTree>
    <p:extLst>
      <p:ext uri="{BB962C8B-B14F-4D97-AF65-F5344CB8AC3E}">
        <p14:creationId xmlns:p14="http://schemas.microsoft.com/office/powerpoint/2010/main" val="2771083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C5F4F-5475-B3BB-D628-1A85CE4F9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6D705-562A-1F5F-23BF-E0169B81EC16}"/>
              </a:ext>
            </a:extLst>
          </p:cNvPr>
          <p:cNvSpPr>
            <a:spLocks noGrp="1"/>
          </p:cNvSpPr>
          <p:nvPr>
            <p:ph type="title"/>
          </p:nvPr>
        </p:nvSpPr>
        <p:spPr>
          <a:xfrm>
            <a:off x="431999" y="432000"/>
            <a:ext cx="10515600" cy="1325563"/>
          </a:xfrm>
        </p:spPr>
        <p:txBody>
          <a:bodyPr/>
          <a:lstStyle/>
          <a:p>
            <a:r>
              <a:rPr lang="en-AU"/>
              <a:t>Theme: Curiosity, flexibility and joy</a:t>
            </a:r>
          </a:p>
        </p:txBody>
      </p:sp>
      <p:sp>
        <p:nvSpPr>
          <p:cNvPr id="8" name="Text Placeholder 7">
            <a:extLst>
              <a:ext uri="{FF2B5EF4-FFF2-40B4-BE49-F238E27FC236}">
                <a16:creationId xmlns:a16="http://schemas.microsoft.com/office/drawing/2014/main" id="{CE8BFC57-17F4-255F-0001-040A8039CC12}"/>
              </a:ext>
            </a:extLst>
          </p:cNvPr>
          <p:cNvSpPr>
            <a:spLocks noGrp="1"/>
          </p:cNvSpPr>
          <p:nvPr>
            <p:ph type="body" sz="quarter" idx="14"/>
          </p:nvPr>
        </p:nvSpPr>
        <p:spPr>
          <a:xfrm>
            <a:off x="106016" y="864628"/>
            <a:ext cx="6241775" cy="2981740"/>
          </a:xfrm>
          <a:prstGeom prst="wedgeEllipse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00000"/>
              </a:lnSpc>
              <a:spcBef>
                <a:spcPts val="0"/>
              </a:spcBef>
              <a:spcAft>
                <a:spcPts val="0"/>
              </a:spcAft>
            </a:pPr>
            <a:r>
              <a:rPr lang="en-AU" sz="2400" b="0" cap="none"/>
              <a:t>“</a:t>
            </a:r>
            <a:r>
              <a:rPr lang="en-AU" sz="2400" b="0" i="1" cap="none"/>
              <a:t>Keep asking questions and remain curious … remember why you got into academia in the first place … not [just] to find answers, but to explore.” </a:t>
            </a:r>
            <a:r>
              <a:rPr lang="en-AU" sz="2400" b="0" cap="none"/>
              <a:t>Candidate</a:t>
            </a:r>
          </a:p>
        </p:txBody>
      </p:sp>
      <p:sp>
        <p:nvSpPr>
          <p:cNvPr id="11" name="Oval Callout 10">
            <a:extLst>
              <a:ext uri="{FF2B5EF4-FFF2-40B4-BE49-F238E27FC236}">
                <a16:creationId xmlns:a16="http://schemas.microsoft.com/office/drawing/2014/main" id="{B646E3AA-6D0F-3B91-E80C-F4570133277F}"/>
              </a:ext>
            </a:extLst>
          </p:cNvPr>
          <p:cNvSpPr/>
          <p:nvPr/>
        </p:nvSpPr>
        <p:spPr>
          <a:xfrm>
            <a:off x="5844209" y="1029935"/>
            <a:ext cx="6347791" cy="3249061"/>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AU" sz="2400" i="1"/>
              <a:t>“If someone’s not on the same wavelength … you need to switch [it] up … That might be introducing a rule, or a structure, or a metaphor or an example. If they’re not getting one  … jump to the next.” </a:t>
            </a:r>
            <a:r>
              <a:rPr lang="en-AU" sz="2400"/>
              <a:t>Candidate</a:t>
            </a:r>
          </a:p>
        </p:txBody>
      </p:sp>
      <p:sp>
        <p:nvSpPr>
          <p:cNvPr id="13" name="Oval Callout 12">
            <a:extLst>
              <a:ext uri="{FF2B5EF4-FFF2-40B4-BE49-F238E27FC236}">
                <a16:creationId xmlns:a16="http://schemas.microsoft.com/office/drawing/2014/main" id="{3757F99A-9DF9-473D-807A-3E513E95E320}"/>
              </a:ext>
            </a:extLst>
          </p:cNvPr>
          <p:cNvSpPr/>
          <p:nvPr/>
        </p:nvSpPr>
        <p:spPr>
          <a:xfrm>
            <a:off x="106016" y="3541099"/>
            <a:ext cx="6241775" cy="2981739"/>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AU" sz="2400" i="1"/>
              <a:t>“Every day can sometimes be a struggle and [also] be joyous. We need society to be strengths-based but still retain why we struggle.” </a:t>
            </a:r>
            <a:r>
              <a:rPr lang="en-AU" sz="2400"/>
              <a:t>Candidate</a:t>
            </a:r>
          </a:p>
        </p:txBody>
      </p:sp>
      <p:sp>
        <p:nvSpPr>
          <p:cNvPr id="12" name="Text Placeholder 7">
            <a:extLst>
              <a:ext uri="{FF2B5EF4-FFF2-40B4-BE49-F238E27FC236}">
                <a16:creationId xmlns:a16="http://schemas.microsoft.com/office/drawing/2014/main" id="{3924800F-6630-59EF-BA89-48F2469E797C}"/>
              </a:ext>
            </a:extLst>
          </p:cNvPr>
          <p:cNvSpPr txBox="1">
            <a:spLocks/>
          </p:cNvSpPr>
          <p:nvPr/>
        </p:nvSpPr>
        <p:spPr>
          <a:xfrm>
            <a:off x="6738730" y="4444303"/>
            <a:ext cx="5347254" cy="2093899"/>
          </a:xfrm>
          <a:prstGeom prst="wedgeEllipseCallout">
            <a:avLst/>
          </a:prstGeom>
        </p:spPr>
        <p:style>
          <a:lnRef idx="1">
            <a:schemeClr val="accent3"/>
          </a:lnRef>
          <a:fillRef idx="2">
            <a:schemeClr val="accent3"/>
          </a:fillRef>
          <a:effectRef idx="1">
            <a:schemeClr val="accent3"/>
          </a:effectRef>
          <a:fontRef idx="minor">
            <a:schemeClr val="dk1"/>
          </a:fontRef>
        </p:style>
        <p:txBody>
          <a:bodyPr vert="horz" lIns="36000" tIns="0" rIns="0" bIns="0" rtlCol="0" anchor="ctr">
            <a:noAutofit/>
          </a:bodyPr>
          <a:lstStyle>
            <a:lvl1pPr marL="0" indent="0" algn="l" defTabSz="914400" rtl="0" eaLnBrk="1" latinLnBrk="0" hangingPunct="1">
              <a:lnSpc>
                <a:spcPct val="80000"/>
              </a:lnSpc>
              <a:spcBef>
                <a:spcPts val="1200"/>
              </a:spcBef>
              <a:spcAft>
                <a:spcPts val="1200"/>
              </a:spcAft>
              <a:buFont typeface="Arial" panose="020B0604020202020204" pitchFamily="34" charset="0"/>
              <a:buNone/>
              <a:defRPr sz="2000" b="1" i="0" kern="1200" cap="all" baseline="0">
                <a:solidFill>
                  <a:schemeClr val="dk1"/>
                </a:solidFill>
                <a:latin typeface="+mn-lt"/>
                <a:ea typeface="+mn-ea"/>
                <a:cs typeface="+mn-cs"/>
              </a:defRPr>
            </a:lvl1pPr>
            <a:lvl2pPr marL="0" indent="0" algn="l" defTabSz="914400" rtl="0" eaLnBrk="1" latinLnBrk="0" hangingPunct="1">
              <a:lnSpc>
                <a:spcPct val="100000"/>
              </a:lnSpc>
              <a:spcBef>
                <a:spcPts val="600"/>
              </a:spcBef>
              <a:spcAft>
                <a:spcPts val="1200"/>
              </a:spcAft>
              <a:buFont typeface="Arial" panose="020B0604020202020204" pitchFamily="34" charset="0"/>
              <a:buNone/>
              <a:defRPr sz="1600" b="0" i="0" kern="1200">
                <a:solidFill>
                  <a:schemeClr val="dk1"/>
                </a:solidFill>
                <a:latin typeface="+mn-lt"/>
                <a:ea typeface="+mn-ea"/>
                <a:cs typeface="+mn-cs"/>
              </a:defRPr>
            </a:lvl2pPr>
            <a:lvl3pPr marL="0" marR="0" indent="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sz="1200" b="0" i="0" kern="1200">
                <a:solidFill>
                  <a:schemeClr val="dk1"/>
                </a:solidFill>
                <a:latin typeface="+mn-lt"/>
                <a:ea typeface="+mn-ea"/>
                <a:cs typeface="+mn-cs"/>
              </a:defRPr>
            </a:lvl3pPr>
            <a:lvl4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dk1"/>
                </a:solidFill>
                <a:latin typeface="+mn-lt"/>
                <a:ea typeface="+mn-ea"/>
                <a:cs typeface="+mn-cs"/>
              </a:defRPr>
            </a:lvl4pPr>
            <a:lvl5pPr marL="36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dk1"/>
                </a:solidFill>
                <a:latin typeface="+mn-lt"/>
                <a:ea typeface="+mn-ea"/>
                <a:cs typeface="+mn-cs"/>
              </a:defRPr>
            </a:lvl5pPr>
            <a:lvl6pPr marL="54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dk1"/>
                </a:solidFill>
                <a:latin typeface="+mn-lt"/>
                <a:ea typeface="+mn-ea"/>
                <a:cs typeface="+mn-cs"/>
              </a:defRPr>
            </a:lvl6pPr>
            <a:lvl7pPr marL="72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dk1"/>
                </a:solidFill>
                <a:latin typeface="+mn-lt"/>
                <a:ea typeface="+mn-ea"/>
                <a:cs typeface="+mn-cs"/>
              </a:defRPr>
            </a:lvl7pPr>
            <a:lvl8pPr marL="90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dk1"/>
                </a:solidFill>
                <a:latin typeface="+mn-lt"/>
                <a:ea typeface="+mn-ea"/>
                <a:cs typeface="+mn-cs"/>
              </a:defRPr>
            </a:lvl8pPr>
            <a:lvl9pPr marL="10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dk1"/>
                </a:solidFill>
                <a:latin typeface="+mn-lt"/>
                <a:ea typeface="+mn-ea"/>
                <a:cs typeface="+mn-cs"/>
              </a:defRPr>
            </a:lvl9pPr>
          </a:lstStyle>
          <a:p>
            <a:pPr algn="ctr"/>
            <a:r>
              <a:rPr lang="en-AU" sz="2400" b="0" cap="none"/>
              <a:t>“What’s getting in the way here?”</a:t>
            </a:r>
          </a:p>
          <a:p>
            <a:pPr algn="ctr"/>
            <a:r>
              <a:rPr lang="en-AU" sz="2400" b="0" cap="none"/>
              <a:t>“What’s that like for you?”</a:t>
            </a:r>
          </a:p>
        </p:txBody>
      </p:sp>
      <p:sp>
        <p:nvSpPr>
          <p:cNvPr id="3" name="Slide Number Placeholder 2">
            <a:extLst>
              <a:ext uri="{FF2B5EF4-FFF2-40B4-BE49-F238E27FC236}">
                <a16:creationId xmlns:a16="http://schemas.microsoft.com/office/drawing/2014/main" id="{59B669FB-1A76-B08F-FF22-70ECC360BC50}"/>
              </a:ext>
            </a:extLst>
          </p:cNvPr>
          <p:cNvSpPr>
            <a:spLocks noGrp="1"/>
          </p:cNvSpPr>
          <p:nvPr>
            <p:ph type="sldNum" sz="quarter" idx="10"/>
          </p:nvPr>
        </p:nvSpPr>
        <p:spPr/>
        <p:txBody>
          <a:bodyPr/>
          <a:lstStyle/>
          <a:p>
            <a:fld id="{13126C0A-633A-D74D-A58C-3BD96652DA33}" type="slidenum">
              <a:rPr lang="en-US" smtClean="0"/>
              <a:pPr/>
              <a:t>10</a:t>
            </a:fld>
            <a:endParaRPr lang="en-US"/>
          </a:p>
        </p:txBody>
      </p:sp>
    </p:spTree>
    <p:extLst>
      <p:ext uri="{BB962C8B-B14F-4D97-AF65-F5344CB8AC3E}">
        <p14:creationId xmlns:p14="http://schemas.microsoft.com/office/powerpoint/2010/main" val="1868300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EFBF6-60EF-4043-A4B9-B9CD009DF1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FAFF22-4544-9696-7D51-8AF16191E8BD}"/>
              </a:ext>
            </a:extLst>
          </p:cNvPr>
          <p:cNvSpPr>
            <a:spLocks noGrp="1"/>
          </p:cNvSpPr>
          <p:nvPr>
            <p:ph type="title"/>
          </p:nvPr>
        </p:nvSpPr>
        <p:spPr>
          <a:xfrm>
            <a:off x="431999" y="432000"/>
            <a:ext cx="10515600" cy="1325563"/>
          </a:xfrm>
        </p:spPr>
        <p:txBody>
          <a:bodyPr/>
          <a:lstStyle/>
          <a:p>
            <a:r>
              <a:rPr lang="en-AU"/>
              <a:t>Theme: Making the Implicit explicit</a:t>
            </a:r>
          </a:p>
        </p:txBody>
      </p:sp>
      <p:sp>
        <p:nvSpPr>
          <p:cNvPr id="8" name="Text Placeholder 7">
            <a:extLst>
              <a:ext uri="{FF2B5EF4-FFF2-40B4-BE49-F238E27FC236}">
                <a16:creationId xmlns:a16="http://schemas.microsoft.com/office/drawing/2014/main" id="{FF0175CC-C12E-641B-54C0-20420D39DD51}"/>
              </a:ext>
            </a:extLst>
          </p:cNvPr>
          <p:cNvSpPr>
            <a:spLocks noGrp="1"/>
          </p:cNvSpPr>
          <p:nvPr>
            <p:ph type="body" sz="quarter" idx="14"/>
          </p:nvPr>
        </p:nvSpPr>
        <p:spPr>
          <a:xfrm>
            <a:off x="205406" y="3230220"/>
            <a:ext cx="6659219" cy="2981740"/>
          </a:xfrm>
          <a:prstGeom prst="wedgeEllipse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AU" sz="2400" b="0" cap="none"/>
              <a:t>“</a:t>
            </a:r>
            <a:r>
              <a:rPr lang="en-AU" sz="2400" b="0" i="1" cap="none"/>
              <a:t>It’s not knowing the rules … the social things as well. They need to tell me their rules, because when my supervisors do, I can work within them.</a:t>
            </a:r>
            <a:r>
              <a:rPr lang="en-AU" sz="2400" b="0" cap="none"/>
              <a:t>” Candidate</a:t>
            </a:r>
          </a:p>
        </p:txBody>
      </p:sp>
      <p:sp>
        <p:nvSpPr>
          <p:cNvPr id="11" name="Oval Callout 10">
            <a:extLst>
              <a:ext uri="{FF2B5EF4-FFF2-40B4-BE49-F238E27FC236}">
                <a16:creationId xmlns:a16="http://schemas.microsoft.com/office/drawing/2014/main" id="{49FB02D9-FC4D-3AE0-78A1-E44348A1742E}"/>
              </a:ext>
            </a:extLst>
          </p:cNvPr>
          <p:cNvSpPr/>
          <p:nvPr/>
        </p:nvSpPr>
        <p:spPr>
          <a:xfrm>
            <a:off x="5426765" y="1029935"/>
            <a:ext cx="6659219" cy="3363161"/>
          </a:xfrm>
          <a:prstGeom prst="wedgeEllipseCallou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AU" sz="2400" i="1"/>
              <a:t>“At the commencement of our supervision relationship, we shared three mindset statements to anchor our way of working: 1) Assume capability, not deficit. 2) Normalise different working styles, and 3) Be explicit, not implicit.” </a:t>
            </a:r>
            <a:r>
              <a:rPr lang="en-AU" sz="2400"/>
              <a:t>Supervisor</a:t>
            </a:r>
            <a:r>
              <a:rPr lang="en-AU" sz="2400" i="1"/>
              <a:t>.</a:t>
            </a:r>
            <a:r>
              <a:rPr lang="en-AU" sz="2400"/>
              <a:t> </a:t>
            </a:r>
          </a:p>
        </p:txBody>
      </p:sp>
      <p:sp>
        <p:nvSpPr>
          <p:cNvPr id="3" name="Slide Number Placeholder 2">
            <a:extLst>
              <a:ext uri="{FF2B5EF4-FFF2-40B4-BE49-F238E27FC236}">
                <a16:creationId xmlns:a16="http://schemas.microsoft.com/office/drawing/2014/main" id="{5BE42F91-8095-EF00-B901-22A0CF4F3A0D}"/>
              </a:ext>
            </a:extLst>
          </p:cNvPr>
          <p:cNvSpPr>
            <a:spLocks noGrp="1"/>
          </p:cNvSpPr>
          <p:nvPr>
            <p:ph type="sldNum" sz="quarter" idx="10"/>
          </p:nvPr>
        </p:nvSpPr>
        <p:spPr/>
        <p:txBody>
          <a:bodyPr/>
          <a:lstStyle/>
          <a:p>
            <a:fld id="{13126C0A-633A-D74D-A58C-3BD96652DA33}" type="slidenum">
              <a:rPr lang="en-US" smtClean="0"/>
              <a:pPr/>
              <a:t>11</a:t>
            </a:fld>
            <a:endParaRPr lang="en-US"/>
          </a:p>
        </p:txBody>
      </p:sp>
    </p:spTree>
    <p:extLst>
      <p:ext uri="{BB962C8B-B14F-4D97-AF65-F5344CB8AC3E}">
        <p14:creationId xmlns:p14="http://schemas.microsoft.com/office/powerpoint/2010/main" val="1295561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F987A-34D4-5C89-9AA5-5615EE442C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5FA5F4-E394-03E5-8DB9-E56DBC69DAD3}"/>
              </a:ext>
            </a:extLst>
          </p:cNvPr>
          <p:cNvSpPr>
            <a:spLocks noGrp="1"/>
          </p:cNvSpPr>
          <p:nvPr>
            <p:ph type="title"/>
          </p:nvPr>
        </p:nvSpPr>
        <p:spPr>
          <a:xfrm>
            <a:off x="431999" y="432000"/>
            <a:ext cx="10515600" cy="1325563"/>
          </a:xfrm>
        </p:spPr>
        <p:txBody>
          <a:bodyPr/>
          <a:lstStyle/>
          <a:p>
            <a:r>
              <a:rPr lang="en-AU"/>
              <a:t>UDL 3.0 Implications</a:t>
            </a:r>
          </a:p>
        </p:txBody>
      </p:sp>
      <p:sp>
        <p:nvSpPr>
          <p:cNvPr id="4" name="Text Placeholder 4">
            <a:extLst>
              <a:ext uri="{FF2B5EF4-FFF2-40B4-BE49-F238E27FC236}">
                <a16:creationId xmlns:a16="http://schemas.microsoft.com/office/drawing/2014/main" id="{58DE57A1-7E73-75EF-674F-06D98E6545A1}"/>
              </a:ext>
            </a:extLst>
          </p:cNvPr>
          <p:cNvSpPr txBox="1">
            <a:spLocks/>
          </p:cNvSpPr>
          <p:nvPr/>
        </p:nvSpPr>
        <p:spPr>
          <a:xfrm>
            <a:off x="431999" y="1540437"/>
            <a:ext cx="10630836" cy="1822718"/>
          </a:xfrm>
          <a:prstGeom prst="rect">
            <a:avLst/>
          </a:prstGeom>
        </p:spPr>
        <p:txBody>
          <a:bodyPr vert="horz" lIns="36000" tIns="0" rIns="0" bIns="0" rtlCol="0">
            <a:noAutofit/>
          </a:bodyPr>
          <a:lstStyle>
            <a:lvl1pPr marL="0" indent="0" algn="l" defTabSz="914400" rtl="0" eaLnBrk="1" latinLnBrk="0" hangingPunct="1">
              <a:lnSpc>
                <a:spcPct val="80000"/>
              </a:lnSpc>
              <a:spcBef>
                <a:spcPts val="1200"/>
              </a:spcBef>
              <a:spcAft>
                <a:spcPts val="1200"/>
              </a:spcAft>
              <a:buFont typeface="Arial" panose="020B0604020202020204" pitchFamily="34" charset="0"/>
              <a:buNone/>
              <a:defRPr sz="2000" b="1" i="0" kern="1200" cap="all" baseline="0">
                <a:solidFill>
                  <a:schemeClr val="tx1"/>
                </a:solidFill>
                <a:latin typeface="Roboto Condensed" panose="02000000000000000000" pitchFamily="2" charset="0"/>
                <a:ea typeface="Roboto Condensed" panose="02000000000000000000" pitchFamily="2" charset="0"/>
                <a:cs typeface="Roboto" panose="02000000000000000000" pitchFamily="2" charset="0"/>
              </a:defRPr>
            </a:lvl1pPr>
            <a:lvl2pPr marL="0" indent="0" algn="l" defTabSz="914400" rtl="0" eaLnBrk="1" latinLnBrk="0" hangingPunct="1">
              <a:lnSpc>
                <a:spcPct val="100000"/>
              </a:lnSpc>
              <a:spcBef>
                <a:spcPts val="600"/>
              </a:spcBef>
              <a:spcAft>
                <a:spcPts val="1200"/>
              </a:spcAft>
              <a:buFont typeface="Arial" panose="020B0604020202020204" pitchFamily="34" charset="0"/>
              <a:buNone/>
              <a:defRPr sz="1600" b="0" i="0" kern="120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2pPr>
            <a:lvl3pPr marL="0" marR="0" indent="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36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4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6pPr>
            <a:lvl7pPr marL="72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7pPr>
            <a:lvl8pPr marL="90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8pPr>
            <a:lvl9pPr marL="10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9pPr>
          </a:lstStyle>
          <a:p>
            <a:r>
              <a:rPr lang="en-AU" sz="2400" cap="none">
                <a:latin typeface="Roboto" panose="02000000000000000000" pitchFamily="2" charset="0"/>
                <a:ea typeface="Roboto" panose="02000000000000000000" pitchFamily="2" charset="0"/>
              </a:rPr>
              <a:t>Emotional capacity (Guideline 9)</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Recognise expectations, beliefs and motivations</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Develop awareness of self and others</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Promote individual and collective reflection</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Cultivate empathy and restorative practices</a:t>
            </a:r>
          </a:p>
        </p:txBody>
      </p:sp>
      <p:sp>
        <p:nvSpPr>
          <p:cNvPr id="6" name="Text Placeholder 4">
            <a:extLst>
              <a:ext uri="{FF2B5EF4-FFF2-40B4-BE49-F238E27FC236}">
                <a16:creationId xmlns:a16="http://schemas.microsoft.com/office/drawing/2014/main" id="{78CF9E6E-FB83-8213-3F78-1483345D9E8A}"/>
              </a:ext>
            </a:extLst>
          </p:cNvPr>
          <p:cNvSpPr txBox="1">
            <a:spLocks/>
          </p:cNvSpPr>
          <p:nvPr/>
        </p:nvSpPr>
        <p:spPr>
          <a:xfrm>
            <a:off x="374381" y="4031637"/>
            <a:ext cx="10630836" cy="1822718"/>
          </a:xfrm>
          <a:prstGeom prst="rect">
            <a:avLst/>
          </a:prstGeom>
        </p:spPr>
        <p:txBody>
          <a:bodyPr vert="horz" lIns="36000" tIns="0" rIns="0" bIns="0" rtlCol="0">
            <a:noAutofit/>
          </a:bodyPr>
          <a:lstStyle>
            <a:lvl1pPr marL="0" indent="0" algn="l" defTabSz="914400" rtl="0" eaLnBrk="1" latinLnBrk="0" hangingPunct="1">
              <a:lnSpc>
                <a:spcPct val="80000"/>
              </a:lnSpc>
              <a:spcBef>
                <a:spcPts val="1200"/>
              </a:spcBef>
              <a:spcAft>
                <a:spcPts val="1200"/>
              </a:spcAft>
              <a:buFont typeface="Arial" panose="020B0604020202020204" pitchFamily="34" charset="0"/>
              <a:buNone/>
              <a:defRPr sz="2000" b="1" i="0" kern="1200" cap="all" baseline="0">
                <a:solidFill>
                  <a:schemeClr val="tx1"/>
                </a:solidFill>
                <a:latin typeface="Roboto Condensed" panose="02000000000000000000" pitchFamily="2" charset="0"/>
                <a:ea typeface="Roboto Condensed" panose="02000000000000000000" pitchFamily="2" charset="0"/>
                <a:cs typeface="Roboto" panose="02000000000000000000" pitchFamily="2" charset="0"/>
              </a:defRPr>
            </a:lvl1pPr>
            <a:lvl2pPr marL="0" indent="0" algn="l" defTabSz="914400" rtl="0" eaLnBrk="1" latinLnBrk="0" hangingPunct="1">
              <a:lnSpc>
                <a:spcPct val="100000"/>
              </a:lnSpc>
              <a:spcBef>
                <a:spcPts val="600"/>
              </a:spcBef>
              <a:spcAft>
                <a:spcPts val="1200"/>
              </a:spcAft>
              <a:buFont typeface="Arial" panose="020B0604020202020204" pitchFamily="34" charset="0"/>
              <a:buNone/>
              <a:defRPr sz="1600" b="0" i="0" kern="1200">
                <a:solidFill>
                  <a:schemeClr val="tx1"/>
                </a:solidFill>
                <a:latin typeface="Roboto Medium" panose="02000000000000000000" pitchFamily="2" charset="0"/>
                <a:ea typeface="Roboto Medium" panose="02000000000000000000" pitchFamily="2" charset="0"/>
                <a:cs typeface="Roboto Medium" panose="02000000000000000000" pitchFamily="2" charset="0"/>
              </a:defRPr>
            </a:lvl2pPr>
            <a:lvl3pPr marL="0" marR="0" indent="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36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4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6pPr>
            <a:lvl7pPr marL="72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7pPr>
            <a:lvl8pPr marL="90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8pPr>
            <a:lvl9pPr marL="1080000" indent="-180000" algn="l" defTabSz="914400" rtl="0" eaLnBrk="1" latinLnBrk="0" hangingPunct="1">
              <a:lnSpc>
                <a:spcPct val="100000"/>
              </a:lnSpc>
              <a:spcBef>
                <a:spcPts val="0"/>
              </a:spcBef>
              <a:spcAft>
                <a:spcPts val="600"/>
              </a:spcAft>
              <a:buFont typeface="Arial" panose="020B0604020202020204" pitchFamily="34" charset="0"/>
              <a:buChar char="•"/>
              <a:defRPr sz="12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9pPr>
          </a:lstStyle>
          <a:p>
            <a:r>
              <a:rPr lang="en-AU" sz="2400" cap="none">
                <a:latin typeface="Roboto" panose="02000000000000000000" pitchFamily="2" charset="0"/>
                <a:ea typeface="Roboto" panose="02000000000000000000" pitchFamily="2" charset="0"/>
              </a:rPr>
              <a:t>Strategy development (Guideline 6)</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Set meaningful goals</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Anticipate and plan for challenges</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Enhance capacity for monitoring progress</a:t>
            </a:r>
          </a:p>
          <a:p>
            <a:pPr marL="342900" indent="-342900">
              <a:spcBef>
                <a:spcPts val="600"/>
              </a:spcBef>
              <a:spcAft>
                <a:spcPts val="600"/>
              </a:spcAft>
              <a:buFontTx/>
              <a:buChar char="-"/>
            </a:pPr>
            <a:r>
              <a:rPr lang="en-AU" sz="2400" b="0" cap="none">
                <a:latin typeface="Roboto" panose="02000000000000000000" pitchFamily="2" charset="0"/>
                <a:ea typeface="Roboto" panose="02000000000000000000" pitchFamily="2" charset="0"/>
              </a:rPr>
              <a:t>Challenge exclusionary practices</a:t>
            </a:r>
          </a:p>
        </p:txBody>
      </p:sp>
      <p:sp>
        <p:nvSpPr>
          <p:cNvPr id="3" name="Slide Number Placeholder 2">
            <a:extLst>
              <a:ext uri="{FF2B5EF4-FFF2-40B4-BE49-F238E27FC236}">
                <a16:creationId xmlns:a16="http://schemas.microsoft.com/office/drawing/2014/main" id="{FA164CE8-77AE-10A4-2FB7-7428798A7B55}"/>
              </a:ext>
            </a:extLst>
          </p:cNvPr>
          <p:cNvSpPr>
            <a:spLocks noGrp="1"/>
          </p:cNvSpPr>
          <p:nvPr>
            <p:ph type="sldNum" sz="quarter" idx="10"/>
          </p:nvPr>
        </p:nvSpPr>
        <p:spPr/>
        <p:txBody>
          <a:bodyPr/>
          <a:lstStyle/>
          <a:p>
            <a:fld id="{13126C0A-633A-D74D-A58C-3BD96652DA33}" type="slidenum">
              <a:rPr lang="en-US" smtClean="0"/>
              <a:pPr/>
              <a:t>12</a:t>
            </a:fld>
            <a:endParaRPr lang="en-US"/>
          </a:p>
        </p:txBody>
      </p:sp>
    </p:spTree>
    <p:extLst>
      <p:ext uri="{BB962C8B-B14F-4D97-AF65-F5344CB8AC3E}">
        <p14:creationId xmlns:p14="http://schemas.microsoft.com/office/powerpoint/2010/main" val="2200125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5572D-8341-BBEF-D27D-93C343447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75CE88-9E07-641E-B972-06EFAE898DA8}"/>
              </a:ext>
            </a:extLst>
          </p:cNvPr>
          <p:cNvSpPr>
            <a:spLocks noGrp="1"/>
          </p:cNvSpPr>
          <p:nvPr>
            <p:ph type="title"/>
          </p:nvPr>
        </p:nvSpPr>
        <p:spPr>
          <a:xfrm>
            <a:off x="432000" y="432001"/>
            <a:ext cx="5040000" cy="716316"/>
          </a:xfrm>
        </p:spPr>
        <p:txBody>
          <a:bodyPr/>
          <a:lstStyle/>
          <a:p>
            <a:r>
              <a:rPr lang="en-AU"/>
              <a:t>Reflection</a:t>
            </a:r>
          </a:p>
        </p:txBody>
      </p:sp>
      <p:sp>
        <p:nvSpPr>
          <p:cNvPr id="4" name="Text Placeholder 3">
            <a:extLst>
              <a:ext uri="{FF2B5EF4-FFF2-40B4-BE49-F238E27FC236}">
                <a16:creationId xmlns:a16="http://schemas.microsoft.com/office/drawing/2014/main" id="{188FCACD-9B27-3EBF-FC6F-93ED2CA5A580}"/>
              </a:ext>
            </a:extLst>
          </p:cNvPr>
          <p:cNvSpPr>
            <a:spLocks noGrp="1"/>
          </p:cNvSpPr>
          <p:nvPr>
            <p:ph type="body" sz="quarter" idx="13"/>
          </p:nvPr>
        </p:nvSpPr>
        <p:spPr>
          <a:xfrm>
            <a:off x="5904520" y="432001"/>
            <a:ext cx="5040000" cy="716316"/>
          </a:xfrm>
        </p:spPr>
        <p:txBody>
          <a:bodyPr/>
          <a:lstStyle/>
          <a:p>
            <a:r>
              <a:rPr lang="en-AU" sz="2400"/>
              <a:t>Optional activity</a:t>
            </a:r>
          </a:p>
        </p:txBody>
      </p:sp>
      <p:sp>
        <p:nvSpPr>
          <p:cNvPr id="5" name="Text Placeholder 4">
            <a:extLst>
              <a:ext uri="{FF2B5EF4-FFF2-40B4-BE49-F238E27FC236}">
                <a16:creationId xmlns:a16="http://schemas.microsoft.com/office/drawing/2014/main" id="{0CF38DC1-CF41-E626-B69A-F98641B9EF15}"/>
              </a:ext>
            </a:extLst>
          </p:cNvPr>
          <p:cNvSpPr>
            <a:spLocks noGrp="1"/>
          </p:cNvSpPr>
          <p:nvPr>
            <p:ph type="body" sz="quarter" idx="14"/>
          </p:nvPr>
        </p:nvSpPr>
        <p:spPr>
          <a:xfrm>
            <a:off x="432000" y="1701210"/>
            <a:ext cx="10515600" cy="4418604"/>
          </a:xfrm>
        </p:spPr>
        <p:txBody>
          <a:bodyPr/>
          <a:lstStyle/>
          <a:p>
            <a:pPr marL="457200" indent="-457200">
              <a:buFont typeface="+mj-lt"/>
              <a:buAutoNum type="alphaUcPeriod"/>
            </a:pPr>
            <a:r>
              <a:rPr lang="en-AU" sz="2400" b="0" cap="none" dirty="0">
                <a:latin typeface="Roboto" panose="02000000000000000000" pitchFamily="2" charset="0"/>
                <a:ea typeface="Roboto" panose="02000000000000000000" pitchFamily="2" charset="0"/>
              </a:rPr>
              <a:t>My student can’t seem to stay on track. Every meeting we’re back at square one.</a:t>
            </a:r>
          </a:p>
          <a:p>
            <a:pPr marL="457200" indent="-457200">
              <a:buFont typeface="+mj-lt"/>
              <a:buAutoNum type="alphaUcPeriod"/>
            </a:pPr>
            <a:r>
              <a:rPr lang="en-AU" sz="2400" b="0" cap="none" dirty="0">
                <a:latin typeface="Roboto" panose="02000000000000000000" pitchFamily="2" charset="0"/>
                <a:ea typeface="Roboto" panose="02000000000000000000" pitchFamily="2" charset="0"/>
              </a:rPr>
              <a:t>They’re clearly passionate about the topic, but they’re hard to supervise – they go off on tangents and can be really intense.</a:t>
            </a:r>
          </a:p>
          <a:p>
            <a:r>
              <a:rPr lang="en-AU" sz="2400" b="0" cap="none" dirty="0">
                <a:latin typeface="Roboto" panose="02000000000000000000" pitchFamily="2" charset="0"/>
                <a:ea typeface="Roboto" panose="02000000000000000000" pitchFamily="2" charset="0"/>
              </a:rPr>
              <a:t>How can we reframe these through a neurodiversity-affirming lens?</a:t>
            </a:r>
          </a:p>
          <a:p>
            <a:pPr marL="457200" indent="-457200">
              <a:buFont typeface="+mj-lt"/>
              <a:buAutoNum type="alphaUcPeriod"/>
            </a:pPr>
            <a:r>
              <a:rPr lang="en-AU" sz="2400" b="0" cap="none" dirty="0">
                <a:latin typeface="Roboto" panose="02000000000000000000" pitchFamily="2" charset="0"/>
                <a:ea typeface="Roboto" panose="02000000000000000000" pitchFamily="2" charset="0"/>
              </a:rPr>
              <a:t>My student may benefit from more explicit structure around milestones, drafts and meeting agendas. Making expectations concrete and visible between sessions could reduce the cognitive load of keeping the bigger picture in view.</a:t>
            </a:r>
          </a:p>
          <a:p>
            <a:pPr marL="457200" indent="-457200">
              <a:buFont typeface="+mj-lt"/>
              <a:buAutoNum type="alphaUcPeriod"/>
            </a:pPr>
            <a:r>
              <a:rPr lang="en-AU" sz="2400" b="0" cap="none" dirty="0">
                <a:latin typeface="Roboto" panose="02000000000000000000" pitchFamily="2" charset="0"/>
                <a:ea typeface="Roboto" panose="02000000000000000000" pitchFamily="2" charset="0"/>
              </a:rPr>
              <a:t>My student’s hyperfocus and depth of engagement are significant research strengths. My task as supervisor is to channel that intensity through agreed scope boundaries rather than moderate the passion itself.</a:t>
            </a:r>
          </a:p>
        </p:txBody>
      </p:sp>
      <p:sp>
        <p:nvSpPr>
          <p:cNvPr id="3" name="Slide Number Placeholder 2">
            <a:extLst>
              <a:ext uri="{FF2B5EF4-FFF2-40B4-BE49-F238E27FC236}">
                <a16:creationId xmlns:a16="http://schemas.microsoft.com/office/drawing/2014/main" id="{136218A2-B162-497A-3051-F7D6AEBD5EA7}"/>
              </a:ext>
            </a:extLst>
          </p:cNvPr>
          <p:cNvSpPr>
            <a:spLocks noGrp="1"/>
          </p:cNvSpPr>
          <p:nvPr>
            <p:ph type="sldNum" sz="quarter" idx="10"/>
          </p:nvPr>
        </p:nvSpPr>
        <p:spPr/>
        <p:txBody>
          <a:bodyPr/>
          <a:lstStyle/>
          <a:p>
            <a:fld id="{13126C0A-633A-D74D-A58C-3BD96652DA33}" type="slidenum">
              <a:rPr lang="en-US" sz="2400" smtClean="0"/>
              <a:pPr/>
              <a:t>13</a:t>
            </a:fld>
            <a:endParaRPr lang="en-US" sz="2400"/>
          </a:p>
        </p:txBody>
      </p:sp>
    </p:spTree>
    <p:extLst>
      <p:ext uri="{BB962C8B-B14F-4D97-AF65-F5344CB8AC3E}">
        <p14:creationId xmlns:p14="http://schemas.microsoft.com/office/powerpoint/2010/main" val="1239493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20E8A-F44E-5E22-2230-8B0FCAC82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295F4-ECBC-05B6-5B19-6EA35A88019E}"/>
              </a:ext>
            </a:extLst>
          </p:cNvPr>
          <p:cNvSpPr>
            <a:spLocks noGrp="1"/>
          </p:cNvSpPr>
          <p:nvPr>
            <p:ph type="title"/>
          </p:nvPr>
        </p:nvSpPr>
        <p:spPr>
          <a:xfrm>
            <a:off x="431999" y="432000"/>
            <a:ext cx="11353730" cy="652521"/>
          </a:xfrm>
        </p:spPr>
        <p:txBody>
          <a:bodyPr/>
          <a:lstStyle/>
          <a:p>
            <a:r>
              <a:rPr lang="en-AU" sz="3600" dirty="0"/>
              <a:t>What </a:t>
            </a:r>
            <a:r>
              <a:rPr lang="en-AU" sz="3600" dirty="0" err="1"/>
              <a:t>neuroaffirming</a:t>
            </a:r>
            <a:r>
              <a:rPr lang="en-AU" sz="3600" dirty="0"/>
              <a:t> supervision looks like (1)</a:t>
            </a:r>
          </a:p>
        </p:txBody>
      </p:sp>
      <p:sp>
        <p:nvSpPr>
          <p:cNvPr id="5" name="Text Placeholder 4">
            <a:extLst>
              <a:ext uri="{FF2B5EF4-FFF2-40B4-BE49-F238E27FC236}">
                <a16:creationId xmlns:a16="http://schemas.microsoft.com/office/drawing/2014/main" id="{B4E3BF43-1A1B-AACC-DA35-1AA8DAB96D09}"/>
              </a:ext>
            </a:extLst>
          </p:cNvPr>
          <p:cNvSpPr>
            <a:spLocks noGrp="1"/>
          </p:cNvSpPr>
          <p:nvPr>
            <p:ph type="body" sz="quarter" idx="14"/>
          </p:nvPr>
        </p:nvSpPr>
        <p:spPr>
          <a:xfrm>
            <a:off x="432000" y="1219200"/>
            <a:ext cx="11353730" cy="5206800"/>
          </a:xfrm>
        </p:spPr>
        <p:txBody>
          <a:bodyPr numCol="2"/>
          <a:lstStyle/>
          <a:p>
            <a:pPr marL="457200" indent="-457200">
              <a:spcBef>
                <a:spcPts val="0"/>
              </a:spcBef>
              <a:spcAft>
                <a:spcPts val="600"/>
              </a:spcAft>
              <a:buAutoNum type="arabicPeriod"/>
            </a:pPr>
            <a:r>
              <a:rPr lang="en-AU" sz="2800" b="0" cap="none" dirty="0">
                <a:latin typeface="Roboto" panose="02000000000000000000" pitchFamily="2" charset="0"/>
                <a:ea typeface="Roboto" panose="02000000000000000000" pitchFamily="2" charset="0"/>
              </a:rPr>
              <a:t>Starting Well</a:t>
            </a:r>
          </a:p>
          <a:p>
            <a:pPr marL="997200" lvl="5" indent="-457200"/>
            <a:r>
              <a:rPr lang="en-AU" sz="2800" cap="none" dirty="0">
                <a:latin typeface="Roboto" panose="02000000000000000000" pitchFamily="2" charset="0"/>
                <a:ea typeface="Roboto" panose="02000000000000000000" pitchFamily="2" charset="0"/>
              </a:rPr>
              <a:t>Ways of working</a:t>
            </a:r>
          </a:p>
          <a:p>
            <a:pPr marL="997200" lvl="5" indent="-457200"/>
            <a:r>
              <a:rPr lang="en-AU" sz="2800" cap="none" dirty="0">
                <a:latin typeface="Roboto" panose="02000000000000000000" pitchFamily="2" charset="0"/>
                <a:ea typeface="Roboto" panose="02000000000000000000" pitchFamily="2" charset="0"/>
              </a:rPr>
              <a:t>Co-design tracking – what, how and why</a:t>
            </a:r>
          </a:p>
          <a:p>
            <a:pPr marL="997200" lvl="5" indent="-457200"/>
            <a:endParaRPr lang="en-AU" sz="2800" cap="none" dirty="0">
              <a:latin typeface="Roboto" panose="02000000000000000000" pitchFamily="2" charset="0"/>
              <a:ea typeface="Roboto" panose="02000000000000000000" pitchFamily="2" charset="0"/>
            </a:endParaRPr>
          </a:p>
          <a:p>
            <a:pPr marL="457200" indent="-457200">
              <a:spcBef>
                <a:spcPts val="0"/>
              </a:spcBef>
              <a:spcAft>
                <a:spcPts val="600"/>
              </a:spcAft>
              <a:buAutoNum type="arabicPeriod"/>
            </a:pPr>
            <a:r>
              <a:rPr lang="en-AU" sz="2800" b="0" cap="none" dirty="0">
                <a:latin typeface="Roboto" panose="02000000000000000000" pitchFamily="2" charset="0"/>
                <a:ea typeface="Roboto" panose="02000000000000000000" pitchFamily="2" charset="0"/>
              </a:rPr>
              <a:t>Supervision is a team sport</a:t>
            </a:r>
          </a:p>
          <a:p>
            <a:pPr marL="977900" lvl="5" indent="-438150"/>
            <a:r>
              <a:rPr lang="en-AU" sz="2800" dirty="0">
                <a:latin typeface="Roboto" panose="02000000000000000000" pitchFamily="2" charset="0"/>
                <a:ea typeface="Roboto" panose="02000000000000000000" pitchFamily="2" charset="0"/>
              </a:rPr>
              <a:t>Managing the system</a:t>
            </a:r>
          </a:p>
          <a:p>
            <a:pPr marL="977900" lvl="5" indent="-438150"/>
            <a:r>
              <a:rPr lang="en-AU" sz="2800" dirty="0">
                <a:latin typeface="Roboto" panose="02000000000000000000" pitchFamily="2" charset="0"/>
                <a:ea typeface="Roboto" panose="02000000000000000000" pitchFamily="2" charset="0"/>
              </a:rPr>
              <a:t>Coordinating behind the scenes</a:t>
            </a:r>
          </a:p>
          <a:p>
            <a:pPr marL="977900" lvl="5" indent="-438150"/>
            <a:endParaRPr lang="en-AU" sz="2800" dirty="0">
              <a:latin typeface="Roboto" panose="02000000000000000000" pitchFamily="2" charset="0"/>
              <a:ea typeface="Roboto" panose="02000000000000000000" pitchFamily="2" charset="0"/>
            </a:endParaRPr>
          </a:p>
          <a:p>
            <a:pPr marL="457200" indent="-457200">
              <a:spcBef>
                <a:spcPts val="0"/>
              </a:spcBef>
              <a:spcAft>
                <a:spcPts val="600"/>
              </a:spcAft>
              <a:buAutoNum type="arabicPeriod"/>
            </a:pPr>
            <a:endParaRPr lang="en-AU" sz="2800" b="0" cap="none" dirty="0">
              <a:latin typeface="Roboto" panose="02000000000000000000" pitchFamily="2" charset="0"/>
              <a:ea typeface="Roboto" panose="02000000000000000000" pitchFamily="2" charset="0"/>
            </a:endParaRPr>
          </a:p>
          <a:p>
            <a:pPr marL="457200" indent="-457200">
              <a:spcBef>
                <a:spcPts val="0"/>
              </a:spcBef>
              <a:spcAft>
                <a:spcPts val="600"/>
              </a:spcAft>
              <a:buAutoNum type="arabicPeriod"/>
            </a:pPr>
            <a:r>
              <a:rPr lang="en-AU" sz="2800" b="0" cap="none" dirty="0">
                <a:latin typeface="Roboto" panose="02000000000000000000" pitchFamily="2" charset="0"/>
                <a:ea typeface="Roboto" panose="02000000000000000000" pitchFamily="2" charset="0"/>
              </a:rPr>
              <a:t>Be Explicit</a:t>
            </a:r>
          </a:p>
          <a:p>
            <a:pPr marL="997200" lvl="5" indent="-457200"/>
            <a:r>
              <a:rPr lang="en-AU" sz="2800" dirty="0">
                <a:latin typeface="Roboto" panose="02000000000000000000" pitchFamily="2" charset="0"/>
                <a:ea typeface="Roboto" panose="02000000000000000000" pitchFamily="2" charset="0"/>
              </a:rPr>
              <a:t>Hidden curriculum</a:t>
            </a:r>
          </a:p>
          <a:p>
            <a:pPr marL="997200" lvl="5" indent="-457200"/>
            <a:r>
              <a:rPr lang="en-AU" sz="2800" cap="none" dirty="0">
                <a:latin typeface="Roboto" panose="02000000000000000000" pitchFamily="2" charset="0"/>
                <a:ea typeface="Roboto" panose="02000000000000000000" pitchFamily="2" charset="0"/>
              </a:rPr>
              <a:t>Acknowledging uncertainty</a:t>
            </a:r>
          </a:p>
          <a:p>
            <a:pPr marL="997200" lvl="5" indent="-457200"/>
            <a:endParaRPr lang="en-AU" sz="2800" cap="none" dirty="0">
              <a:latin typeface="Roboto" panose="02000000000000000000" pitchFamily="2" charset="0"/>
              <a:ea typeface="Roboto" panose="02000000000000000000" pitchFamily="2" charset="0"/>
            </a:endParaRPr>
          </a:p>
          <a:p>
            <a:pPr marL="457200" indent="-457200">
              <a:spcBef>
                <a:spcPts val="0"/>
              </a:spcBef>
              <a:spcAft>
                <a:spcPts val="600"/>
              </a:spcAft>
              <a:buAutoNum type="arabicPeriod"/>
            </a:pPr>
            <a:endParaRPr lang="en-AU" sz="2800" b="0" cap="none" dirty="0">
              <a:latin typeface="Roboto" panose="02000000000000000000" pitchFamily="2" charset="0"/>
              <a:ea typeface="Roboto" panose="02000000000000000000" pitchFamily="2" charset="0"/>
            </a:endParaRPr>
          </a:p>
          <a:p>
            <a:pPr marL="457200" indent="-457200">
              <a:spcBef>
                <a:spcPts val="0"/>
              </a:spcBef>
              <a:spcAft>
                <a:spcPts val="600"/>
              </a:spcAft>
              <a:buAutoNum type="arabicPeriod"/>
            </a:pPr>
            <a:r>
              <a:rPr lang="en-AU" sz="2800" b="0" cap="none" dirty="0">
                <a:latin typeface="Roboto" panose="02000000000000000000" pitchFamily="2" charset="0"/>
                <a:ea typeface="Roboto" panose="02000000000000000000" pitchFamily="2" charset="0"/>
              </a:rPr>
              <a:t>Plan your communication</a:t>
            </a:r>
          </a:p>
          <a:p>
            <a:pPr marL="997200" lvl="5" indent="-457200"/>
            <a:r>
              <a:rPr lang="en-AU" sz="2800" b="0" cap="none" dirty="0">
                <a:latin typeface="Roboto" panose="02000000000000000000" pitchFamily="2" charset="0"/>
                <a:ea typeface="Roboto" panose="02000000000000000000" pitchFamily="2" charset="0"/>
              </a:rPr>
              <a:t>Agreed structures and tools</a:t>
            </a:r>
          </a:p>
          <a:p>
            <a:pPr marL="997200" lvl="5" indent="-457200"/>
            <a:r>
              <a:rPr lang="en-AU" sz="2800" dirty="0">
                <a:latin typeface="Roboto" panose="02000000000000000000" pitchFamily="2" charset="0"/>
                <a:ea typeface="Roboto" panose="02000000000000000000" pitchFamily="2" charset="0"/>
              </a:rPr>
              <a:t>Flexible yet consistent</a:t>
            </a:r>
          </a:p>
        </p:txBody>
      </p:sp>
      <p:sp>
        <p:nvSpPr>
          <p:cNvPr id="3" name="Slide Number Placeholder 2">
            <a:extLst>
              <a:ext uri="{FF2B5EF4-FFF2-40B4-BE49-F238E27FC236}">
                <a16:creationId xmlns:a16="http://schemas.microsoft.com/office/drawing/2014/main" id="{5F471E44-3EF1-F999-75E1-5EE7B65262B5}"/>
              </a:ext>
            </a:extLst>
          </p:cNvPr>
          <p:cNvSpPr>
            <a:spLocks noGrp="1"/>
          </p:cNvSpPr>
          <p:nvPr>
            <p:ph type="sldNum" sz="quarter" idx="10"/>
          </p:nvPr>
        </p:nvSpPr>
        <p:spPr/>
        <p:txBody>
          <a:bodyPr/>
          <a:lstStyle/>
          <a:p>
            <a:fld id="{13126C0A-633A-D74D-A58C-3BD96652DA33}" type="slidenum">
              <a:rPr lang="en-US" smtClean="0"/>
              <a:pPr/>
              <a:t>14</a:t>
            </a:fld>
            <a:endParaRPr lang="en-US"/>
          </a:p>
        </p:txBody>
      </p:sp>
      <p:sp>
        <p:nvSpPr>
          <p:cNvPr id="6" name="Rectangle 5">
            <a:extLst>
              <a:ext uri="{FF2B5EF4-FFF2-40B4-BE49-F238E27FC236}">
                <a16:creationId xmlns:a16="http://schemas.microsoft.com/office/drawing/2014/main" id="{F3B22BEE-02A2-85ED-C732-FFE6E2FF2258}"/>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0576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A356D-9E9A-F967-A7F2-6263E0870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9BCB5-FC08-9B7C-7548-F31003167D62}"/>
              </a:ext>
            </a:extLst>
          </p:cNvPr>
          <p:cNvSpPr>
            <a:spLocks noGrp="1"/>
          </p:cNvSpPr>
          <p:nvPr>
            <p:ph type="title"/>
          </p:nvPr>
        </p:nvSpPr>
        <p:spPr>
          <a:xfrm>
            <a:off x="431999" y="432000"/>
            <a:ext cx="10850765" cy="652521"/>
          </a:xfrm>
        </p:spPr>
        <p:txBody>
          <a:bodyPr/>
          <a:lstStyle/>
          <a:p>
            <a:r>
              <a:rPr lang="en-AU" sz="3600"/>
              <a:t>What neuroaffirming supervision looks like (2) </a:t>
            </a:r>
          </a:p>
        </p:txBody>
      </p:sp>
      <p:sp>
        <p:nvSpPr>
          <p:cNvPr id="5" name="Text Placeholder 4">
            <a:extLst>
              <a:ext uri="{FF2B5EF4-FFF2-40B4-BE49-F238E27FC236}">
                <a16:creationId xmlns:a16="http://schemas.microsoft.com/office/drawing/2014/main" id="{79FD1470-47DF-33F0-42DF-841C347C2A67}"/>
              </a:ext>
            </a:extLst>
          </p:cNvPr>
          <p:cNvSpPr>
            <a:spLocks noGrp="1"/>
          </p:cNvSpPr>
          <p:nvPr>
            <p:ph type="body" sz="quarter" idx="14"/>
          </p:nvPr>
        </p:nvSpPr>
        <p:spPr>
          <a:xfrm>
            <a:off x="432000" y="929640"/>
            <a:ext cx="11353730" cy="5496360"/>
          </a:xfrm>
        </p:spPr>
        <p:txBody>
          <a:bodyPr numCol="2"/>
          <a:lstStyle/>
          <a:p>
            <a:pPr>
              <a:spcBef>
                <a:spcPts val="0"/>
              </a:spcBef>
              <a:spcAft>
                <a:spcPts val="600"/>
              </a:spcAft>
            </a:pPr>
            <a:endParaRPr lang="en-AU" sz="2800" b="0" cap="none" dirty="0">
              <a:latin typeface="Roboto" panose="02000000000000000000" pitchFamily="2" charset="0"/>
              <a:ea typeface="Roboto" panose="02000000000000000000" pitchFamily="2" charset="0"/>
            </a:endParaRPr>
          </a:p>
          <a:p>
            <a:pPr>
              <a:spcBef>
                <a:spcPts val="0"/>
              </a:spcBef>
              <a:spcAft>
                <a:spcPts val="600"/>
              </a:spcAft>
            </a:pPr>
            <a:r>
              <a:rPr lang="en-AU" sz="2800" b="0" cap="none" dirty="0">
                <a:latin typeface="Roboto" panose="02000000000000000000" pitchFamily="2" charset="0"/>
                <a:ea typeface="Roboto" panose="02000000000000000000" pitchFamily="2" charset="0"/>
              </a:rPr>
              <a:t>5. Managing overwhelm</a:t>
            </a:r>
            <a:endParaRPr lang="en-AU" sz="2800" cap="none" dirty="0">
              <a:latin typeface="Roboto" panose="02000000000000000000" pitchFamily="2" charset="0"/>
              <a:ea typeface="Roboto" panose="02000000000000000000" pitchFamily="2" charset="0"/>
            </a:endParaRPr>
          </a:p>
          <a:p>
            <a:pPr marL="997200" lvl="5" indent="-457200"/>
            <a:r>
              <a:rPr lang="en-AU" sz="2800" cap="none" dirty="0">
                <a:latin typeface="Roboto" panose="02000000000000000000" pitchFamily="2" charset="0"/>
                <a:ea typeface="Roboto" panose="02000000000000000000" pitchFamily="2" charset="0"/>
              </a:rPr>
              <a:t>Overcommitting</a:t>
            </a:r>
          </a:p>
          <a:p>
            <a:pPr marL="997200" lvl="5" indent="-457200"/>
            <a:r>
              <a:rPr lang="en-AU" sz="2800" cap="none" dirty="0">
                <a:latin typeface="Roboto" panose="02000000000000000000" pitchFamily="2" charset="0"/>
                <a:ea typeface="Roboto" panose="02000000000000000000" pitchFamily="2" charset="0"/>
              </a:rPr>
              <a:t>Rejection sensitivity</a:t>
            </a:r>
          </a:p>
          <a:p>
            <a:pPr marL="997200" lvl="5" indent="-457200"/>
            <a:r>
              <a:rPr lang="en-AU" sz="2800" cap="none" dirty="0">
                <a:latin typeface="Roboto" panose="02000000000000000000" pitchFamily="2" charset="0"/>
                <a:ea typeface="Roboto" panose="02000000000000000000" pitchFamily="2" charset="0"/>
              </a:rPr>
              <a:t>Recovery time</a:t>
            </a:r>
          </a:p>
          <a:p>
            <a:pPr marL="997200" lvl="5" indent="-457200"/>
            <a:endParaRPr lang="en-AU" sz="2800" cap="none" dirty="0">
              <a:latin typeface="Roboto" panose="02000000000000000000" pitchFamily="2" charset="0"/>
              <a:ea typeface="Roboto" panose="02000000000000000000" pitchFamily="2" charset="0"/>
            </a:endParaRPr>
          </a:p>
          <a:p>
            <a:pPr>
              <a:spcBef>
                <a:spcPts val="0"/>
              </a:spcBef>
              <a:spcAft>
                <a:spcPts val="600"/>
              </a:spcAft>
            </a:pPr>
            <a:r>
              <a:rPr lang="en-AU" sz="2800" b="0" cap="none" dirty="0">
                <a:latin typeface="Roboto" panose="02000000000000000000" pitchFamily="2" charset="0"/>
                <a:ea typeface="Roboto" panose="02000000000000000000" pitchFamily="2" charset="0"/>
              </a:rPr>
              <a:t>6. Managing environments</a:t>
            </a:r>
          </a:p>
          <a:p>
            <a:pPr marL="825750" lvl="5" indent="-285750"/>
            <a:r>
              <a:rPr lang="en-AU" sz="2800" cap="none" dirty="0">
                <a:latin typeface="Roboto" panose="02000000000000000000" pitchFamily="2" charset="0"/>
                <a:ea typeface="Roboto" panose="02000000000000000000" pitchFamily="2" charset="0"/>
              </a:rPr>
              <a:t>Workspaces, m</a:t>
            </a:r>
            <a:r>
              <a:rPr lang="en-AU" sz="2800" dirty="0">
                <a:latin typeface="Roboto" panose="02000000000000000000" pitchFamily="2" charset="0"/>
                <a:ea typeface="Roboto" panose="02000000000000000000" pitchFamily="2" charset="0"/>
              </a:rPr>
              <a:t>eetings and presentations</a:t>
            </a:r>
          </a:p>
          <a:p>
            <a:pPr marL="825750" lvl="5" indent="-285750"/>
            <a:r>
              <a:rPr lang="en-AU" sz="2800" cap="none" dirty="0">
                <a:latin typeface="Roboto" panose="02000000000000000000" pitchFamily="2" charset="0"/>
                <a:ea typeface="Roboto" panose="02000000000000000000" pitchFamily="2" charset="0"/>
              </a:rPr>
              <a:t>Conferences and social events</a:t>
            </a:r>
          </a:p>
          <a:p>
            <a:pPr marL="825750" lvl="5" indent="-285750"/>
            <a:endParaRPr lang="en-AU" sz="2800" dirty="0">
              <a:latin typeface="Roboto" panose="02000000000000000000" pitchFamily="2" charset="0"/>
              <a:ea typeface="Roboto" panose="02000000000000000000" pitchFamily="2" charset="0"/>
            </a:endParaRPr>
          </a:p>
          <a:p>
            <a:pPr>
              <a:spcBef>
                <a:spcPts val="0"/>
              </a:spcBef>
              <a:spcAft>
                <a:spcPts val="600"/>
              </a:spcAft>
            </a:pPr>
            <a:r>
              <a:rPr lang="en-AU" sz="2800" b="0" cap="none" dirty="0">
                <a:latin typeface="Roboto" panose="02000000000000000000" pitchFamily="2" charset="0"/>
                <a:ea typeface="Roboto" panose="02000000000000000000" pitchFamily="2" charset="0"/>
              </a:rPr>
              <a:t>7. Helping well</a:t>
            </a:r>
          </a:p>
          <a:p>
            <a:pPr marL="997200" lvl="5" indent="-457200"/>
            <a:r>
              <a:rPr lang="en-AU" sz="2800" cap="none" dirty="0">
                <a:latin typeface="Roboto" panose="02000000000000000000" pitchFamily="2" charset="0"/>
                <a:ea typeface="Roboto" panose="02000000000000000000" pitchFamily="2" charset="0"/>
              </a:rPr>
              <a:t>Responding to disclosures</a:t>
            </a:r>
          </a:p>
          <a:p>
            <a:pPr marL="997200" lvl="5" indent="-457200"/>
            <a:r>
              <a:rPr lang="en-AU" sz="2800" cap="none" dirty="0">
                <a:latin typeface="Roboto" panose="02000000000000000000" pitchFamily="2" charset="0"/>
                <a:ea typeface="Roboto" panose="02000000000000000000" pitchFamily="2" charset="0"/>
              </a:rPr>
              <a:t>Connecting with peers</a:t>
            </a:r>
          </a:p>
          <a:p>
            <a:pPr marL="997200" lvl="5" indent="-457200"/>
            <a:r>
              <a:rPr lang="en-AU" sz="2800" cap="none" dirty="0">
                <a:latin typeface="Roboto" panose="02000000000000000000" pitchFamily="2" charset="0"/>
                <a:ea typeface="Roboto" panose="02000000000000000000" pitchFamily="2" charset="0"/>
              </a:rPr>
              <a:t>Let’s do it together</a:t>
            </a:r>
          </a:p>
        </p:txBody>
      </p:sp>
      <p:sp>
        <p:nvSpPr>
          <p:cNvPr id="3" name="Slide Number Placeholder 2">
            <a:extLst>
              <a:ext uri="{FF2B5EF4-FFF2-40B4-BE49-F238E27FC236}">
                <a16:creationId xmlns:a16="http://schemas.microsoft.com/office/drawing/2014/main" id="{5C09BAB1-347F-BD18-8A7F-4BE132E5D603}"/>
              </a:ext>
            </a:extLst>
          </p:cNvPr>
          <p:cNvSpPr>
            <a:spLocks noGrp="1"/>
          </p:cNvSpPr>
          <p:nvPr>
            <p:ph type="sldNum" sz="quarter" idx="10"/>
          </p:nvPr>
        </p:nvSpPr>
        <p:spPr/>
        <p:txBody>
          <a:bodyPr/>
          <a:lstStyle/>
          <a:p>
            <a:fld id="{13126C0A-633A-D74D-A58C-3BD96652DA33}" type="slidenum">
              <a:rPr lang="en-US" smtClean="0"/>
              <a:pPr/>
              <a:t>15</a:t>
            </a:fld>
            <a:endParaRPr lang="en-US"/>
          </a:p>
        </p:txBody>
      </p:sp>
      <p:sp>
        <p:nvSpPr>
          <p:cNvPr id="6" name="Rectangle 5">
            <a:extLst>
              <a:ext uri="{FF2B5EF4-FFF2-40B4-BE49-F238E27FC236}">
                <a16:creationId xmlns:a16="http://schemas.microsoft.com/office/drawing/2014/main" id="{5E87AEEA-120E-B9AC-4DAD-12CDBD389C32}"/>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616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20876-42D2-D70D-9782-6BC2ACF81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7FB8FA-5110-58D8-9919-78231190F5AB}"/>
              </a:ext>
            </a:extLst>
          </p:cNvPr>
          <p:cNvSpPr>
            <a:spLocks noGrp="1"/>
          </p:cNvSpPr>
          <p:nvPr>
            <p:ph type="title"/>
          </p:nvPr>
        </p:nvSpPr>
        <p:spPr/>
        <p:txBody>
          <a:bodyPr/>
          <a:lstStyle/>
          <a:p>
            <a:r>
              <a:rPr lang="en-AU" noProof="0"/>
              <a:t>Project Team</a:t>
            </a:r>
          </a:p>
        </p:txBody>
      </p:sp>
      <p:pic>
        <p:nvPicPr>
          <p:cNvPr id="3" name="Graphic 2" descr="Standard ACSES logo ">
            <a:extLst>
              <a:ext uri="{FF2B5EF4-FFF2-40B4-BE49-F238E27FC236}">
                <a16:creationId xmlns:a16="http://schemas.microsoft.com/office/drawing/2014/main" id="{D20A437A-99C0-1D0C-E81B-60CB10C090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18967" y="443612"/>
            <a:ext cx="1625276" cy="380369"/>
          </a:xfrm>
          <a:prstGeom prst="rect">
            <a:avLst/>
          </a:prstGeom>
        </p:spPr>
      </p:pic>
      <p:pic>
        <p:nvPicPr>
          <p:cNvPr id="4" name="Picture 3" descr="La Trobe University and Olga Tennison Autism Research Centre logo">
            <a:extLst>
              <a:ext uri="{FF2B5EF4-FFF2-40B4-BE49-F238E27FC236}">
                <a16:creationId xmlns:a16="http://schemas.microsoft.com/office/drawing/2014/main" id="{7264C06E-5444-3EF8-E731-5F1FE38017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45986" y="456670"/>
            <a:ext cx="4664766" cy="479255"/>
          </a:xfrm>
          <a:prstGeom prst="rect">
            <a:avLst/>
          </a:prstGeom>
        </p:spPr>
      </p:pic>
      <p:sp>
        <p:nvSpPr>
          <p:cNvPr id="7" name="TextBox 6">
            <a:extLst>
              <a:ext uri="{FF2B5EF4-FFF2-40B4-BE49-F238E27FC236}">
                <a16:creationId xmlns:a16="http://schemas.microsoft.com/office/drawing/2014/main" id="{91954405-2F84-A230-A46A-CFE5B8123F4D}"/>
              </a:ext>
            </a:extLst>
          </p:cNvPr>
          <p:cNvSpPr txBox="1"/>
          <p:nvPr/>
        </p:nvSpPr>
        <p:spPr>
          <a:xfrm>
            <a:off x="838200" y="1173480"/>
            <a:ext cx="10772552" cy="5144521"/>
          </a:xfrm>
          <a:prstGeom prst="rect">
            <a:avLst/>
          </a:prstGeom>
          <a:noFill/>
        </p:spPr>
        <p:txBody>
          <a:bodyPr wrap="square" rtlCol="0">
            <a:noAutofit/>
          </a:bodyPr>
          <a:lstStyle/>
          <a:p>
            <a:r>
              <a:rPr lang="en-AU" sz="2400">
                <a:latin typeface="Roboto" panose="02000000000000000000" pitchFamily="2" charset="0"/>
                <a:ea typeface="Roboto" panose="02000000000000000000" pitchFamily="2" charset="0"/>
              </a:rPr>
              <a:t>Olga Tennison Autism Research Centre, School of Psychology and Public Health (SPPH)</a:t>
            </a:r>
          </a:p>
          <a:p>
            <a:pPr marL="285750" indent="-285750">
              <a:buFont typeface="Arial" panose="020B0604020202020204" pitchFamily="34" charset="0"/>
              <a:buChar char="•"/>
            </a:pPr>
            <a:r>
              <a:rPr lang="en-AU" sz="2400">
                <a:latin typeface="Roboto" panose="02000000000000000000" pitchFamily="2" charset="0"/>
                <a:ea typeface="Roboto" panose="02000000000000000000" pitchFamily="2" charset="0"/>
              </a:rPr>
              <a:t>Dr Lauren Lawson</a:t>
            </a:r>
          </a:p>
          <a:p>
            <a:pPr marL="285750" indent="-285750">
              <a:buFont typeface="Arial" panose="020B0604020202020204" pitchFamily="34" charset="0"/>
              <a:buChar char="•"/>
            </a:pPr>
            <a:r>
              <a:rPr lang="en-AU" sz="2400">
                <a:latin typeface="Roboto" panose="02000000000000000000" pitchFamily="2" charset="0"/>
                <a:ea typeface="Roboto" panose="02000000000000000000" pitchFamily="2" charset="0"/>
              </a:rPr>
              <a:t>Dr Gilly McKeown</a:t>
            </a:r>
          </a:p>
          <a:p>
            <a:pPr marL="285750" indent="-285750">
              <a:buFont typeface="Arial" panose="020B0604020202020204" pitchFamily="34" charset="0"/>
              <a:buChar char="•"/>
            </a:pPr>
            <a:r>
              <a:rPr lang="en-AU" sz="2400">
                <a:latin typeface="Roboto" panose="02000000000000000000" pitchFamily="2" charset="0"/>
                <a:ea typeface="Roboto" panose="02000000000000000000" pitchFamily="2" charset="0"/>
              </a:rPr>
              <a:t>Miki Mackenzie</a:t>
            </a:r>
          </a:p>
          <a:p>
            <a:pPr marL="285750" indent="-285750">
              <a:buFont typeface="Arial" panose="020B0604020202020204" pitchFamily="34" charset="0"/>
              <a:buChar char="•"/>
            </a:pPr>
            <a:r>
              <a:rPr lang="en-AU" sz="2400">
                <a:latin typeface="Roboto" panose="02000000000000000000" pitchFamily="2" charset="0"/>
                <a:ea typeface="Roboto" panose="02000000000000000000" pitchFamily="2" charset="0"/>
              </a:rPr>
              <a:t>Dr Simon Bury</a:t>
            </a:r>
          </a:p>
          <a:p>
            <a:pPr marL="285750" indent="-285750">
              <a:buFont typeface="Arial" panose="020B0604020202020204" pitchFamily="34" charset="0"/>
              <a:buChar char="•"/>
            </a:pPr>
            <a:r>
              <a:rPr lang="en-AU" sz="2400">
                <a:latin typeface="Roboto" panose="02000000000000000000" pitchFamily="2" charset="0"/>
                <a:ea typeface="Roboto" panose="02000000000000000000" pitchFamily="2" charset="0"/>
              </a:rPr>
              <a:t>A/Professor Jennifer Spoor</a:t>
            </a:r>
          </a:p>
          <a:p>
            <a:pPr marL="285750" indent="-285750">
              <a:buFont typeface="Arial" panose="020B0604020202020204" pitchFamily="34" charset="0"/>
              <a:buChar char="•"/>
            </a:pPr>
            <a:r>
              <a:rPr lang="en-AU" sz="2400">
                <a:latin typeface="Roboto" panose="02000000000000000000" pitchFamily="2" charset="0"/>
                <a:ea typeface="Roboto" panose="02000000000000000000" pitchFamily="2" charset="0"/>
              </a:rPr>
              <a:t>Professor Nora Shields</a:t>
            </a:r>
          </a:p>
          <a:p>
            <a:pPr lvl="0">
              <a:defRPr/>
            </a:pPr>
            <a:r>
              <a:rPr lang="en-AU" sz="2400">
                <a:latin typeface="Roboto" panose="02000000000000000000" pitchFamily="2" charset="0"/>
                <a:ea typeface="Roboto" panose="02000000000000000000" pitchFamily="2" charset="0"/>
              </a:rPr>
              <a:t>A/Professor Philippe Chouinard - Director Graduate Research, SPPH</a:t>
            </a:r>
          </a:p>
          <a:p>
            <a:r>
              <a:rPr lang="en-AU" sz="2400">
                <a:latin typeface="Roboto" panose="02000000000000000000" pitchFamily="2" charset="0"/>
                <a:ea typeface="Roboto" panose="02000000000000000000" pitchFamily="2" charset="0"/>
              </a:rPr>
              <a:t>Megan Campbell - Manager Wellbeing and Inclusion, Student Experience and Employability</a:t>
            </a:r>
          </a:p>
          <a:p>
            <a:r>
              <a:rPr lang="en-AU" sz="2400">
                <a:latin typeface="Roboto" panose="02000000000000000000" pitchFamily="2" charset="0"/>
                <a:ea typeface="Roboto" panose="02000000000000000000" pitchFamily="2" charset="0"/>
              </a:rPr>
              <a:t>Professor Dan Bendrups - Pro Vice-Chancellor Research Training, Graduate Research School</a:t>
            </a:r>
          </a:p>
          <a:p>
            <a:pPr lvl="0">
              <a:defRPr/>
            </a:pPr>
            <a:r>
              <a:rPr lang="en-AU" sz="2400">
                <a:latin typeface="Roboto" panose="02000000000000000000" pitchFamily="2" charset="0"/>
                <a:ea typeface="Roboto" panose="02000000000000000000" pitchFamily="2" charset="0"/>
              </a:rPr>
              <a:t>Australian Centre for Student Equity and Success (ACSES), Curtin University </a:t>
            </a:r>
          </a:p>
        </p:txBody>
      </p:sp>
      <p:sp>
        <p:nvSpPr>
          <p:cNvPr id="5" name="Slide Number Placeholder 4">
            <a:extLst>
              <a:ext uri="{FF2B5EF4-FFF2-40B4-BE49-F238E27FC236}">
                <a16:creationId xmlns:a16="http://schemas.microsoft.com/office/drawing/2014/main" id="{97450B99-9C95-5980-3FE0-69C7745E1606}"/>
              </a:ext>
            </a:extLst>
          </p:cNvPr>
          <p:cNvSpPr>
            <a:spLocks noGrp="1"/>
          </p:cNvSpPr>
          <p:nvPr>
            <p:ph type="sldNum" sz="quarter" idx="4"/>
          </p:nvPr>
        </p:nvSpPr>
        <p:spPr>
          <a:xfrm>
            <a:off x="590550" y="6455077"/>
            <a:ext cx="409280" cy="262588"/>
          </a:xfrm>
        </p:spPr>
        <p:txBody>
          <a:bodyPr/>
          <a:lstStyle/>
          <a:p>
            <a:pPr algn="l"/>
            <a:fld id="{13126C0A-633A-D74D-A58C-3BD96652DA33}" type="slidenum">
              <a:rPr lang="en-AU" noProof="0" smtClean="0"/>
              <a:pPr algn="l"/>
              <a:t>16</a:t>
            </a:fld>
            <a:endParaRPr lang="en-AU" noProof="0"/>
          </a:p>
        </p:txBody>
      </p:sp>
      <p:sp>
        <p:nvSpPr>
          <p:cNvPr id="6" name="Rectangle 5">
            <a:extLst>
              <a:ext uri="{FF2B5EF4-FFF2-40B4-BE49-F238E27FC236}">
                <a16:creationId xmlns:a16="http://schemas.microsoft.com/office/drawing/2014/main" id="{9395D902-2766-49BB-0186-A025E37177D8}"/>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0865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18B25-5EAA-4844-9894-F0C83FF5C638}"/>
              </a:ext>
            </a:extLst>
          </p:cNvPr>
          <p:cNvSpPr>
            <a:spLocks noGrp="1"/>
          </p:cNvSpPr>
          <p:nvPr>
            <p:ph type="title"/>
          </p:nvPr>
        </p:nvSpPr>
        <p:spPr>
          <a:xfrm>
            <a:off x="838200" y="540000"/>
            <a:ext cx="10515600" cy="1325563"/>
          </a:xfrm>
        </p:spPr>
        <p:txBody>
          <a:bodyPr anchor="t">
            <a:normAutofit/>
          </a:bodyPr>
          <a:lstStyle/>
          <a:p>
            <a:r>
              <a:rPr lang="en-AU" noProof="0" dirty="0"/>
              <a:t>Final thoughts</a:t>
            </a:r>
          </a:p>
        </p:txBody>
      </p:sp>
      <p:pic>
        <p:nvPicPr>
          <p:cNvPr id="6" name="Content Placeholder 5" descr="A photo of three bronze rhinocerous sculptures at La Trobe Bundoora campus. It is a wet overcast day.">
            <a:extLst>
              <a:ext uri="{FF2B5EF4-FFF2-40B4-BE49-F238E27FC236}">
                <a16:creationId xmlns:a16="http://schemas.microsoft.com/office/drawing/2014/main" id="{C9BFB305-253B-AA3D-32D1-2824A2369500}"/>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838199" y="1219059"/>
            <a:ext cx="7067319" cy="4643164"/>
          </a:xfrm>
          <a:prstGeom prst="rect">
            <a:avLst/>
          </a:prstGeom>
          <a:noFill/>
        </p:spPr>
      </p:pic>
      <p:sp>
        <p:nvSpPr>
          <p:cNvPr id="7" name="TextBox 6">
            <a:extLst>
              <a:ext uri="{FF2B5EF4-FFF2-40B4-BE49-F238E27FC236}">
                <a16:creationId xmlns:a16="http://schemas.microsoft.com/office/drawing/2014/main" id="{8AED2B5C-9A01-2F63-F1F1-306C8728D009}"/>
              </a:ext>
            </a:extLst>
          </p:cNvPr>
          <p:cNvSpPr txBox="1"/>
          <p:nvPr/>
        </p:nvSpPr>
        <p:spPr>
          <a:xfrm>
            <a:off x="1827093" y="5523669"/>
            <a:ext cx="2093265" cy="338554"/>
          </a:xfrm>
          <a:prstGeom prst="rect">
            <a:avLst/>
          </a:prstGeom>
          <a:noFill/>
        </p:spPr>
        <p:txBody>
          <a:bodyPr wrap="none" rtlCol="0">
            <a:spAutoFit/>
          </a:bodyPr>
          <a:lstStyle/>
          <a:p>
            <a:r>
              <a:rPr lang="en-AU" sz="1600"/>
              <a:t>Photo by Jake Mulligan</a:t>
            </a:r>
          </a:p>
        </p:txBody>
      </p:sp>
      <p:sp>
        <p:nvSpPr>
          <p:cNvPr id="14" name="Content Placeholder 3">
            <a:extLst>
              <a:ext uri="{FF2B5EF4-FFF2-40B4-BE49-F238E27FC236}">
                <a16:creationId xmlns:a16="http://schemas.microsoft.com/office/drawing/2014/main" id="{08A2B486-AF47-070E-8B63-AD8F45C0264D}"/>
              </a:ext>
            </a:extLst>
          </p:cNvPr>
          <p:cNvSpPr>
            <a:spLocks noGrp="1"/>
          </p:cNvSpPr>
          <p:nvPr>
            <p:ph sz="half" idx="2"/>
          </p:nvPr>
        </p:nvSpPr>
        <p:spPr>
          <a:xfrm>
            <a:off x="8403772" y="1219058"/>
            <a:ext cx="3439886" cy="4643165"/>
          </a:xfrm>
        </p:spPr>
        <p:txBody>
          <a:bodyPr/>
          <a:lstStyle/>
          <a:p>
            <a:pPr>
              <a:lnSpc>
                <a:spcPct val="180000"/>
              </a:lnSpc>
            </a:pPr>
            <a:r>
              <a:rPr lang="en-US" sz="2400" b="0" cap="none" dirty="0"/>
              <a:t>Neurodivergent strengths</a:t>
            </a:r>
          </a:p>
          <a:p>
            <a:pPr>
              <a:lnSpc>
                <a:spcPct val="180000"/>
              </a:lnSpc>
            </a:pPr>
            <a:r>
              <a:rPr lang="en-US" sz="2400" b="0" cap="none" dirty="0"/>
              <a:t>Deep knowledge</a:t>
            </a:r>
          </a:p>
          <a:p>
            <a:pPr>
              <a:lnSpc>
                <a:spcPct val="180000"/>
              </a:lnSpc>
            </a:pPr>
            <a:r>
              <a:rPr lang="en-US" sz="2400" b="0" cap="none" dirty="0"/>
              <a:t>Innovative thinking</a:t>
            </a:r>
          </a:p>
          <a:p>
            <a:pPr>
              <a:lnSpc>
                <a:spcPct val="180000"/>
              </a:lnSpc>
            </a:pPr>
            <a:r>
              <a:rPr lang="en-US" sz="2400" b="0" cap="none" dirty="0"/>
              <a:t>Persistence</a:t>
            </a:r>
          </a:p>
          <a:p>
            <a:pPr>
              <a:lnSpc>
                <a:spcPct val="180000"/>
              </a:lnSpc>
            </a:pPr>
            <a:r>
              <a:rPr lang="en-US" sz="2400" b="0" cap="none" dirty="0"/>
              <a:t>Cultural change</a:t>
            </a:r>
            <a:endParaRPr lang="en-US" sz="2800" b="0" cap="none" dirty="0"/>
          </a:p>
        </p:txBody>
      </p:sp>
      <p:sp>
        <p:nvSpPr>
          <p:cNvPr id="9" name="Slide Number Placeholder 4">
            <a:extLst>
              <a:ext uri="{FF2B5EF4-FFF2-40B4-BE49-F238E27FC236}">
                <a16:creationId xmlns:a16="http://schemas.microsoft.com/office/drawing/2014/main" id="{61A1E65D-3EC7-3674-28E2-02C52A3E9CF5}"/>
              </a:ext>
            </a:extLst>
          </p:cNvPr>
          <p:cNvSpPr>
            <a:spLocks noGrp="1"/>
          </p:cNvSpPr>
          <p:nvPr>
            <p:ph type="sldNum" sz="quarter" idx="4"/>
          </p:nvPr>
        </p:nvSpPr>
        <p:spPr>
          <a:xfrm>
            <a:off x="838200" y="6455077"/>
            <a:ext cx="409280" cy="262588"/>
          </a:xfrm>
        </p:spPr>
        <p:txBody>
          <a:bodyPr anchor="ctr">
            <a:normAutofit/>
          </a:bodyPr>
          <a:lstStyle/>
          <a:p>
            <a:pPr>
              <a:spcAft>
                <a:spcPts val="600"/>
              </a:spcAft>
            </a:pPr>
            <a:fld id="{13126C0A-633A-D74D-A58C-3BD96652DA33}" type="slidenum">
              <a:rPr lang="en-US" smtClean="0"/>
              <a:pPr>
                <a:spcAft>
                  <a:spcPts val="600"/>
                </a:spcAft>
              </a:pPr>
              <a:t>17</a:t>
            </a:fld>
            <a:endParaRPr lang="en-US"/>
          </a:p>
        </p:txBody>
      </p:sp>
      <p:sp>
        <p:nvSpPr>
          <p:cNvPr id="3" name="Rectangle 2">
            <a:extLst>
              <a:ext uri="{FF2B5EF4-FFF2-40B4-BE49-F238E27FC236}">
                <a16:creationId xmlns:a16="http://schemas.microsoft.com/office/drawing/2014/main" id="{99F02BFF-E338-FA05-68EC-2BF3CC480115}"/>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8504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FB1CD-7E23-B4E6-70FD-3BB0D2680F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A20CD4-459A-3C44-F2C2-E5B5B904925A}"/>
              </a:ext>
            </a:extLst>
          </p:cNvPr>
          <p:cNvSpPr>
            <a:spLocks noGrp="1"/>
          </p:cNvSpPr>
          <p:nvPr>
            <p:ph type="title"/>
          </p:nvPr>
        </p:nvSpPr>
        <p:spPr>
          <a:xfrm>
            <a:off x="838200" y="1181100"/>
            <a:ext cx="10515600" cy="684463"/>
          </a:xfrm>
        </p:spPr>
        <p:txBody>
          <a:bodyPr anchor="t">
            <a:normAutofit/>
          </a:bodyPr>
          <a:lstStyle/>
          <a:p>
            <a:r>
              <a:rPr lang="en-AU" noProof="0" dirty="0"/>
              <a:t>Thank you</a:t>
            </a:r>
          </a:p>
        </p:txBody>
      </p:sp>
      <p:sp>
        <p:nvSpPr>
          <p:cNvPr id="3" name="Subtitle 2">
            <a:extLst>
              <a:ext uri="{FF2B5EF4-FFF2-40B4-BE49-F238E27FC236}">
                <a16:creationId xmlns:a16="http://schemas.microsoft.com/office/drawing/2014/main" id="{FA85FCA5-8BBD-743A-4BD3-85EC43A121CE}"/>
              </a:ext>
            </a:extLst>
          </p:cNvPr>
          <p:cNvSpPr>
            <a:spLocks noGrp="1"/>
          </p:cNvSpPr>
          <p:nvPr>
            <p:ph sz="half" idx="1"/>
          </p:nvPr>
        </p:nvSpPr>
        <p:spPr>
          <a:xfrm>
            <a:off x="838200" y="4089647"/>
            <a:ext cx="5181600" cy="2070522"/>
          </a:xfrm>
        </p:spPr>
        <p:txBody>
          <a:bodyPr>
            <a:noAutofit/>
          </a:bodyPr>
          <a:lstStyle/>
          <a:p>
            <a:r>
              <a:rPr lang="en-AU" sz="2400" b="0" cap="none" noProof="0" dirty="0"/>
              <a:t>Lyndel Kennedy</a:t>
            </a:r>
          </a:p>
          <a:p>
            <a:r>
              <a:rPr lang="en-AU" sz="2400" b="0" cap="none" noProof="0" dirty="0">
                <a:hlinkClick r:id="rId3"/>
              </a:rPr>
              <a:t>L.Kennedy@latrobe.edu.au</a:t>
            </a:r>
            <a:r>
              <a:rPr lang="en-AU" sz="2400" b="0" cap="none" noProof="0" dirty="0"/>
              <a:t> </a:t>
            </a:r>
          </a:p>
          <a:p>
            <a:r>
              <a:rPr lang="en-AU" sz="2400" b="0" cap="none" noProof="0" dirty="0">
                <a:hlinkClick r:id="rId4"/>
              </a:rPr>
              <a:t>www.latrobe.edu.au/otarc</a:t>
            </a:r>
            <a:r>
              <a:rPr lang="en-AU" sz="2400" b="0" cap="none" dirty="0"/>
              <a:t> </a:t>
            </a:r>
          </a:p>
        </p:txBody>
      </p:sp>
      <p:pic>
        <p:nvPicPr>
          <p:cNvPr id="4" name="Picture 3" descr="A black doctoral hat with a yellow tassel&#10;&#10;">
            <a:extLst>
              <a:ext uri="{FF2B5EF4-FFF2-40B4-BE49-F238E27FC236}">
                <a16:creationId xmlns:a16="http://schemas.microsoft.com/office/drawing/2014/main" id="{AE727C44-2328-C824-5ADE-ED4065135A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19800" y="1181100"/>
            <a:ext cx="5024746" cy="3404264"/>
          </a:xfrm>
          <a:prstGeom prst="rect">
            <a:avLst/>
          </a:prstGeom>
          <a:noFill/>
        </p:spPr>
      </p:pic>
      <p:sp>
        <p:nvSpPr>
          <p:cNvPr id="9" name="Slide Number Placeholder 4">
            <a:extLst>
              <a:ext uri="{FF2B5EF4-FFF2-40B4-BE49-F238E27FC236}">
                <a16:creationId xmlns:a16="http://schemas.microsoft.com/office/drawing/2014/main" id="{5D49F2F7-BA4A-8B9D-702B-EB8A6CECE88A}"/>
              </a:ext>
            </a:extLst>
          </p:cNvPr>
          <p:cNvSpPr>
            <a:spLocks noGrp="1"/>
          </p:cNvSpPr>
          <p:nvPr>
            <p:ph type="sldNum" sz="quarter" idx="4"/>
          </p:nvPr>
        </p:nvSpPr>
        <p:spPr>
          <a:xfrm>
            <a:off x="838200" y="6455077"/>
            <a:ext cx="409280" cy="262588"/>
          </a:xfrm>
        </p:spPr>
        <p:txBody>
          <a:bodyPr/>
          <a:lstStyle/>
          <a:p>
            <a:pPr>
              <a:spcAft>
                <a:spcPts val="600"/>
              </a:spcAft>
            </a:pPr>
            <a:fld id="{13126C0A-633A-D74D-A58C-3BD96652DA33}" type="slidenum">
              <a:rPr lang="en-US" smtClean="0"/>
              <a:pPr>
                <a:spcAft>
                  <a:spcPts val="600"/>
                </a:spcAft>
              </a:pPr>
              <a:t>18</a:t>
            </a:fld>
            <a:endParaRPr lang="en-US"/>
          </a:p>
        </p:txBody>
      </p:sp>
      <p:sp>
        <p:nvSpPr>
          <p:cNvPr id="6" name="Rectangle 5">
            <a:extLst>
              <a:ext uri="{FF2B5EF4-FFF2-40B4-BE49-F238E27FC236}">
                <a16:creationId xmlns:a16="http://schemas.microsoft.com/office/drawing/2014/main" id="{F055A9CA-F806-A8E3-03A3-3C31D1A42EAD}"/>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6019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AE39F-8243-D647-02FB-3D5D86B91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850BB6-C750-759A-94F3-B55B408FFE29}"/>
              </a:ext>
            </a:extLst>
          </p:cNvPr>
          <p:cNvSpPr>
            <a:spLocks noGrp="1"/>
          </p:cNvSpPr>
          <p:nvPr>
            <p:ph type="title"/>
          </p:nvPr>
        </p:nvSpPr>
        <p:spPr>
          <a:xfrm>
            <a:off x="838200" y="496637"/>
            <a:ext cx="10515600" cy="684463"/>
          </a:xfrm>
        </p:spPr>
        <p:txBody>
          <a:bodyPr anchor="t">
            <a:normAutofit/>
          </a:bodyPr>
          <a:lstStyle/>
          <a:p>
            <a:r>
              <a:rPr lang="en-AU" noProof="0"/>
              <a:t>References</a:t>
            </a:r>
          </a:p>
        </p:txBody>
      </p:sp>
      <p:sp>
        <p:nvSpPr>
          <p:cNvPr id="3" name="Subtitle 2">
            <a:extLst>
              <a:ext uri="{FF2B5EF4-FFF2-40B4-BE49-F238E27FC236}">
                <a16:creationId xmlns:a16="http://schemas.microsoft.com/office/drawing/2014/main" id="{3637E9A9-F4A4-0488-54DD-824B26AA8F23}"/>
              </a:ext>
            </a:extLst>
          </p:cNvPr>
          <p:cNvSpPr>
            <a:spLocks noGrp="1"/>
          </p:cNvSpPr>
          <p:nvPr>
            <p:ph sz="half" idx="1"/>
          </p:nvPr>
        </p:nvSpPr>
        <p:spPr>
          <a:xfrm>
            <a:off x="838200" y="1181100"/>
            <a:ext cx="10829544" cy="5402579"/>
          </a:xfrm>
        </p:spPr>
        <p:txBody>
          <a:bodyPr>
            <a:normAutofit fontScale="85000" lnSpcReduction="20000"/>
          </a:bodyPr>
          <a:lstStyle/>
          <a:p>
            <a:pPr indent="-457200">
              <a:lnSpc>
                <a:spcPct val="120000"/>
              </a:lnSpc>
              <a:spcBef>
                <a:spcPts val="600"/>
              </a:spcBef>
              <a:spcAft>
                <a:spcPts val="600"/>
              </a:spcAft>
            </a:pPr>
            <a:r>
              <a:rPr lang="en-AU" b="0" cap="none" dirty="0">
                <a:latin typeface="Roboto" panose="02000000000000000000" pitchFamily="2" charset="0"/>
              </a:rPr>
              <a:t>Australian Government Department of Education. (2025). </a:t>
            </a:r>
            <a:r>
              <a:rPr lang="en-AU" b="0" i="1" cap="none" dirty="0">
                <a:latin typeface="Roboto" panose="02000000000000000000" pitchFamily="2" charset="0"/>
              </a:rPr>
              <a:t>Higher Education Statistics</a:t>
            </a:r>
            <a:r>
              <a:rPr lang="en-AU" b="0" cap="none" dirty="0">
                <a:latin typeface="Roboto" panose="02000000000000000000" pitchFamily="2" charset="0"/>
              </a:rPr>
              <a:t>. </a:t>
            </a:r>
            <a:r>
              <a:rPr lang="en-AU" b="0" cap="none" dirty="0">
                <a:latin typeface="Roboto" panose="02000000000000000000" pitchFamily="2" charset="0"/>
                <a:hlinkClick r:id="rId3"/>
              </a:rPr>
              <a:t>https://www.education.gov.au/higher-education-statistics</a:t>
            </a:r>
            <a:endParaRPr lang="en-AU" b="0" cap="none" dirty="0">
              <a:latin typeface="Roboto" panose="02000000000000000000" pitchFamily="2" charset="0"/>
            </a:endParaRPr>
          </a:p>
          <a:p>
            <a:pPr indent="-457200">
              <a:lnSpc>
                <a:spcPct val="120000"/>
              </a:lnSpc>
              <a:spcBef>
                <a:spcPts val="600"/>
              </a:spcBef>
              <a:spcAft>
                <a:spcPts val="600"/>
              </a:spcAft>
            </a:pPr>
            <a:r>
              <a:rPr lang="en-AU" b="0" cap="none" dirty="0">
                <a:latin typeface="Roboto" panose="02000000000000000000" pitchFamily="2" charset="0"/>
              </a:rPr>
              <a:t>Grant, A., &amp; Kara, H. (2021). Considering the Autistic advantage in qualitative research: The strengths of Autistic researchers. </a:t>
            </a:r>
            <a:r>
              <a:rPr lang="en-AU" b="0" i="1" cap="none" dirty="0">
                <a:latin typeface="Roboto" panose="02000000000000000000" pitchFamily="2" charset="0"/>
              </a:rPr>
              <a:t>Contemporary Social Science</a:t>
            </a:r>
            <a:r>
              <a:rPr lang="en-AU" b="0" cap="none" dirty="0">
                <a:latin typeface="Roboto" panose="02000000000000000000" pitchFamily="2" charset="0"/>
              </a:rPr>
              <a:t>, 16(5), 589-603. </a:t>
            </a:r>
            <a:r>
              <a:rPr lang="en-AU" b="0" cap="none" dirty="0">
                <a:latin typeface="Roboto" panose="02000000000000000000" pitchFamily="2" charset="0"/>
                <a:hlinkClick r:id="rId4"/>
              </a:rPr>
              <a:t>https://doi.org/10.1080/21582041.2021.1998589</a:t>
            </a:r>
            <a:endParaRPr lang="en-US" b="0" cap="none" dirty="0">
              <a:latin typeface="Roboto" panose="02000000000000000000" pitchFamily="2" charset="0"/>
            </a:endParaRPr>
          </a:p>
          <a:p>
            <a:pPr indent="-457200">
              <a:lnSpc>
                <a:spcPct val="120000"/>
              </a:lnSpc>
              <a:spcBef>
                <a:spcPts val="600"/>
              </a:spcBef>
              <a:spcAft>
                <a:spcPts val="600"/>
              </a:spcAft>
            </a:pPr>
            <a:r>
              <a:rPr lang="en-AU" b="0" cap="none" dirty="0">
                <a:latin typeface="Roboto" panose="02000000000000000000" pitchFamily="2" charset="0"/>
              </a:rPr>
              <a:t>Jones, S. C. (2022). Autistics working in academia: What are the barriers and facilitators? </a:t>
            </a:r>
            <a:r>
              <a:rPr lang="en-AU" b="0" i="1" cap="none" dirty="0">
                <a:latin typeface="Roboto" panose="02000000000000000000" pitchFamily="2" charset="0"/>
              </a:rPr>
              <a:t>Autism</a:t>
            </a:r>
            <a:r>
              <a:rPr lang="en-AU" b="0" cap="none" dirty="0">
                <a:latin typeface="Roboto" panose="02000000000000000000" pitchFamily="2" charset="0"/>
              </a:rPr>
              <a:t>, 27(3), 822-831. </a:t>
            </a:r>
            <a:r>
              <a:rPr lang="en-AU" b="0" u="sng" cap="none" dirty="0">
                <a:latin typeface="Roboto" panose="02000000000000000000" pitchFamily="2" charset="0"/>
                <a:hlinkClick r:id="rId5"/>
              </a:rPr>
              <a:t>https://doi.org/10.1177/13623613221118158</a:t>
            </a:r>
            <a:endParaRPr lang="en-US" b="0" cap="none" dirty="0">
              <a:latin typeface="Roboto" panose="02000000000000000000" pitchFamily="2" charset="0"/>
            </a:endParaRPr>
          </a:p>
          <a:p>
            <a:pPr indent="-457200">
              <a:lnSpc>
                <a:spcPct val="120000"/>
              </a:lnSpc>
              <a:spcBef>
                <a:spcPts val="600"/>
              </a:spcBef>
              <a:spcAft>
                <a:spcPts val="600"/>
              </a:spcAft>
            </a:pPr>
            <a:r>
              <a:rPr lang="en-AU" b="0" cap="none" dirty="0">
                <a:latin typeface="Roboto" panose="02000000000000000000" pitchFamily="2" charset="0"/>
              </a:rPr>
              <a:t>Kennedy, L. J., Richdale, A. L., &amp; Lawson, L. P. (2025). A comparison of neurodivergent and non-neurodivergent students’ characteristics and higher education experiences in Australia and New Zealand. </a:t>
            </a:r>
            <a:r>
              <a:rPr lang="en-AU" b="0" i="1" cap="none" dirty="0">
                <a:latin typeface="Roboto" panose="02000000000000000000" pitchFamily="2" charset="0"/>
              </a:rPr>
              <a:t>Autism in Adulthood</a:t>
            </a:r>
            <a:r>
              <a:rPr lang="en-AU" b="0" cap="none" dirty="0">
                <a:latin typeface="Roboto" panose="02000000000000000000" pitchFamily="2" charset="0"/>
              </a:rPr>
              <a:t>, 0(0), 1-21. </a:t>
            </a:r>
            <a:r>
              <a:rPr lang="en-AU" b="0" cap="none" dirty="0">
                <a:latin typeface="Roboto" panose="02000000000000000000" pitchFamily="2" charset="0"/>
                <a:hlinkClick r:id="rId6"/>
              </a:rPr>
              <a:t>https://doi.org/10.1089/aut.2024.0159</a:t>
            </a:r>
            <a:r>
              <a:rPr lang="en-AU" b="0" cap="none" dirty="0">
                <a:latin typeface="Roboto" panose="02000000000000000000" pitchFamily="2" charset="0"/>
              </a:rPr>
              <a:t> </a:t>
            </a:r>
            <a:endParaRPr lang="en-US" b="0" cap="none" dirty="0">
              <a:latin typeface="Roboto" panose="02000000000000000000" pitchFamily="2" charset="0"/>
            </a:endParaRPr>
          </a:p>
          <a:p>
            <a:pPr indent="-457200">
              <a:lnSpc>
                <a:spcPct val="120000"/>
              </a:lnSpc>
              <a:spcBef>
                <a:spcPts val="600"/>
              </a:spcBef>
              <a:spcAft>
                <a:spcPts val="600"/>
              </a:spcAft>
            </a:pPr>
            <a:r>
              <a:rPr lang="en-AU" b="0" cap="none" dirty="0" err="1">
                <a:latin typeface="Roboto" panose="02000000000000000000" pitchFamily="2" charset="0"/>
              </a:rPr>
              <a:t>Syharat</a:t>
            </a:r>
            <a:r>
              <a:rPr lang="en-AU" b="0" cap="none" dirty="0">
                <a:latin typeface="Roboto" panose="02000000000000000000" pitchFamily="2" charset="0"/>
              </a:rPr>
              <a:t>, C. M., Hain, A., Zaghi, A. E., Gabriel, R., &amp; </a:t>
            </a:r>
            <a:r>
              <a:rPr lang="en-AU" b="0" cap="none" dirty="0" err="1">
                <a:latin typeface="Roboto" panose="02000000000000000000" pitchFamily="2" charset="0"/>
              </a:rPr>
              <a:t>Berdanier</a:t>
            </a:r>
            <a:r>
              <a:rPr lang="en-AU" b="0" cap="none" dirty="0">
                <a:latin typeface="Roboto" panose="02000000000000000000" pitchFamily="2" charset="0"/>
              </a:rPr>
              <a:t>, C. G. P. (2023). Experiences of neurodivergent students in graduate STEM programs</a:t>
            </a:r>
            <a:r>
              <a:rPr lang="en-AU" b="0" i="1" cap="none" dirty="0">
                <a:latin typeface="Roboto" panose="02000000000000000000" pitchFamily="2" charset="0"/>
              </a:rPr>
              <a:t>. Frontiers in Psychology, 14</a:t>
            </a:r>
            <a:r>
              <a:rPr lang="en-AU" b="0" cap="none" dirty="0">
                <a:latin typeface="Roboto" panose="02000000000000000000" pitchFamily="2" charset="0"/>
              </a:rPr>
              <a:t>, 1149068. </a:t>
            </a:r>
            <a:r>
              <a:rPr lang="en-AU" b="0" cap="none" dirty="0">
                <a:latin typeface="Roboto" panose="02000000000000000000" pitchFamily="2" charset="0"/>
                <a:hlinkClick r:id="rId7"/>
              </a:rPr>
              <a:t>https://doi.org/10.3389/fpsyg.2023.1149068</a:t>
            </a:r>
            <a:endParaRPr lang="en-US" b="0" cap="none" dirty="0">
              <a:latin typeface="Roboto" panose="02000000000000000000" pitchFamily="2" charset="0"/>
            </a:endParaRPr>
          </a:p>
          <a:p>
            <a:pPr indent="-457200">
              <a:lnSpc>
                <a:spcPct val="120000"/>
              </a:lnSpc>
              <a:spcBef>
                <a:spcPts val="600"/>
              </a:spcBef>
              <a:spcAft>
                <a:spcPts val="600"/>
              </a:spcAft>
            </a:pPr>
            <a:r>
              <a:rPr lang="en-AU" b="0" cap="none" dirty="0" err="1">
                <a:latin typeface="Roboto" panose="02000000000000000000" pitchFamily="2" charset="0"/>
              </a:rPr>
              <a:t>Szorenyi</a:t>
            </a:r>
            <a:r>
              <a:rPr lang="en-AU" b="0" cap="none" dirty="0">
                <a:latin typeface="Roboto" panose="02000000000000000000" pitchFamily="2" charset="0"/>
              </a:rPr>
              <a:t>, A., &amp; Payne, C. (2025). Supporting neurodiversity in higher degree research supervision: A relational approach. </a:t>
            </a:r>
            <a:r>
              <a:rPr lang="en-AU" b="0" i="1" cap="none" dirty="0">
                <a:latin typeface="Roboto" panose="02000000000000000000" pitchFamily="2" charset="0"/>
              </a:rPr>
              <a:t>Higher Education Research &amp; Development</a:t>
            </a:r>
            <a:r>
              <a:rPr lang="en-AU" b="0" cap="none" dirty="0">
                <a:latin typeface="Roboto" panose="02000000000000000000" pitchFamily="2" charset="0"/>
              </a:rPr>
              <a:t>, 1-16. </a:t>
            </a:r>
            <a:r>
              <a:rPr lang="en-AU" b="0" cap="none" dirty="0">
                <a:latin typeface="Roboto" panose="02000000000000000000" pitchFamily="2" charset="0"/>
                <a:hlinkClick r:id="rId8"/>
              </a:rPr>
              <a:t>https://doi.org/10.1080/07294360.2025.2493248</a:t>
            </a:r>
            <a:r>
              <a:rPr lang="en-AU" b="0" cap="none" dirty="0">
                <a:latin typeface="Roboto" panose="02000000000000000000" pitchFamily="2" charset="0"/>
              </a:rPr>
              <a:t> </a:t>
            </a:r>
            <a:endParaRPr lang="en-US" b="0" cap="none" dirty="0">
              <a:latin typeface="Roboto" panose="02000000000000000000" pitchFamily="2" charset="0"/>
            </a:endParaRPr>
          </a:p>
          <a:p>
            <a:pPr indent="-457200">
              <a:lnSpc>
                <a:spcPct val="120000"/>
              </a:lnSpc>
              <a:spcBef>
                <a:spcPts val="600"/>
              </a:spcBef>
              <a:spcAft>
                <a:spcPts val="600"/>
              </a:spcAft>
            </a:pPr>
            <a:r>
              <a:rPr lang="en-AU" b="0" cap="none" dirty="0">
                <a:latin typeface="Roboto" panose="02000000000000000000" pitchFamily="2" charset="0"/>
              </a:rPr>
              <a:t>Tan, D. W., Edwards, C., </a:t>
            </a:r>
            <a:r>
              <a:rPr lang="en-AU" b="0" cap="none" dirty="0" err="1">
                <a:latin typeface="Roboto" panose="02000000000000000000" pitchFamily="2" charset="0"/>
              </a:rPr>
              <a:t>Mewburn</a:t>
            </a:r>
            <a:r>
              <a:rPr lang="en-AU" b="0" cap="none" dirty="0">
                <a:latin typeface="Roboto" panose="02000000000000000000" pitchFamily="2" charset="0"/>
              </a:rPr>
              <a:t>, I., Simpson, K., Webster, A. A., &amp; Brownlow, C. (2025). Understanding the experiences of neurodivergent research students: A mixed methods systematic review. </a:t>
            </a:r>
            <a:r>
              <a:rPr lang="en-AU" b="0" i="1" cap="none" dirty="0">
                <a:latin typeface="Roboto" panose="02000000000000000000" pitchFamily="2" charset="0"/>
              </a:rPr>
              <a:t>Studies in Higher Education,</a:t>
            </a:r>
            <a:r>
              <a:rPr lang="en-AU" b="0" cap="none" dirty="0">
                <a:latin typeface="Roboto" panose="02000000000000000000" pitchFamily="2" charset="0"/>
              </a:rPr>
              <a:t> 1-17. </a:t>
            </a:r>
            <a:r>
              <a:rPr lang="en-AU" b="0" cap="none" dirty="0">
                <a:latin typeface="Roboto" panose="02000000000000000000" pitchFamily="2" charset="0"/>
                <a:hlinkClick r:id="rId9"/>
              </a:rPr>
              <a:t>https://doi.org/10.1080/03075079.2025.2573209</a:t>
            </a:r>
            <a:endParaRPr lang="en-AU" sz="2400" b="0" cap="none" dirty="0">
              <a:latin typeface="Roboto" panose="02000000000000000000" pitchFamily="2" charset="0"/>
            </a:endParaRPr>
          </a:p>
        </p:txBody>
      </p:sp>
      <p:sp>
        <p:nvSpPr>
          <p:cNvPr id="9" name="Slide Number Placeholder 4">
            <a:extLst>
              <a:ext uri="{FF2B5EF4-FFF2-40B4-BE49-F238E27FC236}">
                <a16:creationId xmlns:a16="http://schemas.microsoft.com/office/drawing/2014/main" id="{E68DB144-D5E8-97B4-60D4-30B6DDB29509}"/>
              </a:ext>
            </a:extLst>
          </p:cNvPr>
          <p:cNvSpPr>
            <a:spLocks noGrp="1"/>
          </p:cNvSpPr>
          <p:nvPr>
            <p:ph type="sldNum" sz="quarter" idx="4"/>
          </p:nvPr>
        </p:nvSpPr>
        <p:spPr>
          <a:xfrm>
            <a:off x="838200" y="6455077"/>
            <a:ext cx="409280" cy="262588"/>
          </a:xfrm>
        </p:spPr>
        <p:txBody>
          <a:bodyPr/>
          <a:lstStyle/>
          <a:p>
            <a:pPr>
              <a:spcAft>
                <a:spcPts val="600"/>
              </a:spcAft>
            </a:pPr>
            <a:fld id="{13126C0A-633A-D74D-A58C-3BD96652DA33}" type="slidenum">
              <a:rPr lang="en-US" smtClean="0"/>
              <a:pPr>
                <a:spcAft>
                  <a:spcPts val="600"/>
                </a:spcAft>
              </a:pPr>
              <a:t>19</a:t>
            </a:fld>
            <a:endParaRPr lang="en-US"/>
          </a:p>
        </p:txBody>
      </p:sp>
      <p:sp>
        <p:nvSpPr>
          <p:cNvPr id="6" name="Rectangle 5">
            <a:extLst>
              <a:ext uri="{FF2B5EF4-FFF2-40B4-BE49-F238E27FC236}">
                <a16:creationId xmlns:a16="http://schemas.microsoft.com/office/drawing/2014/main" id="{3BD7581E-CCB1-3621-DEA2-F7019863C90B}"/>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25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AA849-BF47-A0DE-E3AD-345219FE5BCA}"/>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F4A7DE5-77E8-4B59-D057-845EB30ADDDB}"/>
              </a:ext>
            </a:extLst>
          </p:cNvPr>
          <p:cNvSpPr>
            <a:spLocks noGrp="1"/>
          </p:cNvSpPr>
          <p:nvPr>
            <p:ph type="title"/>
          </p:nvPr>
        </p:nvSpPr>
        <p:spPr>
          <a:xfrm>
            <a:off x="662152" y="472440"/>
            <a:ext cx="10544503" cy="762385"/>
          </a:xfrm>
        </p:spPr>
        <p:txBody>
          <a:bodyPr/>
          <a:lstStyle/>
          <a:p>
            <a:r>
              <a:rPr lang="en-AU" dirty="0" err="1"/>
              <a:t>ACGR</a:t>
            </a:r>
            <a:r>
              <a:rPr lang="en-AU" dirty="0"/>
              <a:t> Good Practice Guidelines</a:t>
            </a:r>
            <a:endParaRPr lang="en-AU" noProof="0" dirty="0"/>
          </a:p>
        </p:txBody>
      </p:sp>
      <p:sp>
        <p:nvSpPr>
          <p:cNvPr id="4" name="TextBox Main">
            <a:extLst>
              <a:ext uri="{FF2B5EF4-FFF2-40B4-BE49-F238E27FC236}">
                <a16:creationId xmlns:a16="http://schemas.microsoft.com/office/drawing/2014/main" id="{5566FD14-3ACB-0294-059A-B06529C0B6E6}"/>
              </a:ext>
            </a:extLst>
          </p:cNvPr>
          <p:cNvSpPr txBox="1"/>
          <p:nvPr/>
        </p:nvSpPr>
        <p:spPr>
          <a:xfrm>
            <a:off x="662152" y="1234825"/>
            <a:ext cx="10544503" cy="4331699"/>
          </a:xfrm>
          <a:prstGeom prst="rect">
            <a:avLst/>
          </a:prstGeom>
          <a:noFill/>
        </p:spPr>
        <p:txBody>
          <a:bodyPr wrap="square" rtlCol="0">
            <a:spAutoFit/>
          </a:bodyPr>
          <a:lstStyle/>
          <a:p>
            <a:pPr>
              <a:lnSpc>
                <a:spcPct val="180000"/>
              </a:lnSpc>
            </a:pPr>
            <a:r>
              <a:rPr lang="en-AU" sz="2400" b="1" dirty="0">
                <a:solidFill>
                  <a:srgbClr val="C00000"/>
                </a:solidFill>
                <a:latin typeface="Roboto" panose="02000000000000000000" pitchFamily="2" charset="0"/>
                <a:ea typeface="Roboto" panose="02000000000000000000" pitchFamily="2" charset="0"/>
              </a:rPr>
              <a:t>Inclusive Supervision of Neurodivergent HDR Candidates</a:t>
            </a:r>
          </a:p>
          <a:p>
            <a:pPr marL="457200" indent="-457200">
              <a:lnSpc>
                <a:spcPct val="180000"/>
              </a:lnSpc>
              <a:buFont typeface="+mj-lt"/>
              <a:buAutoNum type="arabicPeriod"/>
            </a:pPr>
            <a:r>
              <a:rPr lang="en-AU" sz="2200" dirty="0">
                <a:latin typeface="Roboto" panose="02000000000000000000" pitchFamily="2" charset="0"/>
                <a:ea typeface="Roboto" panose="02000000000000000000" pitchFamily="2" charset="0"/>
              </a:rPr>
              <a:t>Foster a </a:t>
            </a:r>
            <a:r>
              <a:rPr lang="en-AU" sz="2200" dirty="0" err="1">
                <a:latin typeface="Roboto" panose="02000000000000000000" pitchFamily="2" charset="0"/>
                <a:ea typeface="Roboto" panose="02000000000000000000" pitchFamily="2" charset="0"/>
              </a:rPr>
              <a:t>neuroaffirming</a:t>
            </a:r>
            <a:r>
              <a:rPr lang="en-AU" sz="2200" dirty="0">
                <a:latin typeface="Roboto" panose="02000000000000000000" pitchFamily="2" charset="0"/>
                <a:ea typeface="Roboto" panose="02000000000000000000" pitchFamily="2" charset="0"/>
              </a:rPr>
              <a:t> culture</a:t>
            </a:r>
          </a:p>
          <a:p>
            <a:pPr marL="457200" indent="-457200">
              <a:lnSpc>
                <a:spcPct val="180000"/>
              </a:lnSpc>
              <a:buFont typeface="+mj-lt"/>
              <a:buAutoNum type="arabicPeriod"/>
            </a:pPr>
            <a:r>
              <a:rPr lang="en-AU" sz="2200" dirty="0">
                <a:latin typeface="Roboto" panose="02000000000000000000" pitchFamily="2" charset="0"/>
                <a:ea typeface="Roboto" panose="02000000000000000000" pitchFamily="2" charset="0"/>
              </a:rPr>
              <a:t>Create accessible systems</a:t>
            </a:r>
          </a:p>
          <a:p>
            <a:pPr marL="457200" indent="-457200">
              <a:lnSpc>
                <a:spcPct val="180000"/>
              </a:lnSpc>
              <a:buFont typeface="+mj-lt"/>
              <a:buAutoNum type="arabicPeriod"/>
            </a:pPr>
            <a:r>
              <a:rPr lang="en-AU" sz="2200" dirty="0">
                <a:latin typeface="Roboto" panose="02000000000000000000" pitchFamily="2" charset="0"/>
                <a:ea typeface="Roboto" panose="02000000000000000000" pitchFamily="2" charset="0"/>
              </a:rPr>
              <a:t>Provide accommodations and supports for academic progress and wellbeing</a:t>
            </a:r>
          </a:p>
          <a:p>
            <a:pPr marL="457200" indent="-457200">
              <a:lnSpc>
                <a:spcPct val="180000"/>
              </a:lnSpc>
              <a:buFont typeface="+mj-lt"/>
              <a:buAutoNum type="arabicPeriod"/>
            </a:pPr>
            <a:r>
              <a:rPr lang="en-AU" sz="2200" dirty="0">
                <a:latin typeface="Roboto" panose="02000000000000000000" pitchFamily="2" charset="0"/>
                <a:ea typeface="Roboto" panose="02000000000000000000" pitchFamily="2" charset="0"/>
              </a:rPr>
              <a:t>Provide conducive work environments</a:t>
            </a:r>
          </a:p>
          <a:p>
            <a:pPr marL="457200" indent="-457200">
              <a:lnSpc>
                <a:spcPct val="180000"/>
              </a:lnSpc>
              <a:buFont typeface="+mj-lt"/>
              <a:buAutoNum type="arabicPeriod"/>
            </a:pPr>
            <a:r>
              <a:rPr lang="en-AU" sz="2200" dirty="0">
                <a:latin typeface="Roboto" panose="02000000000000000000" pitchFamily="2" charset="0"/>
                <a:ea typeface="Roboto" panose="02000000000000000000" pitchFamily="2" charset="0"/>
              </a:rPr>
              <a:t>Enhance supervision capabilities</a:t>
            </a:r>
          </a:p>
          <a:p>
            <a:pPr marL="457200" indent="-457200">
              <a:lnSpc>
                <a:spcPct val="180000"/>
              </a:lnSpc>
              <a:buFont typeface="+mj-lt"/>
              <a:buAutoNum type="arabicPeriod"/>
            </a:pPr>
            <a:r>
              <a:rPr lang="en-AU" sz="2200" dirty="0">
                <a:latin typeface="Roboto" panose="02000000000000000000" pitchFamily="2" charset="0"/>
                <a:ea typeface="Roboto" panose="02000000000000000000" pitchFamily="2" charset="0"/>
              </a:rPr>
              <a:t>Minimise the ‘hidden curriculum’</a:t>
            </a:r>
            <a:endParaRPr lang="en-AU" sz="2400" dirty="0">
              <a:latin typeface="Roboto" panose="02000000000000000000" pitchFamily="2" charset="0"/>
              <a:ea typeface="Roboto" panose="02000000000000000000" pitchFamily="2" charset="0"/>
            </a:endParaRPr>
          </a:p>
        </p:txBody>
      </p:sp>
      <p:sp>
        <p:nvSpPr>
          <p:cNvPr id="6" name="TextBox source">
            <a:extLst>
              <a:ext uri="{FF2B5EF4-FFF2-40B4-BE49-F238E27FC236}">
                <a16:creationId xmlns:a16="http://schemas.microsoft.com/office/drawing/2014/main" id="{CD49AF85-9D49-5D79-CC24-6C0F1A422488}"/>
              </a:ext>
            </a:extLst>
          </p:cNvPr>
          <p:cNvSpPr txBox="1"/>
          <p:nvPr/>
        </p:nvSpPr>
        <p:spPr>
          <a:xfrm>
            <a:off x="5326132" y="6085745"/>
            <a:ext cx="6398675" cy="369332"/>
          </a:xfrm>
          <a:prstGeom prst="rect">
            <a:avLst/>
          </a:prstGeom>
          <a:noFill/>
        </p:spPr>
        <p:txBody>
          <a:bodyPr wrap="none" rtlCol="0">
            <a:spAutoFit/>
          </a:bodyPr>
          <a:lstStyle/>
          <a:p>
            <a:r>
              <a:rPr lang="en-AU"/>
              <a:t>https://</a:t>
            </a:r>
            <a:r>
              <a:rPr lang="en-AU" err="1"/>
              <a:t>www.acgr.edu.au</a:t>
            </a:r>
            <a:r>
              <a:rPr lang="en-AU"/>
              <a:t>/good-practice/good-practice-guidelines/</a:t>
            </a:r>
          </a:p>
        </p:txBody>
      </p:sp>
      <p:sp>
        <p:nvSpPr>
          <p:cNvPr id="5" name="Slide Number Placeholder 4">
            <a:extLst>
              <a:ext uri="{FF2B5EF4-FFF2-40B4-BE49-F238E27FC236}">
                <a16:creationId xmlns:a16="http://schemas.microsoft.com/office/drawing/2014/main" id="{AC62E820-8627-4898-59C8-9185D720A064}"/>
              </a:ext>
            </a:extLst>
          </p:cNvPr>
          <p:cNvSpPr>
            <a:spLocks noGrp="1"/>
          </p:cNvSpPr>
          <p:nvPr>
            <p:ph type="sldNum" sz="quarter" idx="4"/>
          </p:nvPr>
        </p:nvSpPr>
        <p:spPr>
          <a:xfrm>
            <a:off x="571500" y="6455077"/>
            <a:ext cx="409280" cy="262588"/>
          </a:xfrm>
        </p:spPr>
        <p:txBody>
          <a:bodyPr/>
          <a:lstStyle/>
          <a:p>
            <a:pPr algn="l"/>
            <a:fld id="{13126C0A-633A-D74D-A58C-3BD96652DA33}" type="slidenum">
              <a:rPr lang="en-AU" noProof="0" smtClean="0"/>
              <a:pPr algn="l"/>
              <a:t>20</a:t>
            </a:fld>
            <a:endParaRPr lang="en-AU" noProof="0"/>
          </a:p>
        </p:txBody>
      </p:sp>
      <p:sp>
        <p:nvSpPr>
          <p:cNvPr id="3" name="Rectangle 2">
            <a:extLst>
              <a:ext uri="{FF2B5EF4-FFF2-40B4-BE49-F238E27FC236}">
                <a16:creationId xmlns:a16="http://schemas.microsoft.com/office/drawing/2014/main" id="{94466E12-2731-B3A2-D6D4-06C3A65A596F}"/>
              </a:ext>
              <a:ext uri="{C183D7F6-B498-43B3-948B-1728B52AA6E4}">
                <adec:decorative xmlns:adec="http://schemas.microsoft.com/office/drawing/2017/decorative" val="1"/>
              </a:ext>
            </a:extLst>
          </p:cNvPr>
          <p:cNvSpPr/>
          <p:nvPr/>
        </p:nvSpPr>
        <p:spPr>
          <a:xfrm>
            <a:off x="0" y="0"/>
            <a:ext cx="144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2210389"/>
      </p:ext>
    </p:extLst>
  </p:cSld>
  <p:clrMapOvr>
    <a:masterClrMapping/>
  </p:clrMapOvr>
</p:sld>
</file>

<file path=ppt/theme/theme1.xml><?xml version="1.0" encoding="utf-8"?>
<a:theme xmlns:a="http://schemas.openxmlformats.org/drawingml/2006/main" name="LaTrobe Corporate">
  <a:themeElements>
    <a:clrScheme name="La Trobe">
      <a:dk1>
        <a:srgbClr val="000000"/>
      </a:dk1>
      <a:lt1>
        <a:srgbClr val="FFFFFF"/>
      </a:lt1>
      <a:dk2>
        <a:srgbClr val="000000"/>
      </a:dk2>
      <a:lt2>
        <a:srgbClr val="9B9B9B"/>
      </a:lt2>
      <a:accent1>
        <a:srgbClr val="E2231B"/>
      </a:accent1>
      <a:accent2>
        <a:srgbClr val="440099"/>
      </a:accent2>
      <a:accent3>
        <a:srgbClr val="009CA6"/>
      </a:accent3>
      <a:accent4>
        <a:srgbClr val="ED8B00"/>
      </a:accent4>
      <a:accent5>
        <a:srgbClr val="D00070"/>
      </a:accent5>
      <a:accent6>
        <a:srgbClr val="004F59"/>
      </a:accent6>
      <a:hlink>
        <a:srgbClr val="1E22AA"/>
      </a:hlink>
      <a:folHlink>
        <a:srgbClr val="753BB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 INTERNATIONAL PowerPoint Template" id="{C7DF7DF3-6699-A540-A6A3-6576469A0337}" vid="{D813359B-1B76-5A42-AA3E-AD2F8E291C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3435717-49c9-4489-9470-c7c98d62699d">
      <Terms xmlns="http://schemas.microsoft.com/office/infopath/2007/PartnerControls"/>
    </lcf76f155ced4ddcb4097134ff3c332f>
    <TaxCatchAll xmlns="242681ae-e6e2-4ee6-90fd-f2c0d11c7b0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B2388A-9E00-411E-B77A-334B2B68A13F}">
  <ds:schemaRefs>
    <ds:schemaRef ds:uri="http://schemas.microsoft.com/sharepoint/v3/contenttype/forms"/>
  </ds:schemaRefs>
</ds:datastoreItem>
</file>

<file path=customXml/itemProps2.xml><?xml version="1.0" encoding="utf-8"?>
<ds:datastoreItem xmlns:ds="http://schemas.openxmlformats.org/officeDocument/2006/customXml" ds:itemID="{81252D11-BDA4-4A8A-9481-7307D7B755E8}">
  <ds:schemaRefs>
    <ds:schemaRef ds:uri="http://schemas.microsoft.com/office/infopath/2007/PartnerControls"/>
    <ds:schemaRef ds:uri="http://www.w3.org/XML/1998/namespace"/>
    <ds:schemaRef ds:uri="43435717-49c9-4489-9470-c7c98d62699d"/>
    <ds:schemaRef ds:uri="http://schemas.microsoft.com/office/2006/documentManagement/types"/>
    <ds:schemaRef ds:uri="http://purl.org/dc/terms/"/>
    <ds:schemaRef ds:uri="242681ae-e6e2-4ee6-90fd-f2c0d11c7b09"/>
    <ds:schemaRef ds:uri="http://schemas.microsoft.com/office/2006/metadata/properties"/>
    <ds:schemaRef ds:uri="http://purl.org/dc/dcmitype/"/>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AE940ED6-2D60-4E6F-92B0-5ABD7B109A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aee26d8-97c2-4fad-8900-96735f6dc73f}" enabled="0" method="" siteId="{9aee26d8-97c2-4fad-8900-96735f6dc73f}" removed="1"/>
</clbl:labelList>
</file>

<file path=docProps/app.xml><?xml version="1.0" encoding="utf-8"?>
<Properties xmlns="http://schemas.openxmlformats.org/officeDocument/2006/extended-properties" xmlns:vt="http://schemas.openxmlformats.org/officeDocument/2006/docPropsVTypes">
  <Template>2022-INTERNATIONAL-PowerPoint-Template(1)</Template>
  <TotalTime>3</TotalTime>
  <Words>1561</Words>
  <Application>Microsoft Office PowerPoint</Application>
  <PresentationFormat>Widescreen</PresentationFormat>
  <Paragraphs>226</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Roboto</vt:lpstr>
      <vt:lpstr>Calibri</vt:lpstr>
      <vt:lpstr>DM Sans</vt:lpstr>
      <vt:lpstr>Symbol</vt:lpstr>
      <vt:lpstr>Roboto Light</vt:lpstr>
      <vt:lpstr>Roboto Condensed</vt:lpstr>
      <vt:lpstr>Arial</vt:lpstr>
      <vt:lpstr>Roboto Medium</vt:lpstr>
      <vt:lpstr>LaTrobe Corporate</vt:lpstr>
      <vt:lpstr>Improving Supervision for Neurodivergent Graduate Researchers</vt:lpstr>
      <vt:lpstr>Background &amp; Positionality</vt:lpstr>
      <vt:lpstr>The problem</vt:lpstr>
      <vt:lpstr>Project Goal &amp; Overview</vt:lpstr>
      <vt:lpstr>Neurodiversity-affirming principles</vt:lpstr>
      <vt:lpstr>Co-design methodology</vt:lpstr>
      <vt:lpstr>Focus Groups - Participants</vt:lpstr>
      <vt:lpstr>Focus Groups – Key Themes</vt:lpstr>
      <vt:lpstr>Theme: Bias, masking and shame</vt:lpstr>
      <vt:lpstr>Theme: Curiosity, flexibility and joy</vt:lpstr>
      <vt:lpstr>Theme: Making the Implicit explicit</vt:lpstr>
      <vt:lpstr>UDL 3.0 Implications</vt:lpstr>
      <vt:lpstr>Reflection</vt:lpstr>
      <vt:lpstr>What neuroaffirming supervision looks like (1)</vt:lpstr>
      <vt:lpstr>What neuroaffirming supervision looks like (2) </vt:lpstr>
      <vt:lpstr>Project Team</vt:lpstr>
      <vt:lpstr>Final thoughts</vt:lpstr>
      <vt:lpstr>Thank you</vt:lpstr>
      <vt:lpstr>References</vt:lpstr>
      <vt:lpstr>ACGR Good Practice Guidelines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type title here</dc:title>
  <dc:subject/>
  <dc:creator>Alex Haschek</dc:creator>
  <cp:keywords/>
  <dc:description/>
  <cp:lastModifiedBy>Kylie Geard</cp:lastModifiedBy>
  <cp:revision>1</cp:revision>
  <cp:lastPrinted>2026-03-20T23:53:59Z</cp:lastPrinted>
  <dcterms:created xsi:type="dcterms:W3CDTF">2023-03-10T02:51:47Z</dcterms:created>
  <dcterms:modified xsi:type="dcterms:W3CDTF">2026-08-04T08:50:19Z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