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4.xml" ContentType="application/vnd.openxmlformats-officedocument.presentationml.notesSlide+xml"/>
  <Override PartName="/ppt/tags/tag6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3.xml" ContentType="application/vnd.openxmlformats-officedocument.presentationml.notesSlide+xml"/>
  <Override PartName="/ppt/tags/tag13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4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0"/>
  </p:notesMasterIdLst>
  <p:sldIdLst>
    <p:sldId id="338" r:id="rId5"/>
    <p:sldId id="268" r:id="rId6"/>
    <p:sldId id="320" r:id="rId7"/>
    <p:sldId id="267" r:id="rId8"/>
    <p:sldId id="270" r:id="rId9"/>
    <p:sldId id="265" r:id="rId10"/>
    <p:sldId id="310" r:id="rId11"/>
    <p:sldId id="269" r:id="rId12"/>
    <p:sldId id="271" r:id="rId13"/>
    <p:sldId id="332" r:id="rId14"/>
    <p:sldId id="331" r:id="rId15"/>
    <p:sldId id="272" r:id="rId16"/>
    <p:sldId id="276" r:id="rId17"/>
    <p:sldId id="327" r:id="rId18"/>
    <p:sldId id="274" r:id="rId19"/>
    <p:sldId id="328" r:id="rId20"/>
    <p:sldId id="281" r:id="rId21"/>
    <p:sldId id="314" r:id="rId22"/>
    <p:sldId id="322" r:id="rId23"/>
    <p:sldId id="298" r:id="rId24"/>
    <p:sldId id="305" r:id="rId25"/>
    <p:sldId id="296" r:id="rId26"/>
    <p:sldId id="308" r:id="rId27"/>
    <p:sldId id="324" r:id="rId28"/>
    <p:sldId id="304" r:id="rId29"/>
    <p:sldId id="299" r:id="rId30"/>
    <p:sldId id="279" r:id="rId31"/>
    <p:sldId id="306" r:id="rId32"/>
    <p:sldId id="307" r:id="rId33"/>
    <p:sldId id="311" r:id="rId34"/>
    <p:sldId id="300" r:id="rId35"/>
    <p:sldId id="297" r:id="rId36"/>
    <p:sldId id="288" r:id="rId37"/>
    <p:sldId id="292" r:id="rId38"/>
    <p:sldId id="294" r:id="rId39"/>
    <p:sldId id="312" r:id="rId40"/>
    <p:sldId id="301" r:id="rId41"/>
    <p:sldId id="278" r:id="rId42"/>
    <p:sldId id="282" r:id="rId43"/>
    <p:sldId id="325" r:id="rId44"/>
    <p:sldId id="313" r:id="rId45"/>
    <p:sldId id="326" r:id="rId46"/>
    <p:sldId id="287" r:id="rId47"/>
    <p:sldId id="334" r:id="rId48"/>
    <p:sldId id="335" r:id="rId49"/>
    <p:sldId id="336" r:id="rId50"/>
    <p:sldId id="284" r:id="rId51"/>
    <p:sldId id="283" r:id="rId52"/>
    <p:sldId id="286" r:id="rId53"/>
    <p:sldId id="319" r:id="rId54"/>
    <p:sldId id="285" r:id="rId55"/>
    <p:sldId id="266" r:id="rId56"/>
    <p:sldId id="290" r:id="rId57"/>
    <p:sldId id="337" r:id="rId58"/>
    <p:sldId id="339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194"/>
    <a:srgbClr val="FFFBF3"/>
    <a:srgbClr val="BC2152"/>
    <a:srgbClr val="E4E4E4"/>
    <a:srgbClr val="E2C3CC"/>
    <a:srgbClr val="181B1E"/>
    <a:srgbClr val="15181B"/>
    <a:srgbClr val="3038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D19787-5700-4D1A-B21B-0BD860BAF1BF}" v="42" dt="2026-08-04T08:49:45.7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41" autoAdjust="0"/>
    <p:restoredTop sz="92005" autoAdjust="0"/>
  </p:normalViewPr>
  <p:slideViewPr>
    <p:cSldViewPr snapToGrid="0">
      <p:cViewPr varScale="1">
        <p:scale>
          <a:sx n="85" d="100"/>
          <a:sy n="85" d="100"/>
        </p:scale>
        <p:origin x="17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6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undo redo custSel modSld">
      <pc:chgData name="Kylie Geard" userId="b930dff3-5db0-4b18-9d4c-f929b90677dc" providerId="ADAL" clId="{038610CA-6CAC-4665-9047-4DC39D1E2447}" dt="2026-08-04T08:49:11.233" v="123" actId="1076"/>
      <pc:docMkLst>
        <pc:docMk/>
      </pc:docMkLst>
      <pc:sldChg chg="modSp mod modTransition">
        <pc:chgData name="Kylie Geard" userId="b930dff3-5db0-4b18-9d4c-f929b90677dc" providerId="ADAL" clId="{038610CA-6CAC-4665-9047-4DC39D1E2447}" dt="2026-08-04T08:28:39.553" v="50" actId="962"/>
        <pc:sldMkLst>
          <pc:docMk/>
          <pc:sldMk cId="2098953677" sldId="265"/>
        </pc:sldMkLst>
        <pc:spChg chg="mod">
          <ac:chgData name="Kylie Geard" userId="b930dff3-5db0-4b18-9d4c-f929b90677dc" providerId="ADAL" clId="{038610CA-6CAC-4665-9047-4DC39D1E2447}" dt="2026-08-04T08:28:39.553" v="50" actId="962"/>
          <ac:spMkLst>
            <pc:docMk/>
            <pc:sldMk cId="2098953677" sldId="265"/>
            <ac:spMk id="5" creationId="{4FC03A81-3860-D814-E8AF-9A85FCCAE524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28:40.190" v="113" actId="962"/>
        <pc:sldMkLst>
          <pc:docMk/>
          <pc:sldMk cId="799214311" sldId="266"/>
        </pc:sldMkLst>
        <pc:spChg chg="mod">
          <ac:chgData name="Kylie Geard" userId="b930dff3-5db0-4b18-9d4c-f929b90677dc" providerId="ADAL" clId="{038610CA-6CAC-4665-9047-4DC39D1E2447}" dt="2026-08-04T08:28:40.190" v="113" actId="962"/>
          <ac:spMkLst>
            <pc:docMk/>
            <pc:sldMk cId="799214311" sldId="266"/>
            <ac:spMk id="5" creationId="{55A8BEAC-E59F-6350-BEEB-E081F09D02EC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39.537" v="48" actId="962"/>
        <pc:sldMkLst>
          <pc:docMk/>
          <pc:sldMk cId="1306581994" sldId="267"/>
        </pc:sldMkLst>
        <pc:spChg chg="mod">
          <ac:chgData name="Kylie Geard" userId="b930dff3-5db0-4b18-9d4c-f929b90677dc" providerId="ADAL" clId="{038610CA-6CAC-4665-9047-4DC39D1E2447}" dt="2026-08-04T08:28:39.537" v="48" actId="962"/>
          <ac:spMkLst>
            <pc:docMk/>
            <pc:sldMk cId="1306581994" sldId="267"/>
            <ac:spMk id="5" creationId="{584FBB59-46C8-B3BA-EBAB-D03A6AD3DFCF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28:39.521" v="46" actId="962"/>
        <pc:sldMkLst>
          <pc:docMk/>
          <pc:sldMk cId="1208458810" sldId="268"/>
        </pc:sldMkLst>
        <pc:spChg chg="mod">
          <ac:chgData name="Kylie Geard" userId="b930dff3-5db0-4b18-9d4c-f929b90677dc" providerId="ADAL" clId="{038610CA-6CAC-4665-9047-4DC39D1E2447}" dt="2026-08-04T08:28:39.521" v="45" actId="962"/>
          <ac:spMkLst>
            <pc:docMk/>
            <pc:sldMk cId="1208458810" sldId="268"/>
            <ac:spMk id="3" creationId="{51DC4B2E-6D56-9A3B-9AAD-DE1AAE6049E9}"/>
          </ac:spMkLst>
        </pc:spChg>
        <pc:spChg chg="mod">
          <ac:chgData name="Kylie Geard" userId="b930dff3-5db0-4b18-9d4c-f929b90677dc" providerId="ADAL" clId="{038610CA-6CAC-4665-9047-4DC39D1E2447}" dt="2026-08-04T08:28:39.521" v="44" actId="962"/>
          <ac:spMkLst>
            <pc:docMk/>
            <pc:sldMk cId="1208458810" sldId="268"/>
            <ac:spMk id="5" creationId="{2C3707FB-F06E-836E-484B-C07DBE8F635B}"/>
          </ac:spMkLst>
        </pc:spChg>
        <pc:cxnChg chg="mod">
          <ac:chgData name="Kylie Geard" userId="b930dff3-5db0-4b18-9d4c-f929b90677dc" providerId="ADAL" clId="{038610CA-6CAC-4665-9047-4DC39D1E2447}" dt="2026-08-04T08:28:39.521" v="46" actId="962"/>
          <ac:cxnSpMkLst>
            <pc:docMk/>
            <pc:sldMk cId="1208458810" sldId="268"/>
            <ac:cxnSpMk id="24" creationId="{0EBC8A3A-7833-93DE-36BA-0827961CCC11}"/>
          </ac:cxnSpMkLst>
        </pc:cxnChg>
      </pc:sldChg>
      <pc:sldChg chg="modSp mod modTransition modAnim">
        <pc:chgData name="Kylie Geard" userId="b930dff3-5db0-4b18-9d4c-f929b90677dc" providerId="ADAL" clId="{038610CA-6CAC-4665-9047-4DC39D1E2447}" dt="2026-08-04T08:28:39.569" v="54" actId="962"/>
        <pc:sldMkLst>
          <pc:docMk/>
          <pc:sldMk cId="2085077573" sldId="269"/>
        </pc:sldMkLst>
        <pc:spChg chg="mod">
          <ac:chgData name="Kylie Geard" userId="b930dff3-5db0-4b18-9d4c-f929b90677dc" providerId="ADAL" clId="{038610CA-6CAC-4665-9047-4DC39D1E2447}" dt="2026-08-04T08:28:39.565" v="52" actId="962"/>
          <ac:spMkLst>
            <pc:docMk/>
            <pc:sldMk cId="2085077573" sldId="269"/>
            <ac:spMk id="5" creationId="{72B24345-FFDE-06DD-DFB8-3562A2A97D4D}"/>
          </ac:spMkLst>
        </pc:spChg>
        <pc:cxnChg chg="mod">
          <ac:chgData name="Kylie Geard" userId="b930dff3-5db0-4b18-9d4c-f929b90677dc" providerId="ADAL" clId="{038610CA-6CAC-4665-9047-4DC39D1E2447}" dt="2026-08-04T08:28:39.569" v="53" actId="962"/>
          <ac:cxnSpMkLst>
            <pc:docMk/>
            <pc:sldMk cId="2085077573" sldId="269"/>
            <ac:cxnSpMk id="2" creationId="{35B5C036-64C5-FD5D-33A1-DB62CFDA1E5F}"/>
          </ac:cxnSpMkLst>
        </pc:cxnChg>
        <pc:cxnChg chg="mod">
          <ac:chgData name="Kylie Geard" userId="b930dff3-5db0-4b18-9d4c-f929b90677dc" providerId="ADAL" clId="{038610CA-6CAC-4665-9047-4DC39D1E2447}" dt="2026-08-04T08:28:39.569" v="54" actId="962"/>
          <ac:cxnSpMkLst>
            <pc:docMk/>
            <pc:sldMk cId="2085077573" sldId="269"/>
            <ac:cxnSpMk id="7" creationId="{3A484823-B138-1CEF-37DD-B8E5FE1A83D8}"/>
          </ac:cxnSpMkLst>
        </pc:cxnChg>
      </pc:sldChg>
      <pc:sldChg chg="modSp mod modTransition modAnim">
        <pc:chgData name="Kylie Geard" userId="b930dff3-5db0-4b18-9d4c-f929b90677dc" providerId="ADAL" clId="{038610CA-6CAC-4665-9047-4DC39D1E2447}" dt="2026-08-04T08:28:39.537" v="49" actId="962"/>
        <pc:sldMkLst>
          <pc:docMk/>
          <pc:sldMk cId="1453355039" sldId="270"/>
        </pc:sldMkLst>
        <pc:spChg chg="mod">
          <ac:chgData name="Kylie Geard" userId="b930dff3-5db0-4b18-9d4c-f929b90677dc" providerId="ADAL" clId="{038610CA-6CAC-4665-9047-4DC39D1E2447}" dt="2026-08-04T08:28:39.537" v="49" actId="962"/>
          <ac:spMkLst>
            <pc:docMk/>
            <pc:sldMk cId="1453355039" sldId="270"/>
            <ac:spMk id="5" creationId="{422A20A3-30AA-0390-173F-3260E5B5C424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39.569" v="55" actId="962"/>
        <pc:sldMkLst>
          <pc:docMk/>
          <pc:sldMk cId="2913538177" sldId="271"/>
        </pc:sldMkLst>
        <pc:spChg chg="mod">
          <ac:chgData name="Kylie Geard" userId="b930dff3-5db0-4b18-9d4c-f929b90677dc" providerId="ADAL" clId="{038610CA-6CAC-4665-9047-4DC39D1E2447}" dt="2026-08-04T08:28:39.569" v="55" actId="962"/>
          <ac:spMkLst>
            <pc:docMk/>
            <pc:sldMk cId="2913538177" sldId="271"/>
            <ac:spMk id="5" creationId="{F486B084-04D8-A407-8EBB-F035006A8EFB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39.605" v="60" actId="962"/>
        <pc:sldMkLst>
          <pc:docMk/>
          <pc:sldMk cId="3195637740" sldId="272"/>
        </pc:sldMkLst>
        <pc:spChg chg="mod">
          <ac:chgData name="Kylie Geard" userId="b930dff3-5db0-4b18-9d4c-f929b90677dc" providerId="ADAL" clId="{038610CA-6CAC-4665-9047-4DC39D1E2447}" dt="2026-08-04T08:28:39.605" v="60" actId="962"/>
          <ac:spMkLst>
            <pc:docMk/>
            <pc:sldMk cId="3195637740" sldId="272"/>
            <ac:spMk id="5" creationId="{BD5FBC32-4EE5-AFC1-3B41-6F957DF06DC9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39.744" v="67" actId="962"/>
        <pc:sldMkLst>
          <pc:docMk/>
          <pc:sldMk cId="2438958728" sldId="274"/>
        </pc:sldMkLst>
        <pc:spChg chg="mod">
          <ac:chgData name="Kylie Geard" userId="b930dff3-5db0-4b18-9d4c-f929b90677dc" providerId="ADAL" clId="{038610CA-6CAC-4665-9047-4DC39D1E2447}" dt="2026-08-04T08:28:39.744" v="67" actId="962"/>
          <ac:spMkLst>
            <pc:docMk/>
            <pc:sldMk cId="2438958728" sldId="274"/>
            <ac:spMk id="5" creationId="{40DF791E-5610-E9FB-E2B3-913C7A3ED6AE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39.613" v="61" actId="962"/>
        <pc:sldMkLst>
          <pc:docMk/>
          <pc:sldMk cId="586070965" sldId="276"/>
        </pc:sldMkLst>
        <pc:spChg chg="mod">
          <ac:chgData name="Kylie Geard" userId="b930dff3-5db0-4b18-9d4c-f929b90677dc" providerId="ADAL" clId="{038610CA-6CAC-4665-9047-4DC39D1E2447}" dt="2026-08-04T08:28:39.613" v="61" actId="962"/>
          <ac:spMkLst>
            <pc:docMk/>
            <pc:sldMk cId="586070965" sldId="276"/>
            <ac:spMk id="5" creationId="{5D24F8A4-734D-272E-6570-51781D03971B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40.067" v="94" actId="962"/>
        <pc:sldMkLst>
          <pc:docMk/>
          <pc:sldMk cId="1257008787" sldId="278"/>
        </pc:sldMkLst>
        <pc:spChg chg="mod">
          <ac:chgData name="Kylie Geard" userId="b930dff3-5db0-4b18-9d4c-f929b90677dc" providerId="ADAL" clId="{038610CA-6CAC-4665-9047-4DC39D1E2447}" dt="2026-08-04T08:28:40.067" v="94" actId="962"/>
          <ac:spMkLst>
            <pc:docMk/>
            <pc:sldMk cId="1257008787" sldId="278"/>
            <ac:spMk id="5" creationId="{5B9D1790-F5F0-EB48-3F8F-AB2C922ABC7E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39.871" v="76" actId="962"/>
        <pc:sldMkLst>
          <pc:docMk/>
          <pc:sldMk cId="3988708193" sldId="279"/>
        </pc:sldMkLst>
        <pc:spChg chg="mod">
          <ac:chgData name="Kylie Geard" userId="b930dff3-5db0-4b18-9d4c-f929b90677dc" providerId="ADAL" clId="{038610CA-6CAC-4665-9047-4DC39D1E2447}" dt="2026-08-04T08:28:39.871" v="76" actId="962"/>
          <ac:spMkLst>
            <pc:docMk/>
            <pc:sldMk cId="3988708193" sldId="279"/>
            <ac:spMk id="24" creationId="{60144E8C-5DE2-E5F9-D5FA-4082730ADE4D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39.823" v="72" actId="962"/>
        <pc:sldMkLst>
          <pc:docMk/>
          <pc:sldMk cId="4187846440" sldId="281"/>
        </pc:sldMkLst>
        <pc:spChg chg="mod">
          <ac:chgData name="Kylie Geard" userId="b930dff3-5db0-4b18-9d4c-f929b90677dc" providerId="ADAL" clId="{038610CA-6CAC-4665-9047-4DC39D1E2447}" dt="2026-08-04T08:28:39.823" v="72" actId="962"/>
          <ac:spMkLst>
            <pc:docMk/>
            <pc:sldMk cId="4187846440" sldId="281"/>
            <ac:spMk id="3" creationId="{1CF1F9BE-454A-E4F0-63D4-61BFFADA7E1D}"/>
          </ac:spMkLst>
        </pc:spChg>
        <pc:spChg chg="mod">
          <ac:chgData name="Kylie Geard" userId="b930dff3-5db0-4b18-9d4c-f929b90677dc" providerId="ADAL" clId="{038610CA-6CAC-4665-9047-4DC39D1E2447}" dt="2026-08-04T08:28:39.807" v="70" actId="962"/>
          <ac:spMkLst>
            <pc:docMk/>
            <pc:sldMk cId="4187846440" sldId="281"/>
            <ac:spMk id="5" creationId="{E05671BF-09C9-D209-25A9-0E9D46EC42C8}"/>
          </ac:spMkLst>
        </pc:spChg>
        <pc:spChg chg="mod">
          <ac:chgData name="Kylie Geard" userId="b930dff3-5db0-4b18-9d4c-f929b90677dc" providerId="ADAL" clId="{038610CA-6CAC-4665-9047-4DC39D1E2447}" dt="2026-08-04T08:28:39.807" v="71" actId="962"/>
          <ac:spMkLst>
            <pc:docMk/>
            <pc:sldMk cId="4187846440" sldId="281"/>
            <ac:spMk id="8" creationId="{CE74BDEF-DC1B-3E09-0710-0E24584D3982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40.078" v="95" actId="962"/>
        <pc:sldMkLst>
          <pc:docMk/>
          <pc:sldMk cId="1146500544" sldId="282"/>
        </pc:sldMkLst>
        <pc:spChg chg="mod">
          <ac:chgData name="Kylie Geard" userId="b930dff3-5db0-4b18-9d4c-f929b90677dc" providerId="ADAL" clId="{038610CA-6CAC-4665-9047-4DC39D1E2447}" dt="2026-08-04T08:28:40.078" v="95" actId="962"/>
          <ac:spMkLst>
            <pc:docMk/>
            <pc:sldMk cId="1146500544" sldId="282"/>
            <ac:spMk id="18" creationId="{B1A4AAC9-E142-86F1-9FE1-039B7E1754FC}"/>
          </ac:spMkLst>
        </pc:spChg>
        <pc:picChg chg="mod">
          <ac:chgData name="Kylie Geard" userId="b930dff3-5db0-4b18-9d4c-f929b90677dc" providerId="ADAL" clId="{038610CA-6CAC-4665-9047-4DC39D1E2447}" dt="2026-08-04T08:27:27.054" v="33" actId="1076"/>
          <ac:picMkLst>
            <pc:docMk/>
            <pc:sldMk cId="1146500544" sldId="282"/>
            <ac:picMk id="5" creationId="{FB8130F6-D112-7D1C-F319-95B6E3124A9C}"/>
          </ac:picMkLst>
        </pc:picChg>
      </pc:sldChg>
      <pc:sldChg chg="modSp mod modTransition modAnim">
        <pc:chgData name="Kylie Geard" userId="b930dff3-5db0-4b18-9d4c-f929b90677dc" providerId="ADAL" clId="{038610CA-6CAC-4665-9047-4DC39D1E2447}" dt="2026-08-04T08:28:40.158" v="107" actId="962"/>
        <pc:sldMkLst>
          <pc:docMk/>
          <pc:sldMk cId="1837571906" sldId="283"/>
        </pc:sldMkLst>
        <pc:spChg chg="mod">
          <ac:chgData name="Kylie Geard" userId="b930dff3-5db0-4b18-9d4c-f929b90677dc" providerId="ADAL" clId="{038610CA-6CAC-4665-9047-4DC39D1E2447}" dt="2026-08-04T08:28:40.158" v="106" actId="962"/>
          <ac:spMkLst>
            <pc:docMk/>
            <pc:sldMk cId="1837571906" sldId="283"/>
            <ac:spMk id="4" creationId="{43E7BF92-85D7-DB37-D1CA-B4019F81FE9B}"/>
          </ac:spMkLst>
        </pc:spChg>
        <pc:spChg chg="mod">
          <ac:chgData name="Kylie Geard" userId="b930dff3-5db0-4b18-9d4c-f929b90677dc" providerId="ADAL" clId="{038610CA-6CAC-4665-9047-4DC39D1E2447}" dt="2026-08-04T08:28:40.142" v="105" actId="962"/>
          <ac:spMkLst>
            <pc:docMk/>
            <pc:sldMk cId="1837571906" sldId="283"/>
            <ac:spMk id="5" creationId="{044389F1-1E1E-203A-A189-E9465A3647C7}"/>
          </ac:spMkLst>
        </pc:spChg>
        <pc:cxnChg chg="mod">
          <ac:chgData name="Kylie Geard" userId="b930dff3-5db0-4b18-9d4c-f929b90677dc" providerId="ADAL" clId="{038610CA-6CAC-4665-9047-4DC39D1E2447}" dt="2026-08-04T08:28:40.158" v="107" actId="962"/>
          <ac:cxnSpMkLst>
            <pc:docMk/>
            <pc:sldMk cId="1837571906" sldId="283"/>
            <ac:cxnSpMk id="3" creationId="{59E8122D-DD7E-F476-8BB6-40A9C236EDEA}"/>
          </ac:cxnSpMkLst>
        </pc:cxnChg>
      </pc:sldChg>
      <pc:sldChg chg="modSp mod modTransition modAnim">
        <pc:chgData name="Kylie Geard" userId="b930dff3-5db0-4b18-9d4c-f929b90677dc" providerId="ADAL" clId="{038610CA-6CAC-4665-9047-4DC39D1E2447}" dt="2026-08-04T08:28:40.142" v="104" actId="962"/>
        <pc:sldMkLst>
          <pc:docMk/>
          <pc:sldMk cId="3713496915" sldId="284"/>
        </pc:sldMkLst>
        <pc:spChg chg="mod">
          <ac:chgData name="Kylie Geard" userId="b930dff3-5db0-4b18-9d4c-f929b90677dc" providerId="ADAL" clId="{038610CA-6CAC-4665-9047-4DC39D1E2447}" dt="2026-08-04T08:28:40.142" v="104" actId="962"/>
          <ac:spMkLst>
            <pc:docMk/>
            <pc:sldMk cId="3713496915" sldId="284"/>
            <ac:spMk id="5" creationId="{47388B94-10CD-1B0F-9E8E-90CA81D704E7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28:40.174" v="112" actId="962"/>
        <pc:sldMkLst>
          <pc:docMk/>
          <pc:sldMk cId="1906332546" sldId="285"/>
        </pc:sldMkLst>
        <pc:spChg chg="mod">
          <ac:chgData name="Kylie Geard" userId="b930dff3-5db0-4b18-9d4c-f929b90677dc" providerId="ADAL" clId="{038610CA-6CAC-4665-9047-4DC39D1E2447}" dt="2026-08-04T08:28:40.174" v="111" actId="962"/>
          <ac:spMkLst>
            <pc:docMk/>
            <pc:sldMk cId="1906332546" sldId="285"/>
            <ac:spMk id="5" creationId="{7F291821-46BD-8591-9059-FEBC10595EA9}"/>
          </ac:spMkLst>
        </pc:spChg>
        <pc:cxnChg chg="mod">
          <ac:chgData name="Kylie Geard" userId="b930dff3-5db0-4b18-9d4c-f929b90677dc" providerId="ADAL" clId="{038610CA-6CAC-4665-9047-4DC39D1E2447}" dt="2026-08-04T08:28:40.174" v="112" actId="962"/>
          <ac:cxnSpMkLst>
            <pc:docMk/>
            <pc:sldMk cId="1906332546" sldId="285"/>
            <ac:cxnSpMk id="3" creationId="{CC0CFB2B-EA51-D045-2EA6-2155EA3F6FB2}"/>
          </ac:cxnSpMkLst>
        </pc:cxnChg>
      </pc:sldChg>
      <pc:sldChg chg="modSp mod modTransition">
        <pc:chgData name="Kylie Geard" userId="b930dff3-5db0-4b18-9d4c-f929b90677dc" providerId="ADAL" clId="{038610CA-6CAC-4665-9047-4DC39D1E2447}" dt="2026-08-04T08:28:40.166" v="108" actId="962"/>
        <pc:sldMkLst>
          <pc:docMk/>
          <pc:sldMk cId="4176988848" sldId="286"/>
        </pc:sldMkLst>
        <pc:spChg chg="mod">
          <ac:chgData name="Kylie Geard" userId="b930dff3-5db0-4b18-9d4c-f929b90677dc" providerId="ADAL" clId="{038610CA-6CAC-4665-9047-4DC39D1E2447}" dt="2026-08-04T08:28:40.166" v="108" actId="962"/>
          <ac:spMkLst>
            <pc:docMk/>
            <pc:sldMk cId="4176988848" sldId="286"/>
            <ac:spMk id="5" creationId="{9269B7D9-A1E4-6455-DB13-286A023925E4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40.094" v="99" actId="962"/>
        <pc:sldMkLst>
          <pc:docMk/>
          <pc:sldMk cId="824417083" sldId="287"/>
        </pc:sldMkLst>
        <pc:spChg chg="mod">
          <ac:chgData name="Kylie Geard" userId="b930dff3-5db0-4b18-9d4c-f929b90677dc" providerId="ADAL" clId="{038610CA-6CAC-4665-9047-4DC39D1E2447}" dt="2026-08-04T08:28:40.094" v="99" actId="962"/>
          <ac:spMkLst>
            <pc:docMk/>
            <pc:sldMk cId="824417083" sldId="287"/>
            <ac:spMk id="5" creationId="{092C0C2D-17FC-915B-19B4-095C4CCD1952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28:39.983" v="85" actId="962"/>
        <pc:sldMkLst>
          <pc:docMk/>
          <pc:sldMk cId="1254204459" sldId="288"/>
        </pc:sldMkLst>
        <pc:spChg chg="mod">
          <ac:chgData name="Kylie Geard" userId="b930dff3-5db0-4b18-9d4c-f929b90677dc" providerId="ADAL" clId="{038610CA-6CAC-4665-9047-4DC39D1E2447}" dt="2026-08-04T08:28:39.967" v="84" actId="962"/>
          <ac:spMkLst>
            <pc:docMk/>
            <pc:sldMk cId="1254204459" sldId="288"/>
            <ac:spMk id="5" creationId="{66AC9F73-93A5-EFA9-54A5-A2CC86BB48AE}"/>
          </ac:spMkLst>
        </pc:spChg>
        <pc:cxnChg chg="mod">
          <ac:chgData name="Kylie Geard" userId="b930dff3-5db0-4b18-9d4c-f929b90677dc" providerId="ADAL" clId="{038610CA-6CAC-4665-9047-4DC39D1E2447}" dt="2026-08-04T08:28:39.983" v="85" actId="962"/>
          <ac:cxnSpMkLst>
            <pc:docMk/>
            <pc:sldMk cId="1254204459" sldId="288"/>
            <ac:cxnSpMk id="2" creationId="{3EEDAEF9-6EDF-3C75-F0B6-FF877547930E}"/>
          </ac:cxnSpMkLst>
        </pc:cxnChg>
      </pc:sldChg>
      <pc:sldChg chg="modSp mod modTransition modAnim">
        <pc:chgData name="Kylie Geard" userId="b930dff3-5db0-4b18-9d4c-f929b90677dc" providerId="ADAL" clId="{038610CA-6CAC-4665-9047-4DC39D1E2447}" dt="2026-08-04T08:28:40.190" v="115" actId="962"/>
        <pc:sldMkLst>
          <pc:docMk/>
          <pc:sldMk cId="3667115468" sldId="290"/>
        </pc:sldMkLst>
        <pc:spChg chg="mod">
          <ac:chgData name="Kylie Geard" userId="b930dff3-5db0-4b18-9d4c-f929b90677dc" providerId="ADAL" clId="{038610CA-6CAC-4665-9047-4DC39D1E2447}" dt="2026-08-04T08:28:40.190" v="114" actId="962"/>
          <ac:spMkLst>
            <pc:docMk/>
            <pc:sldMk cId="3667115468" sldId="290"/>
            <ac:spMk id="5" creationId="{D9BCECAB-9303-9236-1341-8795E84965D5}"/>
          </ac:spMkLst>
        </pc:spChg>
        <pc:cxnChg chg="mod">
          <ac:chgData name="Kylie Geard" userId="b930dff3-5db0-4b18-9d4c-f929b90677dc" providerId="ADAL" clId="{038610CA-6CAC-4665-9047-4DC39D1E2447}" dt="2026-08-04T08:28:40.190" v="115" actId="962"/>
          <ac:cxnSpMkLst>
            <pc:docMk/>
            <pc:sldMk cId="3667115468" sldId="290"/>
            <ac:cxnSpMk id="3" creationId="{A0937E0F-2324-5EEF-C988-7590585B1FC0}"/>
          </ac:cxnSpMkLst>
        </pc:cxnChg>
      </pc:sldChg>
      <pc:sldChg chg="modSp mod modTransition modAnim">
        <pc:chgData name="Kylie Geard" userId="b930dff3-5db0-4b18-9d4c-f929b90677dc" providerId="ADAL" clId="{038610CA-6CAC-4665-9047-4DC39D1E2447}" dt="2026-08-04T08:28:39.999" v="88" actId="962"/>
        <pc:sldMkLst>
          <pc:docMk/>
          <pc:sldMk cId="1735230164" sldId="292"/>
        </pc:sldMkLst>
        <pc:spChg chg="mod">
          <ac:chgData name="Kylie Geard" userId="b930dff3-5db0-4b18-9d4c-f929b90677dc" providerId="ADAL" clId="{038610CA-6CAC-4665-9047-4DC39D1E2447}" dt="2026-08-04T08:28:39.999" v="88" actId="962"/>
          <ac:spMkLst>
            <pc:docMk/>
            <pc:sldMk cId="1735230164" sldId="292"/>
            <ac:spMk id="4" creationId="{008B95FE-CAF3-F9C8-70D0-3CDB239C27C9}"/>
          </ac:spMkLst>
        </pc:spChg>
        <pc:spChg chg="mod">
          <ac:chgData name="Kylie Geard" userId="b930dff3-5db0-4b18-9d4c-f929b90677dc" providerId="ADAL" clId="{038610CA-6CAC-4665-9047-4DC39D1E2447}" dt="2026-08-04T08:28:39.983" v="86" actId="962"/>
          <ac:spMkLst>
            <pc:docMk/>
            <pc:sldMk cId="1735230164" sldId="292"/>
            <ac:spMk id="5" creationId="{85F5472C-01EC-CAD1-9155-32423BE3402D}"/>
          </ac:spMkLst>
        </pc:spChg>
        <pc:spChg chg="mod">
          <ac:chgData name="Kylie Geard" userId="b930dff3-5db0-4b18-9d4c-f929b90677dc" providerId="ADAL" clId="{038610CA-6CAC-4665-9047-4DC39D1E2447}" dt="2026-08-04T08:28:39.999" v="87" actId="962"/>
          <ac:spMkLst>
            <pc:docMk/>
            <pc:sldMk cId="1735230164" sldId="292"/>
            <ac:spMk id="8" creationId="{BB5015F3-6019-C9EB-64DD-B2124BF0247A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40.015" v="89" actId="962"/>
        <pc:sldMkLst>
          <pc:docMk/>
          <pc:sldMk cId="4260059514" sldId="294"/>
        </pc:sldMkLst>
        <pc:spChg chg="mod">
          <ac:chgData name="Kylie Geard" userId="b930dff3-5db0-4b18-9d4c-f929b90677dc" providerId="ADAL" clId="{038610CA-6CAC-4665-9047-4DC39D1E2447}" dt="2026-08-04T08:28:40.015" v="89" actId="962"/>
          <ac:spMkLst>
            <pc:docMk/>
            <pc:sldMk cId="4260059514" sldId="294"/>
            <ac:spMk id="5" creationId="{25131EAC-D398-AD37-912F-C61FCDE6CD20}"/>
          </ac:spMkLst>
        </pc:spChg>
      </pc:sldChg>
      <pc:sldChg chg="modTransition">
        <pc:chgData name="Kylie Geard" userId="b930dff3-5db0-4b18-9d4c-f929b90677dc" providerId="ADAL" clId="{038610CA-6CAC-4665-9047-4DC39D1E2447}" dt="2026-08-04T08:24:01.440" v="5"/>
        <pc:sldMkLst>
          <pc:docMk/>
          <pc:sldMk cId="2807824027" sldId="296"/>
        </pc:sldMkLst>
      </pc:sldChg>
      <pc:sldChg chg="modSp mod modTransition modAnim">
        <pc:chgData name="Kylie Geard" userId="b930dff3-5db0-4b18-9d4c-f929b90677dc" providerId="ADAL" clId="{038610CA-6CAC-4665-9047-4DC39D1E2447}" dt="2026-08-04T08:28:39.967" v="83" actId="962"/>
        <pc:sldMkLst>
          <pc:docMk/>
          <pc:sldMk cId="3095002509" sldId="297"/>
        </pc:sldMkLst>
        <pc:spChg chg="mod">
          <ac:chgData name="Kylie Geard" userId="b930dff3-5db0-4b18-9d4c-f929b90677dc" providerId="ADAL" clId="{038610CA-6CAC-4665-9047-4DC39D1E2447}" dt="2026-08-04T08:28:39.967" v="83" actId="962"/>
          <ac:spMkLst>
            <pc:docMk/>
            <pc:sldMk cId="3095002509" sldId="297"/>
            <ac:spMk id="2" creationId="{6B19AD3B-2B9A-2FC5-C3FC-D18EE8ADBBE9}"/>
          </ac:spMkLst>
        </pc:spChg>
      </pc:sldChg>
      <pc:sldChg chg="modTransition modAnim">
        <pc:chgData name="Kylie Geard" userId="b930dff3-5db0-4b18-9d4c-f929b90677dc" providerId="ADAL" clId="{038610CA-6CAC-4665-9047-4DC39D1E2447}" dt="2026-08-04T08:26:07.067" v="20"/>
        <pc:sldMkLst>
          <pc:docMk/>
          <pc:sldMk cId="948959332" sldId="298"/>
        </pc:sldMkLst>
      </pc:sldChg>
      <pc:sldChg chg="modSp mod modTransition modAnim">
        <pc:chgData name="Kylie Geard" userId="b930dff3-5db0-4b18-9d4c-f929b90677dc" providerId="ADAL" clId="{038610CA-6CAC-4665-9047-4DC39D1E2447}" dt="2026-08-04T08:28:39.871" v="75" actId="962"/>
        <pc:sldMkLst>
          <pc:docMk/>
          <pc:sldMk cId="391542317" sldId="299"/>
        </pc:sldMkLst>
        <pc:spChg chg="mod">
          <ac:chgData name="Kylie Geard" userId="b930dff3-5db0-4b18-9d4c-f929b90677dc" providerId="ADAL" clId="{038610CA-6CAC-4665-9047-4DC39D1E2447}" dt="2026-08-04T08:28:39.871" v="75" actId="962"/>
          <ac:spMkLst>
            <pc:docMk/>
            <pc:sldMk cId="391542317" sldId="299"/>
            <ac:spMk id="2" creationId="{823D41C1-A467-40A0-B205-D10D57D0050B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39.951" v="82" actId="962"/>
        <pc:sldMkLst>
          <pc:docMk/>
          <pc:sldMk cId="3290537124" sldId="300"/>
        </pc:sldMkLst>
        <pc:spChg chg="mod">
          <ac:chgData name="Kylie Geard" userId="b930dff3-5db0-4b18-9d4c-f929b90677dc" providerId="ADAL" clId="{038610CA-6CAC-4665-9047-4DC39D1E2447}" dt="2026-08-04T08:28:39.935" v="80" actId="962"/>
          <ac:spMkLst>
            <pc:docMk/>
            <pc:sldMk cId="3290537124" sldId="300"/>
            <ac:spMk id="5" creationId="{FB8D43B9-7282-E9C8-09C6-75298A3FEC77}"/>
          </ac:spMkLst>
        </pc:spChg>
        <pc:spChg chg="mod">
          <ac:chgData name="Kylie Geard" userId="b930dff3-5db0-4b18-9d4c-f929b90677dc" providerId="ADAL" clId="{038610CA-6CAC-4665-9047-4DC39D1E2447}" dt="2026-08-04T08:28:39.944" v="81" actId="962"/>
          <ac:spMkLst>
            <pc:docMk/>
            <pc:sldMk cId="3290537124" sldId="300"/>
            <ac:spMk id="8" creationId="{BDFCB943-D5A6-D5AF-D7AA-805E24E2144F}"/>
          </ac:spMkLst>
        </pc:spChg>
        <pc:spChg chg="mod">
          <ac:chgData name="Kylie Geard" userId="b930dff3-5db0-4b18-9d4c-f929b90677dc" providerId="ADAL" clId="{038610CA-6CAC-4665-9047-4DC39D1E2447}" dt="2026-08-04T08:28:39.951" v="82" actId="962"/>
          <ac:spMkLst>
            <pc:docMk/>
            <pc:sldMk cId="3290537124" sldId="300"/>
            <ac:spMk id="25" creationId="{1AE6D243-5AB9-87C6-4033-27C0358CFE90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28:40.065" v="93" actId="962"/>
        <pc:sldMkLst>
          <pc:docMk/>
          <pc:sldMk cId="1171156529" sldId="301"/>
        </pc:sldMkLst>
        <pc:spChg chg="mod">
          <ac:chgData name="Kylie Geard" userId="b930dff3-5db0-4b18-9d4c-f929b90677dc" providerId="ADAL" clId="{038610CA-6CAC-4665-9047-4DC39D1E2447}" dt="2026-08-04T08:28:40.047" v="91" actId="962"/>
          <ac:spMkLst>
            <pc:docMk/>
            <pc:sldMk cId="1171156529" sldId="301"/>
            <ac:spMk id="5" creationId="{E1E0D529-1E5A-C2AB-2DA0-48EB55229C4D}"/>
          </ac:spMkLst>
        </pc:spChg>
        <pc:spChg chg="mod">
          <ac:chgData name="Kylie Geard" userId="b930dff3-5db0-4b18-9d4c-f929b90677dc" providerId="ADAL" clId="{038610CA-6CAC-4665-9047-4DC39D1E2447}" dt="2026-08-04T08:28:40.065" v="93" actId="962"/>
          <ac:spMkLst>
            <pc:docMk/>
            <pc:sldMk cId="1171156529" sldId="301"/>
            <ac:spMk id="7" creationId="{098F4A95-380A-D716-DE89-6ADB8FAF8C9D}"/>
          </ac:spMkLst>
        </pc:spChg>
        <pc:spChg chg="mod">
          <ac:chgData name="Kylie Geard" userId="b930dff3-5db0-4b18-9d4c-f929b90677dc" providerId="ADAL" clId="{038610CA-6CAC-4665-9047-4DC39D1E2447}" dt="2026-08-04T08:28:40.055" v="92" actId="962"/>
          <ac:spMkLst>
            <pc:docMk/>
            <pc:sldMk cId="1171156529" sldId="301"/>
            <ac:spMk id="9" creationId="{5F535CB6-C4EB-DF5A-3C24-2DB940F1CA8E}"/>
          </ac:spMkLst>
        </pc:spChg>
      </pc:sldChg>
      <pc:sldChg chg="modTransition modAnim">
        <pc:chgData name="Kylie Geard" userId="b930dff3-5db0-4b18-9d4c-f929b90677dc" providerId="ADAL" clId="{038610CA-6CAC-4665-9047-4DC39D1E2447}" dt="2026-08-04T08:26:26.418" v="22"/>
        <pc:sldMkLst>
          <pc:docMk/>
          <pc:sldMk cId="405709813" sldId="304"/>
        </pc:sldMkLst>
      </pc:sldChg>
      <pc:sldChg chg="modTransition">
        <pc:chgData name="Kylie Geard" userId="b930dff3-5db0-4b18-9d4c-f929b90677dc" providerId="ADAL" clId="{038610CA-6CAC-4665-9047-4DC39D1E2447}" dt="2026-08-04T08:24:01.440" v="5"/>
        <pc:sldMkLst>
          <pc:docMk/>
          <pc:sldMk cId="1075967893" sldId="305"/>
        </pc:sldMkLst>
      </pc:sldChg>
      <pc:sldChg chg="modSp mod modTransition modAnim">
        <pc:chgData name="Kylie Geard" userId="b930dff3-5db0-4b18-9d4c-f929b90677dc" providerId="ADAL" clId="{038610CA-6CAC-4665-9047-4DC39D1E2447}" dt="2026-08-04T08:28:39.887" v="77" actId="962"/>
        <pc:sldMkLst>
          <pc:docMk/>
          <pc:sldMk cId="1494690305" sldId="306"/>
        </pc:sldMkLst>
        <pc:spChg chg="mod">
          <ac:chgData name="Kylie Geard" userId="b930dff3-5db0-4b18-9d4c-f929b90677dc" providerId="ADAL" clId="{038610CA-6CAC-4665-9047-4DC39D1E2447}" dt="2026-08-04T08:28:39.887" v="77" actId="962"/>
          <ac:spMkLst>
            <pc:docMk/>
            <pc:sldMk cId="1494690305" sldId="306"/>
            <ac:spMk id="4" creationId="{9AD19AFF-3AE4-C377-C40B-9EFCDA886111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39.903" v="78" actId="962"/>
        <pc:sldMkLst>
          <pc:docMk/>
          <pc:sldMk cId="168349495" sldId="307"/>
        </pc:sldMkLst>
        <pc:spChg chg="mod">
          <ac:chgData name="Kylie Geard" userId="b930dff3-5db0-4b18-9d4c-f929b90677dc" providerId="ADAL" clId="{038610CA-6CAC-4665-9047-4DC39D1E2447}" dt="2026-08-04T08:28:39.903" v="78" actId="962"/>
          <ac:spMkLst>
            <pc:docMk/>
            <pc:sldMk cId="168349495" sldId="307"/>
            <ac:spMk id="24" creationId="{10FAF843-1D5A-3FFB-DCD9-DCD5747B3CBE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49:11.233" v="123" actId="1076"/>
        <pc:sldMkLst>
          <pc:docMk/>
          <pc:sldMk cId="3964291297" sldId="308"/>
        </pc:sldMkLst>
        <pc:picChg chg="mod">
          <ac:chgData name="Kylie Geard" userId="b930dff3-5db0-4b18-9d4c-f929b90677dc" providerId="ADAL" clId="{038610CA-6CAC-4665-9047-4DC39D1E2447}" dt="2026-08-04T08:49:11.233" v="123" actId="1076"/>
          <ac:picMkLst>
            <pc:docMk/>
            <pc:sldMk cId="3964291297" sldId="308"/>
            <ac:picMk id="5" creationId="{EB55B28C-CFE0-36A0-476D-0B5BC3056DE4}"/>
          </ac:picMkLst>
        </pc:picChg>
      </pc:sldChg>
      <pc:sldChg chg="modSp mod modTransition modAnim">
        <pc:chgData name="Kylie Geard" userId="b930dff3-5db0-4b18-9d4c-f929b90677dc" providerId="ADAL" clId="{038610CA-6CAC-4665-9047-4DC39D1E2447}" dt="2026-08-04T08:28:39.553" v="51" actId="962"/>
        <pc:sldMkLst>
          <pc:docMk/>
          <pc:sldMk cId="3103899701" sldId="310"/>
        </pc:sldMkLst>
        <pc:spChg chg="mod">
          <ac:chgData name="Kylie Geard" userId="b930dff3-5db0-4b18-9d4c-f929b90677dc" providerId="ADAL" clId="{038610CA-6CAC-4665-9047-4DC39D1E2447}" dt="2026-08-04T08:28:39.553" v="51" actId="962"/>
          <ac:spMkLst>
            <pc:docMk/>
            <pc:sldMk cId="3103899701" sldId="310"/>
            <ac:spMk id="5" creationId="{47701212-437E-0517-6488-6CF337901350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28:39.919" v="79" actId="962"/>
        <pc:sldMkLst>
          <pc:docMk/>
          <pc:sldMk cId="86499289" sldId="311"/>
        </pc:sldMkLst>
        <pc:spChg chg="mod">
          <ac:chgData name="Kylie Geard" userId="b930dff3-5db0-4b18-9d4c-f929b90677dc" providerId="ADAL" clId="{038610CA-6CAC-4665-9047-4DC39D1E2447}" dt="2026-08-04T08:28:39.919" v="79" actId="962"/>
          <ac:spMkLst>
            <pc:docMk/>
            <pc:sldMk cId="86499289" sldId="311"/>
            <ac:spMk id="4" creationId="{720B2159-6670-F490-694E-B7563D12F560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28:40.031" v="90" actId="962"/>
        <pc:sldMkLst>
          <pc:docMk/>
          <pc:sldMk cId="1358881954" sldId="312"/>
        </pc:sldMkLst>
        <pc:spChg chg="mod">
          <ac:chgData name="Kylie Geard" userId="b930dff3-5db0-4b18-9d4c-f929b90677dc" providerId="ADAL" clId="{038610CA-6CAC-4665-9047-4DC39D1E2447}" dt="2026-08-04T08:28:40.031" v="90" actId="962"/>
          <ac:spMkLst>
            <pc:docMk/>
            <pc:sldMk cId="1358881954" sldId="312"/>
            <ac:spMk id="5" creationId="{C4601EF0-CE3B-AF8D-CBD5-0FE22EE93509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28:40.078" v="97" actId="962"/>
        <pc:sldMkLst>
          <pc:docMk/>
          <pc:sldMk cId="2898877077" sldId="313"/>
        </pc:sldMkLst>
        <pc:spChg chg="mod">
          <ac:chgData name="Kylie Geard" userId="b930dff3-5db0-4b18-9d4c-f929b90677dc" providerId="ADAL" clId="{038610CA-6CAC-4665-9047-4DC39D1E2447}" dt="2026-08-04T08:28:40.078" v="97" actId="962"/>
          <ac:spMkLst>
            <pc:docMk/>
            <pc:sldMk cId="2898877077" sldId="313"/>
            <ac:spMk id="5" creationId="{13E17837-A30D-2C17-67C7-C5DFF30ADAEF}"/>
          </ac:spMkLst>
        </pc:spChg>
      </pc:sldChg>
      <pc:sldChg chg="modTransition">
        <pc:chgData name="Kylie Geard" userId="b930dff3-5db0-4b18-9d4c-f929b90677dc" providerId="ADAL" clId="{038610CA-6CAC-4665-9047-4DC39D1E2447}" dt="2026-08-04T08:24:01.440" v="5"/>
        <pc:sldMkLst>
          <pc:docMk/>
          <pc:sldMk cId="3584852779" sldId="314"/>
        </pc:sldMkLst>
      </pc:sldChg>
      <pc:sldChg chg="modSp mod modTransition">
        <pc:chgData name="Kylie Geard" userId="b930dff3-5db0-4b18-9d4c-f929b90677dc" providerId="ADAL" clId="{038610CA-6CAC-4665-9047-4DC39D1E2447}" dt="2026-08-04T08:28:40.174" v="110" actId="962"/>
        <pc:sldMkLst>
          <pc:docMk/>
          <pc:sldMk cId="2955565008" sldId="319"/>
        </pc:sldMkLst>
        <pc:spChg chg="mod">
          <ac:chgData name="Kylie Geard" userId="b930dff3-5db0-4b18-9d4c-f929b90677dc" providerId="ADAL" clId="{038610CA-6CAC-4665-9047-4DC39D1E2447}" dt="2026-08-04T08:28:40.174" v="109" actId="962"/>
          <ac:spMkLst>
            <pc:docMk/>
            <pc:sldMk cId="2955565008" sldId="319"/>
            <ac:spMk id="5" creationId="{D517703D-5467-7C7C-5525-55A56D53F078}"/>
          </ac:spMkLst>
        </pc:spChg>
        <pc:spChg chg="mod">
          <ac:chgData name="Kylie Geard" userId="b930dff3-5db0-4b18-9d4c-f929b90677dc" providerId="ADAL" clId="{038610CA-6CAC-4665-9047-4DC39D1E2447}" dt="2026-08-04T08:28:40.174" v="110" actId="962"/>
          <ac:spMkLst>
            <pc:docMk/>
            <pc:sldMk cId="2955565008" sldId="319"/>
            <ac:spMk id="6" creationId="{8D507E36-B5AD-FE6F-887D-2C9377004C4C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28:39.537" v="47" actId="962"/>
        <pc:sldMkLst>
          <pc:docMk/>
          <pc:sldMk cId="2935679329" sldId="320"/>
        </pc:sldMkLst>
        <pc:spChg chg="mod">
          <ac:chgData name="Kylie Geard" userId="b930dff3-5db0-4b18-9d4c-f929b90677dc" providerId="ADAL" clId="{038610CA-6CAC-4665-9047-4DC39D1E2447}" dt="2026-08-04T08:28:39.537" v="47" actId="962"/>
          <ac:spMkLst>
            <pc:docMk/>
            <pc:sldMk cId="2935679329" sldId="320"/>
            <ac:spMk id="5" creationId="{FE58EFAF-302B-E4FC-CB96-890E5DF97982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39.839" v="73" actId="962"/>
        <pc:sldMkLst>
          <pc:docMk/>
          <pc:sldMk cId="2030075694" sldId="322"/>
        </pc:sldMkLst>
        <pc:spChg chg="mod">
          <ac:chgData name="Kylie Geard" userId="b930dff3-5db0-4b18-9d4c-f929b90677dc" providerId="ADAL" clId="{038610CA-6CAC-4665-9047-4DC39D1E2447}" dt="2026-08-04T08:28:39.839" v="73" actId="962"/>
          <ac:spMkLst>
            <pc:docMk/>
            <pc:sldMk cId="2030075694" sldId="322"/>
            <ac:spMk id="5" creationId="{1F26BC4D-BBA5-E885-3404-8967E37FF9BE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39.857" v="74" actId="962"/>
        <pc:sldMkLst>
          <pc:docMk/>
          <pc:sldMk cId="1891008731" sldId="324"/>
        </pc:sldMkLst>
        <pc:spChg chg="mod">
          <ac:chgData name="Kylie Geard" userId="b930dff3-5db0-4b18-9d4c-f929b90677dc" providerId="ADAL" clId="{038610CA-6CAC-4665-9047-4DC39D1E2447}" dt="2026-08-04T08:28:39.857" v="74" actId="962"/>
          <ac:spMkLst>
            <pc:docMk/>
            <pc:sldMk cId="1891008731" sldId="324"/>
            <ac:spMk id="19" creationId="{BA3F508B-8121-29B2-3DA5-6A5266986B45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28:40.078" v="96" actId="962"/>
        <pc:sldMkLst>
          <pc:docMk/>
          <pc:sldMk cId="2461752744" sldId="325"/>
        </pc:sldMkLst>
        <pc:spChg chg="mod">
          <ac:chgData name="Kylie Geard" userId="b930dff3-5db0-4b18-9d4c-f929b90677dc" providerId="ADAL" clId="{038610CA-6CAC-4665-9047-4DC39D1E2447}" dt="2026-08-04T08:28:40.078" v="96" actId="962"/>
          <ac:spMkLst>
            <pc:docMk/>
            <pc:sldMk cId="2461752744" sldId="325"/>
            <ac:spMk id="6" creationId="{A3E34B5D-1573-0357-C3D9-966D4113D885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40.094" v="98" actId="962"/>
        <pc:sldMkLst>
          <pc:docMk/>
          <pc:sldMk cId="1834856132" sldId="326"/>
        </pc:sldMkLst>
        <pc:spChg chg="mod">
          <ac:chgData name="Kylie Geard" userId="b930dff3-5db0-4b18-9d4c-f929b90677dc" providerId="ADAL" clId="{038610CA-6CAC-4665-9047-4DC39D1E2447}" dt="2026-08-04T08:28:40.094" v="98" actId="962"/>
          <ac:spMkLst>
            <pc:docMk/>
            <pc:sldMk cId="1834856132" sldId="326"/>
            <ac:spMk id="10" creationId="{4FB084FD-608D-767C-23D0-90A481DD648E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28:39.728" v="66" actId="962"/>
        <pc:sldMkLst>
          <pc:docMk/>
          <pc:sldMk cId="3953472866" sldId="327"/>
        </pc:sldMkLst>
        <pc:spChg chg="mod">
          <ac:chgData name="Kylie Geard" userId="b930dff3-5db0-4b18-9d4c-f929b90677dc" providerId="ADAL" clId="{038610CA-6CAC-4665-9047-4DC39D1E2447}" dt="2026-08-04T08:28:39.696" v="63" actId="962"/>
          <ac:spMkLst>
            <pc:docMk/>
            <pc:sldMk cId="3953472866" sldId="327"/>
            <ac:spMk id="2" creationId="{632476B4-62B4-45E7-CB6C-EFB9ABE70518}"/>
          </ac:spMkLst>
        </pc:spChg>
        <pc:spChg chg="mod">
          <ac:chgData name="Kylie Geard" userId="b930dff3-5db0-4b18-9d4c-f929b90677dc" providerId="ADAL" clId="{038610CA-6CAC-4665-9047-4DC39D1E2447}" dt="2026-08-04T08:28:39.696" v="64" actId="962"/>
          <ac:spMkLst>
            <pc:docMk/>
            <pc:sldMk cId="3953472866" sldId="327"/>
            <ac:spMk id="3" creationId="{995249DA-95DB-F96A-62D5-7B59F0797ACD}"/>
          </ac:spMkLst>
        </pc:spChg>
        <pc:spChg chg="mod">
          <ac:chgData name="Kylie Geard" userId="b930dff3-5db0-4b18-9d4c-f929b90677dc" providerId="ADAL" clId="{038610CA-6CAC-4665-9047-4DC39D1E2447}" dt="2026-08-04T08:28:39.681" v="62" actId="962"/>
          <ac:spMkLst>
            <pc:docMk/>
            <pc:sldMk cId="3953472866" sldId="327"/>
            <ac:spMk id="5" creationId="{CE5F46F4-159A-0B60-C319-596D1BF3D6A4}"/>
          </ac:spMkLst>
        </pc:spChg>
        <pc:spChg chg="mod">
          <ac:chgData name="Kylie Geard" userId="b930dff3-5db0-4b18-9d4c-f929b90677dc" providerId="ADAL" clId="{038610CA-6CAC-4665-9047-4DC39D1E2447}" dt="2026-08-04T08:28:39.712" v="65" actId="962"/>
          <ac:spMkLst>
            <pc:docMk/>
            <pc:sldMk cId="3953472866" sldId="327"/>
            <ac:spMk id="6" creationId="{327F41F7-58B6-6A3C-5E0F-EF723F2324AF}"/>
          </ac:spMkLst>
        </pc:spChg>
        <pc:spChg chg="mod">
          <ac:chgData name="Kylie Geard" userId="b930dff3-5db0-4b18-9d4c-f929b90677dc" providerId="ADAL" clId="{038610CA-6CAC-4665-9047-4DC39D1E2447}" dt="2026-08-04T08:28:39.728" v="66" actId="962"/>
          <ac:spMkLst>
            <pc:docMk/>
            <pc:sldMk cId="3953472866" sldId="327"/>
            <ac:spMk id="11" creationId="{EA258300-A8B4-C4D8-8540-0D8F0F5C5666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28:39.775" v="69" actId="962"/>
        <pc:sldMkLst>
          <pc:docMk/>
          <pc:sldMk cId="147675914" sldId="328"/>
        </pc:sldMkLst>
        <pc:spChg chg="mod">
          <ac:chgData name="Kylie Geard" userId="b930dff3-5db0-4b18-9d4c-f929b90677dc" providerId="ADAL" clId="{038610CA-6CAC-4665-9047-4DC39D1E2447}" dt="2026-08-04T08:28:39.765" v="68" actId="962"/>
          <ac:spMkLst>
            <pc:docMk/>
            <pc:sldMk cId="147675914" sldId="328"/>
            <ac:spMk id="5" creationId="{BC0DB145-9CF5-B60D-1198-2A1B3B7E171E}"/>
          </ac:spMkLst>
        </pc:spChg>
        <pc:cxnChg chg="mod">
          <ac:chgData name="Kylie Geard" userId="b930dff3-5db0-4b18-9d4c-f929b90677dc" providerId="ADAL" clId="{038610CA-6CAC-4665-9047-4DC39D1E2447}" dt="2026-08-04T08:28:39.775" v="69" actId="962"/>
          <ac:cxnSpMkLst>
            <pc:docMk/>
            <pc:sldMk cId="147675914" sldId="328"/>
            <ac:cxnSpMk id="3" creationId="{06A2A370-8585-9CFD-E010-96AA2340FF30}"/>
          </ac:cxnSpMkLst>
        </pc:cxnChg>
      </pc:sldChg>
      <pc:sldChg chg="modSp mod modTransition">
        <pc:chgData name="Kylie Geard" userId="b930dff3-5db0-4b18-9d4c-f929b90677dc" providerId="ADAL" clId="{038610CA-6CAC-4665-9047-4DC39D1E2447}" dt="2026-08-04T08:28:39.585" v="59" actId="962"/>
        <pc:sldMkLst>
          <pc:docMk/>
          <pc:sldMk cId="977892991" sldId="331"/>
        </pc:sldMkLst>
        <pc:spChg chg="mod">
          <ac:chgData name="Kylie Geard" userId="b930dff3-5db0-4b18-9d4c-f929b90677dc" providerId="ADAL" clId="{038610CA-6CAC-4665-9047-4DC39D1E2447}" dt="2026-08-04T08:28:39.585" v="58" actId="962"/>
          <ac:spMkLst>
            <pc:docMk/>
            <pc:sldMk cId="977892991" sldId="331"/>
            <ac:spMk id="5" creationId="{D05BDC08-E43D-2096-8AF0-52E524A4AA21}"/>
          </ac:spMkLst>
        </pc:spChg>
        <pc:spChg chg="mod">
          <ac:chgData name="Kylie Geard" userId="b930dff3-5db0-4b18-9d4c-f929b90677dc" providerId="ADAL" clId="{038610CA-6CAC-4665-9047-4DC39D1E2447}" dt="2026-08-04T08:28:39.585" v="59" actId="962"/>
          <ac:spMkLst>
            <pc:docMk/>
            <pc:sldMk cId="977892991" sldId="331"/>
            <ac:spMk id="10" creationId="{971BB097-AD19-1313-C41E-C40B8BF9B4DB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39.585" v="57" actId="962"/>
        <pc:sldMkLst>
          <pc:docMk/>
          <pc:sldMk cId="3440771887" sldId="332"/>
        </pc:sldMkLst>
        <pc:spChg chg="mod">
          <ac:chgData name="Kylie Geard" userId="b930dff3-5db0-4b18-9d4c-f929b90677dc" providerId="ADAL" clId="{038610CA-6CAC-4665-9047-4DC39D1E2447}" dt="2026-08-04T08:28:39.569" v="56" actId="962"/>
          <ac:spMkLst>
            <pc:docMk/>
            <pc:sldMk cId="3440771887" sldId="332"/>
            <ac:spMk id="5" creationId="{B00D0C14-AD83-9847-8C18-7EEE18CB3C86}"/>
          </ac:spMkLst>
        </pc:spChg>
        <pc:spChg chg="mod">
          <ac:chgData name="Kylie Geard" userId="b930dff3-5db0-4b18-9d4c-f929b90677dc" providerId="ADAL" clId="{038610CA-6CAC-4665-9047-4DC39D1E2447}" dt="2026-08-04T08:28:39.585" v="57" actId="962"/>
          <ac:spMkLst>
            <pc:docMk/>
            <pc:sldMk cId="3440771887" sldId="332"/>
            <ac:spMk id="8" creationId="{ABF2F0BD-E0CF-F25B-BDD5-1196488359B2}"/>
          </ac:spMkLst>
        </pc:spChg>
      </pc:sldChg>
      <pc:sldChg chg="modSp mod modTransition modAnim modNotes">
        <pc:chgData name="Kylie Geard" userId="b930dff3-5db0-4b18-9d4c-f929b90677dc" providerId="ADAL" clId="{038610CA-6CAC-4665-9047-4DC39D1E2447}" dt="2026-08-04T08:28:40.110" v="101" actId="962"/>
        <pc:sldMkLst>
          <pc:docMk/>
          <pc:sldMk cId="2064952982" sldId="334"/>
        </pc:sldMkLst>
        <pc:spChg chg="mod">
          <ac:chgData name="Kylie Geard" userId="b930dff3-5db0-4b18-9d4c-f929b90677dc" providerId="ADAL" clId="{038610CA-6CAC-4665-9047-4DC39D1E2447}" dt="2026-08-04T08:28:40.110" v="100" actId="962"/>
          <ac:spMkLst>
            <pc:docMk/>
            <pc:sldMk cId="2064952982" sldId="334"/>
            <ac:spMk id="5" creationId="{2E63D7B7-A8D9-2103-B8BB-D7BF448709F5}"/>
          </ac:spMkLst>
        </pc:spChg>
        <pc:spChg chg="mod">
          <ac:chgData name="Kylie Geard" userId="b930dff3-5db0-4b18-9d4c-f929b90677dc" providerId="ADAL" clId="{038610CA-6CAC-4665-9047-4DC39D1E2447}" dt="2026-08-04T08:28:40.110" v="101" actId="962"/>
          <ac:spMkLst>
            <pc:docMk/>
            <pc:sldMk cId="2064952982" sldId="334"/>
            <ac:spMk id="8" creationId="{42EAE846-18CA-0ED8-627F-E52776BCB48A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28:40.126" v="102" actId="962"/>
        <pc:sldMkLst>
          <pc:docMk/>
          <pc:sldMk cId="1028622998" sldId="335"/>
        </pc:sldMkLst>
        <pc:spChg chg="mod">
          <ac:chgData name="Kylie Geard" userId="b930dff3-5db0-4b18-9d4c-f929b90677dc" providerId="ADAL" clId="{038610CA-6CAC-4665-9047-4DC39D1E2447}" dt="2026-08-04T08:28:40.126" v="102" actId="962"/>
          <ac:spMkLst>
            <pc:docMk/>
            <pc:sldMk cId="1028622998" sldId="335"/>
            <ac:spMk id="5" creationId="{6AF53EEB-1A09-FB8D-220C-378F56B419CA}"/>
          </ac:spMkLst>
        </pc:spChg>
      </pc:sldChg>
      <pc:sldChg chg="modSp mod modTransition modAnim">
        <pc:chgData name="Kylie Geard" userId="b930dff3-5db0-4b18-9d4c-f929b90677dc" providerId="ADAL" clId="{038610CA-6CAC-4665-9047-4DC39D1E2447}" dt="2026-08-04T08:28:40.126" v="103" actId="962"/>
        <pc:sldMkLst>
          <pc:docMk/>
          <pc:sldMk cId="3083676404" sldId="336"/>
        </pc:sldMkLst>
        <pc:spChg chg="mod">
          <ac:chgData name="Kylie Geard" userId="b930dff3-5db0-4b18-9d4c-f929b90677dc" providerId="ADAL" clId="{038610CA-6CAC-4665-9047-4DC39D1E2447}" dt="2026-08-04T08:28:40.126" v="103" actId="962"/>
          <ac:spMkLst>
            <pc:docMk/>
            <pc:sldMk cId="3083676404" sldId="336"/>
            <ac:spMk id="5" creationId="{A0DA0035-741F-A904-9AC4-704E79F6B0E0}"/>
          </ac:spMkLst>
        </pc:spChg>
      </pc:sldChg>
      <pc:sldChg chg="modSp mod modTransition">
        <pc:chgData name="Kylie Geard" userId="b930dff3-5db0-4b18-9d4c-f929b90677dc" providerId="ADAL" clId="{038610CA-6CAC-4665-9047-4DC39D1E2447}" dt="2026-08-04T08:28:40.205" v="117" actId="962"/>
        <pc:sldMkLst>
          <pc:docMk/>
          <pc:sldMk cId="3185516848" sldId="337"/>
        </pc:sldMkLst>
        <pc:spChg chg="mod">
          <ac:chgData name="Kylie Geard" userId="b930dff3-5db0-4b18-9d4c-f929b90677dc" providerId="ADAL" clId="{038610CA-6CAC-4665-9047-4DC39D1E2447}" dt="2026-08-04T08:28:40.205" v="116" actId="962"/>
          <ac:spMkLst>
            <pc:docMk/>
            <pc:sldMk cId="3185516848" sldId="337"/>
            <ac:spMk id="5" creationId="{452FC0FB-C882-086D-D8F0-EF2D30616F1E}"/>
          </ac:spMkLst>
        </pc:spChg>
        <pc:cxnChg chg="mod">
          <ac:chgData name="Kylie Geard" userId="b930dff3-5db0-4b18-9d4c-f929b90677dc" providerId="ADAL" clId="{038610CA-6CAC-4665-9047-4DC39D1E2447}" dt="2026-08-04T08:28:40.205" v="117" actId="962"/>
          <ac:cxnSpMkLst>
            <pc:docMk/>
            <pc:sldMk cId="3185516848" sldId="337"/>
            <ac:cxnSpMk id="24" creationId="{C2AE9F46-B807-D73D-6F18-8740F45936C7}"/>
          </ac:cxnSpMkLst>
        </pc:cxnChg>
      </pc:sldChg>
      <pc:sldChg chg="modSp mod modTransition">
        <pc:chgData name="Kylie Geard" userId="b930dff3-5db0-4b18-9d4c-f929b90677dc" providerId="ADAL" clId="{038610CA-6CAC-4665-9047-4DC39D1E2447}" dt="2026-08-04T08:28:39.505" v="43" actId="962"/>
        <pc:sldMkLst>
          <pc:docMk/>
          <pc:sldMk cId="20155149" sldId="338"/>
        </pc:sldMkLst>
        <pc:spChg chg="mod">
          <ac:chgData name="Kylie Geard" userId="b930dff3-5db0-4b18-9d4c-f929b90677dc" providerId="ADAL" clId="{038610CA-6CAC-4665-9047-4DC39D1E2447}" dt="2026-08-04T08:28:39.505" v="42" actId="962"/>
          <ac:spMkLst>
            <pc:docMk/>
            <pc:sldMk cId="20155149" sldId="338"/>
            <ac:spMk id="5" creationId="{452FC0FB-C882-086D-D8F0-EF2D30616F1E}"/>
          </ac:spMkLst>
        </pc:spChg>
        <pc:cxnChg chg="mod">
          <ac:chgData name="Kylie Geard" userId="b930dff3-5db0-4b18-9d4c-f929b90677dc" providerId="ADAL" clId="{038610CA-6CAC-4665-9047-4DC39D1E2447}" dt="2026-08-04T08:28:39.505" v="43" actId="962"/>
          <ac:cxnSpMkLst>
            <pc:docMk/>
            <pc:sldMk cId="20155149" sldId="338"/>
            <ac:cxnSpMk id="24" creationId="{C2AE9F46-B807-D73D-6F18-8740F45936C7}"/>
          </ac:cxnSpMkLst>
        </pc:cxnChg>
      </pc:sldChg>
      <pc:sldChg chg="modSp mod modTransition">
        <pc:chgData name="Kylie Geard" userId="b930dff3-5db0-4b18-9d4c-f929b90677dc" providerId="ADAL" clId="{038610CA-6CAC-4665-9047-4DC39D1E2447}" dt="2026-08-04T08:28:40.222" v="119" actId="962"/>
        <pc:sldMkLst>
          <pc:docMk/>
          <pc:sldMk cId="3797637730" sldId="339"/>
        </pc:sldMkLst>
        <pc:spChg chg="mod">
          <ac:chgData name="Kylie Geard" userId="b930dff3-5db0-4b18-9d4c-f929b90677dc" providerId="ADAL" clId="{038610CA-6CAC-4665-9047-4DC39D1E2447}" dt="2026-08-04T08:28:40.205" v="118" actId="962"/>
          <ac:spMkLst>
            <pc:docMk/>
            <pc:sldMk cId="3797637730" sldId="339"/>
            <ac:spMk id="5" creationId="{30B35C61-ACF1-5CC1-AFDD-26C29CF797B8}"/>
          </ac:spMkLst>
        </pc:spChg>
        <pc:cxnChg chg="mod">
          <ac:chgData name="Kylie Geard" userId="b930dff3-5db0-4b18-9d4c-f929b90677dc" providerId="ADAL" clId="{038610CA-6CAC-4665-9047-4DC39D1E2447}" dt="2026-08-04T08:28:40.222" v="119" actId="962"/>
          <ac:cxnSpMkLst>
            <pc:docMk/>
            <pc:sldMk cId="3797637730" sldId="339"/>
            <ac:cxnSpMk id="24" creationId="{241F9EB8-3BA3-DC75-2491-8A50BB23110A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4E291-47A1-4C3A-A86B-DA90DB6B00FB}" type="datetimeFigureOut">
              <a:rPr lang="en-NZ" smtClean="0"/>
              <a:t>4/08/2026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263A1-AC68-4E92-ABDC-4A0F913A8EB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3255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47843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25452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96016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81780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09365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50851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70787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4615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61987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04510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47455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88448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15887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B81BA-308F-B260-F303-4DAFCD7FA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A45DE3-63EC-A291-921B-6F949632E4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D66D87-0410-2322-6C14-8A860162A0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5720B-548C-71D1-E524-3F4EA2648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427530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35552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43F20-3F31-A154-84CB-4571D9311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3AE587-FB58-8869-EA88-62054E151B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4AFAE0-7708-146E-BCA8-C2945BCBD7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A0B2A-0D20-5F5F-EABE-44478D0138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542752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16173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786AB-FF72-8B32-B579-2014A3300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77C5D5-BB60-6C97-33E7-CA4976052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088BD7-669A-95BC-61A1-4255EFAABC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AE3610-D0D3-BD68-BC80-4DF1554EBB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31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768749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F9812-280A-36F5-C11B-EEF63F048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F5B683-BC56-1E3C-2BF8-C63960870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B9D55A-D97D-E722-DCA0-0C1D216982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F443DB-2F4E-DD5E-128B-67FEC6A60C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34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416525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0C585-885B-B8AD-D5BB-A66467554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BBF876-78E2-0E47-76D0-A4F6DA86C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7F7E89-3745-CD58-73CE-EDAB6090E2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F607D1-0107-7575-8606-8D033F2304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35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832511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EB94E-2D26-1021-853A-31AF4C749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E1597E-9833-1CEC-1962-81B082456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04C22C-6696-4895-F8AE-A12FA3D79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3522E-D069-2AE8-7264-2CEB233A39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36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269989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6DED6-A149-56B0-F21E-3781707CB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11928C-6957-F267-2638-2837F0C152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265411-F52E-87DA-6CE4-601DADFFD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B0226-7A69-A6AF-261F-12EF4E1FCD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37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178066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43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003642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58C8D-C8E3-3471-FDBC-4333EF6C5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F63B9F-B0DF-BC3C-D217-51D1CCDFE3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1168CB-6694-698A-BBC2-9A71D2290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1DDF8-7F9D-8777-25B2-C5F7216193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44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514173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430D4-6AB3-FADE-7985-E019F54EA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AAB643-F621-E691-9C3F-99415C2F71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386025-C3DF-202B-9246-2E22F97CC4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85D3E-2D0B-830C-504A-7589ECBB57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45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2271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274E3-F5A8-FAB2-ADF8-C7B852D76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C86423-57AF-2A20-8ACE-8097EE684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AD6286-F8F6-955B-262C-B8B215086E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8A49A3-F4A4-F0C3-71B0-CC80FB5ABE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46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750878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47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749251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F5C83-3AC9-E84A-1A7E-A2EAE7032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E2BE0E-8D48-E737-FA2E-05853C11C2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94257E-F6B1-1988-4D95-09D45F4ED2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DFBCC-F715-84FC-4963-A049FFA1AF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263A1-AC68-4E92-ABDC-4A0F913A8EB9}" type="slidenum">
              <a:rPr lang="en-NZ" smtClean="0"/>
              <a:t>55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42459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9B8DE-75A3-632A-EDCC-427E41BAA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5EACAF-D5CC-7E5B-0B78-C582E90FC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73C73-A808-44E2-906E-E6853E5A5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3CF-9D89-4E41-833C-6C604A2B0631}" type="datetimeFigureOut">
              <a:rPr lang="en-NZ" smtClean="0"/>
              <a:t>4/08/2026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2A664-48E1-2F34-A554-C689BF41F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558B-EC1C-A480-4494-AB8AD57B2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EBF2-76DA-4677-9FFB-1D575ADD566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74333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5CC5C-9569-AA8C-2642-B4FF35496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FEC02-1230-F8C7-5238-0C4926140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FD5D1-98C0-0A70-C40A-CCD98516C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3CF-9D89-4E41-833C-6C604A2B0631}" type="datetimeFigureOut">
              <a:rPr lang="en-NZ" smtClean="0"/>
              <a:t>4/08/2026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205A6-37AA-6AF3-C7B7-7B8FAD148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11EC4-370B-24B5-D1DA-4DBED6E79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EBF2-76DA-4677-9FFB-1D575ADD566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91477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88A66-9AB4-0C93-5239-ED45EF672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29988E-7BBA-C08D-F581-CB238A38B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35933-B875-53FF-4540-8E375A812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3CF-9D89-4E41-833C-6C604A2B0631}" type="datetimeFigureOut">
              <a:rPr lang="en-NZ" smtClean="0"/>
              <a:t>4/08/2026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567A5-F80E-8F46-51B6-B8D388CD2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58DBE-02B4-6B5C-3509-3D357A494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EBF2-76DA-4677-9FFB-1D575ADD566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71379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85D0-F5C9-C812-72FA-05FFED89B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CE0AB-86CF-ECC0-C935-1EDE1B85F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8DD7B2-62C9-D3A2-5172-F6AA3229AA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C1A20-98CB-C3A9-1ADD-BBCA2022B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3CF-9D89-4E41-833C-6C604A2B0631}" type="datetimeFigureOut">
              <a:rPr lang="en-NZ" smtClean="0"/>
              <a:t>4/08/2026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03B9F5-63E8-645F-7E71-DA3EF1C2B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8C7E59-808A-E5CF-7F07-B5FA023F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EBF2-76DA-4677-9FFB-1D575ADD566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9457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A79BE-41F3-00EE-EE12-F5A95BAC2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BBB27F-772E-D268-0095-B3CCC3A45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A23CC-1B84-9389-352D-0AE3E7AD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2FDEA8-0A6C-2350-58B9-848E807489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A86FB7-6198-4E65-3D16-071B7CC211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B99DC8-0BB6-DEFB-E8FA-111EAD86F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3CF-9D89-4E41-833C-6C604A2B0631}" type="datetimeFigureOut">
              <a:rPr lang="en-NZ" smtClean="0"/>
              <a:t>4/08/2026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C34297-DDC1-76AB-F0E1-9D088754B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E1D36-2CBF-9F11-B81C-AEFDCC32D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EBF2-76DA-4677-9FFB-1D575ADD566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91778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90681-C83D-2CFB-BBA7-CC56DBD9A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A26942-3387-27CE-EE22-8CBF7E23D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3CF-9D89-4E41-833C-6C604A2B0631}" type="datetimeFigureOut">
              <a:rPr lang="en-NZ" smtClean="0"/>
              <a:t>4/08/2026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323540-5147-2450-6666-A5CE45941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A2A069-8BB2-1AF4-1CB5-EA2D0F0F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EBF2-76DA-4677-9FFB-1D575ADD566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82205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6154B4-1BEB-59C1-27D9-5FFB1D88D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3CF-9D89-4E41-833C-6C604A2B0631}" type="datetimeFigureOut">
              <a:rPr lang="en-NZ" smtClean="0"/>
              <a:t>4/08/2026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AB2D61-AE4B-655B-033F-3E6B0F13C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B7E15-C930-C154-2B7E-6DD1D7209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EBF2-76DA-4677-9FFB-1D575ADD566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63559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56511-EA7E-B923-987A-9A0D7F685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2928C-18CF-5F68-FBE2-1582D8B83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832CD-1703-CEE7-23BD-A79B14E9A2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F134D5-8B9D-3B47-4126-64A3D9B80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3CF-9D89-4E41-833C-6C604A2B0631}" type="datetimeFigureOut">
              <a:rPr lang="en-NZ" smtClean="0"/>
              <a:t>4/08/2026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9531A-7E57-BEB2-9D15-E5712ABBF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2E070-C4EF-838D-D034-601DF2648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EBF2-76DA-4677-9FFB-1D575ADD566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46258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8216-32F2-A3B5-32CF-7C0E349BC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7A219-3A04-E5DF-5B8D-CCD07292E6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E9222-7899-E3F8-AD12-7499D12B6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1DC75-97AB-F007-DCAF-75C9E0928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3CF-9D89-4E41-833C-6C604A2B0631}" type="datetimeFigureOut">
              <a:rPr lang="en-NZ" smtClean="0"/>
              <a:t>4/08/2026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5D2C18-061A-CF0F-03C8-8F9A078DE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1A5C84-1546-2B34-741C-2B039C137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EBF2-76DA-4677-9FFB-1D575ADD566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50850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4FF4F-A945-02DB-CFFE-B5992C001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B2F7B0-F4BC-08A0-2BB9-34D0D8334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050C9-130A-7213-A7F3-E02E68FE7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3CF-9D89-4E41-833C-6C604A2B0631}" type="datetimeFigureOut">
              <a:rPr lang="en-NZ" smtClean="0"/>
              <a:t>4/08/2026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104E4-06BC-C3B8-0F67-E1102C6FA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5410E-435C-AB06-DCC6-826F9997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EBF2-76DA-4677-9FFB-1D575ADD566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18247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828663-ADF8-1EF2-D1EC-1726929D68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0A14D-D6FF-5BD6-143E-0765E73239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399BA-9F7E-6A88-05D2-94012BE2A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3CF-9D89-4E41-833C-6C604A2B0631}" type="datetimeFigureOut">
              <a:rPr lang="en-NZ" smtClean="0"/>
              <a:t>4/08/2026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DA8AC-BC94-F6B5-CD2D-C92BB97B0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4F7CF-6B7F-C200-9B57-C5E9F883E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2EBF2-76DA-4677-9FFB-1D575ADD566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18619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1A8311-8E6E-F87A-BC48-765B43DD9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E22172-BDD4-C04D-91D0-2A649FCB5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C5957-9F46-A269-BAC1-398B63A125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FCB3CF-9D89-4E41-833C-6C604A2B0631}" type="datetimeFigureOut">
              <a:rPr lang="en-NZ" smtClean="0"/>
              <a:t>4/08/2026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190CA-C6DC-69B0-74C4-FDD893BDB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B28FE-4640-3501-AF8D-A346460860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92EBF2-76DA-4677-9FFB-1D575ADD566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99805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microsoft.com/office/2007/relationships/hdphoto" Target="../media/hdphoto5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1.png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6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microsoft.com/office/2007/relationships/hdphoto" Target="../media/hdphoto7.wdp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3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22.jpeg"/><Relationship Id="rId5" Type="http://schemas.openxmlformats.org/officeDocument/2006/relationships/image" Target="../media/image21.sv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svg"/><Relationship Id="rId2" Type="http://schemas.openxmlformats.org/officeDocument/2006/relationships/tags" Target="../tags/tag5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5.sv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jpe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7.sv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Relationship Id="rId9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sv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microsoft.com/office/2007/relationships/hdphoto" Target="../media/hdphoto8.wdp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9.png"/><Relationship Id="rId1" Type="http://schemas.openxmlformats.org/officeDocument/2006/relationships/tags" Target="../tags/tag7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microsoft.com/office/2007/relationships/hdphoto" Target="../media/hdphoto9.wdp"/><Relationship Id="rId5" Type="http://schemas.openxmlformats.org/officeDocument/2006/relationships/image" Target="../media/image50.png"/><Relationship Id="rId4" Type="http://schemas.openxmlformats.org/officeDocument/2006/relationships/image" Target="../media/image5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microsoft.com/office/2007/relationships/hdphoto" Target="../media/hdphoto9.wdp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7" Type="http://schemas.openxmlformats.org/officeDocument/2006/relationships/image" Target="../media/image3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microsoft.com/office/2007/relationships/hdphoto" Target="../media/hdphoto9.wdp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microsoft.com/office/2007/relationships/hdphoto" Target="../media/hdphoto9.wdp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microsoft.com/office/2007/relationships/hdphoto" Target="../media/hdphoto9.wdp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microsoft.com/office/2007/relationships/hdphoto" Target="../media/hdphoto9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66.svg"/><Relationship Id="rId5" Type="http://schemas.openxmlformats.org/officeDocument/2006/relationships/image" Target="../media/image51.png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58.svg"/><Relationship Id="rId5" Type="http://schemas.openxmlformats.org/officeDocument/2006/relationships/image" Target="../media/image51.png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sv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sv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37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microsoft.com/office/2007/relationships/hdphoto" Target="../media/hdphoto9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sv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7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8.png"/><Relationship Id="rId10" Type="http://schemas.openxmlformats.org/officeDocument/2006/relationships/image" Target="../media/image44.svg"/><Relationship Id="rId4" Type="http://schemas.openxmlformats.org/officeDocument/2006/relationships/image" Target="../media/image77.png"/><Relationship Id="rId9" Type="http://schemas.openxmlformats.org/officeDocument/2006/relationships/image" Target="../media/image8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83.svg"/><Relationship Id="rId4" Type="http://schemas.openxmlformats.org/officeDocument/2006/relationships/image" Target="../media/image8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83.svg"/><Relationship Id="rId4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37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72.png"/><Relationship Id="rId4" Type="http://schemas.openxmlformats.org/officeDocument/2006/relationships/image" Target="../media/image44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7.png"/><Relationship Id="rId7" Type="http://schemas.microsoft.com/office/2007/relationships/hdphoto" Target="../media/hdphoto10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7" Type="http://schemas.openxmlformats.org/officeDocument/2006/relationships/image" Target="../media/image51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50.png"/><Relationship Id="rId4" Type="http://schemas.openxmlformats.org/officeDocument/2006/relationships/image" Target="../media/image58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notesSlide" Target="../notesSlides/notesSlide23.xml"/><Relationship Id="rId7" Type="http://schemas.microsoft.com/office/2007/relationships/hdphoto" Target="../media/hdphoto1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100.png"/><Relationship Id="rId5" Type="http://schemas.openxmlformats.org/officeDocument/2006/relationships/image" Target="../media/image99.svg"/><Relationship Id="rId4" Type="http://schemas.openxmlformats.org/officeDocument/2006/relationships/image" Target="../media/image98.png"/><Relationship Id="rId9" Type="http://schemas.microsoft.com/office/2007/relationships/hdphoto" Target="../media/hdphoto12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7" Type="http://schemas.openxmlformats.org/officeDocument/2006/relationships/image" Target="../media/image1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4" Type="http://schemas.openxmlformats.org/officeDocument/2006/relationships/image" Target="../media/image1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sv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11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C97218-C3C0-CAFA-2501-213ED0D76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52FC0FB-C882-086D-D8F0-EF2D30616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AC4F2BE-DBCD-F454-7162-41E342A6ED4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7428" y="1241602"/>
            <a:ext cx="6901853" cy="12695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2AE9F46-B807-D73D-6F18-8740F4593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128764" y="2830821"/>
            <a:ext cx="7579180" cy="0"/>
          </a:xfrm>
          <a:prstGeom prst="line">
            <a:avLst/>
          </a:prstGeom>
          <a:ln>
            <a:solidFill>
              <a:srgbClr val="F2D1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D5A15CF-6F00-6FFB-5794-5A193B618A35}"/>
              </a:ext>
            </a:extLst>
          </p:cNvPr>
          <p:cNvSpPr txBox="1"/>
          <p:nvPr/>
        </p:nvSpPr>
        <p:spPr>
          <a:xfrm>
            <a:off x="174171" y="3033572"/>
            <a:ext cx="117710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observodon</a:t>
            </a:r>
            <a:r>
              <a:rPr lang="en-NZ" sz="3600" dirty="0" err="1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NZ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</a:t>
            </a:r>
            <a:endParaRPr lang="en-NZ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A6B0F00-6ACE-5B02-3A7B-BD6F1DFDE4CB}"/>
              </a:ext>
            </a:extLst>
          </p:cNvPr>
          <p:cNvGrpSpPr/>
          <p:nvPr/>
        </p:nvGrpSpPr>
        <p:grpSpPr>
          <a:xfrm>
            <a:off x="2128764" y="4315900"/>
            <a:ext cx="1455687" cy="1454087"/>
            <a:chOff x="2243254" y="4324143"/>
            <a:chExt cx="1455687" cy="145408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6B49B928-0A79-8E62-F28E-16976729F1BD}"/>
                </a:ext>
              </a:extLst>
            </p:cNvPr>
            <p:cNvSpPr/>
            <p:nvPr/>
          </p:nvSpPr>
          <p:spPr>
            <a:xfrm>
              <a:off x="2243254" y="4324143"/>
              <a:ext cx="1455687" cy="1454087"/>
            </a:xfrm>
            <a:prstGeom prst="roundRect">
              <a:avLst>
                <a:gd name="adj" fmla="val 8875"/>
              </a:avLst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2A27A36-4801-DA3C-3193-8CEE7A1C9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0584" y="4436161"/>
              <a:ext cx="1254217" cy="1254217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F1AA00F-2C9C-64E9-F64A-7FA6E31520B8}"/>
              </a:ext>
            </a:extLst>
          </p:cNvPr>
          <p:cNvSpPr txBox="1"/>
          <p:nvPr/>
        </p:nvSpPr>
        <p:spPr>
          <a:xfrm>
            <a:off x="3793979" y="4523997"/>
            <a:ext cx="650761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rgbClr val="F2D194"/>
                </a:solidFill>
              </a:rPr>
              <a:t>Scan the QR code to access a recording</a:t>
            </a:r>
            <a:br>
              <a:rPr lang="en-US" sz="2600" dirty="0">
                <a:solidFill>
                  <a:srgbClr val="F2D194"/>
                </a:solidFill>
              </a:rPr>
            </a:br>
            <a:r>
              <a:rPr lang="en-US" sz="2600" dirty="0">
                <a:solidFill>
                  <a:srgbClr val="F2D194"/>
                </a:solidFill>
              </a:rPr>
              <a:t>of this session, complete with          .</a:t>
            </a:r>
            <a:endParaRPr lang="en-NZ" sz="2600" dirty="0">
              <a:solidFill>
                <a:srgbClr val="F2D194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257F663-894B-B542-618A-EEEC2C79B6B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517" y="4930963"/>
            <a:ext cx="778419" cy="51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D79DDB-4207-8D1B-C534-315D696EE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C3707FB-F06E-836E-484B-C07DBE8F63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D00EE5-385F-9080-B1B4-125E0BCB2BDD}"/>
              </a:ext>
            </a:extLst>
          </p:cNvPr>
          <p:cNvSpPr txBox="1"/>
          <p:nvPr/>
        </p:nvSpPr>
        <p:spPr>
          <a:xfrm>
            <a:off x="-31750" y="5385205"/>
            <a:ext cx="121920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2D194"/>
                </a:solidFill>
              </a:rPr>
              <a:t>UDL Symposium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Hobart, 26 June 2026</a:t>
            </a:r>
            <a:endParaRPr lang="en-NZ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65025D-EFD2-4B01-70CB-00D6878B2F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5250" y="4733289"/>
            <a:ext cx="772469" cy="7724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05DD3AA-F651-2AFC-6339-051108F49D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28050" y="5370328"/>
            <a:ext cx="2857500" cy="907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4E675AE-E3CD-AA26-C226-AF423FDB61A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5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220" y="4572000"/>
            <a:ext cx="3705747" cy="24704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F377DB5-792A-28EC-9D5E-09E2F4802A5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038" y="805872"/>
            <a:ext cx="10490840" cy="19297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C1F0D97-85B9-CA88-A4BF-3C6C5511315A}"/>
              </a:ext>
            </a:extLst>
          </p:cNvPr>
          <p:cNvSpPr txBox="1"/>
          <p:nvPr/>
        </p:nvSpPr>
        <p:spPr>
          <a:xfrm>
            <a:off x="4345281" y="1044788"/>
            <a:ext cx="12192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practical learning visible with</a:t>
            </a:r>
            <a:endParaRPr lang="en-NZ" sz="3400" dirty="0">
              <a:solidFill>
                <a:srgbClr val="F2D19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1DC4B2E-6D56-9A3B-9AAD-DE1AAE604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54476" y="3393582"/>
            <a:ext cx="3430904" cy="536368"/>
          </a:xfrm>
          <a:prstGeom prst="roundRect">
            <a:avLst>
              <a:gd name="adj" fmla="val 12218"/>
            </a:avLst>
          </a:prstGeom>
          <a:gradFill flip="none" rotWithShape="1">
            <a:gsLst>
              <a:gs pos="0">
                <a:srgbClr val="F2D194">
                  <a:tint val="66000"/>
                  <a:satMod val="160000"/>
                </a:srgbClr>
              </a:gs>
              <a:gs pos="50000">
                <a:srgbClr val="F2D194">
                  <a:tint val="44500"/>
                  <a:satMod val="160000"/>
                </a:srgbClr>
              </a:gs>
              <a:gs pos="100000">
                <a:srgbClr val="F2D194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945F19-E856-045A-02B7-1E7CC5994FEF}"/>
              </a:ext>
            </a:extLst>
          </p:cNvPr>
          <p:cNvSpPr txBox="1"/>
          <p:nvPr/>
        </p:nvSpPr>
        <p:spPr>
          <a:xfrm>
            <a:off x="1456856" y="3352662"/>
            <a:ext cx="926593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Cutting-edge  </a:t>
            </a:r>
            <a:r>
              <a:rPr lang="en-NZ" sz="3400" dirty="0"/>
              <a:t>video observation  </a:t>
            </a:r>
            <a:r>
              <a:rPr lang="en-NZ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within your LMS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EBC8A3A-7833-93DE-36BA-0827961CC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74220" y="3080659"/>
            <a:ext cx="10979151" cy="0"/>
          </a:xfrm>
          <a:prstGeom prst="line">
            <a:avLst/>
          </a:prstGeom>
          <a:ln>
            <a:solidFill>
              <a:srgbClr val="F2D1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458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64D9E3-571C-3C67-8350-97B9573A3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E58EFAF-302B-E4FC-CB96-890E5DF97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C8031-C29F-5F6D-4CA5-8520A4A615D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6190" y="1847461"/>
            <a:ext cx="10199619" cy="2784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6BE2D2-AE22-3847-ADB0-353A13A423E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866" y="2664368"/>
            <a:ext cx="1866673" cy="1866673"/>
          </a:xfrm>
          <a:prstGeom prst="ellipse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35679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B02234-7BEC-9EDF-0010-2F1E1CF4A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4FBB59-46C8-B3BA-EBAB-D03A6AD3D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0" name="Picture 4" descr="New Zealand Map - Vinyl Stickers &amp; More">
            <a:extLst>
              <a:ext uri="{FF2B5EF4-FFF2-40B4-BE49-F238E27FC236}">
                <a16:creationId xmlns:a16="http://schemas.microsoft.com/office/drawing/2014/main" id="{C8F827CA-5894-1F1D-C59B-4DBC70ECA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8535" y="596103"/>
            <a:ext cx="4137865" cy="56657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5A4548-2600-F9DB-28FF-C7A757761960}"/>
              </a:ext>
            </a:extLst>
          </p:cNvPr>
          <p:cNvSpPr txBox="1"/>
          <p:nvPr/>
        </p:nvSpPr>
        <p:spPr>
          <a:xfrm rot="18809600">
            <a:off x="4139555" y="4162492"/>
            <a:ext cx="26475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200" b="1" dirty="0"/>
              <a:t>A o t e a r o 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D618DF-2FF1-C28B-7A81-7336747781AF}"/>
              </a:ext>
            </a:extLst>
          </p:cNvPr>
          <p:cNvSpPr txBox="1"/>
          <p:nvPr/>
        </p:nvSpPr>
        <p:spPr>
          <a:xfrm rot="18417952">
            <a:off x="6651445" y="2184545"/>
            <a:ext cx="8463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200" b="1" dirty="0"/>
              <a:t>N Z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6581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48F8C5-6417-87C0-7811-CA5DDDD4C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22A20A3-30AA-0390-173F-3260E5B5C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0" name="Picture 4" descr="New Zealand Map - Vinyl Stickers &amp; More">
            <a:extLst>
              <a:ext uri="{FF2B5EF4-FFF2-40B4-BE49-F238E27FC236}">
                <a16:creationId xmlns:a16="http://schemas.microsoft.com/office/drawing/2014/main" id="{7A291910-78EE-1F23-9F12-8F914C3CA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3135" y="596101"/>
            <a:ext cx="4137865" cy="56657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33D69D-0B8F-3234-6979-9DC24EC55CB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03600" y="1231224"/>
            <a:ext cx="3885266" cy="4110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C3D8B67-7B57-09EE-FB2C-BECAC4D1BAFE}"/>
              </a:ext>
            </a:extLst>
          </p:cNvPr>
          <p:cNvGrpSpPr/>
          <p:nvPr/>
        </p:nvGrpSpPr>
        <p:grpSpPr>
          <a:xfrm>
            <a:off x="1611162" y="5721919"/>
            <a:ext cx="3486574" cy="559476"/>
            <a:chOff x="1611162" y="5721919"/>
            <a:chExt cx="3486574" cy="55947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1AFC5D1-9CD4-EDDA-F610-2467EEBED5F4}"/>
                </a:ext>
              </a:extLst>
            </p:cNvPr>
            <p:cNvSpPr txBox="1"/>
            <p:nvPr/>
          </p:nvSpPr>
          <p:spPr>
            <a:xfrm>
              <a:off x="2108200" y="5816991"/>
              <a:ext cx="29895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dirty="0">
                  <a:solidFill>
                    <a:srgbClr val="F2D19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michael</a:t>
              </a:r>
              <a:r>
                <a:rPr lang="en-NZ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@</a:t>
              </a:r>
              <a:r>
                <a:rPr lang="en-NZ" dirty="0">
                  <a:solidFill>
                    <a:srgbClr val="F2D19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thetarngroup</a:t>
              </a:r>
              <a:r>
                <a:rPr lang="en-NZ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  <a:r>
                <a:rPr lang="en-NZ" dirty="0">
                  <a:solidFill>
                    <a:srgbClr val="F2D19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com</a:t>
              </a:r>
            </a:p>
          </p:txBody>
        </p:sp>
        <p:pic>
          <p:nvPicPr>
            <p:cNvPr id="8" name="Graphic 7" descr="Envelope outline">
              <a:extLst>
                <a:ext uri="{FF2B5EF4-FFF2-40B4-BE49-F238E27FC236}">
                  <a16:creationId xmlns:a16="http://schemas.microsoft.com/office/drawing/2014/main" id="{8FA1CD5C-267F-1852-E40C-97DF39D90AD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11162" y="5721919"/>
              <a:ext cx="559476" cy="559476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A1DB246-8D9F-09B2-C851-00E62CA1351D}"/>
              </a:ext>
            </a:extLst>
          </p:cNvPr>
          <p:cNvSpPr txBox="1"/>
          <p:nvPr/>
        </p:nvSpPr>
        <p:spPr>
          <a:xfrm rot="16200000">
            <a:off x="1598719" y="1983687"/>
            <a:ext cx="21434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2400" b="1" dirty="0">
                <a:solidFill>
                  <a:srgbClr val="F2D194"/>
                </a:solidFill>
              </a:rPr>
              <a:t>PIED PIPER</a:t>
            </a:r>
          </a:p>
        </p:txBody>
      </p:sp>
    </p:spTree>
    <p:extLst>
      <p:ext uri="{BB962C8B-B14F-4D97-AF65-F5344CB8AC3E}">
        <p14:creationId xmlns:p14="http://schemas.microsoft.com/office/powerpoint/2010/main" val="1453355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321023-257A-F207-DCD6-A1CA613C8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FC03A81-3860-D814-E8AF-9A85FCCAE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4" name="Graphic 3" descr="Help with solid fill">
            <a:extLst>
              <a:ext uri="{FF2B5EF4-FFF2-40B4-BE49-F238E27FC236}">
                <a16:creationId xmlns:a16="http://schemas.microsoft.com/office/drawing/2014/main" id="{A97FB83A-A270-CA5A-6E21-D6B299050A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6351" y="859351"/>
            <a:ext cx="5139298" cy="51392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8953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F3D780-A575-9E26-9021-A78910CC0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7701212-437E-0517-6488-6CF337901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BB579D-3C6F-D8F0-30FC-A688F12C1868}"/>
              </a:ext>
            </a:extLst>
          </p:cNvPr>
          <p:cNvSpPr txBox="1"/>
          <p:nvPr/>
        </p:nvSpPr>
        <p:spPr>
          <a:xfrm>
            <a:off x="-14515" y="3429000"/>
            <a:ext cx="1219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we help learners </a:t>
            </a:r>
            <a:r>
              <a:rPr lang="en-NZ" sz="6000" b="1" dirty="0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show</a:t>
            </a:r>
            <a:r>
              <a:rPr lang="en-NZ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NZ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NZ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they know and can do?</a:t>
            </a:r>
          </a:p>
        </p:txBody>
      </p:sp>
      <p:pic>
        <p:nvPicPr>
          <p:cNvPr id="4" name="Graphic 3" descr="Help with solid fill">
            <a:extLst>
              <a:ext uri="{FF2B5EF4-FFF2-40B4-BE49-F238E27FC236}">
                <a16:creationId xmlns:a16="http://schemas.microsoft.com/office/drawing/2014/main" id="{5A2E8BA7-3ADA-22ED-DBB9-8CEA29AD7E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14685" y="973604"/>
            <a:ext cx="2133600" cy="2133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3899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42818B-E62B-9AD5-3223-D7FB9E0D1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2B24345-FFDE-06DD-DFB8-3562A2A97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7A1E99-3941-5F12-C247-C015964FD2B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3316" y="5223603"/>
            <a:ext cx="4978716" cy="83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17EFF5-5695-8B77-97CA-AB6338F9D03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0" y="919833"/>
            <a:ext cx="4978400" cy="12373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57011AF-70E5-0C82-8AAE-81F45045D854}"/>
              </a:ext>
            </a:extLst>
          </p:cNvPr>
          <p:cNvGrpSpPr/>
          <p:nvPr/>
        </p:nvGrpSpPr>
        <p:grpSpPr>
          <a:xfrm>
            <a:off x="2923689" y="3068277"/>
            <a:ext cx="6759381" cy="1200329"/>
            <a:chOff x="2923689" y="3068277"/>
            <a:chExt cx="6759381" cy="120032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9E6A922-956F-C618-8DD1-99E4E7AF55FE}"/>
                </a:ext>
              </a:extLst>
            </p:cNvPr>
            <p:cNvSpPr txBox="1"/>
            <p:nvPr/>
          </p:nvSpPr>
          <p:spPr>
            <a:xfrm>
              <a:off x="2923689" y="3068277"/>
              <a:ext cx="634462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7200" b="1" dirty="0">
                  <a:solidFill>
                    <a:srgbClr val="F2D19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 ExtraBold" panose="020B0004020202020204" pitchFamily="34" charset="0"/>
                </a:rPr>
                <a:t>Dys</a:t>
              </a:r>
              <a:r>
                <a:rPr lang="en-NZ" sz="7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 ExtraBold" panose="020B0004020202020204" pitchFamily="34" charset="0"/>
                </a:rPr>
                <a:t>Calculator</a:t>
              </a:r>
            </a:p>
          </p:txBody>
        </p:sp>
        <p:pic>
          <p:nvPicPr>
            <p:cNvPr id="4" name="Graphic 3" descr="Badge Tm with solid fill">
              <a:extLst>
                <a:ext uri="{FF2B5EF4-FFF2-40B4-BE49-F238E27FC236}">
                  <a16:creationId xmlns:a16="http://schemas.microsoft.com/office/drawing/2014/main" id="{2EADD32B-F130-75B1-8AF2-44507F6C7F7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172116" y="3157487"/>
              <a:ext cx="510954" cy="5109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5B5C036-64C5-FD5D-33A1-DB62CFDA1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85136" y="2725059"/>
            <a:ext cx="8871864" cy="0"/>
          </a:xfrm>
          <a:prstGeom prst="line">
            <a:avLst/>
          </a:prstGeom>
          <a:ln>
            <a:solidFill>
              <a:srgbClr val="F2D1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484823-B138-1CEF-37DD-B8E5FE1A8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8836" y="4655459"/>
            <a:ext cx="5938164" cy="0"/>
          </a:xfrm>
          <a:prstGeom prst="line">
            <a:avLst/>
          </a:prstGeom>
          <a:ln>
            <a:solidFill>
              <a:srgbClr val="F2D1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96A7020A-6AE4-B406-72E8-72C34E9BF55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9213" y="2910995"/>
            <a:ext cx="1514891" cy="15148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5077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C5AB2C-4F26-9437-0ADA-FCC15C764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486B084-04D8-A407-8EBB-F035006A8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0" y="199571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D96B93-E4C6-FBF9-1C99-09A0D81DA4F7}"/>
              </a:ext>
            </a:extLst>
          </p:cNvPr>
          <p:cNvSpPr txBox="1"/>
          <p:nvPr/>
        </p:nvSpPr>
        <p:spPr>
          <a:xfrm>
            <a:off x="301170" y="2824363"/>
            <a:ext cx="1156063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you </a:t>
            </a:r>
            <a:br>
              <a:rPr lang="en-NZ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NZ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currently assess </a:t>
            </a:r>
            <a:r>
              <a:rPr lang="en-NZ" sz="6000" dirty="0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practical competence</a:t>
            </a:r>
            <a:r>
              <a:rPr lang="en-NZ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pic>
        <p:nvPicPr>
          <p:cNvPr id="11" name="Graphic 10" descr="Users with solid fill">
            <a:extLst>
              <a:ext uri="{FF2B5EF4-FFF2-40B4-BE49-F238E27FC236}">
                <a16:creationId xmlns:a16="http://schemas.microsoft.com/office/drawing/2014/main" id="{C6AB0384-B933-650E-3588-5265FF8562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9088" y="199571"/>
            <a:ext cx="2624792" cy="26247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3538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F5C19C-CB47-E0BC-E469-E7E84FD50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00D0C14-AD83-9847-8C18-7EEE18CB3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0" y="199571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8A69F2-59DF-FCEC-8081-C0E35842F29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899" y="0"/>
            <a:ext cx="1028700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BF2F0BD-E0CF-F25B-BDD5-11964883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3488869" y="1616678"/>
            <a:ext cx="9113155" cy="1221832"/>
          </a:xfrm>
          <a:prstGeom prst="roundRect">
            <a:avLst>
              <a:gd name="adj" fmla="val 22758"/>
            </a:avLst>
          </a:prstGeom>
          <a:gradFill flip="none" rotWithShape="1">
            <a:gsLst>
              <a:gs pos="0">
                <a:srgbClr val="F2D194">
                  <a:tint val="66000"/>
                  <a:satMod val="160000"/>
                </a:srgbClr>
              </a:gs>
              <a:gs pos="50000">
                <a:srgbClr val="F2D194">
                  <a:tint val="44500"/>
                  <a:satMod val="160000"/>
                </a:srgbClr>
              </a:gs>
              <a:gs pos="100000">
                <a:srgbClr val="F2D194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D9AFA7-69ED-D16E-74F2-7029D8A142FF}"/>
              </a:ext>
            </a:extLst>
          </p:cNvPr>
          <p:cNvSpPr txBox="1"/>
          <p:nvPr/>
        </p:nvSpPr>
        <p:spPr>
          <a:xfrm>
            <a:off x="190499" y="1750540"/>
            <a:ext cx="53562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You assess practical skills using some form of written submission.</a:t>
            </a:r>
            <a:endParaRPr lang="en-NZ" sz="28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D4D5799-4F3F-2EB2-7D4C-DA946C3BDEB8}"/>
              </a:ext>
            </a:extLst>
          </p:cNvPr>
          <p:cNvSpPr/>
          <p:nvPr/>
        </p:nvSpPr>
        <p:spPr>
          <a:xfrm rot="2608876">
            <a:off x="-1337120" y="5116132"/>
            <a:ext cx="5627670" cy="719399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4000" b="1" dirty="0">
                <a:solidFill>
                  <a:schemeClr val="tx1"/>
                </a:solidFill>
              </a:rPr>
              <a:t>show of hands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0771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6EE8C1-FDB3-75D8-1C4B-465F6C768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05BDC08-E43D-2096-8AF0-52E524A4A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0" y="199571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03A58A-5A72-089A-0A37-1432782F89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899" y="0"/>
            <a:ext cx="10287000" cy="685800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1BB097-AD19-1313-C41E-C40B8BF9B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3581035" y="967546"/>
            <a:ext cx="9113155" cy="2208320"/>
          </a:xfrm>
          <a:prstGeom prst="roundRect">
            <a:avLst>
              <a:gd name="adj" fmla="val 13066"/>
            </a:avLst>
          </a:prstGeom>
          <a:gradFill flip="none" rotWithShape="1">
            <a:gsLst>
              <a:gs pos="0">
                <a:srgbClr val="F2D194">
                  <a:tint val="66000"/>
                  <a:satMod val="160000"/>
                </a:srgbClr>
              </a:gs>
              <a:gs pos="50000">
                <a:srgbClr val="F2D194">
                  <a:tint val="44500"/>
                  <a:satMod val="160000"/>
                </a:srgbClr>
              </a:gs>
              <a:gs pos="100000">
                <a:srgbClr val="F2D194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98B5EC-41AC-8237-E8BD-081E7D9D5362}"/>
              </a:ext>
            </a:extLst>
          </p:cNvPr>
          <p:cNvSpPr txBox="1"/>
          <p:nvPr/>
        </p:nvSpPr>
        <p:spPr>
          <a:xfrm>
            <a:off x="371474" y="1117599"/>
            <a:ext cx="5160646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/>
              <a:t>You have had a learner who</a:t>
            </a:r>
            <a:br>
              <a:rPr lang="en-US" sz="2600" dirty="0"/>
            </a:br>
            <a:r>
              <a:rPr lang="en-US" sz="2600" dirty="0"/>
              <a:t>could clearly do the task,</a:t>
            </a:r>
            <a:br>
              <a:rPr lang="en-US" sz="2600" dirty="0"/>
            </a:br>
            <a:br>
              <a:rPr lang="en-US" sz="1050" dirty="0"/>
            </a:br>
            <a:r>
              <a:rPr lang="en-US" sz="2600" dirty="0"/>
              <a:t>but struggled to demonstrate </a:t>
            </a:r>
            <a:br>
              <a:rPr lang="en-US" sz="2600" dirty="0"/>
            </a:br>
            <a:r>
              <a:rPr lang="en-US" sz="2600" dirty="0"/>
              <a:t>that competence through writing.</a:t>
            </a:r>
            <a:endParaRPr lang="en-NZ" sz="26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23C7130-F98A-0FDC-4F13-0D99571B528B}"/>
              </a:ext>
            </a:extLst>
          </p:cNvPr>
          <p:cNvSpPr/>
          <p:nvPr/>
        </p:nvSpPr>
        <p:spPr>
          <a:xfrm rot="2608876">
            <a:off x="-1337120" y="5116132"/>
            <a:ext cx="5627670" cy="719399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4000" b="1" dirty="0">
                <a:solidFill>
                  <a:schemeClr val="tx1"/>
                </a:solidFill>
              </a:rPr>
              <a:t>show of hands</a:t>
            </a:r>
          </a:p>
        </p:txBody>
      </p:sp>
    </p:spTree>
    <p:extLst>
      <p:ext uri="{BB962C8B-B14F-4D97-AF65-F5344CB8AC3E}">
        <p14:creationId xmlns:p14="http://schemas.microsoft.com/office/powerpoint/2010/main" val="977892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86DEB4-FE30-49EC-8B41-89366DFCC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D5FBC32-4EE5-AFC1-3B41-6F957DF06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6E31928-737E-44E7-3C89-B745F5286A0D}"/>
              </a:ext>
            </a:extLst>
          </p:cNvPr>
          <p:cNvGrpSpPr/>
          <p:nvPr/>
        </p:nvGrpSpPr>
        <p:grpSpPr>
          <a:xfrm>
            <a:off x="657000" y="795028"/>
            <a:ext cx="4875900" cy="5363194"/>
            <a:chOff x="657000" y="795028"/>
            <a:chExt cx="4875900" cy="536319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AD7382F-3E6B-6205-49C1-277EDA1E774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1294950" y="2558222"/>
              <a:ext cx="3600000" cy="3600000"/>
            </a:xfrm>
            <a:prstGeom prst="ellipse">
              <a:avLst/>
            </a:prstGeom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D0BF788-0C57-7E80-4D26-A0053B06357C}"/>
                </a:ext>
              </a:extLst>
            </p:cNvPr>
            <p:cNvSpPr txBox="1"/>
            <p:nvPr/>
          </p:nvSpPr>
          <p:spPr>
            <a:xfrm>
              <a:off x="657000" y="795028"/>
              <a:ext cx="487590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NZ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We say we assess </a:t>
              </a:r>
              <a:br>
                <a:rPr lang="en-NZ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NZ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what people </a:t>
              </a:r>
              <a:r>
                <a:rPr lang="en-NZ" sz="3600" b="1" dirty="0">
                  <a:solidFill>
                    <a:srgbClr val="F2D19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can do</a:t>
              </a:r>
              <a:r>
                <a:rPr lang="en-NZ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</a:p>
          </p:txBody>
        </p:sp>
        <p:pic>
          <p:nvPicPr>
            <p:cNvPr id="13" name="Graphic 12" descr="Badge Tick1 with solid fill">
              <a:extLst>
                <a:ext uri="{FF2B5EF4-FFF2-40B4-BE49-F238E27FC236}">
                  <a16:creationId xmlns:a16="http://schemas.microsoft.com/office/drawing/2014/main" id="{8B52790C-2FD4-298E-43C7-75A7C4CD16F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80550" y="2390604"/>
              <a:ext cx="914400" cy="9144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B740598-DEC7-321A-5D57-1B4F2BE42096}"/>
              </a:ext>
            </a:extLst>
          </p:cNvPr>
          <p:cNvGrpSpPr/>
          <p:nvPr/>
        </p:nvGrpSpPr>
        <p:grpSpPr>
          <a:xfrm>
            <a:off x="5981929" y="537988"/>
            <a:ext cx="5216871" cy="5620234"/>
            <a:chOff x="5981929" y="537988"/>
            <a:chExt cx="5216871" cy="562023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041FEF9-612B-C62F-5DD0-7A6C2A034DE9}"/>
                </a:ext>
              </a:extLst>
            </p:cNvPr>
            <p:cNvGrpSpPr/>
            <p:nvPr/>
          </p:nvGrpSpPr>
          <p:grpSpPr>
            <a:xfrm>
              <a:off x="6659102" y="537988"/>
              <a:ext cx="4539698" cy="5620234"/>
              <a:chOff x="6659102" y="537988"/>
              <a:chExt cx="4539698" cy="5620234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EEA61AA-2908-4652-23E7-A5CE6E69123B}"/>
                  </a:ext>
                </a:extLst>
              </p:cNvPr>
              <p:cNvSpPr txBox="1"/>
              <p:nvPr/>
            </p:nvSpPr>
            <p:spPr>
              <a:xfrm>
                <a:off x="6659102" y="537988"/>
                <a:ext cx="4539698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NZ" sz="36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But most of the time,</a:t>
                </a:r>
                <a:br>
                  <a:rPr lang="en-NZ" sz="36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r>
                  <a:rPr lang="en-NZ" sz="36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we assess what they </a:t>
                </a:r>
                <a:r>
                  <a:rPr lang="en-NZ" sz="3600" b="1" dirty="0">
                    <a:solidFill>
                      <a:srgbClr val="F2D19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can write</a:t>
                </a:r>
                <a:r>
                  <a:rPr lang="en-NZ" sz="36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</a:t>
                </a:r>
              </a:p>
            </p:txBody>
          </p:sp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FF43F169-4BC8-07F9-E087-C5C8C2ADD1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252375" y="2558222"/>
                <a:ext cx="3600000" cy="3600000"/>
              </a:xfrm>
              <a:prstGeom prst="ellipse">
                <a:avLst/>
              </a:prstGeom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1" name="Graphic 10" descr="Badge Cross with solid fill">
                <a:extLst>
                  <a:ext uri="{FF2B5EF4-FFF2-40B4-BE49-F238E27FC236}">
                    <a16:creationId xmlns:a16="http://schemas.microsoft.com/office/drawing/2014/main" id="{9D34E342-DA59-DE86-676B-23F4B425AE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9937975" y="2390604"/>
                <a:ext cx="914400" cy="91440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AB125573-CE7C-E780-938C-5F9E43389988}"/>
                </a:ext>
              </a:extLst>
            </p:cNvPr>
            <p:cNvCxnSpPr>
              <a:cxnSpLocks/>
            </p:cNvCxnSpPr>
            <p:nvPr/>
          </p:nvCxnSpPr>
          <p:spPr>
            <a:xfrm>
              <a:off x="5981929" y="1152557"/>
              <a:ext cx="21100" cy="4552886"/>
            </a:xfrm>
            <a:prstGeom prst="line">
              <a:avLst/>
            </a:prstGeom>
            <a:ln>
              <a:solidFill>
                <a:srgbClr val="F2D19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95637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2D0891-3F6D-1EE3-FB47-31DC595EA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D24F8A4-734D-272E-6570-51781D03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F54F6B-E017-D295-6958-7E136F93CC6E}"/>
              </a:ext>
            </a:extLst>
          </p:cNvPr>
          <p:cNvGrpSpPr/>
          <p:nvPr/>
        </p:nvGrpSpPr>
        <p:grpSpPr>
          <a:xfrm>
            <a:off x="5009282" y="430123"/>
            <a:ext cx="5430118" cy="1255595"/>
            <a:chOff x="5009282" y="430123"/>
            <a:chExt cx="5430118" cy="1255595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150CD0C5-8B4F-3E15-3690-B6CC979EE2C5}"/>
                </a:ext>
              </a:extLst>
            </p:cNvPr>
            <p:cNvSpPr/>
            <p:nvPr/>
          </p:nvSpPr>
          <p:spPr>
            <a:xfrm>
              <a:off x="5009282" y="430123"/>
              <a:ext cx="5430118" cy="1255595"/>
            </a:xfrm>
            <a:prstGeom prst="roundRect">
              <a:avLst>
                <a:gd name="adj" fmla="val 43546"/>
              </a:avLst>
            </a:prstGeom>
            <a:gradFill flip="none" rotWithShape="1">
              <a:gsLst>
                <a:gs pos="0">
                  <a:srgbClr val="F2D194">
                    <a:tint val="66000"/>
                    <a:satMod val="160000"/>
                  </a:srgbClr>
                </a:gs>
                <a:gs pos="50000">
                  <a:srgbClr val="F2D194">
                    <a:tint val="44500"/>
                    <a:satMod val="160000"/>
                  </a:srgbClr>
                </a:gs>
                <a:gs pos="100000">
                  <a:srgbClr val="F2D194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A50106A-E953-33B9-898E-F351CBFC2A58}"/>
                </a:ext>
              </a:extLst>
            </p:cNvPr>
            <p:cNvGrpSpPr/>
            <p:nvPr/>
          </p:nvGrpSpPr>
          <p:grpSpPr>
            <a:xfrm>
              <a:off x="5319151" y="541150"/>
              <a:ext cx="3640845" cy="1080000"/>
              <a:chOff x="5319151" y="541150"/>
              <a:chExt cx="3640845" cy="1080000"/>
            </a:xfrm>
          </p:grpSpPr>
          <p:pic>
            <p:nvPicPr>
              <p:cNvPr id="7" name="Graphic 6" descr="Classroom with solid fill">
                <a:extLst>
                  <a:ext uri="{FF2B5EF4-FFF2-40B4-BE49-F238E27FC236}">
                    <a16:creationId xmlns:a16="http://schemas.microsoft.com/office/drawing/2014/main" id="{6D5434EB-E043-EB8D-7058-27D598A7D6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319151" y="541150"/>
                <a:ext cx="1080000" cy="108000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1609095-6D55-FD3F-2309-3C48E36C1281}"/>
                  </a:ext>
                </a:extLst>
              </p:cNvPr>
              <p:cNvSpPr txBox="1"/>
              <p:nvPr/>
            </p:nvSpPr>
            <p:spPr>
              <a:xfrm>
                <a:off x="6769246" y="693717"/>
                <a:ext cx="2190750" cy="7284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NZ" sz="4000" b="1" dirty="0"/>
                  <a:t>Learn</a:t>
                </a:r>
                <a:endParaRPr lang="en-NZ" sz="1800" b="1" dirty="0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7356146-196A-01D5-B6C9-814F81FDF83F}"/>
              </a:ext>
            </a:extLst>
          </p:cNvPr>
          <p:cNvGrpSpPr/>
          <p:nvPr/>
        </p:nvGrpSpPr>
        <p:grpSpPr>
          <a:xfrm>
            <a:off x="5009282" y="1989886"/>
            <a:ext cx="5430118" cy="1255595"/>
            <a:chOff x="5009282" y="1989886"/>
            <a:chExt cx="5430118" cy="125559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503837D-5211-4813-44E0-134D7449D6CE}"/>
                </a:ext>
              </a:extLst>
            </p:cNvPr>
            <p:cNvSpPr/>
            <p:nvPr/>
          </p:nvSpPr>
          <p:spPr>
            <a:xfrm>
              <a:off x="5009282" y="1989886"/>
              <a:ext cx="5430118" cy="1255595"/>
            </a:xfrm>
            <a:prstGeom prst="roundRect">
              <a:avLst>
                <a:gd name="adj" fmla="val 43546"/>
              </a:avLst>
            </a:prstGeom>
            <a:gradFill flip="none" rotWithShape="1">
              <a:gsLst>
                <a:gs pos="0">
                  <a:srgbClr val="F2D194">
                    <a:tint val="66000"/>
                    <a:satMod val="160000"/>
                  </a:srgbClr>
                </a:gs>
                <a:gs pos="50000">
                  <a:srgbClr val="F2D194">
                    <a:tint val="44500"/>
                    <a:satMod val="160000"/>
                  </a:srgbClr>
                </a:gs>
                <a:gs pos="100000">
                  <a:srgbClr val="F2D194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410E20A-3DFA-BBE9-B601-A615F4ACDCF5}"/>
                </a:ext>
              </a:extLst>
            </p:cNvPr>
            <p:cNvGrpSpPr/>
            <p:nvPr/>
          </p:nvGrpSpPr>
          <p:grpSpPr>
            <a:xfrm>
              <a:off x="5319151" y="2071376"/>
              <a:ext cx="3632723" cy="1080000"/>
              <a:chOff x="5319151" y="2071376"/>
              <a:chExt cx="3632723" cy="1080000"/>
            </a:xfrm>
          </p:grpSpPr>
          <p:pic>
            <p:nvPicPr>
              <p:cNvPr id="4" name="Graphic 3" descr="Repeat with solid fill">
                <a:extLst>
                  <a:ext uri="{FF2B5EF4-FFF2-40B4-BE49-F238E27FC236}">
                    <a16:creationId xmlns:a16="http://schemas.microsoft.com/office/drawing/2014/main" id="{9828CD5F-03E6-CE80-4261-0B778F44E9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19151" y="2071376"/>
                <a:ext cx="1080000" cy="108000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7ACCE5B-CBD6-1082-45DF-8B662B32F7EA}"/>
                  </a:ext>
                </a:extLst>
              </p:cNvPr>
              <p:cNvSpPr txBox="1"/>
              <p:nvPr/>
            </p:nvSpPr>
            <p:spPr>
              <a:xfrm>
                <a:off x="6761124" y="2247173"/>
                <a:ext cx="2190750" cy="7284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NZ" sz="4000" b="1" dirty="0"/>
                  <a:t>Practise</a:t>
                </a:r>
                <a:endParaRPr lang="en-NZ" sz="1800" b="1" dirty="0"/>
              </a:p>
            </p:txBody>
          </p:sp>
        </p:grpSp>
      </p:grpSp>
      <p:pic>
        <p:nvPicPr>
          <p:cNvPr id="30" name="Graphic 29" descr="Line arrow: Clockwise curve with solid fill">
            <a:extLst>
              <a:ext uri="{FF2B5EF4-FFF2-40B4-BE49-F238E27FC236}">
                <a16:creationId xmlns:a16="http://schemas.microsoft.com/office/drawing/2014/main" id="{80868606-6A1D-3FB0-A89E-9FDDBEFF3E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8668991" flipH="1">
            <a:off x="4096554" y="1131480"/>
            <a:ext cx="1108255" cy="1133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073D0CD-B34E-2DA1-6CF3-911450769176}"/>
              </a:ext>
            </a:extLst>
          </p:cNvPr>
          <p:cNvGrpSpPr/>
          <p:nvPr/>
        </p:nvGrpSpPr>
        <p:grpSpPr>
          <a:xfrm>
            <a:off x="5009282" y="3549649"/>
            <a:ext cx="5430118" cy="1255595"/>
            <a:chOff x="5009282" y="3549649"/>
            <a:chExt cx="5430118" cy="1255595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9485B31-AB83-7129-5A9B-087269EC5E1C}"/>
                </a:ext>
              </a:extLst>
            </p:cNvPr>
            <p:cNvSpPr/>
            <p:nvPr/>
          </p:nvSpPr>
          <p:spPr>
            <a:xfrm>
              <a:off x="5009282" y="3549649"/>
              <a:ext cx="5430118" cy="1255595"/>
            </a:xfrm>
            <a:prstGeom prst="roundRect">
              <a:avLst>
                <a:gd name="adj" fmla="val 43546"/>
              </a:avLst>
            </a:prstGeom>
            <a:gradFill flip="none" rotWithShape="1">
              <a:gsLst>
                <a:gs pos="0">
                  <a:srgbClr val="F2D194">
                    <a:tint val="66000"/>
                    <a:satMod val="160000"/>
                  </a:srgbClr>
                </a:gs>
                <a:gs pos="50000">
                  <a:srgbClr val="F2D194">
                    <a:tint val="44500"/>
                    <a:satMod val="160000"/>
                  </a:srgbClr>
                </a:gs>
                <a:gs pos="100000">
                  <a:srgbClr val="F2D194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dirty="0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5B1EF1B-3C76-5656-ECF6-087670CB1A7F}"/>
                </a:ext>
              </a:extLst>
            </p:cNvPr>
            <p:cNvGrpSpPr/>
            <p:nvPr/>
          </p:nvGrpSpPr>
          <p:grpSpPr>
            <a:xfrm>
              <a:off x="5319151" y="3601603"/>
              <a:ext cx="3632723" cy="1080000"/>
              <a:chOff x="5319151" y="3601603"/>
              <a:chExt cx="3632723" cy="1080000"/>
            </a:xfrm>
          </p:grpSpPr>
          <p:pic>
            <p:nvPicPr>
              <p:cNvPr id="12" name="Graphic 11" descr="Sign language outline">
                <a:extLst>
                  <a:ext uri="{FF2B5EF4-FFF2-40B4-BE49-F238E27FC236}">
                    <a16:creationId xmlns:a16="http://schemas.microsoft.com/office/drawing/2014/main" id="{7391EC08-6C97-61CD-80DD-0D2AB04A9B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5319151" y="3601603"/>
                <a:ext cx="1080000" cy="108000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A96948E-FD16-8C01-BF6E-AAAA10176281}"/>
                  </a:ext>
                </a:extLst>
              </p:cNvPr>
              <p:cNvSpPr txBox="1"/>
              <p:nvPr/>
            </p:nvSpPr>
            <p:spPr>
              <a:xfrm>
                <a:off x="6761124" y="3777400"/>
                <a:ext cx="2190750" cy="7284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NZ" sz="4000" b="1" dirty="0"/>
                  <a:t>Perform</a:t>
                </a:r>
                <a:endParaRPr lang="en-NZ" sz="1800" b="1" dirty="0"/>
              </a:p>
            </p:txBody>
          </p:sp>
        </p:grpSp>
      </p:grpSp>
      <p:pic>
        <p:nvPicPr>
          <p:cNvPr id="33" name="Graphic 32" descr="Line arrow: Clockwise curve with solid fill">
            <a:extLst>
              <a:ext uri="{FF2B5EF4-FFF2-40B4-BE49-F238E27FC236}">
                <a16:creationId xmlns:a16="http://schemas.microsoft.com/office/drawing/2014/main" id="{C5A9F419-F119-7820-5B43-F5625A9757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8668991" flipH="1">
            <a:off x="4096554" y="2718980"/>
            <a:ext cx="1108255" cy="1133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DC9B947-EAE9-5981-73D6-89D08BA0A3C0}"/>
              </a:ext>
            </a:extLst>
          </p:cNvPr>
          <p:cNvGrpSpPr/>
          <p:nvPr/>
        </p:nvGrpSpPr>
        <p:grpSpPr>
          <a:xfrm>
            <a:off x="5009282" y="5109412"/>
            <a:ext cx="5430118" cy="1255595"/>
            <a:chOff x="5009282" y="5109412"/>
            <a:chExt cx="5430118" cy="125559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B4F24EF2-A71C-D65C-7343-6C30D7EDB296}"/>
                </a:ext>
              </a:extLst>
            </p:cNvPr>
            <p:cNvSpPr/>
            <p:nvPr/>
          </p:nvSpPr>
          <p:spPr>
            <a:xfrm>
              <a:off x="5009282" y="5109412"/>
              <a:ext cx="5430118" cy="1255595"/>
            </a:xfrm>
            <a:prstGeom prst="roundRect">
              <a:avLst>
                <a:gd name="adj" fmla="val 43546"/>
              </a:avLst>
            </a:prstGeom>
            <a:gradFill flip="none" rotWithShape="1">
              <a:gsLst>
                <a:gs pos="0">
                  <a:srgbClr val="F2D194">
                    <a:tint val="66000"/>
                    <a:satMod val="160000"/>
                  </a:srgbClr>
                </a:gs>
                <a:gs pos="50000">
                  <a:srgbClr val="F2D194">
                    <a:tint val="44500"/>
                    <a:satMod val="160000"/>
                  </a:srgbClr>
                </a:gs>
                <a:gs pos="100000">
                  <a:srgbClr val="F2D194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18" name="Graphic 17" descr="Scribble with solid fill">
              <a:extLst>
                <a:ext uri="{FF2B5EF4-FFF2-40B4-BE49-F238E27FC236}">
                  <a16:creationId xmlns:a16="http://schemas.microsoft.com/office/drawing/2014/main" id="{1CA99E92-BBF3-0B69-B1B6-F25BFA42C4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19151" y="5188980"/>
              <a:ext cx="1080000" cy="1080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8A83C80-F7E8-1EC4-BEFE-2A802CBF5813}"/>
                </a:ext>
              </a:extLst>
            </p:cNvPr>
            <p:cNvSpPr txBox="1"/>
            <p:nvPr/>
          </p:nvSpPr>
          <p:spPr>
            <a:xfrm>
              <a:off x="6761124" y="5364777"/>
              <a:ext cx="3410513" cy="7284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NZ" sz="4000" b="1" dirty="0"/>
                <a:t>Write about it</a:t>
              </a:r>
              <a:endParaRPr lang="en-NZ" sz="1800" b="1" dirty="0"/>
            </a:p>
          </p:txBody>
        </p:sp>
      </p:grpSp>
      <p:pic>
        <p:nvPicPr>
          <p:cNvPr id="34" name="Graphic 33" descr="Line arrow: Clockwise curve with solid fill">
            <a:extLst>
              <a:ext uri="{FF2B5EF4-FFF2-40B4-BE49-F238E27FC236}">
                <a16:creationId xmlns:a16="http://schemas.microsoft.com/office/drawing/2014/main" id="{0162A834-7145-D65B-A52E-8331F6385A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8668991" flipH="1">
            <a:off x="4096554" y="4369980"/>
            <a:ext cx="1108255" cy="1133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38A7933-6DA9-BD7D-6723-180BEB8A699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594" y="3650296"/>
            <a:ext cx="2520000" cy="2520000"/>
          </a:xfrm>
          <a:prstGeom prst="ellips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8050081-8E8D-527B-3DE5-BF06661A35FD}"/>
              </a:ext>
            </a:extLst>
          </p:cNvPr>
          <p:cNvSpPr/>
          <p:nvPr/>
        </p:nvSpPr>
        <p:spPr>
          <a:xfrm rot="18900000">
            <a:off x="-1235955" y="726716"/>
            <a:ext cx="4623958" cy="719399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4000" b="1" dirty="0">
                <a:solidFill>
                  <a:schemeClr val="tx1"/>
                </a:solidFill>
              </a:rPr>
              <a:t>workflow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4D8F177-03A4-F9C5-DB11-0E2DAA1B30F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5860709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8E0A96-EC34-E18A-FF5F-DCC8CC9CD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E5F46F4-159A-0B60-C319-596D1BF3D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2476B4-62B4-45E7-CB6C-EFB9ABE70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09282" y="430123"/>
            <a:ext cx="5430118" cy="1255595"/>
          </a:xfrm>
          <a:prstGeom prst="roundRect">
            <a:avLst>
              <a:gd name="adj" fmla="val 43546"/>
            </a:avLst>
          </a:prstGeom>
          <a:gradFill flip="none" rotWithShape="1">
            <a:gsLst>
              <a:gs pos="0">
                <a:srgbClr val="F2D194">
                  <a:tint val="66000"/>
                  <a:satMod val="160000"/>
                </a:srgbClr>
              </a:gs>
              <a:gs pos="50000">
                <a:srgbClr val="F2D194">
                  <a:tint val="44500"/>
                  <a:satMod val="160000"/>
                </a:srgbClr>
              </a:gs>
              <a:gs pos="100000">
                <a:srgbClr val="F2D194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95249DA-95DB-F96A-62D5-7B59F0797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09282" y="1989886"/>
            <a:ext cx="5430118" cy="1255595"/>
          </a:xfrm>
          <a:prstGeom prst="roundRect">
            <a:avLst>
              <a:gd name="adj" fmla="val 43546"/>
            </a:avLst>
          </a:prstGeom>
          <a:gradFill flip="none" rotWithShape="1">
            <a:gsLst>
              <a:gs pos="0">
                <a:srgbClr val="F2D194">
                  <a:tint val="66000"/>
                  <a:satMod val="160000"/>
                </a:srgbClr>
              </a:gs>
              <a:gs pos="50000">
                <a:srgbClr val="F2D194">
                  <a:tint val="44500"/>
                  <a:satMod val="160000"/>
                </a:srgbClr>
              </a:gs>
              <a:gs pos="100000">
                <a:srgbClr val="F2D194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27F41F7-58B6-6A3C-5E0F-EF723F232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09282" y="3549649"/>
            <a:ext cx="5430118" cy="1255595"/>
          </a:xfrm>
          <a:prstGeom prst="roundRect">
            <a:avLst>
              <a:gd name="adj" fmla="val 43546"/>
            </a:avLst>
          </a:prstGeom>
          <a:gradFill flip="none" rotWithShape="1">
            <a:gsLst>
              <a:gs pos="0">
                <a:srgbClr val="F2D194">
                  <a:tint val="66000"/>
                  <a:satMod val="160000"/>
                </a:srgbClr>
              </a:gs>
              <a:gs pos="50000">
                <a:srgbClr val="F2D194">
                  <a:tint val="44500"/>
                  <a:satMod val="160000"/>
                </a:srgbClr>
              </a:gs>
              <a:gs pos="100000">
                <a:srgbClr val="F2D194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A258300-A8B4-C4D8-8540-0D8F0F5C5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09282" y="5109412"/>
            <a:ext cx="5430118" cy="1255595"/>
          </a:xfrm>
          <a:prstGeom prst="roundRect">
            <a:avLst>
              <a:gd name="adj" fmla="val 43546"/>
            </a:avLst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77390B8-535A-BAEC-D9DE-64EA181F58D3}"/>
              </a:ext>
            </a:extLst>
          </p:cNvPr>
          <p:cNvGrpSpPr/>
          <p:nvPr/>
        </p:nvGrpSpPr>
        <p:grpSpPr>
          <a:xfrm>
            <a:off x="5319151" y="541150"/>
            <a:ext cx="3640845" cy="1080000"/>
            <a:chOff x="5319151" y="541150"/>
            <a:chExt cx="3640845" cy="1080000"/>
          </a:xfrm>
        </p:grpSpPr>
        <p:pic>
          <p:nvPicPr>
            <p:cNvPr id="7" name="Graphic 6" descr="Classroom with solid fill">
              <a:extLst>
                <a:ext uri="{FF2B5EF4-FFF2-40B4-BE49-F238E27FC236}">
                  <a16:creationId xmlns:a16="http://schemas.microsoft.com/office/drawing/2014/main" id="{63726B59-63D2-F09C-9494-5B812FE649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19151" y="541150"/>
              <a:ext cx="1080000" cy="1080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CAC7E7E-DC94-202F-0899-E701BE3858EC}"/>
                </a:ext>
              </a:extLst>
            </p:cNvPr>
            <p:cNvSpPr txBox="1"/>
            <p:nvPr/>
          </p:nvSpPr>
          <p:spPr>
            <a:xfrm>
              <a:off x="6769246" y="693717"/>
              <a:ext cx="2190750" cy="7284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NZ" sz="4000" b="1" dirty="0"/>
                <a:t>Learn</a:t>
              </a:r>
              <a:endParaRPr lang="en-NZ" sz="1800" b="1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BFF2FE8-42C9-94C9-F56F-953D24E55A9D}"/>
              </a:ext>
            </a:extLst>
          </p:cNvPr>
          <p:cNvGrpSpPr/>
          <p:nvPr/>
        </p:nvGrpSpPr>
        <p:grpSpPr>
          <a:xfrm>
            <a:off x="5319151" y="2071376"/>
            <a:ext cx="3632723" cy="1080000"/>
            <a:chOff x="5319151" y="2071376"/>
            <a:chExt cx="3632723" cy="1080000"/>
          </a:xfrm>
        </p:grpSpPr>
        <p:pic>
          <p:nvPicPr>
            <p:cNvPr id="4" name="Graphic 3" descr="Repeat with solid fill">
              <a:extLst>
                <a:ext uri="{FF2B5EF4-FFF2-40B4-BE49-F238E27FC236}">
                  <a16:creationId xmlns:a16="http://schemas.microsoft.com/office/drawing/2014/main" id="{F7F37473-A91D-2587-01A3-3EDE81BF6E1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19151" y="2071376"/>
              <a:ext cx="1080000" cy="1080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2862765-6E04-4889-2D30-C037CBB28F75}"/>
                </a:ext>
              </a:extLst>
            </p:cNvPr>
            <p:cNvSpPr txBox="1"/>
            <p:nvPr/>
          </p:nvSpPr>
          <p:spPr>
            <a:xfrm>
              <a:off x="6761124" y="2247173"/>
              <a:ext cx="2190750" cy="7284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NZ" sz="4000" b="1" dirty="0"/>
                <a:t>Practise</a:t>
              </a:r>
              <a:endParaRPr lang="en-NZ" sz="1800" b="1" dirty="0"/>
            </a:p>
          </p:txBody>
        </p:sp>
      </p:grpSp>
      <p:pic>
        <p:nvPicPr>
          <p:cNvPr id="30" name="Graphic 29" descr="Line arrow: Clockwise curve with solid fill">
            <a:extLst>
              <a:ext uri="{FF2B5EF4-FFF2-40B4-BE49-F238E27FC236}">
                <a16:creationId xmlns:a16="http://schemas.microsoft.com/office/drawing/2014/main" id="{9159B1AB-D1B6-BAD5-A71A-1623758DA9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668991" flipH="1">
            <a:off x="4096554" y="1131480"/>
            <a:ext cx="1108255" cy="1133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34DDE442-0AA8-2677-CB24-079022E98124}"/>
              </a:ext>
            </a:extLst>
          </p:cNvPr>
          <p:cNvGrpSpPr/>
          <p:nvPr/>
        </p:nvGrpSpPr>
        <p:grpSpPr>
          <a:xfrm>
            <a:off x="5319151" y="3601603"/>
            <a:ext cx="3632723" cy="1080000"/>
            <a:chOff x="5319151" y="3601603"/>
            <a:chExt cx="3632723" cy="1080000"/>
          </a:xfrm>
        </p:grpSpPr>
        <p:pic>
          <p:nvPicPr>
            <p:cNvPr id="12" name="Graphic 11" descr="Sign language outline">
              <a:extLst>
                <a:ext uri="{FF2B5EF4-FFF2-40B4-BE49-F238E27FC236}">
                  <a16:creationId xmlns:a16="http://schemas.microsoft.com/office/drawing/2014/main" id="{E8D599C7-0F98-6897-1DF9-E79AE835362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5319151" y="3601603"/>
              <a:ext cx="1080000" cy="1080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B6C41CC-642C-12E1-2CEE-1AFABAA06564}"/>
                </a:ext>
              </a:extLst>
            </p:cNvPr>
            <p:cNvSpPr txBox="1"/>
            <p:nvPr/>
          </p:nvSpPr>
          <p:spPr>
            <a:xfrm>
              <a:off x="6761124" y="3777400"/>
              <a:ext cx="2190750" cy="7284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NZ" sz="4000" b="1" dirty="0"/>
                <a:t>Perform</a:t>
              </a:r>
              <a:endParaRPr lang="en-NZ" sz="1800" b="1" dirty="0"/>
            </a:p>
          </p:txBody>
        </p:sp>
      </p:grpSp>
      <p:pic>
        <p:nvPicPr>
          <p:cNvPr id="33" name="Graphic 32" descr="Line arrow: Clockwise curve with solid fill">
            <a:extLst>
              <a:ext uri="{FF2B5EF4-FFF2-40B4-BE49-F238E27FC236}">
                <a16:creationId xmlns:a16="http://schemas.microsoft.com/office/drawing/2014/main" id="{645652EF-BB47-DC7D-5FD7-EF31D6FC01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668991" flipH="1">
            <a:off x="4096554" y="2718980"/>
            <a:ext cx="1108255" cy="1133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F5E57A3-523B-B278-42E1-3481FCC38CCE}"/>
              </a:ext>
            </a:extLst>
          </p:cNvPr>
          <p:cNvSpPr txBox="1"/>
          <p:nvPr/>
        </p:nvSpPr>
        <p:spPr>
          <a:xfrm>
            <a:off x="6761124" y="5218860"/>
            <a:ext cx="3410513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NZ" sz="6000" b="1" dirty="0">
                <a:solidFill>
                  <a:schemeClr val="bg1"/>
                </a:solidFill>
              </a:rPr>
              <a:t>SHOW IT</a:t>
            </a:r>
            <a:endParaRPr lang="en-NZ" sz="3200" b="1" dirty="0">
              <a:solidFill>
                <a:schemeClr val="bg1"/>
              </a:solidFill>
            </a:endParaRPr>
          </a:p>
        </p:txBody>
      </p:sp>
      <p:pic>
        <p:nvPicPr>
          <p:cNvPr id="34" name="Graphic 33" descr="Line arrow: Clockwise curve with solid fill">
            <a:extLst>
              <a:ext uri="{FF2B5EF4-FFF2-40B4-BE49-F238E27FC236}">
                <a16:creationId xmlns:a16="http://schemas.microsoft.com/office/drawing/2014/main" id="{A50D04AF-DEE8-B93B-2F28-A35B09BE22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668991" flipH="1">
            <a:off x="4096554" y="4369980"/>
            <a:ext cx="1108255" cy="1133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Video camera with solid fill">
            <a:extLst>
              <a:ext uri="{FF2B5EF4-FFF2-40B4-BE49-F238E27FC236}">
                <a16:creationId xmlns:a16="http://schemas.microsoft.com/office/drawing/2014/main" id="{94A8B1EA-9E7E-40D9-C137-4083A04666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66877" y="5131830"/>
            <a:ext cx="1080000" cy="108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759BB1F-8A6E-A366-0982-760983E1531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8486" y="3641916"/>
            <a:ext cx="2526108" cy="2520000"/>
          </a:xfrm>
          <a:prstGeom prst="ellips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FE383E1-9E5F-9B8A-2705-9D762D71A362}"/>
              </a:ext>
            </a:extLst>
          </p:cNvPr>
          <p:cNvSpPr/>
          <p:nvPr/>
        </p:nvSpPr>
        <p:spPr>
          <a:xfrm rot="18900000">
            <a:off x="-1235955" y="726716"/>
            <a:ext cx="4623958" cy="719399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4000" b="1" dirty="0">
                <a:solidFill>
                  <a:schemeClr val="tx1"/>
                </a:solidFill>
              </a:rPr>
              <a:t>workflow</a:t>
            </a:r>
          </a:p>
        </p:txBody>
      </p:sp>
    </p:spTree>
    <p:extLst>
      <p:ext uri="{BB962C8B-B14F-4D97-AF65-F5344CB8AC3E}">
        <p14:creationId xmlns:p14="http://schemas.microsoft.com/office/powerpoint/2010/main" val="3953472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D61739-3C33-2F92-AE15-4703A5419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0DF791E-5610-E9FB-E2B3-913C7A3ED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BF594FC-2722-55A7-C920-C07CDCFDE775}"/>
              </a:ext>
            </a:extLst>
          </p:cNvPr>
          <p:cNvGrpSpPr/>
          <p:nvPr/>
        </p:nvGrpSpPr>
        <p:grpSpPr>
          <a:xfrm>
            <a:off x="1404923" y="1019628"/>
            <a:ext cx="3905251" cy="4754781"/>
            <a:chOff x="1404923" y="1019628"/>
            <a:chExt cx="3905251" cy="475478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7A7C4F5-E7CB-111B-BD35-EA6783402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4923" y="1019628"/>
              <a:ext cx="3905250" cy="3905250"/>
            </a:xfrm>
            <a:prstGeom prst="ellips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4F14417-1808-80EC-D4C0-5E4EBEEA9757}"/>
                </a:ext>
              </a:extLst>
            </p:cNvPr>
            <p:cNvSpPr txBox="1"/>
            <p:nvPr/>
          </p:nvSpPr>
          <p:spPr>
            <a:xfrm>
              <a:off x="1404924" y="5128078"/>
              <a:ext cx="390525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NZ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wound dressing </a:t>
              </a:r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2B6B928-7047-065E-7CC3-3227B0FD7C44}"/>
              </a:ext>
            </a:extLst>
          </p:cNvPr>
          <p:cNvSpPr/>
          <p:nvPr/>
        </p:nvSpPr>
        <p:spPr>
          <a:xfrm rot="18900000">
            <a:off x="-1081880" y="630901"/>
            <a:ext cx="4224150" cy="719399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4000" b="1" dirty="0">
                <a:solidFill>
                  <a:schemeClr val="tx1"/>
                </a:solidFill>
              </a:rPr>
              <a:t>meet Mia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1AB8383-7C00-F1C4-4D33-2E1AD3CB13F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0" y="0"/>
            <a:ext cx="4889581" cy="71056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8958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DB7A25-F8BD-A285-3114-818F05597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C0DB145-9CF5-B60D-1198-2A1B3B7E1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95F6A6-DE62-DC3D-669D-0EC9E62182C1}"/>
              </a:ext>
            </a:extLst>
          </p:cNvPr>
          <p:cNvGrpSpPr/>
          <p:nvPr/>
        </p:nvGrpSpPr>
        <p:grpSpPr>
          <a:xfrm>
            <a:off x="733623" y="1257468"/>
            <a:ext cx="10752110" cy="1938992"/>
            <a:chOff x="750167" y="2921168"/>
            <a:chExt cx="10752110" cy="19389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227280D-A9FE-9545-B5E4-74EC8C2BD25D}"/>
                </a:ext>
              </a:extLst>
            </p:cNvPr>
            <p:cNvSpPr txBox="1"/>
            <p:nvPr/>
          </p:nvSpPr>
          <p:spPr>
            <a:xfrm>
              <a:off x="2576808" y="2921168"/>
              <a:ext cx="8925469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NZ" sz="6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Mia learns </a:t>
              </a:r>
              <a:br>
                <a:rPr lang="en-NZ" sz="6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NZ" sz="6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through </a:t>
              </a:r>
              <a:r>
                <a:rPr lang="en-NZ" sz="6000" b="1" dirty="0">
                  <a:solidFill>
                    <a:srgbClr val="F2D19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video</a:t>
              </a:r>
            </a:p>
          </p:txBody>
        </p:sp>
        <p:pic>
          <p:nvPicPr>
            <p:cNvPr id="4" name="Graphic 3" descr="Badge 1 with solid fill">
              <a:extLst>
                <a:ext uri="{FF2B5EF4-FFF2-40B4-BE49-F238E27FC236}">
                  <a16:creationId xmlns:a16="http://schemas.microsoft.com/office/drawing/2014/main" id="{C81DB7EF-05CA-2834-4C67-26DDF83D410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0167" y="2990664"/>
              <a:ext cx="1800000" cy="1800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C47BE2C0-5EF7-4AB8-301B-8DD6A2D6975D}"/>
              </a:ext>
            </a:extLst>
          </p:cNvPr>
          <p:cNvSpPr/>
          <p:nvPr/>
        </p:nvSpPr>
        <p:spPr>
          <a:xfrm>
            <a:off x="1035746" y="1639135"/>
            <a:ext cx="1195754" cy="1175657"/>
          </a:xfrm>
          <a:prstGeom prst="ellipse">
            <a:avLst/>
          </a:prstGeom>
          <a:solidFill>
            <a:srgbClr val="F2D1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9600" b="1" dirty="0">
                <a:solidFill>
                  <a:schemeClr val="tx1"/>
                </a:solidFill>
              </a:rPr>
              <a:t>1</a:t>
            </a:r>
            <a:endParaRPr lang="en-NZ" b="1" dirty="0">
              <a:solidFill>
                <a:schemeClr val="tx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6A2A370-8585-9CFD-E010-96AA2340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44139" y="3632541"/>
            <a:ext cx="8687394" cy="0"/>
          </a:xfrm>
          <a:prstGeom prst="line">
            <a:avLst/>
          </a:prstGeom>
          <a:ln>
            <a:solidFill>
              <a:srgbClr val="F2D1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F36256A-BE87-C752-5DAF-200E8774CD3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7621" y="399483"/>
            <a:ext cx="9220205" cy="6466117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C2DD843A-94DE-6FE4-0E18-60C0B90874A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7675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6BB59E-6821-06DE-A3A7-D48E5A2CA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05671BF-09C9-D209-25A9-0E9D46EC4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DE66E8-A9BB-49BB-C2EC-3CBC296A50E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4171" y="958426"/>
            <a:ext cx="9186020" cy="69790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048CE9-B070-4F60-9A4A-27C5852958F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2219" y="689982"/>
            <a:ext cx="2516818" cy="6439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055F6E-15F9-803E-5F18-FFE7021BDE2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2219" y="1684096"/>
            <a:ext cx="2476022" cy="642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0CBAF1-99AD-E8D1-2425-AC486873E8C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2219" y="3505199"/>
            <a:ext cx="2456493" cy="635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70B455-6A1D-AD28-ED8E-046D4E900F3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8654" y="4533529"/>
            <a:ext cx="1562100" cy="15621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E74BDEF-DC1B-3E09-0710-0E24584D3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03349" y="1203325"/>
            <a:ext cx="6740525" cy="4406900"/>
          </a:xfrm>
          <a:prstGeom prst="roundRect">
            <a:avLst>
              <a:gd name="adj" fmla="val 4345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0A5436-ADC5-74CC-4DC4-A8ACA48D73B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01055" y="1247775"/>
            <a:ext cx="3241092" cy="6259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A549D9-8122-4BCC-7926-C3754FF8B64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83637" y="1883381"/>
            <a:ext cx="4281244" cy="2425701"/>
          </a:xfrm>
          <a:prstGeom prst="rect">
            <a:avLst/>
          </a:prstGeom>
        </p:spPr>
      </p:pic>
      <p:pic>
        <p:nvPicPr>
          <p:cNvPr id="21" name="Graphic 20" descr="Cursor with solid fill">
            <a:extLst>
              <a:ext uri="{FF2B5EF4-FFF2-40B4-BE49-F238E27FC236}">
                <a16:creationId xmlns:a16="http://schemas.microsoft.com/office/drawing/2014/main" id="{06CE1EA6-A70B-6302-1157-AEF1217D4C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9613841">
            <a:off x="2415325" y="4456149"/>
            <a:ext cx="1216317" cy="12163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9529B9-9C82-AA90-8166-D95F189EF370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5780" y="1569290"/>
            <a:ext cx="304477" cy="30447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8CD9DDD-5E2E-A4A0-FCE0-3F355CD6F73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6410" y="1340816"/>
            <a:ext cx="1939541" cy="413191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13A9D15-57AE-3391-3FE9-A5A06959F4DF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896" y="4347695"/>
            <a:ext cx="2797023" cy="8164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FF84BE9-6741-2E0D-EE1D-81DCDE80949C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1784" y="5168310"/>
            <a:ext cx="2712222" cy="283705"/>
          </a:xfrm>
          <a:prstGeom prst="rect">
            <a:avLst/>
          </a:prstGeom>
        </p:spPr>
      </p:pic>
      <p:pic>
        <p:nvPicPr>
          <p:cNvPr id="25" name="Graphic 24" descr="Cursor with solid fill">
            <a:extLst>
              <a:ext uri="{FF2B5EF4-FFF2-40B4-BE49-F238E27FC236}">
                <a16:creationId xmlns:a16="http://schemas.microsoft.com/office/drawing/2014/main" id="{106A269B-C623-D24E-66FB-5703A518C4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9613841">
            <a:off x="2407433" y="4351495"/>
            <a:ext cx="1216317" cy="121631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F1F9BE-454A-E4F0-63D4-61BFFADA7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37896" y="5139213"/>
            <a:ext cx="2726110" cy="333521"/>
          </a:xfrm>
          <a:prstGeom prst="rect">
            <a:avLst/>
          </a:prstGeom>
          <a:noFill/>
          <a:ln w="28575">
            <a:solidFill>
              <a:srgbClr val="BC2152"/>
            </a:solidFill>
            <a:prstDash val="sysDash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6C9C5C8-8BE3-D8FB-7492-2DFA40E3111D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12219" y="2676825"/>
            <a:ext cx="2579501" cy="4782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7846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876FD4-206C-885B-F2C4-687DC3055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079BE76A-60D1-589B-207F-41A71569B835}"/>
              </a:ext>
            </a:extLst>
          </p:cNvPr>
          <p:cNvGrpSpPr/>
          <p:nvPr/>
        </p:nvGrpSpPr>
        <p:grpSpPr>
          <a:xfrm>
            <a:off x="191587" y="5977500"/>
            <a:ext cx="3653972" cy="661518"/>
            <a:chOff x="4496887" y="-1700739"/>
            <a:chExt cx="3653972" cy="661518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967E398D-5630-2913-7B3A-1E7A9F5680E0}"/>
                </a:ext>
              </a:extLst>
            </p:cNvPr>
            <p:cNvSpPr/>
            <p:nvPr/>
          </p:nvSpPr>
          <p:spPr>
            <a:xfrm>
              <a:off x="4496887" y="-1700739"/>
              <a:ext cx="3653972" cy="661518"/>
            </a:xfrm>
            <a:prstGeom prst="roundRect">
              <a:avLst>
                <a:gd name="adj" fmla="val 43546"/>
              </a:avLst>
            </a:prstGeom>
            <a:solidFill>
              <a:srgbClr val="BC2152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EE05FF8-E8DA-62FB-90FE-1706D705267A}"/>
                </a:ext>
              </a:extLst>
            </p:cNvPr>
            <p:cNvSpPr txBox="1"/>
            <p:nvPr/>
          </p:nvSpPr>
          <p:spPr>
            <a:xfrm>
              <a:off x="5082837" y="-1645314"/>
              <a:ext cx="30155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LEARNER VIEW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16C96F31-19F7-3917-DBE8-9C49728B3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0462" y="-1598596"/>
              <a:ext cx="443325" cy="443325"/>
            </a:xfrm>
            <a:prstGeom prst="rect">
              <a:avLst/>
            </a:prstGeom>
          </p:spPr>
        </p:pic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BB37C50F-E12C-261D-3602-60EB37CA3CE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6762" y="6115051"/>
            <a:ext cx="1963627" cy="3887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FC8A1C-5E72-D4A4-BAEA-DD285B0031C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804400" cy="5784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E38755-5BB8-53DD-C5E5-68FA9DB65C1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04400" y="0"/>
            <a:ext cx="2374900" cy="585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52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A0F81B-B32D-557E-EC84-190B3BE18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A94054-D8F8-D4E0-ED87-2949228CA5E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26BC4D-BBA5-E885-3404-8967E37FF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175671" y="907830"/>
            <a:ext cx="11297572" cy="2428642"/>
          </a:xfrm>
          <a:prstGeom prst="rect">
            <a:avLst/>
          </a:prstGeom>
          <a:solidFill>
            <a:srgbClr val="F2D194">
              <a:alpha val="74902"/>
            </a:srgbClr>
          </a:solidFill>
          <a:ln w="38100">
            <a:solidFill>
              <a:srgbClr val="BC21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75A7EF-799B-24C8-22C6-5665FA1E06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118" y="1317171"/>
            <a:ext cx="587829" cy="587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32B747-64AA-8CF9-2CEC-2675F16F96CE}"/>
              </a:ext>
            </a:extLst>
          </p:cNvPr>
          <p:cNvSpPr txBox="1"/>
          <p:nvPr/>
        </p:nvSpPr>
        <p:spPr>
          <a:xfrm>
            <a:off x="1063172" y="1349475"/>
            <a:ext cx="7903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Supporting learner agency and self-regulation.</a:t>
            </a:r>
            <a:endParaRPr lang="en-NZ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2D1760-DA14-055E-9BA3-5A9B5037224F}"/>
              </a:ext>
            </a:extLst>
          </p:cNvPr>
          <p:cNvSpPr txBox="1"/>
          <p:nvPr/>
        </p:nvSpPr>
        <p:spPr>
          <a:xfrm>
            <a:off x="1063172" y="2045593"/>
            <a:ext cx="79030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Mia can engage with the learning at her own pace, rather than relying on a one-off demonstration.</a:t>
            </a:r>
            <a:endParaRPr lang="en-NZ" sz="2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4D0DB5-510A-9887-7F6A-9D3380FF81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4300" y="439729"/>
            <a:ext cx="8890000" cy="641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75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13A741-5697-BE65-D2B0-D1E884AB1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A72D87-E6CB-09BE-5C20-634545265D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85740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0BCFBC6-29B7-2814-302B-26A29ABB0334}"/>
              </a:ext>
            </a:extLst>
          </p:cNvPr>
          <p:cNvGrpSpPr/>
          <p:nvPr/>
        </p:nvGrpSpPr>
        <p:grpSpPr>
          <a:xfrm>
            <a:off x="6477926" y="2928704"/>
            <a:ext cx="1833589" cy="475702"/>
            <a:chOff x="8181975" y="-1177954"/>
            <a:chExt cx="1833589" cy="47570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6ACCD43-FD7D-1BC7-6DF8-D4CCAA32BE67}"/>
                </a:ext>
              </a:extLst>
            </p:cNvPr>
            <p:cNvSpPr/>
            <p:nvPr/>
          </p:nvSpPr>
          <p:spPr>
            <a:xfrm>
              <a:off x="8181975" y="-1177954"/>
              <a:ext cx="1828800" cy="475702"/>
            </a:xfrm>
            <a:prstGeom prst="roundRect">
              <a:avLst>
                <a:gd name="adj" fmla="val 43546"/>
              </a:avLst>
            </a:prstGeom>
            <a:solidFill>
              <a:srgbClr val="F2D194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20" name="Graphic 19" descr="Circle with left arrow with solid fill">
              <a:extLst>
                <a:ext uri="{FF2B5EF4-FFF2-40B4-BE49-F238E27FC236}">
                  <a16:creationId xmlns:a16="http://schemas.microsoft.com/office/drawing/2014/main" id="{35E9A5BC-41B4-C7DB-20AE-DDFC6D406D2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9539863" y="-1177954"/>
              <a:ext cx="475701" cy="47570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D704E84-6739-3BFB-EA9D-714E564F8F1D}"/>
                </a:ext>
              </a:extLst>
            </p:cNvPr>
            <p:cNvSpPr txBox="1"/>
            <p:nvPr/>
          </p:nvSpPr>
          <p:spPr>
            <a:xfrm>
              <a:off x="8251825" y="-1118213"/>
              <a:ext cx="1362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b="1" dirty="0"/>
                <a:t>EDUCATOR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E909AC0-355A-ABFA-6293-4F9FCCCC57E6}"/>
              </a:ext>
            </a:extLst>
          </p:cNvPr>
          <p:cNvGrpSpPr/>
          <p:nvPr/>
        </p:nvGrpSpPr>
        <p:grpSpPr>
          <a:xfrm>
            <a:off x="191587" y="5977500"/>
            <a:ext cx="3653972" cy="661518"/>
            <a:chOff x="4496887" y="-1700739"/>
            <a:chExt cx="3653972" cy="661518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A69E429D-BA90-C096-774E-D580805953E1}"/>
                </a:ext>
              </a:extLst>
            </p:cNvPr>
            <p:cNvSpPr/>
            <p:nvPr/>
          </p:nvSpPr>
          <p:spPr>
            <a:xfrm>
              <a:off x="4496887" y="-1700739"/>
              <a:ext cx="3653972" cy="661518"/>
            </a:xfrm>
            <a:prstGeom prst="roundRect">
              <a:avLst>
                <a:gd name="adj" fmla="val 43546"/>
              </a:avLst>
            </a:prstGeom>
            <a:solidFill>
              <a:srgbClr val="BC2152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34059E-AFC4-DF69-5D9D-B08D7C231E3D}"/>
                </a:ext>
              </a:extLst>
            </p:cNvPr>
            <p:cNvSpPr txBox="1"/>
            <p:nvPr/>
          </p:nvSpPr>
          <p:spPr>
            <a:xfrm>
              <a:off x="5082837" y="-1645314"/>
              <a:ext cx="30155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LEARNER VIEW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C0275CA-7249-488C-A3B5-FAF920C5C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0462" y="-1598596"/>
              <a:ext cx="443325" cy="443325"/>
            </a:xfrm>
            <a:prstGeom prst="rect">
              <a:avLst/>
            </a:prstGeom>
          </p:spPr>
        </p:pic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8D3D226A-F4F6-E48D-9181-555C6B7E1AF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6762" y="6115051"/>
            <a:ext cx="1963627" cy="3887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959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C90E4C-0C3C-EFCE-E798-A0A5F230D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6671AE-08C3-A1BE-FE06-0688F671D0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85740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D903E4A-AC39-C867-37C7-1D09D973CEA6}"/>
              </a:ext>
            </a:extLst>
          </p:cNvPr>
          <p:cNvGrpSpPr/>
          <p:nvPr/>
        </p:nvGrpSpPr>
        <p:grpSpPr>
          <a:xfrm>
            <a:off x="8311515" y="823700"/>
            <a:ext cx="1833589" cy="475702"/>
            <a:chOff x="8181975" y="-1177954"/>
            <a:chExt cx="1833589" cy="475702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D1F9AFC-8419-4577-8E60-553AFF614F17}"/>
                </a:ext>
              </a:extLst>
            </p:cNvPr>
            <p:cNvSpPr/>
            <p:nvPr/>
          </p:nvSpPr>
          <p:spPr>
            <a:xfrm>
              <a:off x="8181975" y="-1177954"/>
              <a:ext cx="1828800" cy="475702"/>
            </a:xfrm>
            <a:prstGeom prst="roundRect">
              <a:avLst>
                <a:gd name="adj" fmla="val 43546"/>
              </a:avLst>
            </a:prstGeom>
            <a:solidFill>
              <a:srgbClr val="F2D194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9" name="Graphic 8" descr="Circle with left arrow with solid fill">
              <a:extLst>
                <a:ext uri="{FF2B5EF4-FFF2-40B4-BE49-F238E27FC236}">
                  <a16:creationId xmlns:a16="http://schemas.microsoft.com/office/drawing/2014/main" id="{21796C41-21A8-B5A9-C368-987E423F3F6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9539863" y="-1177954"/>
              <a:ext cx="475701" cy="47570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1E94915-EBE5-DD01-FC42-38877CBA3E1C}"/>
                </a:ext>
              </a:extLst>
            </p:cNvPr>
            <p:cNvSpPr txBox="1"/>
            <p:nvPr/>
          </p:nvSpPr>
          <p:spPr>
            <a:xfrm>
              <a:off x="8251825" y="-1118213"/>
              <a:ext cx="1362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b="1" dirty="0"/>
                <a:t>EDUCATOR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2418CCC-08A1-C1E7-A0FA-DFDBC720895A}"/>
              </a:ext>
            </a:extLst>
          </p:cNvPr>
          <p:cNvGrpSpPr/>
          <p:nvPr/>
        </p:nvGrpSpPr>
        <p:grpSpPr>
          <a:xfrm>
            <a:off x="191587" y="5977500"/>
            <a:ext cx="3653972" cy="661518"/>
            <a:chOff x="4496887" y="-1700739"/>
            <a:chExt cx="3653972" cy="66151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4114119-DF63-F8B8-70CE-2702CD286F9F}"/>
                </a:ext>
              </a:extLst>
            </p:cNvPr>
            <p:cNvSpPr/>
            <p:nvPr/>
          </p:nvSpPr>
          <p:spPr>
            <a:xfrm>
              <a:off x="4496887" y="-1700739"/>
              <a:ext cx="3653972" cy="661518"/>
            </a:xfrm>
            <a:prstGeom prst="roundRect">
              <a:avLst>
                <a:gd name="adj" fmla="val 43546"/>
              </a:avLst>
            </a:prstGeom>
            <a:solidFill>
              <a:srgbClr val="BC2152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DE52F39-C5B6-1155-9C89-D34C9EC706F0}"/>
                </a:ext>
              </a:extLst>
            </p:cNvPr>
            <p:cNvSpPr txBox="1"/>
            <p:nvPr/>
          </p:nvSpPr>
          <p:spPr>
            <a:xfrm>
              <a:off x="5082837" y="-1645314"/>
              <a:ext cx="30155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LEARNER VIEW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40B868D-49C7-6236-5E3F-DB5B760D6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0462" y="-1598596"/>
              <a:ext cx="443325" cy="443325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7B9DBD3-8B34-4880-0E31-06B7C5AFCFD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6762" y="6115051"/>
            <a:ext cx="1963627" cy="38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67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BA9508-AF18-5204-AB5A-34584C585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992F0C-8009-C4B1-AE29-41CC59BB222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86911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E02BC23-AEA2-D315-777A-2182C2FCE1CE}"/>
              </a:ext>
            </a:extLst>
          </p:cNvPr>
          <p:cNvGrpSpPr/>
          <p:nvPr/>
        </p:nvGrpSpPr>
        <p:grpSpPr>
          <a:xfrm>
            <a:off x="8150859" y="1656686"/>
            <a:ext cx="1633565" cy="475702"/>
            <a:chOff x="6451599" y="-1177954"/>
            <a:chExt cx="1633565" cy="475702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81561E1-6A4D-75FE-5114-06D6E94C7416}"/>
                </a:ext>
              </a:extLst>
            </p:cNvPr>
            <p:cNvSpPr/>
            <p:nvPr/>
          </p:nvSpPr>
          <p:spPr>
            <a:xfrm>
              <a:off x="6451599" y="-1177954"/>
              <a:ext cx="1628775" cy="475702"/>
            </a:xfrm>
            <a:prstGeom prst="roundRect">
              <a:avLst>
                <a:gd name="adj" fmla="val 43546"/>
              </a:avLst>
            </a:prstGeom>
            <a:solidFill>
              <a:srgbClr val="BC2152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6" name="Graphic 5" descr="Circle with left arrow with solid fill">
              <a:extLst>
                <a:ext uri="{FF2B5EF4-FFF2-40B4-BE49-F238E27FC236}">
                  <a16:creationId xmlns:a16="http://schemas.microsoft.com/office/drawing/2014/main" id="{56A46604-DD98-D606-AE42-4B67C68CC0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7609463" y="-1177954"/>
              <a:ext cx="475701" cy="47570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E6C4A4F-CA4C-6395-3442-5F56DD3DF1D8}"/>
                </a:ext>
              </a:extLst>
            </p:cNvPr>
            <p:cNvSpPr txBox="1"/>
            <p:nvPr/>
          </p:nvSpPr>
          <p:spPr>
            <a:xfrm>
              <a:off x="6505575" y="-1124563"/>
              <a:ext cx="11705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LEARNER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730E8AF-7998-25E7-4ABB-4E542F91AE43}"/>
              </a:ext>
            </a:extLst>
          </p:cNvPr>
          <p:cNvGrpSpPr/>
          <p:nvPr/>
        </p:nvGrpSpPr>
        <p:grpSpPr>
          <a:xfrm>
            <a:off x="191587" y="5977500"/>
            <a:ext cx="3653972" cy="661518"/>
            <a:chOff x="4496887" y="-1700739"/>
            <a:chExt cx="3653972" cy="661518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9A453886-1758-DE39-6A3A-7899CFDC7DFD}"/>
                </a:ext>
              </a:extLst>
            </p:cNvPr>
            <p:cNvSpPr/>
            <p:nvPr/>
          </p:nvSpPr>
          <p:spPr>
            <a:xfrm>
              <a:off x="4496887" y="-1700739"/>
              <a:ext cx="3653972" cy="661518"/>
            </a:xfrm>
            <a:prstGeom prst="roundRect">
              <a:avLst>
                <a:gd name="adj" fmla="val 43546"/>
              </a:avLst>
            </a:prstGeom>
            <a:solidFill>
              <a:srgbClr val="BC2152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19F9645-0132-8DFF-B64F-5A6856CCFAD0}"/>
                </a:ext>
              </a:extLst>
            </p:cNvPr>
            <p:cNvSpPr txBox="1"/>
            <p:nvPr/>
          </p:nvSpPr>
          <p:spPr>
            <a:xfrm>
              <a:off x="5082837" y="-1645314"/>
              <a:ext cx="30155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LEARNER VIEW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7BDBAE2-2FF3-0EB1-E726-563073481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0462" y="-1598596"/>
              <a:ext cx="443325" cy="443325"/>
            </a:xfrm>
            <a:prstGeom prst="rect">
              <a:avLst/>
            </a:prstGeom>
          </p:spPr>
        </p:pic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C61534A5-09FD-83DC-8EE6-3D3219314AC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6762" y="6115051"/>
            <a:ext cx="1963627" cy="3887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B2AAF1E-3D08-0749-1AD2-9E55238DA5C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07824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D43864-96B3-AEE4-B83E-59F52AB0A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55B28C-CFE0-36A0-476D-0B5BC3056D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86911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5D50E5B-64E4-CDBD-3A6B-E6DFBA00530F}"/>
              </a:ext>
            </a:extLst>
          </p:cNvPr>
          <p:cNvGrpSpPr/>
          <p:nvPr/>
        </p:nvGrpSpPr>
        <p:grpSpPr>
          <a:xfrm>
            <a:off x="8150859" y="3345786"/>
            <a:ext cx="1633565" cy="475702"/>
            <a:chOff x="6451599" y="-1177954"/>
            <a:chExt cx="1633565" cy="475702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E30B26F-0194-D0B5-8E89-81798477F420}"/>
                </a:ext>
              </a:extLst>
            </p:cNvPr>
            <p:cNvSpPr/>
            <p:nvPr/>
          </p:nvSpPr>
          <p:spPr>
            <a:xfrm>
              <a:off x="6451599" y="-1177954"/>
              <a:ext cx="1628775" cy="475702"/>
            </a:xfrm>
            <a:prstGeom prst="roundRect">
              <a:avLst>
                <a:gd name="adj" fmla="val 43546"/>
              </a:avLst>
            </a:prstGeom>
            <a:solidFill>
              <a:srgbClr val="BC2152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6" name="Graphic 5" descr="Circle with left arrow with solid fill">
              <a:extLst>
                <a:ext uri="{FF2B5EF4-FFF2-40B4-BE49-F238E27FC236}">
                  <a16:creationId xmlns:a16="http://schemas.microsoft.com/office/drawing/2014/main" id="{04072F85-E0FF-179E-56CB-57C7AF8A0FF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7609463" y="-1177954"/>
              <a:ext cx="475701" cy="47570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C7E4151-4E9A-765B-1EE1-598120DE34AD}"/>
                </a:ext>
              </a:extLst>
            </p:cNvPr>
            <p:cNvSpPr txBox="1"/>
            <p:nvPr/>
          </p:nvSpPr>
          <p:spPr>
            <a:xfrm>
              <a:off x="6505575" y="-1124563"/>
              <a:ext cx="11705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LEARNER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AE13966-219E-B5B8-6E41-3A24219344C4}"/>
              </a:ext>
            </a:extLst>
          </p:cNvPr>
          <p:cNvGrpSpPr/>
          <p:nvPr/>
        </p:nvGrpSpPr>
        <p:grpSpPr>
          <a:xfrm>
            <a:off x="191587" y="5977500"/>
            <a:ext cx="3653972" cy="661518"/>
            <a:chOff x="4496887" y="-1700739"/>
            <a:chExt cx="3653972" cy="661518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AED24221-425F-9282-D444-53232FA3CF03}"/>
                </a:ext>
              </a:extLst>
            </p:cNvPr>
            <p:cNvSpPr/>
            <p:nvPr/>
          </p:nvSpPr>
          <p:spPr>
            <a:xfrm>
              <a:off x="4496887" y="-1700739"/>
              <a:ext cx="3653972" cy="661518"/>
            </a:xfrm>
            <a:prstGeom prst="roundRect">
              <a:avLst>
                <a:gd name="adj" fmla="val 43546"/>
              </a:avLst>
            </a:prstGeom>
            <a:solidFill>
              <a:srgbClr val="BC2152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1B41D1D-23BC-1CE0-97F5-A810C0AE5B3A}"/>
                </a:ext>
              </a:extLst>
            </p:cNvPr>
            <p:cNvSpPr txBox="1"/>
            <p:nvPr/>
          </p:nvSpPr>
          <p:spPr>
            <a:xfrm>
              <a:off x="5082837" y="-1645314"/>
              <a:ext cx="30155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LEARNER VIEW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E11A1A5-EB4D-2DE3-7F98-D4E2E7961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0462" y="-1598596"/>
              <a:ext cx="443325" cy="443325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14D0DA6-3F65-088D-524B-DDE461F69BA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6762" y="6115051"/>
            <a:ext cx="1963627" cy="38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91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096988-FAB3-E6DD-8D3B-EACE5DAAE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E0D7031B-4C42-517D-6566-461F6807627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A3F508B-8121-29B2-3DA5-6A5266986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074071" y="1130300"/>
            <a:ext cx="11424572" cy="3610429"/>
          </a:xfrm>
          <a:prstGeom prst="rect">
            <a:avLst/>
          </a:prstGeom>
          <a:solidFill>
            <a:srgbClr val="F2D194">
              <a:alpha val="74902"/>
            </a:srgbClr>
          </a:solidFill>
          <a:ln w="38100">
            <a:solidFill>
              <a:srgbClr val="BC21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DDF8E4E-569E-2F76-1D95-29450F29FD9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919" y="1532663"/>
            <a:ext cx="587829" cy="587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625E2B2-0EB9-0F1B-F464-1B5E84581363}"/>
              </a:ext>
            </a:extLst>
          </p:cNvPr>
          <p:cNvSpPr txBox="1"/>
          <p:nvPr/>
        </p:nvSpPr>
        <p:spPr>
          <a:xfrm>
            <a:off x="1417473" y="1564967"/>
            <a:ext cx="85393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800" b="1" dirty="0"/>
              <a:t>Aligns with UDL's emphasis on active engagement.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EFBBD7-5FFC-37AF-BC7B-22D7D02441E7}"/>
              </a:ext>
            </a:extLst>
          </p:cNvPr>
          <p:cNvSpPr txBox="1"/>
          <p:nvPr/>
        </p:nvSpPr>
        <p:spPr>
          <a:xfrm>
            <a:off x="1417472" y="2088646"/>
            <a:ext cx="7903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Mia is not passively consuming information.</a:t>
            </a:r>
            <a:endParaRPr lang="en-NZ" sz="28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29C1E8B-219C-94D2-F1A0-5996AD86AE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919" y="2962184"/>
            <a:ext cx="587829" cy="587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1FD3EAD-A0D0-C1C1-FCF6-FEF96C34A8FE}"/>
              </a:ext>
            </a:extLst>
          </p:cNvPr>
          <p:cNvSpPr txBox="1"/>
          <p:nvPr/>
        </p:nvSpPr>
        <p:spPr>
          <a:xfrm>
            <a:off x="1417472" y="2994488"/>
            <a:ext cx="101418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Multiple means of action and expression</a:t>
            </a:r>
            <a:r>
              <a:rPr lang="en-NZ" sz="2800" b="1" dirty="0"/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865B15-B755-CF12-460D-B86E2273A57A}"/>
              </a:ext>
            </a:extLst>
          </p:cNvPr>
          <p:cNvSpPr txBox="1"/>
          <p:nvPr/>
        </p:nvSpPr>
        <p:spPr>
          <a:xfrm>
            <a:off x="1417472" y="3518167"/>
            <a:ext cx="79030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Mia is not restricted to responding </a:t>
            </a:r>
            <a:br>
              <a:rPr lang="en-US" sz="2800" dirty="0"/>
            </a:br>
            <a:r>
              <a:rPr lang="en-US" sz="2800" dirty="0"/>
              <a:t>in one way.</a:t>
            </a:r>
            <a:endParaRPr lang="en-NZ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929EB9-4C4B-2D9C-1F96-DDEB5167ED1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06071" y="1320800"/>
            <a:ext cx="4610196" cy="553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08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B254E2-D35C-51B0-66D5-BFFE778E1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FD77A2-ACFB-D3F9-BC78-52022AFF9D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869117"/>
          </a:xfrm>
          <a:prstGeom prst="rect">
            <a:avLst/>
          </a:prstGeom>
        </p:spPr>
      </p:pic>
      <p:pic>
        <p:nvPicPr>
          <p:cNvPr id="2" name="Graphic 1" descr="Cursor with solid fill">
            <a:extLst>
              <a:ext uri="{FF2B5EF4-FFF2-40B4-BE49-F238E27FC236}">
                <a16:creationId xmlns:a16="http://schemas.microsoft.com/office/drawing/2014/main" id="{F66D5E4F-A749-2531-FE39-6EE5E3132C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822358" y="4468429"/>
            <a:ext cx="1216317" cy="121631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BDF91F1-84C7-1148-45FF-7E10807E861B}"/>
              </a:ext>
            </a:extLst>
          </p:cNvPr>
          <p:cNvGrpSpPr/>
          <p:nvPr/>
        </p:nvGrpSpPr>
        <p:grpSpPr>
          <a:xfrm>
            <a:off x="191587" y="5977500"/>
            <a:ext cx="3653972" cy="661518"/>
            <a:chOff x="4496887" y="-1700739"/>
            <a:chExt cx="3653972" cy="661518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7F30362-31F1-B10C-849A-59A3CA1336D7}"/>
                </a:ext>
              </a:extLst>
            </p:cNvPr>
            <p:cNvSpPr/>
            <p:nvPr/>
          </p:nvSpPr>
          <p:spPr>
            <a:xfrm>
              <a:off x="4496887" y="-1700739"/>
              <a:ext cx="3653972" cy="661518"/>
            </a:xfrm>
            <a:prstGeom prst="roundRect">
              <a:avLst>
                <a:gd name="adj" fmla="val 43546"/>
              </a:avLst>
            </a:prstGeom>
            <a:solidFill>
              <a:srgbClr val="BC2152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9F60AE-3150-2C1C-19B1-27618F7308E8}"/>
                </a:ext>
              </a:extLst>
            </p:cNvPr>
            <p:cNvSpPr txBox="1"/>
            <p:nvPr/>
          </p:nvSpPr>
          <p:spPr>
            <a:xfrm>
              <a:off x="5082837" y="-1645314"/>
              <a:ext cx="30155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LEARNER VIEW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8502EAF-FB15-17D8-CC7F-4B7E007A0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0462" y="-1598596"/>
              <a:ext cx="443325" cy="443325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BB6C3145-BFDD-CC02-50C1-C12F90B30DC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6762" y="6115051"/>
            <a:ext cx="1963627" cy="38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98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2E51C5-27F2-642F-1B03-60F846D07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B1E868-B4F0-8B80-BE19-EAAA6E7F55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968"/>
            <a:ext cx="12192000" cy="586624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475DA8B-68C4-1702-90A4-7F6AE06EFCF6}"/>
              </a:ext>
            </a:extLst>
          </p:cNvPr>
          <p:cNvGrpSpPr/>
          <p:nvPr/>
        </p:nvGrpSpPr>
        <p:grpSpPr>
          <a:xfrm>
            <a:off x="191587" y="5977500"/>
            <a:ext cx="3653972" cy="661518"/>
            <a:chOff x="4496887" y="-1700739"/>
            <a:chExt cx="3653972" cy="661518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2305965-BB33-2175-DF1A-3A7C903CD5B0}"/>
                </a:ext>
              </a:extLst>
            </p:cNvPr>
            <p:cNvSpPr/>
            <p:nvPr/>
          </p:nvSpPr>
          <p:spPr>
            <a:xfrm>
              <a:off x="4496887" y="-1700739"/>
              <a:ext cx="3653972" cy="661518"/>
            </a:xfrm>
            <a:prstGeom prst="roundRect">
              <a:avLst>
                <a:gd name="adj" fmla="val 43546"/>
              </a:avLst>
            </a:prstGeom>
            <a:solidFill>
              <a:srgbClr val="BC2152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782545D-BD30-00F3-680E-0669CE596145}"/>
                </a:ext>
              </a:extLst>
            </p:cNvPr>
            <p:cNvSpPr txBox="1"/>
            <p:nvPr/>
          </p:nvSpPr>
          <p:spPr>
            <a:xfrm>
              <a:off x="5082837" y="-1645314"/>
              <a:ext cx="30155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LEARNER VIEW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970C416-56BE-9B92-6E73-69084C57F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0462" y="-1598596"/>
              <a:ext cx="443325" cy="443325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31C54B9D-17B7-398F-C2EA-27F7E993191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6762" y="6115051"/>
            <a:ext cx="1963627" cy="3887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3D41C1-A467-40A0-B205-D10D57D00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25486" y="525293"/>
            <a:ext cx="7114625" cy="4844993"/>
          </a:xfrm>
          <a:prstGeom prst="rect">
            <a:avLst/>
          </a:prstGeom>
          <a:noFill/>
          <a:ln w="57150">
            <a:solidFill>
              <a:srgbClr val="BC215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9C2BF5D-337D-E809-78E5-061188167895}"/>
              </a:ext>
            </a:extLst>
          </p:cNvPr>
          <p:cNvSpPr/>
          <p:nvPr/>
        </p:nvSpPr>
        <p:spPr>
          <a:xfrm rot="18900000">
            <a:off x="-1307995" y="377404"/>
            <a:ext cx="4224150" cy="719399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4000" b="1" dirty="0">
                <a:solidFill>
                  <a:schemeClr val="tx1"/>
                </a:solidFill>
              </a:rPr>
              <a:t>rubric</a:t>
            </a:r>
          </a:p>
        </p:txBody>
      </p:sp>
    </p:spTree>
    <p:extLst>
      <p:ext uri="{BB962C8B-B14F-4D97-AF65-F5344CB8AC3E}">
        <p14:creationId xmlns:p14="http://schemas.microsoft.com/office/powerpoint/2010/main" val="391542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843DDE-40AB-CB73-A8FB-23AA43F71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263414-0640-BC06-D152-B2DFFEE149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5400"/>
            <a:ext cx="12192000" cy="584990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43D1DC68-DB63-E93B-27F4-D4254C8C8C1E}"/>
              </a:ext>
            </a:extLst>
          </p:cNvPr>
          <p:cNvGrpSpPr/>
          <p:nvPr/>
        </p:nvGrpSpPr>
        <p:grpSpPr>
          <a:xfrm>
            <a:off x="197954" y="5958650"/>
            <a:ext cx="4043846" cy="661518"/>
            <a:chOff x="-500546" y="-1809812"/>
            <a:chExt cx="4043846" cy="661518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FF399E34-2E1B-A4D2-290A-C51D74884EBC}"/>
                </a:ext>
              </a:extLst>
            </p:cNvPr>
            <p:cNvSpPr/>
            <p:nvPr/>
          </p:nvSpPr>
          <p:spPr>
            <a:xfrm>
              <a:off x="-500546" y="-1809812"/>
              <a:ext cx="4043846" cy="661518"/>
            </a:xfrm>
            <a:prstGeom prst="roundRect">
              <a:avLst>
                <a:gd name="adj" fmla="val 43546"/>
              </a:avLst>
            </a:prstGeom>
            <a:solidFill>
              <a:srgbClr val="F2D194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3F49081-1EE1-90CD-E0C6-DDE0671703B0}"/>
                </a:ext>
              </a:extLst>
            </p:cNvPr>
            <p:cNvSpPr txBox="1"/>
            <p:nvPr/>
          </p:nvSpPr>
          <p:spPr>
            <a:xfrm>
              <a:off x="85404" y="-1754387"/>
              <a:ext cx="33564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3200" b="1" dirty="0"/>
                <a:t>EDUCATOR VIEW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B1397AB-CCC6-7696-9785-1D2242292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43390" y="-1680750"/>
              <a:ext cx="428794" cy="428794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60144E8C-5DE2-E5F9-D5FA-4082730ADE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29500" y="25400"/>
            <a:ext cx="2413000" cy="5875303"/>
          </a:xfrm>
          <a:prstGeom prst="rect">
            <a:avLst/>
          </a:prstGeom>
          <a:noFill/>
          <a:ln w="57150">
            <a:solidFill>
              <a:srgbClr val="BC215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2C9469-6F5D-749A-8A35-1A07211A8720}"/>
              </a:ext>
            </a:extLst>
          </p:cNvPr>
          <p:cNvSpPr txBox="1"/>
          <p:nvPr/>
        </p:nvSpPr>
        <p:spPr>
          <a:xfrm>
            <a:off x="9934756" y="4755619"/>
            <a:ext cx="20000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NZ" dirty="0"/>
              <a:t>Job well done!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C5BC022-3C01-A317-ED48-82C1A6FC04F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6762" y="6115051"/>
            <a:ext cx="1963627" cy="38879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E720186-9A9A-7338-2C9A-C93CE108DED3}"/>
              </a:ext>
            </a:extLst>
          </p:cNvPr>
          <p:cNvGrpSpPr/>
          <p:nvPr/>
        </p:nvGrpSpPr>
        <p:grpSpPr>
          <a:xfrm>
            <a:off x="5716062" y="506995"/>
            <a:ext cx="1897724" cy="475702"/>
            <a:chOff x="5283200" y="-1169612"/>
            <a:chExt cx="1897724" cy="475702"/>
          </a:xfrm>
          <a:solidFill>
            <a:srgbClr val="E2C3CC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34F52104-76D9-02FB-15E8-247FC29B8470}"/>
                </a:ext>
              </a:extLst>
            </p:cNvPr>
            <p:cNvSpPr/>
            <p:nvPr/>
          </p:nvSpPr>
          <p:spPr>
            <a:xfrm>
              <a:off x="5283200" y="-1169612"/>
              <a:ext cx="1892934" cy="475702"/>
            </a:xfrm>
            <a:prstGeom prst="roundRect">
              <a:avLst>
                <a:gd name="adj" fmla="val 43546"/>
              </a:avLst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4" name="Graphic 3" descr="Circle with left arrow with solid fill">
              <a:extLst>
                <a:ext uri="{FF2B5EF4-FFF2-40B4-BE49-F238E27FC236}">
                  <a16:creationId xmlns:a16="http://schemas.microsoft.com/office/drawing/2014/main" id="{19BBE296-172A-7F89-6ECA-FC071A4A8D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6705223" y="-1169612"/>
              <a:ext cx="475701" cy="47570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9FFFB1F-ED1E-0971-8E1E-5A02241C1A41}"/>
                </a:ext>
              </a:extLst>
            </p:cNvPr>
            <p:cNvSpPr txBox="1"/>
            <p:nvPr/>
          </p:nvSpPr>
          <p:spPr>
            <a:xfrm>
              <a:off x="5391785" y="-1116221"/>
              <a:ext cx="1323054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NZ" b="1" dirty="0"/>
                <a:t>FEEDBACK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887081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DE1F7D-4A7B-6184-6B3D-F67BC3C7D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580906-9947-F273-99A0-AE81732B74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87530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289C929B-A2F8-B2BD-3159-A384B552EA5C}"/>
              </a:ext>
            </a:extLst>
          </p:cNvPr>
          <p:cNvGrpSpPr/>
          <p:nvPr/>
        </p:nvGrpSpPr>
        <p:grpSpPr>
          <a:xfrm>
            <a:off x="197954" y="5958650"/>
            <a:ext cx="4043846" cy="661518"/>
            <a:chOff x="-500546" y="-1809812"/>
            <a:chExt cx="4043846" cy="661518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E2027624-283A-9AF4-F1C8-5B22842C2B1E}"/>
                </a:ext>
              </a:extLst>
            </p:cNvPr>
            <p:cNvSpPr/>
            <p:nvPr/>
          </p:nvSpPr>
          <p:spPr>
            <a:xfrm>
              <a:off x="-500546" y="-1809812"/>
              <a:ext cx="4043846" cy="661518"/>
            </a:xfrm>
            <a:prstGeom prst="roundRect">
              <a:avLst>
                <a:gd name="adj" fmla="val 43546"/>
              </a:avLst>
            </a:prstGeom>
            <a:solidFill>
              <a:srgbClr val="F2D194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A89FA5A-DCEB-6EB9-EFCF-CC674F8591B2}"/>
                </a:ext>
              </a:extLst>
            </p:cNvPr>
            <p:cNvSpPr txBox="1"/>
            <p:nvPr/>
          </p:nvSpPr>
          <p:spPr>
            <a:xfrm>
              <a:off x="85404" y="-1754387"/>
              <a:ext cx="33564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3200" b="1" dirty="0"/>
                <a:t>EDUCATOR VIEW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8E3D2E8-E402-7453-7A5E-32C2FC28C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43390" y="-1680750"/>
              <a:ext cx="428794" cy="42879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2594A17-2302-5020-4343-3C164CE4E04F}"/>
              </a:ext>
            </a:extLst>
          </p:cNvPr>
          <p:cNvSpPr txBox="1"/>
          <p:nvPr/>
        </p:nvSpPr>
        <p:spPr>
          <a:xfrm>
            <a:off x="9934756" y="4755619"/>
            <a:ext cx="20000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NZ" dirty="0"/>
              <a:t>Job well done!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6D0310-931D-4126-EEF4-A2BADEE24F4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6762" y="6115051"/>
            <a:ext cx="1963627" cy="3887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AD19AFF-3AE4-C377-C40B-9EFCDA886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29500" y="25400"/>
            <a:ext cx="2413000" cy="5875303"/>
          </a:xfrm>
          <a:prstGeom prst="rect">
            <a:avLst/>
          </a:prstGeom>
          <a:noFill/>
          <a:ln w="57150">
            <a:solidFill>
              <a:srgbClr val="BC215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2EF3CA4-9603-3D44-1985-44A85AABF500}"/>
              </a:ext>
            </a:extLst>
          </p:cNvPr>
          <p:cNvGrpSpPr/>
          <p:nvPr/>
        </p:nvGrpSpPr>
        <p:grpSpPr>
          <a:xfrm>
            <a:off x="5667375" y="2873480"/>
            <a:ext cx="1833589" cy="475702"/>
            <a:chOff x="8181975" y="-1177954"/>
            <a:chExt cx="1833589" cy="47570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805421B0-5228-BDB6-4177-A2B23F87D4A5}"/>
                </a:ext>
              </a:extLst>
            </p:cNvPr>
            <p:cNvSpPr/>
            <p:nvPr/>
          </p:nvSpPr>
          <p:spPr>
            <a:xfrm>
              <a:off x="8181975" y="-1177954"/>
              <a:ext cx="1828800" cy="475702"/>
            </a:xfrm>
            <a:prstGeom prst="roundRect">
              <a:avLst>
                <a:gd name="adj" fmla="val 43546"/>
              </a:avLst>
            </a:prstGeom>
            <a:solidFill>
              <a:srgbClr val="F2D194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18" name="Graphic 17" descr="Circle with left arrow with solid fill">
              <a:extLst>
                <a:ext uri="{FF2B5EF4-FFF2-40B4-BE49-F238E27FC236}">
                  <a16:creationId xmlns:a16="http://schemas.microsoft.com/office/drawing/2014/main" id="{C284FCDB-4778-E565-19FB-3A311604D2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9539863" y="-1177954"/>
              <a:ext cx="475701" cy="475701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795F543-A054-259A-BF7C-35CA9993DBC1}"/>
                </a:ext>
              </a:extLst>
            </p:cNvPr>
            <p:cNvSpPr txBox="1"/>
            <p:nvPr/>
          </p:nvSpPr>
          <p:spPr>
            <a:xfrm>
              <a:off x="8251825" y="-1118213"/>
              <a:ext cx="1362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b="1" dirty="0"/>
                <a:t>EDUCATOR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946903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00E266-CD99-6641-828E-9772AAA49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2B8EAA-9304-A81B-86CA-B97F4803D3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87530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344FD45-3D35-0978-9639-BC9703361F45}"/>
              </a:ext>
            </a:extLst>
          </p:cNvPr>
          <p:cNvGrpSpPr/>
          <p:nvPr/>
        </p:nvGrpSpPr>
        <p:grpSpPr>
          <a:xfrm>
            <a:off x="197954" y="5958650"/>
            <a:ext cx="4043846" cy="661518"/>
            <a:chOff x="-500546" y="-1809812"/>
            <a:chExt cx="4043846" cy="661518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A13F48F3-04C2-5D5F-2C45-5677D8AA07B4}"/>
                </a:ext>
              </a:extLst>
            </p:cNvPr>
            <p:cNvSpPr/>
            <p:nvPr/>
          </p:nvSpPr>
          <p:spPr>
            <a:xfrm>
              <a:off x="-500546" y="-1809812"/>
              <a:ext cx="4043846" cy="661518"/>
            </a:xfrm>
            <a:prstGeom prst="roundRect">
              <a:avLst>
                <a:gd name="adj" fmla="val 43546"/>
              </a:avLst>
            </a:prstGeom>
            <a:solidFill>
              <a:srgbClr val="F2D194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F296363-03E1-0E70-D44C-6BC7F4943EFB}"/>
                </a:ext>
              </a:extLst>
            </p:cNvPr>
            <p:cNvSpPr txBox="1"/>
            <p:nvPr/>
          </p:nvSpPr>
          <p:spPr>
            <a:xfrm>
              <a:off x="85404" y="-1754387"/>
              <a:ext cx="33564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3200" b="1" dirty="0"/>
                <a:t>EDUCATOR VIEW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13C6D9C-E87D-8C77-7EBC-9DEF44789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43390" y="-1680750"/>
              <a:ext cx="428794" cy="428794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10FAF843-1D5A-3FFB-DCD9-DCD5747B3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0" y="25400"/>
            <a:ext cx="2413000" cy="5875303"/>
          </a:xfrm>
          <a:prstGeom prst="rect">
            <a:avLst/>
          </a:prstGeom>
          <a:noFill/>
          <a:ln w="57150">
            <a:solidFill>
              <a:srgbClr val="BC215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3D24AC-AAC9-C44C-69BE-75408F855FD7}"/>
              </a:ext>
            </a:extLst>
          </p:cNvPr>
          <p:cNvSpPr txBox="1"/>
          <p:nvPr/>
        </p:nvSpPr>
        <p:spPr>
          <a:xfrm>
            <a:off x="9934756" y="4755619"/>
            <a:ext cx="20000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NZ" dirty="0"/>
              <a:t>Job well done!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27DC8F-F9D2-5BC0-DFF4-75F3519556E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6762" y="6115051"/>
            <a:ext cx="1963627" cy="38879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1F61A7C-1AF4-43C7-77B5-4C2F9B30356B}"/>
              </a:ext>
            </a:extLst>
          </p:cNvPr>
          <p:cNvGrpSpPr/>
          <p:nvPr/>
        </p:nvGrpSpPr>
        <p:grpSpPr>
          <a:xfrm>
            <a:off x="8310742" y="220971"/>
            <a:ext cx="1624014" cy="475702"/>
            <a:chOff x="1866899" y="-1222591"/>
            <a:chExt cx="1624014" cy="475702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42462CC-83D4-B3C5-1B6F-3E50E6A97C8D}"/>
                </a:ext>
              </a:extLst>
            </p:cNvPr>
            <p:cNvSpPr/>
            <p:nvPr/>
          </p:nvSpPr>
          <p:spPr>
            <a:xfrm>
              <a:off x="1866899" y="-1222591"/>
              <a:ext cx="1619223" cy="475702"/>
            </a:xfrm>
            <a:prstGeom prst="roundRect">
              <a:avLst>
                <a:gd name="adj" fmla="val 43546"/>
              </a:avLst>
            </a:prstGeom>
            <a:solidFill>
              <a:srgbClr val="E2C3CC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9" name="Graphic 8" descr="Circle with left arrow with solid fill">
              <a:extLst>
                <a:ext uri="{FF2B5EF4-FFF2-40B4-BE49-F238E27FC236}">
                  <a16:creationId xmlns:a16="http://schemas.microsoft.com/office/drawing/2014/main" id="{D31789B0-8888-FBCF-0146-D813D81557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3015212" y="-1222591"/>
              <a:ext cx="475701" cy="47570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B06103D-8627-59B7-88AB-033D3960D433}"/>
                </a:ext>
              </a:extLst>
            </p:cNvPr>
            <p:cNvSpPr txBox="1"/>
            <p:nvPr/>
          </p:nvSpPr>
          <p:spPr>
            <a:xfrm>
              <a:off x="1920849" y="-1169200"/>
              <a:ext cx="12006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b="1" dirty="0"/>
                <a:t>GRADING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3494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EC3E3A-A89B-4BB6-F839-22DCB7AAD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D04286-EF99-9D6E-96ED-379940A316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5400"/>
            <a:ext cx="12192000" cy="584990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4FD42DA-FFA9-D006-CF7D-0287FFF0C2DE}"/>
              </a:ext>
            </a:extLst>
          </p:cNvPr>
          <p:cNvGrpSpPr/>
          <p:nvPr/>
        </p:nvGrpSpPr>
        <p:grpSpPr>
          <a:xfrm>
            <a:off x="197954" y="5958650"/>
            <a:ext cx="4043846" cy="661518"/>
            <a:chOff x="-500546" y="-1809812"/>
            <a:chExt cx="4043846" cy="661518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15860B6B-6B43-EBBB-5908-BF83E55D8CA5}"/>
                </a:ext>
              </a:extLst>
            </p:cNvPr>
            <p:cNvSpPr/>
            <p:nvPr/>
          </p:nvSpPr>
          <p:spPr>
            <a:xfrm>
              <a:off x="-500546" y="-1809812"/>
              <a:ext cx="4043846" cy="661518"/>
            </a:xfrm>
            <a:prstGeom prst="roundRect">
              <a:avLst>
                <a:gd name="adj" fmla="val 43546"/>
              </a:avLst>
            </a:prstGeom>
            <a:solidFill>
              <a:srgbClr val="F2D194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7041DF-8CDB-999E-5971-B2468E8771E1}"/>
                </a:ext>
              </a:extLst>
            </p:cNvPr>
            <p:cNvSpPr txBox="1"/>
            <p:nvPr/>
          </p:nvSpPr>
          <p:spPr>
            <a:xfrm>
              <a:off x="85404" y="-1754387"/>
              <a:ext cx="33564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3200" b="1" dirty="0"/>
                <a:t>EDUCATOR VIEW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759E97D-1BC6-0C4D-60BC-C890B0485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43390" y="-1680750"/>
              <a:ext cx="428794" cy="42879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6D00E52-DA36-0325-DC95-6874C62C74C5}"/>
              </a:ext>
            </a:extLst>
          </p:cNvPr>
          <p:cNvSpPr txBox="1"/>
          <p:nvPr/>
        </p:nvSpPr>
        <p:spPr>
          <a:xfrm>
            <a:off x="9934756" y="4755619"/>
            <a:ext cx="20000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NZ" dirty="0"/>
              <a:t>Job well done!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43CD39-7D92-15DD-E4F8-EABCDFA3679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6762" y="6115051"/>
            <a:ext cx="1963627" cy="3887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20B2159-6670-F490-694E-B7563D12F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0" y="25400"/>
            <a:ext cx="2413000" cy="5875303"/>
          </a:xfrm>
          <a:prstGeom prst="rect">
            <a:avLst/>
          </a:prstGeom>
          <a:noFill/>
          <a:ln w="57150">
            <a:solidFill>
              <a:srgbClr val="BC215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9852C1-5953-582D-CFAA-4F19E4778C3D}"/>
              </a:ext>
            </a:extLst>
          </p:cNvPr>
          <p:cNvGrpSpPr/>
          <p:nvPr/>
        </p:nvGrpSpPr>
        <p:grpSpPr>
          <a:xfrm>
            <a:off x="8198041" y="364956"/>
            <a:ext cx="1833589" cy="475702"/>
            <a:chOff x="8181975" y="-1177954"/>
            <a:chExt cx="1833589" cy="47570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63F24FA-5138-767F-0FFD-14F471978A4D}"/>
                </a:ext>
              </a:extLst>
            </p:cNvPr>
            <p:cNvSpPr/>
            <p:nvPr/>
          </p:nvSpPr>
          <p:spPr>
            <a:xfrm>
              <a:off x="8181975" y="-1177954"/>
              <a:ext cx="1828800" cy="475702"/>
            </a:xfrm>
            <a:prstGeom prst="roundRect">
              <a:avLst>
                <a:gd name="adj" fmla="val 43546"/>
              </a:avLst>
            </a:prstGeom>
            <a:solidFill>
              <a:srgbClr val="F2D194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18" name="Graphic 17" descr="Circle with left arrow with solid fill">
              <a:extLst>
                <a:ext uri="{FF2B5EF4-FFF2-40B4-BE49-F238E27FC236}">
                  <a16:creationId xmlns:a16="http://schemas.microsoft.com/office/drawing/2014/main" id="{E3DBFD3B-138D-5982-4A56-522C2A8A541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9539863" y="-1177954"/>
              <a:ext cx="475701" cy="475701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C4E0E1C-E892-BC16-60E0-8B1920B099F8}"/>
                </a:ext>
              </a:extLst>
            </p:cNvPr>
            <p:cNvSpPr txBox="1"/>
            <p:nvPr/>
          </p:nvSpPr>
          <p:spPr>
            <a:xfrm>
              <a:off x="8251825" y="-1118213"/>
              <a:ext cx="1362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b="1" dirty="0"/>
                <a:t>EDUCATOR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FA71313-0E71-EADF-D6AE-1097C331D0BB}"/>
              </a:ext>
            </a:extLst>
          </p:cNvPr>
          <p:cNvGrpSpPr/>
          <p:nvPr/>
        </p:nvGrpSpPr>
        <p:grpSpPr>
          <a:xfrm>
            <a:off x="8036106" y="4755620"/>
            <a:ext cx="1833589" cy="475702"/>
            <a:chOff x="8181975" y="-1177954"/>
            <a:chExt cx="1833589" cy="47570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4900BEA-235E-5D5E-7A7E-FA77CC4D7661}"/>
                </a:ext>
              </a:extLst>
            </p:cNvPr>
            <p:cNvSpPr/>
            <p:nvPr/>
          </p:nvSpPr>
          <p:spPr>
            <a:xfrm>
              <a:off x="8181975" y="-1177954"/>
              <a:ext cx="1828800" cy="475702"/>
            </a:xfrm>
            <a:prstGeom prst="roundRect">
              <a:avLst>
                <a:gd name="adj" fmla="val 43546"/>
              </a:avLst>
            </a:prstGeom>
            <a:solidFill>
              <a:srgbClr val="F2D194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10" name="Graphic 9" descr="Circle with left arrow with solid fill">
              <a:extLst>
                <a:ext uri="{FF2B5EF4-FFF2-40B4-BE49-F238E27FC236}">
                  <a16:creationId xmlns:a16="http://schemas.microsoft.com/office/drawing/2014/main" id="{22E070CE-030E-0183-1127-6F3B949DC34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9539863" y="-1177954"/>
              <a:ext cx="475701" cy="47570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7ACC96A-D5BD-3EA3-505E-F3BEBAC87E8D}"/>
                </a:ext>
              </a:extLst>
            </p:cNvPr>
            <p:cNvSpPr txBox="1"/>
            <p:nvPr/>
          </p:nvSpPr>
          <p:spPr>
            <a:xfrm>
              <a:off x="8251825" y="-1118213"/>
              <a:ext cx="1362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b="1" dirty="0"/>
                <a:t>EDUCATOR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4992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A637B1-7871-2887-F273-DD724BC59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8D43B9-7282-E9C8-09C6-75298A3FE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22451F-29A0-6B7F-0D56-1DDE2E96D7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971" y="806026"/>
            <a:ext cx="9186020" cy="697907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DFCB943-D5A6-D5AF-D7AA-805E24E21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24149" y="1050925"/>
            <a:ext cx="6740525" cy="4406900"/>
          </a:xfrm>
          <a:prstGeom prst="roundRect">
            <a:avLst>
              <a:gd name="adj" fmla="val 4345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285BC0-3298-78E5-2364-FEF9A968803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3974" y="1762125"/>
            <a:ext cx="6588013" cy="35547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52918E-CD29-90D9-7E0B-106DF5F0AA5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74924" y="1425029"/>
            <a:ext cx="4041801" cy="2344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07B387B-6F5A-3615-882F-1EAF956CAE8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33687" y="1222374"/>
            <a:ext cx="4939648" cy="1841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AF56DDB-6EF2-E244-FF56-88EE1E8613D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2918" y="499112"/>
            <a:ext cx="1539702" cy="393947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AE6D243-5AB9-87C6-4033-27C0358CF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16249" y="2981324"/>
            <a:ext cx="6365738" cy="473075"/>
          </a:xfrm>
          <a:prstGeom prst="rect">
            <a:avLst/>
          </a:prstGeom>
          <a:noFill/>
          <a:ln w="28575">
            <a:solidFill>
              <a:srgbClr val="BC2152"/>
            </a:solidFill>
            <a:prstDash val="sysDash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1936CE-D0FC-03C8-7973-2CA8271C3687}"/>
              </a:ext>
            </a:extLst>
          </p:cNvPr>
          <p:cNvSpPr txBox="1"/>
          <p:nvPr/>
        </p:nvSpPr>
        <p:spPr>
          <a:xfrm>
            <a:off x="6637540" y="3087056"/>
            <a:ext cx="185719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NZ" sz="1100" dirty="0"/>
              <a:t>Job well done!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BB1215A-8E97-278B-CA5B-EF3D718F7FA0}"/>
              </a:ext>
            </a:extLst>
          </p:cNvPr>
          <p:cNvSpPr/>
          <p:nvPr/>
        </p:nvSpPr>
        <p:spPr>
          <a:xfrm rot="18900000">
            <a:off x="-1056708" y="945351"/>
            <a:ext cx="4794124" cy="719399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4000" b="1" dirty="0">
                <a:solidFill>
                  <a:schemeClr val="tx1"/>
                </a:solidFill>
              </a:rPr>
              <a:t>GRADE BOOK</a:t>
            </a:r>
          </a:p>
        </p:txBody>
      </p:sp>
      <p:pic>
        <p:nvPicPr>
          <p:cNvPr id="4" name="Graphic 3" descr="Cursor with solid fill">
            <a:extLst>
              <a:ext uri="{FF2B5EF4-FFF2-40B4-BE49-F238E27FC236}">
                <a16:creationId xmlns:a16="http://schemas.microsoft.com/office/drawing/2014/main" id="{562699C7-EFA5-0ED0-48C8-D9AB5CDFB1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9613841">
            <a:off x="1517846" y="2058915"/>
            <a:ext cx="1629465" cy="162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5371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B1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FCBD5B-973B-F831-64A3-D1C4A9C4C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7DDC79-A403-B786-6156-DECED5E3DE9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86027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AF00EBC-CD3F-4615-9755-D31A2612491E}"/>
              </a:ext>
            </a:extLst>
          </p:cNvPr>
          <p:cNvGrpSpPr/>
          <p:nvPr/>
        </p:nvGrpSpPr>
        <p:grpSpPr>
          <a:xfrm>
            <a:off x="191587" y="5977500"/>
            <a:ext cx="3653972" cy="661518"/>
            <a:chOff x="4496887" y="-1700739"/>
            <a:chExt cx="3653972" cy="66151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6E89537-08EC-44E3-0FF1-ED091EF58A69}"/>
                </a:ext>
              </a:extLst>
            </p:cNvPr>
            <p:cNvSpPr/>
            <p:nvPr/>
          </p:nvSpPr>
          <p:spPr>
            <a:xfrm>
              <a:off x="4496887" y="-1700739"/>
              <a:ext cx="3653972" cy="661518"/>
            </a:xfrm>
            <a:prstGeom prst="roundRect">
              <a:avLst>
                <a:gd name="adj" fmla="val 43546"/>
              </a:avLst>
            </a:prstGeom>
            <a:solidFill>
              <a:srgbClr val="BC2152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2EDD480-D4C1-3194-53F9-0125713D17F5}"/>
                </a:ext>
              </a:extLst>
            </p:cNvPr>
            <p:cNvSpPr txBox="1"/>
            <p:nvPr/>
          </p:nvSpPr>
          <p:spPr>
            <a:xfrm>
              <a:off x="5082837" y="-1645314"/>
              <a:ext cx="30155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LEARNER VIEW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99098C2-9C31-324C-A230-1BC793FCA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0462" y="-1598596"/>
              <a:ext cx="443325" cy="443325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1991934-42AE-CF79-4A9A-BDAF91A53306}"/>
              </a:ext>
            </a:extLst>
          </p:cNvPr>
          <p:cNvSpPr txBox="1"/>
          <p:nvPr/>
        </p:nvSpPr>
        <p:spPr>
          <a:xfrm>
            <a:off x="4198620" y="5091116"/>
            <a:ext cx="37566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Job well done!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596790-9B7E-EC89-31CE-88A5D884A4E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6762" y="6115051"/>
            <a:ext cx="1963627" cy="3887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B19AD3B-2B9A-2FC5-C3FC-D18EE8ADB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2945" y="1686757"/>
            <a:ext cx="1429304" cy="834501"/>
          </a:xfrm>
          <a:prstGeom prst="rect">
            <a:avLst/>
          </a:prstGeom>
          <a:noFill/>
          <a:ln w="57150">
            <a:solidFill>
              <a:srgbClr val="BC215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7656D92-579A-5393-1C1C-5BD2FE45F092}"/>
              </a:ext>
            </a:extLst>
          </p:cNvPr>
          <p:cNvSpPr/>
          <p:nvPr/>
        </p:nvSpPr>
        <p:spPr>
          <a:xfrm rot="18900000">
            <a:off x="-1307995" y="377404"/>
            <a:ext cx="4224150" cy="719399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4000" b="1" dirty="0">
                <a:solidFill>
                  <a:schemeClr val="tx1"/>
                </a:solidFill>
              </a:rPr>
              <a:t>rubric</a:t>
            </a:r>
          </a:p>
        </p:txBody>
      </p:sp>
    </p:spTree>
    <p:extLst>
      <p:ext uri="{BB962C8B-B14F-4D97-AF65-F5344CB8AC3E}">
        <p14:creationId xmlns:p14="http://schemas.microsoft.com/office/powerpoint/2010/main" val="30950025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AE26A7-744E-C166-A6F4-EFDDA44A1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6AC9F73-93A5-EFA9-54A5-A2CC86BB4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15AF1D-3A8A-69C6-0843-13C06C2EF5D1}"/>
              </a:ext>
            </a:extLst>
          </p:cNvPr>
          <p:cNvGrpSpPr/>
          <p:nvPr/>
        </p:nvGrpSpPr>
        <p:grpSpPr>
          <a:xfrm>
            <a:off x="550273" y="648330"/>
            <a:ext cx="8932161" cy="1800000"/>
            <a:chOff x="1712707" y="2542329"/>
            <a:chExt cx="8932161" cy="18000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317E1D-D0DE-979C-07CF-2945A8CE9129}"/>
                </a:ext>
              </a:extLst>
            </p:cNvPr>
            <p:cNvSpPr txBox="1"/>
            <p:nvPr/>
          </p:nvSpPr>
          <p:spPr>
            <a:xfrm>
              <a:off x="3445873" y="2882696"/>
              <a:ext cx="719899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NZ" sz="6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Mia demonstrates</a:t>
              </a:r>
            </a:p>
          </p:txBody>
        </p:sp>
        <p:pic>
          <p:nvPicPr>
            <p:cNvPr id="9" name="Graphic 8" descr="Badge with solid fill">
              <a:extLst>
                <a:ext uri="{FF2B5EF4-FFF2-40B4-BE49-F238E27FC236}">
                  <a16:creationId xmlns:a16="http://schemas.microsoft.com/office/drawing/2014/main" id="{000DFEF0-B07D-E730-C1D9-9829DA77D5B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12707" y="2542329"/>
              <a:ext cx="1800000" cy="1800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EEDAEF9-6EDF-3C75-F0B6-FF8775479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75705" y="2011960"/>
            <a:ext cx="7014461" cy="0"/>
          </a:xfrm>
          <a:prstGeom prst="line">
            <a:avLst/>
          </a:prstGeom>
          <a:ln>
            <a:solidFill>
              <a:srgbClr val="F2D1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AA98BEBF-9FC3-AF5D-35CB-18282511E672}"/>
              </a:ext>
            </a:extLst>
          </p:cNvPr>
          <p:cNvSpPr/>
          <p:nvPr/>
        </p:nvSpPr>
        <p:spPr>
          <a:xfrm>
            <a:off x="852396" y="960501"/>
            <a:ext cx="1195754" cy="1175657"/>
          </a:xfrm>
          <a:prstGeom prst="ellipse">
            <a:avLst/>
          </a:prstGeom>
          <a:solidFill>
            <a:srgbClr val="F2D1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9600" b="1" dirty="0">
                <a:solidFill>
                  <a:schemeClr val="tx1"/>
                </a:solidFill>
              </a:rPr>
              <a:t>2</a:t>
            </a:r>
            <a:endParaRPr lang="en-NZ" b="1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9E932D-8CBE-4041-1A58-A466EB8A347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9766" y="372535"/>
            <a:ext cx="9728200" cy="648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2044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A3AE89-99F9-CEF8-58A5-916887EB0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5F5472C-01EC-CAD1-9155-32423BE34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E8B260-A30C-D782-1008-44E321B667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971" y="806026"/>
            <a:ext cx="9186020" cy="697907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B5015F3-6019-C9EB-64DD-B2124BF024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24149" y="1050925"/>
            <a:ext cx="6740525" cy="4406900"/>
          </a:xfrm>
          <a:prstGeom prst="roundRect">
            <a:avLst>
              <a:gd name="adj" fmla="val 4345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B373921-09BF-CBF6-F74A-72A6797C49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45661" y="1139778"/>
            <a:ext cx="4327854" cy="5270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1EAFD2A-40E3-AE3A-7965-2CA4F1F471A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97369" y="1717628"/>
            <a:ext cx="4327854" cy="23640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97A6AF-3BFE-E37E-8CE1-12A6D810AE2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223" y="517219"/>
            <a:ext cx="1539702" cy="3939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61C17E-F2C0-7AF1-FC66-20B4749FEB1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27007" y="1139778"/>
            <a:ext cx="2032006" cy="42421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4B9A02-BDA6-32C0-3707-2F7703353C3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4179" y="4071456"/>
            <a:ext cx="3888629" cy="7727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C47697-ED59-80A4-7FFC-6D286044212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4179" y="4901021"/>
            <a:ext cx="3494152" cy="36355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08B95FE-CAF3-F9C8-70D0-3CDB239C2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7028" y="4901021"/>
            <a:ext cx="3393521" cy="363554"/>
          </a:xfrm>
          <a:prstGeom prst="rect">
            <a:avLst/>
          </a:prstGeom>
          <a:noFill/>
          <a:ln w="28575">
            <a:solidFill>
              <a:srgbClr val="BC2152"/>
            </a:solidFill>
            <a:prstDash val="sysDash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6" name="Graphic 5" descr="Cursor with solid fill">
            <a:extLst>
              <a:ext uri="{FF2B5EF4-FFF2-40B4-BE49-F238E27FC236}">
                <a16:creationId xmlns:a16="http://schemas.microsoft.com/office/drawing/2014/main" id="{6735D736-B70B-A0DD-D04E-4DBBB2FC83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9613841">
            <a:off x="3890541" y="4161587"/>
            <a:ext cx="1216317" cy="121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230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1CF3BD-4C32-BCD3-6A6C-0F5FE4E48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5131EAC-D398-AD37-912F-C61FCDE6C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70636B-D5F3-C085-CB7A-727C27BD2A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971" y="806026"/>
            <a:ext cx="9186020" cy="69790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1317F5-4C45-6196-7825-A4EEB5BE46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62250" y="1066800"/>
            <a:ext cx="6667500" cy="4391025"/>
          </a:xfrm>
          <a:prstGeom prst="roundRect">
            <a:avLst>
              <a:gd name="adj" fmla="val 2350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" name="Graphic 5" descr="Cursor with solid fill">
            <a:extLst>
              <a:ext uri="{FF2B5EF4-FFF2-40B4-BE49-F238E27FC236}">
                <a16:creationId xmlns:a16="http://schemas.microsoft.com/office/drawing/2014/main" id="{7D646216-BD95-C6A8-3C30-087B07F3A6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629146">
            <a:off x="3861961" y="1429637"/>
            <a:ext cx="1216317" cy="12163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8D935-206E-4918-3808-E75934DA35F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2918" y="499112"/>
            <a:ext cx="1539702" cy="39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0595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0ECC48-9E70-24DA-C9CC-CDC9E37F9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4601EF0-CE3B-AF8D-CBD5-0FE22EE93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298AC3-26EC-F958-C16D-482702407E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971" y="806026"/>
            <a:ext cx="9186020" cy="69790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E5BDB2-62A0-B8DD-8053-225F76AFA39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62250" y="1066800"/>
            <a:ext cx="6667500" cy="4391025"/>
          </a:xfrm>
          <a:prstGeom prst="roundRect">
            <a:avLst>
              <a:gd name="adj" fmla="val 2350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" name="Graphic 5" descr="Cursor with solid fill">
            <a:extLst>
              <a:ext uri="{FF2B5EF4-FFF2-40B4-BE49-F238E27FC236}">
                <a16:creationId xmlns:a16="http://schemas.microsoft.com/office/drawing/2014/main" id="{A19FD8AA-AEC4-F81A-9F9E-7480807586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075564">
            <a:off x="7563105" y="3445415"/>
            <a:ext cx="1216317" cy="12163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FCA1E0-DFB1-F970-4EB5-EFA46895C17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2918" y="499112"/>
            <a:ext cx="1539702" cy="39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8819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EE9614-D0FF-1547-9043-71786F49D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1E0D529-1E5A-C2AB-2DA0-48EB55229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80157D-9B16-517A-DD72-3EC7CB8330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4971" y="806026"/>
            <a:ext cx="9186020" cy="6979074"/>
          </a:xfrm>
          <a:prstGeom prst="rect">
            <a:avLst/>
          </a:prstGeom>
        </p:spPr>
      </p:pic>
      <p:pic>
        <p:nvPicPr>
          <p:cNvPr id="6" name="Graphic 5" descr="Cursor with solid fill">
            <a:extLst>
              <a:ext uri="{FF2B5EF4-FFF2-40B4-BE49-F238E27FC236}">
                <a16:creationId xmlns:a16="http://schemas.microsoft.com/office/drawing/2014/main" id="{24F7F50F-BF5B-0CDE-ACB5-8E74A4089E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075564">
            <a:off x="7563105" y="3445415"/>
            <a:ext cx="1216317" cy="12163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1C1338-EFCC-3851-9977-0B3F9D105F9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2918" y="499112"/>
            <a:ext cx="1539702" cy="393947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F535CB6-C4EB-DF5A-3C24-2DB940F1C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30500" y="1048174"/>
            <a:ext cx="6756400" cy="4425526"/>
          </a:xfrm>
          <a:prstGeom prst="roundRect">
            <a:avLst>
              <a:gd name="adj" fmla="val 3772"/>
            </a:avLst>
          </a:prstGeom>
          <a:solidFill>
            <a:srgbClr val="FFFB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82A6A2-6544-00BD-34DA-7180BBA948F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13843" y="1874530"/>
            <a:ext cx="4789714" cy="3108940"/>
          </a:xfrm>
          <a:prstGeom prst="roundRect">
            <a:avLst>
              <a:gd name="adj" fmla="val 2789"/>
            </a:avLst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F269DBC-DA0E-7776-EBCB-36EE95BBE4C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5453" y="2159557"/>
            <a:ext cx="2078920" cy="41247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98F4A95-380A-D716-DE89-6ADB8FAF8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97925" y="1874530"/>
            <a:ext cx="2531576" cy="1554470"/>
          </a:xfrm>
          <a:prstGeom prst="rect">
            <a:avLst/>
          </a:prstGeom>
          <a:solidFill>
            <a:srgbClr val="FFFB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30869D-0A0A-6DD6-B7A8-B5681EAE2B5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369054" y="1931332"/>
            <a:ext cx="1453891" cy="145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1565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8728E5-FE77-B0AB-7B9B-F64F97FD2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B9D1790-F5F0-EB48-3F8F-AB2C922AB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4DE3663-FF0D-D84B-DBFB-5D58BDD420E5}"/>
              </a:ext>
            </a:extLst>
          </p:cNvPr>
          <p:cNvGrpSpPr/>
          <p:nvPr/>
        </p:nvGrpSpPr>
        <p:grpSpPr>
          <a:xfrm>
            <a:off x="519337" y="606969"/>
            <a:ext cx="3717976" cy="5644061"/>
            <a:chOff x="519337" y="606969"/>
            <a:chExt cx="3717976" cy="564406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4FD04AA-CCA3-5DEE-2FB9-82952402C181}"/>
                </a:ext>
              </a:extLst>
            </p:cNvPr>
            <p:cNvGrpSpPr/>
            <p:nvPr/>
          </p:nvGrpSpPr>
          <p:grpSpPr>
            <a:xfrm>
              <a:off x="663532" y="606969"/>
              <a:ext cx="3573781" cy="5644061"/>
              <a:chOff x="4838700" y="228600"/>
              <a:chExt cx="3302000" cy="6337300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36700C92-B3B2-7A76-0BA1-E274B788FF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838700" y="228600"/>
                <a:ext cx="3302000" cy="6337300"/>
              </a:xfrm>
              <a:prstGeom prst="rect">
                <a:avLst/>
              </a:prstGeom>
            </p:spPr>
          </p:pic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8448FD9E-50C4-F0A6-DC8A-F9EA3C4D02D6}"/>
                  </a:ext>
                </a:extLst>
              </p:cNvPr>
              <p:cNvSpPr/>
              <p:nvPr/>
            </p:nvSpPr>
            <p:spPr>
              <a:xfrm>
                <a:off x="5066271" y="481914"/>
                <a:ext cx="2706129" cy="5807676"/>
              </a:xfrm>
              <a:prstGeom prst="roundRect">
                <a:avLst>
                  <a:gd name="adj" fmla="val 11644"/>
                </a:avLst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NZ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3E20D3B-70F7-BD61-9487-FF38D69EF5B3}"/>
                </a:ext>
              </a:extLst>
            </p:cNvPr>
            <p:cNvGrpSpPr/>
            <p:nvPr/>
          </p:nvGrpSpPr>
          <p:grpSpPr>
            <a:xfrm>
              <a:off x="519337" y="606969"/>
              <a:ext cx="3207993" cy="5261340"/>
              <a:chOff x="519337" y="606969"/>
              <a:chExt cx="3207993" cy="5261340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A9FE4155-3C26-ADEE-4C13-768511AAA5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021201" y="969209"/>
                <a:ext cx="2706129" cy="4899100"/>
              </a:xfrm>
              <a:prstGeom prst="roundRect">
                <a:avLst>
                  <a:gd name="adj" fmla="val 7092"/>
                </a:avLst>
              </a:prstGeom>
            </p:spPr>
          </p:pic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1DEBA59D-1D89-D64C-E317-EDEBC63AE38E}"/>
                  </a:ext>
                </a:extLst>
              </p:cNvPr>
              <p:cNvSpPr/>
              <p:nvPr/>
            </p:nvSpPr>
            <p:spPr>
              <a:xfrm>
                <a:off x="519337" y="606969"/>
                <a:ext cx="805478" cy="791940"/>
              </a:xfrm>
              <a:prstGeom prst="ellipse">
                <a:avLst/>
              </a:prstGeom>
              <a:solidFill>
                <a:srgbClr val="F2D194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NZ" sz="6000" b="1" dirty="0">
                    <a:solidFill>
                      <a:schemeClr val="tx1"/>
                    </a:solidFill>
                  </a:rPr>
                  <a:t>1</a:t>
                </a:r>
                <a:endParaRPr lang="en-NZ" sz="105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C69D02-46A6-7309-7F9F-F95DFFF14985}"/>
              </a:ext>
            </a:extLst>
          </p:cNvPr>
          <p:cNvGrpSpPr/>
          <p:nvPr/>
        </p:nvGrpSpPr>
        <p:grpSpPr>
          <a:xfrm>
            <a:off x="4146754" y="586489"/>
            <a:ext cx="3736136" cy="5664541"/>
            <a:chOff x="4146754" y="586489"/>
            <a:chExt cx="3736136" cy="5664541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601B00A-5548-5FF9-53A3-9C5A309A5AC6}"/>
                </a:ext>
              </a:extLst>
            </p:cNvPr>
            <p:cNvGrpSpPr/>
            <p:nvPr/>
          </p:nvGrpSpPr>
          <p:grpSpPr>
            <a:xfrm>
              <a:off x="4309109" y="606969"/>
              <a:ext cx="3573781" cy="5644061"/>
              <a:chOff x="4309109" y="606969"/>
              <a:chExt cx="3573781" cy="5644061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B19055EA-06BF-625D-E939-25715B487E89}"/>
                  </a:ext>
                </a:extLst>
              </p:cNvPr>
              <p:cNvGrpSpPr/>
              <p:nvPr/>
            </p:nvGrpSpPr>
            <p:grpSpPr>
              <a:xfrm>
                <a:off x="4309109" y="606969"/>
                <a:ext cx="3573781" cy="5644061"/>
                <a:chOff x="4838700" y="228600"/>
                <a:chExt cx="3302000" cy="6337300"/>
              </a:xfrm>
            </p:grpSpPr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1CC9DF7C-7B24-C860-9B7C-380B146D20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4838700" y="228600"/>
                  <a:ext cx="3302000" cy="6337300"/>
                </a:xfrm>
                <a:prstGeom prst="rect">
                  <a:avLst/>
                </a:prstGeom>
              </p:spPr>
            </p:pic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477F4CB8-2F89-4074-C751-773B19B83E3E}"/>
                    </a:ext>
                  </a:extLst>
                </p:cNvPr>
                <p:cNvSpPr/>
                <p:nvPr/>
              </p:nvSpPr>
              <p:spPr>
                <a:xfrm>
                  <a:off x="5066271" y="481914"/>
                  <a:ext cx="2706129" cy="5807676"/>
                </a:xfrm>
                <a:prstGeom prst="roundRect">
                  <a:avLst>
                    <a:gd name="adj" fmla="val 11644"/>
                  </a:avLst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NZ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B92EB773-9F36-3BA5-0D8A-2B0D88FF4D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654534" y="979449"/>
                <a:ext cx="2730617" cy="4899100"/>
              </a:xfrm>
              <a:prstGeom prst="roundRect">
                <a:avLst>
                  <a:gd name="adj" fmla="val 7092"/>
                </a:avLst>
              </a:prstGeom>
            </p:spPr>
          </p:pic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DD6DA3D-1F2F-B28E-8A37-B782BB3B7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26674" y="2523425"/>
              <a:ext cx="2407457" cy="1441993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4B1D90F-DE6A-99FF-951A-4E919CAF0940}"/>
                </a:ext>
              </a:extLst>
            </p:cNvPr>
            <p:cNvSpPr/>
            <p:nvPr/>
          </p:nvSpPr>
          <p:spPr>
            <a:xfrm>
              <a:off x="4146754" y="586489"/>
              <a:ext cx="805478" cy="791940"/>
            </a:xfrm>
            <a:prstGeom prst="ellipse">
              <a:avLst/>
            </a:prstGeom>
            <a:solidFill>
              <a:srgbClr val="F2D194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6000" b="1" dirty="0">
                  <a:solidFill>
                    <a:schemeClr val="tx1"/>
                  </a:solidFill>
                </a:rPr>
                <a:t>2</a:t>
              </a:r>
              <a:endParaRPr lang="en-NZ" sz="105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5589235-CD9D-DF14-FDFC-1ED4CA03D798}"/>
              </a:ext>
            </a:extLst>
          </p:cNvPr>
          <p:cNvGrpSpPr/>
          <p:nvPr/>
        </p:nvGrpSpPr>
        <p:grpSpPr>
          <a:xfrm>
            <a:off x="7774171" y="566009"/>
            <a:ext cx="3754297" cy="5685021"/>
            <a:chOff x="7774171" y="566009"/>
            <a:chExt cx="3754297" cy="568502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6047321-0613-4B17-8B56-7E2A95AA0F8A}"/>
                </a:ext>
              </a:extLst>
            </p:cNvPr>
            <p:cNvGrpSpPr/>
            <p:nvPr/>
          </p:nvGrpSpPr>
          <p:grpSpPr>
            <a:xfrm>
              <a:off x="7954687" y="606969"/>
              <a:ext cx="3573781" cy="5644061"/>
              <a:chOff x="4838700" y="228600"/>
              <a:chExt cx="3302000" cy="6337300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A7E1B499-DD57-70E1-4461-628D93D49E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838700" y="228600"/>
                <a:ext cx="3302000" cy="6337300"/>
              </a:xfrm>
              <a:prstGeom prst="rect">
                <a:avLst/>
              </a:prstGeom>
            </p:spPr>
          </p:pic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7288611A-047A-A67C-E720-7E6B700994AD}"/>
                  </a:ext>
                </a:extLst>
              </p:cNvPr>
              <p:cNvSpPr/>
              <p:nvPr/>
            </p:nvSpPr>
            <p:spPr>
              <a:xfrm>
                <a:off x="5066271" y="481914"/>
                <a:ext cx="2706129" cy="5807676"/>
              </a:xfrm>
              <a:prstGeom prst="roundRect">
                <a:avLst>
                  <a:gd name="adj" fmla="val 11644"/>
                </a:avLst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NZ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F6EFC4F-85C5-9020-8C06-2E3C06366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306028" y="969209"/>
              <a:ext cx="2718785" cy="4899100"/>
            </a:xfrm>
            <a:prstGeom prst="roundRect">
              <a:avLst>
                <a:gd name="adj" fmla="val 7092"/>
              </a:avLst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8D146D6-97C5-AC66-C1E5-9CFEC7961747}"/>
                </a:ext>
              </a:extLst>
            </p:cNvPr>
            <p:cNvSpPr/>
            <p:nvPr/>
          </p:nvSpPr>
          <p:spPr>
            <a:xfrm>
              <a:off x="7774171" y="566009"/>
              <a:ext cx="805478" cy="791940"/>
            </a:xfrm>
            <a:prstGeom prst="ellipse">
              <a:avLst/>
            </a:prstGeom>
            <a:solidFill>
              <a:srgbClr val="F2D194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6000" b="1" dirty="0">
                  <a:solidFill>
                    <a:schemeClr val="tx1"/>
                  </a:solidFill>
                </a:rPr>
                <a:t>3</a:t>
              </a:r>
              <a:endParaRPr lang="en-NZ" sz="1050" b="1" dirty="0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570087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388A76-3CD6-5729-980B-7A7BC8301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8130F6-D112-7D1C-F319-95B6E3124A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200" y="82222"/>
            <a:ext cx="12192000" cy="585168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5EFC494-5942-F784-AA55-7D10F22C6C0A}"/>
              </a:ext>
            </a:extLst>
          </p:cNvPr>
          <p:cNvGrpSpPr/>
          <p:nvPr/>
        </p:nvGrpSpPr>
        <p:grpSpPr>
          <a:xfrm>
            <a:off x="8542745" y="1142881"/>
            <a:ext cx="1633565" cy="475702"/>
            <a:chOff x="6451599" y="-1177954"/>
            <a:chExt cx="1633565" cy="47570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37577F0A-BEAC-B92B-C345-8768559E892F}"/>
                </a:ext>
              </a:extLst>
            </p:cNvPr>
            <p:cNvSpPr/>
            <p:nvPr/>
          </p:nvSpPr>
          <p:spPr>
            <a:xfrm>
              <a:off x="6451599" y="-1177954"/>
              <a:ext cx="1628775" cy="475702"/>
            </a:xfrm>
            <a:prstGeom prst="roundRect">
              <a:avLst>
                <a:gd name="adj" fmla="val 43546"/>
              </a:avLst>
            </a:prstGeom>
            <a:solidFill>
              <a:srgbClr val="BC2152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10" name="Graphic 9" descr="Circle with left arrow with solid fill">
              <a:extLst>
                <a:ext uri="{FF2B5EF4-FFF2-40B4-BE49-F238E27FC236}">
                  <a16:creationId xmlns:a16="http://schemas.microsoft.com/office/drawing/2014/main" id="{A7ED0D64-66CB-9970-64FF-57B14498BB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7609463" y="-1177954"/>
              <a:ext cx="475701" cy="47570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B903EDB-32A2-626F-CBB6-27FC136666B2}"/>
                </a:ext>
              </a:extLst>
            </p:cNvPr>
            <p:cNvSpPr txBox="1"/>
            <p:nvPr/>
          </p:nvSpPr>
          <p:spPr>
            <a:xfrm>
              <a:off x="6505575" y="-1124563"/>
              <a:ext cx="11705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LEARNER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311C59B-E0AD-709D-B9AF-D6A5BF6183D0}"/>
              </a:ext>
            </a:extLst>
          </p:cNvPr>
          <p:cNvGrpSpPr/>
          <p:nvPr/>
        </p:nvGrpSpPr>
        <p:grpSpPr>
          <a:xfrm>
            <a:off x="8337931" y="1744497"/>
            <a:ext cx="1833589" cy="475702"/>
            <a:chOff x="8181975" y="-1177954"/>
            <a:chExt cx="1833589" cy="47570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FE6AC7E3-1C08-1C0B-60AD-EBA3368A0EFD}"/>
                </a:ext>
              </a:extLst>
            </p:cNvPr>
            <p:cNvSpPr/>
            <p:nvPr/>
          </p:nvSpPr>
          <p:spPr>
            <a:xfrm>
              <a:off x="8181975" y="-1177954"/>
              <a:ext cx="1828800" cy="475702"/>
            </a:xfrm>
            <a:prstGeom prst="roundRect">
              <a:avLst>
                <a:gd name="adj" fmla="val 43546"/>
              </a:avLst>
            </a:prstGeom>
            <a:solidFill>
              <a:srgbClr val="F2D194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15" name="Graphic 14" descr="Circle with left arrow with solid fill">
              <a:extLst>
                <a:ext uri="{FF2B5EF4-FFF2-40B4-BE49-F238E27FC236}">
                  <a16:creationId xmlns:a16="http://schemas.microsoft.com/office/drawing/2014/main" id="{F189A2A0-E465-DA06-60D0-C8D98423A6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9539863" y="-1177954"/>
              <a:ext cx="475701" cy="47570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0F0854-FEBC-AB8C-A57F-9074DE0DADF3}"/>
                </a:ext>
              </a:extLst>
            </p:cNvPr>
            <p:cNvSpPr txBox="1"/>
            <p:nvPr/>
          </p:nvSpPr>
          <p:spPr>
            <a:xfrm>
              <a:off x="8251825" y="-1118213"/>
              <a:ext cx="1362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b="1" dirty="0"/>
                <a:t>EDUCATOR</a:t>
              </a: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B1A4AAC9-E142-86F1-9FE1-039B7E175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86474" y="572536"/>
            <a:ext cx="2614353" cy="2490651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4935A05-1A68-EEC7-340D-3AC251895D96}"/>
              </a:ext>
            </a:extLst>
          </p:cNvPr>
          <p:cNvGrpSpPr/>
          <p:nvPr/>
        </p:nvGrpSpPr>
        <p:grpSpPr>
          <a:xfrm>
            <a:off x="191587" y="5977500"/>
            <a:ext cx="3653972" cy="661518"/>
            <a:chOff x="4496887" y="-1700739"/>
            <a:chExt cx="3653972" cy="661518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B8D99400-C72A-0D0A-8FE5-87A24846A686}"/>
                </a:ext>
              </a:extLst>
            </p:cNvPr>
            <p:cNvSpPr/>
            <p:nvPr/>
          </p:nvSpPr>
          <p:spPr>
            <a:xfrm>
              <a:off x="4496887" y="-1700739"/>
              <a:ext cx="3653972" cy="661518"/>
            </a:xfrm>
            <a:prstGeom prst="roundRect">
              <a:avLst>
                <a:gd name="adj" fmla="val 43546"/>
              </a:avLst>
            </a:prstGeom>
            <a:solidFill>
              <a:srgbClr val="BC2152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6D8C06F-9DD3-DDD7-921F-5D857C2403E7}"/>
                </a:ext>
              </a:extLst>
            </p:cNvPr>
            <p:cNvSpPr txBox="1"/>
            <p:nvPr/>
          </p:nvSpPr>
          <p:spPr>
            <a:xfrm>
              <a:off x="5082837" y="-1645314"/>
              <a:ext cx="30155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LEARNER VIEW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0C9C26D-4654-22E1-2AAF-64CD5F4DF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0462" y="-1598596"/>
              <a:ext cx="443325" cy="443325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CCFC4E4F-C4C8-0D99-DF29-86027AE0868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6762" y="6115051"/>
            <a:ext cx="1963627" cy="38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5005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272E1F-E212-3FF1-134D-B3EE8F514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798BEF-5371-B0AD-F68B-5B99AC74D5A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E34B5D-1573-0357-C3D9-966D4113D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074071" y="776304"/>
            <a:ext cx="10287000" cy="2652696"/>
          </a:xfrm>
          <a:prstGeom prst="rect">
            <a:avLst/>
          </a:prstGeom>
          <a:solidFill>
            <a:srgbClr val="F2D194">
              <a:alpha val="74902"/>
            </a:srgbClr>
          </a:solidFill>
          <a:ln w="38100">
            <a:solidFill>
              <a:srgbClr val="BC21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F2CA77D-11EC-8229-67B9-6B470708C1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919" y="1165133"/>
            <a:ext cx="587829" cy="587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31ED5FA-0BB7-3FFA-1AEA-CF471F788208}"/>
              </a:ext>
            </a:extLst>
          </p:cNvPr>
          <p:cNvSpPr txBox="1"/>
          <p:nvPr/>
        </p:nvSpPr>
        <p:spPr>
          <a:xfrm>
            <a:off x="1163472" y="1197437"/>
            <a:ext cx="101418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Multiple means of action and expression</a:t>
            </a:r>
            <a:r>
              <a:rPr lang="en-NZ" sz="2800" b="1" dirty="0"/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F6516F-4671-0DAE-64B5-D39E22BA1399}"/>
              </a:ext>
            </a:extLst>
          </p:cNvPr>
          <p:cNvSpPr txBox="1"/>
          <p:nvPr/>
        </p:nvSpPr>
        <p:spPr>
          <a:xfrm>
            <a:off x="1176172" y="1822716"/>
            <a:ext cx="6129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Instead of writing about competence, </a:t>
            </a:r>
            <a:br>
              <a:rPr lang="en-US" sz="2400" dirty="0"/>
            </a:br>
            <a:r>
              <a:rPr lang="en-US" sz="2400" dirty="0"/>
              <a:t>Mia can also </a:t>
            </a:r>
            <a:r>
              <a:rPr lang="en-US" sz="2400" b="1" dirty="0">
                <a:solidFill>
                  <a:srgbClr val="BC2152"/>
                </a:solidFill>
              </a:rPr>
              <a:t>demonstrate</a:t>
            </a:r>
            <a:r>
              <a:rPr lang="en-US" sz="2400" dirty="0"/>
              <a:t> competence </a:t>
            </a:r>
            <a:br>
              <a:rPr lang="en-US" sz="2400" dirty="0"/>
            </a:br>
            <a:r>
              <a:rPr lang="en-US" sz="2400" dirty="0"/>
              <a:t>through authentic performance.</a:t>
            </a:r>
            <a:endParaRPr lang="en-NZ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F7EF02-2657-6C80-5D60-FC46A3ECE3E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0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5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5" grpId="0"/>
      <p:bldP spid="2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E40D58-C0AF-D6EA-30D2-D634E841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E17837-A30D-2C17-67C7-C5DFF30AD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46AA2E-07F5-F7F9-A003-73BF0EDA99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195943"/>
            <a:ext cx="6858000" cy="6858000"/>
          </a:xfrm>
          <a:prstGeom prst="rect">
            <a:avLst/>
          </a:prstGeom>
          <a:effectLst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97F7C31-0DFE-3816-3952-793F6ABB393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142" y="5927694"/>
            <a:ext cx="1963627" cy="388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88770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AA130E-A0D6-EA46-C35F-856628B3A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9694191-7A99-9818-D786-A0CAD91799A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B084FD-608D-767C-23D0-90A481DD6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074071" y="2643205"/>
            <a:ext cx="10560972" cy="1871645"/>
          </a:xfrm>
          <a:prstGeom prst="rect">
            <a:avLst/>
          </a:prstGeom>
          <a:solidFill>
            <a:srgbClr val="F2D194">
              <a:alpha val="74902"/>
            </a:srgbClr>
          </a:solidFill>
          <a:ln w="38100">
            <a:solidFill>
              <a:srgbClr val="BC21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4B6E22-DA80-B390-F838-DC2158F487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19" y="3032034"/>
            <a:ext cx="587829" cy="5878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A9776AC-1B31-17C9-A14C-4C27265FBBFD}"/>
              </a:ext>
            </a:extLst>
          </p:cNvPr>
          <p:cNvSpPr txBox="1"/>
          <p:nvPr/>
        </p:nvSpPr>
        <p:spPr>
          <a:xfrm>
            <a:off x="1404773" y="3064338"/>
            <a:ext cx="61263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800" b="1" dirty="0"/>
              <a:t>Reducing unnecessary barriers.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752ADF-2F1A-6900-57F6-329FB31C3851}"/>
              </a:ext>
            </a:extLst>
          </p:cNvPr>
          <p:cNvSpPr txBox="1"/>
          <p:nvPr/>
        </p:nvSpPr>
        <p:spPr>
          <a:xfrm>
            <a:off x="1404772" y="3587558"/>
            <a:ext cx="61263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Cognitive, linguistic, and … </a:t>
            </a:r>
            <a:r>
              <a:rPr lang="en-US" sz="2800" b="1" dirty="0">
                <a:solidFill>
                  <a:srgbClr val="BC2152"/>
                </a:solidFill>
              </a:rPr>
              <a:t>technical</a:t>
            </a:r>
            <a:r>
              <a:rPr lang="en-US" sz="2800" dirty="0"/>
              <a:t>.</a:t>
            </a:r>
            <a:endParaRPr lang="en-NZ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F2355A-E6BA-304D-9940-B44FE123EE6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7147" y="1016000"/>
            <a:ext cx="8763000" cy="58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561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D4AFB3-F5FB-94B4-4D21-7E51C7E26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92C0C2D-17FC-915B-19B4-095C4CCD1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30581B-1489-91D5-508F-2D237919F46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2658" y="0"/>
            <a:ext cx="6858000" cy="68580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2B4D322-13A2-520E-56AB-3588F47AA028}"/>
              </a:ext>
            </a:extLst>
          </p:cNvPr>
          <p:cNvGrpSpPr/>
          <p:nvPr/>
        </p:nvGrpSpPr>
        <p:grpSpPr>
          <a:xfrm>
            <a:off x="622517" y="2691151"/>
            <a:ext cx="5473483" cy="3626947"/>
            <a:chOff x="622517" y="2691151"/>
            <a:chExt cx="5473483" cy="3626947"/>
          </a:xfrm>
        </p:grpSpPr>
        <p:pic>
          <p:nvPicPr>
            <p:cNvPr id="7" name="Graphic 6" descr="Checkbox Checked with solid fill">
              <a:extLst>
                <a:ext uri="{FF2B5EF4-FFF2-40B4-BE49-F238E27FC236}">
                  <a16:creationId xmlns:a16="http://schemas.microsoft.com/office/drawing/2014/main" id="{9662D9E4-B999-EEB4-56F7-E3AD441053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2517" y="2691151"/>
              <a:ext cx="900000" cy="900000"/>
            </a:xfrm>
            <a:prstGeom prst="rect">
              <a:avLst/>
            </a:prstGeom>
          </p:spPr>
        </p:pic>
        <p:pic>
          <p:nvPicPr>
            <p:cNvPr id="8" name="Graphic 7" descr="Checkbox Checked with solid fill">
              <a:extLst>
                <a:ext uri="{FF2B5EF4-FFF2-40B4-BE49-F238E27FC236}">
                  <a16:creationId xmlns:a16="http://schemas.microsoft.com/office/drawing/2014/main" id="{23DDABAB-AA64-55AB-8B9F-FEE5A84D99E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2517" y="3372888"/>
              <a:ext cx="900000" cy="900000"/>
            </a:xfrm>
            <a:prstGeom prst="rect">
              <a:avLst/>
            </a:prstGeom>
          </p:spPr>
        </p:pic>
        <p:pic>
          <p:nvPicPr>
            <p:cNvPr id="9" name="Graphic 8" descr="Checkbox Checked with solid fill">
              <a:extLst>
                <a:ext uri="{FF2B5EF4-FFF2-40B4-BE49-F238E27FC236}">
                  <a16:creationId xmlns:a16="http://schemas.microsoft.com/office/drawing/2014/main" id="{4437022A-FE87-0990-965F-04B7D3A84ED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2517" y="4054625"/>
              <a:ext cx="900000" cy="900000"/>
            </a:xfrm>
            <a:prstGeom prst="rect">
              <a:avLst/>
            </a:prstGeom>
          </p:spPr>
        </p:pic>
        <p:pic>
          <p:nvPicPr>
            <p:cNvPr id="10" name="Graphic 9" descr="Checkbox Checked with solid fill">
              <a:extLst>
                <a:ext uri="{FF2B5EF4-FFF2-40B4-BE49-F238E27FC236}">
                  <a16:creationId xmlns:a16="http://schemas.microsoft.com/office/drawing/2014/main" id="{4378A6EB-A9C9-5555-32E2-E690D764A1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2517" y="4736362"/>
              <a:ext cx="900000" cy="900000"/>
            </a:xfrm>
            <a:prstGeom prst="rect">
              <a:avLst/>
            </a:prstGeom>
          </p:spPr>
        </p:pic>
        <p:pic>
          <p:nvPicPr>
            <p:cNvPr id="11" name="Graphic 10" descr="Checkbox Checked with solid fill">
              <a:extLst>
                <a:ext uri="{FF2B5EF4-FFF2-40B4-BE49-F238E27FC236}">
                  <a16:creationId xmlns:a16="http://schemas.microsoft.com/office/drawing/2014/main" id="{2FA47B1F-676C-5BCF-8EFB-7CCD0B27542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2517" y="5418098"/>
              <a:ext cx="900000" cy="9000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1D8F1EC-070F-FBCD-55A5-A51B5504B38A}"/>
                </a:ext>
              </a:extLst>
            </p:cNvPr>
            <p:cNvSpPr txBox="1"/>
            <p:nvPr/>
          </p:nvSpPr>
          <p:spPr>
            <a:xfrm>
              <a:off x="1348920" y="2855053"/>
              <a:ext cx="474707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NZ" sz="3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NZ" sz="3200" dirty="0">
                  <a:solidFill>
                    <a:srgbClr val="F2D19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Data sovereignty</a:t>
              </a:r>
              <a:endParaRPr lang="en-NZ" sz="1050" dirty="0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DEA54D-962D-526B-11A6-902C9CEEDF75}"/>
                </a:ext>
              </a:extLst>
            </p:cNvPr>
            <p:cNvSpPr txBox="1"/>
            <p:nvPr/>
          </p:nvSpPr>
          <p:spPr>
            <a:xfrm>
              <a:off x="1348920" y="3506768"/>
              <a:ext cx="474707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NZ" sz="3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NZ" sz="3200" dirty="0">
                  <a:solidFill>
                    <a:srgbClr val="F2D19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Security</a:t>
              </a:r>
              <a:endParaRPr lang="en-NZ" sz="1050" dirty="0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41CAD29-DF50-7AF3-E1C9-03E4E9962249}"/>
                </a:ext>
              </a:extLst>
            </p:cNvPr>
            <p:cNvSpPr txBox="1"/>
            <p:nvPr/>
          </p:nvSpPr>
          <p:spPr>
            <a:xfrm>
              <a:off x="1348920" y="4188504"/>
              <a:ext cx="474707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NZ" sz="3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NZ" sz="3200" dirty="0">
                  <a:solidFill>
                    <a:srgbClr val="F2D19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Privacy</a:t>
              </a:r>
              <a:endParaRPr lang="en-NZ" sz="1050" dirty="0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E8BC24D-95AB-A010-5523-64F8B86C712B}"/>
                </a:ext>
              </a:extLst>
            </p:cNvPr>
            <p:cNvSpPr txBox="1"/>
            <p:nvPr/>
          </p:nvSpPr>
          <p:spPr>
            <a:xfrm>
              <a:off x="1334406" y="4889335"/>
              <a:ext cx="474707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NZ" sz="3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NZ" sz="3200" dirty="0">
                  <a:solidFill>
                    <a:srgbClr val="F2D19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Compliance</a:t>
              </a:r>
              <a:endParaRPr lang="en-NZ" sz="1050" dirty="0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F8964B6-D445-8781-F717-2025A64250EE}"/>
                </a:ext>
              </a:extLst>
            </p:cNvPr>
            <p:cNvSpPr txBox="1"/>
            <p:nvPr/>
          </p:nvSpPr>
          <p:spPr>
            <a:xfrm>
              <a:off x="1348921" y="5575710"/>
              <a:ext cx="474707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NZ" sz="3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NZ" sz="3200" dirty="0">
                  <a:solidFill>
                    <a:srgbClr val="F2D19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Backup</a:t>
              </a:r>
              <a:endParaRPr lang="en-NZ" sz="1050" dirty="0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1EC84464-8BFD-FE72-39E1-CB992A2FF8B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13220" y="3350727"/>
            <a:ext cx="2728972" cy="1638286"/>
          </a:xfrm>
          <a:prstGeom prst="roundRect">
            <a:avLst>
              <a:gd name="adj" fmla="val 2018"/>
            </a:avLst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71B3734E-8241-53D7-6ACE-8FF3719910E0}"/>
              </a:ext>
            </a:extLst>
          </p:cNvPr>
          <p:cNvGrpSpPr/>
          <p:nvPr/>
        </p:nvGrpSpPr>
        <p:grpSpPr>
          <a:xfrm>
            <a:off x="-486680" y="802975"/>
            <a:ext cx="8421006" cy="1221832"/>
            <a:chOff x="-496205" y="622000"/>
            <a:chExt cx="8601978" cy="122183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F5AF24E-8CFC-156F-D533-5676A6DDED19}"/>
                </a:ext>
              </a:extLst>
            </p:cNvPr>
            <p:cNvGrpSpPr/>
            <p:nvPr/>
          </p:nvGrpSpPr>
          <p:grpSpPr>
            <a:xfrm>
              <a:off x="-496205" y="622000"/>
              <a:ext cx="8601978" cy="1221832"/>
              <a:chOff x="2418445" y="760017"/>
              <a:chExt cx="7829972" cy="122183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FE63176D-C6D8-F1EE-3E92-9B417E74B55E}"/>
                  </a:ext>
                </a:extLst>
              </p:cNvPr>
              <p:cNvSpPr/>
              <p:nvPr/>
            </p:nvSpPr>
            <p:spPr>
              <a:xfrm>
                <a:off x="2418445" y="760017"/>
                <a:ext cx="7829972" cy="1221832"/>
              </a:xfrm>
              <a:prstGeom prst="roundRect">
                <a:avLst>
                  <a:gd name="adj" fmla="val 43546"/>
                </a:avLst>
              </a:prstGeom>
              <a:gradFill flip="none" rotWithShape="1">
                <a:gsLst>
                  <a:gs pos="0">
                    <a:srgbClr val="F2D194">
                      <a:tint val="66000"/>
                      <a:satMod val="160000"/>
                    </a:srgbClr>
                  </a:gs>
                  <a:gs pos="50000">
                    <a:srgbClr val="F2D194">
                      <a:tint val="44500"/>
                      <a:satMod val="160000"/>
                    </a:srgbClr>
                  </a:gs>
                  <a:gs pos="100000">
                    <a:srgbClr val="F2D194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Z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2462178-5854-98B4-9AB5-14CAB7C79E37}"/>
                  </a:ext>
                </a:extLst>
              </p:cNvPr>
              <p:cNvSpPr txBox="1"/>
              <p:nvPr/>
            </p:nvSpPr>
            <p:spPr>
              <a:xfrm>
                <a:off x="3250682" y="912471"/>
                <a:ext cx="6831760" cy="9373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NZ" sz="3200" b="1" kern="100" dirty="0"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                            </a:t>
                </a:r>
                <a:r>
                  <a:rPr lang="en-NZ" sz="2800" b="1" kern="100" dirty="0"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plugs into your existing LMS.</a:t>
                </a:r>
                <a:br>
                  <a:rPr lang="en-NZ" sz="2400" b="1" kern="1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</a:br>
                <a:r>
                  <a:rPr lang="en-NZ" sz="2000" kern="100" dirty="0"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No new system, no new login.</a:t>
                </a:r>
                <a:endParaRPr lang="en-NZ" sz="18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C1A8452-3EE9-51F2-626F-11E87DB35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1604" y="749331"/>
              <a:ext cx="2435198" cy="482169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8244170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26B20-9D76-D8DD-CF7B-504CD652C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63D7B7-A8D9-2103-B8BB-D7BF44870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0" y="199571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32CD67-57C7-B708-A5F5-1884D1C963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899" y="0"/>
            <a:ext cx="1028700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2EAE846-18CA-0ED8-627F-E52776BCB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3238183" y="1756378"/>
            <a:ext cx="8581570" cy="1522207"/>
          </a:xfrm>
          <a:prstGeom prst="roundRect">
            <a:avLst>
              <a:gd name="adj" fmla="val 22758"/>
            </a:avLst>
          </a:prstGeom>
          <a:gradFill flip="none" rotWithShape="1">
            <a:gsLst>
              <a:gs pos="0">
                <a:srgbClr val="F2D194">
                  <a:tint val="66000"/>
                  <a:satMod val="160000"/>
                </a:srgbClr>
              </a:gs>
              <a:gs pos="50000">
                <a:srgbClr val="F2D194">
                  <a:tint val="44500"/>
                  <a:satMod val="160000"/>
                </a:srgbClr>
              </a:gs>
              <a:gs pos="100000">
                <a:srgbClr val="F2D194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8EDD9B-34A6-1F78-E5D7-6816ACA17F89}"/>
              </a:ext>
            </a:extLst>
          </p:cNvPr>
          <p:cNvSpPr txBox="1"/>
          <p:nvPr/>
        </p:nvSpPr>
        <p:spPr>
          <a:xfrm>
            <a:off x="292099" y="1915640"/>
            <a:ext cx="58888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400" dirty="0"/>
              <a:t>Who teaches, assesses, or supports learning that involves people doing something </a:t>
            </a:r>
            <a:r>
              <a:rPr lang="en-NZ" sz="2400" b="1" dirty="0"/>
              <a:t>practical</a:t>
            </a:r>
            <a:r>
              <a:rPr lang="en-NZ" sz="2400" dirty="0"/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CB53E3-D505-427B-1035-215051D2A331}"/>
              </a:ext>
            </a:extLst>
          </p:cNvPr>
          <p:cNvSpPr txBox="1"/>
          <p:nvPr/>
        </p:nvSpPr>
        <p:spPr>
          <a:xfrm>
            <a:off x="511864" y="445353"/>
            <a:ext cx="45606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context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B8DECBA-E343-2E23-5B23-403EADA32E67}"/>
              </a:ext>
            </a:extLst>
          </p:cNvPr>
          <p:cNvSpPr/>
          <p:nvPr/>
        </p:nvSpPr>
        <p:spPr>
          <a:xfrm rot="2608876">
            <a:off x="-1337120" y="5116132"/>
            <a:ext cx="5627670" cy="719399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4000" b="1" dirty="0">
                <a:solidFill>
                  <a:schemeClr val="tx1"/>
                </a:solidFill>
              </a:rPr>
              <a:t>show of hands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49529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2E1EE7-E556-C228-C62E-2345ABA5E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AF53EEB-1A09-FB8D-220C-378F56B41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0" y="199571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5F93B-E73D-278B-D8F0-55D700F041FD}"/>
              </a:ext>
            </a:extLst>
          </p:cNvPr>
          <p:cNvSpPr txBox="1"/>
          <p:nvPr/>
        </p:nvSpPr>
        <p:spPr>
          <a:xfrm>
            <a:off x="0" y="931262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contexts.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6010C61-4F27-9D6B-BD8A-9587C6CE645A}"/>
              </a:ext>
            </a:extLst>
          </p:cNvPr>
          <p:cNvGrpSpPr/>
          <p:nvPr/>
        </p:nvGrpSpPr>
        <p:grpSpPr>
          <a:xfrm>
            <a:off x="465385" y="2627494"/>
            <a:ext cx="11261230" cy="2160000"/>
            <a:chOff x="465385" y="2348999"/>
            <a:chExt cx="11261230" cy="21600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2715485-9BB6-7425-B9F3-626493A54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291308" y="2348999"/>
              <a:ext cx="2160000" cy="2160000"/>
            </a:xfrm>
            <a:prstGeom prst="ellips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6E78CED-B3D0-4EA1-DB10-3E832D68E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566615" y="2348999"/>
              <a:ext cx="2160000" cy="2160000"/>
            </a:xfrm>
            <a:prstGeom prst="ellips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C4143A7-4269-1B25-7FE5-7B872F54A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34"/>
            <a:stretch>
              <a:fillRect/>
            </a:stretch>
          </p:blipFill>
          <p:spPr>
            <a:xfrm>
              <a:off x="5016000" y="2348999"/>
              <a:ext cx="2160000" cy="2160000"/>
            </a:xfrm>
            <a:prstGeom prst="ellips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B7E7774-3230-14C7-BDD6-F2230AA45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65385" y="2348999"/>
              <a:ext cx="2160000" cy="2160000"/>
            </a:xfrm>
            <a:prstGeom prst="ellips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44CD0C6-F8D1-D909-BEEE-76B00E879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740692" y="2348999"/>
              <a:ext cx="2160000" cy="2160000"/>
            </a:xfrm>
            <a:prstGeom prst="ellips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4EFE4AF6-0CE8-63A0-4EA5-41A0BE08CC58}"/>
              </a:ext>
            </a:extLst>
          </p:cNvPr>
          <p:cNvSpPr txBox="1"/>
          <p:nvPr/>
        </p:nvSpPr>
        <p:spPr>
          <a:xfrm>
            <a:off x="722885" y="4905828"/>
            <a:ext cx="1645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dirty="0">
                <a:solidFill>
                  <a:schemeClr val="bg1"/>
                </a:solidFill>
              </a:rPr>
              <a:t>TRADES</a:t>
            </a:r>
            <a:br>
              <a:rPr lang="en-NZ" dirty="0">
                <a:solidFill>
                  <a:schemeClr val="bg1"/>
                </a:solidFill>
              </a:rPr>
            </a:br>
            <a:r>
              <a:rPr lang="en-NZ" dirty="0">
                <a:solidFill>
                  <a:schemeClr val="bg1"/>
                </a:solidFill>
              </a:rPr>
              <a:t>ENGINEERING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F986B3-0551-8D5D-8265-97E7FCD0E11F}"/>
              </a:ext>
            </a:extLst>
          </p:cNvPr>
          <p:cNvSpPr txBox="1"/>
          <p:nvPr/>
        </p:nvSpPr>
        <p:spPr>
          <a:xfrm>
            <a:off x="3326935" y="4905828"/>
            <a:ext cx="9875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dirty="0">
                <a:solidFill>
                  <a:schemeClr val="bg1"/>
                </a:solidFill>
              </a:rPr>
              <a:t>SPORTS</a:t>
            </a:r>
            <a:br>
              <a:rPr lang="en-NZ" dirty="0">
                <a:solidFill>
                  <a:schemeClr val="bg1"/>
                </a:solidFill>
              </a:rPr>
            </a:br>
            <a:r>
              <a:rPr lang="en-NZ" dirty="0">
                <a:solidFill>
                  <a:schemeClr val="bg1"/>
                </a:solidFill>
              </a:rPr>
              <a:t>HEALTH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6BF9A28-0A87-459B-7BCD-5F7754B2D567}"/>
              </a:ext>
            </a:extLst>
          </p:cNvPr>
          <p:cNvSpPr txBox="1"/>
          <p:nvPr/>
        </p:nvSpPr>
        <p:spPr>
          <a:xfrm>
            <a:off x="5381647" y="4905827"/>
            <a:ext cx="1415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dirty="0">
                <a:solidFill>
                  <a:schemeClr val="bg1"/>
                </a:solidFill>
              </a:rPr>
              <a:t>TEACHER</a:t>
            </a:r>
            <a:br>
              <a:rPr lang="en-NZ" dirty="0">
                <a:solidFill>
                  <a:schemeClr val="bg1"/>
                </a:solidFill>
              </a:rPr>
            </a:br>
            <a:r>
              <a:rPr lang="en-NZ" dirty="0">
                <a:solidFill>
                  <a:schemeClr val="bg1"/>
                </a:solidFill>
              </a:rPr>
              <a:t>EDUCATION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8DBD33C-23FB-54E8-D646-3876B9B092FF}"/>
              </a:ext>
            </a:extLst>
          </p:cNvPr>
          <p:cNvSpPr txBox="1"/>
          <p:nvPr/>
        </p:nvSpPr>
        <p:spPr>
          <a:xfrm>
            <a:off x="7628637" y="5022002"/>
            <a:ext cx="148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dirty="0">
                <a:solidFill>
                  <a:schemeClr val="bg1"/>
                </a:solidFill>
              </a:rPr>
              <a:t>HOSPITALITY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70ADAE5-F639-A429-3E84-ED19C7E197F2}"/>
              </a:ext>
            </a:extLst>
          </p:cNvPr>
          <p:cNvSpPr txBox="1"/>
          <p:nvPr/>
        </p:nvSpPr>
        <p:spPr>
          <a:xfrm>
            <a:off x="9834692" y="4905825"/>
            <a:ext cx="1582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dirty="0">
                <a:solidFill>
                  <a:schemeClr val="bg1"/>
                </a:solidFill>
              </a:rPr>
              <a:t>PERFORMING</a:t>
            </a:r>
            <a:br>
              <a:rPr lang="en-NZ" dirty="0">
                <a:solidFill>
                  <a:schemeClr val="bg1"/>
                </a:solidFill>
              </a:rPr>
            </a:br>
            <a:r>
              <a:rPr lang="en-NZ" dirty="0">
                <a:solidFill>
                  <a:schemeClr val="bg1"/>
                </a:solidFill>
              </a:rPr>
              <a:t>ARTS</a:t>
            </a:r>
          </a:p>
        </p:txBody>
      </p:sp>
    </p:spTree>
    <p:extLst>
      <p:ext uri="{BB962C8B-B14F-4D97-AF65-F5344CB8AC3E}">
        <p14:creationId xmlns:p14="http://schemas.microsoft.com/office/powerpoint/2010/main" val="10286229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C8C9DE-6143-31ED-CEFC-D2D71C0CA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0DA0035-741F-A904-9AC4-704E79F6B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0" y="199571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084F6E-B795-8E3D-8271-9A7945092A7F}"/>
              </a:ext>
            </a:extLst>
          </p:cNvPr>
          <p:cNvSpPr txBox="1"/>
          <p:nvPr/>
        </p:nvSpPr>
        <p:spPr>
          <a:xfrm>
            <a:off x="0" y="931261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5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contexts.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68AC9FE-3770-B755-19AC-9D058B72B13B}"/>
              </a:ext>
            </a:extLst>
          </p:cNvPr>
          <p:cNvGrpSpPr/>
          <p:nvPr/>
        </p:nvGrpSpPr>
        <p:grpSpPr>
          <a:xfrm>
            <a:off x="1988921" y="2112588"/>
            <a:ext cx="8214158" cy="1575546"/>
            <a:chOff x="465385" y="2348999"/>
            <a:chExt cx="11261230" cy="21600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97B25EF-0D2F-65C8-C47F-FC1B3FA5C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291308" y="2348999"/>
              <a:ext cx="2160000" cy="2160000"/>
            </a:xfrm>
            <a:prstGeom prst="ellips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D05B793-C5DD-E3CD-0F81-845971F05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566615" y="2348999"/>
              <a:ext cx="2160000" cy="2160000"/>
            </a:xfrm>
            <a:prstGeom prst="ellips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E6F48E6-4043-FE4C-302E-81B506D27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34"/>
            <a:stretch>
              <a:fillRect/>
            </a:stretch>
          </p:blipFill>
          <p:spPr>
            <a:xfrm>
              <a:off x="5016000" y="2348999"/>
              <a:ext cx="2160000" cy="2160000"/>
            </a:xfrm>
            <a:prstGeom prst="ellips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832AC3D-95F4-D47F-92C9-FB13BF15B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65385" y="2348999"/>
              <a:ext cx="2160000" cy="2160000"/>
            </a:xfrm>
            <a:prstGeom prst="ellips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23385FC-B661-EB2A-024B-D56D257C3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740692" y="2348999"/>
              <a:ext cx="2160000" cy="2160000"/>
            </a:xfrm>
            <a:prstGeom prst="ellipse">
              <a:avLst/>
            </a:prstGeom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661D68A8-4413-2582-A200-9BA852EB7497}"/>
              </a:ext>
            </a:extLst>
          </p:cNvPr>
          <p:cNvSpPr txBox="1"/>
          <p:nvPr/>
        </p:nvSpPr>
        <p:spPr>
          <a:xfrm>
            <a:off x="0" y="448979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8000" b="1" dirty="0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Same challenge.</a:t>
            </a:r>
          </a:p>
        </p:txBody>
      </p:sp>
    </p:spTree>
    <p:extLst>
      <p:ext uri="{BB962C8B-B14F-4D97-AF65-F5344CB8AC3E}">
        <p14:creationId xmlns:p14="http://schemas.microsoft.com/office/powerpoint/2010/main" val="30836764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079C14-21C8-0DD6-3672-1ADE1485D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7388B94-10CD-1B0F-9E8E-90CA81D70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15A8404-1D45-AB56-F8F3-0E8AD90B0739}"/>
              </a:ext>
            </a:extLst>
          </p:cNvPr>
          <p:cNvGrpSpPr/>
          <p:nvPr/>
        </p:nvGrpSpPr>
        <p:grpSpPr>
          <a:xfrm>
            <a:off x="2272529" y="760017"/>
            <a:ext cx="9113155" cy="1221832"/>
            <a:chOff x="2418445" y="760017"/>
            <a:chExt cx="9113155" cy="1221832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CF43C2C-20FC-AFAF-1B28-42C7B2569A86}"/>
                </a:ext>
              </a:extLst>
            </p:cNvPr>
            <p:cNvSpPr/>
            <p:nvPr/>
          </p:nvSpPr>
          <p:spPr>
            <a:xfrm>
              <a:off x="2418445" y="760017"/>
              <a:ext cx="9113155" cy="1221832"/>
            </a:xfrm>
            <a:prstGeom prst="roundRect">
              <a:avLst>
                <a:gd name="adj" fmla="val 43546"/>
              </a:avLst>
            </a:prstGeom>
            <a:gradFill flip="none" rotWithShape="1">
              <a:gsLst>
                <a:gs pos="0">
                  <a:srgbClr val="F2D194">
                    <a:tint val="66000"/>
                    <a:satMod val="160000"/>
                  </a:srgbClr>
                </a:gs>
                <a:gs pos="50000">
                  <a:srgbClr val="F2D194">
                    <a:tint val="44500"/>
                    <a:satMod val="160000"/>
                  </a:srgbClr>
                </a:gs>
                <a:gs pos="100000">
                  <a:srgbClr val="F2D194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672E26D-CF7A-9C82-DD78-0A520138A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92612" y="903384"/>
              <a:ext cx="900000" cy="900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341134D-F0A8-D42E-1B23-98D21483F48C}"/>
                </a:ext>
              </a:extLst>
            </p:cNvPr>
            <p:cNvSpPr txBox="1"/>
            <p:nvPr/>
          </p:nvSpPr>
          <p:spPr>
            <a:xfrm>
              <a:off x="3735612" y="917046"/>
              <a:ext cx="5116288" cy="9373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NZ" sz="3200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Representation</a:t>
              </a:r>
              <a:br>
                <a:rPr lang="en-NZ" sz="2400" b="1" kern="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en-NZ" sz="20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Visual, spoken and written information</a:t>
              </a:r>
              <a:endParaRPr lang="en-NZ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103FC8C-B765-D5BD-206E-D2F0B4282304}"/>
              </a:ext>
            </a:extLst>
          </p:cNvPr>
          <p:cNvGrpSpPr/>
          <p:nvPr/>
        </p:nvGrpSpPr>
        <p:grpSpPr>
          <a:xfrm>
            <a:off x="2272529" y="2126990"/>
            <a:ext cx="9113155" cy="1221832"/>
            <a:chOff x="2418445" y="2126990"/>
            <a:chExt cx="9113155" cy="122183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3D7653FA-3A65-23C3-6940-37E07E18F0A1}"/>
                </a:ext>
              </a:extLst>
            </p:cNvPr>
            <p:cNvSpPr/>
            <p:nvPr/>
          </p:nvSpPr>
          <p:spPr>
            <a:xfrm>
              <a:off x="2418445" y="2126990"/>
              <a:ext cx="9113155" cy="1221832"/>
            </a:xfrm>
            <a:prstGeom prst="roundRect">
              <a:avLst>
                <a:gd name="adj" fmla="val 43546"/>
              </a:avLst>
            </a:prstGeom>
            <a:gradFill flip="none" rotWithShape="1">
              <a:gsLst>
                <a:gs pos="0">
                  <a:srgbClr val="F2D194">
                    <a:tint val="66000"/>
                    <a:satMod val="160000"/>
                  </a:srgbClr>
                </a:gs>
                <a:gs pos="50000">
                  <a:srgbClr val="F2D194">
                    <a:tint val="44500"/>
                    <a:satMod val="160000"/>
                  </a:srgbClr>
                </a:gs>
                <a:gs pos="100000">
                  <a:srgbClr val="F2D194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0E9FF4-21AF-A88D-AEDD-8EF62E922819}"/>
                </a:ext>
              </a:extLst>
            </p:cNvPr>
            <p:cNvSpPr txBox="1"/>
            <p:nvPr/>
          </p:nvSpPr>
          <p:spPr>
            <a:xfrm>
              <a:off x="3735611" y="2288349"/>
              <a:ext cx="6037943" cy="9055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NZ" sz="3200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Engagement</a:t>
              </a:r>
              <a:r>
                <a:rPr lang="en-NZ" sz="2400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 </a:t>
              </a:r>
              <a:br>
                <a:rPr lang="en-NZ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en-NZ" dirty="0"/>
                <a:t>Multiple ways to engage learners and foster motivation</a:t>
              </a:r>
              <a:endParaRPr lang="en-NZ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719493CC-932C-43AC-CDBE-A852FCF7B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12115" y="2274687"/>
              <a:ext cx="900000" cy="900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31BD957-2828-C82A-2203-A645B827C3CC}"/>
              </a:ext>
            </a:extLst>
          </p:cNvPr>
          <p:cNvGrpSpPr/>
          <p:nvPr/>
        </p:nvGrpSpPr>
        <p:grpSpPr>
          <a:xfrm>
            <a:off x="2272529" y="3493963"/>
            <a:ext cx="9113155" cy="1221832"/>
            <a:chOff x="2418445" y="3493963"/>
            <a:chExt cx="9113155" cy="1221832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D98359A-0018-910C-10FF-53D7C120E152}"/>
                </a:ext>
              </a:extLst>
            </p:cNvPr>
            <p:cNvSpPr/>
            <p:nvPr/>
          </p:nvSpPr>
          <p:spPr>
            <a:xfrm>
              <a:off x="2418445" y="3493963"/>
              <a:ext cx="9113155" cy="1221832"/>
            </a:xfrm>
            <a:prstGeom prst="roundRect">
              <a:avLst>
                <a:gd name="adj" fmla="val 43546"/>
              </a:avLst>
            </a:prstGeom>
            <a:gradFill flip="none" rotWithShape="1">
              <a:gsLst>
                <a:gs pos="0">
                  <a:srgbClr val="F2D194">
                    <a:tint val="66000"/>
                    <a:satMod val="160000"/>
                  </a:srgbClr>
                </a:gs>
                <a:gs pos="50000">
                  <a:srgbClr val="F2D194">
                    <a:tint val="44500"/>
                    <a:satMod val="160000"/>
                  </a:srgbClr>
                </a:gs>
                <a:gs pos="100000">
                  <a:srgbClr val="F2D194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1C5D1A9-6AED-9337-F0C7-977FA0B7FE99}"/>
                </a:ext>
              </a:extLst>
            </p:cNvPr>
            <p:cNvSpPr txBox="1"/>
            <p:nvPr/>
          </p:nvSpPr>
          <p:spPr>
            <a:xfrm>
              <a:off x="3735612" y="3626940"/>
              <a:ext cx="7135588" cy="9373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NZ" sz="3200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Action and Expression</a:t>
              </a:r>
              <a:br>
                <a:rPr lang="en-NZ" sz="2400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en-NZ" sz="20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Multiple ways to demonstrate understanding and competence</a:t>
              </a:r>
              <a:endParaRPr lang="en-NZ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381C528-E7D4-C4B9-6BEA-89704A6FD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31618" y="3645990"/>
              <a:ext cx="900000" cy="900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AC2A0A-5313-4F40-D278-B9CAEE511E31}"/>
              </a:ext>
            </a:extLst>
          </p:cNvPr>
          <p:cNvGrpSpPr/>
          <p:nvPr/>
        </p:nvGrpSpPr>
        <p:grpSpPr>
          <a:xfrm>
            <a:off x="2272529" y="4860936"/>
            <a:ext cx="9113155" cy="1221832"/>
            <a:chOff x="2418445" y="4860936"/>
            <a:chExt cx="9113155" cy="1221832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1F9D2D9-E3E2-844C-0EEE-D9ECBF4B1409}"/>
                </a:ext>
              </a:extLst>
            </p:cNvPr>
            <p:cNvSpPr/>
            <p:nvPr/>
          </p:nvSpPr>
          <p:spPr>
            <a:xfrm>
              <a:off x="2418445" y="4860936"/>
              <a:ext cx="9113155" cy="1221832"/>
            </a:xfrm>
            <a:prstGeom prst="roundRect">
              <a:avLst>
                <a:gd name="adj" fmla="val 43546"/>
              </a:avLst>
            </a:prstGeom>
            <a:gradFill flip="none" rotWithShape="1">
              <a:gsLst>
                <a:gs pos="0">
                  <a:srgbClr val="F2D194">
                    <a:tint val="66000"/>
                    <a:satMod val="160000"/>
                  </a:srgbClr>
                </a:gs>
                <a:gs pos="50000">
                  <a:srgbClr val="F2D194">
                    <a:tint val="44500"/>
                    <a:satMod val="160000"/>
                  </a:srgbClr>
                </a:gs>
                <a:gs pos="100000">
                  <a:srgbClr val="F2D194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889D42A-4B09-7ED1-B942-9FBFC14653BB}"/>
                </a:ext>
              </a:extLst>
            </p:cNvPr>
            <p:cNvSpPr txBox="1"/>
            <p:nvPr/>
          </p:nvSpPr>
          <p:spPr>
            <a:xfrm>
              <a:off x="3735612" y="5011905"/>
              <a:ext cx="6297388" cy="9373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NZ" sz="3200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Self-Regulation</a:t>
              </a:r>
              <a:br>
                <a:rPr lang="en-NZ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en-NZ" sz="20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Reflection, review and improvement</a:t>
              </a:r>
              <a:endParaRPr lang="en-NZ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A922BA4-C4B2-69D6-C4FE-67D495FE6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51121" y="5017293"/>
              <a:ext cx="900000" cy="900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7072237-B650-C747-C548-9367FAC4FF24}"/>
              </a:ext>
            </a:extLst>
          </p:cNvPr>
          <p:cNvSpPr txBox="1"/>
          <p:nvPr/>
        </p:nvSpPr>
        <p:spPr>
          <a:xfrm rot="16200000">
            <a:off x="-1598436" y="2734754"/>
            <a:ext cx="554908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34969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ED8316-0403-3D83-DA6B-B8D3C78BE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44389F1-1E1E-203A-A189-E9465A364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3E7BF92-85D7-DB37-D1CA-B4019F81F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63050" y="2889796"/>
            <a:ext cx="1885950" cy="721285"/>
          </a:xfrm>
          <a:prstGeom prst="roundRect">
            <a:avLst>
              <a:gd name="adj" fmla="val 12218"/>
            </a:avLst>
          </a:prstGeom>
          <a:gradFill flip="none" rotWithShape="1">
            <a:gsLst>
              <a:gs pos="0">
                <a:srgbClr val="F2D194">
                  <a:tint val="66000"/>
                  <a:satMod val="160000"/>
                </a:srgbClr>
              </a:gs>
              <a:gs pos="50000">
                <a:srgbClr val="F2D194">
                  <a:tint val="44500"/>
                  <a:satMod val="160000"/>
                </a:srgbClr>
              </a:gs>
              <a:gs pos="100000">
                <a:srgbClr val="F2D194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BF1780-4278-00CA-E9C2-FBA85D7BF6F3}"/>
              </a:ext>
            </a:extLst>
          </p:cNvPr>
          <p:cNvSpPr txBox="1"/>
          <p:nvPr/>
        </p:nvSpPr>
        <p:spPr>
          <a:xfrm>
            <a:off x="5419725" y="1351270"/>
            <a:ext cx="7467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Interested in </a:t>
            </a:r>
            <a:br>
              <a:rPr lang="en-NZ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NZ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practical </a:t>
            </a:r>
            <a:br>
              <a:rPr lang="en-NZ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NZ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 </a:t>
            </a:r>
            <a:r>
              <a:rPr lang="en-NZ" sz="4800" dirty="0"/>
              <a:t>visible </a:t>
            </a:r>
            <a:r>
              <a:rPr lang="en-NZ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29FDBE-92FF-EB13-E7F5-2B901AB185E5}"/>
              </a:ext>
            </a:extLst>
          </p:cNvPr>
          <p:cNvSpPr txBox="1"/>
          <p:nvPr/>
        </p:nvSpPr>
        <p:spPr>
          <a:xfrm>
            <a:off x="5680531" y="5131513"/>
            <a:ext cx="71990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observodon</a:t>
            </a:r>
            <a:r>
              <a:rPr lang="en-NZ" sz="3600" dirty="0" err="1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NZ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</a:t>
            </a:r>
            <a:endParaRPr lang="en-NZ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5247E26-8792-5F9E-6C8C-F350D5D3841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14" y="0"/>
            <a:ext cx="6858000" cy="6858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9E8122D-DD7E-F476-8BB6-40A9C236E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24662" y="4395109"/>
            <a:ext cx="4676776" cy="0"/>
          </a:xfrm>
          <a:prstGeom prst="line">
            <a:avLst/>
          </a:prstGeom>
          <a:ln>
            <a:solidFill>
              <a:srgbClr val="F2D1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Cursor with solid fill">
            <a:extLst>
              <a:ext uri="{FF2B5EF4-FFF2-40B4-BE49-F238E27FC236}">
                <a16:creationId xmlns:a16="http://schemas.microsoft.com/office/drawing/2014/main" id="{52F87044-A042-2E69-07B2-B73080272D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6482986" y="5247400"/>
            <a:ext cx="1098369" cy="113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5719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4F7560-2D06-A71A-2058-25A8FDB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269B7D9-A1E4-6455-DB13-286A02392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6E10F4-E33B-2DBD-18F7-F3B4DCE73096}"/>
              </a:ext>
            </a:extLst>
          </p:cNvPr>
          <p:cNvSpPr txBox="1"/>
          <p:nvPr/>
        </p:nvSpPr>
        <p:spPr>
          <a:xfrm>
            <a:off x="4178299" y="4278365"/>
            <a:ext cx="36068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webinar with </a:t>
            </a:r>
            <a:r>
              <a:rPr lang="en-NZ" sz="4400" b="1" dirty="0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 demo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44858A-9A3F-5123-659E-6A3891E4B52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32676" y="1109183"/>
            <a:ext cx="5526648" cy="27235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DFE7A5-FAE4-7310-C2ED-0FA73181475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142" y="5927694"/>
            <a:ext cx="1963627" cy="388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69888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AEBB52-DB8F-7C11-6291-7A03E8672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517703D-5467-7C7C-5525-55A56D53F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E8C780-73F5-2A50-F865-0B58722FEF7A}"/>
              </a:ext>
            </a:extLst>
          </p:cNvPr>
          <p:cNvSpPr txBox="1"/>
          <p:nvPr/>
        </p:nvSpPr>
        <p:spPr>
          <a:xfrm>
            <a:off x="1285547" y="4240265"/>
            <a:ext cx="36068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webinar with </a:t>
            </a:r>
            <a:r>
              <a:rPr lang="en-NZ" sz="4400" b="1" dirty="0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 demo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854347-08AC-F98D-8FD9-F757ECD91AB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9924" y="1071083"/>
            <a:ext cx="5526648" cy="272351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D507E36-B5AD-FE6F-887D-2C9377004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27654" y="1071083"/>
            <a:ext cx="3500064" cy="4116260"/>
          </a:xfrm>
          <a:prstGeom prst="roundRect">
            <a:avLst>
              <a:gd name="adj" fmla="val 8875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162847-FC0A-88E9-9F3D-340B7662A085}"/>
              </a:ext>
            </a:extLst>
          </p:cNvPr>
          <p:cNvSpPr txBox="1"/>
          <p:nvPr/>
        </p:nvSpPr>
        <p:spPr>
          <a:xfrm>
            <a:off x="7409234" y="4252158"/>
            <a:ext cx="31369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5400" b="1" dirty="0">
                <a:solidFill>
                  <a:srgbClr val="BC2152"/>
                </a:solidFill>
                <a:latin typeface="Aptos ExtraBold" panose="020B0004020202020204" pitchFamily="34" charset="0"/>
              </a:rPr>
              <a:t>SCAN ME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78292EC-2A92-8F2E-6425-5BDD8DE9FF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9414" y="1341366"/>
            <a:ext cx="2881763" cy="28817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E0BBF5-47C8-6A32-BC26-1DFC9958946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142" y="5927694"/>
            <a:ext cx="1963627" cy="388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55650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C6FCA1-4DAF-64EC-3243-80C427D90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F291821-46BD-8591-9059-FEBC10595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BB8978-32D6-3E9D-9A25-954631AB8EB4}"/>
              </a:ext>
            </a:extLst>
          </p:cNvPr>
          <p:cNvSpPr txBox="1"/>
          <p:nvPr/>
        </p:nvSpPr>
        <p:spPr>
          <a:xfrm>
            <a:off x="5202969" y="1496745"/>
            <a:ext cx="6001654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16600" b="1" dirty="0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</a:t>
            </a:r>
          </a:p>
          <a:p>
            <a:pPr algn="ctr"/>
            <a:r>
              <a:rPr lang="en-NZ" sz="5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trial in your LMS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F0F656B-B68D-B8BD-B335-0C5C95313DAE}"/>
              </a:ext>
            </a:extLst>
          </p:cNvPr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242969" y="1496745"/>
            <a:ext cx="3960000" cy="3960000"/>
          </a:xfrm>
          <a:prstGeom prst="ellipse">
            <a:avLst/>
          </a:prstGeom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5B18C3-41B4-AD6F-B102-AD301BB418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142" y="5927694"/>
            <a:ext cx="1963627" cy="388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C0CFB2B-EA51-D045-2EA6-2155EA3F6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15047" y="3878945"/>
            <a:ext cx="5228724" cy="0"/>
          </a:xfrm>
          <a:prstGeom prst="line">
            <a:avLst/>
          </a:prstGeom>
          <a:ln>
            <a:solidFill>
              <a:srgbClr val="F2D1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EE63AD1-D043-DC0A-650C-533E56BC9FFC}"/>
              </a:ext>
            </a:extLst>
          </p:cNvPr>
          <p:cNvSpPr/>
          <p:nvPr/>
        </p:nvSpPr>
        <p:spPr>
          <a:xfrm rot="18900000">
            <a:off x="-1071029" y="917256"/>
            <a:ext cx="4848937" cy="719399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4000" b="1" dirty="0">
                <a:solidFill>
                  <a:schemeClr val="tx1"/>
                </a:solidFill>
              </a:rPr>
              <a:t>YES. REALLY.</a:t>
            </a:r>
          </a:p>
        </p:txBody>
      </p:sp>
    </p:spTree>
    <p:extLst>
      <p:ext uri="{BB962C8B-B14F-4D97-AF65-F5344CB8AC3E}">
        <p14:creationId xmlns:p14="http://schemas.microsoft.com/office/powerpoint/2010/main" val="19063325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F7CA64-FF50-8988-26F5-E2B390525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5A8BEAC-E59F-6350-BEEB-E081F09D0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13279D-FE20-893E-5DBB-691C5B25C1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6190" y="1847461"/>
            <a:ext cx="10199619" cy="2784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1E82FC-C8CA-61EC-9354-8000B968F6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866" y="2664368"/>
            <a:ext cx="1866673" cy="1866673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41E29E3-E9F9-1D64-C0E6-D812386BBC0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142" y="5927694"/>
            <a:ext cx="1963627" cy="388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92143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93320C-32F6-3AE3-E698-BB09D6734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9BCECAB-9303-9236-1341-8795E8496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6703F3-E1A9-4D55-789E-E18ED91FB371}"/>
              </a:ext>
            </a:extLst>
          </p:cNvPr>
          <p:cNvSpPr txBox="1"/>
          <p:nvPr/>
        </p:nvSpPr>
        <p:spPr>
          <a:xfrm>
            <a:off x="5638397" y="1743488"/>
            <a:ext cx="60016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Questions?</a:t>
            </a:r>
            <a:endParaRPr lang="en-NZ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DF3252D-98CD-B724-1B8B-662BED55830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5943"/>
            <a:ext cx="7474856" cy="74748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3C3903E-F7EE-5BE4-E8C8-3AA2F38D45C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142" y="5927694"/>
            <a:ext cx="1963627" cy="3887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0937E0F-2324-5EEF-C988-7590585B1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79886" y="3211287"/>
            <a:ext cx="5341257" cy="0"/>
          </a:xfrm>
          <a:prstGeom prst="line">
            <a:avLst/>
          </a:prstGeom>
          <a:ln>
            <a:solidFill>
              <a:srgbClr val="F2D1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1154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C97218-C3C0-CAFA-2501-213ED0D76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52FC0FB-C882-086D-D8F0-EF2D30616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AC4F2BE-DBCD-F454-7162-41E342A6ED4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6457" y="2050240"/>
            <a:ext cx="6901853" cy="12695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2AE9F46-B807-D73D-6F18-8740F4593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157793" y="3639459"/>
            <a:ext cx="7579180" cy="0"/>
          </a:xfrm>
          <a:prstGeom prst="line">
            <a:avLst/>
          </a:prstGeom>
          <a:ln>
            <a:solidFill>
              <a:srgbClr val="F2D1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D5A15CF-6F00-6FFB-5794-5A193B618A35}"/>
              </a:ext>
            </a:extLst>
          </p:cNvPr>
          <p:cNvSpPr txBox="1"/>
          <p:nvPr/>
        </p:nvSpPr>
        <p:spPr>
          <a:xfrm>
            <a:off x="203200" y="3842210"/>
            <a:ext cx="117710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observodon</a:t>
            </a:r>
            <a:r>
              <a:rPr lang="en-NZ" sz="3600" dirty="0" err="1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NZ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</a:t>
            </a:r>
            <a:endParaRPr lang="en-NZ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55168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19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F093B6-1551-188A-6107-6195B162D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0B35C61-ACF1-5CC1-AFDD-26C29CF79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4171" y="203200"/>
            <a:ext cx="11814629" cy="6458857"/>
          </a:xfrm>
          <a:prstGeom prst="roundRect">
            <a:avLst>
              <a:gd name="adj" fmla="val 4982"/>
            </a:avLst>
          </a:prstGeom>
          <a:solidFill>
            <a:srgbClr val="BC215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83FBB10-8AAE-844F-0864-A5442AED73E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7428" y="1241602"/>
            <a:ext cx="6901853" cy="12695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41F9EB8-3BA3-DC75-2491-8A50BB231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128764" y="2830821"/>
            <a:ext cx="7579180" cy="0"/>
          </a:xfrm>
          <a:prstGeom prst="line">
            <a:avLst/>
          </a:prstGeom>
          <a:ln>
            <a:solidFill>
              <a:srgbClr val="F2D1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FB62994-0DEE-6D3B-2578-16C80256E71C}"/>
              </a:ext>
            </a:extLst>
          </p:cNvPr>
          <p:cNvSpPr txBox="1"/>
          <p:nvPr/>
        </p:nvSpPr>
        <p:spPr>
          <a:xfrm>
            <a:off x="174171" y="3033572"/>
            <a:ext cx="117710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observodon</a:t>
            </a:r>
            <a:r>
              <a:rPr lang="en-NZ" sz="3600" dirty="0" err="1">
                <a:solidFill>
                  <a:srgbClr val="F2D1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NZ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</a:t>
            </a:r>
            <a:endParaRPr lang="en-NZ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ABB4ACE-4AC2-DBAD-1613-7ACDA25625A8}"/>
              </a:ext>
            </a:extLst>
          </p:cNvPr>
          <p:cNvGrpSpPr/>
          <p:nvPr/>
        </p:nvGrpSpPr>
        <p:grpSpPr>
          <a:xfrm>
            <a:off x="2128764" y="4315900"/>
            <a:ext cx="1455687" cy="1454087"/>
            <a:chOff x="2243254" y="4324143"/>
            <a:chExt cx="1455687" cy="145408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FDFF530B-7B0A-606D-9BC3-AFBE097BCED2}"/>
                </a:ext>
              </a:extLst>
            </p:cNvPr>
            <p:cNvSpPr/>
            <p:nvPr/>
          </p:nvSpPr>
          <p:spPr>
            <a:xfrm>
              <a:off x="2243254" y="4324143"/>
              <a:ext cx="1455687" cy="1454087"/>
            </a:xfrm>
            <a:prstGeom prst="roundRect">
              <a:avLst>
                <a:gd name="adj" fmla="val 8875"/>
              </a:avLst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90A6C9C-8EE9-7F7F-7168-4D774EF21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0584" y="4436161"/>
              <a:ext cx="1254217" cy="1254217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6BE6BD2-1908-BB3B-8559-E54E59E0166B}"/>
              </a:ext>
            </a:extLst>
          </p:cNvPr>
          <p:cNvSpPr txBox="1"/>
          <p:nvPr/>
        </p:nvSpPr>
        <p:spPr>
          <a:xfrm>
            <a:off x="3793979" y="4523997"/>
            <a:ext cx="650761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rgbClr val="F2D194"/>
                </a:solidFill>
              </a:rPr>
              <a:t>Scan the QR code to access a recording</a:t>
            </a:r>
            <a:br>
              <a:rPr lang="en-US" sz="2600" dirty="0">
                <a:solidFill>
                  <a:srgbClr val="F2D194"/>
                </a:solidFill>
              </a:rPr>
            </a:br>
            <a:r>
              <a:rPr lang="en-US" sz="2600" dirty="0">
                <a:solidFill>
                  <a:srgbClr val="F2D194"/>
                </a:solidFill>
              </a:rPr>
              <a:t>of this session, complete with          .</a:t>
            </a:r>
            <a:endParaRPr lang="en-NZ" sz="2600" dirty="0">
              <a:solidFill>
                <a:srgbClr val="F2D194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814BCD5-3EB6-0A54-3D32-637FD346B94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517" y="4930963"/>
            <a:ext cx="778419" cy="51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377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2|0.2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2|0.2|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1|1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7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5|1.7|1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CD399EB-7766-491E-A01F-27B4C48700A1}">
  <we:reference id="wa104051163" version="1.2.0.3" store="en-US" storeType="OMEX"/>
  <we:alternateReferences>
    <we:reference id="WA104051163" version="1.2.0.3" store="WA104051163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F6280C3-BDDB-4188-AEB8-07CC797B2A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813BAC3-3FBE-438B-869B-FBBD18A78F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66F228-D5F7-4CD6-91EF-7BBC3C894F7D}">
  <ds:schemaRefs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43435717-49c9-4489-9470-c7c98d62699d"/>
    <ds:schemaRef ds:uri="http://schemas.microsoft.com/office/2006/documentManagement/types"/>
    <ds:schemaRef ds:uri="242681ae-e6e2-4ee6-90fd-f2c0d11c7b09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1459</TotalTime>
  <Words>522</Words>
  <Application>Microsoft Office PowerPoint</Application>
  <PresentationFormat>Widescreen</PresentationFormat>
  <Paragraphs>143</Paragraphs>
  <Slides>55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0" baseType="lpstr">
      <vt:lpstr>Aptos</vt:lpstr>
      <vt:lpstr>Aptos Display</vt:lpstr>
      <vt:lpstr>Aptos ExtraBold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OBSERVODON</dc:title>
  <dc:creator>Michael Grawe</dc:creator>
  <cp:keywords>ADCET UDL Symposium 2026</cp:keywords>
  <cp:lastModifiedBy>Kylie Geard</cp:lastModifiedBy>
  <cp:revision>9</cp:revision>
  <dcterms:created xsi:type="dcterms:W3CDTF">2026-06-06T07:34:50Z</dcterms:created>
  <dcterms:modified xsi:type="dcterms:W3CDTF">2026-08-04T09:16:33Z</dcterms:modified>
  <cp:category>Conference Presentation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