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2" r:id="rId4"/>
    <p:sldMasterId id="2147483648" r:id="rId5"/>
    <p:sldMasterId id="2147483753" r:id="rId6"/>
    <p:sldMasterId id="2147483804" r:id="rId7"/>
  </p:sldMasterIdLst>
  <p:notesMasterIdLst>
    <p:notesMasterId r:id="rId32"/>
  </p:notesMasterIdLst>
  <p:handoutMasterIdLst>
    <p:handoutMasterId r:id="rId33"/>
  </p:handoutMasterIdLst>
  <p:sldIdLst>
    <p:sldId id="538" r:id="rId8"/>
    <p:sldId id="539" r:id="rId9"/>
    <p:sldId id="532" r:id="rId10"/>
    <p:sldId id="533" r:id="rId11"/>
    <p:sldId id="557" r:id="rId12"/>
    <p:sldId id="558" r:id="rId13"/>
    <p:sldId id="555" r:id="rId14"/>
    <p:sldId id="534" r:id="rId15"/>
    <p:sldId id="549" r:id="rId16"/>
    <p:sldId id="550" r:id="rId17"/>
    <p:sldId id="535" r:id="rId18"/>
    <p:sldId id="551" r:id="rId19"/>
    <p:sldId id="552" r:id="rId20"/>
    <p:sldId id="553" r:id="rId21"/>
    <p:sldId id="554" r:id="rId22"/>
    <p:sldId id="559" r:id="rId23"/>
    <p:sldId id="560" r:id="rId24"/>
    <p:sldId id="561" r:id="rId25"/>
    <p:sldId id="562" r:id="rId26"/>
    <p:sldId id="563" r:id="rId27"/>
    <p:sldId id="567" r:id="rId28"/>
    <p:sldId id="564" r:id="rId29"/>
    <p:sldId id="568" r:id="rId30"/>
    <p:sldId id="540" r:id="rId31"/>
  </p:sldIdLst>
  <p:sldSz cx="9144000" cy="5143500" type="screen16x9"/>
  <p:notesSz cx="9601200" cy="7315200"/>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D3551D-6E56-3115-7C93-54B8F2867FCD}" name="Dawn Leyland" initials="" userId="S::dawn.leyland@sydney.edu.au::0156b27b-d76c-496f-804d-eaf682773965" providerId="AD"/>
  <p188:author id="{B9ADBDA8-FF4E-24E2-FA2D-2D70436F6A6D}" name="Andrew Brettell" initials="AB" userId="S::andrew.brettell@sydney.edu.au::f44c2514-c849-4e7a-8552-86c664d14e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345E"/>
    <a:srgbClr val="FFEDE1"/>
    <a:srgbClr val="414141"/>
    <a:srgbClr val="000000"/>
    <a:srgbClr val="873D35"/>
    <a:srgbClr val="8F9EC9"/>
    <a:srgbClr val="DAA8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606DE6-B0FD-4A39-9CEF-DE76D97FACAF}" v="90" dt="2026-08-04T08:18:10.27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3" autoAdjust="0"/>
    <p:restoredTop sz="86421" autoAdjust="0"/>
  </p:normalViewPr>
  <p:slideViewPr>
    <p:cSldViewPr snapToGrid="0">
      <p:cViewPr varScale="1">
        <p:scale>
          <a:sx n="89" d="100"/>
          <a:sy n="89" d="100"/>
        </p:scale>
        <p:origin x="90" y="612"/>
      </p:cViewPr>
      <p:guideLst/>
    </p:cSldViewPr>
  </p:slideViewPr>
  <p:outlineViewPr>
    <p:cViewPr>
      <p:scale>
        <a:sx n="33" d="100"/>
        <a:sy n="33" d="100"/>
      </p:scale>
      <p:origin x="0" y="-3126"/>
    </p:cViewPr>
  </p:outlineViewPr>
  <p:notesTextViewPr>
    <p:cViewPr>
      <p:scale>
        <a:sx n="1" d="1"/>
        <a:sy n="1" d="1"/>
      </p:scale>
      <p:origin x="0" y="0"/>
    </p:cViewPr>
  </p:notesTextViewPr>
  <p:notesViewPr>
    <p:cSldViewPr snapToGrid="0">
      <p:cViewPr varScale="1">
        <p:scale>
          <a:sx n="105" d="100"/>
          <a:sy n="105" d="100"/>
        </p:scale>
        <p:origin x="170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5/10/relationships/revisionInfo" Target="revisionInfo.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4T08:18:10.270" v="108" actId="6549"/>
      <pc:docMkLst>
        <pc:docMk/>
      </pc:docMkLst>
      <pc:sldChg chg="modSp">
        <pc:chgData name="Kylie Geard" userId="b930dff3-5db0-4b18-9d4c-f929b90677dc" providerId="ADAL" clId="{038610CA-6CAC-4665-9047-4DC39D1E2447}" dt="2026-08-04T08:15:36.015" v="46" actId="14100"/>
        <pc:sldMkLst>
          <pc:docMk/>
          <pc:sldMk cId="1706611766" sldId="532"/>
        </pc:sldMkLst>
        <pc:spChg chg="mod">
          <ac:chgData name="Kylie Geard" userId="b930dff3-5db0-4b18-9d4c-f929b90677dc" providerId="ADAL" clId="{038610CA-6CAC-4665-9047-4DC39D1E2447}" dt="2026-08-04T08:15:36.015" v="46" actId="14100"/>
          <ac:spMkLst>
            <pc:docMk/>
            <pc:sldMk cId="1706611766" sldId="532"/>
            <ac:spMk id="3" creationId="{6FB3477F-42CC-6765-9D58-454F0C765416}"/>
          </ac:spMkLst>
        </pc:spChg>
      </pc:sldChg>
      <pc:sldChg chg="modSp">
        <pc:chgData name="Kylie Geard" userId="b930dff3-5db0-4b18-9d4c-f929b90677dc" providerId="ADAL" clId="{038610CA-6CAC-4665-9047-4DC39D1E2447}" dt="2026-08-04T08:18:10.270" v="108" actId="6549"/>
        <pc:sldMkLst>
          <pc:docMk/>
          <pc:sldMk cId="2873370617" sldId="534"/>
        </pc:sldMkLst>
        <pc:spChg chg="mod">
          <ac:chgData name="Kylie Geard" userId="b930dff3-5db0-4b18-9d4c-f929b90677dc" providerId="ADAL" clId="{038610CA-6CAC-4665-9047-4DC39D1E2447}" dt="2026-08-04T08:18:10.270" v="108" actId="6549"/>
          <ac:spMkLst>
            <pc:docMk/>
            <pc:sldMk cId="2873370617" sldId="534"/>
            <ac:spMk id="3" creationId="{6C9B9F07-9E3D-5CE1-9AE3-A23F8E83CE70}"/>
          </ac:spMkLst>
        </pc:spChg>
      </pc:sldChg>
      <pc:sldChg chg="modSp modNotes">
        <pc:chgData name="Kylie Geard" userId="b930dff3-5db0-4b18-9d4c-f929b90677dc" providerId="ADAL" clId="{038610CA-6CAC-4665-9047-4DC39D1E2447}" dt="2026-08-04T08:17:27.612" v="80" actId="6549"/>
        <pc:sldMkLst>
          <pc:docMk/>
          <pc:sldMk cId="1201879609" sldId="535"/>
        </pc:sldMkLst>
        <pc:spChg chg="mod">
          <ac:chgData name="Kylie Geard" userId="b930dff3-5db0-4b18-9d4c-f929b90677dc" providerId="ADAL" clId="{038610CA-6CAC-4665-9047-4DC39D1E2447}" dt="2026-08-04T08:17:27.612" v="80" actId="6549"/>
          <ac:spMkLst>
            <pc:docMk/>
            <pc:sldMk cId="1201879609" sldId="535"/>
            <ac:spMk id="3" creationId="{D854A1CB-E356-8896-FA62-F0C998DBACE3}"/>
          </ac:spMkLst>
        </pc:spChg>
      </pc:sldChg>
      <pc:sldChg chg="modSp">
        <pc:chgData name="Kylie Geard" userId="b930dff3-5db0-4b18-9d4c-f929b90677dc" providerId="ADAL" clId="{038610CA-6CAC-4665-9047-4DC39D1E2447}" dt="2026-08-04T08:15:26.023" v="43" actId="6549"/>
        <pc:sldMkLst>
          <pc:docMk/>
          <pc:sldMk cId="1244713577" sldId="538"/>
        </pc:sldMkLst>
        <pc:spChg chg="mod">
          <ac:chgData name="Kylie Geard" userId="b930dff3-5db0-4b18-9d4c-f929b90677dc" providerId="ADAL" clId="{038610CA-6CAC-4665-9047-4DC39D1E2447}" dt="2026-08-04T08:15:26.023" v="43" actId="6549"/>
          <ac:spMkLst>
            <pc:docMk/>
            <pc:sldMk cId="1244713577" sldId="538"/>
            <ac:spMk id="3" creationId="{57256330-F0CE-0CC1-D721-35FDBD320049}"/>
          </ac:spMkLst>
        </pc:spChg>
        <pc:spChg chg="mod">
          <ac:chgData name="Kylie Geard" userId="b930dff3-5db0-4b18-9d4c-f929b90677dc" providerId="ADAL" clId="{038610CA-6CAC-4665-9047-4DC39D1E2447}" dt="2026-08-04T08:15:19.941" v="40" actId="14100"/>
          <ac:spMkLst>
            <pc:docMk/>
            <pc:sldMk cId="1244713577" sldId="538"/>
            <ac:spMk id="4" creationId="{19AB47A4-63C6-2BD8-88EB-CE88FDEFDFAB}"/>
          </ac:spMkLst>
        </pc:spChg>
      </pc:sldChg>
      <pc:sldChg chg="modNotes">
        <pc:chgData name="Kylie Geard" userId="b930dff3-5db0-4b18-9d4c-f929b90677dc" providerId="ADAL" clId="{038610CA-6CAC-4665-9047-4DC39D1E2447}" dt="2026-08-04T08:12:58.772" v="5" actId="368"/>
        <pc:sldMkLst>
          <pc:docMk/>
          <pc:sldMk cId="4129642536" sldId="551"/>
        </pc:sldMkLst>
      </pc:sldChg>
      <pc:sldChg chg="modSp mod">
        <pc:chgData name="Kylie Geard" userId="b930dff3-5db0-4b18-9d4c-f929b90677dc" providerId="ADAL" clId="{038610CA-6CAC-4665-9047-4DC39D1E2447}" dt="2026-08-04T08:14:22.621" v="27" actId="20577"/>
        <pc:sldMkLst>
          <pc:docMk/>
          <pc:sldMk cId="2633214089" sldId="552"/>
        </pc:sldMkLst>
        <pc:spChg chg="mod">
          <ac:chgData name="Kylie Geard" userId="b930dff3-5db0-4b18-9d4c-f929b90677dc" providerId="ADAL" clId="{038610CA-6CAC-4665-9047-4DC39D1E2447}" dt="2026-08-04T08:14:22.621" v="27" actId="20577"/>
          <ac:spMkLst>
            <pc:docMk/>
            <pc:sldMk cId="2633214089" sldId="552"/>
            <ac:spMk id="2" creationId="{75DF64F2-0476-FFDE-6013-A82CB9010154}"/>
          </ac:spMkLst>
        </pc:spChg>
      </pc:sldChg>
      <pc:sldChg chg="modNotes">
        <pc:chgData name="Kylie Geard" userId="b930dff3-5db0-4b18-9d4c-f929b90677dc" providerId="ADAL" clId="{038610CA-6CAC-4665-9047-4DC39D1E2447}" dt="2026-08-04T08:12:58.791" v="7" actId="368"/>
        <pc:sldMkLst>
          <pc:docMk/>
          <pc:sldMk cId="3825938099" sldId="553"/>
        </pc:sldMkLst>
      </pc:sldChg>
      <pc:sldChg chg="modNotes">
        <pc:chgData name="Kylie Geard" userId="b930dff3-5db0-4b18-9d4c-f929b90677dc" providerId="ADAL" clId="{038610CA-6CAC-4665-9047-4DC39D1E2447}" dt="2026-08-04T08:12:58.796" v="9" actId="368"/>
        <pc:sldMkLst>
          <pc:docMk/>
          <pc:sldMk cId="895715845" sldId="554"/>
        </pc:sldMkLst>
      </pc:sldChg>
      <pc:sldChg chg="modNotes">
        <pc:chgData name="Kylie Geard" userId="b930dff3-5db0-4b18-9d4c-f929b90677dc" providerId="ADAL" clId="{038610CA-6CAC-4665-9047-4DC39D1E2447}" dt="2026-08-04T08:12:58.752" v="1" actId="368"/>
        <pc:sldMkLst>
          <pc:docMk/>
          <pc:sldMk cId="4106159156" sldId="555"/>
        </pc:sldMkLst>
      </pc:sldChg>
      <pc:sldChg chg="modSp">
        <pc:chgData name="Kylie Geard" userId="b930dff3-5db0-4b18-9d4c-f929b90677dc" providerId="ADAL" clId="{038610CA-6CAC-4665-9047-4DC39D1E2447}" dt="2026-08-04T08:17:16.205" v="75" actId="6549"/>
        <pc:sldMkLst>
          <pc:docMk/>
          <pc:sldMk cId="2375820310" sldId="558"/>
        </pc:sldMkLst>
        <pc:spChg chg="mod">
          <ac:chgData name="Kylie Geard" userId="b930dff3-5db0-4b18-9d4c-f929b90677dc" providerId="ADAL" clId="{038610CA-6CAC-4665-9047-4DC39D1E2447}" dt="2026-08-04T08:15:59.922" v="57" actId="6549"/>
          <ac:spMkLst>
            <pc:docMk/>
            <pc:sldMk cId="2375820310" sldId="558"/>
            <ac:spMk id="2" creationId="{5605260E-D3AC-DEA8-25A4-3591AFE44B8E}"/>
          </ac:spMkLst>
        </pc:spChg>
        <pc:spChg chg="mod">
          <ac:chgData name="Kylie Geard" userId="b930dff3-5db0-4b18-9d4c-f929b90677dc" providerId="ADAL" clId="{038610CA-6CAC-4665-9047-4DC39D1E2447}" dt="2026-08-04T08:17:16.205" v="75" actId="6549"/>
          <ac:spMkLst>
            <pc:docMk/>
            <pc:sldMk cId="2375820310" sldId="558"/>
            <ac:spMk id="3" creationId="{14802A69-A030-7B32-5751-5C6302F59729}"/>
          </ac:spMkLst>
        </pc:spChg>
      </pc:sldChg>
      <pc:sldChg chg="modSp mod">
        <pc:chgData name="Kylie Geard" userId="b930dff3-5db0-4b18-9d4c-f929b90677dc" providerId="ADAL" clId="{038610CA-6CAC-4665-9047-4DC39D1E2447}" dt="2026-08-04T08:13:36.999" v="19" actId="13244"/>
        <pc:sldMkLst>
          <pc:docMk/>
          <pc:sldMk cId="3557152901" sldId="559"/>
        </pc:sldMkLst>
        <pc:spChg chg="ord">
          <ac:chgData name="Kylie Geard" userId="b930dff3-5db0-4b18-9d4c-f929b90677dc" providerId="ADAL" clId="{038610CA-6CAC-4665-9047-4DC39D1E2447}" dt="2026-08-04T08:13:36.999" v="19" actId="13244"/>
          <ac:spMkLst>
            <pc:docMk/>
            <pc:sldMk cId="3557152901" sldId="559"/>
            <ac:spMk id="11" creationId="{B663E219-2488-3C12-4B44-DA96DB843CBB}"/>
          </ac:spMkLst>
        </pc:spChg>
        <pc:picChg chg="ord">
          <ac:chgData name="Kylie Geard" userId="b930dff3-5db0-4b18-9d4c-f929b90677dc" providerId="ADAL" clId="{038610CA-6CAC-4665-9047-4DC39D1E2447}" dt="2026-08-04T08:13:28.739" v="18" actId="13244"/>
          <ac:picMkLst>
            <pc:docMk/>
            <pc:sldMk cId="3557152901" sldId="559"/>
            <ac:picMk id="17" creationId="{63245527-11D6-7A45-C037-12F8D49E1888}"/>
          </ac:picMkLst>
        </pc:picChg>
      </pc:sldChg>
      <pc:sldChg chg="modSp">
        <pc:chgData name="Kylie Geard" userId="b930dff3-5db0-4b18-9d4c-f929b90677dc" providerId="ADAL" clId="{038610CA-6CAC-4665-9047-4DC39D1E2447}" dt="2026-08-04T08:17:37.264" v="84" actId="6549"/>
        <pc:sldMkLst>
          <pc:docMk/>
          <pc:sldMk cId="3096906807" sldId="561"/>
        </pc:sldMkLst>
        <pc:spChg chg="mod">
          <ac:chgData name="Kylie Geard" userId="b930dff3-5db0-4b18-9d4c-f929b90677dc" providerId="ADAL" clId="{038610CA-6CAC-4665-9047-4DC39D1E2447}" dt="2026-08-04T08:17:37.264" v="84" actId="6549"/>
          <ac:spMkLst>
            <pc:docMk/>
            <pc:sldMk cId="3096906807" sldId="561"/>
            <ac:spMk id="3" creationId="{BE48A355-0E55-4267-026C-569B4097A59D}"/>
          </ac:spMkLst>
        </pc:spChg>
      </pc:sldChg>
      <pc:sldChg chg="modSp modNotes">
        <pc:chgData name="Kylie Geard" userId="b930dff3-5db0-4b18-9d4c-f929b90677dc" providerId="ADAL" clId="{038610CA-6CAC-4665-9047-4DC39D1E2447}" dt="2026-08-04T08:17:41.113" v="89" actId="6549"/>
        <pc:sldMkLst>
          <pc:docMk/>
          <pc:sldMk cId="1658709058" sldId="563"/>
        </pc:sldMkLst>
        <pc:spChg chg="mod">
          <ac:chgData name="Kylie Geard" userId="b930dff3-5db0-4b18-9d4c-f929b90677dc" providerId="ADAL" clId="{038610CA-6CAC-4665-9047-4DC39D1E2447}" dt="2026-08-04T08:17:41.113" v="89" actId="6549"/>
          <ac:spMkLst>
            <pc:docMk/>
            <pc:sldMk cId="1658709058" sldId="563"/>
            <ac:spMk id="3" creationId="{698F4527-8E00-FD7A-CA09-F7F017669F04}"/>
          </ac:spMkLst>
        </pc:spChg>
      </pc:sldChg>
      <pc:sldChg chg="modSp modNotes">
        <pc:chgData name="Kylie Geard" userId="b930dff3-5db0-4b18-9d4c-f929b90677dc" providerId="ADAL" clId="{038610CA-6CAC-4665-9047-4DC39D1E2447}" dt="2026-08-04T08:17:52.686" v="99" actId="6549"/>
        <pc:sldMkLst>
          <pc:docMk/>
          <pc:sldMk cId="1412842106" sldId="564"/>
        </pc:sldMkLst>
        <pc:spChg chg="mod">
          <ac:chgData name="Kylie Geard" userId="b930dff3-5db0-4b18-9d4c-f929b90677dc" providerId="ADAL" clId="{038610CA-6CAC-4665-9047-4DC39D1E2447}" dt="2026-08-04T08:17:52.686" v="99" actId="6549"/>
          <ac:spMkLst>
            <pc:docMk/>
            <pc:sldMk cId="1412842106" sldId="564"/>
            <ac:spMk id="3" creationId="{ED68CD2E-3E57-2225-1932-90BE14714F76}"/>
          </ac:spMkLst>
        </pc:spChg>
      </pc:sldChg>
      <pc:sldChg chg="modSp modNotes">
        <pc:chgData name="Kylie Geard" userId="b930dff3-5db0-4b18-9d4c-f929b90677dc" providerId="ADAL" clId="{038610CA-6CAC-4665-9047-4DC39D1E2447}" dt="2026-08-04T08:17:45.688" v="95" actId="6549"/>
        <pc:sldMkLst>
          <pc:docMk/>
          <pc:sldMk cId="2626110699" sldId="567"/>
        </pc:sldMkLst>
        <pc:spChg chg="mod">
          <ac:chgData name="Kylie Geard" userId="b930dff3-5db0-4b18-9d4c-f929b90677dc" providerId="ADAL" clId="{038610CA-6CAC-4665-9047-4DC39D1E2447}" dt="2026-08-04T08:17:45.688" v="95" actId="6549"/>
          <ac:spMkLst>
            <pc:docMk/>
            <pc:sldMk cId="2626110699" sldId="567"/>
            <ac:spMk id="3" creationId="{A27D93AD-1247-F434-A6C4-A5B9405D2B00}"/>
          </ac:spMkLst>
        </pc:spChg>
      </pc:sldChg>
      <pc:sldChg chg="modSp modNotes">
        <pc:chgData name="Kylie Geard" userId="b930dff3-5db0-4b18-9d4c-f929b90677dc" providerId="ADAL" clId="{038610CA-6CAC-4665-9047-4DC39D1E2447}" dt="2026-08-04T08:17:59.222" v="105" actId="6549"/>
        <pc:sldMkLst>
          <pc:docMk/>
          <pc:sldMk cId="2770544565" sldId="568"/>
        </pc:sldMkLst>
        <pc:spChg chg="mod">
          <ac:chgData name="Kylie Geard" userId="b930dff3-5db0-4b18-9d4c-f929b90677dc" providerId="ADAL" clId="{038610CA-6CAC-4665-9047-4DC39D1E2447}" dt="2026-08-04T08:17:59.222" v="105" actId="6549"/>
          <ac:spMkLst>
            <pc:docMk/>
            <pc:sldMk cId="2770544565" sldId="568"/>
            <ac:spMk id="3" creationId="{7A7B52A2-5E7C-DBE7-E354-D707486FA83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680731-0379-B5DC-38A5-C62E370DEAD3}"/>
              </a:ext>
            </a:extLst>
          </p:cNvPr>
          <p:cNvSpPr>
            <a:spLocks noGrp="1"/>
          </p:cNvSpPr>
          <p:nvPr>
            <p:ph type="hdr" sz="quarter"/>
          </p:nvPr>
        </p:nvSpPr>
        <p:spPr>
          <a:xfrm>
            <a:off x="0" y="0"/>
            <a:ext cx="4160838" cy="366713"/>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C45A1E86-48A2-648C-88DB-34AEDC930AC2}"/>
              </a:ext>
            </a:extLst>
          </p:cNvPr>
          <p:cNvSpPr>
            <a:spLocks noGrp="1"/>
          </p:cNvSpPr>
          <p:nvPr>
            <p:ph type="dt" sz="quarter" idx="1"/>
          </p:nvPr>
        </p:nvSpPr>
        <p:spPr>
          <a:xfrm>
            <a:off x="5438775" y="0"/>
            <a:ext cx="4160838" cy="366713"/>
          </a:xfrm>
          <a:prstGeom prst="rect">
            <a:avLst/>
          </a:prstGeom>
        </p:spPr>
        <p:txBody>
          <a:bodyPr vert="horz" lIns="91440" tIns="45720" rIns="91440" bIns="45720" rtlCol="0"/>
          <a:lstStyle>
            <a:lvl1pPr algn="r">
              <a:defRPr sz="1200"/>
            </a:lvl1pPr>
          </a:lstStyle>
          <a:p>
            <a:fld id="{4BC95D1B-FD8F-49B5-A34A-F6F49013D036}" type="datetimeFigureOut">
              <a:rPr lang="en-AU" smtClean="0"/>
              <a:t>4/08/2026</a:t>
            </a:fld>
            <a:endParaRPr lang="en-AU"/>
          </a:p>
        </p:txBody>
      </p:sp>
      <p:sp>
        <p:nvSpPr>
          <p:cNvPr id="4" name="Footer Placeholder 3">
            <a:extLst>
              <a:ext uri="{FF2B5EF4-FFF2-40B4-BE49-F238E27FC236}">
                <a16:creationId xmlns:a16="http://schemas.microsoft.com/office/drawing/2014/main" id="{5EC65DC4-E2AD-7049-1971-0BFDFC279388}"/>
              </a:ext>
            </a:extLst>
          </p:cNvPr>
          <p:cNvSpPr>
            <a:spLocks noGrp="1"/>
          </p:cNvSpPr>
          <p:nvPr>
            <p:ph type="ftr" sz="quarter" idx="2"/>
          </p:nvPr>
        </p:nvSpPr>
        <p:spPr>
          <a:xfrm>
            <a:off x="0" y="6948488"/>
            <a:ext cx="4160838" cy="36671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AFAB1124-E5F7-C460-2710-5AC1D727803E}"/>
              </a:ext>
            </a:extLst>
          </p:cNvPr>
          <p:cNvSpPr>
            <a:spLocks noGrp="1"/>
          </p:cNvSpPr>
          <p:nvPr>
            <p:ph type="sldNum" sz="quarter" idx="3"/>
          </p:nvPr>
        </p:nvSpPr>
        <p:spPr>
          <a:xfrm>
            <a:off x="5438775" y="6948488"/>
            <a:ext cx="4160838" cy="366712"/>
          </a:xfrm>
          <a:prstGeom prst="rect">
            <a:avLst/>
          </a:prstGeom>
        </p:spPr>
        <p:txBody>
          <a:bodyPr vert="horz" lIns="91440" tIns="45720" rIns="91440" bIns="45720" rtlCol="0" anchor="b"/>
          <a:lstStyle>
            <a:lvl1pPr algn="r">
              <a:defRPr sz="1200"/>
            </a:lvl1pPr>
          </a:lstStyle>
          <a:p>
            <a:fld id="{734E2BC7-32AE-4521-A950-F40A582C0F04}" type="slidenum">
              <a:rPr lang="en-AU" smtClean="0"/>
              <a:t>‹#›</a:t>
            </a:fld>
            <a:endParaRPr lang="en-AU"/>
          </a:p>
        </p:txBody>
      </p:sp>
    </p:spTree>
    <p:extLst>
      <p:ext uri="{BB962C8B-B14F-4D97-AF65-F5344CB8AC3E}">
        <p14:creationId xmlns:p14="http://schemas.microsoft.com/office/powerpoint/2010/main" val="2975592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60520" cy="365760"/>
          </a:xfrm>
          <a:prstGeom prst="rect">
            <a:avLst/>
          </a:prstGeom>
        </p:spPr>
        <p:txBody>
          <a:bodyPr vert="horz" lIns="108265" tIns="54132" rIns="108265" bIns="54132" rtlCol="0"/>
          <a:lstStyle>
            <a:lvl1pPr algn="l">
              <a:defRPr sz="1400"/>
            </a:lvl1pPr>
          </a:lstStyle>
          <a:p>
            <a:endParaRPr lang="en-US"/>
          </a:p>
        </p:txBody>
      </p:sp>
      <p:sp>
        <p:nvSpPr>
          <p:cNvPr id="3" name="Date Placeholder 2"/>
          <p:cNvSpPr>
            <a:spLocks noGrp="1"/>
          </p:cNvSpPr>
          <p:nvPr>
            <p:ph type="dt" idx="1"/>
          </p:nvPr>
        </p:nvSpPr>
        <p:spPr>
          <a:xfrm>
            <a:off x="5439014" y="1"/>
            <a:ext cx="4160520" cy="365760"/>
          </a:xfrm>
          <a:prstGeom prst="rect">
            <a:avLst/>
          </a:prstGeom>
        </p:spPr>
        <p:txBody>
          <a:bodyPr vert="horz" lIns="108265" tIns="54132" rIns="108265" bIns="54132" rtlCol="0"/>
          <a:lstStyle>
            <a:lvl1pPr algn="r">
              <a:defRPr sz="1400"/>
            </a:lvl1pPr>
          </a:lstStyle>
          <a:p>
            <a:fld id="{5C253762-C138-0D4D-98BD-E45749408AA7}" type="datetimeFigureOut">
              <a:rPr lang="en-US" smtClean="0"/>
              <a:t>8/4/2026</a:t>
            </a:fld>
            <a:endParaRPr lang="en-US"/>
          </a:p>
        </p:txBody>
      </p:sp>
      <p:sp>
        <p:nvSpPr>
          <p:cNvPr id="4" name="Slide Image Placeholder 3"/>
          <p:cNvSpPr>
            <a:spLocks noGrp="1" noRot="1" noChangeAspect="1"/>
          </p:cNvSpPr>
          <p:nvPr>
            <p:ph type="sldImg" idx="2"/>
          </p:nvPr>
        </p:nvSpPr>
        <p:spPr>
          <a:xfrm>
            <a:off x="2605088" y="914400"/>
            <a:ext cx="4391025" cy="2470150"/>
          </a:xfrm>
          <a:prstGeom prst="rect">
            <a:avLst/>
          </a:prstGeom>
          <a:noFill/>
          <a:ln w="12700">
            <a:solidFill>
              <a:prstClr val="black"/>
            </a:solidFill>
          </a:ln>
        </p:spPr>
        <p:txBody>
          <a:bodyPr vert="horz" lIns="108265" tIns="54132" rIns="108265" bIns="54132" rtlCol="0" anchor="ctr"/>
          <a:lstStyle/>
          <a:p>
            <a:endParaRPr lang="en-US"/>
          </a:p>
        </p:txBody>
      </p:sp>
      <p:sp>
        <p:nvSpPr>
          <p:cNvPr id="5" name="Notes Placeholder 4"/>
          <p:cNvSpPr>
            <a:spLocks noGrp="1"/>
          </p:cNvSpPr>
          <p:nvPr>
            <p:ph type="body" sz="quarter" idx="3"/>
          </p:nvPr>
        </p:nvSpPr>
        <p:spPr>
          <a:xfrm>
            <a:off x="960120" y="3519876"/>
            <a:ext cx="7680960" cy="2880924"/>
          </a:xfrm>
          <a:prstGeom prst="rect">
            <a:avLst/>
          </a:prstGeom>
        </p:spPr>
        <p:txBody>
          <a:bodyPr vert="horz" lIns="108265" tIns="54132" rIns="108265" bIns="54132"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949441"/>
            <a:ext cx="4160520" cy="365760"/>
          </a:xfrm>
          <a:prstGeom prst="rect">
            <a:avLst/>
          </a:prstGeom>
        </p:spPr>
        <p:txBody>
          <a:bodyPr vert="horz" lIns="108265" tIns="54132" rIns="108265" bIns="54132" rtlCol="0" anchor="b"/>
          <a:lstStyle>
            <a:lvl1pPr algn="l">
              <a:defRPr sz="1400"/>
            </a:lvl1pPr>
          </a:lstStyle>
          <a:p>
            <a:endParaRPr lang="en-US"/>
          </a:p>
        </p:txBody>
      </p:sp>
      <p:sp>
        <p:nvSpPr>
          <p:cNvPr id="7" name="Slide Number Placeholder 6"/>
          <p:cNvSpPr>
            <a:spLocks noGrp="1"/>
          </p:cNvSpPr>
          <p:nvPr>
            <p:ph type="sldNum" sz="quarter" idx="5"/>
          </p:nvPr>
        </p:nvSpPr>
        <p:spPr>
          <a:xfrm>
            <a:off x="5439014" y="6949441"/>
            <a:ext cx="4160520" cy="365760"/>
          </a:xfrm>
          <a:prstGeom prst="rect">
            <a:avLst/>
          </a:prstGeom>
        </p:spPr>
        <p:txBody>
          <a:bodyPr vert="horz" lIns="108265" tIns="54132" rIns="108265" bIns="54132" rtlCol="0" anchor="b"/>
          <a:lstStyle>
            <a:lvl1pPr algn="r">
              <a:defRPr sz="1400"/>
            </a:lvl1pPr>
          </a:lstStyle>
          <a:p>
            <a:fld id="{D96451B1-F1C2-C342-9482-CA419A1AF9E0}" type="slidenum">
              <a:rPr lang="en-US" smtClean="0"/>
              <a:t>‹#›</a:t>
            </a:fld>
            <a:endParaRPr lang="en-US"/>
          </a:p>
        </p:txBody>
      </p:sp>
    </p:spTree>
    <p:extLst>
      <p:ext uri="{BB962C8B-B14F-4D97-AF65-F5344CB8AC3E}">
        <p14:creationId xmlns:p14="http://schemas.microsoft.com/office/powerpoint/2010/main" val="233751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828D8-DD91-5ACA-8690-ECEDE57D5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BF8A0-4D85-4D94-7FD0-55C246415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7680A-1E87-A00C-6F3C-FAB7A7B23EE3}"/>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1A9A18A1-333B-16DD-85EC-8A4BE8EFFC24}"/>
              </a:ext>
            </a:extLst>
          </p:cNvPr>
          <p:cNvSpPr>
            <a:spLocks noGrp="1"/>
          </p:cNvSpPr>
          <p:nvPr>
            <p:ph type="sldNum" sz="quarter" idx="5"/>
          </p:nvPr>
        </p:nvSpPr>
        <p:spPr/>
        <p:txBody>
          <a:bodyPr/>
          <a:lstStyle/>
          <a:p>
            <a:fld id="{D96451B1-F1C2-C342-9482-CA419A1AF9E0}" type="slidenum">
              <a:rPr lang="en-US" smtClean="0"/>
              <a:t>3</a:t>
            </a:fld>
            <a:endParaRPr lang="en-US"/>
          </a:p>
        </p:txBody>
      </p:sp>
    </p:spTree>
    <p:extLst>
      <p:ext uri="{BB962C8B-B14F-4D97-AF65-F5344CB8AC3E}">
        <p14:creationId xmlns:p14="http://schemas.microsoft.com/office/powerpoint/2010/main" val="40385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DD004-383B-AD30-4A67-EEADF6F75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447BD-B112-BBBC-D7C0-CF76065A1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38755-CE12-519B-DA7C-34196BDBA0D8}"/>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9CF2A8DB-741E-DDDB-A79C-CF3BFE1193CE}"/>
              </a:ext>
            </a:extLst>
          </p:cNvPr>
          <p:cNvSpPr>
            <a:spLocks noGrp="1"/>
          </p:cNvSpPr>
          <p:nvPr>
            <p:ph type="sldNum" sz="quarter" idx="5"/>
          </p:nvPr>
        </p:nvSpPr>
        <p:spPr/>
        <p:txBody>
          <a:bodyPr/>
          <a:lstStyle/>
          <a:p>
            <a:fld id="{D96451B1-F1C2-C342-9482-CA419A1AF9E0}" type="slidenum">
              <a:rPr lang="en-US" smtClean="0"/>
              <a:t>4</a:t>
            </a:fld>
            <a:endParaRPr lang="en-US"/>
          </a:p>
        </p:txBody>
      </p:sp>
    </p:spTree>
    <p:extLst>
      <p:ext uri="{BB962C8B-B14F-4D97-AF65-F5344CB8AC3E}">
        <p14:creationId xmlns:p14="http://schemas.microsoft.com/office/powerpoint/2010/main" val="3489621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96451B1-F1C2-C342-9482-CA419A1AF9E0}" type="slidenum">
              <a:rPr lang="en-US" smtClean="0"/>
              <a:t>5</a:t>
            </a:fld>
            <a:endParaRPr lang="en-US"/>
          </a:p>
        </p:txBody>
      </p:sp>
    </p:spTree>
    <p:extLst>
      <p:ext uri="{BB962C8B-B14F-4D97-AF65-F5344CB8AC3E}">
        <p14:creationId xmlns:p14="http://schemas.microsoft.com/office/powerpoint/2010/main" val="400880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5A786-0446-E6B1-7875-A6BBD6833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CA73B-F4F7-00D2-22CB-65A19EAAF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D89E3-4396-DD02-87CB-2450844AE34D}"/>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7C0A6BB2-1D21-3D2D-2BC7-FE8BE330FE18}"/>
              </a:ext>
            </a:extLst>
          </p:cNvPr>
          <p:cNvSpPr>
            <a:spLocks noGrp="1"/>
          </p:cNvSpPr>
          <p:nvPr>
            <p:ph type="sldNum" sz="quarter" idx="5"/>
          </p:nvPr>
        </p:nvSpPr>
        <p:spPr/>
        <p:txBody>
          <a:bodyPr/>
          <a:lstStyle/>
          <a:p>
            <a:fld id="{D96451B1-F1C2-C342-9482-CA419A1AF9E0}" type="slidenum">
              <a:rPr lang="en-US" smtClean="0"/>
              <a:t>6</a:t>
            </a:fld>
            <a:endParaRPr lang="en-US"/>
          </a:p>
        </p:txBody>
      </p:sp>
    </p:spTree>
    <p:extLst>
      <p:ext uri="{BB962C8B-B14F-4D97-AF65-F5344CB8AC3E}">
        <p14:creationId xmlns:p14="http://schemas.microsoft.com/office/powerpoint/2010/main" val="1578679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D9524-68EE-7EC5-263D-C49FB50B4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3BD2E-1C18-ADF9-96A1-1A61BDE77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E0BA8-E295-CB36-313C-8B486FC7C8C2}"/>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735C6A87-A9D2-36D8-E029-9FF21F882305}"/>
              </a:ext>
            </a:extLst>
          </p:cNvPr>
          <p:cNvSpPr>
            <a:spLocks noGrp="1"/>
          </p:cNvSpPr>
          <p:nvPr>
            <p:ph type="sldNum" sz="quarter" idx="5"/>
          </p:nvPr>
        </p:nvSpPr>
        <p:spPr/>
        <p:txBody>
          <a:bodyPr/>
          <a:lstStyle/>
          <a:p>
            <a:fld id="{D96451B1-F1C2-C342-9482-CA419A1AF9E0}" type="slidenum">
              <a:rPr lang="en-US" smtClean="0"/>
              <a:t>7</a:t>
            </a:fld>
            <a:endParaRPr lang="en-US"/>
          </a:p>
        </p:txBody>
      </p:sp>
    </p:spTree>
    <p:extLst>
      <p:ext uri="{BB962C8B-B14F-4D97-AF65-F5344CB8AC3E}">
        <p14:creationId xmlns:p14="http://schemas.microsoft.com/office/powerpoint/2010/main" val="182377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57B56-A88C-82B7-4646-0AAAACA77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02CD8-1BD2-BD61-91F1-CE4297B95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C8E659-C361-3DF6-77D8-AA97DC859F9A}"/>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EBC26271-BAD5-404D-BA4A-DEAA6476F80B}"/>
              </a:ext>
            </a:extLst>
          </p:cNvPr>
          <p:cNvSpPr>
            <a:spLocks noGrp="1"/>
          </p:cNvSpPr>
          <p:nvPr>
            <p:ph type="sldNum" sz="quarter" idx="5"/>
          </p:nvPr>
        </p:nvSpPr>
        <p:spPr/>
        <p:txBody>
          <a:bodyPr/>
          <a:lstStyle/>
          <a:p>
            <a:fld id="{D96451B1-F1C2-C342-9482-CA419A1AF9E0}" type="slidenum">
              <a:rPr lang="en-US" smtClean="0"/>
              <a:t>8</a:t>
            </a:fld>
            <a:endParaRPr lang="en-US"/>
          </a:p>
        </p:txBody>
      </p:sp>
    </p:spTree>
    <p:extLst>
      <p:ext uri="{BB962C8B-B14F-4D97-AF65-F5344CB8AC3E}">
        <p14:creationId xmlns:p14="http://schemas.microsoft.com/office/powerpoint/2010/main" val="1429461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F83BF-CD5B-97BC-8FF6-0C8721996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A2A5D-63B6-BDAD-5C33-6C3C4CAC8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4D5A3-99DA-2ECF-25AD-211D495EA88D}"/>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F7B22C4E-C32A-17EB-BF8E-975466F042EA}"/>
              </a:ext>
            </a:extLst>
          </p:cNvPr>
          <p:cNvSpPr>
            <a:spLocks noGrp="1"/>
          </p:cNvSpPr>
          <p:nvPr>
            <p:ph type="sldNum" sz="quarter" idx="5"/>
          </p:nvPr>
        </p:nvSpPr>
        <p:spPr/>
        <p:txBody>
          <a:bodyPr/>
          <a:lstStyle/>
          <a:p>
            <a:fld id="{D96451B1-F1C2-C342-9482-CA419A1AF9E0}" type="slidenum">
              <a:rPr lang="en-US" smtClean="0"/>
              <a:t>9</a:t>
            </a:fld>
            <a:endParaRPr lang="en-US"/>
          </a:p>
        </p:txBody>
      </p:sp>
    </p:spTree>
    <p:extLst>
      <p:ext uri="{BB962C8B-B14F-4D97-AF65-F5344CB8AC3E}">
        <p14:creationId xmlns:p14="http://schemas.microsoft.com/office/powerpoint/2010/main" val="1629157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2E225-295F-E324-D9C4-42D82E241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AFE7C-02C5-D27D-8B85-8BB27DB2D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5B72EA-5132-BB0D-AF5E-24DE33B072D2}"/>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D5487E1C-44A3-7706-7318-4D43D5D284A8}"/>
              </a:ext>
            </a:extLst>
          </p:cNvPr>
          <p:cNvSpPr>
            <a:spLocks noGrp="1"/>
          </p:cNvSpPr>
          <p:nvPr>
            <p:ph type="sldNum" sz="quarter" idx="5"/>
          </p:nvPr>
        </p:nvSpPr>
        <p:spPr/>
        <p:txBody>
          <a:bodyPr/>
          <a:lstStyle/>
          <a:p>
            <a:fld id="{D96451B1-F1C2-C342-9482-CA419A1AF9E0}" type="slidenum">
              <a:rPr lang="en-US" smtClean="0"/>
              <a:t>10</a:t>
            </a:fld>
            <a:endParaRPr lang="en-US"/>
          </a:p>
        </p:txBody>
      </p:sp>
    </p:spTree>
    <p:extLst>
      <p:ext uri="{BB962C8B-B14F-4D97-AF65-F5344CB8AC3E}">
        <p14:creationId xmlns:p14="http://schemas.microsoft.com/office/powerpoint/2010/main" val="3378904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984BA-E4C0-CF76-3B79-7D3ED0630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3F7F6-FEDC-B663-5807-FE36553190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841D0-D2DA-F973-1BB0-2AB2E878C20B}"/>
              </a:ext>
            </a:extLst>
          </p:cNvPr>
          <p:cNvSpPr>
            <a:spLocks noGrp="1"/>
          </p:cNvSpPr>
          <p:nvPr>
            <p:ph type="body" idx="1"/>
          </p:nvPr>
        </p:nvSpPr>
        <p:spPr/>
        <p:txBody>
          <a:bodyPr/>
          <a:lstStyle/>
          <a:p>
            <a:pPr>
              <a:spcAft>
                <a:spcPts val="710"/>
              </a:spcAft>
            </a:pPr>
            <a:endParaRPr lang="en-US" dirty="0"/>
          </a:p>
        </p:txBody>
      </p:sp>
      <p:sp>
        <p:nvSpPr>
          <p:cNvPr id="4" name="Slide Number Placeholder 3">
            <a:extLst>
              <a:ext uri="{FF2B5EF4-FFF2-40B4-BE49-F238E27FC236}">
                <a16:creationId xmlns:a16="http://schemas.microsoft.com/office/drawing/2014/main" id="{CE8DA294-EE38-2409-2830-FAD14A229F1B}"/>
              </a:ext>
            </a:extLst>
          </p:cNvPr>
          <p:cNvSpPr>
            <a:spLocks noGrp="1"/>
          </p:cNvSpPr>
          <p:nvPr>
            <p:ph type="sldNum" sz="quarter" idx="5"/>
          </p:nvPr>
        </p:nvSpPr>
        <p:spPr/>
        <p:txBody>
          <a:bodyPr/>
          <a:lstStyle/>
          <a:p>
            <a:fld id="{D96451B1-F1C2-C342-9482-CA419A1AF9E0}" type="slidenum">
              <a:rPr lang="en-US" smtClean="0"/>
              <a:t>11</a:t>
            </a:fld>
            <a:endParaRPr lang="en-US"/>
          </a:p>
        </p:txBody>
      </p:sp>
    </p:spTree>
    <p:extLst>
      <p:ext uri="{BB962C8B-B14F-4D97-AF65-F5344CB8AC3E}">
        <p14:creationId xmlns:p14="http://schemas.microsoft.com/office/powerpoint/2010/main" val="3679389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CDB04-4A59-5949-A11D-EED0DF7B5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F0247-EF7D-C30A-6BCA-C4656F00F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9F75F2-0A1D-45D2-F524-AB9C0D33172D}"/>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700C0BBB-3EAA-D6BC-6371-58EA73231678}"/>
              </a:ext>
            </a:extLst>
          </p:cNvPr>
          <p:cNvSpPr>
            <a:spLocks noGrp="1"/>
          </p:cNvSpPr>
          <p:nvPr>
            <p:ph type="sldNum" sz="quarter" idx="5"/>
          </p:nvPr>
        </p:nvSpPr>
        <p:spPr/>
        <p:txBody>
          <a:bodyPr/>
          <a:lstStyle/>
          <a:p>
            <a:fld id="{D96451B1-F1C2-C342-9482-CA419A1AF9E0}" type="slidenum">
              <a:rPr lang="en-US" smtClean="0"/>
              <a:t>12</a:t>
            </a:fld>
            <a:endParaRPr lang="en-US"/>
          </a:p>
        </p:txBody>
      </p:sp>
    </p:spTree>
    <p:extLst>
      <p:ext uri="{BB962C8B-B14F-4D97-AF65-F5344CB8AC3E}">
        <p14:creationId xmlns:p14="http://schemas.microsoft.com/office/powerpoint/2010/main" val="2521049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38355-CD30-2D8A-1BFF-FD26FCE0AD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46092-9218-98B5-89D9-BC51E832B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17C1B-D0F5-3C81-C5B2-1BD5DE20A86E}"/>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A0581BD1-80A3-A422-F9A1-440642B1402F}"/>
              </a:ext>
            </a:extLst>
          </p:cNvPr>
          <p:cNvSpPr>
            <a:spLocks noGrp="1"/>
          </p:cNvSpPr>
          <p:nvPr>
            <p:ph type="sldNum" sz="quarter" idx="5"/>
          </p:nvPr>
        </p:nvSpPr>
        <p:spPr/>
        <p:txBody>
          <a:bodyPr/>
          <a:lstStyle/>
          <a:p>
            <a:fld id="{D96451B1-F1C2-C342-9482-CA419A1AF9E0}" type="slidenum">
              <a:rPr lang="en-US" smtClean="0"/>
              <a:t>13</a:t>
            </a:fld>
            <a:endParaRPr lang="en-US"/>
          </a:p>
        </p:txBody>
      </p:sp>
    </p:spTree>
    <p:extLst>
      <p:ext uri="{BB962C8B-B14F-4D97-AF65-F5344CB8AC3E}">
        <p14:creationId xmlns:p14="http://schemas.microsoft.com/office/powerpoint/2010/main" val="1872997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A62C7-89F2-A9B1-5CAE-24B434E7E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CCC6DD-C8F4-BAEE-F09F-2E4900390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A5B84-30EA-D68D-053A-FE3F4E71DFB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F7C8DA5-77F0-E000-DC38-CF242DFB8D66}"/>
              </a:ext>
            </a:extLst>
          </p:cNvPr>
          <p:cNvSpPr>
            <a:spLocks noGrp="1"/>
          </p:cNvSpPr>
          <p:nvPr>
            <p:ph type="sldNum" sz="quarter" idx="5"/>
          </p:nvPr>
        </p:nvSpPr>
        <p:spPr/>
        <p:txBody>
          <a:bodyPr/>
          <a:lstStyle/>
          <a:p>
            <a:fld id="{D96451B1-F1C2-C342-9482-CA419A1AF9E0}" type="slidenum">
              <a:rPr lang="en-US" smtClean="0"/>
              <a:t>14</a:t>
            </a:fld>
            <a:endParaRPr lang="en-US"/>
          </a:p>
        </p:txBody>
      </p:sp>
    </p:spTree>
    <p:extLst>
      <p:ext uri="{BB962C8B-B14F-4D97-AF65-F5344CB8AC3E}">
        <p14:creationId xmlns:p14="http://schemas.microsoft.com/office/powerpoint/2010/main" val="3820265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C905E-47CE-AA42-817F-A34F12600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D27DA-8655-4DC0-EE22-5833C835D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D4D310-28BB-97AE-1BF0-4B3D0BF80A8C}"/>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1792FFB4-243B-AA86-96FC-58A1117FFFE7}"/>
              </a:ext>
            </a:extLst>
          </p:cNvPr>
          <p:cNvSpPr>
            <a:spLocks noGrp="1"/>
          </p:cNvSpPr>
          <p:nvPr>
            <p:ph type="sldNum" sz="quarter" idx="5"/>
          </p:nvPr>
        </p:nvSpPr>
        <p:spPr/>
        <p:txBody>
          <a:bodyPr/>
          <a:lstStyle/>
          <a:p>
            <a:fld id="{D96451B1-F1C2-C342-9482-CA419A1AF9E0}" type="slidenum">
              <a:rPr lang="en-US" smtClean="0"/>
              <a:t>15</a:t>
            </a:fld>
            <a:endParaRPr lang="en-US"/>
          </a:p>
        </p:txBody>
      </p:sp>
    </p:spTree>
    <p:extLst>
      <p:ext uri="{BB962C8B-B14F-4D97-AF65-F5344CB8AC3E}">
        <p14:creationId xmlns:p14="http://schemas.microsoft.com/office/powerpoint/2010/main" val="3527101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A10CE-C222-C114-25DB-E1DFFAAFD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6BC65-F894-B31A-69C2-7E0214B79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7992E-5D84-63E8-AFAE-FC9D4B26C177}"/>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AE175D0A-5989-2229-6B97-243205D3E9CD}"/>
              </a:ext>
            </a:extLst>
          </p:cNvPr>
          <p:cNvSpPr>
            <a:spLocks noGrp="1"/>
          </p:cNvSpPr>
          <p:nvPr>
            <p:ph type="sldNum" sz="quarter" idx="5"/>
          </p:nvPr>
        </p:nvSpPr>
        <p:spPr/>
        <p:txBody>
          <a:bodyPr/>
          <a:lstStyle/>
          <a:p>
            <a:fld id="{D96451B1-F1C2-C342-9482-CA419A1AF9E0}" type="slidenum">
              <a:rPr lang="en-US" smtClean="0"/>
              <a:t>16</a:t>
            </a:fld>
            <a:endParaRPr lang="en-US"/>
          </a:p>
        </p:txBody>
      </p:sp>
    </p:spTree>
    <p:extLst>
      <p:ext uri="{BB962C8B-B14F-4D97-AF65-F5344CB8AC3E}">
        <p14:creationId xmlns:p14="http://schemas.microsoft.com/office/powerpoint/2010/main" val="2156597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7C1FB-FFF3-FFF7-B51C-69E4A912F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E5ABF-E1DA-D7D9-A816-90BA37328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8A4AE-1C8A-026D-D1CE-2F402400C77B}"/>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14692702-638F-7437-0EF0-FDEBCDC1D717}"/>
              </a:ext>
            </a:extLst>
          </p:cNvPr>
          <p:cNvSpPr>
            <a:spLocks noGrp="1"/>
          </p:cNvSpPr>
          <p:nvPr>
            <p:ph type="sldNum" sz="quarter" idx="5"/>
          </p:nvPr>
        </p:nvSpPr>
        <p:spPr/>
        <p:txBody>
          <a:bodyPr/>
          <a:lstStyle/>
          <a:p>
            <a:fld id="{D96451B1-F1C2-C342-9482-CA419A1AF9E0}" type="slidenum">
              <a:rPr lang="en-US" smtClean="0"/>
              <a:t>17</a:t>
            </a:fld>
            <a:endParaRPr lang="en-US"/>
          </a:p>
        </p:txBody>
      </p:sp>
    </p:spTree>
    <p:extLst>
      <p:ext uri="{BB962C8B-B14F-4D97-AF65-F5344CB8AC3E}">
        <p14:creationId xmlns:p14="http://schemas.microsoft.com/office/powerpoint/2010/main" val="2336483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F367F-4DC4-9CDA-C643-D8477CC34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AA9B4-6059-FF4E-FCCD-5F1E6F80F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60D59-7FA4-33BF-E55A-675529FC110D}"/>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9F34904E-6F60-EE89-3A13-6453E5A8C8C7}"/>
              </a:ext>
            </a:extLst>
          </p:cNvPr>
          <p:cNvSpPr>
            <a:spLocks noGrp="1"/>
          </p:cNvSpPr>
          <p:nvPr>
            <p:ph type="sldNum" sz="quarter" idx="5"/>
          </p:nvPr>
        </p:nvSpPr>
        <p:spPr/>
        <p:txBody>
          <a:bodyPr/>
          <a:lstStyle/>
          <a:p>
            <a:fld id="{D96451B1-F1C2-C342-9482-CA419A1AF9E0}" type="slidenum">
              <a:rPr lang="en-US" smtClean="0"/>
              <a:t>18</a:t>
            </a:fld>
            <a:endParaRPr lang="en-US"/>
          </a:p>
        </p:txBody>
      </p:sp>
    </p:spTree>
    <p:extLst>
      <p:ext uri="{BB962C8B-B14F-4D97-AF65-F5344CB8AC3E}">
        <p14:creationId xmlns:p14="http://schemas.microsoft.com/office/powerpoint/2010/main" val="1597834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44ACE-C316-8A6C-502A-5437DF8DB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69E88-65BC-D240-9218-919CF7361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22CC5-4EF0-FC60-28FA-B44417D32BD8}"/>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688A0EA3-8FAE-8DA6-2D7B-E3B1E2B13D92}"/>
              </a:ext>
            </a:extLst>
          </p:cNvPr>
          <p:cNvSpPr>
            <a:spLocks noGrp="1"/>
          </p:cNvSpPr>
          <p:nvPr>
            <p:ph type="sldNum" sz="quarter" idx="5"/>
          </p:nvPr>
        </p:nvSpPr>
        <p:spPr/>
        <p:txBody>
          <a:bodyPr/>
          <a:lstStyle/>
          <a:p>
            <a:fld id="{D96451B1-F1C2-C342-9482-CA419A1AF9E0}" type="slidenum">
              <a:rPr lang="en-US" smtClean="0"/>
              <a:t>19</a:t>
            </a:fld>
            <a:endParaRPr lang="en-US"/>
          </a:p>
        </p:txBody>
      </p:sp>
    </p:spTree>
    <p:extLst>
      <p:ext uri="{BB962C8B-B14F-4D97-AF65-F5344CB8AC3E}">
        <p14:creationId xmlns:p14="http://schemas.microsoft.com/office/powerpoint/2010/main" val="252988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83506-223F-C93F-42A3-7E78ACA77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0C49F-5E22-1525-1436-E30BC8D5B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E14AE-7E0F-86E2-AC30-E90A926F0AA6}"/>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E9620A2B-77CE-722E-8FC8-9835EB412FEF}"/>
              </a:ext>
            </a:extLst>
          </p:cNvPr>
          <p:cNvSpPr>
            <a:spLocks noGrp="1"/>
          </p:cNvSpPr>
          <p:nvPr>
            <p:ph type="sldNum" sz="quarter" idx="5"/>
          </p:nvPr>
        </p:nvSpPr>
        <p:spPr/>
        <p:txBody>
          <a:bodyPr/>
          <a:lstStyle/>
          <a:p>
            <a:fld id="{D96451B1-F1C2-C342-9482-CA419A1AF9E0}" type="slidenum">
              <a:rPr lang="en-US" smtClean="0"/>
              <a:t>20</a:t>
            </a:fld>
            <a:endParaRPr lang="en-US"/>
          </a:p>
        </p:txBody>
      </p:sp>
    </p:spTree>
    <p:extLst>
      <p:ext uri="{BB962C8B-B14F-4D97-AF65-F5344CB8AC3E}">
        <p14:creationId xmlns:p14="http://schemas.microsoft.com/office/powerpoint/2010/main" val="2174343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2B2C9-37A1-A399-AABE-D0371A11E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60812-8667-8CC4-09B9-A70D2C294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DDA6F3-11FA-86FE-0C6D-10B659CE8A55}"/>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D6438ADA-DD95-B2D2-A8DD-33891C34DF4E}"/>
              </a:ext>
            </a:extLst>
          </p:cNvPr>
          <p:cNvSpPr>
            <a:spLocks noGrp="1"/>
          </p:cNvSpPr>
          <p:nvPr>
            <p:ph type="sldNum" sz="quarter" idx="5"/>
          </p:nvPr>
        </p:nvSpPr>
        <p:spPr/>
        <p:txBody>
          <a:bodyPr/>
          <a:lstStyle/>
          <a:p>
            <a:fld id="{D96451B1-F1C2-C342-9482-CA419A1AF9E0}" type="slidenum">
              <a:rPr lang="en-US" smtClean="0"/>
              <a:t>21</a:t>
            </a:fld>
            <a:endParaRPr lang="en-US"/>
          </a:p>
        </p:txBody>
      </p:sp>
    </p:spTree>
    <p:extLst>
      <p:ext uri="{BB962C8B-B14F-4D97-AF65-F5344CB8AC3E}">
        <p14:creationId xmlns:p14="http://schemas.microsoft.com/office/powerpoint/2010/main" val="2361382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F5151-35DF-4DD6-D625-A83F74B5C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8D38D-5EF9-0574-1A35-5C658AEB5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07548-E4FB-0B26-3920-06793C3372B7}"/>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463C5F0D-61A6-6B18-0A60-263C34882B76}"/>
              </a:ext>
            </a:extLst>
          </p:cNvPr>
          <p:cNvSpPr>
            <a:spLocks noGrp="1"/>
          </p:cNvSpPr>
          <p:nvPr>
            <p:ph type="sldNum" sz="quarter" idx="5"/>
          </p:nvPr>
        </p:nvSpPr>
        <p:spPr/>
        <p:txBody>
          <a:bodyPr/>
          <a:lstStyle/>
          <a:p>
            <a:fld id="{D96451B1-F1C2-C342-9482-CA419A1AF9E0}" type="slidenum">
              <a:rPr lang="en-US" smtClean="0"/>
              <a:t>22</a:t>
            </a:fld>
            <a:endParaRPr lang="en-US"/>
          </a:p>
        </p:txBody>
      </p:sp>
    </p:spTree>
    <p:extLst>
      <p:ext uri="{BB962C8B-B14F-4D97-AF65-F5344CB8AC3E}">
        <p14:creationId xmlns:p14="http://schemas.microsoft.com/office/powerpoint/2010/main" val="2801233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07805-3C58-EA5C-2304-8439BE315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CCA7D-17A1-C251-E18A-28B76FF18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9D991-F59E-8770-ECE9-A4E1440739EA}"/>
              </a:ext>
            </a:extLst>
          </p:cNvPr>
          <p:cNvSpPr>
            <a:spLocks noGrp="1"/>
          </p:cNvSpPr>
          <p:nvPr>
            <p:ph type="body" idx="1"/>
          </p:nvPr>
        </p:nvSpPr>
        <p:spPr/>
        <p:txBody>
          <a:bodyPr/>
          <a:lstStyle/>
          <a:p>
            <a:pPr>
              <a:spcAft>
                <a:spcPts val="710"/>
              </a:spcAft>
            </a:pPr>
            <a:endParaRPr lang="en-AU" dirty="0"/>
          </a:p>
        </p:txBody>
      </p:sp>
      <p:sp>
        <p:nvSpPr>
          <p:cNvPr id="4" name="Slide Number Placeholder 3">
            <a:extLst>
              <a:ext uri="{FF2B5EF4-FFF2-40B4-BE49-F238E27FC236}">
                <a16:creationId xmlns:a16="http://schemas.microsoft.com/office/drawing/2014/main" id="{07CBF767-49F9-4170-AB90-9ECD798C73AF}"/>
              </a:ext>
            </a:extLst>
          </p:cNvPr>
          <p:cNvSpPr>
            <a:spLocks noGrp="1"/>
          </p:cNvSpPr>
          <p:nvPr>
            <p:ph type="sldNum" sz="quarter" idx="5"/>
          </p:nvPr>
        </p:nvSpPr>
        <p:spPr/>
        <p:txBody>
          <a:bodyPr/>
          <a:lstStyle/>
          <a:p>
            <a:fld id="{D96451B1-F1C2-C342-9482-CA419A1AF9E0}" type="slidenum">
              <a:rPr lang="en-US" smtClean="0"/>
              <a:t>23</a:t>
            </a:fld>
            <a:endParaRPr lang="en-US"/>
          </a:p>
        </p:txBody>
      </p:sp>
    </p:spTree>
    <p:extLst>
      <p:ext uri="{BB962C8B-B14F-4D97-AF65-F5344CB8AC3E}">
        <p14:creationId xmlns:p14="http://schemas.microsoft.com/office/powerpoint/2010/main" val="150746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chemeClr val="accent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77958" y="4031055"/>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3"/>
          <a:stretch>
            <a:fillRect/>
          </a:stretch>
        </p:blipFill>
        <p:spPr>
          <a:xfrm>
            <a:off x="584352" y="4083808"/>
            <a:ext cx="1867689" cy="656911"/>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724400" y="4204920"/>
            <a:ext cx="3502275" cy="414686"/>
          </a:xfrm>
          <a:prstGeom prst="rect">
            <a:avLst/>
          </a:prstGeom>
        </p:spPr>
        <p:txBody>
          <a:bodyPr anchor="b" anchorCtr="0"/>
          <a:lstStyle>
            <a:lvl1pPr marL="0" indent="0" algn="r">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4" name="Text Placeholder 3">
            <a:extLst>
              <a:ext uri="{FF2B5EF4-FFF2-40B4-BE49-F238E27FC236}">
                <a16:creationId xmlns:a16="http://schemas.microsoft.com/office/drawing/2014/main" id="{DA7B6FB2-6FB1-E8EE-71E2-F3031BBC4CFE}"/>
              </a:ext>
            </a:extLst>
          </p:cNvPr>
          <p:cNvSpPr>
            <a:spLocks noGrp="1"/>
          </p:cNvSpPr>
          <p:nvPr>
            <p:ph type="body" sz="quarter" idx="13" hasCustomPrompt="1"/>
          </p:nvPr>
        </p:nvSpPr>
        <p:spPr>
          <a:xfrm>
            <a:off x="562033" y="574675"/>
            <a:ext cx="5533967" cy="1066800"/>
          </a:xfrm>
          <a:prstGeom prst="rect">
            <a:avLst/>
          </a:prstGeom>
        </p:spPr>
        <p:txBody>
          <a:bodyPr lIns="0" tIns="0" rIns="0" bIns="0"/>
          <a:lstStyle>
            <a:lvl1pPr marL="0" indent="0">
              <a:buFontTx/>
              <a:buNone/>
              <a:defRPr sz="2800">
                <a:solidFill>
                  <a:schemeClr val="tx1"/>
                </a:solidFill>
              </a:defRPr>
            </a:lvl1pPr>
          </a:lstStyle>
          <a:p>
            <a:r>
              <a:rPr lang="en-GB" dirty="0"/>
              <a:t>Heading sits here</a:t>
            </a:r>
          </a:p>
          <a:p>
            <a:r>
              <a:rPr lang="en-GB" dirty="0"/>
              <a:t>1-2 lines of copy 28pt</a:t>
            </a:r>
            <a:endParaRPr lang="en-US" dirty="0"/>
          </a:p>
        </p:txBody>
      </p:sp>
      <p:sp>
        <p:nvSpPr>
          <p:cNvPr id="7" name="Text Placeholder 3">
            <a:extLst>
              <a:ext uri="{FF2B5EF4-FFF2-40B4-BE49-F238E27FC236}">
                <a16:creationId xmlns:a16="http://schemas.microsoft.com/office/drawing/2014/main" id="{C73DE4E7-C9AA-0998-373D-DCFBF8D610D2}"/>
              </a:ext>
            </a:extLst>
          </p:cNvPr>
          <p:cNvSpPr>
            <a:spLocks noGrp="1"/>
          </p:cNvSpPr>
          <p:nvPr>
            <p:ph type="body" sz="quarter" idx="15" hasCustomPrompt="1"/>
          </p:nvPr>
        </p:nvSpPr>
        <p:spPr>
          <a:xfrm>
            <a:off x="562033" y="1813272"/>
            <a:ext cx="5533967" cy="1901478"/>
          </a:xfrm>
          <a:prstGeom prst="rect">
            <a:avLst/>
          </a:prstGeom>
        </p:spPr>
        <p:txBody>
          <a:bodyPr lIns="0" tIns="0" rIns="0" bIns="0"/>
          <a:lstStyle>
            <a:lvl1pPr marL="0" indent="0">
              <a:buFontTx/>
              <a:buNone/>
              <a:defRPr sz="1400">
                <a:solidFill>
                  <a:schemeClr val="tx1"/>
                </a:solidFill>
              </a:defRPr>
            </a:lvl1pPr>
          </a:lstStyle>
          <a:p>
            <a:r>
              <a:rPr lang="en-GB" dirty="0"/>
              <a:t>Presented by 14pt</a:t>
            </a:r>
            <a:endParaRPr lang="en-US" dirty="0"/>
          </a:p>
        </p:txBody>
      </p:sp>
    </p:spTree>
    <p:extLst>
      <p:ext uri="{BB962C8B-B14F-4D97-AF65-F5344CB8AC3E}">
        <p14:creationId xmlns:p14="http://schemas.microsoft.com/office/powerpoint/2010/main" val="19094630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image 1">
    <p:bg>
      <p:bgRef idx="1001">
        <a:schemeClr val="bg1"/>
      </p:bgRef>
    </p:bg>
    <p:spTree>
      <p:nvGrpSpPr>
        <p:cNvPr id="1" name=""/>
        <p:cNvGrpSpPr/>
        <p:nvPr/>
      </p:nvGrpSpPr>
      <p:grpSpPr>
        <a:xfrm>
          <a:off x="0" y="0"/>
          <a:ext cx="0" cy="0"/>
          <a:chOff x="0" y="0"/>
          <a:chExt cx="0" cy="0"/>
        </a:xfrm>
      </p:grpSpPr>
      <p:pic>
        <p:nvPicPr>
          <p:cNvPr id="8" name="object 4">
            <a:extLst>
              <a:ext uri="{FF2B5EF4-FFF2-40B4-BE49-F238E27FC236}">
                <a16:creationId xmlns:a16="http://schemas.microsoft.com/office/drawing/2014/main" id="{5682CEC0-2F2F-E2FD-4FDE-2AF1F4D1AE5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1310" y="0"/>
            <a:ext cx="9155310" cy="5143500"/>
          </a:xfrm>
          <a:prstGeom prst="rect">
            <a:avLst/>
          </a:prstGeom>
        </p:spPr>
      </p:pic>
      <p:sp>
        <p:nvSpPr>
          <p:cNvPr id="3" name="object 4">
            <a:extLst>
              <a:ext uri="{FF2B5EF4-FFF2-40B4-BE49-F238E27FC236}">
                <a16:creationId xmlns:a16="http://schemas.microsoft.com/office/drawing/2014/main" id="{663CD1C2-E224-8DF3-9A0D-E3EFD27C13FF}"/>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89673" y="3859068"/>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4"/>
          <a:stretch>
            <a:fillRect/>
          </a:stretch>
        </p:blipFill>
        <p:spPr>
          <a:xfrm>
            <a:off x="583941" y="3611228"/>
            <a:ext cx="1558620" cy="548204"/>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20" name="Title 19">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Tree>
    <p:extLst>
      <p:ext uri="{BB962C8B-B14F-4D97-AF65-F5344CB8AC3E}">
        <p14:creationId xmlns:p14="http://schemas.microsoft.com/office/powerpoint/2010/main" val="343572500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mage 2">
    <p:bg>
      <p:bgRef idx="1001">
        <a:schemeClr val="bg1"/>
      </p:bgRef>
    </p:bg>
    <p:spTree>
      <p:nvGrpSpPr>
        <p:cNvPr id="1" name=""/>
        <p:cNvGrpSpPr/>
        <p:nvPr/>
      </p:nvGrpSpPr>
      <p:grpSpPr>
        <a:xfrm>
          <a:off x="0" y="0"/>
          <a:ext cx="0" cy="0"/>
          <a:chOff x="0" y="0"/>
          <a:chExt cx="0" cy="0"/>
        </a:xfrm>
      </p:grpSpPr>
      <p:pic>
        <p:nvPicPr>
          <p:cNvPr id="7" name="object 3">
            <a:extLst>
              <a:ext uri="{FF2B5EF4-FFF2-40B4-BE49-F238E27FC236}">
                <a16:creationId xmlns:a16="http://schemas.microsoft.com/office/drawing/2014/main" id="{55C3392B-8DA7-67EB-42E2-F7ED8CDF0A2F}"/>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4">
            <a:extLst>
              <a:ext uri="{FF2B5EF4-FFF2-40B4-BE49-F238E27FC236}">
                <a16:creationId xmlns:a16="http://schemas.microsoft.com/office/drawing/2014/main" id="{663CD1C2-E224-8DF3-9A0D-E3EFD27C13FF}"/>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89673" y="3859068"/>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4"/>
          <a:stretch>
            <a:fillRect/>
          </a:stretch>
        </p:blipFill>
        <p:spPr>
          <a:xfrm>
            <a:off x="583941" y="3611228"/>
            <a:ext cx="1558620" cy="548204"/>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20" name="Title 19">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Tree>
    <p:extLst>
      <p:ext uri="{BB962C8B-B14F-4D97-AF65-F5344CB8AC3E}">
        <p14:creationId xmlns:p14="http://schemas.microsoft.com/office/powerpoint/2010/main" val="336395728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image 3">
    <p:bg>
      <p:bgRef idx="1001">
        <a:schemeClr val="bg1"/>
      </p:bgRef>
    </p:bg>
    <p:spTree>
      <p:nvGrpSpPr>
        <p:cNvPr id="1" name=""/>
        <p:cNvGrpSpPr/>
        <p:nvPr/>
      </p:nvGrpSpPr>
      <p:grpSpPr>
        <a:xfrm>
          <a:off x="0" y="0"/>
          <a:ext cx="0" cy="0"/>
          <a:chOff x="0" y="0"/>
          <a:chExt cx="0" cy="0"/>
        </a:xfrm>
      </p:grpSpPr>
      <p:pic>
        <p:nvPicPr>
          <p:cNvPr id="6" name="object 4">
            <a:extLst>
              <a:ext uri="{FF2B5EF4-FFF2-40B4-BE49-F238E27FC236}">
                <a16:creationId xmlns:a16="http://schemas.microsoft.com/office/drawing/2014/main" id="{5F3EC686-45BE-B93E-4FCF-69A5D6EAB82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4">
            <a:extLst>
              <a:ext uri="{FF2B5EF4-FFF2-40B4-BE49-F238E27FC236}">
                <a16:creationId xmlns:a16="http://schemas.microsoft.com/office/drawing/2014/main" id="{663CD1C2-E224-8DF3-9A0D-E3EFD27C13FF}"/>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89673" y="3859068"/>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4"/>
          <a:stretch>
            <a:fillRect/>
          </a:stretch>
        </p:blipFill>
        <p:spPr>
          <a:xfrm>
            <a:off x="583941" y="3611228"/>
            <a:ext cx="1558620" cy="548204"/>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20" name="Title 19">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Tree>
    <p:extLst>
      <p:ext uri="{BB962C8B-B14F-4D97-AF65-F5344CB8AC3E}">
        <p14:creationId xmlns:p14="http://schemas.microsoft.com/office/powerpoint/2010/main" val="36247543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image 5">
    <p:bg>
      <p:bgRef idx="1001">
        <a:schemeClr val="bg1"/>
      </p:bgRef>
    </p:bg>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449019C6-1203-A665-3FD8-FD540835A7C2}"/>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4">
            <a:extLst>
              <a:ext uri="{FF2B5EF4-FFF2-40B4-BE49-F238E27FC236}">
                <a16:creationId xmlns:a16="http://schemas.microsoft.com/office/drawing/2014/main" id="{663CD1C2-E224-8DF3-9A0D-E3EFD27C13FF}"/>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89673" y="3859068"/>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4"/>
          <a:stretch>
            <a:fillRect/>
          </a:stretch>
        </p:blipFill>
        <p:spPr>
          <a:xfrm>
            <a:off x="583941" y="3611228"/>
            <a:ext cx="1558620" cy="548204"/>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20" name="Title 19">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Tree>
    <p:extLst>
      <p:ext uri="{BB962C8B-B14F-4D97-AF65-F5344CB8AC3E}">
        <p14:creationId xmlns:p14="http://schemas.microsoft.com/office/powerpoint/2010/main" val="150574792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image 6">
    <p:bg>
      <p:bgRef idx="1001">
        <a:schemeClr val="bg1"/>
      </p:bgRef>
    </p:bg>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606078DF-189E-7701-3E41-D165B0517577}"/>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9144000" cy="5143499"/>
          </a:xfrm>
          <a:prstGeom prst="rect">
            <a:avLst/>
          </a:prstGeom>
        </p:spPr>
      </p:pic>
      <p:sp>
        <p:nvSpPr>
          <p:cNvPr id="3" name="object 4">
            <a:extLst>
              <a:ext uri="{FF2B5EF4-FFF2-40B4-BE49-F238E27FC236}">
                <a16:creationId xmlns:a16="http://schemas.microsoft.com/office/drawing/2014/main" id="{663CD1C2-E224-8DF3-9A0D-E3EFD27C13FF}"/>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pic>
        <p:nvPicPr>
          <p:cNvPr id="10" name="Picture 9">
            <a:extLst>
              <a:ext uri="{FF2B5EF4-FFF2-40B4-BE49-F238E27FC236}">
                <a16:creationId xmlns:a16="http://schemas.microsoft.com/office/drawing/2014/main" id="{81835BF8-3736-3E19-5EB7-11457372C1B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89673" y="3859068"/>
            <a:ext cx="47726" cy="534533"/>
          </a:xfrm>
          <a:prstGeom prst="rect">
            <a:avLst/>
          </a:prstGeom>
        </p:spPr>
      </p:pic>
      <p:pic>
        <p:nvPicPr>
          <p:cNvPr id="11" name="Picture 10">
            <a:extLst>
              <a:ext uri="{FF2B5EF4-FFF2-40B4-BE49-F238E27FC236}">
                <a16:creationId xmlns:a16="http://schemas.microsoft.com/office/drawing/2014/main" id="{026371A5-B0B4-75FD-EDA9-FAF993970A5F}"/>
              </a:ext>
            </a:extLst>
          </p:cNvPr>
          <p:cNvPicPr>
            <a:picLocks noChangeAspect="1"/>
          </p:cNvPicPr>
          <p:nvPr userDrawn="1"/>
        </p:nvPicPr>
        <p:blipFill>
          <a:blip r:embed="rId4"/>
          <a:stretch>
            <a:fillRect/>
          </a:stretch>
        </p:blipFill>
        <p:spPr>
          <a:xfrm>
            <a:off x="583941" y="3611228"/>
            <a:ext cx="1558620" cy="548204"/>
          </a:xfrm>
          <a:prstGeom prst="rect">
            <a:avLst/>
          </a:prstGeom>
        </p:spPr>
      </p:pic>
      <p:sp>
        <p:nvSpPr>
          <p:cNvPr id="34" name="Text Placeholder 3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dirty="0" err="1"/>
              <a:t>sydney.edu.au</a:t>
            </a:r>
            <a:r>
              <a:rPr lang="en-GB" dirty="0"/>
              <a:t>/</a:t>
            </a:r>
            <a:r>
              <a:rPr lang="en-GB" dirty="0" err="1"/>
              <a:t>xxxxx</a:t>
            </a:r>
            <a:endParaRPr lang="en-US" dirty="0"/>
          </a:p>
        </p:txBody>
      </p:sp>
      <p:sp>
        <p:nvSpPr>
          <p:cNvPr id="20" name="Title 19">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dirty="0"/>
              <a:t>Heading sits here 28pt</a:t>
            </a:r>
            <a:endParaRPr lang="en-US" dirty="0"/>
          </a:p>
        </p:txBody>
      </p:sp>
      <p:sp>
        <p:nvSpPr>
          <p:cNvPr id="23" name="Text Placeholder 2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dirty="0">
                <a:latin typeface="Arial"/>
                <a:cs typeface="Arial"/>
              </a:rPr>
              <a:t>Intro</a:t>
            </a:r>
            <a:r>
              <a:rPr lang="en-AU" sz="1400" spc="-20" dirty="0">
                <a:latin typeface="Arial"/>
                <a:cs typeface="Arial"/>
              </a:rPr>
              <a:t> </a:t>
            </a:r>
            <a:r>
              <a:rPr lang="en-AU" sz="1400" dirty="0">
                <a:latin typeface="Arial"/>
                <a:cs typeface="Arial"/>
              </a:rPr>
              <a:t>text</a:t>
            </a:r>
            <a:r>
              <a:rPr lang="en-AU" sz="1400" spc="-5" dirty="0">
                <a:latin typeface="Arial"/>
                <a:cs typeface="Arial"/>
              </a:rPr>
              <a:t> </a:t>
            </a:r>
            <a:r>
              <a:rPr lang="en-AU" sz="1400" dirty="0">
                <a:latin typeface="Arial"/>
                <a:cs typeface="Arial"/>
              </a:rPr>
              <a:t>14pt,</a:t>
            </a:r>
            <a:r>
              <a:rPr lang="en-AU" sz="1400" spc="-15" dirty="0">
                <a:latin typeface="Arial"/>
                <a:cs typeface="Arial"/>
              </a:rPr>
              <a:t> </a:t>
            </a:r>
            <a:r>
              <a:rPr lang="en-AU" sz="1400" dirty="0">
                <a:latin typeface="Arial"/>
                <a:cs typeface="Arial"/>
              </a:rPr>
              <a:t>to</a:t>
            </a:r>
            <a:r>
              <a:rPr lang="en-AU" sz="1400" spc="-5" dirty="0">
                <a:latin typeface="Arial"/>
                <a:cs typeface="Arial"/>
              </a:rPr>
              <a:t> </a:t>
            </a:r>
            <a:r>
              <a:rPr lang="en-AU" sz="1400" dirty="0">
                <a:latin typeface="Arial"/>
                <a:cs typeface="Arial"/>
              </a:rPr>
              <a:t>sit</a:t>
            </a:r>
            <a:r>
              <a:rPr lang="en-AU" sz="1400" spc="-10" dirty="0">
                <a:latin typeface="Arial"/>
                <a:cs typeface="Arial"/>
              </a:rPr>
              <a:t> </a:t>
            </a:r>
            <a:r>
              <a:rPr lang="en-AU" sz="1400" dirty="0">
                <a:latin typeface="Arial"/>
                <a:cs typeface="Arial"/>
              </a:rPr>
              <a:t>here.</a:t>
            </a:r>
            <a:r>
              <a:rPr lang="en-AU" sz="1400" spc="-10" dirty="0">
                <a:latin typeface="Arial"/>
                <a:cs typeface="Arial"/>
              </a:rPr>
              <a:t> </a:t>
            </a:r>
            <a:br>
              <a:rPr lang="en-AU" sz="1400" spc="-10" dirty="0">
                <a:latin typeface="Arial"/>
                <a:cs typeface="Arial"/>
              </a:rPr>
            </a:br>
            <a:r>
              <a:rPr lang="en-AU" sz="1400" dirty="0">
                <a:latin typeface="Arial"/>
                <a:cs typeface="Arial"/>
              </a:rPr>
              <a:t>2–3</a:t>
            </a:r>
            <a:r>
              <a:rPr lang="en-AU" sz="1400" spc="-10" dirty="0">
                <a:latin typeface="Arial"/>
                <a:cs typeface="Arial"/>
              </a:rPr>
              <a:t> lines </a:t>
            </a:r>
            <a:r>
              <a:rPr lang="en-AU" sz="1400" dirty="0">
                <a:latin typeface="Arial"/>
                <a:cs typeface="Arial"/>
              </a:rPr>
              <a:t>of</a:t>
            </a:r>
            <a:r>
              <a:rPr lang="en-AU" sz="1400" spc="-15" dirty="0">
                <a:latin typeface="Arial"/>
                <a:cs typeface="Arial"/>
              </a:rPr>
              <a:t> </a:t>
            </a:r>
            <a:r>
              <a:rPr lang="en-AU" sz="1400" spc="-25" dirty="0">
                <a:latin typeface="Arial"/>
                <a:cs typeface="Arial"/>
              </a:rPr>
              <a:t>copy.</a:t>
            </a:r>
            <a:r>
              <a:rPr lang="en-AU" sz="1400" spc="-80" dirty="0">
                <a:latin typeface="Arial"/>
                <a:cs typeface="Arial"/>
              </a:rPr>
              <a:t> </a:t>
            </a:r>
            <a:r>
              <a:rPr lang="en-AU" sz="1400" dirty="0">
                <a:latin typeface="Arial"/>
                <a:cs typeface="Arial"/>
              </a:rPr>
              <a:t>Am </a:t>
            </a:r>
            <a:r>
              <a:rPr lang="en-AU" sz="1400" dirty="0" err="1">
                <a:latin typeface="Arial"/>
                <a:cs typeface="Arial"/>
              </a:rPr>
              <a:t>quo’xnkaln</a:t>
            </a:r>
            <a:r>
              <a:rPr lang="en-AU" sz="1400" spc="-10" dirty="0">
                <a:latin typeface="Arial"/>
                <a:cs typeface="Arial"/>
              </a:rPr>
              <a:t> </a:t>
            </a:r>
            <a:r>
              <a:rPr lang="en-AU" sz="1400" dirty="0" err="1">
                <a:latin typeface="Arial"/>
                <a:cs typeface="Arial"/>
              </a:rPr>
              <a:t>ium</a:t>
            </a:r>
            <a:r>
              <a:rPr lang="en-AU" sz="1400" spc="-10" dirty="0">
                <a:latin typeface="Arial"/>
                <a:cs typeface="Arial"/>
              </a:rPr>
              <a:t> </a:t>
            </a:r>
            <a:r>
              <a:rPr lang="en-AU" sz="1400" dirty="0" err="1">
                <a:latin typeface="Arial"/>
                <a:cs typeface="Arial"/>
              </a:rPr>
              <a:t>aute</a:t>
            </a:r>
            <a:r>
              <a:rPr lang="en-AU" sz="1400" spc="-5" dirty="0">
                <a:latin typeface="Arial"/>
                <a:cs typeface="Arial"/>
              </a:rPr>
              <a:t> </a:t>
            </a:r>
            <a:r>
              <a:rPr lang="en-AU" sz="1400" spc="-10" dirty="0" err="1">
                <a:latin typeface="Arial"/>
                <a:cs typeface="Arial"/>
              </a:rPr>
              <a:t>fuidesteI</a:t>
            </a:r>
            <a:r>
              <a:rPr lang="en-AU" sz="1400" spc="-10" dirty="0">
                <a:latin typeface="Arial"/>
                <a:cs typeface="Arial"/>
              </a:rPr>
              <a:t> </a:t>
            </a:r>
            <a:r>
              <a:rPr lang="en-AU" sz="1400" dirty="0" err="1">
                <a:latin typeface="Arial"/>
                <a:cs typeface="Arial"/>
              </a:rPr>
              <a:t>eces</a:t>
            </a:r>
            <a:r>
              <a:rPr lang="en-AU" sz="1400" dirty="0">
                <a:latin typeface="Arial"/>
                <a:cs typeface="Arial"/>
              </a:rPr>
              <a:t>,</a:t>
            </a:r>
            <a:r>
              <a:rPr lang="en-AU" sz="1400" spc="-15" dirty="0">
                <a:latin typeface="Arial"/>
                <a:cs typeface="Arial"/>
              </a:rPr>
              <a:t> </a:t>
            </a:r>
            <a:r>
              <a:rPr lang="en-AU" sz="1400" dirty="0">
                <a:latin typeface="Arial"/>
                <a:cs typeface="Arial"/>
              </a:rPr>
              <a:t>Cas</a:t>
            </a:r>
            <a:r>
              <a:rPr lang="en-AU" sz="1400" spc="-15" dirty="0">
                <a:latin typeface="Arial"/>
                <a:cs typeface="Arial"/>
              </a:rPr>
              <a:t> </a:t>
            </a:r>
            <a:r>
              <a:rPr lang="en-AU" sz="1400" dirty="0" err="1">
                <a:latin typeface="Arial"/>
                <a:cs typeface="Arial"/>
              </a:rPr>
              <a:t>cus</a:t>
            </a:r>
            <a:r>
              <a:rPr lang="en-AU" sz="1400" spc="-10" dirty="0">
                <a:latin typeface="Arial"/>
                <a:cs typeface="Arial"/>
              </a:rPr>
              <a:t> </a:t>
            </a:r>
            <a:r>
              <a:rPr lang="en-AU" sz="1400" dirty="0" err="1">
                <a:latin typeface="Arial"/>
                <a:cs typeface="Arial"/>
              </a:rPr>
              <a:t>aus</a:t>
            </a:r>
            <a:r>
              <a:rPr lang="en-AU" sz="1400" spc="-15" dirty="0">
                <a:latin typeface="Arial"/>
                <a:cs typeface="Arial"/>
              </a:rPr>
              <a:t> </a:t>
            </a:r>
            <a:r>
              <a:rPr lang="en-AU" sz="1400" spc="-10" dirty="0" err="1">
                <a:latin typeface="Arial"/>
                <a:cs typeface="Arial"/>
              </a:rPr>
              <a:t>opubli</a:t>
            </a:r>
            <a:r>
              <a:rPr lang="en-AU" sz="1400" spc="-10" dirty="0">
                <a:latin typeface="Arial"/>
                <a:cs typeface="Arial"/>
              </a:rPr>
              <a:t>.</a:t>
            </a:r>
            <a:endParaRPr lang="en-AU" sz="1400" dirty="0">
              <a:latin typeface="Arial"/>
              <a:cs typeface="Arial"/>
            </a:endParaRPr>
          </a:p>
        </p:txBody>
      </p:sp>
    </p:spTree>
    <p:extLst>
      <p:ext uri="{BB962C8B-B14F-4D97-AF65-F5344CB8AC3E}">
        <p14:creationId xmlns:p14="http://schemas.microsoft.com/office/powerpoint/2010/main" val="397433169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image 1">
    <p:bg>
      <p:bgRef idx="1001">
        <a:schemeClr val="bg1"/>
      </p:bgRef>
    </p:bg>
    <p:spTree>
      <p:nvGrpSpPr>
        <p:cNvPr id="1" name=""/>
        <p:cNvGrpSpPr/>
        <p:nvPr/>
      </p:nvGrpSpPr>
      <p:grpSpPr>
        <a:xfrm>
          <a:off x="0" y="0"/>
          <a:ext cx="0" cy="0"/>
          <a:chOff x="0" y="0"/>
          <a:chExt cx="0" cy="0"/>
        </a:xfrm>
      </p:grpSpPr>
      <p:pic>
        <p:nvPicPr>
          <p:cNvPr id="8" name="object 7">
            <a:extLst>
              <a:ext uri="{FF2B5EF4-FFF2-40B4-BE49-F238E27FC236}">
                <a16:creationId xmlns:a16="http://schemas.microsoft.com/office/drawing/2014/main" id="{5682CEC0-2F2F-E2FD-4FDE-2AF1F4D1AE55}"/>
              </a:ext>
              <a:ext uri="{C183D7F6-B498-43B3-948B-1728B52AA6E4}">
                <adec:decorative xmlns:adec="http://schemas.microsoft.com/office/drawing/2017/decorative" val="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1310" y="0"/>
            <a:ext cx="915531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5" name="Graphic 4">
            <a:extLst>
              <a:ext uri="{FF2B5EF4-FFF2-40B4-BE49-F238E27FC236}">
                <a16:creationId xmlns:a16="http://schemas.microsoft.com/office/drawing/2014/main" id="{165406CF-7A89-E373-E12A-6D0F46DD3D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4800" y="3496111"/>
            <a:ext cx="3989544" cy="742498"/>
          </a:xfrm>
          <a:prstGeom prst="rect">
            <a:avLst/>
          </a:prstGeom>
        </p:spPr>
      </p:pic>
    </p:spTree>
    <p:extLst>
      <p:ext uri="{BB962C8B-B14F-4D97-AF65-F5344CB8AC3E}">
        <p14:creationId xmlns:p14="http://schemas.microsoft.com/office/powerpoint/2010/main" val="300522325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image 1">
    <p:bg>
      <p:bgRef idx="1001">
        <a:schemeClr val="bg1"/>
      </p:bgRef>
    </p:bg>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3F48FE3D-1F01-EEB6-6A4A-4F4B29D064A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6" name="Graphic 5">
            <a:extLst>
              <a:ext uri="{FF2B5EF4-FFF2-40B4-BE49-F238E27FC236}">
                <a16:creationId xmlns:a16="http://schemas.microsoft.com/office/drawing/2014/main" id="{B075A468-BEE5-4DEF-FEB5-93F5619DCDD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4800" y="3496111"/>
            <a:ext cx="3989544" cy="742498"/>
          </a:xfrm>
          <a:prstGeom prst="rect">
            <a:avLst/>
          </a:prstGeom>
        </p:spPr>
      </p:pic>
    </p:spTree>
    <p:extLst>
      <p:ext uri="{BB962C8B-B14F-4D97-AF65-F5344CB8AC3E}">
        <p14:creationId xmlns:p14="http://schemas.microsoft.com/office/powerpoint/2010/main" val="17891882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tIns="0" rIns="0" bIns="0"/>
          <a:lstStyle>
            <a:lvl1pPr>
              <a:defRPr sz="2400" b="0" i="0">
                <a:solidFill>
                  <a:schemeClr val="accent1"/>
                </a:solidFill>
                <a:latin typeface="Times" pitchFamily="2" charset="0"/>
                <a:cs typeface="Times New Roman"/>
              </a:defRPr>
            </a:lvl1pPr>
          </a:lstStyle>
          <a:p>
            <a:r>
              <a:rPr lang="en-AU"/>
              <a:t>Title only</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No title (line and footer)">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Footer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7F195D-1D75-7971-7AE4-F2EDDB4FE0DC}"/>
              </a:ext>
              <a:ext uri="{C183D7F6-B498-43B3-948B-1728B52AA6E4}">
                <adec:decorative xmlns:adec="http://schemas.microsoft.com/office/drawing/2017/decorative" val="1"/>
              </a:ext>
            </a:extLst>
          </p:cNvPr>
          <p:cNvSpPr/>
          <p:nvPr userDrawn="1"/>
        </p:nvSpPr>
        <p:spPr>
          <a:xfrm>
            <a:off x="0" y="0"/>
            <a:ext cx="9144000" cy="971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89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7BF0C12-4EFA-AA48-3CFD-E595F2CE757D}"/>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284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 Sandstone backgroun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tIns="0" rIns="0" bIns="0"/>
          <a:lstStyle>
            <a:lvl1pPr>
              <a:defRPr sz="2400" b="0" i="0">
                <a:solidFill>
                  <a:schemeClr val="accent1"/>
                </a:solidFill>
                <a:latin typeface="Times" pitchFamily="2" charset="0"/>
                <a:cs typeface="Times New Roman"/>
              </a:defRPr>
            </a:lvl1pPr>
          </a:lstStyle>
          <a:p>
            <a:r>
              <a:rPr lang="en-AU"/>
              <a:t>Title only – Sandstone background</a:t>
            </a:r>
            <a:endParaRPr/>
          </a:p>
        </p:txBody>
      </p:sp>
    </p:spTree>
    <p:extLst>
      <p:ext uri="{BB962C8B-B14F-4D97-AF65-F5344CB8AC3E}">
        <p14:creationId xmlns:p14="http://schemas.microsoft.com/office/powerpoint/2010/main" val="4217484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 Light Grey backgroun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tIns="0" rIns="0" bIns="0"/>
          <a:lstStyle>
            <a:lvl1pPr>
              <a:defRPr sz="2400" b="0" i="0">
                <a:solidFill>
                  <a:schemeClr val="accent1"/>
                </a:solidFill>
                <a:latin typeface="Times" pitchFamily="2" charset="0"/>
                <a:cs typeface="Times New Roman"/>
              </a:defRPr>
            </a:lvl1pPr>
          </a:lstStyle>
          <a:p>
            <a:r>
              <a:rPr lang="en-AU"/>
              <a:t>Title only – light grey background</a:t>
            </a:r>
            <a:endParaRPr/>
          </a:p>
        </p:txBody>
      </p:sp>
    </p:spTree>
    <p:extLst>
      <p:ext uri="{BB962C8B-B14F-4D97-AF65-F5344CB8AC3E}">
        <p14:creationId xmlns:p14="http://schemas.microsoft.com/office/powerpoint/2010/main" val="29812907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small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353826"/>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1 column text box</a:t>
            </a:r>
            <a:br>
              <a:rPr lang="en-US"/>
            </a:br>
            <a:r>
              <a:rPr lang="en-US"/>
              <a:t>Small body copy</a:t>
            </a:r>
            <a:endParaRPr/>
          </a:p>
        </p:txBody>
      </p:sp>
      <p:sp>
        <p:nvSpPr>
          <p:cNvPr id="8" name="Placeholder text 2">
            <a:extLst>
              <a:ext uri="{FF2B5EF4-FFF2-40B4-BE49-F238E27FC236}">
                <a16:creationId xmlns:a16="http://schemas.microsoft.com/office/drawing/2014/main" id="{4750A85D-7EC4-4F3C-A957-3387FB721759}"/>
              </a:ext>
            </a:extLst>
          </p:cNvPr>
          <p:cNvSpPr>
            <a:spLocks noGrp="1"/>
          </p:cNvSpPr>
          <p:nvPr>
            <p:ph type="body" idx="1" hasCustomPrompt="1"/>
          </p:nvPr>
        </p:nvSpPr>
        <p:spPr>
          <a:xfrm>
            <a:off x="1360672" y="1399362"/>
            <a:ext cx="6673850" cy="2781300"/>
          </a:xfrm>
          <a:prstGeom prst="rect">
            <a:avLst/>
          </a:prstGeom>
        </p:spPr>
        <p:txBody>
          <a:bodyPr lIns="0" tIns="0" rIns="0" bIns="0" numCol="1" spcCol="252000"/>
          <a:lstStyle>
            <a:lvl1pPr marL="171450" indent="-171450">
              <a:buFont typeface="System Font Regular"/>
              <a:buChar char="-"/>
              <a:defRPr sz="1000" b="0" i="0">
                <a:solidFill>
                  <a:srgbClr val="3C3C3B"/>
                </a:solidFill>
                <a:latin typeface="Arial"/>
                <a:cs typeface="Arial"/>
              </a:defRPr>
            </a:lvl1pPr>
            <a:lvl2pPr marL="628650" indent="-171450">
              <a:buFont typeface="System Font Regular"/>
              <a:buChar char="-"/>
              <a:defRPr sz="1000"/>
            </a:lvl2pPr>
          </a:lstStyle>
          <a:p>
            <a:r>
              <a:rPr lang="en-AU" dirty="0"/>
              <a:t>Click to add text</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small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2 column text box</a:t>
            </a:r>
            <a:br>
              <a:rPr lang="en-US"/>
            </a:br>
            <a:r>
              <a:rPr lang="en-US"/>
              <a:t>Small body copy</a:t>
            </a:r>
            <a:endParaRPr/>
          </a:p>
        </p:txBody>
      </p:sp>
      <p:sp>
        <p:nvSpPr>
          <p:cNvPr id="6" name="Text Placeholder 2">
            <a:extLst>
              <a:ext uri="{FF2B5EF4-FFF2-40B4-BE49-F238E27FC236}">
                <a16:creationId xmlns:a16="http://schemas.microsoft.com/office/drawing/2014/main" id="{38B76861-0B8E-1907-DDCC-D9BE0F72992B}"/>
              </a:ext>
            </a:extLst>
          </p:cNvPr>
          <p:cNvSpPr>
            <a:spLocks noGrp="1"/>
          </p:cNvSpPr>
          <p:nvPr>
            <p:ph type="body" idx="1" hasCustomPrompt="1"/>
          </p:nvPr>
        </p:nvSpPr>
        <p:spPr>
          <a:xfrm>
            <a:off x="1892300" y="1803399"/>
            <a:ext cx="6673850" cy="2781300"/>
          </a:xfrm>
          <a:prstGeom prst="rect">
            <a:avLst/>
          </a:prstGeom>
        </p:spPr>
        <p:txBody>
          <a:bodyPr lIns="0" tIns="0" rIns="0" bIns="0" numCol="2" spcCol="252000"/>
          <a:lstStyle>
            <a:lvl1pPr marL="171450" indent="-171450">
              <a:buFont typeface="System Font Regular"/>
              <a:buChar char="-"/>
              <a:defRPr sz="1000" b="0" i="0">
                <a:solidFill>
                  <a:srgbClr val="3C3C3B"/>
                </a:solidFill>
                <a:latin typeface="Arial"/>
                <a:cs typeface="Arial"/>
              </a:defRPr>
            </a:lvl1pPr>
            <a:lvl2pPr marL="628650" indent="-171450">
              <a:buFont typeface="System Font Regular"/>
              <a:buChar char="-"/>
              <a:defRPr sz="1000"/>
            </a:lvl2pPr>
          </a:lstStyle>
          <a:p>
            <a:r>
              <a:rPr lang="en-AU"/>
              <a:t>Click to add text</a:t>
            </a:r>
            <a:endParaRPr/>
          </a:p>
        </p:txBody>
      </p:sp>
    </p:spTree>
    <p:extLst>
      <p:ext uri="{BB962C8B-B14F-4D97-AF65-F5344CB8AC3E}">
        <p14:creationId xmlns:p14="http://schemas.microsoft.com/office/powerpoint/2010/main" val="2543364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 small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3 column text box</a:t>
            </a:r>
            <a:br>
              <a:rPr lang="en-US"/>
            </a:br>
            <a:r>
              <a:rPr lang="en-US"/>
              <a:t>Small body copy</a:t>
            </a:r>
            <a:endParaRPr/>
          </a:p>
        </p:txBody>
      </p:sp>
      <p:sp>
        <p:nvSpPr>
          <p:cNvPr id="7" name="Text Placeholder 2">
            <a:extLst>
              <a:ext uri="{FF2B5EF4-FFF2-40B4-BE49-F238E27FC236}">
                <a16:creationId xmlns:a16="http://schemas.microsoft.com/office/drawing/2014/main" id="{F691CD0B-A249-E00E-D26B-FCB09FEB6123}"/>
              </a:ext>
            </a:extLst>
          </p:cNvPr>
          <p:cNvSpPr>
            <a:spLocks noGrp="1"/>
          </p:cNvSpPr>
          <p:nvPr>
            <p:ph type="body" idx="1" hasCustomPrompt="1"/>
          </p:nvPr>
        </p:nvSpPr>
        <p:spPr>
          <a:xfrm>
            <a:off x="1892300" y="1803399"/>
            <a:ext cx="6673850" cy="2781300"/>
          </a:xfrm>
          <a:prstGeom prst="rect">
            <a:avLst/>
          </a:prstGeom>
        </p:spPr>
        <p:txBody>
          <a:bodyPr lIns="0" tIns="0" rIns="0" bIns="0" numCol="3" spcCol="252000"/>
          <a:lstStyle>
            <a:lvl1pPr marL="171450" indent="-171450">
              <a:buFont typeface="System Font Regular"/>
              <a:buChar char="-"/>
              <a:defRPr sz="1000" b="0" i="0">
                <a:solidFill>
                  <a:srgbClr val="3C3C3B"/>
                </a:solidFill>
                <a:latin typeface="Arial"/>
                <a:cs typeface="Arial"/>
              </a:defRPr>
            </a:lvl1pPr>
            <a:lvl2pPr marL="628650" indent="-171450">
              <a:buFont typeface="System Font Regular"/>
              <a:buChar char="-"/>
              <a:defRPr sz="1000"/>
            </a:lvl2pPr>
          </a:lstStyle>
          <a:p>
            <a:r>
              <a:rPr lang="en-AU"/>
              <a:t>Text Placeholder 2</a:t>
            </a:r>
            <a:endParaRPr/>
          </a:p>
        </p:txBody>
      </p:sp>
    </p:spTree>
    <p:extLst>
      <p:ext uri="{BB962C8B-B14F-4D97-AF65-F5344CB8AC3E}">
        <p14:creationId xmlns:p14="http://schemas.microsoft.com/office/powerpoint/2010/main" val="1357371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column, medium body copy 13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1 column text box</a:t>
            </a:r>
            <a:br>
              <a:rPr lang="en-US"/>
            </a:br>
            <a:r>
              <a:rPr lang="en-US"/>
              <a:t>Medium body copy</a:t>
            </a:r>
            <a:endParaRPr/>
          </a:p>
        </p:txBody>
      </p:sp>
      <p:sp>
        <p:nvSpPr>
          <p:cNvPr id="6" name="Text Placeholder 2">
            <a:extLst>
              <a:ext uri="{FF2B5EF4-FFF2-40B4-BE49-F238E27FC236}">
                <a16:creationId xmlns:a16="http://schemas.microsoft.com/office/drawing/2014/main" id="{2025C77E-CD2E-BA7A-975E-54EF9CC46D9B}"/>
              </a:ext>
            </a:extLst>
          </p:cNvPr>
          <p:cNvSpPr>
            <a:spLocks noGrp="1"/>
          </p:cNvSpPr>
          <p:nvPr>
            <p:ph type="body" sz="quarter" idx="10"/>
          </p:nvPr>
        </p:nvSpPr>
        <p:spPr>
          <a:xfrm>
            <a:off x="1881188" y="1809750"/>
            <a:ext cx="668496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629427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medium body copy 13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2 column text box</a:t>
            </a:r>
            <a:br>
              <a:rPr lang="en-US"/>
            </a:br>
            <a:r>
              <a:rPr lang="en-US"/>
              <a:t>Medium body copy</a:t>
            </a:r>
            <a:endParaRPr/>
          </a:p>
        </p:txBody>
      </p:sp>
      <p:sp>
        <p:nvSpPr>
          <p:cNvPr id="4" name="Text Placeholder 2">
            <a:extLst>
              <a:ext uri="{FF2B5EF4-FFF2-40B4-BE49-F238E27FC236}">
                <a16:creationId xmlns:a16="http://schemas.microsoft.com/office/drawing/2014/main" id="{5AE129D5-BC83-5BC6-7696-A62ABBA7068D}"/>
              </a:ext>
            </a:extLst>
          </p:cNvPr>
          <p:cNvSpPr>
            <a:spLocks noGrp="1"/>
          </p:cNvSpPr>
          <p:nvPr>
            <p:ph type="body" sz="quarter" idx="10"/>
          </p:nvPr>
        </p:nvSpPr>
        <p:spPr>
          <a:xfrm>
            <a:off x="1881188" y="1809750"/>
            <a:ext cx="322421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3">
            <a:extLst>
              <a:ext uri="{FF2B5EF4-FFF2-40B4-BE49-F238E27FC236}">
                <a16:creationId xmlns:a16="http://schemas.microsoft.com/office/drawing/2014/main" id="{AEE874E2-82AB-542D-E56B-2FB8466A88DC}"/>
              </a:ext>
            </a:extLst>
          </p:cNvPr>
          <p:cNvSpPr>
            <a:spLocks noGrp="1"/>
          </p:cNvSpPr>
          <p:nvPr>
            <p:ph type="body" sz="quarter" idx="11"/>
          </p:nvPr>
        </p:nvSpPr>
        <p:spPr>
          <a:xfrm>
            <a:off x="5330969" y="1809750"/>
            <a:ext cx="322421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17934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 medium body copy 13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3 column text box</a:t>
            </a:r>
            <a:br>
              <a:rPr lang="en-US"/>
            </a:br>
            <a:r>
              <a:rPr lang="en-US"/>
              <a:t>Medium body copy</a:t>
            </a:r>
            <a:endParaRPr/>
          </a:p>
        </p:txBody>
      </p:sp>
      <p:sp>
        <p:nvSpPr>
          <p:cNvPr id="4" name="Text Placeholder 2">
            <a:extLst>
              <a:ext uri="{FF2B5EF4-FFF2-40B4-BE49-F238E27FC236}">
                <a16:creationId xmlns:a16="http://schemas.microsoft.com/office/drawing/2014/main" id="{A89C3E4A-3CEE-6A06-BFB0-526F77478D2D}"/>
              </a:ext>
            </a:extLst>
          </p:cNvPr>
          <p:cNvSpPr>
            <a:spLocks noGrp="1"/>
          </p:cNvSpPr>
          <p:nvPr>
            <p:ph type="body" sz="quarter" idx="10"/>
          </p:nvPr>
        </p:nvSpPr>
        <p:spPr>
          <a:xfrm>
            <a:off x="1881188" y="1814829"/>
            <a:ext cx="195483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
        <p:nvSpPr>
          <p:cNvPr id="5" name="Text Placeholder 3">
            <a:extLst>
              <a:ext uri="{FF2B5EF4-FFF2-40B4-BE49-F238E27FC236}">
                <a16:creationId xmlns:a16="http://schemas.microsoft.com/office/drawing/2014/main" id="{1DFC8A7E-2401-E620-E338-5D28D2506876}"/>
              </a:ext>
            </a:extLst>
          </p:cNvPr>
          <p:cNvSpPr>
            <a:spLocks noGrp="1"/>
          </p:cNvSpPr>
          <p:nvPr>
            <p:ph type="body" sz="quarter" idx="14"/>
          </p:nvPr>
        </p:nvSpPr>
        <p:spPr>
          <a:xfrm>
            <a:off x="4250315" y="1814829"/>
            <a:ext cx="195483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
        <p:nvSpPr>
          <p:cNvPr id="6" name="Text Placeholder 4">
            <a:extLst>
              <a:ext uri="{FF2B5EF4-FFF2-40B4-BE49-F238E27FC236}">
                <a16:creationId xmlns:a16="http://schemas.microsoft.com/office/drawing/2014/main" id="{E104634B-900F-6E88-EAFF-FBF5C77F1AED}"/>
              </a:ext>
            </a:extLst>
          </p:cNvPr>
          <p:cNvSpPr>
            <a:spLocks noGrp="1"/>
          </p:cNvSpPr>
          <p:nvPr>
            <p:ph type="body" sz="quarter" idx="15"/>
          </p:nvPr>
        </p:nvSpPr>
        <p:spPr>
          <a:xfrm>
            <a:off x="6544627" y="1814829"/>
            <a:ext cx="1954832" cy="27559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Tree>
    <p:extLst>
      <p:ext uri="{BB962C8B-B14F-4D97-AF65-F5344CB8AC3E}">
        <p14:creationId xmlns:p14="http://schemas.microsoft.com/office/powerpoint/2010/main" val="1609240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lumn, large body copy 18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481417"/>
            <a:ext cx="7988300" cy="738664"/>
          </a:xfrm>
        </p:spPr>
        <p:txBody>
          <a:bodyPr lIns="0" tIns="0" rIns="0" bIns="0"/>
          <a:lstStyle>
            <a:lvl1pPr>
              <a:defRPr sz="2400" b="0" i="0">
                <a:solidFill>
                  <a:srgbClr val="E64626"/>
                </a:solidFill>
                <a:latin typeface="+mn-lt"/>
                <a:cs typeface="Times New Roman"/>
              </a:defRPr>
            </a:lvl1pPr>
          </a:lstStyle>
          <a:p>
            <a:r>
              <a:rPr lang="en-US"/>
              <a:t>Title and 1 column text box</a:t>
            </a:r>
            <a:br>
              <a:rPr lang="en-US"/>
            </a:br>
            <a:r>
              <a:rPr lang="en-US"/>
              <a:t>Large body copy</a:t>
            </a:r>
            <a:endParaRPr/>
          </a:p>
        </p:txBody>
      </p:sp>
      <p:sp>
        <p:nvSpPr>
          <p:cNvPr id="6" name="Text Placeholder 2">
            <a:extLst>
              <a:ext uri="{FF2B5EF4-FFF2-40B4-BE49-F238E27FC236}">
                <a16:creationId xmlns:a16="http://schemas.microsoft.com/office/drawing/2014/main" id="{2025C77E-CD2E-BA7A-975E-54EF9CC46D9B}"/>
              </a:ext>
            </a:extLst>
          </p:cNvPr>
          <p:cNvSpPr>
            <a:spLocks noGrp="1"/>
          </p:cNvSpPr>
          <p:nvPr>
            <p:ph type="body" sz="quarter" idx="10"/>
          </p:nvPr>
        </p:nvSpPr>
        <p:spPr>
          <a:xfrm>
            <a:off x="1789039" y="1483685"/>
            <a:ext cx="6684962" cy="2755900"/>
          </a:xfrm>
        </p:spPr>
        <p:txBody>
          <a:bodyPr/>
          <a:lstStyle>
            <a:lvl1pPr marL="171450" indent="-171450">
              <a:buClr>
                <a:schemeClr val="tx1"/>
              </a:buClr>
              <a:buFont typeface="System Font Regular"/>
              <a:buChar char="-"/>
              <a:defRPr sz="1800">
                <a:latin typeface="+mn-lt"/>
              </a:defRPr>
            </a:lvl1pPr>
            <a:lvl2pPr marL="628650" indent="-171450">
              <a:buClr>
                <a:schemeClr val="tx1"/>
              </a:buClr>
              <a:buFont typeface="System Font Regular"/>
              <a:buChar char="-"/>
              <a:defRPr sz="1800">
                <a:latin typeface="+mn-lt"/>
              </a:defRPr>
            </a:lvl2pPr>
            <a:lvl3pPr marL="1085850" indent="-171450">
              <a:buClr>
                <a:schemeClr val="tx1"/>
              </a:buClr>
              <a:buFont typeface="System Font Regular"/>
              <a:buChar char="-"/>
              <a:defRPr sz="1800">
                <a:latin typeface="+mn-lt"/>
              </a:defRPr>
            </a:lvl3pPr>
            <a:lvl4pPr marL="1543050" indent="-171450">
              <a:buClr>
                <a:schemeClr val="tx1"/>
              </a:buClr>
              <a:buFont typeface="System Font Regular"/>
              <a:buChar char="-"/>
              <a:defRPr sz="1800">
                <a:latin typeface="+mn-lt"/>
              </a:defRPr>
            </a:lvl4pPr>
            <a:lvl5pPr marL="2000250" indent="-171450">
              <a:buClr>
                <a:schemeClr val="tx1"/>
              </a:buClr>
              <a:buFont typeface="System Font Regular"/>
              <a:buChar char="-"/>
              <a:defRPr sz="1800">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99009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77850"/>
            <a:ext cx="7988300" cy="369332"/>
          </a:xfrm>
        </p:spPr>
        <p:txBody>
          <a:bodyPr lIns="0" tIns="0" rIns="0" bIns="0"/>
          <a:lstStyle>
            <a:lvl1pPr>
              <a:defRPr sz="2400" b="0" i="0">
                <a:solidFill>
                  <a:srgbClr val="E64626"/>
                </a:solidFill>
                <a:latin typeface="Times" pitchFamily="2" charset="0"/>
                <a:cs typeface="Times New Roman"/>
              </a:defRPr>
            </a:lvl1pPr>
          </a:lstStyle>
          <a:p>
            <a:r>
              <a:rPr lang="en-AU"/>
              <a:t>Title and 1 object</a:t>
            </a:r>
            <a:endParaRPr/>
          </a:p>
        </p:txBody>
      </p:sp>
      <p:sp>
        <p:nvSpPr>
          <p:cNvPr id="5" name="Text Placeholder 2">
            <a:extLst>
              <a:ext uri="{FF2B5EF4-FFF2-40B4-BE49-F238E27FC236}">
                <a16:creationId xmlns:a16="http://schemas.microsoft.com/office/drawing/2014/main" id="{87CDED4A-4823-EF24-3881-13F93D526601}"/>
              </a:ext>
            </a:extLst>
          </p:cNvPr>
          <p:cNvSpPr>
            <a:spLocks noGrp="1"/>
          </p:cNvSpPr>
          <p:nvPr>
            <p:ph sz="half" idx="2" hasCustomPrompt="1"/>
          </p:nvPr>
        </p:nvSpPr>
        <p:spPr>
          <a:xfrm>
            <a:off x="1881188" y="1802292"/>
            <a:ext cx="668496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3" name="object 4">
            <a:extLst>
              <a:ext uri="{FF2B5EF4-FFF2-40B4-BE49-F238E27FC236}">
                <a16:creationId xmlns:a16="http://schemas.microsoft.com/office/drawing/2014/main" id="{072B83BE-F949-7430-0580-E28A8377541C}"/>
              </a:ext>
            </a:extLst>
          </p:cNvPr>
          <p:cNvSpPr txBox="1"/>
          <p:nvPr userDrawn="1"/>
        </p:nvSpPr>
        <p:spPr>
          <a:xfrm>
            <a:off x="568325" y="4725643"/>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Tree>
    <p:extLst>
      <p:ext uri="{BB962C8B-B14F-4D97-AF65-F5344CB8AC3E}">
        <p14:creationId xmlns:p14="http://schemas.microsoft.com/office/powerpoint/2010/main" val="708704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77850"/>
            <a:ext cx="7988300" cy="369332"/>
          </a:xfrm>
        </p:spPr>
        <p:txBody>
          <a:bodyPr lIns="0" tIns="0" rIns="0" bIns="0"/>
          <a:lstStyle>
            <a:lvl1pPr>
              <a:defRPr sz="2400" b="0" i="0">
                <a:solidFill>
                  <a:srgbClr val="E64626"/>
                </a:solidFill>
                <a:latin typeface="Times" pitchFamily="2" charset="0"/>
                <a:cs typeface="Times New Roman"/>
              </a:defRPr>
            </a:lvl1pPr>
          </a:lstStyle>
          <a:p>
            <a:r>
              <a:rPr lang="en-AU"/>
              <a:t>Title and 2 objects</a:t>
            </a:r>
            <a:endParaRPr/>
          </a:p>
        </p:txBody>
      </p:sp>
      <p:sp>
        <p:nvSpPr>
          <p:cNvPr id="3" name="Text Placeholder 2"/>
          <p:cNvSpPr>
            <a:spLocks noGrp="1"/>
          </p:cNvSpPr>
          <p:nvPr>
            <p:ph sz="half" idx="2" hasCustomPrompt="1"/>
          </p:nvPr>
        </p:nvSpPr>
        <p:spPr>
          <a:xfrm>
            <a:off x="1881188" y="1802292"/>
            <a:ext cx="314801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6" name="Text Placeholder 3">
            <a:extLst>
              <a:ext uri="{FF2B5EF4-FFF2-40B4-BE49-F238E27FC236}">
                <a16:creationId xmlns:a16="http://schemas.microsoft.com/office/drawing/2014/main" id="{BCF546AC-A09B-3B79-BF41-C9B5E391B8D5}"/>
              </a:ext>
            </a:extLst>
          </p:cNvPr>
          <p:cNvSpPr>
            <a:spLocks noGrp="1"/>
          </p:cNvSpPr>
          <p:nvPr>
            <p:ph sz="half" idx="11" hasCustomPrompt="1"/>
          </p:nvPr>
        </p:nvSpPr>
        <p:spPr>
          <a:xfrm>
            <a:off x="5418138" y="1802292"/>
            <a:ext cx="314801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4" name="object 4">
            <a:extLst>
              <a:ext uri="{FF2B5EF4-FFF2-40B4-BE49-F238E27FC236}">
                <a16:creationId xmlns:a16="http://schemas.microsoft.com/office/drawing/2014/main" id="{593909B7-37E7-FB1F-A3FB-7C585D474988}"/>
              </a:ext>
            </a:extLst>
          </p:cNvPr>
          <p:cNvSpPr txBox="1"/>
          <p:nvPr userDrawn="1"/>
        </p:nvSpPr>
        <p:spPr>
          <a:xfrm>
            <a:off x="568325" y="4725643"/>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column + image, small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73331"/>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Small body copy</a:t>
            </a:r>
            <a:endParaRPr/>
          </a:p>
        </p:txBody>
      </p:sp>
      <p:sp>
        <p:nvSpPr>
          <p:cNvPr id="6" name="Text Plac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0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198124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column + image, medium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81080"/>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Medium body copy</a:t>
            </a:r>
            <a:endParaRPr/>
          </a:p>
        </p:txBody>
      </p:sp>
      <p:sp>
        <p:nvSpPr>
          <p:cNvPr id="6" name="Text Plac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3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32647319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 image, large body copy 18p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77850" y="590120"/>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Large body copy</a:t>
            </a:r>
            <a:endParaRPr/>
          </a:p>
        </p:txBody>
      </p:sp>
      <p:sp>
        <p:nvSpPr>
          <p:cNvPr id="6" nam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8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3257488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ing with image 1">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339949" y="763150"/>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1</a:t>
            </a:r>
            <a:br>
              <a:rPr lang="en-AU"/>
            </a:br>
            <a:r>
              <a:rPr lang="en-US"/>
              <a:t>Title, text box and image</a:t>
            </a:r>
            <a:br>
              <a:rPr lang="en-US"/>
            </a:br>
            <a:r>
              <a:rPr lang="en-US"/>
              <a:t>Medium body copy</a:t>
            </a:r>
            <a:endParaRPr/>
          </a:p>
        </p:txBody>
      </p:sp>
      <p:sp>
        <p:nvSpPr>
          <p:cNvPr id="9" name="Picture Placeholder 6">
            <a:extLst>
              <a:ext uri="{FF2B5EF4-FFF2-40B4-BE49-F238E27FC236}">
                <a16:creationId xmlns:a16="http://schemas.microsoft.com/office/drawing/2014/main" id="{3E7C6475-9E09-2C25-60AA-C01FFE5493AC}"/>
              </a:ext>
            </a:extLst>
          </p:cNvPr>
          <p:cNvSpPr>
            <a:spLocks noGrp="1"/>
          </p:cNvSpPr>
          <p:nvPr>
            <p:ph type="pic" sz="quarter" idx="10" hasCustomPrompt="1"/>
          </p:nvPr>
        </p:nvSpPr>
        <p:spPr>
          <a:xfrm>
            <a:off x="1" y="0"/>
            <a:ext cx="4571999" cy="5143500"/>
          </a:xfrm>
          <a:solidFill>
            <a:schemeClr val="bg1">
              <a:lumMod val="95000"/>
            </a:schemeClr>
          </a:solidFill>
        </p:spPr>
        <p:txBody>
          <a:bodyPr anchor="ctr" anchorCtr="0"/>
          <a:lstStyle>
            <a:lvl1pPr marL="0" indent="0" algn="ctr">
              <a:buNone/>
              <a:defRPr/>
            </a:lvl1pPr>
          </a:lstStyle>
          <a:p>
            <a:r>
              <a:rPr lang="en-US"/>
              <a:t>Click to add image</a:t>
            </a:r>
          </a:p>
        </p:txBody>
      </p:sp>
      <p:sp>
        <p:nvSpPr>
          <p:cNvPr id="4" name="Text Placeholder 5">
            <a:extLst>
              <a:ext uri="{FF2B5EF4-FFF2-40B4-BE49-F238E27FC236}">
                <a16:creationId xmlns:a16="http://schemas.microsoft.com/office/drawing/2014/main" id="{C690FE27-A077-176C-683F-060F8B919BAD}"/>
              </a:ext>
            </a:extLst>
          </p:cNvPr>
          <p:cNvSpPr>
            <a:spLocks noGrp="1"/>
          </p:cNvSpPr>
          <p:nvPr>
            <p:ph type="body" sz="quarter" idx="11"/>
          </p:nvPr>
        </p:nvSpPr>
        <p:spPr>
          <a:xfrm>
            <a:off x="5339948" y="2130182"/>
            <a:ext cx="3055937" cy="20701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692226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with imag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763150"/>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2</a:t>
            </a:r>
            <a:br>
              <a:rPr lang="en-AU"/>
            </a:br>
            <a:r>
              <a:rPr lang="en-US"/>
              <a:t>Title, text box and image</a:t>
            </a:r>
            <a:br>
              <a:rPr lang="en-US"/>
            </a:br>
            <a:r>
              <a:rPr lang="en-US"/>
              <a:t>Medium body copy</a:t>
            </a:r>
            <a:endParaRPr/>
          </a:p>
        </p:txBody>
      </p:sp>
      <p:sp>
        <p:nvSpPr>
          <p:cNvPr id="4" name="Text Placeholder 2">
            <a:extLst>
              <a:ext uri="{FF2B5EF4-FFF2-40B4-BE49-F238E27FC236}">
                <a16:creationId xmlns:a16="http://schemas.microsoft.com/office/drawing/2014/main" id="{763C846B-3BBC-0A9B-343F-8DA8440D4F9F}"/>
              </a:ext>
            </a:extLst>
          </p:cNvPr>
          <p:cNvSpPr>
            <a:spLocks noGrp="1"/>
          </p:cNvSpPr>
          <p:nvPr>
            <p:ph type="body" sz="quarter" idx="11"/>
          </p:nvPr>
        </p:nvSpPr>
        <p:spPr>
          <a:xfrm>
            <a:off x="571501" y="2130182"/>
            <a:ext cx="3055937" cy="2070100"/>
          </a:xfrm>
        </p:spPr>
        <p:txBody>
          <a:bodyPr/>
          <a:lstStyle>
            <a:lvl1pPr marL="171450" indent="-171450">
              <a:buClr>
                <a:schemeClr val="tx1"/>
              </a:buClr>
              <a:buFont typeface="System Font Regular"/>
              <a:buChar char="-"/>
              <a:defRPr sz="1300">
                <a:solidFill>
                  <a:schemeClr val="tx1"/>
                </a:solidFill>
              </a:defRPr>
            </a:lvl1pPr>
            <a:lvl2pPr marL="628650" indent="-171450">
              <a:buClr>
                <a:schemeClr val="tx1"/>
              </a:buClr>
              <a:buFont typeface="System Font Regular"/>
              <a:buChar char="-"/>
              <a:defRPr sz="1300">
                <a:solidFill>
                  <a:schemeClr val="tx1"/>
                </a:solidFill>
              </a:defRPr>
            </a:lvl2pPr>
            <a:lvl3pPr marL="1085850" indent="-171450">
              <a:buClr>
                <a:schemeClr val="tx1"/>
              </a:buClr>
              <a:buFont typeface="System Font Regular"/>
              <a:buChar char="-"/>
              <a:defRPr sz="1300">
                <a:solidFill>
                  <a:schemeClr val="tx1"/>
                </a:solidFill>
              </a:defRPr>
            </a:lvl3pPr>
            <a:lvl4pPr marL="1543050" indent="-171450">
              <a:buClr>
                <a:schemeClr val="tx1"/>
              </a:buClr>
              <a:buFont typeface="System Font Regular"/>
              <a:buChar char="-"/>
              <a:defRPr sz="1300">
                <a:solidFill>
                  <a:schemeClr val="tx1"/>
                </a:solidFill>
              </a:defRPr>
            </a:lvl4pPr>
            <a:lvl5pPr marL="2000250" indent="-171450">
              <a:buClr>
                <a:schemeClr val="tx1"/>
              </a:buClr>
              <a:buFont typeface="System Font Regular"/>
              <a:buChar char="-"/>
              <a:defRPr sz="13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3">
            <a:extLst>
              <a:ext uri="{FF2B5EF4-FFF2-40B4-BE49-F238E27FC236}">
                <a16:creationId xmlns:a16="http://schemas.microsoft.com/office/drawing/2014/main" id="{9223EA41-0E53-E4BC-82D3-F2D428AADB07}"/>
              </a:ext>
            </a:extLst>
          </p:cNvPr>
          <p:cNvSpPr>
            <a:spLocks noGrp="1"/>
          </p:cNvSpPr>
          <p:nvPr>
            <p:ph type="pic" sz="quarter" idx="10" hasCustomPrompt="1"/>
          </p:nvPr>
        </p:nvSpPr>
        <p:spPr>
          <a:xfrm>
            <a:off x="4562082" y="0"/>
            <a:ext cx="4581917"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21334476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with image 3">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6AF4810-CD2A-169B-7819-02D6EDE188AA}"/>
              </a:ext>
              <a:ext uri="{C183D7F6-B498-43B3-948B-1728B52AA6E4}">
                <adec:decorative xmlns:adec="http://schemas.microsoft.com/office/drawing/2017/decorative" val="1"/>
              </a:ext>
            </a:extLst>
          </p:cNvPr>
          <p:cNvSpPr/>
          <p:nvPr userDrawn="1"/>
        </p:nvSpPr>
        <p:spPr>
          <a:xfrm>
            <a:off x="-1292" y="0"/>
            <a:ext cx="4562082"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63150"/>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3</a:t>
            </a:r>
            <a:br>
              <a:rPr lang="en-AU"/>
            </a:br>
            <a:r>
              <a:rPr lang="en-US"/>
              <a:t>Title, text box and image</a:t>
            </a:r>
            <a:br>
              <a:rPr lang="en-US"/>
            </a:br>
            <a:r>
              <a:rPr lang="en-US"/>
              <a:t>Medium body copy</a:t>
            </a:r>
            <a:endParaRPr/>
          </a:p>
        </p:txBody>
      </p:sp>
      <p:sp>
        <p:nvSpPr>
          <p:cNvPr id="5" name="Text Placeholder 2">
            <a:extLst>
              <a:ext uri="{FF2B5EF4-FFF2-40B4-BE49-F238E27FC236}">
                <a16:creationId xmlns:a16="http://schemas.microsoft.com/office/drawing/2014/main" id="{5A9B2E54-042A-B95A-337E-B5C4C9A5CCD2}"/>
              </a:ext>
            </a:extLst>
          </p:cNvPr>
          <p:cNvSpPr>
            <a:spLocks noGrp="1"/>
          </p:cNvSpPr>
          <p:nvPr>
            <p:ph type="body" sz="quarter" idx="11"/>
          </p:nvPr>
        </p:nvSpPr>
        <p:spPr>
          <a:xfrm>
            <a:off x="571500" y="2130182"/>
            <a:ext cx="3055937" cy="20701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3">
            <a:extLst>
              <a:ext uri="{FF2B5EF4-FFF2-40B4-BE49-F238E27FC236}">
                <a16:creationId xmlns:a16="http://schemas.microsoft.com/office/drawing/2014/main" id="{BF473830-12BA-DF64-1A9E-1CAE3632CA09}"/>
              </a:ext>
            </a:extLst>
          </p:cNvPr>
          <p:cNvSpPr>
            <a:spLocks noGrp="1"/>
          </p:cNvSpPr>
          <p:nvPr>
            <p:ph type="pic" sz="quarter" idx="10" hasCustomPrompt="1"/>
          </p:nvPr>
        </p:nvSpPr>
        <p:spPr>
          <a:xfrm>
            <a:off x="4562082" y="0"/>
            <a:ext cx="4581918"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20855120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ing with image 4">
    <p:spTree>
      <p:nvGrpSpPr>
        <p:cNvPr id="1" name=""/>
        <p:cNvGrpSpPr/>
        <p:nvPr/>
      </p:nvGrpSpPr>
      <p:grpSpPr>
        <a:xfrm>
          <a:off x="0" y="0"/>
          <a:ext cx="0" cy="0"/>
          <a:chOff x="0" y="0"/>
          <a:chExt cx="0" cy="0"/>
        </a:xfrm>
      </p:grpSpPr>
      <p:sp>
        <p:nvSpPr>
          <p:cNvPr id="7" name="object 0">
            <a:extLst>
              <a:ext uri="{FF2B5EF4-FFF2-40B4-BE49-F238E27FC236}">
                <a16:creationId xmlns:a16="http://schemas.microsoft.com/office/drawing/2014/main" id="{CA7413FA-6408-3254-1779-682CAAAE9ECF}"/>
              </a:ext>
              <a:ext uri="{C183D7F6-B498-43B3-948B-1728B52AA6E4}">
                <adec:decorative xmlns:adec="http://schemas.microsoft.com/office/drawing/2017/decorative" val="1"/>
              </a:ext>
            </a:extLst>
          </p:cNvPr>
          <p:cNvSpPr/>
          <p:nvPr userDrawn="1"/>
        </p:nvSpPr>
        <p:spPr>
          <a:xfrm>
            <a:off x="571500" y="590550"/>
            <a:ext cx="914400" cy="0"/>
          </a:xfrm>
          <a:custGeom>
            <a:avLst/>
            <a:gdLst/>
            <a:ahLst/>
            <a:cxnLst/>
            <a:rect l="l" t="t" r="r" b="b"/>
            <a:pathLst>
              <a:path w="914400">
                <a:moveTo>
                  <a:pt x="914400" y="0"/>
                </a:moveTo>
                <a:lnTo>
                  <a:pt x="0" y="0"/>
                </a:lnTo>
              </a:path>
            </a:pathLst>
          </a:custGeom>
          <a:ln w="9525">
            <a:solidFill>
              <a:srgbClr val="E64626"/>
            </a:solidFill>
          </a:ln>
        </p:spPr>
        <p:txBody>
          <a:bodyPr wrap="square" lIns="0" tIns="0" rIns="0" bIns="0" rtlCol="0"/>
          <a:lstStyle/>
          <a:p>
            <a:endParaRPr/>
          </a:p>
        </p:txBody>
      </p:sp>
      <p:sp>
        <p:nvSpPr>
          <p:cNvPr id="4" name="Rectangle 0">
            <a:extLst>
              <a:ext uri="{FF2B5EF4-FFF2-40B4-BE49-F238E27FC236}">
                <a16:creationId xmlns:a16="http://schemas.microsoft.com/office/drawing/2014/main" id="{D01AF305-2512-8B00-F76B-C57D232745EB}"/>
              </a:ext>
              <a:ext uri="{C183D7F6-B498-43B3-948B-1728B52AA6E4}">
                <adec:decorative xmlns:adec="http://schemas.microsoft.com/office/drawing/2017/decorative" val="1"/>
              </a:ext>
            </a:extLst>
          </p:cNvPr>
          <p:cNvSpPr/>
          <p:nvPr userDrawn="1"/>
        </p:nvSpPr>
        <p:spPr>
          <a:xfrm>
            <a:off x="0" y="0"/>
            <a:ext cx="4562082" cy="51435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79025"/>
            <a:ext cx="3055938" cy="1107996"/>
          </a:xfrm>
        </p:spPr>
        <p:txBody>
          <a:bodyPr lIns="0" tIns="0" rIns="0" bIns="0"/>
          <a:lstStyle>
            <a:lvl1pPr>
              <a:defRPr sz="2400" b="0" i="0">
                <a:solidFill>
                  <a:schemeClr val="bg1"/>
                </a:solidFill>
                <a:latin typeface="Times" pitchFamily="2" charset="0"/>
                <a:cs typeface="Times New Roman"/>
              </a:defRPr>
            </a:lvl1pPr>
          </a:lstStyle>
          <a:p>
            <a:r>
              <a:rPr lang="en-AU"/>
              <a:t>Heading 4</a:t>
            </a:r>
            <a:br>
              <a:rPr lang="en-AU"/>
            </a:br>
            <a:r>
              <a:rPr lang="en-US"/>
              <a:t>Title, text box and image</a:t>
            </a:r>
            <a:br>
              <a:rPr lang="en-US"/>
            </a:br>
            <a:r>
              <a:rPr lang="en-US"/>
              <a:t>Medium body copy</a:t>
            </a:r>
            <a:endParaRPr/>
          </a:p>
        </p:txBody>
      </p:sp>
      <p:sp>
        <p:nvSpPr>
          <p:cNvPr id="5" name="Text Placeholder 2">
            <a:extLst>
              <a:ext uri="{FF2B5EF4-FFF2-40B4-BE49-F238E27FC236}">
                <a16:creationId xmlns:a16="http://schemas.microsoft.com/office/drawing/2014/main" id="{8A1A2B76-7231-1188-47F7-90C1CBB05242}"/>
              </a:ext>
            </a:extLst>
          </p:cNvPr>
          <p:cNvSpPr>
            <a:spLocks noGrp="1"/>
          </p:cNvSpPr>
          <p:nvPr>
            <p:ph type="body" sz="quarter" idx="11"/>
          </p:nvPr>
        </p:nvSpPr>
        <p:spPr>
          <a:xfrm>
            <a:off x="571501" y="2146057"/>
            <a:ext cx="3055937" cy="2070100"/>
          </a:xfrm>
        </p:spPr>
        <p:txBody>
          <a:bodyPr/>
          <a:lstStyle>
            <a:lvl1pPr marL="171450" indent="-171450">
              <a:buClr>
                <a:schemeClr val="bg1"/>
              </a:buClr>
              <a:buFont typeface="System Font Regular"/>
              <a:buChar char="-"/>
              <a:defRPr sz="1300">
                <a:solidFill>
                  <a:schemeClr val="bg1"/>
                </a:solidFill>
              </a:defRPr>
            </a:lvl1pPr>
            <a:lvl2pPr marL="628650" indent="-171450">
              <a:buClr>
                <a:schemeClr val="bg1"/>
              </a:buClr>
              <a:buFont typeface="System Font Regular"/>
              <a:buChar char="-"/>
              <a:defRPr sz="1300">
                <a:solidFill>
                  <a:schemeClr val="bg1"/>
                </a:solidFill>
              </a:defRPr>
            </a:lvl2pPr>
            <a:lvl3pPr marL="1085850" indent="-171450">
              <a:buClr>
                <a:schemeClr val="bg1"/>
              </a:buClr>
              <a:buFont typeface="System Font Regular"/>
              <a:buChar char="-"/>
              <a:defRPr sz="1300">
                <a:solidFill>
                  <a:schemeClr val="bg1"/>
                </a:solidFill>
              </a:defRPr>
            </a:lvl3pPr>
            <a:lvl4pPr marL="1543050" indent="-171450">
              <a:buClr>
                <a:schemeClr val="bg1"/>
              </a:buClr>
              <a:buFont typeface="System Font Regular"/>
              <a:buChar char="-"/>
              <a:defRPr sz="1300">
                <a:solidFill>
                  <a:schemeClr val="bg1"/>
                </a:solidFill>
              </a:defRPr>
            </a:lvl4pPr>
            <a:lvl5pPr marL="2000250" indent="-171450">
              <a:buClr>
                <a:schemeClr val="bg1"/>
              </a:buClr>
              <a:buFont typeface="System Font Regular"/>
              <a:buChar char="-"/>
              <a:defRPr sz="13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3">
            <a:extLst>
              <a:ext uri="{FF2B5EF4-FFF2-40B4-BE49-F238E27FC236}">
                <a16:creationId xmlns:a16="http://schemas.microsoft.com/office/drawing/2014/main" id="{E01BB514-CFB3-0A62-D442-0367254D28E0}"/>
              </a:ext>
            </a:extLst>
          </p:cNvPr>
          <p:cNvSpPr>
            <a:spLocks noGrp="1"/>
          </p:cNvSpPr>
          <p:nvPr>
            <p:ph type="pic" sz="quarter" idx="10" hasCustomPrompt="1"/>
          </p:nvPr>
        </p:nvSpPr>
        <p:spPr>
          <a:xfrm>
            <a:off x="4562082" y="0"/>
            <a:ext cx="4581918" cy="5143500"/>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28456319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with images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8585A7-12B9-F7BC-085D-8B7FD93ECD26}"/>
              </a:ext>
              <a:ext uri="{C183D7F6-B498-43B3-948B-1728B52AA6E4}">
                <adec:decorative xmlns:adec="http://schemas.microsoft.com/office/drawing/2017/decorative" val="1"/>
              </a:ext>
            </a:extLst>
          </p:cNvPr>
          <p:cNvSpPr/>
          <p:nvPr userDrawn="1"/>
        </p:nvSpPr>
        <p:spPr>
          <a:xfrm>
            <a:off x="3882842" y="0"/>
            <a:ext cx="5261158"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79025"/>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5</a:t>
            </a:r>
            <a:br>
              <a:rPr lang="en-AU"/>
            </a:br>
            <a:r>
              <a:rPr lang="en-US"/>
              <a:t>Title, text box + images</a:t>
            </a:r>
            <a:br>
              <a:rPr lang="en-US"/>
            </a:br>
            <a:r>
              <a:rPr lang="en-US"/>
              <a:t>Medium body copy</a:t>
            </a:r>
            <a:endParaRPr/>
          </a:p>
        </p:txBody>
      </p:sp>
      <p:sp>
        <p:nvSpPr>
          <p:cNvPr id="4" name="Text Placeholder 2">
            <a:extLst>
              <a:ext uri="{FF2B5EF4-FFF2-40B4-BE49-F238E27FC236}">
                <a16:creationId xmlns:a16="http://schemas.microsoft.com/office/drawing/2014/main" id="{86260F83-22E0-FB93-2602-46785993E99A}"/>
              </a:ext>
            </a:extLst>
          </p:cNvPr>
          <p:cNvSpPr>
            <a:spLocks noGrp="1"/>
          </p:cNvSpPr>
          <p:nvPr>
            <p:ph type="body" sz="quarter" idx="14"/>
          </p:nvPr>
        </p:nvSpPr>
        <p:spPr>
          <a:xfrm>
            <a:off x="587071" y="2146057"/>
            <a:ext cx="3055937" cy="2070100"/>
          </a:xfr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Picture Placeholder 3">
            <a:extLst>
              <a:ext uri="{FF2B5EF4-FFF2-40B4-BE49-F238E27FC236}">
                <a16:creationId xmlns:a16="http://schemas.microsoft.com/office/drawing/2014/main" id="{FA3D8C20-B9F8-111A-7311-B7F42789D49C}"/>
              </a:ext>
            </a:extLst>
          </p:cNvPr>
          <p:cNvSpPr>
            <a:spLocks noGrp="1"/>
          </p:cNvSpPr>
          <p:nvPr>
            <p:ph type="pic" sz="quarter" idx="10" hasCustomPrompt="1"/>
          </p:nvPr>
        </p:nvSpPr>
        <p:spPr>
          <a:xfrm>
            <a:off x="4442651" y="577850"/>
            <a:ext cx="1996249" cy="1929263"/>
          </a:xfrm>
          <a:solidFill>
            <a:schemeClr val="bg1">
              <a:lumMod val="95000"/>
            </a:schemeClr>
          </a:solidFill>
        </p:spPr>
        <p:txBody>
          <a:bodyPr anchor="ctr" anchorCtr="0"/>
          <a:lstStyle>
            <a:lvl1pPr marL="0" indent="0" algn="ctr">
              <a:buNone/>
              <a:defRPr/>
            </a:lvl1pPr>
          </a:lstStyle>
          <a:p>
            <a:r>
              <a:rPr lang="en-US"/>
              <a:t>Click to add image</a:t>
            </a:r>
          </a:p>
        </p:txBody>
      </p:sp>
      <p:sp>
        <p:nvSpPr>
          <p:cNvPr id="23" name="Picture Placeholder 4">
            <a:extLst>
              <a:ext uri="{FF2B5EF4-FFF2-40B4-BE49-F238E27FC236}">
                <a16:creationId xmlns:a16="http://schemas.microsoft.com/office/drawing/2014/main" id="{E67DE4A2-A084-6CFF-A647-B7F40F5B3287}"/>
              </a:ext>
            </a:extLst>
          </p:cNvPr>
          <p:cNvSpPr>
            <a:spLocks noGrp="1"/>
          </p:cNvSpPr>
          <p:nvPr>
            <p:ph type="pic" sz="quarter" idx="11" hasCustomPrompt="1"/>
          </p:nvPr>
        </p:nvSpPr>
        <p:spPr>
          <a:xfrm>
            <a:off x="6568993" y="577850"/>
            <a:ext cx="1996249" cy="1929263"/>
          </a:xfrm>
          <a:solidFill>
            <a:schemeClr val="bg1">
              <a:lumMod val="95000"/>
            </a:schemeClr>
          </a:solidFill>
        </p:spPr>
        <p:txBody>
          <a:bodyPr anchor="ctr" anchorCtr="0"/>
          <a:lstStyle>
            <a:lvl1pPr marL="0" indent="0" algn="ctr">
              <a:buNone/>
              <a:defRPr/>
            </a:lvl1pPr>
          </a:lstStyle>
          <a:p>
            <a:r>
              <a:rPr lang="en-US"/>
              <a:t>Click to add image</a:t>
            </a:r>
          </a:p>
        </p:txBody>
      </p:sp>
      <p:sp>
        <p:nvSpPr>
          <p:cNvPr id="24" name="Picture Placeholder 5">
            <a:extLst>
              <a:ext uri="{FF2B5EF4-FFF2-40B4-BE49-F238E27FC236}">
                <a16:creationId xmlns:a16="http://schemas.microsoft.com/office/drawing/2014/main" id="{047206EB-D996-0FD4-E065-E9595D10C045}"/>
              </a:ext>
            </a:extLst>
          </p:cNvPr>
          <p:cNvSpPr>
            <a:spLocks noGrp="1"/>
          </p:cNvSpPr>
          <p:nvPr>
            <p:ph type="pic" sz="quarter" idx="12" hasCustomPrompt="1"/>
          </p:nvPr>
        </p:nvSpPr>
        <p:spPr>
          <a:xfrm>
            <a:off x="4442651" y="2636387"/>
            <a:ext cx="1996249" cy="1929263"/>
          </a:xfrm>
          <a:solidFill>
            <a:schemeClr val="bg1">
              <a:lumMod val="95000"/>
            </a:schemeClr>
          </a:solidFill>
        </p:spPr>
        <p:txBody>
          <a:bodyPr anchor="ctr" anchorCtr="0"/>
          <a:lstStyle>
            <a:lvl1pPr marL="0" indent="0" algn="ctr">
              <a:buNone/>
              <a:defRPr/>
            </a:lvl1pPr>
          </a:lstStyle>
          <a:p>
            <a:r>
              <a:rPr lang="en-US"/>
              <a:t>Click to add image</a:t>
            </a:r>
          </a:p>
        </p:txBody>
      </p:sp>
      <p:sp>
        <p:nvSpPr>
          <p:cNvPr id="25" name="Picture Placeholder 6">
            <a:extLst>
              <a:ext uri="{FF2B5EF4-FFF2-40B4-BE49-F238E27FC236}">
                <a16:creationId xmlns:a16="http://schemas.microsoft.com/office/drawing/2014/main" id="{1EDA01D0-B9B6-53CA-5A69-95C997DC2BFB}"/>
              </a:ext>
            </a:extLst>
          </p:cNvPr>
          <p:cNvSpPr>
            <a:spLocks noGrp="1"/>
          </p:cNvSpPr>
          <p:nvPr>
            <p:ph type="pic" sz="quarter" idx="13" hasCustomPrompt="1"/>
          </p:nvPr>
        </p:nvSpPr>
        <p:spPr>
          <a:xfrm>
            <a:off x="6568993" y="2636387"/>
            <a:ext cx="1996249" cy="1929263"/>
          </a:xfr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27143423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ing with images 6">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742950"/>
            <a:ext cx="7993742" cy="381000"/>
          </a:xfrm>
        </p:spPr>
        <p:txBody>
          <a:bodyPr lIns="0" tIns="0" rIns="0" bIns="0"/>
          <a:lstStyle>
            <a:lvl1pPr>
              <a:defRPr sz="2400" b="0" i="0">
                <a:solidFill>
                  <a:srgbClr val="E64626"/>
                </a:solidFill>
                <a:latin typeface="Times" pitchFamily="2" charset="0"/>
                <a:cs typeface="Times New Roman"/>
              </a:defRPr>
            </a:lvl1pPr>
          </a:lstStyle>
          <a:p>
            <a:r>
              <a:rPr lang="en-AU"/>
              <a:t>Heading 6 – single line</a:t>
            </a:r>
            <a:endParaRPr/>
          </a:p>
        </p:txBody>
      </p:sp>
      <p:sp>
        <p:nvSpPr>
          <p:cNvPr id="22" name="Picture Placeholder 2">
            <a:extLst>
              <a:ext uri="{FF2B5EF4-FFF2-40B4-BE49-F238E27FC236}">
                <a16:creationId xmlns:a16="http://schemas.microsoft.com/office/drawing/2014/main" id="{FA3D8C20-B9F8-111A-7311-B7F42789D49C}"/>
              </a:ext>
            </a:extLst>
          </p:cNvPr>
          <p:cNvSpPr>
            <a:spLocks noGrp="1"/>
          </p:cNvSpPr>
          <p:nvPr>
            <p:ph type="pic" sz="quarter" idx="10" hasCustomPrompt="1"/>
          </p:nvPr>
        </p:nvSpPr>
        <p:spPr>
          <a:xfrm>
            <a:off x="571500" y="1436723"/>
            <a:ext cx="2880000" cy="2961253"/>
          </a:xfrm>
          <a:solidFill>
            <a:schemeClr val="bg1">
              <a:lumMod val="95000"/>
            </a:schemeClr>
          </a:solidFill>
        </p:spPr>
        <p:txBody>
          <a:bodyPr anchor="ctr" anchorCtr="0"/>
          <a:lstStyle>
            <a:lvl1pPr marL="0" indent="0" algn="ctr">
              <a:buNone/>
              <a:defRPr/>
            </a:lvl1pPr>
          </a:lstStyle>
          <a:p>
            <a:r>
              <a:rPr lang="en-US"/>
              <a:t>Click to add image</a:t>
            </a:r>
          </a:p>
        </p:txBody>
      </p:sp>
      <p:sp>
        <p:nvSpPr>
          <p:cNvPr id="19" name="Picture Placeholder 3">
            <a:extLst>
              <a:ext uri="{FF2B5EF4-FFF2-40B4-BE49-F238E27FC236}">
                <a16:creationId xmlns:a16="http://schemas.microsoft.com/office/drawing/2014/main" id="{3F9157D3-AB43-6EAD-7F21-F164319B311D}"/>
              </a:ext>
            </a:extLst>
          </p:cNvPr>
          <p:cNvSpPr>
            <a:spLocks noGrp="1"/>
          </p:cNvSpPr>
          <p:nvPr>
            <p:ph type="pic" sz="quarter" idx="15" hasCustomPrompt="1"/>
          </p:nvPr>
        </p:nvSpPr>
        <p:spPr>
          <a:xfrm>
            <a:off x="3574627" y="1434554"/>
            <a:ext cx="1998000" cy="1404000"/>
          </a:xfrm>
          <a:solidFill>
            <a:schemeClr val="bg1">
              <a:lumMod val="95000"/>
            </a:schemeClr>
          </a:solidFill>
        </p:spPr>
        <p:txBody>
          <a:bodyPr anchor="ctr" anchorCtr="0"/>
          <a:lstStyle>
            <a:lvl1pPr marL="0" indent="0" algn="ctr">
              <a:buNone/>
              <a:defRPr/>
            </a:lvl1pPr>
          </a:lstStyle>
          <a:p>
            <a:r>
              <a:rPr lang="en-US"/>
              <a:t>Click to add image</a:t>
            </a:r>
          </a:p>
        </p:txBody>
      </p:sp>
      <p:sp>
        <p:nvSpPr>
          <p:cNvPr id="24" name="Picture Placeholder 4">
            <a:extLst>
              <a:ext uri="{FF2B5EF4-FFF2-40B4-BE49-F238E27FC236}">
                <a16:creationId xmlns:a16="http://schemas.microsoft.com/office/drawing/2014/main" id="{047206EB-D996-0FD4-E065-E9595D10C045}"/>
              </a:ext>
            </a:extLst>
          </p:cNvPr>
          <p:cNvSpPr>
            <a:spLocks noGrp="1"/>
          </p:cNvSpPr>
          <p:nvPr>
            <p:ph type="pic" sz="quarter" idx="12" hasCustomPrompt="1"/>
          </p:nvPr>
        </p:nvSpPr>
        <p:spPr>
          <a:xfrm>
            <a:off x="3574628" y="2957976"/>
            <a:ext cx="1996249" cy="1440000"/>
          </a:xfrm>
          <a:solidFill>
            <a:schemeClr val="bg1">
              <a:lumMod val="95000"/>
            </a:schemeClr>
          </a:solidFill>
        </p:spPr>
        <p:txBody>
          <a:bodyPr anchor="ctr" anchorCtr="0"/>
          <a:lstStyle>
            <a:lvl1pPr marL="0" indent="0" algn="ctr">
              <a:buNone/>
              <a:defRPr/>
            </a:lvl1pPr>
          </a:lstStyle>
          <a:p>
            <a:r>
              <a:rPr lang="en-US"/>
              <a:t>Click to add image</a:t>
            </a:r>
          </a:p>
        </p:txBody>
      </p:sp>
      <p:sp>
        <p:nvSpPr>
          <p:cNvPr id="16" name="Picture Placeholder 5">
            <a:extLst>
              <a:ext uri="{FF2B5EF4-FFF2-40B4-BE49-F238E27FC236}">
                <a16:creationId xmlns:a16="http://schemas.microsoft.com/office/drawing/2014/main" id="{379C8713-47DB-6665-EC36-148C9CB7B0C5}"/>
              </a:ext>
            </a:extLst>
          </p:cNvPr>
          <p:cNvSpPr>
            <a:spLocks noGrp="1"/>
          </p:cNvSpPr>
          <p:nvPr>
            <p:ph type="pic" sz="quarter" idx="14" hasCustomPrompt="1"/>
          </p:nvPr>
        </p:nvSpPr>
        <p:spPr>
          <a:xfrm>
            <a:off x="5686150" y="1436723"/>
            <a:ext cx="2880000" cy="2961253"/>
          </a:xfrm>
          <a:solidFill>
            <a:schemeClr val="bg1">
              <a:lumMod val="95000"/>
            </a:schemeClr>
          </a:solidFill>
        </p:spPr>
        <p:txBody>
          <a:bodyPr anchor="ctr" anchorCtr="0"/>
          <a:lstStyle>
            <a:lvl1pPr marL="0" indent="0" algn="ctr">
              <a:buNone/>
              <a:defRPr/>
            </a:lvl1pPr>
          </a:lstStyle>
          <a:p>
            <a:r>
              <a:rPr lang="en-US"/>
              <a:t>Click to add image</a:t>
            </a:r>
          </a:p>
        </p:txBody>
      </p:sp>
      <p:sp>
        <p:nvSpPr>
          <p:cNvPr id="3" name="Text Placeholder 6"/>
          <p:cNvSpPr>
            <a:spLocks noGrp="1"/>
          </p:cNvSpPr>
          <p:nvPr>
            <p:ph type="body" idx="1"/>
          </p:nvPr>
        </p:nvSpPr>
        <p:spPr>
          <a:xfrm>
            <a:off x="571500" y="4476750"/>
            <a:ext cx="7994650" cy="218174"/>
          </a:xfrm>
          <a:prstGeom prst="rect">
            <a:avLst/>
          </a:prstGeom>
        </p:spPr>
        <p:txBody>
          <a:bodyPr lIns="0" tIns="0" rIns="0" bIns="0" numCol="1" spcCol="252000"/>
          <a:lstStyle>
            <a:lvl1pPr marL="0" indent="0">
              <a:buFontTx/>
              <a:buNone/>
              <a:defRPr sz="700" b="0" i="0">
                <a:solidFill>
                  <a:srgbClr val="3C3C3B"/>
                </a:solidFill>
                <a:latin typeface="Arial"/>
                <a:cs typeface="Arial"/>
              </a:defRPr>
            </a:lvl1pPr>
          </a:lstStyle>
          <a:p>
            <a:endParaRPr/>
          </a:p>
        </p:txBody>
      </p:sp>
    </p:spTree>
    <p:extLst>
      <p:ext uri="{BB962C8B-B14F-4D97-AF65-F5344CB8AC3E}">
        <p14:creationId xmlns:p14="http://schemas.microsoft.com/office/powerpoint/2010/main" val="80105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peaker bios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736598"/>
            <a:ext cx="7988300" cy="369332"/>
          </a:xfrm>
        </p:spPr>
        <p:txBody>
          <a:bodyPr lIns="0" tIns="0" rIns="0" bIns="0"/>
          <a:lstStyle>
            <a:lvl1pPr>
              <a:defRPr sz="2400" b="0" i="0">
                <a:solidFill>
                  <a:srgbClr val="E64626"/>
                </a:solidFill>
                <a:latin typeface="Times" pitchFamily="2" charset="0"/>
                <a:cs typeface="Times New Roman"/>
              </a:defRPr>
            </a:lvl1pPr>
          </a:lstStyle>
          <a:p>
            <a:r>
              <a:rPr lang="en-US"/>
              <a:t>Speaker bios with image</a:t>
            </a:r>
            <a:endParaRPr/>
          </a:p>
        </p:txBody>
      </p:sp>
      <p:sp>
        <p:nvSpPr>
          <p:cNvPr id="25" name="Picture Placeholder 2">
            <a:extLst>
              <a:ext uri="{FF2B5EF4-FFF2-40B4-BE49-F238E27FC236}">
                <a16:creationId xmlns:a16="http://schemas.microsoft.com/office/drawing/2014/main" id="{4BEE90D4-8B0A-FDDF-BF6B-72D8DFDC897A}"/>
              </a:ext>
            </a:extLst>
          </p:cNvPr>
          <p:cNvSpPr>
            <a:spLocks noGrp="1"/>
          </p:cNvSpPr>
          <p:nvPr>
            <p:ph type="pic" sz="quarter" idx="10" hasCustomPrompt="1"/>
          </p:nvPr>
        </p:nvSpPr>
        <p:spPr>
          <a:xfrm>
            <a:off x="1892173" y="1410798"/>
            <a:ext cx="1322070" cy="1219200"/>
          </a:xfrm>
          <a:solidFill>
            <a:schemeClr val="bg1">
              <a:lumMod val="95000"/>
            </a:schemeClr>
          </a:solidFill>
        </p:spPr>
        <p:txBody>
          <a:bodyPr anchor="ctr" anchorCtr="0"/>
          <a:lstStyle>
            <a:lvl1pPr marL="0" indent="0" algn="ctr">
              <a:buNone/>
              <a:defRPr/>
            </a:lvl1pPr>
          </a:lstStyle>
          <a:p>
            <a:r>
              <a:rPr lang="en-US"/>
              <a:t>Click to add image</a:t>
            </a:r>
          </a:p>
        </p:txBody>
      </p:sp>
      <p:sp>
        <p:nvSpPr>
          <p:cNvPr id="16" name="Text Placeholder 3">
            <a:extLst>
              <a:ext uri="{FF2B5EF4-FFF2-40B4-BE49-F238E27FC236}">
                <a16:creationId xmlns:a16="http://schemas.microsoft.com/office/drawing/2014/main" id="{744D6788-A0C0-B174-4895-15A2149AC77C}"/>
              </a:ext>
            </a:extLst>
          </p:cNvPr>
          <p:cNvSpPr>
            <a:spLocks noGrp="1"/>
          </p:cNvSpPr>
          <p:nvPr>
            <p:ph type="body" idx="14" hasCustomPrompt="1"/>
          </p:nvPr>
        </p:nvSpPr>
        <p:spPr>
          <a:xfrm>
            <a:off x="1892173"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3" name="Text Placeholder 4"/>
          <p:cNvSpPr>
            <a:spLocks noGrp="1"/>
          </p:cNvSpPr>
          <p:nvPr>
            <p:ph type="body" idx="1" hasCustomPrompt="1"/>
          </p:nvPr>
        </p:nvSpPr>
        <p:spPr>
          <a:xfrm>
            <a:off x="1892173"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26" name="Picture Placeholder 5">
            <a:extLst>
              <a:ext uri="{FF2B5EF4-FFF2-40B4-BE49-F238E27FC236}">
                <a16:creationId xmlns:a16="http://schemas.microsoft.com/office/drawing/2014/main" id="{5F9DD4CC-F211-99E0-B144-C7DF316647C9}"/>
              </a:ext>
            </a:extLst>
          </p:cNvPr>
          <p:cNvSpPr>
            <a:spLocks noGrp="1"/>
          </p:cNvSpPr>
          <p:nvPr>
            <p:ph type="pic" sz="quarter" idx="21" hasCustomPrompt="1"/>
          </p:nvPr>
        </p:nvSpPr>
        <p:spPr>
          <a:xfrm>
            <a:off x="4205194" y="1410798"/>
            <a:ext cx="1322070" cy="1219200"/>
          </a:xfrm>
          <a:solidFill>
            <a:schemeClr val="bg1">
              <a:lumMod val="95000"/>
            </a:schemeClr>
          </a:solidFill>
        </p:spPr>
        <p:txBody>
          <a:bodyPr anchor="ctr" anchorCtr="0"/>
          <a:lstStyle>
            <a:lvl1pPr marL="0" indent="0" algn="ctr">
              <a:buNone/>
              <a:defRPr/>
            </a:lvl1pPr>
          </a:lstStyle>
          <a:p>
            <a:r>
              <a:rPr lang="en-US"/>
              <a:t>Click to add image</a:t>
            </a:r>
          </a:p>
        </p:txBody>
      </p:sp>
      <p:sp>
        <p:nvSpPr>
          <p:cNvPr id="20" name="Text Placeholder 6">
            <a:extLst>
              <a:ext uri="{FF2B5EF4-FFF2-40B4-BE49-F238E27FC236}">
                <a16:creationId xmlns:a16="http://schemas.microsoft.com/office/drawing/2014/main" id="{352B38CD-C9E2-6FCF-659C-51A52C84804C}"/>
              </a:ext>
            </a:extLst>
          </p:cNvPr>
          <p:cNvSpPr>
            <a:spLocks noGrp="1"/>
          </p:cNvSpPr>
          <p:nvPr>
            <p:ph type="body" idx="17" hasCustomPrompt="1"/>
          </p:nvPr>
        </p:nvSpPr>
        <p:spPr>
          <a:xfrm>
            <a:off x="4205194"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17" name="Text Placeholder 7">
            <a:extLst>
              <a:ext uri="{FF2B5EF4-FFF2-40B4-BE49-F238E27FC236}">
                <a16:creationId xmlns:a16="http://schemas.microsoft.com/office/drawing/2014/main" id="{17CE8A92-798F-6C5E-0F46-EC0B5684D236}"/>
              </a:ext>
            </a:extLst>
          </p:cNvPr>
          <p:cNvSpPr>
            <a:spLocks noGrp="1"/>
          </p:cNvSpPr>
          <p:nvPr>
            <p:ph type="body" idx="15" hasCustomPrompt="1"/>
          </p:nvPr>
        </p:nvSpPr>
        <p:spPr>
          <a:xfrm>
            <a:off x="4205194"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27" name="Picture Placeholder 8">
            <a:extLst>
              <a:ext uri="{FF2B5EF4-FFF2-40B4-BE49-F238E27FC236}">
                <a16:creationId xmlns:a16="http://schemas.microsoft.com/office/drawing/2014/main" id="{33A6F673-B304-E705-5E66-2DBDA1BA7630}"/>
              </a:ext>
            </a:extLst>
          </p:cNvPr>
          <p:cNvSpPr>
            <a:spLocks noGrp="1"/>
          </p:cNvSpPr>
          <p:nvPr>
            <p:ph type="pic" sz="quarter" idx="22" hasCustomPrompt="1"/>
          </p:nvPr>
        </p:nvSpPr>
        <p:spPr>
          <a:xfrm>
            <a:off x="6550856" y="1410798"/>
            <a:ext cx="1322070" cy="1219200"/>
          </a:xfrm>
          <a:solidFill>
            <a:schemeClr val="bg1">
              <a:lumMod val="95000"/>
            </a:schemeClr>
          </a:solidFill>
        </p:spPr>
        <p:txBody>
          <a:bodyPr anchor="ctr" anchorCtr="0"/>
          <a:lstStyle>
            <a:lvl1pPr marL="0" indent="0" algn="ctr">
              <a:buNone/>
              <a:defRPr/>
            </a:lvl1pPr>
          </a:lstStyle>
          <a:p>
            <a:r>
              <a:rPr lang="en-US"/>
              <a:t>Click to add image</a:t>
            </a:r>
          </a:p>
        </p:txBody>
      </p:sp>
      <p:sp>
        <p:nvSpPr>
          <p:cNvPr id="24" name="Text Placeholder 9">
            <a:extLst>
              <a:ext uri="{FF2B5EF4-FFF2-40B4-BE49-F238E27FC236}">
                <a16:creationId xmlns:a16="http://schemas.microsoft.com/office/drawing/2014/main" id="{E08F0228-3E66-E48B-74F0-3A18CDB08DAE}"/>
              </a:ext>
            </a:extLst>
          </p:cNvPr>
          <p:cNvSpPr>
            <a:spLocks noGrp="1"/>
          </p:cNvSpPr>
          <p:nvPr>
            <p:ph type="body" idx="20" hasCustomPrompt="1"/>
          </p:nvPr>
        </p:nvSpPr>
        <p:spPr>
          <a:xfrm>
            <a:off x="6550856"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21" name="Text Placeholder 10">
            <a:extLst>
              <a:ext uri="{FF2B5EF4-FFF2-40B4-BE49-F238E27FC236}">
                <a16:creationId xmlns:a16="http://schemas.microsoft.com/office/drawing/2014/main" id="{4BEEB3E0-898E-2BE3-26F4-15A3FF454115}"/>
              </a:ext>
            </a:extLst>
          </p:cNvPr>
          <p:cNvSpPr>
            <a:spLocks noGrp="1"/>
          </p:cNvSpPr>
          <p:nvPr>
            <p:ph type="body" idx="18" hasCustomPrompt="1"/>
          </p:nvPr>
        </p:nvSpPr>
        <p:spPr>
          <a:xfrm>
            <a:off x="6550856"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Tree>
    <p:extLst>
      <p:ext uri="{BB962C8B-B14F-4D97-AF65-F5344CB8AC3E}">
        <p14:creationId xmlns:p14="http://schemas.microsoft.com/office/powerpoint/2010/main" val="3705954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eaker bios no imag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77850" y="736598"/>
            <a:ext cx="7988300" cy="369332"/>
          </a:xfrm>
        </p:spPr>
        <p:txBody>
          <a:bodyPr lIns="0" tIns="0" rIns="0" bIns="0"/>
          <a:lstStyle>
            <a:lvl1pPr>
              <a:defRPr sz="2400" b="0" i="0">
                <a:solidFill>
                  <a:srgbClr val="E64626"/>
                </a:solidFill>
                <a:latin typeface="Times" pitchFamily="2" charset="0"/>
                <a:cs typeface="Times New Roman"/>
              </a:defRPr>
            </a:lvl1pPr>
          </a:lstStyle>
          <a:p>
            <a:r>
              <a:rPr lang="en-US"/>
              <a:t>Speaker bios no image</a:t>
            </a:r>
            <a:endParaRPr/>
          </a:p>
        </p:txBody>
      </p:sp>
      <p:sp>
        <p:nvSpPr>
          <p:cNvPr id="12" name="Holder 1">
            <a:extLst>
              <a:ext uri="{FF2B5EF4-FFF2-40B4-BE49-F238E27FC236}">
                <a16:creationId xmlns:a16="http://schemas.microsoft.com/office/drawing/2014/main" id="{01046116-FA83-47AD-17FA-94D776E8C805}"/>
              </a:ext>
            </a:extLst>
          </p:cNvPr>
          <p:cNvSpPr>
            <a:spLocks noGrp="1"/>
          </p:cNvSpPr>
          <p:nvPr>
            <p:ph type="body" idx="15" hasCustomPrompt="1"/>
          </p:nvPr>
        </p:nvSpPr>
        <p:spPr>
          <a:xfrm>
            <a:off x="1887052" y="1426364"/>
            <a:ext cx="2960856" cy="369098"/>
          </a:xfrm>
          <a:prstGeom prst="rect">
            <a:avLst/>
          </a:prstGeom>
          <a:solidFill>
            <a:schemeClr val="accent1"/>
          </a:solidFill>
        </p:spPr>
        <p:txBody>
          <a:bodyPr lIns="251999" tIns="72000" rIns="251999" bIns="72000" numCol="1" spcCol="252000" anchor="ctr" anchorCtr="0"/>
          <a:lstStyle>
            <a:lvl1pPr marL="0" indent="0">
              <a:buFontTx/>
              <a:buNone/>
              <a:defRPr sz="1000" b="1" i="0">
                <a:solidFill>
                  <a:schemeClr val="bg1"/>
                </a:solidFill>
                <a:latin typeface="Arial"/>
                <a:cs typeface="Arial"/>
              </a:defRPr>
            </a:lvl1pPr>
          </a:lstStyle>
          <a:p>
            <a:r>
              <a:rPr lang="en-AU" sz="1000">
                <a:solidFill>
                  <a:srgbClr val="3C3C3B"/>
                </a:solidFill>
                <a:latin typeface="Arial"/>
                <a:cs typeface="Arial"/>
              </a:rPr>
              <a:t>Heading 10pt</a:t>
            </a:r>
            <a:endParaRPr/>
          </a:p>
        </p:txBody>
      </p:sp>
      <p:sp>
        <p:nvSpPr>
          <p:cNvPr id="3" name="Holder 2"/>
          <p:cNvSpPr>
            <a:spLocks noGrp="1"/>
          </p:cNvSpPr>
          <p:nvPr>
            <p:ph type="body" idx="1" hasCustomPrompt="1"/>
          </p:nvPr>
        </p:nvSpPr>
        <p:spPr>
          <a:xfrm>
            <a:off x="1887052" y="1795462"/>
            <a:ext cx="2960856" cy="2770187"/>
          </a:xfrm>
          <a:prstGeom prst="rect">
            <a:avLst/>
          </a:prstGeom>
          <a:solidFill>
            <a:schemeClr val="bg2"/>
          </a:solidFill>
        </p:spPr>
        <p:txBody>
          <a:bodyPr lIns="251999" tIns="251999" rIns="251999" bIns="251999" numCol="1" spcCol="252000"/>
          <a:lstStyle>
            <a:lvl1pPr marL="171450" indent="-171450">
              <a:buFont typeface="System Font Regular"/>
              <a:buChar char="-"/>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p>
          <a:p>
            <a:endParaRPr lang="en-AU"/>
          </a:p>
        </p:txBody>
      </p:sp>
      <p:sp>
        <p:nvSpPr>
          <p:cNvPr id="15" name="Holder 3">
            <a:extLst>
              <a:ext uri="{FF2B5EF4-FFF2-40B4-BE49-F238E27FC236}">
                <a16:creationId xmlns:a16="http://schemas.microsoft.com/office/drawing/2014/main" id="{2593A6BD-50DF-0434-8D9C-6C5105B37941}"/>
              </a:ext>
            </a:extLst>
          </p:cNvPr>
          <p:cNvSpPr>
            <a:spLocks noGrp="1"/>
          </p:cNvSpPr>
          <p:nvPr>
            <p:ph type="body" idx="17" hasCustomPrompt="1"/>
          </p:nvPr>
        </p:nvSpPr>
        <p:spPr>
          <a:xfrm>
            <a:off x="5212958" y="1426364"/>
            <a:ext cx="2960856" cy="369098"/>
          </a:xfrm>
          <a:prstGeom prst="rect">
            <a:avLst/>
          </a:prstGeom>
          <a:solidFill>
            <a:schemeClr val="accent1"/>
          </a:solidFill>
        </p:spPr>
        <p:txBody>
          <a:bodyPr lIns="251999" tIns="72000" rIns="251999" bIns="72000" numCol="1" spcCol="252000" anchor="ctr" anchorCtr="0"/>
          <a:lstStyle>
            <a:lvl1pPr marL="0" indent="0">
              <a:buFontTx/>
              <a:buNone/>
              <a:defRPr sz="1000" b="1" i="0">
                <a:solidFill>
                  <a:schemeClr val="bg1"/>
                </a:solidFill>
                <a:latin typeface="Arial"/>
                <a:cs typeface="Arial"/>
              </a:defRPr>
            </a:lvl1pPr>
          </a:lstStyle>
          <a:p>
            <a:r>
              <a:rPr lang="en-AU" sz="1000">
                <a:solidFill>
                  <a:srgbClr val="3C3C3B"/>
                </a:solidFill>
                <a:latin typeface="Arial"/>
                <a:cs typeface="Arial"/>
              </a:rPr>
              <a:t>Heading 10pt</a:t>
            </a:r>
            <a:endParaRPr/>
          </a:p>
        </p:txBody>
      </p:sp>
      <p:sp>
        <p:nvSpPr>
          <p:cNvPr id="13" name="Holder 4">
            <a:extLst>
              <a:ext uri="{FF2B5EF4-FFF2-40B4-BE49-F238E27FC236}">
                <a16:creationId xmlns:a16="http://schemas.microsoft.com/office/drawing/2014/main" id="{980934C0-12AC-D7ED-F525-AC922980850D}"/>
              </a:ext>
            </a:extLst>
          </p:cNvPr>
          <p:cNvSpPr>
            <a:spLocks noGrp="1"/>
          </p:cNvSpPr>
          <p:nvPr>
            <p:ph type="body" idx="16" hasCustomPrompt="1"/>
          </p:nvPr>
        </p:nvSpPr>
        <p:spPr>
          <a:xfrm>
            <a:off x="5212958" y="1795462"/>
            <a:ext cx="2960856" cy="2770187"/>
          </a:xfrm>
          <a:prstGeom prst="rect">
            <a:avLst/>
          </a:prstGeom>
          <a:solidFill>
            <a:schemeClr val="bg2"/>
          </a:solidFill>
        </p:spPr>
        <p:txBody>
          <a:bodyPr lIns="251999" tIns="251999" rIns="251999" bIns="251999" numCol="1" spcCol="252000"/>
          <a:lstStyle>
            <a:lvl1pPr marL="171450" indent="-171450">
              <a:buFont typeface="System Font Regular"/>
              <a:buChar char="-"/>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Tree>
    <p:extLst>
      <p:ext uri="{BB962C8B-B14F-4D97-AF65-F5344CB8AC3E}">
        <p14:creationId xmlns:p14="http://schemas.microsoft.com/office/powerpoint/2010/main" val="38340806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Slide image 1">
    <p:bg>
      <p:bgRef idx="1001">
        <a:schemeClr val="bg1"/>
      </p:bgRef>
    </p:bg>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3F48FE3D-1F01-EEB6-6A4A-4F4B29D064A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7AA98C7D-9831-1835-D0A4-64EA082BFC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793" y="3456111"/>
            <a:ext cx="1863207" cy="749812"/>
          </a:xfrm>
          <a:prstGeom prst="rect">
            <a:avLst/>
          </a:prstGeom>
        </p:spPr>
      </p:pic>
    </p:spTree>
    <p:extLst>
      <p:ext uri="{BB962C8B-B14F-4D97-AF65-F5344CB8AC3E}">
        <p14:creationId xmlns:p14="http://schemas.microsoft.com/office/powerpoint/2010/main" val="178865727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tIns="0" rIns="0" bIns="0"/>
          <a:lstStyle>
            <a:lvl1pPr>
              <a:defRPr sz="2400" b="0" i="0">
                <a:solidFill>
                  <a:schemeClr val="accent1"/>
                </a:solidFill>
                <a:latin typeface="Times" pitchFamily="2" charset="0"/>
                <a:cs typeface="Times New Roman"/>
              </a:defRPr>
            </a:lvl1pPr>
          </a:lstStyle>
          <a:p>
            <a:r>
              <a:rPr lang="en-AU"/>
              <a:t>Slides without accent bar at top</a:t>
            </a:r>
            <a:endParaRPr/>
          </a:p>
        </p:txBody>
      </p:sp>
    </p:spTree>
    <p:extLst>
      <p:ext uri="{BB962C8B-B14F-4D97-AF65-F5344CB8AC3E}">
        <p14:creationId xmlns:p14="http://schemas.microsoft.com/office/powerpoint/2010/main" val="32821808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No title (line and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663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Footer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7F195D-1D75-7971-7AE4-F2EDDB4FE0DC}"/>
              </a:ext>
              <a:ext uri="{C183D7F6-B498-43B3-948B-1728B52AA6E4}">
                <adec:decorative xmlns:adec="http://schemas.microsoft.com/office/drawing/2017/decorative" val="1"/>
              </a:ext>
            </a:extLst>
          </p:cNvPr>
          <p:cNvSpPr/>
          <p:nvPr userDrawn="1"/>
        </p:nvSpPr>
        <p:spPr>
          <a:xfrm>
            <a:off x="0" y="0"/>
            <a:ext cx="9144000" cy="971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660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7BF0C12-4EFA-AA48-3CFD-E595F2CE757D}"/>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7474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Only - Sandstone backgroun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0" tIns="0" rIns="0" bIns="0"/>
          <a:lstStyle>
            <a:lvl1pPr>
              <a:defRPr sz="2400" b="0" i="0">
                <a:solidFill>
                  <a:schemeClr val="accent1"/>
                </a:solidFill>
                <a:latin typeface="Times" pitchFamily="2" charset="0"/>
                <a:cs typeface="Times New Roman"/>
              </a:defRPr>
            </a:lvl1pPr>
          </a:lstStyle>
          <a:p>
            <a:r>
              <a:rPr lang="en-AU"/>
              <a:t>Title only – Sandstone background</a:t>
            </a:r>
            <a:endParaRPr/>
          </a:p>
        </p:txBody>
      </p:sp>
    </p:spTree>
    <p:extLst>
      <p:ext uri="{BB962C8B-B14F-4D97-AF65-F5344CB8AC3E}">
        <p14:creationId xmlns:p14="http://schemas.microsoft.com/office/powerpoint/2010/main" val="1413305601"/>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Only - Light Grey backgroun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14350"/>
            <a:ext cx="7988300" cy="369332"/>
          </a:xfrm>
        </p:spPr>
        <p:txBody>
          <a:bodyPr lIns="0" tIns="0" rIns="0" bIns="0"/>
          <a:lstStyle>
            <a:lvl1pPr>
              <a:defRPr sz="2400" b="0" i="0">
                <a:solidFill>
                  <a:schemeClr val="accent1"/>
                </a:solidFill>
                <a:latin typeface="Times" pitchFamily="2" charset="0"/>
                <a:cs typeface="Times New Roman"/>
              </a:defRPr>
            </a:lvl1pPr>
          </a:lstStyle>
          <a:p>
            <a:r>
              <a:rPr lang="en-AU"/>
              <a:t>Title only – light grey background</a:t>
            </a:r>
            <a:endParaRPr/>
          </a:p>
        </p:txBody>
      </p:sp>
    </p:spTree>
    <p:extLst>
      <p:ext uri="{BB962C8B-B14F-4D97-AF65-F5344CB8AC3E}">
        <p14:creationId xmlns:p14="http://schemas.microsoft.com/office/powerpoint/2010/main" val="36071669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 column, small body copy 10pt">
    <p:spTree>
      <p:nvGrpSpPr>
        <p:cNvPr id="1" name=""/>
        <p:cNvGrpSpPr/>
        <p:nvPr/>
      </p:nvGrpSpPr>
      <p:grpSpPr>
        <a:xfrm>
          <a:off x="0" y="0"/>
          <a:ext cx="0" cy="0"/>
          <a:chOff x="0" y="0"/>
          <a:chExt cx="0" cy="0"/>
        </a:xfrm>
      </p:grpSpPr>
      <p:sp>
        <p:nvSpPr>
          <p:cNvPr id="8" name="Placeholder text 2">
            <a:extLst>
              <a:ext uri="{FF2B5EF4-FFF2-40B4-BE49-F238E27FC236}">
                <a16:creationId xmlns:a16="http://schemas.microsoft.com/office/drawing/2014/main" id="{4750A85D-7EC4-4F3C-A957-3387FB721759}"/>
              </a:ext>
            </a:extLst>
          </p:cNvPr>
          <p:cNvSpPr>
            <a:spLocks noGrp="1"/>
          </p:cNvSpPr>
          <p:nvPr>
            <p:ph type="body" idx="1" hasCustomPrompt="1"/>
          </p:nvPr>
        </p:nvSpPr>
        <p:spPr>
          <a:xfrm>
            <a:off x="1892300" y="1803399"/>
            <a:ext cx="6673850" cy="2781300"/>
          </a:xfrm>
          <a:prstGeom prst="rect">
            <a:avLst/>
          </a:prstGeom>
        </p:spPr>
        <p:txBody>
          <a:bodyPr lIns="0" tIns="0" rIns="0" bIns="0" numCol="1" spcCol="252000"/>
          <a:lstStyle>
            <a:lvl1pPr marL="171450" indent="-171450">
              <a:buFont typeface="System Font Regular"/>
              <a:buChar char="-"/>
              <a:defRPr sz="1000" b="0" i="0">
                <a:solidFill>
                  <a:schemeClr val="tx1"/>
                </a:solidFill>
                <a:latin typeface="Arial"/>
                <a:cs typeface="Arial"/>
              </a:defRPr>
            </a:lvl1pPr>
            <a:lvl2pPr marL="628650" indent="-171450">
              <a:buFont typeface="System Font Regular"/>
              <a:buChar char="-"/>
              <a:defRPr sz="1000"/>
            </a:lvl2pPr>
          </a:lstStyle>
          <a:p>
            <a:r>
              <a:rPr lang="en-AU"/>
              <a:t>Click to add text</a:t>
            </a:r>
            <a:endParaRPr/>
          </a:p>
        </p:txBody>
      </p:sp>
      <p:sp>
        <p:nvSpPr>
          <p:cNvPr id="2" name="Title 1">
            <a:extLst>
              <a:ext uri="{FF2B5EF4-FFF2-40B4-BE49-F238E27FC236}">
                <a16:creationId xmlns:a16="http://schemas.microsoft.com/office/drawing/2014/main" id="{58F8334D-F6CE-6F26-F021-0B9D57834297}"/>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683016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column, small body copy 10p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2 column text box</a:t>
            </a:r>
            <a:br>
              <a:rPr lang="en-US"/>
            </a:br>
            <a:r>
              <a:rPr lang="en-US"/>
              <a:t>Small body copy</a:t>
            </a:r>
            <a:endParaRPr/>
          </a:p>
        </p:txBody>
      </p:sp>
      <p:sp>
        <p:nvSpPr>
          <p:cNvPr id="6" name="Text Placeholder 2">
            <a:extLst>
              <a:ext uri="{FF2B5EF4-FFF2-40B4-BE49-F238E27FC236}">
                <a16:creationId xmlns:a16="http://schemas.microsoft.com/office/drawing/2014/main" id="{38B76861-0B8E-1907-DDCC-D9BE0F72992B}"/>
              </a:ext>
            </a:extLst>
          </p:cNvPr>
          <p:cNvSpPr>
            <a:spLocks noGrp="1"/>
          </p:cNvSpPr>
          <p:nvPr>
            <p:ph type="body" idx="1" hasCustomPrompt="1"/>
          </p:nvPr>
        </p:nvSpPr>
        <p:spPr>
          <a:xfrm>
            <a:off x="1892300" y="1803399"/>
            <a:ext cx="6673850" cy="2781300"/>
          </a:xfrm>
          <a:prstGeom prst="rect">
            <a:avLst/>
          </a:prstGeom>
        </p:spPr>
        <p:txBody>
          <a:bodyPr lIns="0" tIns="0" rIns="0" bIns="0" numCol="2" spcCol="252000"/>
          <a:lstStyle>
            <a:lvl1pPr marL="171450" indent="-171450">
              <a:buFont typeface="System Font Regular"/>
              <a:buChar char="-"/>
              <a:defRPr sz="1000" b="0" i="0">
                <a:solidFill>
                  <a:srgbClr val="3C3C3B"/>
                </a:solidFill>
                <a:latin typeface="Arial"/>
                <a:cs typeface="Arial"/>
              </a:defRPr>
            </a:lvl1pPr>
            <a:lvl2pPr marL="628650" indent="-171450">
              <a:buFont typeface="System Font Regular"/>
              <a:buChar char="-"/>
              <a:defRPr sz="1000"/>
            </a:lvl2pPr>
          </a:lstStyle>
          <a:p>
            <a:r>
              <a:rPr lang="en-AU"/>
              <a:t>Click to add text</a:t>
            </a:r>
            <a:endParaRPr/>
          </a:p>
        </p:txBody>
      </p:sp>
    </p:spTree>
    <p:extLst>
      <p:ext uri="{BB962C8B-B14F-4D97-AF65-F5344CB8AC3E}">
        <p14:creationId xmlns:p14="http://schemas.microsoft.com/office/powerpoint/2010/main" val="41102968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column, small body copy 10p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691CD0B-A249-E00E-D26B-FCB09FEB6123}"/>
              </a:ext>
            </a:extLst>
          </p:cNvPr>
          <p:cNvSpPr>
            <a:spLocks noGrp="1"/>
          </p:cNvSpPr>
          <p:nvPr>
            <p:ph type="body" idx="1" hasCustomPrompt="1"/>
          </p:nvPr>
        </p:nvSpPr>
        <p:spPr>
          <a:xfrm>
            <a:off x="1892300" y="1803399"/>
            <a:ext cx="6673850" cy="2781300"/>
          </a:xfrm>
          <a:prstGeom prst="rect">
            <a:avLst/>
          </a:prstGeom>
        </p:spPr>
        <p:txBody>
          <a:bodyPr lIns="0" tIns="0" rIns="0" bIns="0" numCol="3" spcCol="252000"/>
          <a:lstStyle>
            <a:lvl1pPr marL="171450" indent="-171450">
              <a:buFont typeface="System Font Regular"/>
              <a:buChar char="-"/>
              <a:defRPr sz="1000" b="0" i="0">
                <a:solidFill>
                  <a:srgbClr val="3C3C3B"/>
                </a:solidFill>
                <a:latin typeface="Arial"/>
                <a:cs typeface="Arial"/>
              </a:defRPr>
            </a:lvl1pPr>
            <a:lvl2pPr marL="628650" indent="-171450">
              <a:buFont typeface="System Font Regular"/>
              <a:buChar char="-"/>
              <a:defRPr sz="1000"/>
            </a:lvl2pPr>
          </a:lstStyle>
          <a:p>
            <a:r>
              <a:rPr lang="en-AU"/>
              <a:t>Text Placeholder 2</a:t>
            </a:r>
            <a:endParaRPr/>
          </a:p>
        </p:txBody>
      </p:sp>
      <p:sp>
        <p:nvSpPr>
          <p:cNvPr id="2" name="Title 1">
            <a:extLst>
              <a:ext uri="{FF2B5EF4-FFF2-40B4-BE49-F238E27FC236}">
                <a16:creationId xmlns:a16="http://schemas.microsoft.com/office/drawing/2014/main" id="{6D60A890-DBCE-9D0B-FC1E-1FBC36406890}"/>
              </a:ext>
            </a:extLst>
          </p:cNvPr>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3 column text box</a:t>
            </a:r>
            <a:br>
              <a:rPr lang="en-US"/>
            </a:br>
            <a:r>
              <a:rPr lang="en-US"/>
              <a:t>Small body copy</a:t>
            </a:r>
            <a:endParaRPr/>
          </a:p>
        </p:txBody>
      </p:sp>
    </p:spTree>
    <p:extLst>
      <p:ext uri="{BB962C8B-B14F-4D97-AF65-F5344CB8AC3E}">
        <p14:creationId xmlns:p14="http://schemas.microsoft.com/office/powerpoint/2010/main" val="34694637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 column, medium body copy 13p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025C77E-CD2E-BA7A-975E-54EF9CC46D9B}"/>
              </a:ext>
            </a:extLst>
          </p:cNvPr>
          <p:cNvSpPr>
            <a:spLocks noGrp="1"/>
          </p:cNvSpPr>
          <p:nvPr>
            <p:ph type="body" sz="quarter" idx="10"/>
          </p:nvPr>
        </p:nvSpPr>
        <p:spPr>
          <a:xfrm>
            <a:off x="1881188" y="1809750"/>
            <a:ext cx="668496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3E26E6E4-89B8-DE75-7430-4DB49BAA2C16}"/>
              </a:ext>
            </a:extLst>
          </p:cNvPr>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1 column text box</a:t>
            </a:r>
            <a:br>
              <a:rPr lang="en-US"/>
            </a:br>
            <a:r>
              <a:rPr lang="en-US"/>
              <a:t>Medium body copy</a:t>
            </a:r>
            <a:endParaRPr/>
          </a:p>
        </p:txBody>
      </p:sp>
    </p:spTree>
    <p:extLst>
      <p:ext uri="{BB962C8B-B14F-4D97-AF65-F5344CB8AC3E}">
        <p14:creationId xmlns:p14="http://schemas.microsoft.com/office/powerpoint/2010/main" val="18653346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column, medium body copy 13p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AE129D5-BC83-5BC6-7696-A62ABBA7068D}"/>
              </a:ext>
            </a:extLst>
          </p:cNvPr>
          <p:cNvSpPr>
            <a:spLocks noGrp="1"/>
          </p:cNvSpPr>
          <p:nvPr>
            <p:ph type="body" sz="quarter" idx="10"/>
          </p:nvPr>
        </p:nvSpPr>
        <p:spPr>
          <a:xfrm>
            <a:off x="1881188" y="1809750"/>
            <a:ext cx="322421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3">
            <a:extLst>
              <a:ext uri="{FF2B5EF4-FFF2-40B4-BE49-F238E27FC236}">
                <a16:creationId xmlns:a16="http://schemas.microsoft.com/office/drawing/2014/main" id="{AEE874E2-82AB-542D-E56B-2FB8466A88DC}"/>
              </a:ext>
            </a:extLst>
          </p:cNvPr>
          <p:cNvSpPr>
            <a:spLocks noGrp="1"/>
          </p:cNvSpPr>
          <p:nvPr>
            <p:ph type="body" sz="quarter" idx="11"/>
          </p:nvPr>
        </p:nvSpPr>
        <p:spPr>
          <a:xfrm>
            <a:off x="5330969" y="1809750"/>
            <a:ext cx="322421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C318EBB7-A22D-DEA0-3883-7D6A226ED304}"/>
              </a:ext>
            </a:extLst>
          </p:cNvPr>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2 column text box</a:t>
            </a:r>
            <a:br>
              <a:rPr lang="en-US"/>
            </a:br>
            <a:r>
              <a:rPr lang="en-US"/>
              <a:t>Medium body copy</a:t>
            </a:r>
            <a:endParaRPr/>
          </a:p>
        </p:txBody>
      </p:sp>
    </p:spTree>
    <p:extLst>
      <p:ext uri="{BB962C8B-B14F-4D97-AF65-F5344CB8AC3E}">
        <p14:creationId xmlns:p14="http://schemas.microsoft.com/office/powerpoint/2010/main" val="28390432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column, medium body copy 13p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A89C3E4A-3CEE-6A06-BFB0-526F77478D2D}"/>
              </a:ext>
            </a:extLst>
          </p:cNvPr>
          <p:cNvSpPr>
            <a:spLocks noGrp="1"/>
          </p:cNvSpPr>
          <p:nvPr>
            <p:ph type="body" sz="quarter" idx="10"/>
          </p:nvPr>
        </p:nvSpPr>
        <p:spPr>
          <a:xfrm>
            <a:off x="1881188" y="1814829"/>
            <a:ext cx="195483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
        <p:nvSpPr>
          <p:cNvPr id="5" name="Text Placeholder 3">
            <a:extLst>
              <a:ext uri="{FF2B5EF4-FFF2-40B4-BE49-F238E27FC236}">
                <a16:creationId xmlns:a16="http://schemas.microsoft.com/office/drawing/2014/main" id="{1DFC8A7E-2401-E620-E338-5D28D2506876}"/>
              </a:ext>
            </a:extLst>
          </p:cNvPr>
          <p:cNvSpPr>
            <a:spLocks noGrp="1"/>
          </p:cNvSpPr>
          <p:nvPr>
            <p:ph type="body" sz="quarter" idx="14"/>
          </p:nvPr>
        </p:nvSpPr>
        <p:spPr>
          <a:xfrm>
            <a:off x="4250315" y="1814829"/>
            <a:ext cx="195483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
        <p:nvSpPr>
          <p:cNvPr id="6" name="Text Placeholder 4">
            <a:extLst>
              <a:ext uri="{FF2B5EF4-FFF2-40B4-BE49-F238E27FC236}">
                <a16:creationId xmlns:a16="http://schemas.microsoft.com/office/drawing/2014/main" id="{E104634B-900F-6E88-EAFF-FBF5C77F1AED}"/>
              </a:ext>
            </a:extLst>
          </p:cNvPr>
          <p:cNvSpPr>
            <a:spLocks noGrp="1"/>
          </p:cNvSpPr>
          <p:nvPr>
            <p:ph type="body" sz="quarter" idx="15"/>
          </p:nvPr>
        </p:nvSpPr>
        <p:spPr>
          <a:xfrm>
            <a:off x="6544627" y="1814829"/>
            <a:ext cx="1954832" cy="27559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endParaRPr lang="en-US"/>
          </a:p>
        </p:txBody>
      </p:sp>
      <p:sp>
        <p:nvSpPr>
          <p:cNvPr id="2" name="Title 1">
            <a:extLst>
              <a:ext uri="{FF2B5EF4-FFF2-40B4-BE49-F238E27FC236}">
                <a16:creationId xmlns:a16="http://schemas.microsoft.com/office/drawing/2014/main" id="{6FE5C447-82BB-3065-F7F8-2993FACA6005}"/>
              </a:ext>
            </a:extLst>
          </p:cNvPr>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3 column text box</a:t>
            </a:r>
            <a:br>
              <a:rPr lang="en-US"/>
            </a:br>
            <a:r>
              <a:rPr lang="en-US"/>
              <a:t>Medium body copy</a:t>
            </a:r>
            <a:endParaRPr/>
          </a:p>
        </p:txBody>
      </p:sp>
    </p:spTree>
    <p:extLst>
      <p:ext uri="{BB962C8B-B14F-4D97-AF65-F5344CB8AC3E}">
        <p14:creationId xmlns:p14="http://schemas.microsoft.com/office/powerpoint/2010/main" val="3003684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 column, large body copy 18p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025C77E-CD2E-BA7A-975E-54EF9CC46D9B}"/>
              </a:ext>
            </a:extLst>
          </p:cNvPr>
          <p:cNvSpPr>
            <a:spLocks noGrp="1"/>
          </p:cNvSpPr>
          <p:nvPr>
            <p:ph type="body" sz="quarter" idx="10"/>
          </p:nvPr>
        </p:nvSpPr>
        <p:spPr>
          <a:xfrm>
            <a:off x="1881188" y="1809750"/>
            <a:ext cx="6684962" cy="2755900"/>
          </a:xfrm>
          <a:prstGeom prst="rect">
            <a:avLst/>
          </a:prstGeom>
        </p:spPr>
        <p:txBody>
          <a:bodyPr/>
          <a:lstStyle>
            <a:lvl1pPr marL="171450" indent="-171450">
              <a:buClr>
                <a:schemeClr val="tx1"/>
              </a:buClr>
              <a:buFont typeface="System Font Regular"/>
              <a:buChar char="-"/>
              <a:defRPr sz="1800">
                <a:latin typeface="+mn-lt"/>
              </a:defRPr>
            </a:lvl1pPr>
            <a:lvl2pPr marL="628650" indent="-171450">
              <a:buClr>
                <a:schemeClr val="tx1"/>
              </a:buClr>
              <a:buFont typeface="System Font Regular"/>
              <a:buChar char="-"/>
              <a:defRPr sz="1800">
                <a:latin typeface="+mn-lt"/>
              </a:defRPr>
            </a:lvl2pPr>
            <a:lvl3pPr marL="1085850" indent="-171450">
              <a:buClr>
                <a:schemeClr val="tx1"/>
              </a:buClr>
              <a:buFont typeface="System Font Regular"/>
              <a:buChar char="-"/>
              <a:defRPr sz="1800">
                <a:latin typeface="+mn-lt"/>
              </a:defRPr>
            </a:lvl3pPr>
            <a:lvl4pPr marL="1543050" indent="-171450">
              <a:buClr>
                <a:schemeClr val="tx1"/>
              </a:buClr>
              <a:buFont typeface="System Font Regular"/>
              <a:buChar char="-"/>
              <a:defRPr sz="1800">
                <a:latin typeface="+mn-lt"/>
              </a:defRPr>
            </a:lvl4pPr>
            <a:lvl5pPr marL="2000250" indent="-171450">
              <a:buClr>
                <a:schemeClr val="tx1"/>
              </a:buClr>
              <a:buFont typeface="System Font Regular"/>
              <a:buChar char="-"/>
              <a:defRPr sz="180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2E3A7D94-FC97-9D5C-C395-284A560F5C5E}"/>
              </a:ext>
            </a:extLst>
          </p:cNvPr>
          <p:cNvSpPr>
            <a:spLocks noGrp="1"/>
          </p:cNvSpPr>
          <p:nvPr>
            <p:ph type="title" hasCustomPrompt="1"/>
          </p:nvPr>
        </p:nvSpPr>
        <p:spPr>
          <a:xfrm>
            <a:off x="577850" y="514350"/>
            <a:ext cx="7988300" cy="738664"/>
          </a:xfrm>
        </p:spPr>
        <p:txBody>
          <a:bodyPr lIns="0" tIns="0" rIns="0" bIns="0"/>
          <a:lstStyle>
            <a:lvl1pPr>
              <a:defRPr sz="2400" b="0" i="0">
                <a:solidFill>
                  <a:srgbClr val="E64626"/>
                </a:solidFill>
                <a:latin typeface="Times" pitchFamily="2" charset="0"/>
                <a:cs typeface="Times New Roman"/>
              </a:defRPr>
            </a:lvl1pPr>
          </a:lstStyle>
          <a:p>
            <a:r>
              <a:rPr lang="en-US"/>
              <a:t>Title and 1 column text box</a:t>
            </a:r>
            <a:br>
              <a:rPr lang="en-US"/>
            </a:br>
            <a:r>
              <a:rPr lang="en-US"/>
              <a:t>Large body copy</a:t>
            </a:r>
            <a:endParaRPr/>
          </a:p>
        </p:txBody>
      </p:sp>
    </p:spTree>
    <p:extLst>
      <p:ext uri="{BB962C8B-B14F-4D97-AF65-F5344CB8AC3E}">
        <p14:creationId xmlns:p14="http://schemas.microsoft.com/office/powerpoint/2010/main" val="4184033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 objec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7CDED4A-4823-EF24-3881-13F93D526601}"/>
              </a:ext>
            </a:extLst>
          </p:cNvPr>
          <p:cNvSpPr>
            <a:spLocks noGrp="1"/>
          </p:cNvSpPr>
          <p:nvPr>
            <p:ph sz="half" idx="2" hasCustomPrompt="1"/>
          </p:nvPr>
        </p:nvSpPr>
        <p:spPr>
          <a:xfrm>
            <a:off x="1881188" y="1802292"/>
            <a:ext cx="668496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3" name="object 4">
            <a:extLst>
              <a:ext uri="{FF2B5EF4-FFF2-40B4-BE49-F238E27FC236}">
                <a16:creationId xmlns:a16="http://schemas.microsoft.com/office/drawing/2014/main" id="{072B83BE-F949-7430-0580-E28A8377541C}"/>
              </a:ext>
            </a:extLst>
          </p:cNvPr>
          <p:cNvSpPr txBox="1"/>
          <p:nvPr userDrawn="1"/>
        </p:nvSpPr>
        <p:spPr>
          <a:xfrm>
            <a:off x="568325" y="4725643"/>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
        <p:nvSpPr>
          <p:cNvPr id="6" name="Title 1">
            <a:extLst>
              <a:ext uri="{FF2B5EF4-FFF2-40B4-BE49-F238E27FC236}">
                <a16:creationId xmlns:a16="http://schemas.microsoft.com/office/drawing/2014/main" id="{03A8BAD8-45B3-FA80-A6FD-062B923B622A}"/>
              </a:ext>
            </a:extLst>
          </p:cNvPr>
          <p:cNvSpPr>
            <a:spLocks noGrp="1"/>
          </p:cNvSpPr>
          <p:nvPr>
            <p:ph type="title" hasCustomPrompt="1"/>
          </p:nvPr>
        </p:nvSpPr>
        <p:spPr>
          <a:xfrm>
            <a:off x="577850" y="514350"/>
            <a:ext cx="7988300" cy="369332"/>
          </a:xfrm>
        </p:spPr>
        <p:txBody>
          <a:bodyPr lIns="0" tIns="0" rIns="0" bIns="0"/>
          <a:lstStyle>
            <a:lvl1pPr>
              <a:defRPr sz="2400" b="0" i="0">
                <a:solidFill>
                  <a:schemeClr val="accent1"/>
                </a:solidFill>
                <a:latin typeface="Times" pitchFamily="2" charset="0"/>
                <a:cs typeface="Times New Roman"/>
              </a:defRPr>
            </a:lvl1pPr>
          </a:lstStyle>
          <a:p>
            <a:r>
              <a:rPr lang="en-AU"/>
              <a:t>Title and 1 object</a:t>
            </a:r>
            <a:endParaRPr/>
          </a:p>
        </p:txBody>
      </p:sp>
    </p:spTree>
    <p:extLst>
      <p:ext uri="{BB962C8B-B14F-4D97-AF65-F5344CB8AC3E}">
        <p14:creationId xmlns:p14="http://schemas.microsoft.com/office/powerpoint/2010/main" val="19423511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 object">
    <p:spTree>
      <p:nvGrpSpPr>
        <p:cNvPr id="1" name=""/>
        <p:cNvGrpSpPr/>
        <p:nvPr/>
      </p:nvGrpSpPr>
      <p:grpSpPr>
        <a:xfrm>
          <a:off x="0" y="0"/>
          <a:ext cx="0" cy="0"/>
          <a:chOff x="0" y="0"/>
          <a:chExt cx="0" cy="0"/>
        </a:xfrm>
      </p:grpSpPr>
      <p:sp>
        <p:nvSpPr>
          <p:cNvPr id="3" name="Text Placeholder 2"/>
          <p:cNvSpPr>
            <a:spLocks noGrp="1"/>
          </p:cNvSpPr>
          <p:nvPr>
            <p:ph sz="half" idx="2" hasCustomPrompt="1"/>
          </p:nvPr>
        </p:nvSpPr>
        <p:spPr>
          <a:xfrm>
            <a:off x="1881188" y="1802292"/>
            <a:ext cx="314801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6" name="Text Placeholder 3">
            <a:extLst>
              <a:ext uri="{FF2B5EF4-FFF2-40B4-BE49-F238E27FC236}">
                <a16:creationId xmlns:a16="http://schemas.microsoft.com/office/drawing/2014/main" id="{BCF546AC-A09B-3B79-BF41-C9B5E391B8D5}"/>
              </a:ext>
            </a:extLst>
          </p:cNvPr>
          <p:cNvSpPr>
            <a:spLocks noGrp="1"/>
          </p:cNvSpPr>
          <p:nvPr>
            <p:ph sz="half" idx="11" hasCustomPrompt="1"/>
          </p:nvPr>
        </p:nvSpPr>
        <p:spPr>
          <a:xfrm>
            <a:off x="5418138" y="1802292"/>
            <a:ext cx="3148012" cy="2763358"/>
          </a:xfrm>
          <a:prstGeom prst="rect">
            <a:avLst/>
          </a:prstGeom>
          <a:noFill/>
        </p:spPr>
        <p:txBody>
          <a:bodyPr wrap="square" lIns="0" tIns="0" rIns="0" bIns="0">
            <a:noAutofit/>
          </a:bodyPr>
          <a:lstStyle>
            <a:lvl1pPr marL="0" indent="0">
              <a:buFont typeface="System Font Regular"/>
              <a:buNone/>
              <a:defRPr sz="1000"/>
            </a:lvl1pPr>
            <a:lvl2pPr>
              <a:defRPr sz="1000"/>
            </a:lvl2pPr>
          </a:lstStyle>
          <a:p>
            <a:pPr marL="171450" marR="0" lvl="0" indent="-171450" defTabSz="914400" eaLnBrk="1" fontAlgn="auto" latinLnBrk="0" hangingPunct="1">
              <a:lnSpc>
                <a:spcPct val="100000"/>
              </a:lnSpc>
              <a:spcBef>
                <a:spcPts val="0"/>
              </a:spcBef>
              <a:spcAft>
                <a:spcPts val="0"/>
              </a:spcAft>
              <a:buClr>
                <a:schemeClr val="tx2"/>
              </a:buClr>
              <a:buSzTx/>
              <a:buFont typeface="System Font Regular"/>
              <a:buChar char="-"/>
              <a:tabLst/>
              <a:defRPr/>
            </a:pPr>
            <a:r>
              <a:rPr lang="en-AU"/>
              <a:t>Click to add text or click on icon </a:t>
            </a:r>
            <a:br>
              <a:rPr lang="en-AU"/>
            </a:br>
            <a:r>
              <a:rPr lang="en-AU"/>
              <a:t>below to add object</a:t>
            </a:r>
          </a:p>
        </p:txBody>
      </p:sp>
      <p:sp>
        <p:nvSpPr>
          <p:cNvPr id="4" name="object 4">
            <a:extLst>
              <a:ext uri="{FF2B5EF4-FFF2-40B4-BE49-F238E27FC236}">
                <a16:creationId xmlns:a16="http://schemas.microsoft.com/office/drawing/2014/main" id="{593909B7-37E7-FB1F-A3FB-7C585D474988}"/>
              </a:ext>
            </a:extLst>
          </p:cNvPr>
          <p:cNvSpPr txBox="1"/>
          <p:nvPr userDrawn="1"/>
        </p:nvSpPr>
        <p:spPr>
          <a:xfrm>
            <a:off x="568325" y="4725643"/>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
        <p:nvSpPr>
          <p:cNvPr id="5" name="Title 1">
            <a:extLst>
              <a:ext uri="{FF2B5EF4-FFF2-40B4-BE49-F238E27FC236}">
                <a16:creationId xmlns:a16="http://schemas.microsoft.com/office/drawing/2014/main" id="{598B64C5-69D6-29E7-DC8C-3D7E36B92DE5}"/>
              </a:ext>
            </a:extLst>
          </p:cNvPr>
          <p:cNvSpPr>
            <a:spLocks noGrp="1"/>
          </p:cNvSpPr>
          <p:nvPr>
            <p:ph type="title" hasCustomPrompt="1"/>
          </p:nvPr>
        </p:nvSpPr>
        <p:spPr>
          <a:xfrm>
            <a:off x="577850" y="514350"/>
            <a:ext cx="7988300" cy="369332"/>
          </a:xfrm>
        </p:spPr>
        <p:txBody>
          <a:bodyPr lIns="0" tIns="0" rIns="0" bIns="0"/>
          <a:lstStyle>
            <a:lvl1pPr>
              <a:defRPr sz="2400" b="0" i="0">
                <a:solidFill>
                  <a:schemeClr val="accent1"/>
                </a:solidFill>
                <a:latin typeface="Times" pitchFamily="2" charset="0"/>
                <a:cs typeface="Times New Roman"/>
              </a:defRPr>
            </a:lvl1pPr>
          </a:lstStyle>
          <a:p>
            <a:r>
              <a:rPr lang="en-AU"/>
              <a:t>Title and 2 objects</a:t>
            </a:r>
            <a:endParaRPr/>
          </a:p>
        </p:txBody>
      </p:sp>
    </p:spTree>
    <p:extLst>
      <p:ext uri="{BB962C8B-B14F-4D97-AF65-F5344CB8AC3E}">
        <p14:creationId xmlns:p14="http://schemas.microsoft.com/office/powerpoint/2010/main" val="3210449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 column + image, small body copy 10p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0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 name="Title 1">
            <a:extLst>
              <a:ext uri="{FF2B5EF4-FFF2-40B4-BE49-F238E27FC236}">
                <a16:creationId xmlns:a16="http://schemas.microsoft.com/office/drawing/2014/main" id="{0CDFF1E3-1C14-C1DF-E876-81BE15B669E3}"/>
              </a:ext>
            </a:extLst>
          </p:cNvPr>
          <p:cNvSpPr>
            <a:spLocks noGrp="1"/>
          </p:cNvSpPr>
          <p:nvPr>
            <p:ph type="title" hasCustomPrompt="1"/>
          </p:nvPr>
        </p:nvSpPr>
        <p:spPr>
          <a:xfrm>
            <a:off x="577850" y="514350"/>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Small body copy</a:t>
            </a:r>
          </a:p>
        </p:txBody>
      </p:sp>
    </p:spTree>
    <p:extLst>
      <p:ext uri="{BB962C8B-B14F-4D97-AF65-F5344CB8AC3E}">
        <p14:creationId xmlns:p14="http://schemas.microsoft.com/office/powerpoint/2010/main" val="10994655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 column + image, medium body copy 10p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3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 name="Title 1">
            <a:extLst>
              <a:ext uri="{FF2B5EF4-FFF2-40B4-BE49-F238E27FC236}">
                <a16:creationId xmlns:a16="http://schemas.microsoft.com/office/drawing/2014/main" id="{456EEB19-4E3F-B145-7FD5-34ED6F606862}"/>
              </a:ext>
            </a:extLst>
          </p:cNvPr>
          <p:cNvSpPr>
            <a:spLocks noGrp="1"/>
          </p:cNvSpPr>
          <p:nvPr>
            <p:ph type="title" hasCustomPrompt="1"/>
          </p:nvPr>
        </p:nvSpPr>
        <p:spPr>
          <a:xfrm>
            <a:off x="577850" y="514350"/>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Medium body copy</a:t>
            </a:r>
          </a:p>
        </p:txBody>
      </p:sp>
    </p:spTree>
    <p:extLst>
      <p:ext uri="{BB962C8B-B14F-4D97-AF65-F5344CB8AC3E}">
        <p14:creationId xmlns:p14="http://schemas.microsoft.com/office/powerpoint/2010/main" val="92183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 column + image, large body copy 18pt">
    <p:spTree>
      <p:nvGrpSpPr>
        <p:cNvPr id="1" name=""/>
        <p:cNvGrpSpPr/>
        <p:nvPr/>
      </p:nvGrpSpPr>
      <p:grpSpPr>
        <a:xfrm>
          <a:off x="0" y="0"/>
          <a:ext cx="0" cy="0"/>
          <a:chOff x="0" y="0"/>
          <a:chExt cx="0" cy="0"/>
        </a:xfrm>
      </p:grpSpPr>
      <p:sp>
        <p:nvSpPr>
          <p:cNvPr id="6" name="Holder 2">
            <a:extLst>
              <a:ext uri="{FF2B5EF4-FFF2-40B4-BE49-F238E27FC236}">
                <a16:creationId xmlns:a16="http://schemas.microsoft.com/office/drawing/2014/main" id="{B0FAA322-1959-4F66-2CF0-5AB1E42AA9C6}"/>
              </a:ext>
            </a:extLst>
          </p:cNvPr>
          <p:cNvSpPr>
            <a:spLocks noGrp="1"/>
          </p:cNvSpPr>
          <p:nvPr>
            <p:ph type="body" idx="1" hasCustomPrompt="1"/>
          </p:nvPr>
        </p:nvSpPr>
        <p:spPr>
          <a:xfrm>
            <a:off x="1892300" y="1803399"/>
            <a:ext cx="4356100" cy="2781300"/>
          </a:xfrm>
          <a:prstGeom prst="rect">
            <a:avLst/>
          </a:prstGeom>
        </p:spPr>
        <p:txBody>
          <a:bodyPr lIns="0" tIns="0" rIns="0" bIns="0"/>
          <a:lstStyle>
            <a:lvl1pPr marL="171450" indent="-171450">
              <a:buFont typeface="System Font Regular"/>
              <a:buChar char="-"/>
              <a:defRPr sz="1800" b="0" i="0">
                <a:solidFill>
                  <a:srgbClr val="3C3C3B"/>
                </a:solidFill>
                <a:latin typeface="Arial"/>
                <a:cs typeface="Arial"/>
              </a:defRPr>
            </a:lvl1pPr>
            <a:lvl2pPr>
              <a:buFont typeface="System Font Regular"/>
              <a:buChar char="-"/>
              <a:defRPr sz="1000"/>
            </a:lvl2pPr>
          </a:lstStyle>
          <a:p>
            <a:r>
              <a:rPr lang="en-AU"/>
              <a:t>Click to add text</a:t>
            </a:r>
          </a:p>
        </p:txBody>
      </p:sp>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6495810" y="0"/>
            <a:ext cx="2648190"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 name="Title 1">
            <a:extLst>
              <a:ext uri="{FF2B5EF4-FFF2-40B4-BE49-F238E27FC236}">
                <a16:creationId xmlns:a16="http://schemas.microsoft.com/office/drawing/2014/main" id="{F65FA3C1-A213-1628-DCF0-0721D03336F1}"/>
              </a:ext>
            </a:extLst>
          </p:cNvPr>
          <p:cNvSpPr>
            <a:spLocks noGrp="1"/>
          </p:cNvSpPr>
          <p:nvPr>
            <p:ph type="title" hasCustomPrompt="1"/>
          </p:nvPr>
        </p:nvSpPr>
        <p:spPr>
          <a:xfrm>
            <a:off x="577850" y="514350"/>
            <a:ext cx="5670550" cy="738664"/>
          </a:xfrm>
        </p:spPr>
        <p:txBody>
          <a:bodyPr lIns="0" tIns="0" rIns="0" bIns="0"/>
          <a:lstStyle>
            <a:lvl1pPr>
              <a:defRPr sz="2400" b="0" i="0">
                <a:solidFill>
                  <a:srgbClr val="E64626"/>
                </a:solidFill>
                <a:latin typeface="Times" pitchFamily="2" charset="0"/>
                <a:cs typeface="Times New Roman"/>
              </a:defRPr>
            </a:lvl1pPr>
          </a:lstStyle>
          <a:p>
            <a:r>
              <a:rPr lang="en-US"/>
              <a:t>Title, text box and image</a:t>
            </a:r>
            <a:br>
              <a:rPr lang="en-US"/>
            </a:br>
            <a:r>
              <a:rPr lang="en-US"/>
              <a:t>Large body copy</a:t>
            </a:r>
          </a:p>
        </p:txBody>
      </p:sp>
    </p:spTree>
    <p:extLst>
      <p:ext uri="{BB962C8B-B14F-4D97-AF65-F5344CB8AC3E}">
        <p14:creationId xmlns:p14="http://schemas.microsoft.com/office/powerpoint/2010/main" val="16119798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ading with image 1">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339949" y="518918"/>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1</a:t>
            </a:r>
            <a:br>
              <a:rPr lang="en-AU"/>
            </a:br>
            <a:r>
              <a:rPr lang="en-US"/>
              <a:t>Title, text box and image</a:t>
            </a:r>
            <a:br>
              <a:rPr lang="en-US"/>
            </a:br>
            <a:r>
              <a:rPr lang="en-US"/>
              <a:t>Medium body copy</a:t>
            </a:r>
            <a:endParaRPr/>
          </a:p>
        </p:txBody>
      </p:sp>
      <p:sp>
        <p:nvSpPr>
          <p:cNvPr id="9" name="Picture Placeholder 6">
            <a:extLst>
              <a:ext uri="{FF2B5EF4-FFF2-40B4-BE49-F238E27FC236}">
                <a16:creationId xmlns:a16="http://schemas.microsoft.com/office/drawing/2014/main" id="{3E7C6475-9E09-2C25-60AA-C01FFE5493AC}"/>
              </a:ext>
            </a:extLst>
          </p:cNvPr>
          <p:cNvSpPr>
            <a:spLocks noGrp="1"/>
          </p:cNvSpPr>
          <p:nvPr>
            <p:ph type="pic" sz="quarter" idx="10" hasCustomPrompt="1"/>
          </p:nvPr>
        </p:nvSpPr>
        <p:spPr>
          <a:xfrm>
            <a:off x="1" y="0"/>
            <a:ext cx="4571999"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4" name="Text Placeholder 5">
            <a:extLst>
              <a:ext uri="{FF2B5EF4-FFF2-40B4-BE49-F238E27FC236}">
                <a16:creationId xmlns:a16="http://schemas.microsoft.com/office/drawing/2014/main" id="{C690FE27-A077-176C-683F-060F8B919BAD}"/>
              </a:ext>
            </a:extLst>
          </p:cNvPr>
          <p:cNvSpPr>
            <a:spLocks noGrp="1"/>
          </p:cNvSpPr>
          <p:nvPr>
            <p:ph type="body" sz="quarter" idx="11"/>
          </p:nvPr>
        </p:nvSpPr>
        <p:spPr>
          <a:xfrm>
            <a:off x="5339948" y="1885950"/>
            <a:ext cx="3055937" cy="20701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365277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ing with imag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500" y="763150"/>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2</a:t>
            </a:r>
            <a:br>
              <a:rPr lang="en-AU"/>
            </a:br>
            <a:r>
              <a:rPr lang="en-US"/>
              <a:t>Title, text box and image</a:t>
            </a:r>
            <a:br>
              <a:rPr lang="en-US"/>
            </a:br>
            <a:r>
              <a:rPr lang="en-US"/>
              <a:t>Medium body copy</a:t>
            </a:r>
            <a:endParaRPr/>
          </a:p>
        </p:txBody>
      </p:sp>
      <p:sp>
        <p:nvSpPr>
          <p:cNvPr id="4" name="Text Placeholder 2">
            <a:extLst>
              <a:ext uri="{FF2B5EF4-FFF2-40B4-BE49-F238E27FC236}">
                <a16:creationId xmlns:a16="http://schemas.microsoft.com/office/drawing/2014/main" id="{763C846B-3BBC-0A9B-343F-8DA8440D4F9F}"/>
              </a:ext>
            </a:extLst>
          </p:cNvPr>
          <p:cNvSpPr>
            <a:spLocks noGrp="1"/>
          </p:cNvSpPr>
          <p:nvPr>
            <p:ph type="body" sz="quarter" idx="11"/>
          </p:nvPr>
        </p:nvSpPr>
        <p:spPr>
          <a:xfrm>
            <a:off x="571501" y="2130182"/>
            <a:ext cx="3055937" cy="20701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3">
            <a:extLst>
              <a:ext uri="{FF2B5EF4-FFF2-40B4-BE49-F238E27FC236}">
                <a16:creationId xmlns:a16="http://schemas.microsoft.com/office/drawing/2014/main" id="{9223EA41-0E53-E4BC-82D3-F2D428AADB07}"/>
              </a:ext>
            </a:extLst>
          </p:cNvPr>
          <p:cNvSpPr>
            <a:spLocks noGrp="1"/>
          </p:cNvSpPr>
          <p:nvPr>
            <p:ph type="pic" sz="quarter" idx="10" hasCustomPrompt="1"/>
          </p:nvPr>
        </p:nvSpPr>
        <p:spPr>
          <a:xfrm>
            <a:off x="4562082" y="0"/>
            <a:ext cx="4581917"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3122618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ing with image 3">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06AF4810-CD2A-169B-7819-02D6EDE188AA}"/>
              </a:ext>
              <a:ext uri="{C183D7F6-B498-43B3-948B-1728B52AA6E4}">
                <adec:decorative xmlns:adec="http://schemas.microsoft.com/office/drawing/2017/decorative" val="1"/>
              </a:ext>
            </a:extLst>
          </p:cNvPr>
          <p:cNvSpPr/>
          <p:nvPr userDrawn="1"/>
        </p:nvSpPr>
        <p:spPr>
          <a:xfrm>
            <a:off x="-10677" y="0"/>
            <a:ext cx="4562082"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63150"/>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3</a:t>
            </a:r>
            <a:br>
              <a:rPr lang="en-AU"/>
            </a:br>
            <a:r>
              <a:rPr lang="en-US"/>
              <a:t>Title, text box and image</a:t>
            </a:r>
            <a:br>
              <a:rPr lang="en-US"/>
            </a:br>
            <a:r>
              <a:rPr lang="en-US"/>
              <a:t>Medium body copy</a:t>
            </a:r>
            <a:endParaRPr/>
          </a:p>
        </p:txBody>
      </p:sp>
      <p:sp>
        <p:nvSpPr>
          <p:cNvPr id="5" name="Text Placeholder 2">
            <a:extLst>
              <a:ext uri="{FF2B5EF4-FFF2-40B4-BE49-F238E27FC236}">
                <a16:creationId xmlns:a16="http://schemas.microsoft.com/office/drawing/2014/main" id="{5A9B2E54-042A-B95A-337E-B5C4C9A5CCD2}"/>
              </a:ext>
            </a:extLst>
          </p:cNvPr>
          <p:cNvSpPr>
            <a:spLocks noGrp="1"/>
          </p:cNvSpPr>
          <p:nvPr>
            <p:ph type="body" sz="quarter" idx="11"/>
          </p:nvPr>
        </p:nvSpPr>
        <p:spPr>
          <a:xfrm>
            <a:off x="571500" y="2130182"/>
            <a:ext cx="3055937" cy="20701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3">
            <a:extLst>
              <a:ext uri="{FF2B5EF4-FFF2-40B4-BE49-F238E27FC236}">
                <a16:creationId xmlns:a16="http://schemas.microsoft.com/office/drawing/2014/main" id="{BF473830-12BA-DF64-1A9E-1CAE3632CA09}"/>
              </a:ext>
            </a:extLst>
          </p:cNvPr>
          <p:cNvSpPr>
            <a:spLocks noGrp="1"/>
          </p:cNvSpPr>
          <p:nvPr>
            <p:ph type="pic" sz="quarter" idx="10" hasCustomPrompt="1"/>
          </p:nvPr>
        </p:nvSpPr>
        <p:spPr>
          <a:xfrm>
            <a:off x="4562082" y="0"/>
            <a:ext cx="4581918"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6148556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ing with image 4">
    <p:spTree>
      <p:nvGrpSpPr>
        <p:cNvPr id="1" name=""/>
        <p:cNvGrpSpPr/>
        <p:nvPr/>
      </p:nvGrpSpPr>
      <p:grpSpPr>
        <a:xfrm>
          <a:off x="0" y="0"/>
          <a:ext cx="0" cy="0"/>
          <a:chOff x="0" y="0"/>
          <a:chExt cx="0" cy="0"/>
        </a:xfrm>
      </p:grpSpPr>
      <p:sp>
        <p:nvSpPr>
          <p:cNvPr id="7" name="object 0">
            <a:extLst>
              <a:ext uri="{FF2B5EF4-FFF2-40B4-BE49-F238E27FC236}">
                <a16:creationId xmlns:a16="http://schemas.microsoft.com/office/drawing/2014/main" id="{CA7413FA-6408-3254-1779-682CAAAE9ECF}"/>
              </a:ext>
              <a:ext uri="{C183D7F6-B498-43B3-948B-1728B52AA6E4}">
                <adec:decorative xmlns:adec="http://schemas.microsoft.com/office/drawing/2017/decorative" val="1"/>
              </a:ext>
            </a:extLst>
          </p:cNvPr>
          <p:cNvSpPr/>
          <p:nvPr userDrawn="1"/>
        </p:nvSpPr>
        <p:spPr>
          <a:xfrm>
            <a:off x="571500" y="590550"/>
            <a:ext cx="914400" cy="0"/>
          </a:xfrm>
          <a:custGeom>
            <a:avLst/>
            <a:gdLst/>
            <a:ahLst/>
            <a:cxnLst/>
            <a:rect l="l" t="t" r="r" b="b"/>
            <a:pathLst>
              <a:path w="914400">
                <a:moveTo>
                  <a:pt x="914400" y="0"/>
                </a:moveTo>
                <a:lnTo>
                  <a:pt x="0" y="0"/>
                </a:lnTo>
              </a:path>
            </a:pathLst>
          </a:custGeom>
          <a:ln w="9525">
            <a:solidFill>
              <a:srgbClr val="E64626"/>
            </a:solidFill>
          </a:ln>
        </p:spPr>
        <p:txBody>
          <a:bodyPr wrap="square" lIns="0" tIns="0" rIns="0" bIns="0" rtlCol="0"/>
          <a:lstStyle/>
          <a:p>
            <a:endParaRPr/>
          </a:p>
        </p:txBody>
      </p:sp>
      <p:sp>
        <p:nvSpPr>
          <p:cNvPr id="4" name="Rectangle 0">
            <a:extLst>
              <a:ext uri="{FF2B5EF4-FFF2-40B4-BE49-F238E27FC236}">
                <a16:creationId xmlns:a16="http://schemas.microsoft.com/office/drawing/2014/main" id="{D01AF305-2512-8B00-F76B-C57D232745EB}"/>
              </a:ext>
              <a:ext uri="{C183D7F6-B498-43B3-948B-1728B52AA6E4}">
                <adec:decorative xmlns:adec="http://schemas.microsoft.com/office/drawing/2017/decorative" val="1"/>
              </a:ext>
            </a:extLst>
          </p:cNvPr>
          <p:cNvSpPr/>
          <p:nvPr userDrawn="1"/>
        </p:nvSpPr>
        <p:spPr>
          <a:xfrm>
            <a:off x="0" y="0"/>
            <a:ext cx="4562082" cy="51435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79025"/>
            <a:ext cx="3055938" cy="1107996"/>
          </a:xfrm>
        </p:spPr>
        <p:txBody>
          <a:bodyPr lIns="0" tIns="0" rIns="0" bIns="0"/>
          <a:lstStyle>
            <a:lvl1pPr>
              <a:defRPr sz="2400" b="0" i="0">
                <a:solidFill>
                  <a:schemeClr val="bg1"/>
                </a:solidFill>
                <a:latin typeface="Times" pitchFamily="2" charset="0"/>
                <a:cs typeface="Times New Roman"/>
              </a:defRPr>
            </a:lvl1pPr>
          </a:lstStyle>
          <a:p>
            <a:r>
              <a:rPr lang="en-AU"/>
              <a:t>Heading 4</a:t>
            </a:r>
            <a:br>
              <a:rPr lang="en-AU"/>
            </a:br>
            <a:r>
              <a:rPr lang="en-US"/>
              <a:t>Title, text box and image</a:t>
            </a:r>
            <a:br>
              <a:rPr lang="en-US"/>
            </a:br>
            <a:r>
              <a:rPr lang="en-US"/>
              <a:t>Medium body copy</a:t>
            </a:r>
            <a:endParaRPr/>
          </a:p>
        </p:txBody>
      </p:sp>
      <p:sp>
        <p:nvSpPr>
          <p:cNvPr id="5" name="Text Placeholder 2">
            <a:extLst>
              <a:ext uri="{FF2B5EF4-FFF2-40B4-BE49-F238E27FC236}">
                <a16:creationId xmlns:a16="http://schemas.microsoft.com/office/drawing/2014/main" id="{8A1A2B76-7231-1188-47F7-90C1CBB05242}"/>
              </a:ext>
            </a:extLst>
          </p:cNvPr>
          <p:cNvSpPr>
            <a:spLocks noGrp="1"/>
          </p:cNvSpPr>
          <p:nvPr>
            <p:ph type="body" sz="quarter" idx="11"/>
          </p:nvPr>
        </p:nvSpPr>
        <p:spPr>
          <a:xfrm>
            <a:off x="571501" y="2146057"/>
            <a:ext cx="3055937" cy="2070100"/>
          </a:xfrm>
          <a:prstGeom prst="rect">
            <a:avLst/>
          </a:prstGeom>
        </p:spPr>
        <p:txBody>
          <a:bodyPr/>
          <a:lstStyle>
            <a:lvl1pPr marL="171450" indent="-171450">
              <a:buClr>
                <a:schemeClr val="bg1"/>
              </a:buClr>
              <a:buFont typeface="System Font Regular"/>
              <a:buChar char="-"/>
              <a:defRPr sz="1300">
                <a:solidFill>
                  <a:schemeClr val="bg1"/>
                </a:solidFill>
              </a:defRPr>
            </a:lvl1pPr>
            <a:lvl2pPr marL="628650" indent="-171450">
              <a:buClr>
                <a:schemeClr val="bg1"/>
              </a:buClr>
              <a:buFont typeface="System Font Regular"/>
              <a:buChar char="-"/>
              <a:defRPr sz="1300">
                <a:solidFill>
                  <a:schemeClr val="bg1"/>
                </a:solidFill>
              </a:defRPr>
            </a:lvl2pPr>
            <a:lvl3pPr marL="1085850" indent="-171450">
              <a:buClr>
                <a:schemeClr val="bg1"/>
              </a:buClr>
              <a:buFont typeface="System Font Regular"/>
              <a:buChar char="-"/>
              <a:defRPr sz="1300">
                <a:solidFill>
                  <a:schemeClr val="bg1"/>
                </a:solidFill>
              </a:defRPr>
            </a:lvl3pPr>
            <a:lvl4pPr marL="1543050" indent="-171450">
              <a:buClr>
                <a:schemeClr val="bg1"/>
              </a:buClr>
              <a:buFont typeface="System Font Regular"/>
              <a:buChar char="-"/>
              <a:defRPr sz="1300">
                <a:solidFill>
                  <a:schemeClr val="bg1"/>
                </a:solidFill>
              </a:defRPr>
            </a:lvl4pPr>
            <a:lvl5pPr marL="2000250" indent="-171450">
              <a:buClr>
                <a:schemeClr val="bg1"/>
              </a:buClr>
              <a:buFont typeface="System Font Regular"/>
              <a:buChar char="-"/>
              <a:defRPr sz="13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3">
            <a:extLst>
              <a:ext uri="{FF2B5EF4-FFF2-40B4-BE49-F238E27FC236}">
                <a16:creationId xmlns:a16="http://schemas.microsoft.com/office/drawing/2014/main" id="{E01BB514-CFB3-0A62-D442-0367254D28E0}"/>
              </a:ext>
            </a:extLst>
          </p:cNvPr>
          <p:cNvSpPr>
            <a:spLocks noGrp="1"/>
          </p:cNvSpPr>
          <p:nvPr>
            <p:ph type="pic" sz="quarter" idx="10" hasCustomPrompt="1"/>
          </p:nvPr>
        </p:nvSpPr>
        <p:spPr>
          <a:xfrm>
            <a:off x="4562082" y="0"/>
            <a:ext cx="4581918" cy="51435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22395856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ing with images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8585A7-12B9-F7BC-085D-8B7FD93ECD26}"/>
              </a:ext>
              <a:ext uri="{C183D7F6-B498-43B3-948B-1728B52AA6E4}">
                <adec:decorative xmlns:adec="http://schemas.microsoft.com/office/drawing/2017/decorative" val="1"/>
              </a:ext>
            </a:extLst>
          </p:cNvPr>
          <p:cNvSpPr/>
          <p:nvPr userDrawn="1"/>
        </p:nvSpPr>
        <p:spPr>
          <a:xfrm>
            <a:off x="3882842" y="0"/>
            <a:ext cx="5261158"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1500" y="779025"/>
            <a:ext cx="3055938" cy="1107996"/>
          </a:xfrm>
        </p:spPr>
        <p:txBody>
          <a:bodyPr lIns="0" tIns="0" rIns="0" bIns="0"/>
          <a:lstStyle>
            <a:lvl1pPr>
              <a:defRPr sz="2400" b="0" i="0">
                <a:solidFill>
                  <a:srgbClr val="E64626"/>
                </a:solidFill>
                <a:latin typeface="Times" pitchFamily="2" charset="0"/>
                <a:cs typeface="Times New Roman"/>
              </a:defRPr>
            </a:lvl1pPr>
          </a:lstStyle>
          <a:p>
            <a:r>
              <a:rPr lang="en-AU"/>
              <a:t>Heading 5</a:t>
            </a:r>
            <a:br>
              <a:rPr lang="en-AU"/>
            </a:br>
            <a:r>
              <a:rPr lang="en-US"/>
              <a:t>Title, text box + images</a:t>
            </a:r>
            <a:br>
              <a:rPr lang="en-US"/>
            </a:br>
            <a:r>
              <a:rPr lang="en-US"/>
              <a:t>Medium body copy</a:t>
            </a:r>
            <a:endParaRPr/>
          </a:p>
        </p:txBody>
      </p:sp>
      <p:sp>
        <p:nvSpPr>
          <p:cNvPr id="4" name="Text Placeholder 2">
            <a:extLst>
              <a:ext uri="{FF2B5EF4-FFF2-40B4-BE49-F238E27FC236}">
                <a16:creationId xmlns:a16="http://schemas.microsoft.com/office/drawing/2014/main" id="{86260F83-22E0-FB93-2602-46785993E99A}"/>
              </a:ext>
            </a:extLst>
          </p:cNvPr>
          <p:cNvSpPr>
            <a:spLocks noGrp="1"/>
          </p:cNvSpPr>
          <p:nvPr>
            <p:ph type="body" sz="quarter" idx="14"/>
          </p:nvPr>
        </p:nvSpPr>
        <p:spPr>
          <a:xfrm>
            <a:off x="587071" y="2146057"/>
            <a:ext cx="3055937" cy="2070100"/>
          </a:xfrm>
          <a:prstGeom prst="rect">
            <a:avLst/>
          </a:prstGeom>
        </p:spPr>
        <p:txBody>
          <a:bodyPr/>
          <a:lstStyle>
            <a:lvl1pPr marL="171450" indent="-171450">
              <a:buClr>
                <a:schemeClr val="tx1"/>
              </a:buClr>
              <a:buFont typeface="System Font Regular"/>
              <a:buChar char="-"/>
              <a:defRPr sz="1300"/>
            </a:lvl1pPr>
            <a:lvl2pPr marL="628650" indent="-171450">
              <a:buClr>
                <a:schemeClr val="tx1"/>
              </a:buClr>
              <a:buFont typeface="System Font Regular"/>
              <a:buChar char="-"/>
              <a:defRPr sz="1300"/>
            </a:lvl2pPr>
            <a:lvl3pPr marL="1085850" indent="-171450">
              <a:buClr>
                <a:schemeClr val="tx1"/>
              </a:buClr>
              <a:buFont typeface="System Font Regular"/>
              <a:buChar char="-"/>
              <a:defRPr sz="1300"/>
            </a:lvl3pPr>
            <a:lvl4pPr marL="1543050" indent="-171450">
              <a:buClr>
                <a:schemeClr val="tx1"/>
              </a:buClr>
              <a:buFont typeface="System Font Regular"/>
              <a:buChar char="-"/>
              <a:defRPr sz="1300"/>
            </a:lvl4pPr>
            <a:lvl5pPr marL="2000250" indent="-171450">
              <a:buClr>
                <a:schemeClr val="tx1"/>
              </a:buClr>
              <a:buFont typeface="System Font Regular"/>
              <a:buChar char="-"/>
              <a:defRPr sz="13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Picture Placeholder 3">
            <a:extLst>
              <a:ext uri="{FF2B5EF4-FFF2-40B4-BE49-F238E27FC236}">
                <a16:creationId xmlns:a16="http://schemas.microsoft.com/office/drawing/2014/main" id="{FA3D8C20-B9F8-111A-7311-B7F42789D49C}"/>
              </a:ext>
            </a:extLst>
          </p:cNvPr>
          <p:cNvSpPr>
            <a:spLocks noGrp="1"/>
          </p:cNvSpPr>
          <p:nvPr>
            <p:ph type="pic" sz="quarter" idx="10" hasCustomPrompt="1"/>
          </p:nvPr>
        </p:nvSpPr>
        <p:spPr>
          <a:xfrm>
            <a:off x="4442651" y="577850"/>
            <a:ext cx="1996249" cy="192926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3" name="Picture Placeholder 4">
            <a:extLst>
              <a:ext uri="{FF2B5EF4-FFF2-40B4-BE49-F238E27FC236}">
                <a16:creationId xmlns:a16="http://schemas.microsoft.com/office/drawing/2014/main" id="{E67DE4A2-A084-6CFF-A647-B7F40F5B3287}"/>
              </a:ext>
            </a:extLst>
          </p:cNvPr>
          <p:cNvSpPr>
            <a:spLocks noGrp="1"/>
          </p:cNvSpPr>
          <p:nvPr>
            <p:ph type="pic" sz="quarter" idx="11" hasCustomPrompt="1"/>
          </p:nvPr>
        </p:nvSpPr>
        <p:spPr>
          <a:xfrm>
            <a:off x="6568993" y="577850"/>
            <a:ext cx="1996249" cy="192926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4" name="Picture Placeholder 5">
            <a:extLst>
              <a:ext uri="{FF2B5EF4-FFF2-40B4-BE49-F238E27FC236}">
                <a16:creationId xmlns:a16="http://schemas.microsoft.com/office/drawing/2014/main" id="{047206EB-D996-0FD4-E065-E9595D10C045}"/>
              </a:ext>
            </a:extLst>
          </p:cNvPr>
          <p:cNvSpPr>
            <a:spLocks noGrp="1"/>
          </p:cNvSpPr>
          <p:nvPr>
            <p:ph type="pic" sz="quarter" idx="12" hasCustomPrompt="1"/>
          </p:nvPr>
        </p:nvSpPr>
        <p:spPr>
          <a:xfrm>
            <a:off x="4442651" y="2636387"/>
            <a:ext cx="1996249" cy="192926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5" name="Picture Placeholder 6">
            <a:extLst>
              <a:ext uri="{FF2B5EF4-FFF2-40B4-BE49-F238E27FC236}">
                <a16:creationId xmlns:a16="http://schemas.microsoft.com/office/drawing/2014/main" id="{1EDA01D0-B9B6-53CA-5A69-95C997DC2BFB}"/>
              </a:ext>
            </a:extLst>
          </p:cNvPr>
          <p:cNvSpPr>
            <a:spLocks noGrp="1"/>
          </p:cNvSpPr>
          <p:nvPr>
            <p:ph type="pic" sz="quarter" idx="13" hasCustomPrompt="1"/>
          </p:nvPr>
        </p:nvSpPr>
        <p:spPr>
          <a:xfrm>
            <a:off x="6568993" y="2636387"/>
            <a:ext cx="1996249" cy="192926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Tree>
    <p:extLst>
      <p:ext uri="{BB962C8B-B14F-4D97-AF65-F5344CB8AC3E}">
        <p14:creationId xmlns:p14="http://schemas.microsoft.com/office/powerpoint/2010/main" val="42663204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ing with images 6">
    <p:spTree>
      <p:nvGrpSpPr>
        <p:cNvPr id="1" name=""/>
        <p:cNvGrpSpPr/>
        <p:nvPr/>
      </p:nvGrpSpPr>
      <p:grpSpPr>
        <a:xfrm>
          <a:off x="0" y="0"/>
          <a:ext cx="0" cy="0"/>
          <a:chOff x="0" y="0"/>
          <a:chExt cx="0" cy="0"/>
        </a:xfrm>
      </p:grpSpPr>
      <p:sp>
        <p:nvSpPr>
          <p:cNvPr id="22" name="Picture Placeholder 2">
            <a:extLst>
              <a:ext uri="{FF2B5EF4-FFF2-40B4-BE49-F238E27FC236}">
                <a16:creationId xmlns:a16="http://schemas.microsoft.com/office/drawing/2014/main" id="{FA3D8C20-B9F8-111A-7311-B7F42789D49C}"/>
              </a:ext>
            </a:extLst>
          </p:cNvPr>
          <p:cNvSpPr>
            <a:spLocks noGrp="1"/>
          </p:cNvSpPr>
          <p:nvPr>
            <p:ph type="pic" sz="quarter" idx="10" hasCustomPrompt="1"/>
          </p:nvPr>
        </p:nvSpPr>
        <p:spPr>
          <a:xfrm>
            <a:off x="571500" y="1436723"/>
            <a:ext cx="2880000" cy="296125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19" name="Picture Placeholder 3">
            <a:extLst>
              <a:ext uri="{FF2B5EF4-FFF2-40B4-BE49-F238E27FC236}">
                <a16:creationId xmlns:a16="http://schemas.microsoft.com/office/drawing/2014/main" id="{3F9157D3-AB43-6EAD-7F21-F164319B311D}"/>
              </a:ext>
            </a:extLst>
          </p:cNvPr>
          <p:cNvSpPr>
            <a:spLocks noGrp="1"/>
          </p:cNvSpPr>
          <p:nvPr>
            <p:ph type="pic" sz="quarter" idx="15" hasCustomPrompt="1"/>
          </p:nvPr>
        </p:nvSpPr>
        <p:spPr>
          <a:xfrm>
            <a:off x="3574627" y="1434554"/>
            <a:ext cx="1998000" cy="14040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4" name="Picture Placeholder 4">
            <a:extLst>
              <a:ext uri="{FF2B5EF4-FFF2-40B4-BE49-F238E27FC236}">
                <a16:creationId xmlns:a16="http://schemas.microsoft.com/office/drawing/2014/main" id="{047206EB-D996-0FD4-E065-E9595D10C045}"/>
              </a:ext>
            </a:extLst>
          </p:cNvPr>
          <p:cNvSpPr>
            <a:spLocks noGrp="1"/>
          </p:cNvSpPr>
          <p:nvPr>
            <p:ph type="pic" sz="quarter" idx="12" hasCustomPrompt="1"/>
          </p:nvPr>
        </p:nvSpPr>
        <p:spPr>
          <a:xfrm>
            <a:off x="3574628" y="2957976"/>
            <a:ext cx="1996249" cy="14400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16" name="Picture Placeholder 5">
            <a:extLst>
              <a:ext uri="{FF2B5EF4-FFF2-40B4-BE49-F238E27FC236}">
                <a16:creationId xmlns:a16="http://schemas.microsoft.com/office/drawing/2014/main" id="{379C8713-47DB-6665-EC36-148C9CB7B0C5}"/>
              </a:ext>
            </a:extLst>
          </p:cNvPr>
          <p:cNvSpPr>
            <a:spLocks noGrp="1"/>
          </p:cNvSpPr>
          <p:nvPr>
            <p:ph type="pic" sz="quarter" idx="14" hasCustomPrompt="1"/>
          </p:nvPr>
        </p:nvSpPr>
        <p:spPr>
          <a:xfrm>
            <a:off x="5686150" y="1436723"/>
            <a:ext cx="2880000" cy="2961253"/>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3" name="Text Placeholder 6"/>
          <p:cNvSpPr>
            <a:spLocks noGrp="1"/>
          </p:cNvSpPr>
          <p:nvPr>
            <p:ph type="body" idx="1"/>
          </p:nvPr>
        </p:nvSpPr>
        <p:spPr>
          <a:xfrm>
            <a:off x="571500" y="4476750"/>
            <a:ext cx="7994650" cy="218174"/>
          </a:xfrm>
          <a:prstGeom prst="rect">
            <a:avLst/>
          </a:prstGeom>
        </p:spPr>
        <p:txBody>
          <a:bodyPr lIns="0" tIns="0" rIns="0" bIns="0" numCol="1" spcCol="252000"/>
          <a:lstStyle>
            <a:lvl1pPr marL="0" indent="0">
              <a:buFontTx/>
              <a:buNone/>
              <a:defRPr sz="700" b="0" i="0">
                <a:solidFill>
                  <a:srgbClr val="3C3C3B"/>
                </a:solidFill>
                <a:latin typeface="Arial"/>
                <a:cs typeface="Arial"/>
              </a:defRPr>
            </a:lvl1pPr>
          </a:lstStyle>
          <a:p>
            <a:endParaRPr/>
          </a:p>
        </p:txBody>
      </p:sp>
      <p:sp>
        <p:nvSpPr>
          <p:cNvPr id="5" name="Title">
            <a:extLst>
              <a:ext uri="{FF2B5EF4-FFF2-40B4-BE49-F238E27FC236}">
                <a16:creationId xmlns:a16="http://schemas.microsoft.com/office/drawing/2014/main" id="{A660FC81-FDB2-6847-91E7-792B3F29E3E9}"/>
              </a:ext>
            </a:extLst>
          </p:cNvPr>
          <p:cNvSpPr>
            <a:spLocks noGrp="1"/>
          </p:cNvSpPr>
          <p:nvPr>
            <p:ph type="title" hasCustomPrompt="1"/>
          </p:nvPr>
        </p:nvSpPr>
        <p:spPr>
          <a:xfrm>
            <a:off x="577850" y="514350"/>
            <a:ext cx="7988300" cy="369332"/>
          </a:xfrm>
        </p:spPr>
        <p:txBody>
          <a:bodyPr lIns="0" tIns="0" rIns="0" bIns="0"/>
          <a:lstStyle>
            <a:lvl1pPr>
              <a:defRPr sz="2400" b="0" i="0">
                <a:solidFill>
                  <a:srgbClr val="E64626"/>
                </a:solidFill>
                <a:latin typeface="Times" pitchFamily="2" charset="0"/>
                <a:cs typeface="Times New Roman"/>
              </a:defRPr>
            </a:lvl1pPr>
          </a:lstStyle>
          <a:p>
            <a:r>
              <a:rPr lang="en-AU"/>
              <a:t>Heading 6 – single line</a:t>
            </a:r>
          </a:p>
        </p:txBody>
      </p:sp>
    </p:spTree>
    <p:extLst>
      <p:ext uri="{BB962C8B-B14F-4D97-AF65-F5344CB8AC3E}">
        <p14:creationId xmlns:p14="http://schemas.microsoft.com/office/powerpoint/2010/main" val="21317314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peaker bios with image">
    <p:spTree>
      <p:nvGrpSpPr>
        <p:cNvPr id="1" name=""/>
        <p:cNvGrpSpPr/>
        <p:nvPr/>
      </p:nvGrpSpPr>
      <p:grpSpPr>
        <a:xfrm>
          <a:off x="0" y="0"/>
          <a:ext cx="0" cy="0"/>
          <a:chOff x="0" y="0"/>
          <a:chExt cx="0" cy="0"/>
        </a:xfrm>
      </p:grpSpPr>
      <p:sp>
        <p:nvSpPr>
          <p:cNvPr id="25" name="Picture Placeholder 2">
            <a:extLst>
              <a:ext uri="{FF2B5EF4-FFF2-40B4-BE49-F238E27FC236}">
                <a16:creationId xmlns:a16="http://schemas.microsoft.com/office/drawing/2014/main" id="{4BEE90D4-8B0A-FDDF-BF6B-72D8DFDC897A}"/>
              </a:ext>
            </a:extLst>
          </p:cNvPr>
          <p:cNvSpPr>
            <a:spLocks noGrp="1"/>
          </p:cNvSpPr>
          <p:nvPr>
            <p:ph type="pic" sz="quarter" idx="10" hasCustomPrompt="1"/>
          </p:nvPr>
        </p:nvSpPr>
        <p:spPr>
          <a:xfrm>
            <a:off x="1892173" y="1410798"/>
            <a:ext cx="1322070" cy="12192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16" name="Text Placeholder 3">
            <a:extLst>
              <a:ext uri="{FF2B5EF4-FFF2-40B4-BE49-F238E27FC236}">
                <a16:creationId xmlns:a16="http://schemas.microsoft.com/office/drawing/2014/main" id="{744D6788-A0C0-B174-4895-15A2149AC77C}"/>
              </a:ext>
            </a:extLst>
          </p:cNvPr>
          <p:cNvSpPr>
            <a:spLocks noGrp="1"/>
          </p:cNvSpPr>
          <p:nvPr>
            <p:ph type="body" idx="14" hasCustomPrompt="1"/>
          </p:nvPr>
        </p:nvSpPr>
        <p:spPr>
          <a:xfrm>
            <a:off x="1892173"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3" name="Text Placeholder 4"/>
          <p:cNvSpPr>
            <a:spLocks noGrp="1"/>
          </p:cNvSpPr>
          <p:nvPr>
            <p:ph type="body" idx="1" hasCustomPrompt="1"/>
          </p:nvPr>
        </p:nvSpPr>
        <p:spPr>
          <a:xfrm>
            <a:off x="1892173"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26" name="Picture Placeholder 5">
            <a:extLst>
              <a:ext uri="{FF2B5EF4-FFF2-40B4-BE49-F238E27FC236}">
                <a16:creationId xmlns:a16="http://schemas.microsoft.com/office/drawing/2014/main" id="{5F9DD4CC-F211-99E0-B144-C7DF316647C9}"/>
              </a:ext>
            </a:extLst>
          </p:cNvPr>
          <p:cNvSpPr>
            <a:spLocks noGrp="1"/>
          </p:cNvSpPr>
          <p:nvPr>
            <p:ph type="pic" sz="quarter" idx="21" hasCustomPrompt="1"/>
          </p:nvPr>
        </p:nvSpPr>
        <p:spPr>
          <a:xfrm>
            <a:off x="4205194" y="1410798"/>
            <a:ext cx="1322070" cy="12192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0" name="Text Placeholder 6">
            <a:extLst>
              <a:ext uri="{FF2B5EF4-FFF2-40B4-BE49-F238E27FC236}">
                <a16:creationId xmlns:a16="http://schemas.microsoft.com/office/drawing/2014/main" id="{352B38CD-C9E2-6FCF-659C-51A52C84804C}"/>
              </a:ext>
            </a:extLst>
          </p:cNvPr>
          <p:cNvSpPr>
            <a:spLocks noGrp="1"/>
          </p:cNvSpPr>
          <p:nvPr>
            <p:ph type="body" idx="17" hasCustomPrompt="1"/>
          </p:nvPr>
        </p:nvSpPr>
        <p:spPr>
          <a:xfrm>
            <a:off x="4205194"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17" name="Text Placeholder 7">
            <a:extLst>
              <a:ext uri="{FF2B5EF4-FFF2-40B4-BE49-F238E27FC236}">
                <a16:creationId xmlns:a16="http://schemas.microsoft.com/office/drawing/2014/main" id="{17CE8A92-798F-6C5E-0F46-EC0B5684D236}"/>
              </a:ext>
            </a:extLst>
          </p:cNvPr>
          <p:cNvSpPr>
            <a:spLocks noGrp="1"/>
          </p:cNvSpPr>
          <p:nvPr>
            <p:ph type="body" idx="15" hasCustomPrompt="1"/>
          </p:nvPr>
        </p:nvSpPr>
        <p:spPr>
          <a:xfrm>
            <a:off x="4205194"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27" name="Picture Placeholder 8">
            <a:extLst>
              <a:ext uri="{FF2B5EF4-FFF2-40B4-BE49-F238E27FC236}">
                <a16:creationId xmlns:a16="http://schemas.microsoft.com/office/drawing/2014/main" id="{33A6F673-B304-E705-5E66-2DBDA1BA7630}"/>
              </a:ext>
            </a:extLst>
          </p:cNvPr>
          <p:cNvSpPr>
            <a:spLocks noGrp="1"/>
          </p:cNvSpPr>
          <p:nvPr>
            <p:ph type="pic" sz="quarter" idx="22" hasCustomPrompt="1"/>
          </p:nvPr>
        </p:nvSpPr>
        <p:spPr>
          <a:xfrm>
            <a:off x="6550856" y="1410798"/>
            <a:ext cx="1322070" cy="1219200"/>
          </a:xfrm>
          <a:prstGeom prst="rect">
            <a:avLst/>
          </a:prstGeom>
          <a:solidFill>
            <a:schemeClr val="bg1">
              <a:lumMod val="95000"/>
            </a:schemeClr>
          </a:solidFill>
        </p:spPr>
        <p:txBody>
          <a:bodyPr anchor="ctr" anchorCtr="0"/>
          <a:lstStyle>
            <a:lvl1pPr marL="0" indent="0" algn="ctr">
              <a:buNone/>
              <a:defRPr/>
            </a:lvl1pPr>
          </a:lstStyle>
          <a:p>
            <a:r>
              <a:rPr lang="en-US"/>
              <a:t>Click to add image</a:t>
            </a:r>
          </a:p>
        </p:txBody>
      </p:sp>
      <p:sp>
        <p:nvSpPr>
          <p:cNvPr id="24" name="Text Placeholder 9">
            <a:extLst>
              <a:ext uri="{FF2B5EF4-FFF2-40B4-BE49-F238E27FC236}">
                <a16:creationId xmlns:a16="http://schemas.microsoft.com/office/drawing/2014/main" id="{E08F0228-3E66-E48B-74F0-3A18CDB08DAE}"/>
              </a:ext>
            </a:extLst>
          </p:cNvPr>
          <p:cNvSpPr>
            <a:spLocks noGrp="1"/>
          </p:cNvSpPr>
          <p:nvPr>
            <p:ph type="body" idx="20" hasCustomPrompt="1"/>
          </p:nvPr>
        </p:nvSpPr>
        <p:spPr>
          <a:xfrm>
            <a:off x="6550856" y="2776903"/>
            <a:ext cx="1917700" cy="387734"/>
          </a:xfrm>
          <a:prstGeom prst="rect">
            <a:avLst/>
          </a:prstGeom>
        </p:spPr>
        <p:txBody>
          <a:bodyPr lIns="0" tIns="0" rIns="0" bIns="0" numCol="1" spcCol="252000"/>
          <a:lstStyle>
            <a:lvl1pPr marL="0" indent="0">
              <a:buFontTx/>
              <a:buNone/>
              <a:defRPr sz="1000" b="1" i="0">
                <a:solidFill>
                  <a:schemeClr val="accent1"/>
                </a:solidFill>
                <a:latin typeface="+mn-lt"/>
                <a:cs typeface="Arial"/>
              </a:defRPr>
            </a:lvl1pPr>
          </a:lstStyle>
          <a:p>
            <a:r>
              <a:rPr lang="en-AU" sz="1000">
                <a:solidFill>
                  <a:srgbClr val="3C3C3B"/>
                </a:solidFill>
                <a:latin typeface="Arial"/>
                <a:cs typeface="Arial"/>
              </a:rPr>
              <a:t>First Last 10pt Arial</a:t>
            </a:r>
          </a:p>
          <a:p>
            <a:r>
              <a:rPr lang="en-AU" sz="1000">
                <a:solidFill>
                  <a:srgbClr val="3C3C3B"/>
                </a:solidFill>
                <a:latin typeface="Arial"/>
                <a:cs typeface="Arial"/>
              </a:rPr>
              <a:t>Title goes here 10pt Times</a:t>
            </a:r>
            <a:endParaRPr/>
          </a:p>
        </p:txBody>
      </p:sp>
      <p:sp>
        <p:nvSpPr>
          <p:cNvPr id="21" name="Text Placeholder 10">
            <a:extLst>
              <a:ext uri="{FF2B5EF4-FFF2-40B4-BE49-F238E27FC236}">
                <a16:creationId xmlns:a16="http://schemas.microsoft.com/office/drawing/2014/main" id="{4BEEB3E0-898E-2BE3-26F4-15A3FF454115}"/>
              </a:ext>
            </a:extLst>
          </p:cNvPr>
          <p:cNvSpPr>
            <a:spLocks noGrp="1"/>
          </p:cNvSpPr>
          <p:nvPr>
            <p:ph type="body" idx="18" hasCustomPrompt="1"/>
          </p:nvPr>
        </p:nvSpPr>
        <p:spPr>
          <a:xfrm>
            <a:off x="6550856" y="3365497"/>
            <a:ext cx="1917700" cy="1375162"/>
          </a:xfrm>
          <a:prstGeom prst="rect">
            <a:avLst/>
          </a:prstGeom>
        </p:spPr>
        <p:txBody>
          <a:bodyPr lIns="0" tIns="0" rIns="0" bIns="0" numCol="1" spcCol="252000"/>
          <a:lstStyle>
            <a:lvl1pPr marL="0" indent="0">
              <a:buFontTx/>
              <a:buNone/>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8" name="Title">
            <a:extLst>
              <a:ext uri="{FF2B5EF4-FFF2-40B4-BE49-F238E27FC236}">
                <a16:creationId xmlns:a16="http://schemas.microsoft.com/office/drawing/2014/main" id="{8BE29F25-B1A6-E14D-D106-B0B1A8245DEC}"/>
              </a:ext>
            </a:extLst>
          </p:cNvPr>
          <p:cNvSpPr>
            <a:spLocks noGrp="1"/>
          </p:cNvSpPr>
          <p:nvPr>
            <p:ph type="title" hasCustomPrompt="1"/>
          </p:nvPr>
        </p:nvSpPr>
        <p:spPr>
          <a:xfrm>
            <a:off x="577850" y="514350"/>
            <a:ext cx="7988300" cy="369332"/>
          </a:xfrm>
        </p:spPr>
        <p:txBody>
          <a:bodyPr lIns="0" tIns="0" rIns="0" bIns="0"/>
          <a:lstStyle>
            <a:lvl1pPr>
              <a:defRPr sz="2400" b="0" i="0">
                <a:solidFill>
                  <a:srgbClr val="E64626"/>
                </a:solidFill>
                <a:latin typeface="Times" pitchFamily="2" charset="0"/>
                <a:cs typeface="Times New Roman"/>
              </a:defRPr>
            </a:lvl1pPr>
          </a:lstStyle>
          <a:p>
            <a:r>
              <a:rPr lang="en-US"/>
              <a:t>Speaker bios with image</a:t>
            </a:r>
            <a:endParaRPr/>
          </a:p>
        </p:txBody>
      </p:sp>
    </p:spTree>
    <p:extLst>
      <p:ext uri="{BB962C8B-B14F-4D97-AF65-F5344CB8AC3E}">
        <p14:creationId xmlns:p14="http://schemas.microsoft.com/office/powerpoint/2010/main" val="21026382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peaker bios no image">
    <p:spTree>
      <p:nvGrpSpPr>
        <p:cNvPr id="1" name=""/>
        <p:cNvGrpSpPr/>
        <p:nvPr/>
      </p:nvGrpSpPr>
      <p:grpSpPr>
        <a:xfrm>
          <a:off x="0" y="0"/>
          <a:ext cx="0" cy="0"/>
          <a:chOff x="0" y="0"/>
          <a:chExt cx="0" cy="0"/>
        </a:xfrm>
      </p:grpSpPr>
      <p:sp>
        <p:nvSpPr>
          <p:cNvPr id="12" name="Holder 1">
            <a:extLst>
              <a:ext uri="{FF2B5EF4-FFF2-40B4-BE49-F238E27FC236}">
                <a16:creationId xmlns:a16="http://schemas.microsoft.com/office/drawing/2014/main" id="{01046116-FA83-47AD-17FA-94D776E8C805}"/>
              </a:ext>
            </a:extLst>
          </p:cNvPr>
          <p:cNvSpPr>
            <a:spLocks noGrp="1"/>
          </p:cNvSpPr>
          <p:nvPr>
            <p:ph type="body" idx="15" hasCustomPrompt="1"/>
          </p:nvPr>
        </p:nvSpPr>
        <p:spPr>
          <a:xfrm>
            <a:off x="1887052" y="1426364"/>
            <a:ext cx="2960856" cy="369098"/>
          </a:xfrm>
          <a:prstGeom prst="rect">
            <a:avLst/>
          </a:prstGeom>
          <a:solidFill>
            <a:schemeClr val="accent1"/>
          </a:solidFill>
        </p:spPr>
        <p:txBody>
          <a:bodyPr lIns="251999" tIns="72000" rIns="251999" bIns="72000" numCol="1" spcCol="252000" anchor="ctr" anchorCtr="0"/>
          <a:lstStyle>
            <a:lvl1pPr marL="0" indent="0">
              <a:buFontTx/>
              <a:buNone/>
              <a:defRPr sz="1000" b="1" i="0">
                <a:solidFill>
                  <a:schemeClr val="bg1"/>
                </a:solidFill>
                <a:latin typeface="Arial"/>
                <a:cs typeface="Arial"/>
              </a:defRPr>
            </a:lvl1pPr>
          </a:lstStyle>
          <a:p>
            <a:r>
              <a:rPr lang="en-AU" sz="1000">
                <a:solidFill>
                  <a:srgbClr val="3C3C3B"/>
                </a:solidFill>
                <a:latin typeface="Arial"/>
                <a:cs typeface="Arial"/>
              </a:rPr>
              <a:t>Heading 10pt</a:t>
            </a:r>
            <a:endParaRPr/>
          </a:p>
        </p:txBody>
      </p:sp>
      <p:sp>
        <p:nvSpPr>
          <p:cNvPr id="3" name="Holder 2"/>
          <p:cNvSpPr>
            <a:spLocks noGrp="1"/>
          </p:cNvSpPr>
          <p:nvPr>
            <p:ph type="body" idx="1" hasCustomPrompt="1"/>
          </p:nvPr>
        </p:nvSpPr>
        <p:spPr>
          <a:xfrm>
            <a:off x="1887052" y="1795462"/>
            <a:ext cx="2960856" cy="2770187"/>
          </a:xfrm>
          <a:prstGeom prst="rect">
            <a:avLst/>
          </a:prstGeom>
          <a:solidFill>
            <a:schemeClr val="bg2"/>
          </a:solidFill>
        </p:spPr>
        <p:txBody>
          <a:bodyPr lIns="251999" tIns="251999" rIns="251999" bIns="251999" numCol="1" spcCol="252000"/>
          <a:lstStyle>
            <a:lvl1pPr marL="171450" indent="-171450">
              <a:buFont typeface="System Font Regular"/>
              <a:buChar char="-"/>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p>
          <a:p>
            <a:endParaRPr lang="en-AU"/>
          </a:p>
        </p:txBody>
      </p:sp>
      <p:sp>
        <p:nvSpPr>
          <p:cNvPr id="15" name="Holder 3">
            <a:extLst>
              <a:ext uri="{FF2B5EF4-FFF2-40B4-BE49-F238E27FC236}">
                <a16:creationId xmlns:a16="http://schemas.microsoft.com/office/drawing/2014/main" id="{2593A6BD-50DF-0434-8D9C-6C5105B37941}"/>
              </a:ext>
            </a:extLst>
          </p:cNvPr>
          <p:cNvSpPr>
            <a:spLocks noGrp="1"/>
          </p:cNvSpPr>
          <p:nvPr>
            <p:ph type="body" idx="17" hasCustomPrompt="1"/>
          </p:nvPr>
        </p:nvSpPr>
        <p:spPr>
          <a:xfrm>
            <a:off x="5212958" y="1426364"/>
            <a:ext cx="2960856" cy="369098"/>
          </a:xfrm>
          <a:prstGeom prst="rect">
            <a:avLst/>
          </a:prstGeom>
          <a:solidFill>
            <a:schemeClr val="accent1"/>
          </a:solidFill>
        </p:spPr>
        <p:txBody>
          <a:bodyPr lIns="251999" tIns="72000" rIns="251999" bIns="72000" numCol="1" spcCol="252000" anchor="ctr" anchorCtr="0"/>
          <a:lstStyle>
            <a:lvl1pPr marL="0" indent="0">
              <a:buFontTx/>
              <a:buNone/>
              <a:defRPr sz="1000" b="1" i="0">
                <a:solidFill>
                  <a:schemeClr val="bg1"/>
                </a:solidFill>
                <a:latin typeface="Arial"/>
                <a:cs typeface="Arial"/>
              </a:defRPr>
            </a:lvl1pPr>
          </a:lstStyle>
          <a:p>
            <a:r>
              <a:rPr lang="en-AU" sz="1000">
                <a:solidFill>
                  <a:srgbClr val="3C3C3B"/>
                </a:solidFill>
                <a:latin typeface="Arial"/>
                <a:cs typeface="Arial"/>
              </a:rPr>
              <a:t>Heading 10pt</a:t>
            </a:r>
            <a:endParaRPr/>
          </a:p>
        </p:txBody>
      </p:sp>
      <p:sp>
        <p:nvSpPr>
          <p:cNvPr id="13" name="Holder 4">
            <a:extLst>
              <a:ext uri="{FF2B5EF4-FFF2-40B4-BE49-F238E27FC236}">
                <a16:creationId xmlns:a16="http://schemas.microsoft.com/office/drawing/2014/main" id="{980934C0-12AC-D7ED-F525-AC922980850D}"/>
              </a:ext>
            </a:extLst>
          </p:cNvPr>
          <p:cNvSpPr>
            <a:spLocks noGrp="1"/>
          </p:cNvSpPr>
          <p:nvPr>
            <p:ph type="body" idx="16" hasCustomPrompt="1"/>
          </p:nvPr>
        </p:nvSpPr>
        <p:spPr>
          <a:xfrm>
            <a:off x="5212958" y="1795462"/>
            <a:ext cx="2960856" cy="2770187"/>
          </a:xfrm>
          <a:prstGeom prst="rect">
            <a:avLst/>
          </a:prstGeom>
          <a:solidFill>
            <a:schemeClr val="bg2"/>
          </a:solidFill>
        </p:spPr>
        <p:txBody>
          <a:bodyPr lIns="251999" tIns="251999" rIns="251999" bIns="251999" numCol="1" spcCol="252000"/>
          <a:lstStyle>
            <a:lvl1pPr marL="171450" indent="-171450">
              <a:buFont typeface="System Font Regular"/>
              <a:buChar char="-"/>
              <a:defRPr sz="1000" b="0" i="0">
                <a:solidFill>
                  <a:srgbClr val="3C3C3B"/>
                </a:solidFill>
                <a:latin typeface="Arial"/>
                <a:cs typeface="Arial"/>
              </a:defRPr>
            </a:lvl1pPr>
          </a:lstStyle>
          <a:p>
            <a:r>
              <a:rPr lang="en-AU" sz="1000">
                <a:solidFill>
                  <a:srgbClr val="3C3C3B"/>
                </a:solidFill>
                <a:latin typeface="Arial"/>
                <a:cs typeface="Arial"/>
              </a:rPr>
              <a:t>Body</a:t>
            </a:r>
            <a:r>
              <a:rPr lang="en-AU" sz="1000" spc="-5">
                <a:solidFill>
                  <a:srgbClr val="3C3C3B"/>
                </a:solidFill>
                <a:latin typeface="Arial"/>
                <a:cs typeface="Arial"/>
              </a:rPr>
              <a:t> </a:t>
            </a:r>
            <a:r>
              <a:rPr lang="en-AU" sz="1000">
                <a:solidFill>
                  <a:srgbClr val="3C3C3B"/>
                </a:solidFill>
                <a:latin typeface="Arial"/>
                <a:cs typeface="Arial"/>
              </a:rPr>
              <a:t>copy</a:t>
            </a:r>
            <a:r>
              <a:rPr lang="en-AU" sz="1000" spc="-5">
                <a:solidFill>
                  <a:srgbClr val="3C3C3B"/>
                </a:solidFill>
                <a:latin typeface="Arial"/>
                <a:cs typeface="Arial"/>
              </a:rPr>
              <a:t> </a:t>
            </a:r>
            <a:r>
              <a:rPr lang="en-AU" sz="1000">
                <a:solidFill>
                  <a:srgbClr val="3C3C3B"/>
                </a:solidFill>
                <a:latin typeface="Arial"/>
                <a:cs typeface="Arial"/>
              </a:rPr>
              <a:t>small</a:t>
            </a:r>
            <a:r>
              <a:rPr lang="en-AU" sz="1000" spc="-10">
                <a:solidFill>
                  <a:srgbClr val="3C3C3B"/>
                </a:solidFill>
                <a:latin typeface="Arial"/>
                <a:cs typeface="Arial"/>
              </a:rPr>
              <a:t> </a:t>
            </a:r>
            <a:r>
              <a:rPr lang="en-AU" sz="1000">
                <a:solidFill>
                  <a:srgbClr val="3C3C3B"/>
                </a:solidFill>
                <a:latin typeface="Arial"/>
                <a:cs typeface="Arial"/>
              </a:rPr>
              <a:t>10pt</a:t>
            </a:r>
            <a:endParaRPr/>
          </a:p>
        </p:txBody>
      </p:sp>
      <p:sp>
        <p:nvSpPr>
          <p:cNvPr id="5" name="Title">
            <a:extLst>
              <a:ext uri="{FF2B5EF4-FFF2-40B4-BE49-F238E27FC236}">
                <a16:creationId xmlns:a16="http://schemas.microsoft.com/office/drawing/2014/main" id="{A75C487F-806F-DF0A-C957-59A18F20FB5B}"/>
              </a:ext>
            </a:extLst>
          </p:cNvPr>
          <p:cNvSpPr>
            <a:spLocks noGrp="1"/>
          </p:cNvSpPr>
          <p:nvPr>
            <p:ph type="title" hasCustomPrompt="1"/>
          </p:nvPr>
        </p:nvSpPr>
        <p:spPr>
          <a:xfrm>
            <a:off x="577850" y="514350"/>
            <a:ext cx="7988300" cy="369332"/>
          </a:xfrm>
        </p:spPr>
        <p:txBody>
          <a:bodyPr lIns="0" tIns="0" rIns="0" bIns="0"/>
          <a:lstStyle>
            <a:lvl1pPr>
              <a:defRPr sz="2400" b="0" i="0">
                <a:solidFill>
                  <a:srgbClr val="E64626"/>
                </a:solidFill>
                <a:latin typeface="Times" pitchFamily="2" charset="0"/>
                <a:cs typeface="Times New Roman"/>
              </a:defRPr>
            </a:lvl1pPr>
          </a:lstStyle>
          <a:p>
            <a:r>
              <a:rPr lang="en-US"/>
              <a:t>Speaker bios no image</a:t>
            </a:r>
            <a:endParaRPr/>
          </a:p>
        </p:txBody>
      </p:sp>
    </p:spTree>
    <p:extLst>
      <p:ext uri="{BB962C8B-B14F-4D97-AF65-F5344CB8AC3E}">
        <p14:creationId xmlns:p14="http://schemas.microsoft.com/office/powerpoint/2010/main" val="17859042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Image and text 1">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1" name="Picture Placeholder 1">
            <a:extLst>
              <a:ext uri="{FF2B5EF4-FFF2-40B4-BE49-F238E27FC236}">
                <a16:creationId xmlns:a16="http://schemas.microsoft.com/office/drawing/2014/main" id="{A0A86295-3799-4055-1C7A-59CAA363CB15}"/>
              </a:ext>
            </a:extLst>
          </p:cNvPr>
          <p:cNvSpPr>
            <a:spLocks noGrp="1"/>
          </p:cNvSpPr>
          <p:nvPr>
            <p:ph type="pic" sz="quarter" idx="10" hasCustomPrompt="1"/>
          </p:nvPr>
        </p:nvSpPr>
        <p:spPr>
          <a:xfrm>
            <a:off x="0" y="0"/>
            <a:ext cx="9144000" cy="2640647"/>
          </a:xfrm>
          <a:prstGeom prst="rect">
            <a:avLst/>
          </a:prstGeom>
          <a:solidFill>
            <a:schemeClr val="bg1">
              <a:lumMod val="95000"/>
            </a:schemeClr>
          </a:solidFill>
        </p:spPr>
        <p:txBody>
          <a:bodyPr anchor="ctr" anchorCtr="0"/>
          <a:lstStyle>
            <a:lvl1pPr marL="0" indent="0" algn="ctr">
              <a:buNone/>
              <a:defRPr sz="1100"/>
            </a:lvl1pPr>
          </a:lstStyle>
          <a:p>
            <a:r>
              <a:rPr lang="en-US"/>
              <a:t>Click to add image</a:t>
            </a:r>
          </a:p>
        </p:txBody>
      </p:sp>
      <p:sp>
        <p:nvSpPr>
          <p:cNvPr id="6" name="object 4">
            <a:extLst>
              <a:ext uri="{FF2B5EF4-FFF2-40B4-BE49-F238E27FC236}">
                <a16:creationId xmlns:a16="http://schemas.microsoft.com/office/drawing/2014/main" id="{31B0B21C-FA2D-826B-7943-A68F827AB4FB}"/>
              </a:ext>
              <a:ext uri="{C183D7F6-B498-43B3-948B-1728B52AA6E4}">
                <adec:decorative xmlns:adec="http://schemas.microsoft.com/office/drawing/2017/decorative" val="1"/>
              </a:ext>
            </a:extLst>
          </p:cNvPr>
          <p:cNvSpPr/>
          <p:nvPr userDrawn="1"/>
        </p:nvSpPr>
        <p:spPr>
          <a:xfrm flipH="1">
            <a:off x="3226724" y="3022746"/>
            <a:ext cx="45719" cy="1530203"/>
          </a:xfrm>
          <a:custGeom>
            <a:avLst/>
            <a:gdLst/>
            <a:ahLst/>
            <a:cxnLst/>
            <a:rect l="l" t="t" r="r" b="b"/>
            <a:pathLst>
              <a:path h="1219200">
                <a:moveTo>
                  <a:pt x="0" y="0"/>
                </a:moveTo>
                <a:lnTo>
                  <a:pt x="0" y="1219199"/>
                </a:lnTo>
              </a:path>
            </a:pathLst>
          </a:custGeom>
          <a:ln w="12700">
            <a:solidFill>
              <a:schemeClr val="accent1"/>
            </a:solidFill>
          </a:ln>
        </p:spPr>
        <p:txBody>
          <a:bodyPr wrap="square" lIns="0" tIns="0" rIns="0" bIns="0" rtlCol="0"/>
          <a:lstStyle/>
          <a:p>
            <a:endParaRPr/>
          </a:p>
        </p:txBody>
      </p:sp>
      <p:sp>
        <p:nvSpPr>
          <p:cNvPr id="7" name="object 5">
            <a:extLst>
              <a:ext uri="{FF2B5EF4-FFF2-40B4-BE49-F238E27FC236}">
                <a16:creationId xmlns:a16="http://schemas.microsoft.com/office/drawing/2014/main" id="{8E3BADCE-997C-7AED-BF38-6CE000F80779}"/>
              </a:ext>
              <a:ext uri="{C183D7F6-B498-43B3-948B-1728B52AA6E4}">
                <adec:decorative xmlns:adec="http://schemas.microsoft.com/office/drawing/2017/decorative" val="1"/>
              </a:ext>
            </a:extLst>
          </p:cNvPr>
          <p:cNvSpPr/>
          <p:nvPr userDrawn="1"/>
        </p:nvSpPr>
        <p:spPr>
          <a:xfrm>
            <a:off x="5918199" y="3022746"/>
            <a:ext cx="45719" cy="1530203"/>
          </a:xfrm>
          <a:custGeom>
            <a:avLst/>
            <a:gdLst/>
            <a:ahLst/>
            <a:cxnLst/>
            <a:rect l="l" t="t" r="r" b="b"/>
            <a:pathLst>
              <a:path h="1219200">
                <a:moveTo>
                  <a:pt x="0" y="0"/>
                </a:moveTo>
                <a:lnTo>
                  <a:pt x="0" y="1219199"/>
                </a:lnTo>
              </a:path>
            </a:pathLst>
          </a:custGeom>
          <a:ln w="12700">
            <a:solidFill>
              <a:schemeClr val="accent1"/>
            </a:solidFill>
          </a:ln>
        </p:spPr>
        <p:txBody>
          <a:bodyPr wrap="square" lIns="0" tIns="0" rIns="0" bIns="0" rtlCol="0"/>
          <a:lstStyle/>
          <a:p>
            <a:endParaRPr/>
          </a:p>
        </p:txBody>
      </p:sp>
      <p:sp>
        <p:nvSpPr>
          <p:cNvPr id="12" name="Holder 1">
            <a:extLst>
              <a:ext uri="{FF2B5EF4-FFF2-40B4-BE49-F238E27FC236}">
                <a16:creationId xmlns:a16="http://schemas.microsoft.com/office/drawing/2014/main" id="{A750FE79-0F06-BEC8-114A-CEEB0654F56F}"/>
              </a:ext>
            </a:extLst>
          </p:cNvPr>
          <p:cNvSpPr>
            <a:spLocks noGrp="1"/>
          </p:cNvSpPr>
          <p:nvPr>
            <p:ph type="body" idx="1" hasCustomPrompt="1"/>
          </p:nvPr>
        </p:nvSpPr>
        <p:spPr>
          <a:xfrm>
            <a:off x="898676" y="3022747"/>
            <a:ext cx="1945974" cy="1530203"/>
          </a:xfrm>
          <a:prstGeom prst="rect">
            <a:avLst/>
          </a:prstGeom>
        </p:spPr>
        <p:txBody>
          <a:bodyPr lIns="0" tIns="0" rIns="0" bIns="0" numCol="1" spcCol="252000"/>
          <a:lstStyle>
            <a:lvl1pPr marL="0" indent="0">
              <a:buFontTx/>
              <a:buNone/>
              <a:defRPr sz="1000" b="0" i="0">
                <a:solidFill>
                  <a:schemeClr val="accent2"/>
                </a:solidFill>
                <a:latin typeface="Arial"/>
                <a:cs typeface="Arial"/>
              </a:defRPr>
            </a:lvl1pPr>
          </a:lstStyle>
          <a:p>
            <a:r>
              <a:rPr lang="en-AU"/>
              <a:t>Click to add text 10pt</a:t>
            </a:r>
            <a:endParaRPr/>
          </a:p>
        </p:txBody>
      </p:sp>
      <p:sp>
        <p:nvSpPr>
          <p:cNvPr id="13" name="Holder 2">
            <a:extLst>
              <a:ext uri="{FF2B5EF4-FFF2-40B4-BE49-F238E27FC236}">
                <a16:creationId xmlns:a16="http://schemas.microsoft.com/office/drawing/2014/main" id="{816E88B2-2440-D778-EE70-7C9542EC020B}"/>
              </a:ext>
            </a:extLst>
          </p:cNvPr>
          <p:cNvSpPr>
            <a:spLocks noGrp="1"/>
          </p:cNvSpPr>
          <p:nvPr>
            <p:ph type="body" idx="11" hasCustomPrompt="1"/>
          </p:nvPr>
        </p:nvSpPr>
        <p:spPr>
          <a:xfrm>
            <a:off x="3615997" y="3022747"/>
            <a:ext cx="1945974" cy="1530203"/>
          </a:xfrm>
          <a:prstGeom prst="rect">
            <a:avLst/>
          </a:prstGeom>
        </p:spPr>
        <p:txBody>
          <a:bodyPr lIns="0" tIns="0" rIns="0" bIns="0" numCol="1" spcCol="252000"/>
          <a:lstStyle>
            <a:lvl1pPr marL="0" indent="0">
              <a:buFontTx/>
              <a:buNone/>
              <a:defRPr sz="1000" b="0" i="0">
                <a:solidFill>
                  <a:schemeClr val="accent2"/>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a:t>Click to add text 10pt</a:t>
            </a:r>
          </a:p>
          <a:p>
            <a:endParaRPr/>
          </a:p>
        </p:txBody>
      </p:sp>
      <p:sp>
        <p:nvSpPr>
          <p:cNvPr id="14" name="Holder 3">
            <a:extLst>
              <a:ext uri="{FF2B5EF4-FFF2-40B4-BE49-F238E27FC236}">
                <a16:creationId xmlns:a16="http://schemas.microsoft.com/office/drawing/2014/main" id="{52D6ACAB-5609-38FC-D3ED-9C642272FE3E}"/>
              </a:ext>
            </a:extLst>
          </p:cNvPr>
          <p:cNvSpPr>
            <a:spLocks noGrp="1"/>
          </p:cNvSpPr>
          <p:nvPr>
            <p:ph type="body" idx="12" hasCustomPrompt="1"/>
          </p:nvPr>
        </p:nvSpPr>
        <p:spPr>
          <a:xfrm>
            <a:off x="6333318" y="3022747"/>
            <a:ext cx="1945974" cy="1530203"/>
          </a:xfrm>
          <a:prstGeom prst="rect">
            <a:avLst/>
          </a:prstGeom>
        </p:spPr>
        <p:txBody>
          <a:bodyPr lIns="0" tIns="0" rIns="0" bIns="0" numCol="1" spcCol="252000"/>
          <a:lstStyle>
            <a:lvl1pPr marL="0" indent="0">
              <a:buFontTx/>
              <a:buNone/>
              <a:defRPr sz="1000" b="0" i="0">
                <a:solidFill>
                  <a:schemeClr val="accent2"/>
                </a:solidFill>
                <a:latin typeface="Arial"/>
                <a:cs typeface="Arial"/>
              </a:defRPr>
            </a:lvl1pPr>
          </a:lstStyle>
          <a:p>
            <a:pPr marL="0" marR="0" lvl="0" indent="0" defTabSz="914400" eaLnBrk="1" fontAlgn="auto" latinLnBrk="0" hangingPunct="1">
              <a:lnSpc>
                <a:spcPct val="100000"/>
              </a:lnSpc>
              <a:spcBef>
                <a:spcPts val="0"/>
              </a:spcBef>
              <a:spcAft>
                <a:spcPts val="0"/>
              </a:spcAft>
              <a:buClr>
                <a:schemeClr val="tx2"/>
              </a:buClr>
              <a:buSzTx/>
              <a:buFontTx/>
              <a:buNone/>
              <a:tabLst/>
              <a:defRPr/>
            </a:pPr>
            <a:r>
              <a:rPr lang="en-AU"/>
              <a:t>Click to add text 10pt</a:t>
            </a:r>
          </a:p>
          <a:p>
            <a:endParaRPr/>
          </a:p>
        </p:txBody>
      </p:sp>
    </p:spTree>
    <p:extLst>
      <p:ext uri="{BB962C8B-B14F-4D97-AF65-F5344CB8AC3E}">
        <p14:creationId xmlns:p14="http://schemas.microsoft.com/office/powerpoint/2010/main" val="2989860565"/>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526C391-EC2F-854E-3FAC-8EDA85399D7C}"/>
              </a:ext>
            </a:extLst>
          </p:cNvPr>
          <p:cNvSpPr>
            <a:spLocks noGrp="1"/>
          </p:cNvSpPr>
          <p:nvPr>
            <p:ph type="body" sz="quarter" idx="13" hasCustomPrompt="1"/>
          </p:nvPr>
        </p:nvSpPr>
        <p:spPr>
          <a:xfrm>
            <a:off x="562033" y="574675"/>
            <a:ext cx="5533967" cy="1066800"/>
          </a:xfrm>
          <a:prstGeom prst="rect">
            <a:avLst/>
          </a:prstGeom>
        </p:spPr>
        <p:txBody>
          <a:bodyPr lIns="0" tIns="0" rIns="0" bIns="0"/>
          <a:lstStyle>
            <a:lvl1pPr marL="0" indent="0">
              <a:buFontTx/>
              <a:buNone/>
              <a:defRPr sz="2800">
                <a:solidFill>
                  <a:schemeClr val="tx1"/>
                </a:solidFill>
              </a:defRPr>
            </a:lvl1pPr>
          </a:lstStyle>
          <a:p>
            <a:r>
              <a:rPr lang="en-GB"/>
              <a:t>Heading sits here</a:t>
            </a:r>
          </a:p>
          <a:p>
            <a:r>
              <a:rPr lang="en-GB"/>
              <a:t>1-2 lines of copy 28pt</a:t>
            </a:r>
            <a:endParaRPr lang="en-US"/>
          </a:p>
        </p:txBody>
      </p:sp>
      <p:sp>
        <p:nvSpPr>
          <p:cNvPr id="7" name="Text Placeholder 2">
            <a:extLst>
              <a:ext uri="{FF2B5EF4-FFF2-40B4-BE49-F238E27FC236}">
                <a16:creationId xmlns:a16="http://schemas.microsoft.com/office/drawing/2014/main" id="{9EC1A71F-2256-88FB-1073-78B7D8E702C3}"/>
              </a:ext>
            </a:extLst>
          </p:cNvPr>
          <p:cNvSpPr>
            <a:spLocks noGrp="1"/>
          </p:cNvSpPr>
          <p:nvPr>
            <p:ph type="body" sz="quarter" idx="16" hasCustomPrompt="1"/>
          </p:nvPr>
        </p:nvSpPr>
        <p:spPr>
          <a:xfrm>
            <a:off x="571500" y="1812923"/>
            <a:ext cx="5533967" cy="1066800"/>
          </a:xfrm>
          <a:prstGeom prst="rect">
            <a:avLst/>
          </a:prstGeom>
        </p:spPr>
        <p:txBody>
          <a:bodyPr lIns="0" tIns="0" rIns="0" bIns="0"/>
          <a:lstStyle>
            <a:lvl1pPr marL="0" indent="0">
              <a:buFontTx/>
              <a:buNone/>
              <a:defRPr sz="2800" b="0" i="1">
                <a:solidFill>
                  <a:schemeClr val="tx1"/>
                </a:solidFill>
                <a:latin typeface="Times" pitchFamily="2" charset="0"/>
              </a:defRPr>
            </a:lvl1pPr>
          </a:lstStyle>
          <a:p>
            <a:r>
              <a:rPr lang="en-GB"/>
              <a:t>Presentation subheading </a:t>
            </a:r>
            <a:br>
              <a:rPr lang="en-GB"/>
            </a:br>
            <a:r>
              <a:rPr lang="en-GB"/>
              <a:t>can go over 2 lines 28pt</a:t>
            </a:r>
            <a:endParaRPr lang="en-US"/>
          </a:p>
        </p:txBody>
      </p:sp>
      <p:sp>
        <p:nvSpPr>
          <p:cNvPr id="6" name="Text Placeholder 3">
            <a:extLst>
              <a:ext uri="{FF2B5EF4-FFF2-40B4-BE49-F238E27FC236}">
                <a16:creationId xmlns:a16="http://schemas.microsoft.com/office/drawing/2014/main" id="{EA5ABDE1-C8DD-9C86-C1BA-029E99357DDA}"/>
              </a:ext>
            </a:extLst>
          </p:cNvPr>
          <p:cNvSpPr>
            <a:spLocks noGrp="1"/>
          </p:cNvSpPr>
          <p:nvPr>
            <p:ph type="body" sz="quarter" idx="15" hasCustomPrompt="1"/>
          </p:nvPr>
        </p:nvSpPr>
        <p:spPr>
          <a:xfrm>
            <a:off x="562033" y="3108324"/>
            <a:ext cx="5533967" cy="606425"/>
          </a:xfrm>
          <a:prstGeom prst="rect">
            <a:avLst/>
          </a:prstGeom>
        </p:spPr>
        <p:txBody>
          <a:bodyPr lIns="0" tIns="0" rIns="0" bIns="0"/>
          <a:lstStyle>
            <a:lvl1pPr marL="0" indent="0">
              <a:buFontTx/>
              <a:buNone/>
              <a:defRPr sz="1400">
                <a:solidFill>
                  <a:schemeClr val="tx1"/>
                </a:solidFill>
              </a:defRPr>
            </a:lvl1pPr>
          </a:lstStyle>
          <a:p>
            <a:r>
              <a:rPr lang="en-GB"/>
              <a:t>Presented by 14pt</a:t>
            </a:r>
            <a:endParaRPr lang="en-US"/>
          </a:p>
        </p:txBody>
      </p:sp>
      <p:sp>
        <p:nvSpPr>
          <p:cNvPr id="34" name="Text Placeholder 4">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724400" y="4204920"/>
            <a:ext cx="3502275" cy="414686"/>
          </a:xfrm>
          <a:prstGeom prst="rect">
            <a:avLst/>
          </a:prstGeom>
        </p:spPr>
        <p:txBody>
          <a:bodyPr anchor="b" anchorCtr="0"/>
          <a:lstStyle>
            <a:lvl1pPr marL="0" indent="0" algn="r">
              <a:buNone/>
              <a:defRPr sz="1400" b="1">
                <a:solidFill>
                  <a:schemeClr val="tx1"/>
                </a:solidFill>
              </a:defRPr>
            </a:lvl1pPr>
          </a:lstStyle>
          <a:p>
            <a:pPr lvl="0"/>
            <a:r>
              <a:rPr lang="en-GB" err="1"/>
              <a:t>sydney.edu.au</a:t>
            </a:r>
            <a:r>
              <a:rPr lang="en-GB"/>
              <a:t>/</a:t>
            </a:r>
            <a:r>
              <a:rPr lang="en-GB" err="1"/>
              <a:t>xxxxx</a:t>
            </a:r>
            <a:endParaRPr lang="en-US"/>
          </a:p>
        </p:txBody>
      </p:sp>
      <p:sp>
        <p:nvSpPr>
          <p:cNvPr id="8" name="TextBox 7">
            <a:extLst>
              <a:ext uri="{FF2B5EF4-FFF2-40B4-BE49-F238E27FC236}">
                <a16:creationId xmlns:a16="http://schemas.microsoft.com/office/drawing/2014/main" id="{262845E8-E21B-1585-9AF6-BBB77FE87561}"/>
              </a:ext>
            </a:extLst>
          </p:cNvPr>
          <p:cNvSpPr txBox="1"/>
          <p:nvPr userDrawn="1"/>
        </p:nvSpPr>
        <p:spPr>
          <a:xfrm rot="16200000">
            <a:off x="7940202" y="3646041"/>
            <a:ext cx="1830263" cy="169277"/>
          </a:xfrm>
          <a:prstGeom prst="rect">
            <a:avLst/>
          </a:prstGeom>
          <a:noFill/>
        </p:spPr>
        <p:txBody>
          <a:bodyPr wrap="square" rtlCol="0">
            <a:spAutoFit/>
          </a:bodyPr>
          <a:lstStyle/>
          <a:p>
            <a:r>
              <a:rPr lang="en-US" sz="500"/>
              <a:t>CRICOS 00026A    TEQSA PRV12057</a:t>
            </a:r>
          </a:p>
        </p:txBody>
      </p:sp>
      <p:pic>
        <p:nvPicPr>
          <p:cNvPr id="3" name="Picture 2" descr="The University of Sydney logo.">
            <a:extLst>
              <a:ext uri="{FF2B5EF4-FFF2-40B4-BE49-F238E27FC236}">
                <a16:creationId xmlns:a16="http://schemas.microsoft.com/office/drawing/2014/main" id="{5CEC8AC0-14A1-ACA5-5CDD-44E5169652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199" y="3846723"/>
            <a:ext cx="2133601" cy="858627"/>
          </a:xfrm>
          <a:prstGeom prst="rect">
            <a:avLst/>
          </a:prstGeom>
        </p:spPr>
      </p:pic>
    </p:spTree>
    <p:extLst>
      <p:ext uri="{BB962C8B-B14F-4D97-AF65-F5344CB8AC3E}">
        <p14:creationId xmlns:p14="http://schemas.microsoft.com/office/powerpoint/2010/main" val="881390796"/>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7B6FB2-6FB1-E8EE-71E2-F3031BBC4CFE}"/>
              </a:ext>
            </a:extLst>
          </p:cNvPr>
          <p:cNvSpPr>
            <a:spLocks noGrp="1"/>
          </p:cNvSpPr>
          <p:nvPr>
            <p:ph type="body" sz="quarter" idx="13" hasCustomPrompt="1"/>
          </p:nvPr>
        </p:nvSpPr>
        <p:spPr>
          <a:xfrm>
            <a:off x="562033" y="574675"/>
            <a:ext cx="5533967" cy="1066800"/>
          </a:xfrm>
          <a:prstGeom prst="rect">
            <a:avLst/>
          </a:prstGeom>
        </p:spPr>
        <p:txBody>
          <a:bodyPr lIns="0" tIns="0" rIns="0" bIns="0"/>
          <a:lstStyle>
            <a:lvl1pPr marL="0" indent="0">
              <a:buFontTx/>
              <a:buNone/>
              <a:defRPr sz="2800">
                <a:solidFill>
                  <a:schemeClr val="tx1"/>
                </a:solidFill>
              </a:defRPr>
            </a:lvl1pPr>
          </a:lstStyle>
          <a:p>
            <a:r>
              <a:rPr lang="en-GB"/>
              <a:t>Heading sits here</a:t>
            </a:r>
          </a:p>
          <a:p>
            <a:r>
              <a:rPr lang="en-GB"/>
              <a:t>1-2 lines of copy 28pt</a:t>
            </a:r>
            <a:endParaRPr lang="en-US"/>
          </a:p>
        </p:txBody>
      </p:sp>
      <p:sp>
        <p:nvSpPr>
          <p:cNvPr id="7" name="Text Placeholder 2">
            <a:extLst>
              <a:ext uri="{FF2B5EF4-FFF2-40B4-BE49-F238E27FC236}">
                <a16:creationId xmlns:a16="http://schemas.microsoft.com/office/drawing/2014/main" id="{C73DE4E7-C9AA-0998-373D-DCFBF8D610D2}"/>
              </a:ext>
            </a:extLst>
          </p:cNvPr>
          <p:cNvSpPr>
            <a:spLocks noGrp="1"/>
          </p:cNvSpPr>
          <p:nvPr>
            <p:ph type="body" sz="quarter" idx="15" hasCustomPrompt="1"/>
          </p:nvPr>
        </p:nvSpPr>
        <p:spPr>
          <a:xfrm>
            <a:off x="562033" y="1813272"/>
            <a:ext cx="5533967" cy="1901478"/>
          </a:xfrm>
          <a:prstGeom prst="rect">
            <a:avLst/>
          </a:prstGeom>
        </p:spPr>
        <p:txBody>
          <a:bodyPr lIns="0" tIns="0" rIns="0" bIns="0"/>
          <a:lstStyle>
            <a:lvl1pPr marL="0" indent="0">
              <a:buFontTx/>
              <a:buNone/>
              <a:defRPr sz="1400">
                <a:solidFill>
                  <a:schemeClr val="tx1"/>
                </a:solidFill>
              </a:defRPr>
            </a:lvl1pPr>
          </a:lstStyle>
          <a:p>
            <a:r>
              <a:rPr lang="en-GB"/>
              <a:t>Presented by 14pt</a:t>
            </a:r>
            <a:endParaRPr lang="en-US"/>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724400" y="4204920"/>
            <a:ext cx="3502275" cy="414686"/>
          </a:xfrm>
          <a:prstGeom prst="rect">
            <a:avLst/>
          </a:prstGeom>
        </p:spPr>
        <p:txBody>
          <a:bodyPr anchor="b" anchorCtr="0"/>
          <a:lstStyle>
            <a:lvl1pPr marL="0" indent="0" algn="r">
              <a:buNone/>
              <a:defRPr sz="1400" b="1">
                <a:solidFill>
                  <a:schemeClr val="tx1"/>
                </a:solidFill>
              </a:defRPr>
            </a:lvl1pPr>
          </a:lstStyle>
          <a:p>
            <a:pPr lvl="0"/>
            <a:r>
              <a:rPr lang="en-GB" err="1"/>
              <a:t>sydney.edu.au</a:t>
            </a:r>
            <a:r>
              <a:rPr lang="en-GB"/>
              <a:t>/</a:t>
            </a:r>
            <a:r>
              <a:rPr lang="en-GB" err="1"/>
              <a:t>xxxxx</a:t>
            </a:r>
            <a:endParaRPr lang="en-US"/>
          </a:p>
        </p:txBody>
      </p:sp>
      <p:sp>
        <p:nvSpPr>
          <p:cNvPr id="2" name="Text Placeholder 5">
            <a:extLst>
              <a:ext uri="{FF2B5EF4-FFF2-40B4-BE49-F238E27FC236}">
                <a16:creationId xmlns:a16="http://schemas.microsoft.com/office/drawing/2014/main" id="{BD0328F7-E70B-70FE-8296-A6A9465B3C0D}"/>
              </a:ext>
            </a:extLst>
          </p:cNvPr>
          <p:cNvSpPr txBox="1"/>
          <p:nvPr userDrawn="1"/>
        </p:nvSpPr>
        <p:spPr>
          <a:xfrm rot="16200000">
            <a:off x="7940202" y="3646041"/>
            <a:ext cx="1830263" cy="169277"/>
          </a:xfrm>
          <a:prstGeom prst="rect">
            <a:avLst/>
          </a:prstGeom>
          <a:noFill/>
        </p:spPr>
        <p:txBody>
          <a:bodyPr wrap="square" rtlCol="0">
            <a:spAutoFit/>
          </a:bodyPr>
          <a:lstStyle/>
          <a:p>
            <a:r>
              <a:rPr lang="en-US" sz="500"/>
              <a:t>CRICOS 00026A    TEQSA PRV12057</a:t>
            </a:r>
          </a:p>
        </p:txBody>
      </p:sp>
      <p:pic>
        <p:nvPicPr>
          <p:cNvPr id="3" name="Picture 2" descr="The University of Sydney logo">
            <a:extLst>
              <a:ext uri="{FF2B5EF4-FFF2-40B4-BE49-F238E27FC236}">
                <a16:creationId xmlns:a16="http://schemas.microsoft.com/office/drawing/2014/main" id="{A4B46FFC-7C15-19B6-2406-40EAE0220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199" y="3846723"/>
            <a:ext cx="2133601" cy="858627"/>
          </a:xfrm>
          <a:prstGeom prst="rect">
            <a:avLst/>
          </a:prstGeom>
        </p:spPr>
      </p:pic>
    </p:spTree>
    <p:extLst>
      <p:ext uri="{BB962C8B-B14F-4D97-AF65-F5344CB8AC3E}">
        <p14:creationId xmlns:p14="http://schemas.microsoft.com/office/powerpoint/2010/main" val="4246580503"/>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image 1">
    <p:bg>
      <p:bgRef idx="1001">
        <a:schemeClr val="bg1"/>
      </p:bgRef>
    </p:bg>
    <p:spTree>
      <p:nvGrpSpPr>
        <p:cNvPr id="1" name=""/>
        <p:cNvGrpSpPr/>
        <p:nvPr/>
      </p:nvGrpSpPr>
      <p:grpSpPr>
        <a:xfrm>
          <a:off x="0" y="0"/>
          <a:ext cx="0" cy="0"/>
          <a:chOff x="0" y="0"/>
          <a:chExt cx="0" cy="0"/>
        </a:xfrm>
      </p:grpSpPr>
      <p:pic>
        <p:nvPicPr>
          <p:cNvPr id="8" name="object 7">
            <a:extLst>
              <a:ext uri="{FF2B5EF4-FFF2-40B4-BE49-F238E27FC236}">
                <a16:creationId xmlns:a16="http://schemas.microsoft.com/office/drawing/2014/main" id="{5682CEC0-2F2F-E2FD-4FDE-2AF1F4D1AE55}"/>
              </a:ext>
              <a:ext uri="{C183D7F6-B498-43B3-948B-1728B52AA6E4}">
                <adec:decorative xmlns:adec="http://schemas.microsoft.com/office/drawing/2017/decorative" val="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1310" y="0"/>
            <a:ext cx="915531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C47DEEFA-5339-4AD2-D9EA-58DE0155F2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627" y="3613177"/>
            <a:ext cx="1472914" cy="592746"/>
          </a:xfrm>
          <a:prstGeom prst="rect">
            <a:avLst/>
          </a:prstGeom>
        </p:spPr>
      </p:pic>
    </p:spTree>
    <p:extLst>
      <p:ext uri="{BB962C8B-B14F-4D97-AF65-F5344CB8AC3E}">
        <p14:creationId xmlns:p14="http://schemas.microsoft.com/office/powerpoint/2010/main" val="3902171286"/>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image 1">
    <p:bg>
      <p:bgRef idx="1001">
        <a:schemeClr val="bg1"/>
      </p:bgRef>
    </p:bg>
    <p:spTree>
      <p:nvGrpSpPr>
        <p:cNvPr id="1" name=""/>
        <p:cNvGrpSpPr/>
        <p:nvPr/>
      </p:nvGrpSpPr>
      <p:grpSpPr>
        <a:xfrm>
          <a:off x="0" y="0"/>
          <a:ext cx="0" cy="0"/>
          <a:chOff x="0" y="0"/>
          <a:chExt cx="0" cy="0"/>
        </a:xfrm>
      </p:grpSpPr>
      <p:pic>
        <p:nvPicPr>
          <p:cNvPr id="4" name="object 6">
            <a:extLst>
              <a:ext uri="{FF2B5EF4-FFF2-40B4-BE49-F238E27FC236}">
                <a16:creationId xmlns:a16="http://schemas.microsoft.com/office/drawing/2014/main" id="{351BF546-A7D6-4DDD-D34D-2811CA1DFCD1}"/>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88E40B0-6E43-869A-2E63-95218343E18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793" y="3456111"/>
            <a:ext cx="1863207" cy="749812"/>
          </a:xfrm>
          <a:prstGeom prst="rect">
            <a:avLst/>
          </a:prstGeom>
        </p:spPr>
      </p:pic>
    </p:spTree>
    <p:extLst>
      <p:ext uri="{BB962C8B-B14F-4D97-AF65-F5344CB8AC3E}">
        <p14:creationId xmlns:p14="http://schemas.microsoft.com/office/powerpoint/2010/main" val="1374764900"/>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Title Slide image 1">
    <p:bg>
      <p:bgRef idx="1001">
        <a:schemeClr val="bg1"/>
      </p:bgRef>
    </p:bg>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A9A93A07-E57F-5770-834F-CFEF4A2F1EA7}"/>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8021"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78385511-A032-5FD0-284E-2BDF25D32FC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793" y="3456111"/>
            <a:ext cx="1863207" cy="749812"/>
          </a:xfrm>
          <a:prstGeom prst="rect">
            <a:avLst/>
          </a:prstGeom>
        </p:spPr>
      </p:pic>
    </p:spTree>
    <p:extLst>
      <p:ext uri="{BB962C8B-B14F-4D97-AF65-F5344CB8AC3E}">
        <p14:creationId xmlns:p14="http://schemas.microsoft.com/office/powerpoint/2010/main" val="2419446234"/>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Title Slide image 1">
    <p:bg>
      <p:bgRef idx="1001">
        <a:schemeClr val="bg1"/>
      </p:bgRef>
    </p:bg>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3F48FE3D-1F01-EEB6-6A4A-4F4B29D064A5}"/>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object 6">
            <a:extLst>
              <a:ext uri="{FF2B5EF4-FFF2-40B4-BE49-F238E27FC236}">
                <a16:creationId xmlns:a16="http://schemas.microsoft.com/office/drawing/2014/main" id="{663CD1C2-E224-8DF3-9A0D-E3EFD27C13FF}"/>
              </a:ext>
              <a:ext uri="{C183D7F6-B498-43B3-948B-1728B52AA6E4}">
                <adec:decorative xmlns:adec="http://schemas.microsoft.com/office/drawing/2017/decorative" val="1"/>
              </a:ext>
            </a:extLst>
          </p:cNvPr>
          <p:cNvSpPr/>
          <p:nvPr userDrawn="1"/>
        </p:nvSpPr>
        <p:spPr>
          <a:xfrm>
            <a:off x="0" y="571500"/>
            <a:ext cx="4572000" cy="4000500"/>
          </a:xfrm>
          <a:custGeom>
            <a:avLst/>
            <a:gdLst/>
            <a:ahLst/>
            <a:cxnLst/>
            <a:rect l="l" t="t" r="r" b="b"/>
            <a:pathLst>
              <a:path w="4572000" h="4000500">
                <a:moveTo>
                  <a:pt x="4572000" y="0"/>
                </a:moveTo>
                <a:lnTo>
                  <a:pt x="0" y="0"/>
                </a:lnTo>
                <a:lnTo>
                  <a:pt x="0" y="4000500"/>
                </a:lnTo>
                <a:lnTo>
                  <a:pt x="4572000" y="4000500"/>
                </a:lnTo>
                <a:lnTo>
                  <a:pt x="4572000" y="0"/>
                </a:lnTo>
                <a:close/>
              </a:path>
            </a:pathLst>
          </a:custGeom>
          <a:solidFill>
            <a:schemeClr val="accent1"/>
          </a:solidFill>
        </p:spPr>
        <p:txBody>
          <a:bodyPr wrap="square" lIns="0" tIns="0" rIns="0" bIns="0" rtlCol="0"/>
          <a:lstStyle/>
          <a:p>
            <a:endParaRPr>
              <a:solidFill>
                <a:schemeClr val="tx1"/>
              </a:solidFill>
            </a:endParaRPr>
          </a:p>
        </p:txBody>
      </p:sp>
      <p:sp>
        <p:nvSpPr>
          <p:cNvPr id="20" name="Title 1">
            <a:extLst>
              <a:ext uri="{FF2B5EF4-FFF2-40B4-BE49-F238E27FC236}">
                <a16:creationId xmlns:a16="http://schemas.microsoft.com/office/drawing/2014/main" id="{DEC0E1D8-33A4-65CC-8895-783ED3E74183}"/>
              </a:ext>
            </a:extLst>
          </p:cNvPr>
          <p:cNvSpPr>
            <a:spLocks noGrp="1"/>
          </p:cNvSpPr>
          <p:nvPr>
            <p:ph type="title" hasCustomPrompt="1"/>
          </p:nvPr>
        </p:nvSpPr>
        <p:spPr>
          <a:xfrm>
            <a:off x="468137" y="937577"/>
            <a:ext cx="3966985" cy="946577"/>
          </a:xfrm>
          <a:prstGeom prst="rect">
            <a:avLst/>
          </a:prstGeom>
        </p:spPr>
        <p:txBody>
          <a:bodyPr/>
          <a:lstStyle>
            <a:lvl1pPr>
              <a:defRPr sz="2800">
                <a:solidFill>
                  <a:schemeClr val="tx1"/>
                </a:solidFill>
              </a:defRPr>
            </a:lvl1pPr>
          </a:lstStyle>
          <a:p>
            <a:r>
              <a:rPr lang="en-GB"/>
              <a:t>Heading sits here 28pt</a:t>
            </a:r>
            <a:endParaRPr lang="en-US"/>
          </a:p>
        </p:txBody>
      </p:sp>
      <p:sp>
        <p:nvSpPr>
          <p:cNvPr id="23" name="Text Placeholder 2">
            <a:extLst>
              <a:ext uri="{FF2B5EF4-FFF2-40B4-BE49-F238E27FC236}">
                <a16:creationId xmlns:a16="http://schemas.microsoft.com/office/drawing/2014/main" id="{C9C36DF5-DD75-D71F-723C-8EF6CC84B88A}"/>
              </a:ext>
            </a:extLst>
          </p:cNvPr>
          <p:cNvSpPr>
            <a:spLocks noGrp="1"/>
          </p:cNvSpPr>
          <p:nvPr>
            <p:ph type="body" sz="quarter" idx="14" hasCustomPrompt="1"/>
          </p:nvPr>
        </p:nvSpPr>
        <p:spPr>
          <a:xfrm>
            <a:off x="457627" y="1981961"/>
            <a:ext cx="3966984" cy="753789"/>
          </a:xfrm>
          <a:prstGeom prst="rect">
            <a:avLst/>
          </a:prstGeom>
        </p:spPr>
        <p:txBody>
          <a:bodyPr/>
          <a:lstStyle>
            <a:lvl1pPr marL="0" indent="0">
              <a:buNone/>
              <a:defRPr sz="1400">
                <a:solidFill>
                  <a:schemeClr val="tx1"/>
                </a:solidFill>
              </a:defRPr>
            </a:lvl1pPr>
            <a:lvl2pPr>
              <a:defRPr sz="1400"/>
            </a:lvl2pPr>
            <a:lvl3pPr>
              <a:defRPr sz="1400"/>
            </a:lvl3pPr>
            <a:lvl4pPr>
              <a:defRPr sz="1400"/>
            </a:lvl4pPr>
            <a:lvl5pPr>
              <a:defRPr sz="1400"/>
            </a:lvl5pPr>
          </a:lstStyle>
          <a:p>
            <a:pPr marL="12700" marR="5080">
              <a:lnSpc>
                <a:spcPct val="100000"/>
              </a:lnSpc>
              <a:spcBef>
                <a:spcPts val="100"/>
              </a:spcBef>
            </a:pPr>
            <a:r>
              <a:rPr lang="en-AU" sz="1400">
                <a:latin typeface="Arial"/>
                <a:cs typeface="Arial"/>
              </a:rPr>
              <a:t>Intro</a:t>
            </a:r>
            <a:r>
              <a:rPr lang="en-AU" sz="1400" spc="-20">
                <a:latin typeface="Arial"/>
                <a:cs typeface="Arial"/>
              </a:rPr>
              <a:t> </a:t>
            </a:r>
            <a:r>
              <a:rPr lang="en-AU" sz="1400">
                <a:latin typeface="Arial"/>
                <a:cs typeface="Arial"/>
              </a:rPr>
              <a:t>text</a:t>
            </a:r>
            <a:r>
              <a:rPr lang="en-AU" sz="1400" spc="-5">
                <a:latin typeface="Arial"/>
                <a:cs typeface="Arial"/>
              </a:rPr>
              <a:t> </a:t>
            </a:r>
            <a:r>
              <a:rPr lang="en-AU" sz="1400">
                <a:latin typeface="Arial"/>
                <a:cs typeface="Arial"/>
              </a:rPr>
              <a:t>14pt,</a:t>
            </a:r>
            <a:r>
              <a:rPr lang="en-AU" sz="1400" spc="-15">
                <a:latin typeface="Arial"/>
                <a:cs typeface="Arial"/>
              </a:rPr>
              <a:t> </a:t>
            </a:r>
            <a:r>
              <a:rPr lang="en-AU" sz="1400">
                <a:latin typeface="Arial"/>
                <a:cs typeface="Arial"/>
              </a:rPr>
              <a:t>to</a:t>
            </a:r>
            <a:r>
              <a:rPr lang="en-AU" sz="1400" spc="-5">
                <a:latin typeface="Arial"/>
                <a:cs typeface="Arial"/>
              </a:rPr>
              <a:t> </a:t>
            </a:r>
            <a:r>
              <a:rPr lang="en-AU" sz="1400">
                <a:latin typeface="Arial"/>
                <a:cs typeface="Arial"/>
              </a:rPr>
              <a:t>sit</a:t>
            </a:r>
            <a:r>
              <a:rPr lang="en-AU" sz="1400" spc="-10">
                <a:latin typeface="Arial"/>
                <a:cs typeface="Arial"/>
              </a:rPr>
              <a:t> </a:t>
            </a:r>
            <a:r>
              <a:rPr lang="en-AU" sz="1400">
                <a:latin typeface="Arial"/>
                <a:cs typeface="Arial"/>
              </a:rPr>
              <a:t>here.</a:t>
            </a:r>
            <a:r>
              <a:rPr lang="en-AU" sz="1400" spc="-10">
                <a:latin typeface="Arial"/>
                <a:cs typeface="Arial"/>
              </a:rPr>
              <a:t> </a:t>
            </a:r>
            <a:br>
              <a:rPr lang="en-AU" sz="1400" spc="-10">
                <a:latin typeface="Arial"/>
                <a:cs typeface="Arial"/>
              </a:rPr>
            </a:br>
            <a:r>
              <a:rPr lang="en-AU" sz="1400">
                <a:latin typeface="Arial"/>
                <a:cs typeface="Arial"/>
              </a:rPr>
              <a:t>2–3</a:t>
            </a:r>
            <a:r>
              <a:rPr lang="en-AU" sz="1400" spc="-10">
                <a:latin typeface="Arial"/>
                <a:cs typeface="Arial"/>
              </a:rPr>
              <a:t> lines </a:t>
            </a:r>
            <a:r>
              <a:rPr lang="en-AU" sz="1400">
                <a:latin typeface="Arial"/>
                <a:cs typeface="Arial"/>
              </a:rPr>
              <a:t>of</a:t>
            </a:r>
            <a:r>
              <a:rPr lang="en-AU" sz="1400" spc="-15">
                <a:latin typeface="Arial"/>
                <a:cs typeface="Arial"/>
              </a:rPr>
              <a:t> </a:t>
            </a:r>
            <a:r>
              <a:rPr lang="en-AU" sz="1400" spc="-25">
                <a:latin typeface="Arial"/>
                <a:cs typeface="Arial"/>
              </a:rPr>
              <a:t>copy.</a:t>
            </a:r>
            <a:r>
              <a:rPr lang="en-AU" sz="1400" spc="-80">
                <a:latin typeface="Arial"/>
                <a:cs typeface="Arial"/>
              </a:rPr>
              <a:t> </a:t>
            </a:r>
            <a:r>
              <a:rPr lang="en-AU" sz="1400">
                <a:latin typeface="Arial"/>
                <a:cs typeface="Arial"/>
              </a:rPr>
              <a:t>Am </a:t>
            </a:r>
            <a:r>
              <a:rPr lang="en-AU" sz="1400" err="1">
                <a:latin typeface="Arial"/>
                <a:cs typeface="Arial"/>
              </a:rPr>
              <a:t>quo’xnkaln</a:t>
            </a:r>
            <a:r>
              <a:rPr lang="en-AU" sz="1400" spc="-10">
                <a:latin typeface="Arial"/>
                <a:cs typeface="Arial"/>
              </a:rPr>
              <a:t> </a:t>
            </a:r>
            <a:r>
              <a:rPr lang="en-AU" sz="1400" err="1">
                <a:latin typeface="Arial"/>
                <a:cs typeface="Arial"/>
              </a:rPr>
              <a:t>ium</a:t>
            </a:r>
            <a:r>
              <a:rPr lang="en-AU" sz="1400" spc="-10">
                <a:latin typeface="Arial"/>
                <a:cs typeface="Arial"/>
              </a:rPr>
              <a:t> </a:t>
            </a:r>
            <a:r>
              <a:rPr lang="en-AU" sz="1400" err="1">
                <a:latin typeface="Arial"/>
                <a:cs typeface="Arial"/>
              </a:rPr>
              <a:t>aute</a:t>
            </a:r>
            <a:r>
              <a:rPr lang="en-AU" sz="1400" spc="-5">
                <a:latin typeface="Arial"/>
                <a:cs typeface="Arial"/>
              </a:rPr>
              <a:t> </a:t>
            </a:r>
            <a:r>
              <a:rPr lang="en-AU" sz="1400" spc="-10" err="1">
                <a:latin typeface="Arial"/>
                <a:cs typeface="Arial"/>
              </a:rPr>
              <a:t>fuidesteI</a:t>
            </a:r>
            <a:r>
              <a:rPr lang="en-AU" sz="1400" spc="-10">
                <a:latin typeface="Arial"/>
                <a:cs typeface="Arial"/>
              </a:rPr>
              <a:t> </a:t>
            </a:r>
            <a:r>
              <a:rPr lang="en-AU" sz="1400" err="1">
                <a:latin typeface="Arial"/>
                <a:cs typeface="Arial"/>
              </a:rPr>
              <a:t>eces</a:t>
            </a:r>
            <a:r>
              <a:rPr lang="en-AU" sz="1400">
                <a:latin typeface="Arial"/>
                <a:cs typeface="Arial"/>
              </a:rPr>
              <a:t>,</a:t>
            </a:r>
            <a:r>
              <a:rPr lang="en-AU" sz="1400" spc="-15">
                <a:latin typeface="Arial"/>
                <a:cs typeface="Arial"/>
              </a:rPr>
              <a:t> </a:t>
            </a:r>
            <a:r>
              <a:rPr lang="en-AU" sz="1400">
                <a:latin typeface="Arial"/>
                <a:cs typeface="Arial"/>
              </a:rPr>
              <a:t>Cas</a:t>
            </a:r>
            <a:r>
              <a:rPr lang="en-AU" sz="1400" spc="-15">
                <a:latin typeface="Arial"/>
                <a:cs typeface="Arial"/>
              </a:rPr>
              <a:t> </a:t>
            </a:r>
            <a:r>
              <a:rPr lang="en-AU" sz="1400" err="1">
                <a:latin typeface="Arial"/>
                <a:cs typeface="Arial"/>
              </a:rPr>
              <a:t>cus</a:t>
            </a:r>
            <a:r>
              <a:rPr lang="en-AU" sz="1400" spc="-10">
                <a:latin typeface="Arial"/>
                <a:cs typeface="Arial"/>
              </a:rPr>
              <a:t> </a:t>
            </a:r>
            <a:r>
              <a:rPr lang="en-AU" sz="1400" err="1">
                <a:latin typeface="Arial"/>
                <a:cs typeface="Arial"/>
              </a:rPr>
              <a:t>aus</a:t>
            </a:r>
            <a:r>
              <a:rPr lang="en-AU" sz="1400" spc="-15">
                <a:latin typeface="Arial"/>
                <a:cs typeface="Arial"/>
              </a:rPr>
              <a:t> </a:t>
            </a:r>
            <a:r>
              <a:rPr lang="en-AU" sz="1400" spc="-10" err="1">
                <a:latin typeface="Arial"/>
                <a:cs typeface="Arial"/>
              </a:rPr>
              <a:t>opubli</a:t>
            </a:r>
            <a:r>
              <a:rPr lang="en-AU" sz="1400" spc="-10">
                <a:latin typeface="Arial"/>
                <a:cs typeface="Arial"/>
              </a:rPr>
              <a:t>.</a:t>
            </a:r>
            <a:endParaRPr lang="en-AU" sz="1400">
              <a:latin typeface="Arial"/>
              <a:cs typeface="Arial"/>
            </a:endParaRPr>
          </a:p>
        </p:txBody>
      </p:sp>
      <p:sp>
        <p:nvSpPr>
          <p:cNvPr id="34" name="Text Placeholder 3">
            <a:extLst>
              <a:ext uri="{FF2B5EF4-FFF2-40B4-BE49-F238E27FC236}">
                <a16:creationId xmlns:a16="http://schemas.microsoft.com/office/drawing/2014/main" id="{3294DCB0-B5EC-D044-C287-CD623136A7AF}"/>
              </a:ext>
            </a:extLst>
          </p:cNvPr>
          <p:cNvSpPr>
            <a:spLocks noGrp="1"/>
          </p:cNvSpPr>
          <p:nvPr>
            <p:ph type="body" sz="quarter" idx="12" hasCustomPrompt="1"/>
          </p:nvPr>
        </p:nvSpPr>
        <p:spPr>
          <a:xfrm>
            <a:off x="468137" y="2787410"/>
            <a:ext cx="3502275" cy="414686"/>
          </a:xfrm>
          <a:prstGeom prst="rect">
            <a:avLst/>
          </a:prstGeom>
        </p:spPr>
        <p:txBody>
          <a:bodyPr anchor="b" anchorCtr="0"/>
          <a:lstStyle>
            <a:lvl1pPr marL="0" indent="0" algn="l">
              <a:buNone/>
              <a:defRPr sz="1400" b="1">
                <a:solidFill>
                  <a:schemeClr val="tx1"/>
                </a:solidFill>
              </a:defRPr>
            </a:lvl1pPr>
          </a:lstStyle>
          <a:p>
            <a:pPr lvl="0"/>
            <a:r>
              <a:rPr lang="en-GB" err="1"/>
              <a:t>sydney.edu.au</a:t>
            </a:r>
            <a:r>
              <a:rPr lang="en-GB"/>
              <a:t>/</a:t>
            </a:r>
            <a:r>
              <a:rPr lang="en-GB" err="1"/>
              <a:t>xxxxx</a:t>
            </a:r>
            <a:endParaRPr lang="en-US"/>
          </a:p>
        </p:txBody>
      </p:sp>
      <p:sp>
        <p:nvSpPr>
          <p:cNvPr id="2" name="TextBox 5">
            <a:extLst>
              <a:ext uri="{FF2B5EF4-FFF2-40B4-BE49-F238E27FC236}">
                <a16:creationId xmlns:a16="http://schemas.microsoft.com/office/drawing/2014/main" id="{CC6CB602-C08B-320B-4B19-B03FD0E5432F}"/>
              </a:ext>
            </a:extLst>
          </p:cNvPr>
          <p:cNvSpPr txBox="1"/>
          <p:nvPr userDrawn="1"/>
        </p:nvSpPr>
        <p:spPr>
          <a:xfrm rot="16200000">
            <a:off x="3535157" y="3553180"/>
            <a:ext cx="1830263" cy="169277"/>
          </a:xfrm>
          <a:prstGeom prst="rect">
            <a:avLst/>
          </a:prstGeom>
          <a:noFill/>
        </p:spPr>
        <p:txBody>
          <a:bodyPr wrap="square" rtlCol="0">
            <a:spAutoFit/>
          </a:bodyPr>
          <a:lstStyle/>
          <a:p>
            <a:r>
              <a:rPr lang="en-US" sz="500"/>
              <a:t>CRICOS 00026A    TEQSA PRV12057</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7AA98C7D-9831-1835-D0A4-64EA082BFC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2793" y="3456111"/>
            <a:ext cx="1863207" cy="749812"/>
          </a:xfrm>
          <a:prstGeom prst="rect">
            <a:avLst/>
          </a:prstGeom>
        </p:spPr>
      </p:pic>
    </p:spTree>
    <p:extLst>
      <p:ext uri="{BB962C8B-B14F-4D97-AF65-F5344CB8AC3E}">
        <p14:creationId xmlns:p14="http://schemas.microsoft.com/office/powerpoint/2010/main" val="1430078581"/>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Acknowledgement of Country 1-light">
    <p:bg>
      <p:bgPr>
        <a:solidFill>
          <a:schemeClr val="bg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A4A031B-81B7-43E9-D4FB-AF1716EB702F}"/>
              </a:ext>
            </a:extLst>
          </p:cNvPr>
          <p:cNvSpPr txBox="1"/>
          <p:nvPr userDrawn="1"/>
        </p:nvSpPr>
        <p:spPr>
          <a:xfrm>
            <a:off x="577851" y="985576"/>
            <a:ext cx="5518149" cy="1674817"/>
          </a:xfrm>
          <a:prstGeom prst="rect">
            <a:avLst/>
          </a:prstGeom>
        </p:spPr>
        <p:txBody>
          <a:bodyPr vert="horz" wrap="square" lIns="0" tIns="12700" rIns="0" bIns="0" rtlCol="0">
            <a:spAutoFit/>
          </a:bodyPr>
          <a:lstStyle/>
          <a:p>
            <a:pPr marL="21590" marR="5080" indent="-9525" algn="l">
              <a:lnSpc>
                <a:spcPct val="100000"/>
              </a:lnSpc>
              <a:spcBef>
                <a:spcPts val="100"/>
              </a:spcBef>
            </a:pPr>
            <a:r>
              <a:rPr lang="en-AU" sz="1800">
                <a:solidFill>
                  <a:schemeClr val="tx2"/>
                </a:solidFill>
                <a:latin typeface="Arial"/>
                <a:cs typeface="Arial"/>
              </a:rPr>
              <a:t>We recognise and pay respect to the Elders and communities – past, present, and emerging – of the lands that the University of Sydney's campuses stand on. For thousands of years they have shared and exchanged knowledges across innumerable generations for the benefit of all.</a:t>
            </a:r>
          </a:p>
        </p:txBody>
      </p:sp>
      <p:pic>
        <p:nvPicPr>
          <p:cNvPr id="3" name="Picture 2">
            <a:extLst>
              <a:ext uri="{FF2B5EF4-FFF2-40B4-BE49-F238E27FC236}">
                <a16:creationId xmlns:a16="http://schemas.microsoft.com/office/drawing/2014/main" id="{78460F6D-4682-50F0-2433-499A803C10DA}"/>
              </a:ext>
            </a:extLst>
          </p:cNvPr>
          <p:cNvPicPr>
            <a:picLocks noChangeAspect="1"/>
          </p:cNvPicPr>
          <p:nvPr userDrawn="1"/>
        </p:nvPicPr>
        <p:blipFill>
          <a:blip r:embed="rId2"/>
          <a:stretch>
            <a:fillRect/>
          </a:stretch>
        </p:blipFill>
        <p:spPr>
          <a:xfrm>
            <a:off x="583941" y="3611228"/>
            <a:ext cx="1558620" cy="548204"/>
          </a:xfrm>
          <a:prstGeom prst="rect">
            <a:avLst/>
          </a:prstGeom>
        </p:spPr>
      </p:pic>
    </p:spTree>
    <p:extLst>
      <p:ext uri="{BB962C8B-B14F-4D97-AF65-F5344CB8AC3E}">
        <p14:creationId xmlns:p14="http://schemas.microsoft.com/office/powerpoint/2010/main" val="236892511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theme" Target="../theme/theme2.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theme" Target="../theme/theme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2493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707" r:id="rId7"/>
    <p:sldLayoutId id="2147483747" r:id="rId8"/>
  </p:sldLayoutIdLst>
  <p:hf hdr="0" ftr="0" dt="0"/>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7850" y="514350"/>
            <a:ext cx="7988300" cy="369332"/>
          </a:xfrm>
          <a:prstGeom prst="rect">
            <a:avLst/>
          </a:prstGeom>
        </p:spPr>
        <p:txBody>
          <a:bodyPr wrap="square" lIns="0" tIns="0" rIns="0" bIns="0">
            <a:spAutoFit/>
          </a:bodyPr>
          <a:lstStyle>
            <a:lvl1pPr>
              <a:defRPr sz="2400" b="0" i="0">
                <a:solidFill>
                  <a:srgbClr val="E64626"/>
                </a:solidFill>
                <a:latin typeface="Times New Roman"/>
                <a:cs typeface="Times New Roman"/>
              </a:defRPr>
            </a:lvl1pPr>
          </a:lstStyle>
          <a:p>
            <a:r>
              <a:rPr lang="en-AU"/>
              <a:t>Click to add title</a:t>
            </a:r>
            <a:endParaRPr/>
          </a:p>
        </p:txBody>
      </p:sp>
      <p:sp>
        <p:nvSpPr>
          <p:cNvPr id="3" name="Placeholder 2"/>
          <p:cNvSpPr>
            <a:spLocks noGrp="1"/>
          </p:cNvSpPr>
          <p:nvPr>
            <p:ph type="body" idx="1"/>
          </p:nvPr>
        </p:nvSpPr>
        <p:spPr>
          <a:xfrm>
            <a:off x="1897466" y="1276350"/>
            <a:ext cx="6673850" cy="2762251"/>
          </a:xfrm>
          <a:prstGeom prst="rect">
            <a:avLst/>
          </a:prstGeom>
        </p:spPr>
        <p:txBody>
          <a:bodyPr wrap="square" lIns="0" tIns="0" rIns="0" bIns="0">
            <a:noAutofit/>
          </a:bodyPr>
          <a:lstStyle>
            <a:lvl1pPr>
              <a:defRPr sz="1000" b="0" i="0">
                <a:solidFill>
                  <a:srgbClr val="3C3C3B"/>
                </a:solidFill>
                <a:latin typeface="Arial"/>
                <a:cs typeface="Arial"/>
              </a:defRPr>
            </a:lvl1pPr>
          </a:lstStyle>
          <a:p>
            <a:pPr marL="171450" indent="-171450">
              <a:buClr>
                <a:schemeClr val="tx2"/>
              </a:buClr>
              <a:buFont typeface="System Font Regular"/>
              <a:buChar char="-"/>
            </a:pPr>
            <a:r>
              <a:rPr lang="en-GB" sz="1000">
                <a:solidFill>
                  <a:schemeClr val="tx2"/>
                </a:solidFill>
                <a:latin typeface="+mn-lt"/>
              </a:rPr>
              <a:t>Click to edit Master text styles</a:t>
            </a:r>
          </a:p>
          <a:p>
            <a:pPr marL="628650" lvl="1" indent="-171450">
              <a:buClr>
                <a:schemeClr val="tx2"/>
              </a:buClr>
              <a:buFont typeface="System Font Regular"/>
              <a:buChar char="-"/>
            </a:pPr>
            <a:r>
              <a:rPr lang="en-GB" sz="1000">
                <a:solidFill>
                  <a:schemeClr val="tx2"/>
                </a:solidFill>
                <a:latin typeface="+mn-lt"/>
              </a:rPr>
              <a:t>Second level</a:t>
            </a:r>
          </a:p>
          <a:p>
            <a:pPr marL="1085850" lvl="2" indent="-171450">
              <a:buClr>
                <a:schemeClr val="tx2"/>
              </a:buClr>
              <a:buFont typeface="System Font Regular"/>
              <a:buChar char="-"/>
            </a:pPr>
            <a:r>
              <a:rPr lang="en-GB" sz="1000">
                <a:solidFill>
                  <a:schemeClr val="tx2"/>
                </a:solidFill>
                <a:latin typeface="+mn-lt"/>
              </a:rPr>
              <a:t>Third level</a:t>
            </a:r>
          </a:p>
          <a:p>
            <a:pPr marL="1543050" lvl="3" indent="-171450">
              <a:buClr>
                <a:schemeClr val="tx2"/>
              </a:buClr>
              <a:buFont typeface="System Font Regular"/>
              <a:buChar char="-"/>
            </a:pPr>
            <a:r>
              <a:rPr lang="en-GB" sz="1000">
                <a:solidFill>
                  <a:schemeClr val="tx2"/>
                </a:solidFill>
                <a:latin typeface="+mn-lt"/>
              </a:rPr>
              <a:t>Fourth level</a:t>
            </a:r>
          </a:p>
          <a:p>
            <a:pPr marL="2000250" lvl="4" indent="-171450">
              <a:buClr>
                <a:schemeClr val="tx2"/>
              </a:buClr>
              <a:buFont typeface="System Font Regular"/>
              <a:buChar char="-"/>
            </a:pPr>
            <a:r>
              <a:rPr lang="en-GB" sz="1000">
                <a:solidFill>
                  <a:schemeClr val="tx2"/>
                </a:solidFill>
                <a:latin typeface="+mn-lt"/>
              </a:rPr>
              <a:t>Fifth level</a:t>
            </a:r>
            <a:endParaRPr lang="en-US" sz="1000">
              <a:solidFill>
                <a:schemeClr val="tx2"/>
              </a:solidFill>
              <a:latin typeface="+mn-lt"/>
            </a:endParaRPr>
          </a:p>
          <a:p>
            <a:endParaRPr/>
          </a:p>
        </p:txBody>
      </p:sp>
      <p:sp>
        <p:nvSpPr>
          <p:cNvPr id="12" name="Placeholder 3">
            <a:extLst>
              <a:ext uri="{FF2B5EF4-FFF2-40B4-BE49-F238E27FC236}">
                <a16:creationId xmlns:a16="http://schemas.microsoft.com/office/drawing/2014/main" id="{6C0811DA-1436-1C90-68E8-D6A920491400}"/>
              </a:ext>
            </a:extLst>
          </p:cNvPr>
          <p:cNvSpPr txBox="1"/>
          <p:nvPr userDrawn="1"/>
        </p:nvSpPr>
        <p:spPr>
          <a:xfrm>
            <a:off x="568325" y="4781550"/>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741" r:id="rId3"/>
    <p:sldLayoutId id="2147483704" r:id="rId4"/>
    <p:sldLayoutId id="2147483680" r:id="rId5"/>
    <p:sldLayoutId id="2147483681" r:id="rId6"/>
    <p:sldLayoutId id="2147483662" r:id="rId7"/>
    <p:sldLayoutId id="2147483668" r:id="rId8"/>
    <p:sldLayoutId id="2147483669" r:id="rId9"/>
    <p:sldLayoutId id="2147483667" r:id="rId10"/>
    <p:sldLayoutId id="2147483670" r:id="rId11"/>
    <p:sldLayoutId id="2147483666" r:id="rId12"/>
    <p:sldLayoutId id="2147483744" r:id="rId13"/>
    <p:sldLayoutId id="2147483671" r:id="rId14"/>
    <p:sldLayoutId id="2147483663" r:id="rId15"/>
    <p:sldLayoutId id="2147483672" r:id="rId16"/>
    <p:sldLayoutId id="2147483742" r:id="rId17"/>
    <p:sldLayoutId id="2147483743" r:id="rId18"/>
    <p:sldLayoutId id="2147483673" r:id="rId19"/>
    <p:sldLayoutId id="2147483674" r:id="rId20"/>
    <p:sldLayoutId id="2147483675" r:id="rId21"/>
    <p:sldLayoutId id="2147483676" r:id="rId22"/>
    <p:sldLayoutId id="2147483677" r:id="rId23"/>
    <p:sldLayoutId id="2147483740" r:id="rId24"/>
    <p:sldLayoutId id="2147483678" r:id="rId25"/>
    <p:sldLayoutId id="2147483679" r:id="rId26"/>
    <p:sldLayoutId id="2147483812" r:id="rId27"/>
  </p:sldLayoutIdLst>
  <p:hf hdr="0" ftr="0" dt="0"/>
  <p:txStyles>
    <p:titleStyle>
      <a:lvl1pPr>
        <a:defRPr>
          <a:solidFill>
            <a:schemeClr val="accent1"/>
          </a:solidFill>
          <a:latin typeface="Times" pitchFamily="2" charset="0"/>
          <a:ea typeface="+mj-ea"/>
          <a:cs typeface="+mj-cs"/>
        </a:defRPr>
      </a:lvl1pPr>
    </p:titleStyle>
    <p:bodyStyle>
      <a:lvl1pPr marL="171450" indent="-171450">
        <a:buClr>
          <a:schemeClr val="tx2"/>
        </a:buClr>
        <a:buFont typeface="Arial" panose="020B0604020202020204" pitchFamily="34" charset="0"/>
        <a:buChar char="•"/>
        <a:defRPr>
          <a:solidFill>
            <a:schemeClr val="tx1"/>
          </a:solidFill>
          <a:latin typeface="+mn-lt"/>
          <a:ea typeface="+mn-ea"/>
          <a:cs typeface="+mn-cs"/>
        </a:defRPr>
      </a:lvl1pPr>
      <a:lvl2pPr marL="457200">
        <a:buFont typeface="Arial" panose="020B0604020202020204" pitchFamily="34" charset="0"/>
        <a:buChar char="•"/>
        <a:defRPr>
          <a:solidFill>
            <a:schemeClr val="tx1"/>
          </a:solidFill>
          <a:latin typeface="+mn-lt"/>
          <a:ea typeface="+mn-ea"/>
          <a:cs typeface="+mn-cs"/>
        </a:defRPr>
      </a:lvl2pPr>
      <a:lvl3pPr marL="914400">
        <a:buFont typeface="Arial" panose="020B0604020202020204" pitchFamily="34" charset="0"/>
        <a:buChar char="•"/>
        <a:defRPr>
          <a:solidFill>
            <a:schemeClr val="tx1"/>
          </a:solidFill>
          <a:latin typeface="+mn-lt"/>
          <a:ea typeface="+mn-ea"/>
          <a:cs typeface="+mn-cs"/>
        </a:defRPr>
      </a:lvl3pPr>
      <a:lvl4pPr marL="1371600">
        <a:buFont typeface="Arial" panose="020B0604020202020204" pitchFamily="34" charset="0"/>
        <a:buChar char="•"/>
        <a:defRPr>
          <a:solidFill>
            <a:schemeClr val="tx1"/>
          </a:solidFill>
          <a:latin typeface="+mn-lt"/>
          <a:ea typeface="+mn-ea"/>
          <a:cs typeface="+mn-cs"/>
        </a:defRPr>
      </a:lvl4pPr>
      <a:lvl5pPr marL="1828800">
        <a:buFont typeface="Arial" panose="020B0604020202020204" pitchFamily="34" charset="0"/>
        <a:buChar char="•"/>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7850" y="514350"/>
            <a:ext cx="7988300" cy="369332"/>
          </a:xfrm>
          <a:prstGeom prst="rect">
            <a:avLst/>
          </a:prstGeom>
        </p:spPr>
        <p:txBody>
          <a:bodyPr wrap="square" lIns="0" tIns="0" rIns="0" bIns="0">
            <a:spAutoFit/>
          </a:bodyPr>
          <a:lstStyle>
            <a:lvl1pPr>
              <a:defRPr sz="2400" b="0" i="0">
                <a:solidFill>
                  <a:srgbClr val="E64626"/>
                </a:solidFill>
                <a:latin typeface="Times New Roman"/>
                <a:cs typeface="Times New Roman"/>
              </a:defRPr>
            </a:lvl1pPr>
          </a:lstStyle>
          <a:p>
            <a:r>
              <a:rPr lang="en-AU"/>
              <a:t>Click to add title</a:t>
            </a:r>
            <a:endParaRPr/>
          </a:p>
        </p:txBody>
      </p:sp>
      <p:sp>
        <p:nvSpPr>
          <p:cNvPr id="12" name="Placeholder 3">
            <a:extLst>
              <a:ext uri="{FF2B5EF4-FFF2-40B4-BE49-F238E27FC236}">
                <a16:creationId xmlns:a16="http://schemas.microsoft.com/office/drawing/2014/main" id="{6C0811DA-1436-1C90-68E8-D6A920491400}"/>
              </a:ext>
            </a:extLst>
          </p:cNvPr>
          <p:cNvSpPr txBox="1"/>
          <p:nvPr userDrawn="1"/>
        </p:nvSpPr>
        <p:spPr>
          <a:xfrm>
            <a:off x="568325" y="4781550"/>
            <a:ext cx="942975" cy="118110"/>
          </a:xfrm>
          <a:prstGeom prst="rect">
            <a:avLst/>
          </a:prstGeom>
        </p:spPr>
        <p:txBody>
          <a:bodyPr vert="horz" wrap="square" lIns="0" tIns="4445" rIns="0" bIns="0" rtlCol="0">
            <a:spAutoFit/>
          </a:bodyPr>
          <a:lstStyle/>
          <a:p>
            <a:pPr marL="12700">
              <a:lnSpc>
                <a:spcPct val="100000"/>
              </a:lnSpc>
              <a:spcBef>
                <a:spcPts val="35"/>
              </a:spcBef>
            </a:pPr>
            <a:r>
              <a:rPr sz="650">
                <a:solidFill>
                  <a:srgbClr val="3C3C3B"/>
                </a:solidFill>
                <a:latin typeface="Arial"/>
                <a:cs typeface="Arial"/>
              </a:rPr>
              <a:t>The</a:t>
            </a:r>
            <a:r>
              <a:rPr sz="650" spc="15">
                <a:solidFill>
                  <a:srgbClr val="3C3C3B"/>
                </a:solidFill>
                <a:latin typeface="Arial"/>
                <a:cs typeface="Arial"/>
              </a:rPr>
              <a:t> </a:t>
            </a:r>
            <a:r>
              <a:rPr sz="650" spc="-10">
                <a:solidFill>
                  <a:srgbClr val="3C3C3B"/>
                </a:solidFill>
                <a:latin typeface="Arial"/>
                <a:cs typeface="Arial"/>
              </a:rPr>
              <a:t>University</a:t>
            </a:r>
            <a:r>
              <a:rPr sz="650" spc="10">
                <a:solidFill>
                  <a:srgbClr val="3C3C3B"/>
                </a:solidFill>
                <a:latin typeface="Arial"/>
                <a:cs typeface="Arial"/>
              </a:rPr>
              <a:t> </a:t>
            </a:r>
            <a:r>
              <a:rPr sz="650">
                <a:solidFill>
                  <a:srgbClr val="3C3C3B"/>
                </a:solidFill>
                <a:latin typeface="Arial"/>
                <a:cs typeface="Arial"/>
              </a:rPr>
              <a:t>of</a:t>
            </a:r>
            <a:r>
              <a:rPr sz="650" spc="15">
                <a:solidFill>
                  <a:srgbClr val="3C3C3B"/>
                </a:solidFill>
                <a:latin typeface="Arial"/>
                <a:cs typeface="Arial"/>
              </a:rPr>
              <a:t> </a:t>
            </a:r>
            <a:r>
              <a:rPr sz="650" spc="-10">
                <a:solidFill>
                  <a:srgbClr val="3C3C3B"/>
                </a:solidFill>
                <a:latin typeface="Arial"/>
                <a:cs typeface="Arial"/>
              </a:rPr>
              <a:t>Sydney</a:t>
            </a:r>
            <a:endParaRPr sz="650">
              <a:latin typeface="Arial"/>
              <a:cs typeface="Arial"/>
            </a:endParaRPr>
          </a:p>
        </p:txBody>
      </p:sp>
    </p:spTree>
    <p:extLst>
      <p:ext uri="{BB962C8B-B14F-4D97-AF65-F5344CB8AC3E}">
        <p14:creationId xmlns:p14="http://schemas.microsoft.com/office/powerpoint/2010/main" val="131091077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Lst>
  <p:hf hdr="0" ftr="0" dt="0"/>
  <p:txStyles>
    <p:titleStyle>
      <a:lvl1pPr>
        <a:defRPr>
          <a:solidFill>
            <a:schemeClr val="accent1"/>
          </a:solidFill>
          <a:latin typeface="Times" pitchFamily="2" charset="0"/>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userDrawn="1">
          <p15:clr>
            <a:srgbClr val="A4A3A4"/>
          </p15:clr>
        </p15:guide>
        <p15:guide id="6" orient="horz" pos="1131" userDrawn="1">
          <p15:clr>
            <a:srgbClr val="A4A3A4"/>
          </p15:clr>
        </p15:guide>
        <p15:guide id="8" orient="horz" pos="2876" userDrawn="1">
          <p15:clr>
            <a:srgbClr val="A4A3A4"/>
          </p15:clr>
        </p15:guide>
        <p15:guide id="9" pos="360" userDrawn="1">
          <p15:clr>
            <a:srgbClr val="A4A3A4"/>
          </p15:clr>
        </p15:guide>
        <p15:guide id="10" pos="5396" userDrawn="1">
          <p15:clr>
            <a:srgbClr val="A4A3A4"/>
          </p15:clr>
        </p15:guide>
        <p15:guide id="11" pos="1185" userDrawn="1">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61914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Lst>
  <p:txStyles>
    <p:titleStyle>
      <a:lvl1pPr>
        <a:defRPr>
          <a:solidFill>
            <a:schemeClr val="accent1"/>
          </a:solidFill>
          <a:latin typeface="+mj-lt"/>
          <a:ea typeface="+mj-ea"/>
          <a:cs typeface="+mj-cs"/>
        </a:defRPr>
      </a:lvl1pPr>
    </p:titleStyle>
    <p:bodyStyle>
      <a:lvl1pPr marL="171450" indent="-171450">
        <a:buClr>
          <a:schemeClr val="tx2"/>
        </a:buClr>
        <a:buFont typeface="Arial" panose="020B0604020202020204" pitchFamily="34" charset="0"/>
        <a:buChar char="•"/>
        <a:defRPr>
          <a:solidFill>
            <a:schemeClr val="tx2"/>
          </a:solidFill>
          <a:latin typeface="+mn-lt"/>
          <a:ea typeface="+mn-ea"/>
          <a:cs typeface="+mn-cs"/>
        </a:defRPr>
      </a:lvl1pPr>
      <a:lvl2pPr marL="457200">
        <a:buFont typeface="Arial" panose="020B0604020202020204" pitchFamily="34" charset="0"/>
        <a:buChar char="•"/>
        <a:defRPr>
          <a:solidFill>
            <a:schemeClr val="tx2"/>
          </a:solidFill>
          <a:latin typeface="+mn-lt"/>
          <a:ea typeface="+mn-ea"/>
          <a:cs typeface="+mn-cs"/>
        </a:defRPr>
      </a:lvl2pPr>
      <a:lvl3pPr marL="914400">
        <a:buFont typeface="Arial" panose="020B0604020202020204" pitchFamily="34" charset="0"/>
        <a:buChar char="•"/>
        <a:defRPr>
          <a:solidFill>
            <a:schemeClr val="tx2"/>
          </a:solidFill>
          <a:latin typeface="+mn-lt"/>
          <a:ea typeface="+mn-ea"/>
          <a:cs typeface="+mn-cs"/>
        </a:defRPr>
      </a:lvl3pPr>
      <a:lvl4pPr marL="1371600">
        <a:buFont typeface="Arial" panose="020B0604020202020204" pitchFamily="34" charset="0"/>
        <a:buChar char="•"/>
        <a:defRPr>
          <a:solidFill>
            <a:schemeClr val="tx2"/>
          </a:solidFill>
          <a:latin typeface="+mn-lt"/>
          <a:ea typeface="+mn-ea"/>
          <a:cs typeface="+mn-cs"/>
        </a:defRPr>
      </a:lvl4pPr>
      <a:lvl5pPr marL="1828800">
        <a:buFont typeface="Arial" panose="020B0604020202020204" pitchFamily="34" charset="0"/>
        <a:buChar char="•"/>
        <a:defRPr>
          <a:solidFill>
            <a:schemeClr val="tx2"/>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4" orient="horz" pos="362">
          <p15:clr>
            <a:srgbClr val="A4A3A4"/>
          </p15:clr>
        </p15:guide>
        <p15:guide id="6" orient="horz" pos="1131">
          <p15:clr>
            <a:srgbClr val="A4A3A4"/>
          </p15:clr>
        </p15:guide>
        <p15:guide id="8" orient="horz" pos="2876">
          <p15:clr>
            <a:srgbClr val="A4A3A4"/>
          </p15:clr>
        </p15:guide>
        <p15:guide id="9" pos="360">
          <p15:clr>
            <a:srgbClr val="A4A3A4"/>
          </p15:clr>
        </p15:guide>
        <p15:guide id="10" pos="5396">
          <p15:clr>
            <a:srgbClr val="A4A3A4"/>
          </p15:clr>
        </p15:guide>
        <p15:guide id="11" pos="1185">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canvas.sydney.edu.au/courses/72009/modules/571868"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hyperlink" Target="https://canvas.sydney.edu.au/courses/72009/files/48355628?wrap=1" TargetMode="External"/><Relationship Id="rId4" Type="http://schemas.openxmlformats.org/officeDocument/2006/relationships/hyperlink" Target="https://canvas.sydney.edu.au/courses/72009/quizzes/327356"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8CA-2ED3-F46A-79E3-D5716A0284B4}"/>
              </a:ext>
            </a:extLst>
          </p:cNvPr>
          <p:cNvSpPr>
            <a:spLocks noGrp="1"/>
          </p:cNvSpPr>
          <p:nvPr>
            <p:ph type="title"/>
          </p:nvPr>
        </p:nvSpPr>
        <p:spPr>
          <a:xfrm>
            <a:off x="204826" y="937577"/>
            <a:ext cx="4367173" cy="946577"/>
          </a:xfrm>
        </p:spPr>
        <p:txBody>
          <a:bodyPr/>
          <a:lstStyle/>
          <a:p>
            <a:r>
              <a:rPr lang="en-US" sz="2400" dirty="0"/>
              <a:t>Intentional Re-design of a Chemistry Laboratory Program</a:t>
            </a:r>
            <a:endParaRPr lang="en-AU" sz="2400" dirty="0"/>
          </a:p>
        </p:txBody>
      </p:sp>
      <p:sp>
        <p:nvSpPr>
          <p:cNvPr id="3" name="Text Placeholder 2">
            <a:extLst>
              <a:ext uri="{FF2B5EF4-FFF2-40B4-BE49-F238E27FC236}">
                <a16:creationId xmlns:a16="http://schemas.microsoft.com/office/drawing/2014/main" id="{57256330-F0CE-0CC1-D721-35FDBD320049}"/>
              </a:ext>
            </a:extLst>
          </p:cNvPr>
          <p:cNvSpPr>
            <a:spLocks noGrp="1"/>
          </p:cNvSpPr>
          <p:nvPr>
            <p:ph type="body" sz="quarter" idx="14"/>
          </p:nvPr>
        </p:nvSpPr>
        <p:spPr>
          <a:xfrm>
            <a:off x="333268" y="1958887"/>
            <a:ext cx="3966984" cy="1245171"/>
          </a:xfrm>
        </p:spPr>
        <p:txBody>
          <a:bodyPr/>
          <a:lstStyle/>
          <a:p>
            <a:pPr>
              <a:spcAft>
                <a:spcPts val="600"/>
              </a:spcAft>
            </a:pPr>
            <a:r>
              <a:rPr lang="en-US" b="1" dirty="0"/>
              <a:t>Susan Hemsley</a:t>
            </a:r>
            <a:r>
              <a:rPr lang="en-US" dirty="0"/>
              <a:t>, Educational Designer</a:t>
            </a:r>
          </a:p>
          <a:p>
            <a:pPr>
              <a:spcAft>
                <a:spcPts val="1200"/>
              </a:spcAft>
            </a:pPr>
            <a:r>
              <a:rPr lang="en-US" b="1" dirty="0"/>
              <a:t>Pierre Naeyaert</a:t>
            </a:r>
            <a:r>
              <a:rPr lang="en-US" dirty="0"/>
              <a:t>, Lecturer and Director of Senior Chemistry Laboratories</a:t>
            </a:r>
          </a:p>
          <a:p>
            <a:pPr>
              <a:spcAft>
                <a:spcPts val="600"/>
              </a:spcAft>
            </a:pPr>
            <a:r>
              <a:rPr lang="en-US" dirty="0"/>
              <a:t>School of Chemistry, Faculty of Science</a:t>
            </a:r>
            <a:endParaRPr lang="en-AU" dirty="0"/>
          </a:p>
        </p:txBody>
      </p:sp>
      <p:sp>
        <p:nvSpPr>
          <p:cNvPr id="4" name="Text Placeholder 3">
            <a:extLst>
              <a:ext uri="{FF2B5EF4-FFF2-40B4-BE49-F238E27FC236}">
                <a16:creationId xmlns:a16="http://schemas.microsoft.com/office/drawing/2014/main" id="{19AB47A4-63C6-2BD8-88EB-CE88FDEFDFAB}"/>
              </a:ext>
            </a:extLst>
          </p:cNvPr>
          <p:cNvSpPr>
            <a:spLocks noGrp="1"/>
          </p:cNvSpPr>
          <p:nvPr>
            <p:ph type="body" sz="quarter" idx="12"/>
          </p:nvPr>
        </p:nvSpPr>
        <p:spPr>
          <a:xfrm>
            <a:off x="69921" y="4205923"/>
            <a:ext cx="5069434" cy="301531"/>
          </a:xfrm>
        </p:spPr>
        <p:txBody>
          <a:bodyPr/>
          <a:lstStyle/>
          <a:p>
            <a:r>
              <a:rPr lang="en-AU" sz="1200" dirty="0"/>
              <a:t>sydney.edu.au/science/schools/school-of-chemistry.html</a:t>
            </a:r>
          </a:p>
        </p:txBody>
      </p:sp>
    </p:spTree>
    <p:extLst>
      <p:ext uri="{BB962C8B-B14F-4D97-AF65-F5344CB8AC3E}">
        <p14:creationId xmlns:p14="http://schemas.microsoft.com/office/powerpoint/2010/main" val="1244713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FEEC-DC2A-46FA-C7CB-8FECA3C8AD94}"/>
              </a:ext>
            </a:extLst>
          </p:cNvPr>
          <p:cNvSpPr>
            <a:spLocks noGrp="1"/>
          </p:cNvSpPr>
          <p:nvPr>
            <p:ph type="title" idx="4294967295"/>
          </p:nvPr>
        </p:nvSpPr>
        <p:spPr>
          <a:xfrm>
            <a:off x="552450" y="274638"/>
            <a:ext cx="7886700" cy="993775"/>
          </a:xfrm>
          <a:prstGeom prst="rect">
            <a:avLst/>
          </a:prstGeom>
        </p:spPr>
        <p:txBody>
          <a:bodyPr/>
          <a:lstStyle/>
          <a:p>
            <a:r>
              <a:rPr lang="en-AU" b="1" dirty="0">
                <a:solidFill>
                  <a:schemeClr val="tx1"/>
                </a:solidFill>
              </a:rPr>
              <a:t>Acknowledgement of Country</a:t>
            </a:r>
          </a:p>
        </p:txBody>
      </p:sp>
    </p:spTree>
    <p:extLst>
      <p:ext uri="{BB962C8B-B14F-4D97-AF65-F5344CB8AC3E}">
        <p14:creationId xmlns:p14="http://schemas.microsoft.com/office/powerpoint/2010/main" val="177692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4CA1A-95E6-708B-A27B-D7450DC05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A7158-23A5-A322-89AA-8C1260E580FA}"/>
              </a:ext>
            </a:extLst>
          </p:cNvPr>
          <p:cNvSpPr>
            <a:spLocks noGrp="1"/>
          </p:cNvSpPr>
          <p:nvPr>
            <p:ph type="title"/>
          </p:nvPr>
        </p:nvSpPr>
        <p:spPr>
          <a:xfrm>
            <a:off x="485322" y="358747"/>
            <a:ext cx="7988300" cy="369332"/>
          </a:xfrm>
        </p:spPr>
        <p:txBody>
          <a:bodyPr/>
          <a:lstStyle/>
          <a:p>
            <a:r>
              <a:rPr lang="en-US" dirty="0">
                <a:latin typeface="Arial" panose="020B0604020202020204" pitchFamily="34" charset="0"/>
                <a:cs typeface="Arial" panose="020B0604020202020204" pitchFamily="34" charset="0"/>
              </a:rPr>
              <a:t>Introduction</a:t>
            </a:r>
            <a:endParaRPr lang="en-GB"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FB3477F-42CC-6765-9D58-454F0C765416}"/>
              </a:ext>
              <a:ext uri="{C183D7F6-B498-43B3-948B-1728B52AA6E4}">
                <adec:decorative xmlns:adec="http://schemas.microsoft.com/office/drawing/2017/decorative" val="1"/>
              </a:ext>
            </a:extLst>
          </p:cNvPr>
          <p:cNvSpPr>
            <a:spLocks noGrp="1"/>
          </p:cNvSpPr>
          <p:nvPr>
            <p:ph type="body" sz="quarter" idx="10"/>
          </p:nvPr>
        </p:nvSpPr>
        <p:spPr>
          <a:xfrm>
            <a:off x="833074" y="959532"/>
            <a:ext cx="3850438" cy="3677014"/>
          </a:xfrm>
        </p:spPr>
        <p:txBody>
          <a:bodyPr/>
          <a:lstStyle/>
          <a:p>
            <a:pPr>
              <a:spcAft>
                <a:spcPts val="600"/>
              </a:spcAft>
            </a:pPr>
            <a:r>
              <a:rPr lang="en-AU" sz="1600" dirty="0"/>
              <a:t>This presentation describes our journey to date in improving the design of the assessments and LMS site for the 3rd year Chemistry undergraduate laboratory program at USyd</a:t>
            </a:r>
          </a:p>
          <a:p>
            <a:pPr>
              <a:spcAft>
                <a:spcPts val="600"/>
              </a:spcAft>
            </a:pPr>
            <a:r>
              <a:rPr lang="en-AU" sz="1600" dirty="0"/>
              <a:t>We will cover:</a:t>
            </a:r>
          </a:p>
          <a:p>
            <a:pPr lvl="1">
              <a:spcAft>
                <a:spcPts val="400"/>
              </a:spcAft>
            </a:pPr>
            <a:r>
              <a:rPr lang="en-AU" sz="1600" dirty="0"/>
              <a:t>The context</a:t>
            </a:r>
          </a:p>
          <a:p>
            <a:pPr lvl="1">
              <a:spcAft>
                <a:spcPts val="400"/>
              </a:spcAft>
            </a:pPr>
            <a:r>
              <a:rPr lang="en-AU" sz="1600" dirty="0"/>
              <a:t>Issues with original structure/site</a:t>
            </a:r>
          </a:p>
          <a:p>
            <a:pPr lvl="1">
              <a:spcAft>
                <a:spcPts val="400"/>
              </a:spcAft>
            </a:pPr>
            <a:r>
              <a:rPr lang="en-AU" sz="1600" dirty="0"/>
              <a:t>Approach to re-design</a:t>
            </a:r>
          </a:p>
          <a:p>
            <a:pPr lvl="1">
              <a:spcAft>
                <a:spcPts val="400"/>
              </a:spcAft>
            </a:pPr>
            <a:r>
              <a:rPr lang="en-AU" sz="1600" dirty="0"/>
              <a:t>Changes made</a:t>
            </a:r>
          </a:p>
          <a:p>
            <a:pPr lvl="1">
              <a:spcAft>
                <a:spcPts val="400"/>
              </a:spcAft>
            </a:pPr>
            <a:r>
              <a:rPr lang="en-AU" sz="1600" dirty="0"/>
              <a:t>Feedback about the user experience</a:t>
            </a:r>
          </a:p>
          <a:p>
            <a:pPr lvl="1">
              <a:spcAft>
                <a:spcPts val="600"/>
              </a:spcAft>
            </a:pPr>
            <a:r>
              <a:rPr lang="en-AU" sz="1600" dirty="0"/>
              <a:t>Next steps and takeaways</a:t>
            </a:r>
            <a:endParaRPr lang="en-GB" sz="1600" dirty="0"/>
          </a:p>
        </p:txBody>
      </p:sp>
      <p:pic>
        <p:nvPicPr>
          <p:cNvPr id="4" name="Picture 3">
            <a:extLst>
              <a:ext uri="{FF2B5EF4-FFF2-40B4-BE49-F238E27FC236}">
                <a16:creationId xmlns:a16="http://schemas.microsoft.com/office/drawing/2014/main" id="{3FECD213-B299-EFA6-D856-1051B8BF85F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684" r="8238"/>
          <a:stretch>
            <a:fillRect/>
          </a:stretch>
        </p:blipFill>
        <p:spPr>
          <a:xfrm>
            <a:off x="4815605" y="1038635"/>
            <a:ext cx="3927243" cy="2676797"/>
          </a:xfrm>
          <a:prstGeom prst="rect">
            <a:avLst/>
          </a:prstGeom>
        </p:spPr>
      </p:pic>
    </p:spTree>
    <p:extLst>
      <p:ext uri="{BB962C8B-B14F-4D97-AF65-F5344CB8AC3E}">
        <p14:creationId xmlns:p14="http://schemas.microsoft.com/office/powerpoint/2010/main" val="1706611766"/>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38D6E-8FD0-B343-32FC-65EC580E5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E4A2C-202B-F385-E7C8-0B356BAE3B4B}"/>
              </a:ext>
            </a:extLst>
          </p:cNvPr>
          <p:cNvSpPr>
            <a:spLocks noGrp="1"/>
          </p:cNvSpPr>
          <p:nvPr>
            <p:ph type="title"/>
          </p:nvPr>
        </p:nvSpPr>
        <p:spPr>
          <a:xfrm>
            <a:off x="479609" y="381418"/>
            <a:ext cx="7988300" cy="369332"/>
          </a:xfrm>
        </p:spPr>
        <p:txBody>
          <a:bodyPr/>
          <a:lstStyle/>
          <a:p>
            <a:r>
              <a:rPr lang="en-US" dirty="0">
                <a:latin typeface="+mn-lt"/>
              </a:rPr>
              <a:t>Context</a:t>
            </a:r>
            <a:endParaRPr lang="en-GB" dirty="0">
              <a:latin typeface="+mn-lt"/>
            </a:endParaRPr>
          </a:p>
        </p:txBody>
      </p:sp>
      <p:sp>
        <p:nvSpPr>
          <p:cNvPr id="3" name="Text Placeholder 2">
            <a:extLst>
              <a:ext uri="{FF2B5EF4-FFF2-40B4-BE49-F238E27FC236}">
                <a16:creationId xmlns:a16="http://schemas.microsoft.com/office/drawing/2014/main" id="{94F286CD-3FDB-B63C-9B69-4AA072BFE68E}"/>
              </a:ext>
            </a:extLst>
          </p:cNvPr>
          <p:cNvSpPr>
            <a:spLocks noGrp="1"/>
          </p:cNvSpPr>
          <p:nvPr>
            <p:ph type="body" sz="quarter" idx="10"/>
          </p:nvPr>
        </p:nvSpPr>
        <p:spPr>
          <a:xfrm>
            <a:off x="795289" y="951411"/>
            <a:ext cx="6684962" cy="2755900"/>
          </a:xfrm>
        </p:spPr>
        <p:txBody>
          <a:bodyPr/>
          <a:lstStyle/>
          <a:p>
            <a:pPr>
              <a:spcAft>
                <a:spcPts val="600"/>
              </a:spcAft>
            </a:pPr>
            <a:r>
              <a:rPr lang="en-AU" sz="1600" dirty="0">
                <a:solidFill>
                  <a:schemeClr val="tx1"/>
                </a:solidFill>
              </a:rPr>
              <a:t>The lab program is inherently complex</a:t>
            </a:r>
          </a:p>
          <a:p>
            <a:pPr lvl="1">
              <a:spcAft>
                <a:spcPts val="600"/>
              </a:spcAft>
            </a:pPr>
            <a:r>
              <a:rPr lang="en-AU" sz="1600" dirty="0"/>
              <a:t>includes students from three 3rd year Chemistry Units of Study </a:t>
            </a:r>
          </a:p>
          <a:p>
            <a:pPr lvl="1">
              <a:spcAft>
                <a:spcPts val="600"/>
              </a:spcAft>
            </a:pPr>
            <a:r>
              <a:rPr lang="en-AU" sz="1600" dirty="0"/>
              <a:t>each student undertakes one of five major projects per unit (therefore 1, 2 or 3 projects, depending on pattern of enrolment).</a:t>
            </a:r>
          </a:p>
          <a:p>
            <a:pPr lvl="1">
              <a:spcAft>
                <a:spcPts val="600"/>
              </a:spcAft>
            </a:pPr>
            <a:r>
              <a:rPr lang="en-AU" sz="1600" dirty="0"/>
              <a:t>each project has multiple experiments, each experiment has multiple small stakes guided experiment-associated assessment tasks, culminating in larger stakes assessments based on an investigative project designed by the students</a:t>
            </a:r>
          </a:p>
          <a:p>
            <a:pPr lvl="0">
              <a:spcAft>
                <a:spcPts val="600"/>
              </a:spcAft>
            </a:pPr>
            <a:r>
              <a:rPr lang="en-AU" sz="1600" dirty="0">
                <a:solidFill>
                  <a:schemeClr val="tx1"/>
                </a:solidFill>
              </a:rPr>
              <a:t>The program ran as 2 half- Semester blocks with students completing introductory exercises then 1 or 2 projects over 5 weeks</a:t>
            </a:r>
          </a:p>
          <a:p>
            <a:pPr>
              <a:spcAft>
                <a:spcPts val="600"/>
              </a:spcAft>
            </a:pPr>
            <a:r>
              <a:rPr lang="en-AU" sz="1600" dirty="0">
                <a:solidFill>
                  <a:schemeClr val="tx1"/>
                </a:solidFill>
              </a:rPr>
              <a:t>A single LMS (Canvas) site is shared by all students </a:t>
            </a:r>
          </a:p>
        </p:txBody>
      </p:sp>
    </p:spTree>
    <p:extLst>
      <p:ext uri="{BB962C8B-B14F-4D97-AF65-F5344CB8AC3E}">
        <p14:creationId xmlns:p14="http://schemas.microsoft.com/office/powerpoint/2010/main" val="105278363"/>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53033-D395-0023-A97F-1E20326E4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3B666-268C-E6DB-E590-F523CC19620B}"/>
              </a:ext>
            </a:extLst>
          </p:cNvPr>
          <p:cNvSpPr>
            <a:spLocks noGrp="1"/>
          </p:cNvSpPr>
          <p:nvPr>
            <p:ph type="title"/>
          </p:nvPr>
        </p:nvSpPr>
        <p:spPr>
          <a:xfrm>
            <a:off x="521075" y="135027"/>
            <a:ext cx="7988300" cy="369332"/>
          </a:xfrm>
        </p:spPr>
        <p:txBody>
          <a:bodyPr/>
          <a:lstStyle/>
          <a:p>
            <a:r>
              <a:rPr lang="en-AU" dirty="0">
                <a:latin typeface="+mn-lt"/>
              </a:rPr>
              <a:t>2025 Lab Schedule</a:t>
            </a:r>
          </a:p>
        </p:txBody>
      </p:sp>
      <p:pic>
        <p:nvPicPr>
          <p:cNvPr id="5" name="Picture 4" descr="Flow chart appearing within the 2025 Canvas page showing the sequence of activities to be completed over a Semester sequence of activities to be completed over a Semester. Firstly, completion of a common Safety Induction is required before being able to access course content and move on to 1 to 2 weeks of introductory exercises common to all Units of Study. This is followed by one or two, 5 week rotations where Unit-specific experiments are completed. ">
            <a:extLst>
              <a:ext uri="{FF2B5EF4-FFF2-40B4-BE49-F238E27FC236}">
                <a16:creationId xmlns:a16="http://schemas.microsoft.com/office/drawing/2014/main" id="{6D1CCE45-7A0F-52B6-08EC-41522790E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115" y="575456"/>
            <a:ext cx="8403771" cy="3669378"/>
          </a:xfrm>
          <a:prstGeom prst="rect">
            <a:avLst/>
          </a:prstGeom>
        </p:spPr>
      </p:pic>
    </p:spTree>
    <p:extLst>
      <p:ext uri="{BB962C8B-B14F-4D97-AF65-F5344CB8AC3E}">
        <p14:creationId xmlns:p14="http://schemas.microsoft.com/office/powerpoint/2010/main" val="3755118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110A4-0DD3-A050-91E7-9BCAFC525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5260E-D3AC-DEA8-25A4-3591AFE44B8E}"/>
              </a:ext>
            </a:extLst>
          </p:cNvPr>
          <p:cNvSpPr>
            <a:spLocks noGrp="1"/>
          </p:cNvSpPr>
          <p:nvPr>
            <p:ph type="title"/>
          </p:nvPr>
        </p:nvSpPr>
        <p:spPr>
          <a:xfrm>
            <a:off x="450238" y="390131"/>
            <a:ext cx="7988300" cy="369332"/>
          </a:xfrm>
        </p:spPr>
        <p:txBody>
          <a:bodyPr/>
          <a:lstStyle/>
          <a:p>
            <a:r>
              <a:rPr lang="en-AU" dirty="0">
                <a:latin typeface="+mn-lt"/>
              </a:rPr>
              <a:t>2025 Lab Program Structure Canvas Information</a:t>
            </a:r>
            <a:endParaRPr lang="en-GB" dirty="0">
              <a:latin typeface="+mn-lt"/>
            </a:endParaRPr>
          </a:p>
        </p:txBody>
      </p:sp>
      <p:sp>
        <p:nvSpPr>
          <p:cNvPr id="3" name="Text Placeholder 2">
            <a:extLst>
              <a:ext uri="{FF2B5EF4-FFF2-40B4-BE49-F238E27FC236}">
                <a16:creationId xmlns:a16="http://schemas.microsoft.com/office/drawing/2014/main" id="{14802A69-A030-7B32-5751-5C6302F59729}"/>
              </a:ext>
            </a:extLst>
          </p:cNvPr>
          <p:cNvSpPr>
            <a:spLocks noGrp="1"/>
          </p:cNvSpPr>
          <p:nvPr>
            <p:ph type="body" sz="quarter" idx="10"/>
          </p:nvPr>
        </p:nvSpPr>
        <p:spPr>
          <a:xfrm>
            <a:off x="705462" y="1009955"/>
            <a:ext cx="7733076" cy="3524260"/>
          </a:xfrm>
          <a:ln>
            <a:solidFill>
              <a:schemeClr val="tx1"/>
            </a:solidFill>
          </a:ln>
        </p:spPr>
        <p:txBody>
          <a:bodyPr tIns="144000"/>
          <a:lstStyle/>
          <a:p>
            <a:pPr marL="72000" indent="0">
              <a:buNone/>
            </a:pPr>
            <a:r>
              <a:rPr lang="en-AU" sz="1600" dirty="0"/>
              <a:t>The yellow introductory manual experiments in weeks 1-2 require two afternoons/week of lab work, regardless of the total number of CHEM3 units a student is enrolled in. After completing these, students are required to attend the rough equivalent of four hours per week for the rest of the semester for every unit in which they are enrolled. However, these four hours may be arranged in varying ways, as shown below:</a:t>
            </a:r>
            <a:endParaRPr lang="en-AU" dirty="0"/>
          </a:p>
        </p:txBody>
      </p:sp>
      <p:graphicFrame>
        <p:nvGraphicFramePr>
          <p:cNvPr id="8" name="Table 7">
            <a:extLst>
              <a:ext uri="{FF2B5EF4-FFF2-40B4-BE49-F238E27FC236}">
                <a16:creationId xmlns:a16="http://schemas.microsoft.com/office/drawing/2014/main" id="{BC396CA1-E8A8-8F9C-653D-73F88815004E}"/>
              </a:ext>
            </a:extLst>
          </p:cNvPr>
          <p:cNvGraphicFramePr>
            <a:graphicFrameLocks noGrp="1"/>
          </p:cNvGraphicFramePr>
          <p:nvPr>
            <p:extLst>
              <p:ext uri="{D42A27DB-BD31-4B8C-83A1-F6EECF244321}">
                <p14:modId xmlns:p14="http://schemas.microsoft.com/office/powerpoint/2010/main" val="2614181415"/>
              </p:ext>
            </p:extLst>
          </p:nvPr>
        </p:nvGraphicFramePr>
        <p:xfrm>
          <a:off x="1327842" y="2691319"/>
          <a:ext cx="6488317" cy="1701487"/>
        </p:xfrm>
        <a:graphic>
          <a:graphicData uri="http://schemas.openxmlformats.org/drawingml/2006/table">
            <a:tbl>
              <a:tblPr firstRow="1" bandRow="1">
                <a:tableStyleId>{21E4AEA4-8DFA-4A89-87EB-49C32662AFE0}</a:tableStyleId>
              </a:tblPr>
              <a:tblGrid>
                <a:gridCol w="1358654">
                  <a:extLst>
                    <a:ext uri="{9D8B030D-6E8A-4147-A177-3AD203B41FA5}">
                      <a16:colId xmlns:a16="http://schemas.microsoft.com/office/drawing/2014/main" val="1659907535"/>
                    </a:ext>
                  </a:extLst>
                </a:gridCol>
                <a:gridCol w="1088720">
                  <a:extLst>
                    <a:ext uri="{9D8B030D-6E8A-4147-A177-3AD203B41FA5}">
                      <a16:colId xmlns:a16="http://schemas.microsoft.com/office/drawing/2014/main" val="937608735"/>
                    </a:ext>
                  </a:extLst>
                </a:gridCol>
                <a:gridCol w="4040943">
                  <a:extLst>
                    <a:ext uri="{9D8B030D-6E8A-4147-A177-3AD203B41FA5}">
                      <a16:colId xmlns:a16="http://schemas.microsoft.com/office/drawing/2014/main" val="2679418959"/>
                    </a:ext>
                  </a:extLst>
                </a:gridCol>
              </a:tblGrid>
              <a:tr h="435829">
                <a:tc>
                  <a:txBody>
                    <a:bodyPr/>
                    <a:lstStyle/>
                    <a:p>
                      <a:pPr>
                        <a:lnSpc>
                          <a:spcPct val="115000"/>
                        </a:lnSpc>
                        <a:spcAft>
                          <a:spcPts val="800"/>
                        </a:spcAft>
                        <a:buNone/>
                      </a:pPr>
                      <a:r>
                        <a:rPr lang="en-AU" sz="1200" b="1" kern="100" dirty="0">
                          <a:effectLst/>
                          <a:latin typeface="+mn-lt"/>
                          <a:ea typeface="Aptos" panose="020B0004020202020204" pitchFamily="34" charset="0"/>
                          <a:cs typeface="Times New Roman" panose="02020603050405020304" pitchFamily="18" charset="0"/>
                        </a:rPr>
                        <a:t>Number of Chem3 Units</a:t>
                      </a:r>
                      <a:endParaRPr lang="en-AU" sz="1200" kern="100" dirty="0">
                        <a:effectLst/>
                        <a:latin typeface="+mn-lt"/>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AU" sz="1200" b="1" kern="100" dirty="0">
                          <a:effectLst/>
                          <a:latin typeface="+mn-lt"/>
                          <a:ea typeface="Aptos" panose="020B0004020202020204" pitchFamily="34" charset="0"/>
                          <a:cs typeface="Times New Roman" panose="02020603050405020304" pitchFamily="18" charset="0"/>
                        </a:rPr>
                        <a:t>Total hours</a:t>
                      </a:r>
                      <a:endParaRPr lang="en-AU" sz="1200" kern="100" dirty="0">
                        <a:effectLst/>
                        <a:latin typeface="+mn-lt"/>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AU" sz="1200" b="1" kern="100" dirty="0">
                          <a:effectLst/>
                          <a:latin typeface="+mn-lt"/>
                          <a:ea typeface="Aptos" panose="020B0004020202020204" pitchFamily="34" charset="0"/>
                          <a:cs typeface="Times New Roman" panose="02020603050405020304" pitchFamily="18" charset="0"/>
                        </a:rPr>
                        <a:t>Number of Afternoons/week</a:t>
                      </a:r>
                      <a:endParaRPr lang="en-AU" sz="1200" kern="100" dirty="0">
                        <a:effectLst/>
                        <a:latin typeface="+mn-lt"/>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7792112"/>
                  </a:ext>
                </a:extLst>
              </a:tr>
              <a:tr h="394000">
                <a:tc>
                  <a:txBody>
                    <a:bodyPr/>
                    <a:lstStyle/>
                    <a:p>
                      <a:pPr>
                        <a:lnSpc>
                          <a:spcPct val="115000"/>
                        </a:lnSpc>
                        <a:spcAft>
                          <a:spcPts val="800"/>
                        </a:spcAft>
                        <a:buNone/>
                      </a:pPr>
                      <a:r>
                        <a:rPr lang="en-AU" sz="1200" kern="100">
                          <a:effectLst/>
                          <a:latin typeface="+mn-lt"/>
                          <a:ea typeface="Aptos" panose="020B0004020202020204" pitchFamily="34" charset="0"/>
                          <a:cs typeface="Times New Roman" panose="02020603050405020304" pitchFamily="18" charset="0"/>
                        </a:rPr>
                        <a:t>1</a:t>
                      </a:r>
                    </a:p>
                  </a:txBody>
                  <a:tcPr marL="68580" marR="68580" marT="0" marB="0"/>
                </a:tc>
                <a:tc>
                  <a:txBody>
                    <a:bodyPr/>
                    <a:lstStyle/>
                    <a:p>
                      <a:pPr>
                        <a:lnSpc>
                          <a:spcPct val="115000"/>
                        </a:lnSpc>
                        <a:spcAft>
                          <a:spcPts val="800"/>
                        </a:spcAft>
                        <a:buNone/>
                      </a:pPr>
                      <a:r>
                        <a:rPr lang="en-AU" sz="1200" kern="100">
                          <a:effectLst/>
                          <a:latin typeface="+mn-lt"/>
                          <a:ea typeface="Aptos" panose="020B0004020202020204" pitchFamily="34" charset="0"/>
                          <a:cs typeface="Times New Roman" panose="02020603050405020304" pitchFamily="18" charset="0"/>
                        </a:rPr>
                        <a:t>40</a:t>
                      </a:r>
                    </a:p>
                  </a:txBody>
                  <a:tcPr marL="68580" marR="68580" marT="0" marB="0"/>
                </a:tc>
                <a:tc>
                  <a:txBody>
                    <a:bodyPr/>
                    <a:lstStyle/>
                    <a:p>
                      <a:pPr>
                        <a:lnSpc>
                          <a:spcPct val="115000"/>
                        </a:lnSpc>
                        <a:spcAft>
                          <a:spcPts val="800"/>
                        </a:spcAft>
                        <a:buNone/>
                      </a:pPr>
                      <a:r>
                        <a:rPr lang="en-AU" sz="1200" kern="100" dirty="0">
                          <a:effectLst/>
                          <a:latin typeface="+mn-lt"/>
                          <a:ea typeface="Aptos" panose="020B0004020202020204" pitchFamily="34" charset="0"/>
                          <a:cs typeface="Times New Roman" panose="02020603050405020304" pitchFamily="18" charset="0"/>
                        </a:rPr>
                        <a:t>Two for 5 weeks (either weeks 3-7 or 8-12).</a:t>
                      </a:r>
                    </a:p>
                  </a:txBody>
                  <a:tcPr marL="68580" marR="68580" marT="0" marB="0"/>
                </a:tc>
                <a:extLst>
                  <a:ext uri="{0D108BD9-81ED-4DB2-BD59-A6C34878D82A}">
                    <a16:rowId xmlns:a16="http://schemas.microsoft.com/office/drawing/2014/main" val="1248014771"/>
                  </a:ext>
                </a:extLst>
              </a:tr>
              <a:tr h="435829">
                <a:tc>
                  <a:txBody>
                    <a:bodyPr/>
                    <a:lstStyle/>
                    <a:p>
                      <a:pPr>
                        <a:lnSpc>
                          <a:spcPct val="115000"/>
                        </a:lnSpc>
                        <a:spcAft>
                          <a:spcPts val="800"/>
                        </a:spcAft>
                        <a:buNone/>
                      </a:pPr>
                      <a:r>
                        <a:rPr lang="en-AU" sz="1200" kern="0">
                          <a:effectLst/>
                          <a:latin typeface="+mn-lt"/>
                          <a:ea typeface="Times New Roman" panose="02020603050405020304" pitchFamily="18" charset="0"/>
                          <a:cs typeface="Times New Roman" panose="02020603050405020304" pitchFamily="18" charset="0"/>
                        </a:rPr>
                        <a:t>2</a:t>
                      </a:r>
                      <a:endParaRPr lang="en-AU" sz="1200" kern="100">
                        <a:effectLst/>
                        <a:latin typeface="+mn-lt"/>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AU" sz="1200" kern="0" dirty="0">
                          <a:effectLst/>
                          <a:latin typeface="+mn-lt"/>
                          <a:ea typeface="Times New Roman" panose="02020603050405020304" pitchFamily="18" charset="0"/>
                          <a:cs typeface="Times New Roman" panose="02020603050405020304" pitchFamily="18" charset="0"/>
                        </a:rPr>
                        <a:t>80</a:t>
                      </a:r>
                      <a:endParaRPr lang="en-AU" sz="1200" kern="100" dirty="0">
                        <a:effectLst/>
                        <a:latin typeface="+mn-lt"/>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AU" sz="1200" kern="0" dirty="0">
                          <a:effectLst/>
                          <a:latin typeface="+mn-lt"/>
                          <a:ea typeface="Times New Roman" panose="02020603050405020304" pitchFamily="18" charset="0"/>
                          <a:cs typeface="Times New Roman" panose="02020603050405020304" pitchFamily="18" charset="0"/>
                        </a:rPr>
                        <a:t>Two for 10 weeks (weeks 3-12) or four for 5 weeks (either weeks 3-7 or 8-12).</a:t>
                      </a:r>
                      <a:endParaRPr lang="en-AU" sz="1200" kern="100" dirty="0">
                        <a:effectLst/>
                        <a:latin typeface="+mn-lt"/>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4671464"/>
                  </a:ext>
                </a:extLst>
              </a:tr>
              <a:tr h="435829">
                <a:tc>
                  <a:txBody>
                    <a:bodyPr/>
                    <a:lstStyle/>
                    <a:p>
                      <a:pPr>
                        <a:lnSpc>
                          <a:spcPct val="115000"/>
                        </a:lnSpc>
                        <a:spcAft>
                          <a:spcPts val="800"/>
                        </a:spcAft>
                        <a:buNone/>
                      </a:pPr>
                      <a:r>
                        <a:rPr lang="en-AU" sz="1200" kern="100">
                          <a:effectLst/>
                          <a:latin typeface="+mn-lt"/>
                          <a:ea typeface="Aptos" panose="020B0004020202020204" pitchFamily="34" charset="0"/>
                          <a:cs typeface="Times New Roman" panose="02020603050405020304" pitchFamily="18" charset="0"/>
                        </a:rPr>
                        <a:t>3</a:t>
                      </a:r>
                    </a:p>
                  </a:txBody>
                  <a:tcPr marL="68580" marR="68580" marT="0" marB="0"/>
                </a:tc>
                <a:tc>
                  <a:txBody>
                    <a:bodyPr/>
                    <a:lstStyle/>
                    <a:p>
                      <a:pPr>
                        <a:lnSpc>
                          <a:spcPct val="115000"/>
                        </a:lnSpc>
                        <a:spcAft>
                          <a:spcPts val="800"/>
                        </a:spcAft>
                        <a:buNone/>
                      </a:pPr>
                      <a:r>
                        <a:rPr lang="en-AU" sz="1200" kern="100" dirty="0">
                          <a:effectLst/>
                          <a:latin typeface="+mn-lt"/>
                          <a:ea typeface="Aptos" panose="020B0004020202020204" pitchFamily="34" charset="0"/>
                          <a:cs typeface="Times New Roman" panose="02020603050405020304" pitchFamily="18" charset="0"/>
                        </a:rPr>
                        <a:t>120</a:t>
                      </a:r>
                    </a:p>
                  </a:txBody>
                  <a:tcPr marL="68580" marR="68580" marT="0" marB="0"/>
                </a:tc>
                <a:tc>
                  <a:txBody>
                    <a:bodyPr/>
                    <a:lstStyle/>
                    <a:p>
                      <a:pPr>
                        <a:lnSpc>
                          <a:spcPct val="115000"/>
                        </a:lnSpc>
                        <a:spcAft>
                          <a:spcPts val="800"/>
                        </a:spcAft>
                        <a:buNone/>
                      </a:pPr>
                      <a:r>
                        <a:rPr lang="en-AU" sz="1200" kern="100" dirty="0">
                          <a:effectLst/>
                          <a:latin typeface="+mn-lt"/>
                          <a:ea typeface="Aptos" panose="020B0004020202020204" pitchFamily="34" charset="0"/>
                          <a:cs typeface="Times New Roman" panose="02020603050405020304" pitchFamily="18" charset="0"/>
                        </a:rPr>
                        <a:t>Four for one 5 week rotation (e.g. weeks 3-7) plus two for the other 5 week rotation (e.g. weeks 8-12).</a:t>
                      </a:r>
                    </a:p>
                  </a:txBody>
                  <a:tcPr marL="68580" marR="68580" marT="0" marB="0"/>
                </a:tc>
                <a:extLst>
                  <a:ext uri="{0D108BD9-81ED-4DB2-BD59-A6C34878D82A}">
                    <a16:rowId xmlns:a16="http://schemas.microsoft.com/office/drawing/2014/main" val="3720698317"/>
                  </a:ext>
                </a:extLst>
              </a:tr>
            </a:tbl>
          </a:graphicData>
        </a:graphic>
      </p:graphicFrame>
    </p:spTree>
    <p:extLst>
      <p:ext uri="{BB962C8B-B14F-4D97-AF65-F5344CB8AC3E}">
        <p14:creationId xmlns:p14="http://schemas.microsoft.com/office/powerpoint/2010/main" val="2375820310"/>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DB48F-193A-32C8-D1A4-62D80C740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69972-AFFE-163D-46A1-CB1910B2AAA1}"/>
              </a:ext>
            </a:extLst>
          </p:cNvPr>
          <p:cNvSpPr>
            <a:spLocks noGrp="1"/>
          </p:cNvSpPr>
          <p:nvPr>
            <p:ph type="title"/>
          </p:nvPr>
        </p:nvSpPr>
        <p:spPr>
          <a:xfrm>
            <a:off x="496677" y="188216"/>
            <a:ext cx="7988300" cy="369332"/>
          </a:xfrm>
        </p:spPr>
        <p:txBody>
          <a:bodyPr/>
          <a:lstStyle/>
          <a:p>
            <a:r>
              <a:rPr lang="en-US" dirty="0"/>
              <a:t>2025 Mark Distribution Communication</a:t>
            </a:r>
            <a:endParaRPr lang="en-GB" dirty="0"/>
          </a:p>
        </p:txBody>
      </p:sp>
      <p:sp>
        <p:nvSpPr>
          <p:cNvPr id="3" name="Text Placeholder 2">
            <a:extLst>
              <a:ext uri="{FF2B5EF4-FFF2-40B4-BE49-F238E27FC236}">
                <a16:creationId xmlns:a16="http://schemas.microsoft.com/office/drawing/2014/main" id="{2B747BE1-50A8-E8C5-CE03-92113DD124B5}"/>
              </a:ext>
            </a:extLst>
          </p:cNvPr>
          <p:cNvSpPr>
            <a:spLocks noGrp="1"/>
          </p:cNvSpPr>
          <p:nvPr>
            <p:ph type="body" sz="quarter" idx="10"/>
          </p:nvPr>
        </p:nvSpPr>
        <p:spPr>
          <a:xfrm>
            <a:off x="191589" y="1018704"/>
            <a:ext cx="2438400" cy="2755900"/>
          </a:xfrm>
        </p:spPr>
        <p:txBody>
          <a:bodyPr/>
          <a:lstStyle/>
          <a:p>
            <a:pPr>
              <a:spcAft>
                <a:spcPts val="600"/>
              </a:spcAft>
            </a:pPr>
            <a:r>
              <a:rPr lang="en-US" sz="1600" kern="100" dirty="0">
                <a:solidFill>
                  <a:schemeClr val="tx1"/>
                </a:solidFill>
                <a:effectLst/>
                <a:ea typeface="Calibri" panose="020F0502020204030204" pitchFamily="34" charset="0"/>
                <a:cs typeface="Times New Roman" panose="02020603050405020304" pitchFamily="18" charset="0"/>
              </a:rPr>
              <a:t>Presentation of assessment weightings for Part 1 (of 3)</a:t>
            </a:r>
          </a:p>
          <a:p>
            <a:pPr>
              <a:spcAft>
                <a:spcPts val="600"/>
              </a:spcAft>
            </a:pPr>
            <a:r>
              <a:rPr lang="en-US" sz="1600" kern="100" dirty="0">
                <a:solidFill>
                  <a:schemeClr val="tx1"/>
                </a:solidFill>
                <a:ea typeface="Calibri" panose="020F0502020204030204" pitchFamily="34" charset="0"/>
                <a:cs typeface="Times New Roman" panose="02020603050405020304" pitchFamily="18" charset="0"/>
              </a:rPr>
              <a:t>Covers requirements for all projects for all Units</a:t>
            </a:r>
            <a:endParaRPr lang="en-GB" sz="1600" dirty="0">
              <a:solidFill>
                <a:schemeClr val="tx1"/>
              </a:solidFill>
            </a:endParaRPr>
          </a:p>
        </p:txBody>
      </p:sp>
      <p:graphicFrame>
        <p:nvGraphicFramePr>
          <p:cNvPr id="6" name="Table 5">
            <a:extLst>
              <a:ext uri="{FF2B5EF4-FFF2-40B4-BE49-F238E27FC236}">
                <a16:creationId xmlns:a16="http://schemas.microsoft.com/office/drawing/2014/main" id="{170B7B28-C292-76CB-5EB3-7235A2A83E66}"/>
              </a:ext>
            </a:extLst>
          </p:cNvPr>
          <p:cNvGraphicFramePr>
            <a:graphicFrameLocks noGrp="1"/>
          </p:cNvGraphicFramePr>
          <p:nvPr>
            <p:extLst>
              <p:ext uri="{D42A27DB-BD31-4B8C-83A1-F6EECF244321}">
                <p14:modId xmlns:p14="http://schemas.microsoft.com/office/powerpoint/2010/main" val="3549426081"/>
              </p:ext>
            </p:extLst>
          </p:nvPr>
        </p:nvGraphicFramePr>
        <p:xfrm>
          <a:off x="2629989" y="588156"/>
          <a:ext cx="6096000" cy="4312031"/>
        </p:xfrm>
        <a:graphic>
          <a:graphicData uri="http://schemas.openxmlformats.org/drawingml/2006/table">
            <a:tbl>
              <a:tblPr firstRow="1" bandRow="1">
                <a:tableStyleId>{21E4AEA4-8DFA-4A89-87EB-49C32662AFE0}</a:tableStyleId>
              </a:tblPr>
              <a:tblGrid>
                <a:gridCol w="3048000">
                  <a:extLst>
                    <a:ext uri="{9D8B030D-6E8A-4147-A177-3AD203B41FA5}">
                      <a16:colId xmlns:a16="http://schemas.microsoft.com/office/drawing/2014/main" val="128732575"/>
                    </a:ext>
                  </a:extLst>
                </a:gridCol>
                <a:gridCol w="3048000">
                  <a:extLst>
                    <a:ext uri="{9D8B030D-6E8A-4147-A177-3AD203B41FA5}">
                      <a16:colId xmlns:a16="http://schemas.microsoft.com/office/drawing/2014/main" val="4057919406"/>
                    </a:ext>
                  </a:extLst>
                </a:gridCol>
              </a:tblGrid>
              <a:tr h="370840">
                <a:tc>
                  <a:txBody>
                    <a:bodyPr/>
                    <a:lstStyle/>
                    <a:p>
                      <a:pPr>
                        <a:lnSpc>
                          <a:spcPct val="115000"/>
                        </a:lnSpc>
                        <a:spcAft>
                          <a:spcPts val="800"/>
                        </a:spcAft>
                        <a:buNone/>
                      </a:pPr>
                      <a:r>
                        <a:rPr lang="en-AU" sz="1200" b="1" kern="100" dirty="0">
                          <a:solidFill>
                            <a:schemeClr val="bg1"/>
                          </a:solidFill>
                          <a:effectLst/>
                        </a:rPr>
                        <a:t>Format</a:t>
                      </a:r>
                      <a:endParaRPr lang="en-AU"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AU" sz="1200" b="1" kern="100" dirty="0">
                          <a:solidFill>
                            <a:schemeClr val="bg1"/>
                          </a:solidFill>
                          <a:effectLst/>
                        </a:rPr>
                        <a:t>Mark distribution</a:t>
                      </a:r>
                      <a:endParaRPr lang="en-AU"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11333641"/>
                  </a:ext>
                </a:extLst>
              </a:tr>
              <a:tr h="370840">
                <a:tc>
                  <a:txBody>
                    <a:bodyPr/>
                    <a:lstStyle/>
                    <a:p>
                      <a:pPr>
                        <a:lnSpc>
                          <a:spcPct val="115000"/>
                        </a:lnSpc>
                        <a:spcAft>
                          <a:spcPts val="800"/>
                        </a:spcAft>
                        <a:buNone/>
                      </a:pPr>
                      <a:r>
                        <a:rPr lang="en-AU" sz="1200" kern="100" dirty="0">
                          <a:effectLst/>
                        </a:rPr>
                        <a:t>Part 1</a:t>
                      </a:r>
                    </a:p>
                    <a:p>
                      <a:pPr>
                        <a:lnSpc>
                          <a:spcPct val="115000"/>
                        </a:lnSpc>
                        <a:spcAft>
                          <a:spcPts val="800"/>
                        </a:spcAft>
                        <a:buNone/>
                      </a:pPr>
                      <a:r>
                        <a:rPr lang="en-AU" sz="1200" b="1" kern="100" dirty="0">
                          <a:effectLst/>
                        </a:rPr>
                        <a:t>Electronic Notebook (ELN)</a:t>
                      </a:r>
                      <a:endParaRPr lang="en-AU" sz="1200" kern="100" dirty="0">
                        <a:effectLst/>
                      </a:endParaRPr>
                    </a:p>
                    <a:p>
                      <a:pPr>
                        <a:lnSpc>
                          <a:spcPct val="115000"/>
                        </a:lnSpc>
                        <a:spcAft>
                          <a:spcPts val="800"/>
                        </a:spcAft>
                        <a:buNone/>
                      </a:pPr>
                      <a:r>
                        <a:rPr lang="en-AU" sz="1200" kern="100" dirty="0">
                          <a:effectLst/>
                        </a:rPr>
                        <a:t> </a:t>
                      </a:r>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AU" sz="1200" b="1" kern="100" dirty="0">
                          <a:effectLst/>
                        </a:rPr>
                        <a:t>TOTAL: 20 Marks</a:t>
                      </a:r>
                      <a:endParaRPr lang="en-AU" sz="1200" kern="100" dirty="0">
                        <a:effectLst/>
                      </a:endParaRPr>
                    </a:p>
                    <a:p>
                      <a:pPr>
                        <a:lnSpc>
                          <a:spcPct val="115000"/>
                        </a:lnSpc>
                        <a:spcAft>
                          <a:spcPts val="800"/>
                        </a:spcAft>
                        <a:buNone/>
                      </a:pPr>
                      <a:r>
                        <a:rPr lang="en-AU" sz="1200" kern="100" dirty="0">
                          <a:effectLst/>
                        </a:rPr>
                        <a:t> </a:t>
                      </a:r>
                      <a:r>
                        <a:rPr lang="en-AU" sz="1200" b="1" kern="100" dirty="0">
                          <a:effectLst/>
                        </a:rPr>
                        <a:t>For projects B &amp; C:</a:t>
                      </a:r>
                      <a:endParaRPr lang="en-AU" sz="1200" kern="100" dirty="0">
                        <a:effectLst/>
                      </a:endParaRPr>
                    </a:p>
                    <a:p>
                      <a:pPr>
                        <a:lnSpc>
                          <a:spcPct val="115000"/>
                        </a:lnSpc>
                        <a:spcAft>
                          <a:spcPts val="800"/>
                        </a:spcAft>
                        <a:buNone/>
                      </a:pPr>
                      <a:r>
                        <a:rPr lang="en-AU" sz="1200" kern="100" dirty="0">
                          <a:effectLst/>
                        </a:rPr>
                        <a:t>ELN report: 19</a:t>
                      </a:r>
                    </a:p>
                    <a:p>
                      <a:pPr>
                        <a:lnSpc>
                          <a:spcPct val="115000"/>
                        </a:lnSpc>
                        <a:spcAft>
                          <a:spcPts val="800"/>
                        </a:spcAft>
                        <a:buNone/>
                      </a:pPr>
                      <a:r>
                        <a:rPr lang="en-AU" sz="1200" kern="100" dirty="0">
                          <a:effectLst/>
                        </a:rPr>
                        <a:t>HIRAC: 1</a:t>
                      </a:r>
                    </a:p>
                    <a:p>
                      <a:pPr>
                        <a:lnSpc>
                          <a:spcPct val="115000"/>
                        </a:lnSpc>
                        <a:spcAft>
                          <a:spcPts val="800"/>
                        </a:spcAft>
                        <a:buNone/>
                      </a:pPr>
                      <a:r>
                        <a:rPr lang="en-AU" sz="1200" kern="100" dirty="0">
                          <a:effectLst/>
                        </a:rPr>
                        <a:t> </a:t>
                      </a:r>
                      <a:r>
                        <a:rPr lang="en-AU" sz="1200" b="1" kern="100" dirty="0">
                          <a:effectLst/>
                        </a:rPr>
                        <a:t>For projects E, G, J, N &amp; O:</a:t>
                      </a:r>
                      <a:endParaRPr lang="en-AU" sz="1200" kern="100" dirty="0">
                        <a:effectLst/>
                      </a:endParaRPr>
                    </a:p>
                    <a:p>
                      <a:pPr>
                        <a:lnSpc>
                          <a:spcPct val="115000"/>
                        </a:lnSpc>
                        <a:spcAft>
                          <a:spcPts val="800"/>
                        </a:spcAft>
                        <a:buNone/>
                      </a:pPr>
                      <a:r>
                        <a:rPr lang="en-AU" sz="1200" kern="100" dirty="0">
                          <a:effectLst/>
                        </a:rPr>
                        <a:t>ELN report: 7</a:t>
                      </a:r>
                    </a:p>
                    <a:p>
                      <a:pPr>
                        <a:lnSpc>
                          <a:spcPct val="115000"/>
                        </a:lnSpc>
                        <a:spcAft>
                          <a:spcPts val="800"/>
                        </a:spcAft>
                        <a:buNone/>
                      </a:pPr>
                      <a:r>
                        <a:rPr lang="en-AU" sz="1200" kern="100" dirty="0">
                          <a:effectLst/>
                        </a:rPr>
                        <a:t>HIRAC: 1</a:t>
                      </a:r>
                    </a:p>
                    <a:p>
                      <a:pPr>
                        <a:lnSpc>
                          <a:spcPct val="115000"/>
                        </a:lnSpc>
                        <a:spcAft>
                          <a:spcPts val="800"/>
                        </a:spcAft>
                        <a:buNone/>
                      </a:pPr>
                      <a:r>
                        <a:rPr lang="en-AU" sz="1200" kern="100" dirty="0">
                          <a:effectLst/>
                        </a:rPr>
                        <a:t>Samples: 12</a:t>
                      </a:r>
                    </a:p>
                    <a:p>
                      <a:pPr>
                        <a:lnSpc>
                          <a:spcPct val="115000"/>
                        </a:lnSpc>
                        <a:spcAft>
                          <a:spcPts val="800"/>
                        </a:spcAft>
                        <a:buNone/>
                      </a:pPr>
                      <a:r>
                        <a:rPr lang="en-AU" sz="1200" b="1" kern="100" dirty="0">
                          <a:effectLst/>
                        </a:rPr>
                        <a:t>For project S</a:t>
                      </a:r>
                      <a:endParaRPr lang="en-AU" sz="1200" kern="100" dirty="0">
                        <a:effectLst/>
                      </a:endParaRPr>
                    </a:p>
                    <a:p>
                      <a:pPr>
                        <a:lnSpc>
                          <a:spcPct val="115000"/>
                        </a:lnSpc>
                        <a:spcAft>
                          <a:spcPts val="800"/>
                        </a:spcAft>
                        <a:buNone/>
                      </a:pPr>
                      <a:r>
                        <a:rPr lang="en-AU" sz="1200" kern="100" dirty="0">
                          <a:effectLst/>
                        </a:rPr>
                        <a:t>ELN report: 7</a:t>
                      </a:r>
                    </a:p>
                    <a:p>
                      <a:pPr>
                        <a:lnSpc>
                          <a:spcPct val="115000"/>
                        </a:lnSpc>
                        <a:spcAft>
                          <a:spcPts val="800"/>
                        </a:spcAft>
                        <a:buNone/>
                      </a:pPr>
                      <a:r>
                        <a:rPr lang="en-AU" sz="1200" kern="100" dirty="0">
                          <a:effectLst/>
                        </a:rPr>
                        <a:t>HIRAC: 1</a:t>
                      </a:r>
                    </a:p>
                    <a:p>
                      <a:pPr>
                        <a:lnSpc>
                          <a:spcPct val="115000"/>
                        </a:lnSpc>
                        <a:spcAft>
                          <a:spcPts val="800"/>
                        </a:spcAft>
                        <a:buNone/>
                      </a:pPr>
                      <a:r>
                        <a:rPr lang="en-AU" sz="1200" kern="100" dirty="0">
                          <a:effectLst/>
                        </a:rPr>
                        <a:t>Proforma #1: 12</a:t>
                      </a:r>
                    </a:p>
                    <a:p>
                      <a:pPr>
                        <a:lnSpc>
                          <a:spcPct val="115000"/>
                        </a:lnSpc>
                        <a:spcAft>
                          <a:spcPts val="800"/>
                        </a:spcAft>
                        <a:buNone/>
                      </a:pPr>
                      <a:r>
                        <a:rPr lang="en-AU" sz="1200" kern="100" dirty="0">
                          <a:effectLst/>
                        </a:rPr>
                        <a:t> </a:t>
                      </a:r>
                      <a:endParaRPr lang="en-AU"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97255"/>
                  </a:ext>
                </a:extLst>
              </a:tr>
            </a:tbl>
          </a:graphicData>
        </a:graphic>
      </p:graphicFrame>
    </p:spTree>
    <p:extLst>
      <p:ext uri="{BB962C8B-B14F-4D97-AF65-F5344CB8AC3E}">
        <p14:creationId xmlns:p14="http://schemas.microsoft.com/office/powerpoint/2010/main" val="4106159156"/>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54BC9-863E-DAEE-26BE-75D237545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5B563-2193-53A4-0C28-267456FA6D2F}"/>
              </a:ext>
            </a:extLst>
          </p:cNvPr>
          <p:cNvSpPr>
            <a:spLocks noGrp="1"/>
          </p:cNvSpPr>
          <p:nvPr>
            <p:ph type="title"/>
          </p:nvPr>
        </p:nvSpPr>
        <p:spPr>
          <a:xfrm>
            <a:off x="502280" y="366304"/>
            <a:ext cx="7988300" cy="369332"/>
          </a:xfrm>
        </p:spPr>
        <p:txBody>
          <a:bodyPr/>
          <a:lstStyle/>
          <a:p>
            <a:r>
              <a:rPr lang="en-AU" dirty="0"/>
              <a:t>Specific Barriers to Learning Identified</a:t>
            </a:r>
            <a:endParaRPr lang="en-GB" dirty="0"/>
          </a:p>
        </p:txBody>
      </p:sp>
      <p:sp>
        <p:nvSpPr>
          <p:cNvPr id="3" name="Text Placeholder 2">
            <a:extLst>
              <a:ext uri="{FF2B5EF4-FFF2-40B4-BE49-F238E27FC236}">
                <a16:creationId xmlns:a16="http://schemas.microsoft.com/office/drawing/2014/main" id="{6C9B9F07-9E3D-5CE1-9AE3-A23F8E83CE70}"/>
              </a:ext>
            </a:extLst>
          </p:cNvPr>
          <p:cNvSpPr>
            <a:spLocks noGrp="1"/>
          </p:cNvSpPr>
          <p:nvPr>
            <p:ph type="body" sz="quarter" idx="10"/>
          </p:nvPr>
        </p:nvSpPr>
        <p:spPr>
          <a:xfrm>
            <a:off x="837522" y="989195"/>
            <a:ext cx="7468956" cy="2755900"/>
          </a:xfrm>
        </p:spPr>
        <p:txBody>
          <a:bodyPr/>
          <a:lstStyle/>
          <a:p>
            <a:pPr lvl="0">
              <a:spcAft>
                <a:spcPts val="600"/>
              </a:spcAft>
            </a:pPr>
            <a:r>
              <a:rPr lang="en-AU" sz="1600" dirty="0">
                <a:solidFill>
                  <a:schemeClr val="tx1"/>
                </a:solidFill>
              </a:rPr>
              <a:t>Condensed lab program </a:t>
            </a:r>
          </a:p>
          <a:p>
            <a:pPr lvl="0">
              <a:spcAft>
                <a:spcPts val="600"/>
              </a:spcAft>
            </a:pPr>
            <a:r>
              <a:rPr lang="en-AU" sz="1600" dirty="0">
                <a:solidFill>
                  <a:schemeClr val="tx1"/>
                </a:solidFill>
              </a:rPr>
              <a:t>Rushed assignments</a:t>
            </a:r>
          </a:p>
          <a:p>
            <a:pPr lvl="0">
              <a:spcAft>
                <a:spcPts val="600"/>
              </a:spcAft>
            </a:pPr>
            <a:r>
              <a:rPr lang="en-AU" sz="1600" dirty="0">
                <a:solidFill>
                  <a:schemeClr val="tx1"/>
                </a:solidFill>
              </a:rPr>
              <a:t>Delayed feedback</a:t>
            </a:r>
          </a:p>
          <a:p>
            <a:pPr lvl="0">
              <a:spcAft>
                <a:spcPts val="600"/>
              </a:spcAft>
            </a:pPr>
            <a:r>
              <a:rPr lang="en-AU" sz="1600" dirty="0">
                <a:solidFill>
                  <a:schemeClr val="tx1"/>
                </a:solidFill>
              </a:rPr>
              <a:t>Confusing Canvas site navigation </a:t>
            </a:r>
          </a:p>
          <a:p>
            <a:pPr lvl="0">
              <a:spcAft>
                <a:spcPts val="600"/>
              </a:spcAft>
            </a:pPr>
            <a:r>
              <a:rPr lang="en-AU" sz="1600" dirty="0">
                <a:solidFill>
                  <a:schemeClr val="tx1"/>
                </a:solidFill>
              </a:rPr>
              <a:t>Canvas site had a large number of assignments, which appeared overwhelming</a:t>
            </a:r>
          </a:p>
          <a:p>
            <a:pPr lvl="0">
              <a:spcAft>
                <a:spcPts val="600"/>
              </a:spcAft>
            </a:pPr>
            <a:r>
              <a:rPr lang="en-AU" sz="1600" dirty="0">
                <a:solidFill>
                  <a:schemeClr val="tx1"/>
                </a:solidFill>
              </a:rPr>
              <a:t>All material visible to all students although only a subset was relevant to an individual</a:t>
            </a:r>
          </a:p>
          <a:p>
            <a:pPr>
              <a:spcAft>
                <a:spcPts val="600"/>
              </a:spcAft>
            </a:pPr>
            <a:r>
              <a:rPr lang="en-AU" sz="1600" dirty="0">
                <a:solidFill>
                  <a:schemeClr val="tx1"/>
                </a:solidFill>
              </a:rPr>
              <a:t>Lack of attention to </a:t>
            </a:r>
            <a:r>
              <a:rPr lang="en-AU" sz="1600">
                <a:solidFill>
                  <a:schemeClr val="tx1"/>
                </a:solidFill>
              </a:rPr>
              <a:t>digital accessibility</a:t>
            </a:r>
            <a:endParaRPr lang="en-AU" dirty="0">
              <a:solidFill>
                <a:schemeClr val="tx1"/>
              </a:solidFill>
            </a:endParaRPr>
          </a:p>
        </p:txBody>
      </p:sp>
    </p:spTree>
    <p:extLst>
      <p:ext uri="{BB962C8B-B14F-4D97-AF65-F5344CB8AC3E}">
        <p14:creationId xmlns:p14="http://schemas.microsoft.com/office/powerpoint/2010/main" val="2873370617"/>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32915-2287-5D7C-0B81-DBDCC2036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E6B048-4D3D-BDD5-2E61-326443534261}"/>
              </a:ext>
            </a:extLst>
          </p:cNvPr>
          <p:cNvSpPr>
            <a:spLocks noGrp="1"/>
          </p:cNvSpPr>
          <p:nvPr>
            <p:ph type="title"/>
          </p:nvPr>
        </p:nvSpPr>
        <p:spPr>
          <a:xfrm>
            <a:off x="509837" y="381458"/>
            <a:ext cx="7988300" cy="369332"/>
          </a:xfrm>
        </p:spPr>
        <p:txBody>
          <a:bodyPr/>
          <a:lstStyle/>
          <a:p>
            <a:r>
              <a:rPr lang="en-AU" dirty="0"/>
              <a:t>Approach</a:t>
            </a:r>
            <a:endParaRPr lang="en-GB" dirty="0"/>
          </a:p>
        </p:txBody>
      </p:sp>
      <p:sp>
        <p:nvSpPr>
          <p:cNvPr id="3" name="Text Placeholder 2">
            <a:extLst>
              <a:ext uri="{FF2B5EF4-FFF2-40B4-BE49-F238E27FC236}">
                <a16:creationId xmlns:a16="http://schemas.microsoft.com/office/drawing/2014/main" id="{EE725F2E-D26D-56AF-272D-48B6A321A11F}"/>
              </a:ext>
            </a:extLst>
          </p:cNvPr>
          <p:cNvSpPr>
            <a:spLocks noGrp="1"/>
          </p:cNvSpPr>
          <p:nvPr>
            <p:ph type="body" sz="quarter" idx="10"/>
          </p:nvPr>
        </p:nvSpPr>
        <p:spPr>
          <a:xfrm>
            <a:off x="827597" y="913461"/>
            <a:ext cx="7488805" cy="2196988"/>
          </a:xfrm>
        </p:spPr>
        <p:txBody>
          <a:bodyPr/>
          <a:lstStyle/>
          <a:p>
            <a:pPr>
              <a:spcAft>
                <a:spcPts val="600"/>
              </a:spcAft>
            </a:pPr>
            <a:r>
              <a:rPr lang="en-AU" sz="1600" dirty="0">
                <a:solidFill>
                  <a:schemeClr val="tx1"/>
                </a:solidFill>
              </a:rPr>
              <a:t>Primary driver - academic management of the lab program</a:t>
            </a:r>
          </a:p>
          <a:p>
            <a:pPr>
              <a:spcAft>
                <a:spcPts val="600"/>
              </a:spcAft>
            </a:pPr>
            <a:r>
              <a:rPr lang="en-AU" sz="1600" dirty="0">
                <a:solidFill>
                  <a:schemeClr val="tx1"/>
                </a:solidFill>
              </a:rPr>
              <a:t>Three main aims: </a:t>
            </a:r>
          </a:p>
          <a:p>
            <a:pPr marL="457200" lvl="1" indent="0">
              <a:spcAft>
                <a:spcPts val="400"/>
              </a:spcAft>
              <a:buNone/>
            </a:pPr>
            <a:r>
              <a:rPr lang="en-AU" sz="1600" dirty="0"/>
              <a:t>1. Enhance engagement</a:t>
            </a:r>
          </a:p>
          <a:p>
            <a:pPr marL="457200" lvl="1" indent="0">
              <a:spcAft>
                <a:spcPts val="400"/>
              </a:spcAft>
              <a:buNone/>
            </a:pPr>
            <a:r>
              <a:rPr lang="en-AU" sz="1600" dirty="0"/>
              <a:t>2. Support executive functioning</a:t>
            </a:r>
          </a:p>
          <a:p>
            <a:pPr marL="457200" lvl="1" indent="0">
              <a:spcAft>
                <a:spcPts val="600"/>
              </a:spcAft>
              <a:buNone/>
            </a:pPr>
            <a:r>
              <a:rPr lang="en-AU" sz="1600" dirty="0"/>
              <a:t>3. Improve accessibility</a:t>
            </a:r>
          </a:p>
          <a:p>
            <a:pPr>
              <a:spcAft>
                <a:spcPts val="600"/>
              </a:spcAft>
            </a:pPr>
            <a:r>
              <a:rPr lang="en-AU" sz="1600" dirty="0">
                <a:solidFill>
                  <a:schemeClr val="tx1"/>
                </a:solidFill>
              </a:rPr>
              <a:t>The re-design was done intentionally and was aligned with UDL Guidelines 3.0</a:t>
            </a:r>
          </a:p>
          <a:p>
            <a:pPr>
              <a:spcAft>
                <a:spcPts val="600"/>
              </a:spcAft>
            </a:pPr>
            <a:r>
              <a:rPr lang="en-AU" sz="1600" dirty="0">
                <a:solidFill>
                  <a:schemeClr val="tx1"/>
                </a:solidFill>
              </a:rPr>
              <a:t>Sat within broader context of a School-wide strategy of ‘embracing UDL’</a:t>
            </a:r>
          </a:p>
        </p:txBody>
      </p:sp>
      <p:pic>
        <p:nvPicPr>
          <p:cNvPr id="15" name="Picture 14" descr="Graphic representation of general approach with 5 steps, each represented by an icon in a circle. The steps running in a line left to right, but in reality the process is not a linear one with a a beginning and an end. Step 1 is thinking about Who are my learners? Next is considering 'What is the learning goal' and 'What are the barriers to learning?' The next step is Thinking about 'What's one possible solution to removing a barrier'. Also consider Next steps - How will you evaluate and iterate? ">
            <a:extLst>
              <a:ext uri="{FF2B5EF4-FFF2-40B4-BE49-F238E27FC236}">
                <a16:creationId xmlns:a16="http://schemas.microsoft.com/office/drawing/2014/main" id="{7BFFA8BF-3D24-A568-C35A-0396318BD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154" y="3110449"/>
            <a:ext cx="6411692" cy="2024995"/>
          </a:xfrm>
          <a:prstGeom prst="rect">
            <a:avLst/>
          </a:prstGeom>
        </p:spPr>
      </p:pic>
    </p:spTree>
    <p:extLst>
      <p:ext uri="{BB962C8B-B14F-4D97-AF65-F5344CB8AC3E}">
        <p14:creationId xmlns:p14="http://schemas.microsoft.com/office/powerpoint/2010/main" val="1629263503"/>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82B1-4933-6F54-4C8A-CB3271BD38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B67CD-0DC2-487A-A55A-F6682A88A82C}"/>
              </a:ext>
            </a:extLst>
          </p:cNvPr>
          <p:cNvSpPr>
            <a:spLocks noGrp="1"/>
          </p:cNvSpPr>
          <p:nvPr>
            <p:ph type="title"/>
          </p:nvPr>
        </p:nvSpPr>
        <p:spPr>
          <a:xfrm>
            <a:off x="517394" y="373861"/>
            <a:ext cx="7988300" cy="369332"/>
          </a:xfrm>
        </p:spPr>
        <p:txBody>
          <a:bodyPr/>
          <a:lstStyle/>
          <a:p>
            <a:r>
              <a:rPr lang="en-AU" dirty="0"/>
              <a:t>Specific Aims</a:t>
            </a:r>
            <a:endParaRPr lang="en-GB" dirty="0"/>
          </a:p>
        </p:txBody>
      </p:sp>
      <p:sp>
        <p:nvSpPr>
          <p:cNvPr id="3" name="Text Placeholder 2">
            <a:extLst>
              <a:ext uri="{FF2B5EF4-FFF2-40B4-BE49-F238E27FC236}">
                <a16:creationId xmlns:a16="http://schemas.microsoft.com/office/drawing/2014/main" id="{6BC6F338-790E-0EE9-34E4-521324021453}"/>
              </a:ext>
            </a:extLst>
          </p:cNvPr>
          <p:cNvSpPr>
            <a:spLocks noGrp="1"/>
          </p:cNvSpPr>
          <p:nvPr>
            <p:ph type="body" sz="quarter" idx="10"/>
          </p:nvPr>
        </p:nvSpPr>
        <p:spPr>
          <a:xfrm>
            <a:off x="833074" y="996753"/>
            <a:ext cx="6684962" cy="2755900"/>
          </a:xfrm>
        </p:spPr>
        <p:txBody>
          <a:bodyPr/>
          <a:lstStyle/>
          <a:p>
            <a:pPr marL="342900" lvl="0" indent="-342900">
              <a:spcAft>
                <a:spcPts val="600"/>
              </a:spcAft>
              <a:buFont typeface="+mj-lt"/>
              <a:buAutoNum type="arabicPeriod"/>
            </a:pPr>
            <a:r>
              <a:rPr lang="en-AU" sz="1600" dirty="0">
                <a:solidFill>
                  <a:schemeClr val="tx1"/>
                </a:solidFill>
              </a:rPr>
              <a:t>Reduce time pressure</a:t>
            </a:r>
          </a:p>
          <a:p>
            <a:pPr marL="342900" lvl="0" indent="-342900">
              <a:spcAft>
                <a:spcPts val="600"/>
              </a:spcAft>
              <a:buFont typeface="+mj-lt"/>
              <a:buAutoNum type="arabicPeriod"/>
            </a:pPr>
            <a:r>
              <a:rPr lang="en-AU" sz="1600" dirty="0">
                <a:solidFill>
                  <a:schemeClr val="tx1"/>
                </a:solidFill>
              </a:rPr>
              <a:t>Make </a:t>
            </a:r>
            <a:r>
              <a:rPr lang="en-US" sz="1600" dirty="0">
                <a:solidFill>
                  <a:schemeClr val="tx1"/>
                </a:solidFill>
              </a:rPr>
              <a:t>lab program structure simpler and assessment aims and processes clearer</a:t>
            </a:r>
          </a:p>
          <a:p>
            <a:pPr marL="342900" lvl="0" indent="-342900">
              <a:spcAft>
                <a:spcPts val="600"/>
              </a:spcAft>
              <a:buFont typeface="+mj-lt"/>
              <a:buAutoNum type="arabicPeriod"/>
            </a:pPr>
            <a:r>
              <a:rPr lang="en-AU" sz="1600" dirty="0">
                <a:solidFill>
                  <a:schemeClr val="tx1"/>
                </a:solidFill>
              </a:rPr>
              <a:t>Decrease requirements to complete work outside of class</a:t>
            </a:r>
          </a:p>
          <a:p>
            <a:pPr marL="342900" lvl="0" indent="-342900">
              <a:spcAft>
                <a:spcPts val="600"/>
              </a:spcAft>
              <a:buFont typeface="+mj-lt"/>
              <a:buAutoNum type="arabicPeriod"/>
            </a:pPr>
            <a:r>
              <a:rPr lang="en-AU" sz="1600" dirty="0">
                <a:solidFill>
                  <a:schemeClr val="tx1"/>
                </a:solidFill>
              </a:rPr>
              <a:t>Build in immediate constructive feedback</a:t>
            </a:r>
          </a:p>
          <a:p>
            <a:pPr marL="342900" lvl="0" indent="-342900">
              <a:spcAft>
                <a:spcPts val="600"/>
              </a:spcAft>
              <a:buFont typeface="+mj-lt"/>
              <a:buAutoNum type="arabicPeriod"/>
            </a:pPr>
            <a:r>
              <a:rPr lang="en-AU" sz="1600" dirty="0">
                <a:solidFill>
                  <a:schemeClr val="tx1"/>
                </a:solidFill>
              </a:rPr>
              <a:t>Build in scaffolding for the independent experimental component</a:t>
            </a:r>
          </a:p>
          <a:p>
            <a:pPr marL="342900" lvl="0" indent="-342900">
              <a:spcAft>
                <a:spcPts val="600"/>
              </a:spcAft>
              <a:buFont typeface="+mj-lt"/>
              <a:buAutoNum type="arabicPeriod"/>
            </a:pPr>
            <a:r>
              <a:rPr lang="en-AU" sz="1600" dirty="0">
                <a:solidFill>
                  <a:schemeClr val="tx1"/>
                </a:solidFill>
              </a:rPr>
              <a:t>Make it easier to find the relevant information and reduce distractions within Canvas. </a:t>
            </a:r>
          </a:p>
          <a:p>
            <a:pPr marL="342900" lvl="0" indent="-342900">
              <a:spcAft>
                <a:spcPts val="600"/>
              </a:spcAft>
              <a:buFont typeface="+mj-lt"/>
              <a:buAutoNum type="arabicPeriod"/>
            </a:pPr>
            <a:r>
              <a:rPr lang="en-AU" sz="1600" dirty="0">
                <a:solidFill>
                  <a:schemeClr val="tx1"/>
                </a:solidFill>
              </a:rPr>
              <a:t>Improve accessibility of Canvas content</a:t>
            </a:r>
          </a:p>
        </p:txBody>
      </p:sp>
    </p:spTree>
    <p:extLst>
      <p:ext uri="{BB962C8B-B14F-4D97-AF65-F5344CB8AC3E}">
        <p14:creationId xmlns:p14="http://schemas.microsoft.com/office/powerpoint/2010/main" val="487430312"/>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79BC5-771D-361B-45D7-9EA896D08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216E8C-2E0F-07E7-D3B0-7CB0E66DCEB4}"/>
              </a:ext>
            </a:extLst>
          </p:cNvPr>
          <p:cNvSpPr>
            <a:spLocks noGrp="1"/>
          </p:cNvSpPr>
          <p:nvPr>
            <p:ph type="title"/>
          </p:nvPr>
        </p:nvSpPr>
        <p:spPr>
          <a:xfrm>
            <a:off x="502280" y="363266"/>
            <a:ext cx="7988300" cy="369332"/>
          </a:xfrm>
        </p:spPr>
        <p:txBody>
          <a:bodyPr/>
          <a:lstStyle/>
          <a:p>
            <a:r>
              <a:rPr lang="en-US" dirty="0"/>
              <a:t>Changes Made to Program and Assessment Structure</a:t>
            </a:r>
            <a:endParaRPr lang="en-GB" dirty="0"/>
          </a:p>
        </p:txBody>
      </p:sp>
      <p:sp>
        <p:nvSpPr>
          <p:cNvPr id="3" name="Text Placeholder 2">
            <a:extLst>
              <a:ext uri="{FF2B5EF4-FFF2-40B4-BE49-F238E27FC236}">
                <a16:creationId xmlns:a16="http://schemas.microsoft.com/office/drawing/2014/main" id="{D854A1CB-E356-8896-FA62-F0C998DBACE3}"/>
              </a:ext>
            </a:extLst>
          </p:cNvPr>
          <p:cNvSpPr>
            <a:spLocks noGrp="1"/>
          </p:cNvSpPr>
          <p:nvPr>
            <p:ph type="body" sz="quarter" idx="10"/>
          </p:nvPr>
        </p:nvSpPr>
        <p:spPr>
          <a:xfrm>
            <a:off x="825517" y="910781"/>
            <a:ext cx="7152082" cy="3684787"/>
          </a:xfrm>
        </p:spPr>
        <p:txBody>
          <a:bodyPr/>
          <a:lstStyle/>
          <a:p>
            <a:pPr>
              <a:spcAft>
                <a:spcPts val="600"/>
              </a:spcAft>
            </a:pPr>
            <a:r>
              <a:rPr lang="en-US" sz="1600" kern="100" dirty="0">
                <a:effectLst/>
                <a:ea typeface="Calibri" panose="020F0502020204030204" pitchFamily="34" charset="0"/>
                <a:cs typeface="Times New Roman" panose="02020603050405020304" pitchFamily="18" charset="0"/>
              </a:rPr>
              <a:t>Program ran over the full 13 weeks</a:t>
            </a:r>
          </a:p>
          <a:p>
            <a:pPr>
              <a:spcAft>
                <a:spcPts val="600"/>
              </a:spcAft>
            </a:pPr>
            <a:r>
              <a:rPr lang="en-AU" sz="1600" dirty="0"/>
              <a:t>Reduction in number of projects with student choice rather than allocated</a:t>
            </a:r>
          </a:p>
          <a:p>
            <a:pPr>
              <a:spcAft>
                <a:spcPts val="600"/>
              </a:spcAft>
            </a:pPr>
            <a:r>
              <a:rPr lang="en-AU" sz="1600" dirty="0"/>
              <a:t>Assessment structure changes: </a:t>
            </a:r>
          </a:p>
          <a:p>
            <a:pPr lvl="1">
              <a:spcAft>
                <a:spcPts val="600"/>
              </a:spcAft>
            </a:pPr>
            <a:r>
              <a:rPr lang="en-AU" sz="1600" dirty="0"/>
              <a:t>much could be completed in the laboratory, with staff available for immediate support and feedback (consideration 8.2)</a:t>
            </a:r>
          </a:p>
          <a:p>
            <a:pPr lvl="1">
              <a:spcAft>
                <a:spcPts val="600"/>
              </a:spcAft>
            </a:pPr>
            <a:r>
              <a:rPr lang="en-AU" sz="1600" dirty="0"/>
              <a:t>timely feedback on assessment tasks with an emphasis on formative learning (8.5)</a:t>
            </a:r>
          </a:p>
          <a:p>
            <a:pPr lvl="1">
              <a:spcAft>
                <a:spcPts val="600"/>
              </a:spcAft>
            </a:pPr>
            <a:r>
              <a:rPr lang="en-AU" sz="1600" dirty="0"/>
              <a:t>clear, multi-format communication about goals, expectations, logistics and relevance of tasks (1.2 and 7.2)</a:t>
            </a:r>
          </a:p>
          <a:p>
            <a:pPr lvl="1">
              <a:spcAft>
                <a:spcPts val="600"/>
              </a:spcAft>
            </a:pPr>
            <a:r>
              <a:rPr lang="en-AU" sz="1600" dirty="0"/>
              <a:t>scaffolded build up to students designing, managing and presenting their own experimental work (6.2 and 6.4).</a:t>
            </a:r>
          </a:p>
          <a:p>
            <a:pPr marL="0" lvl="1">
              <a:spcAft>
                <a:spcPts val="600"/>
              </a:spcAft>
            </a:pPr>
            <a:r>
              <a:rPr lang="en-AU" sz="1600" dirty="0"/>
              <a:t>Changes were explicitly explained to the students in an introductory video</a:t>
            </a:r>
            <a:endParaRPr lang="en-GB" sz="1600" dirty="0"/>
          </a:p>
        </p:txBody>
      </p:sp>
    </p:spTree>
    <p:extLst>
      <p:ext uri="{BB962C8B-B14F-4D97-AF65-F5344CB8AC3E}">
        <p14:creationId xmlns:p14="http://schemas.microsoft.com/office/powerpoint/2010/main" val="1201879609"/>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CD031-D397-5427-4E6A-7DDDADF77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E6D9C-3B6A-BD02-AB26-4FD21BD6CF8A}"/>
              </a:ext>
            </a:extLst>
          </p:cNvPr>
          <p:cNvSpPr>
            <a:spLocks noGrp="1"/>
          </p:cNvSpPr>
          <p:nvPr>
            <p:ph type="title"/>
          </p:nvPr>
        </p:nvSpPr>
        <p:spPr>
          <a:xfrm>
            <a:off x="479609" y="367438"/>
            <a:ext cx="7988300" cy="369332"/>
          </a:xfrm>
        </p:spPr>
        <p:txBody>
          <a:bodyPr/>
          <a:lstStyle/>
          <a:p>
            <a:r>
              <a:rPr lang="en-AU" dirty="0"/>
              <a:t>2026 Lab Program Structure Canvas Information</a:t>
            </a:r>
            <a:endParaRPr lang="en-GB" dirty="0"/>
          </a:p>
        </p:txBody>
      </p:sp>
      <p:sp>
        <p:nvSpPr>
          <p:cNvPr id="3" name="Text Placeholder 2">
            <a:extLst>
              <a:ext uri="{FF2B5EF4-FFF2-40B4-BE49-F238E27FC236}">
                <a16:creationId xmlns:a16="http://schemas.microsoft.com/office/drawing/2014/main" id="{CC32C11A-14F6-184C-0D2E-223A0D50CD77}"/>
              </a:ext>
            </a:extLst>
          </p:cNvPr>
          <p:cNvSpPr>
            <a:spLocks noGrp="1"/>
          </p:cNvSpPr>
          <p:nvPr>
            <p:ph type="body" sz="quarter" idx="10"/>
          </p:nvPr>
        </p:nvSpPr>
        <p:spPr>
          <a:xfrm>
            <a:off x="751438" y="1290769"/>
            <a:ext cx="7814712" cy="3505432"/>
          </a:xfrm>
          <a:ln>
            <a:solidFill>
              <a:schemeClr val="tx1"/>
            </a:solidFill>
          </a:ln>
        </p:spPr>
        <p:txBody>
          <a:bodyPr/>
          <a:lstStyle/>
          <a:p>
            <a:pPr marL="72000">
              <a:lnSpc>
                <a:spcPct val="110000"/>
              </a:lnSpc>
              <a:spcAft>
                <a:spcPts val="600"/>
              </a:spcAft>
              <a:buNone/>
            </a:pPr>
            <a:r>
              <a:rPr lang="en-AU" sz="1200" b="1" dirty="0">
                <a:solidFill>
                  <a:srgbClr val="000080"/>
                </a:solidFill>
                <a:latin typeface="Lato Extended"/>
              </a:rPr>
              <a:t>  Week 1 Lab Safety Hurdle (All Students)</a:t>
            </a:r>
            <a:endParaRPr lang="en-AU" sz="1200" b="1" dirty="0">
              <a:latin typeface="Lato Extended"/>
            </a:endParaRPr>
          </a:p>
          <a:p>
            <a:pPr marL="72000">
              <a:lnSpc>
                <a:spcPct val="110000"/>
              </a:lnSpc>
              <a:spcAft>
                <a:spcPts val="600"/>
              </a:spcAft>
              <a:buNone/>
            </a:pPr>
            <a:r>
              <a:rPr lang="en-AU" sz="1200" dirty="0"/>
              <a:t>  The tasks in the </a:t>
            </a:r>
            <a:r>
              <a:rPr lang="en-AU" sz="1200" dirty="0">
                <a:solidFill>
                  <a:srgbClr val="055496"/>
                </a:solidFill>
                <a:hlinkClick r:id="rId3" tooltip="Week 1 - Safety and Intro"/>
              </a:rPr>
              <a:t>Week 1 module</a:t>
            </a:r>
            <a:r>
              <a:rPr lang="en-AU" sz="1200" dirty="0"/>
              <a:t> are a mandatory, 0-mark hurdle. To access your project modules (e.g., G or J), you must complete all items below.</a:t>
            </a:r>
          </a:p>
          <a:p>
            <a:pPr marL="72000">
              <a:lnSpc>
                <a:spcPct val="110000"/>
              </a:lnSpc>
              <a:spcAft>
                <a:spcPts val="600"/>
              </a:spcAft>
              <a:buNone/>
            </a:pPr>
            <a:r>
              <a:rPr lang="en-AU" sz="1200" dirty="0"/>
              <a:t>  Before your first lab session (complete at home)</a:t>
            </a:r>
          </a:p>
          <a:p>
            <a:pPr marL="72000">
              <a:lnSpc>
                <a:spcPct val="110000"/>
              </a:lnSpc>
              <a:spcAft>
                <a:spcPts val="600"/>
              </a:spcAft>
              <a:buFont typeface="Arial" panose="020B0604020202020204" pitchFamily="34" charset="0"/>
              <a:buChar char="•"/>
            </a:pPr>
            <a:r>
              <a:rPr lang="en-AU" sz="1200" dirty="0">
                <a:hlinkClick r:id="rId4" tooltip="Chemistry Laboratory Safety Quiz (COMPLETE BEFORE YOUR FIRST LAB SESION)"/>
              </a:rPr>
              <a:t> Online Lab Safety Induction Quiz </a:t>
            </a:r>
            <a:r>
              <a:rPr lang="en-AU" sz="1200" i="1" dirty="0"/>
              <a:t>(must be completed before you attend the lab)</a:t>
            </a:r>
            <a:endParaRPr lang="en-AU" sz="1200" dirty="0"/>
          </a:p>
          <a:p>
            <a:pPr marL="72000">
              <a:lnSpc>
                <a:spcPct val="110000"/>
              </a:lnSpc>
              <a:spcAft>
                <a:spcPts val="600"/>
              </a:spcAft>
              <a:buNone/>
            </a:pPr>
            <a:r>
              <a:rPr lang="en-AU" sz="1200" dirty="0"/>
              <a:t>  In your first lab session (completed in the </a:t>
            </a:r>
            <a:r>
              <a:rPr lang="en-AU" sz="1200" dirty="0">
                <a:hlinkClick r:id="rId5" tooltip="2026_Introductory Manual_Student.pdf"/>
              </a:rPr>
              <a:t>Yellow Introduction Manual</a:t>
            </a:r>
            <a:r>
              <a:rPr lang="en-AU" sz="1200" dirty="0"/>
              <a:t>, provided in your first lab session)</a:t>
            </a:r>
          </a:p>
          <a:p>
            <a:pPr marL="72000">
              <a:lnSpc>
                <a:spcPct val="110000"/>
              </a:lnSpc>
              <a:spcAft>
                <a:spcPts val="600"/>
              </a:spcAft>
              <a:buFont typeface="Arial" panose="020B0604020202020204" pitchFamily="34" charset="0"/>
              <a:buChar char="•"/>
            </a:pPr>
            <a:r>
              <a:rPr lang="en-AU" sz="1200" b="1" dirty="0"/>
              <a:t>Intro Worksheet </a:t>
            </a:r>
            <a:r>
              <a:rPr lang="en-AU" sz="1200" dirty="0"/>
              <a:t>(</a:t>
            </a:r>
            <a:r>
              <a:rPr lang="en-AU" sz="1200" i="1" dirty="0"/>
              <a:t>completed in the lab and checked off by a demonstrator)</a:t>
            </a:r>
            <a:endParaRPr lang="en-AU" sz="1200" dirty="0"/>
          </a:p>
          <a:p>
            <a:pPr marL="72000">
              <a:lnSpc>
                <a:spcPct val="110000"/>
              </a:lnSpc>
              <a:spcAft>
                <a:spcPts val="600"/>
              </a:spcAft>
              <a:buFont typeface="Arial" panose="020B0604020202020204" pitchFamily="34" charset="0"/>
              <a:buChar char="•"/>
            </a:pPr>
            <a:r>
              <a:rPr lang="en-AU" sz="1200" b="1" dirty="0"/>
              <a:t>Project Specific Exercise </a:t>
            </a:r>
            <a:r>
              <a:rPr lang="en-AU" sz="1200" dirty="0"/>
              <a:t>(</a:t>
            </a:r>
            <a:r>
              <a:rPr lang="en-AU" sz="1200" i="1" dirty="0"/>
              <a:t>completed in the lab and checked off by a demonstrator)</a:t>
            </a:r>
            <a:endParaRPr lang="en-AU" sz="1200" dirty="0"/>
          </a:p>
          <a:p>
            <a:pPr marL="72000">
              <a:lnSpc>
                <a:spcPct val="110000"/>
              </a:lnSpc>
              <a:spcAft>
                <a:spcPts val="600"/>
              </a:spcAft>
              <a:buFont typeface="Arial" panose="020B0604020202020204" pitchFamily="34" charset="0"/>
              <a:buChar char="•"/>
            </a:pPr>
            <a:r>
              <a:rPr lang="en-AU" sz="1200" b="1" dirty="0"/>
              <a:t>HIRAC for your first experiment </a:t>
            </a:r>
            <a:r>
              <a:rPr lang="en-AU" sz="1200" i="1" dirty="0"/>
              <a:t>(completed and checked in the lab)</a:t>
            </a:r>
            <a:endParaRPr lang="en-AU" sz="1200" dirty="0"/>
          </a:p>
          <a:p>
            <a:pPr marL="72000">
              <a:lnSpc>
                <a:spcPct val="110000"/>
              </a:lnSpc>
              <a:spcAft>
                <a:spcPts val="600"/>
              </a:spcAft>
              <a:buNone/>
            </a:pPr>
            <a:r>
              <a:rPr lang="en-AU" sz="1200" b="1" dirty="0">
                <a:solidFill>
                  <a:srgbClr val="000080"/>
                </a:solidFill>
              </a:rPr>
              <a:t>  Projects (Weeks 2–13)</a:t>
            </a:r>
            <a:endParaRPr lang="en-AU" sz="1200" b="1" dirty="0"/>
          </a:p>
          <a:p>
            <a:pPr marL="72000">
              <a:lnSpc>
                <a:spcPct val="110000"/>
              </a:lnSpc>
              <a:spcAft>
                <a:spcPts val="600"/>
              </a:spcAft>
              <a:buNone/>
            </a:pPr>
            <a:r>
              <a:rPr lang="en-AU" sz="1200" dirty="0"/>
              <a:t>  Each student is allocated one project for the semester – either </a:t>
            </a:r>
            <a:r>
              <a:rPr lang="en-AU" sz="1200" b="1" dirty="0"/>
              <a:t>Project G (Organic Reactions) </a:t>
            </a:r>
            <a:r>
              <a:rPr lang="en-AU" sz="1200" dirty="0"/>
              <a:t>or </a:t>
            </a:r>
            <a:r>
              <a:rPr lang="en-AU" sz="1200" b="1" dirty="0"/>
              <a:t>Project J (Metal Complexes</a:t>
            </a:r>
            <a:r>
              <a:rPr lang="en-AU" sz="1200" dirty="0"/>
              <a:t>).</a:t>
            </a:r>
            <a:br>
              <a:rPr lang="en-AU" sz="1200" dirty="0"/>
            </a:br>
            <a:r>
              <a:rPr lang="en-AU" sz="1200" dirty="0"/>
              <a:t>Your allocated project is shown in your timetabled lab name (e.g., CH3118-Monday-G = Project G)) and reflected in your Canvas modules and assignments assigned to you.</a:t>
            </a:r>
          </a:p>
        </p:txBody>
      </p:sp>
      <p:sp>
        <p:nvSpPr>
          <p:cNvPr id="4" name="Text Placeholder 2">
            <a:extLst>
              <a:ext uri="{FF2B5EF4-FFF2-40B4-BE49-F238E27FC236}">
                <a16:creationId xmlns:a16="http://schemas.microsoft.com/office/drawing/2014/main" id="{1BA2BEE4-8D4A-DFD0-D775-64656931AE39}"/>
              </a:ext>
            </a:extLst>
          </p:cNvPr>
          <p:cNvSpPr txBox="1">
            <a:spLocks/>
          </p:cNvSpPr>
          <p:nvPr/>
        </p:nvSpPr>
        <p:spPr>
          <a:xfrm>
            <a:off x="833073" y="921436"/>
            <a:ext cx="7414633" cy="369333"/>
          </a:xfrm>
          <a:prstGeom prst="rect">
            <a:avLst/>
          </a:prstGeom>
        </p:spPr>
        <p:txBody>
          <a:bodyPr wrap="square" lIns="0" tIns="0" rIns="0" bIns="0">
            <a:noAutofit/>
          </a:bodyPr>
          <a:lstStyle>
            <a:lvl1pPr marL="171450" indent="-171450">
              <a:buClr>
                <a:schemeClr val="tx1"/>
              </a:buClr>
              <a:buFont typeface="System Font Regular"/>
              <a:buChar char="-"/>
              <a:defRPr sz="1800" b="0" i="0">
                <a:solidFill>
                  <a:srgbClr val="3C3C3B"/>
                </a:solidFill>
                <a:latin typeface="+mn-lt"/>
                <a:ea typeface="+mn-ea"/>
                <a:cs typeface="Arial"/>
              </a:defRPr>
            </a:lvl1pPr>
            <a:lvl2pPr marL="628650" indent="-171450">
              <a:buClr>
                <a:schemeClr val="tx1"/>
              </a:buClr>
              <a:buFont typeface="System Font Regular"/>
              <a:buChar char="-"/>
              <a:defRPr sz="1800">
                <a:solidFill>
                  <a:schemeClr val="tx1"/>
                </a:solidFill>
                <a:latin typeface="+mn-lt"/>
                <a:ea typeface="+mn-ea"/>
                <a:cs typeface="+mn-cs"/>
              </a:defRPr>
            </a:lvl2pPr>
            <a:lvl3pPr marL="1085850" indent="-171450">
              <a:buClr>
                <a:schemeClr val="tx1"/>
              </a:buClr>
              <a:buFont typeface="System Font Regular"/>
              <a:buChar char="-"/>
              <a:defRPr sz="1800">
                <a:solidFill>
                  <a:schemeClr val="tx1"/>
                </a:solidFill>
                <a:latin typeface="+mn-lt"/>
                <a:ea typeface="+mn-ea"/>
                <a:cs typeface="+mn-cs"/>
              </a:defRPr>
            </a:lvl3pPr>
            <a:lvl4pPr marL="1543050" indent="-171450">
              <a:buClr>
                <a:schemeClr val="tx1"/>
              </a:buClr>
              <a:buFont typeface="System Font Regular"/>
              <a:buChar char="-"/>
              <a:defRPr sz="1800">
                <a:solidFill>
                  <a:schemeClr val="tx1"/>
                </a:solidFill>
                <a:latin typeface="+mn-lt"/>
                <a:ea typeface="+mn-ea"/>
                <a:cs typeface="+mn-cs"/>
              </a:defRPr>
            </a:lvl4pPr>
            <a:lvl5pPr marL="2000250" indent="-171450">
              <a:buClr>
                <a:schemeClr val="tx1"/>
              </a:buClr>
              <a:buFont typeface="System Font Regular"/>
              <a:buChar char="-"/>
              <a:defRPr sz="1800">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Aft>
                <a:spcPts val="600"/>
              </a:spcAft>
            </a:pPr>
            <a:r>
              <a:rPr lang="en-AU" sz="1600" dirty="0">
                <a:solidFill>
                  <a:schemeClr val="tx1"/>
                </a:solidFill>
              </a:rPr>
              <a:t>Extract from the 2026 Canvas site (found on homepage created for each of Unit) </a:t>
            </a:r>
            <a:endParaRPr lang="en-GB" sz="1200" dirty="0">
              <a:solidFill>
                <a:schemeClr val="tx1"/>
              </a:solidFill>
            </a:endParaRPr>
          </a:p>
        </p:txBody>
      </p:sp>
    </p:spTree>
    <p:extLst>
      <p:ext uri="{BB962C8B-B14F-4D97-AF65-F5344CB8AC3E}">
        <p14:creationId xmlns:p14="http://schemas.microsoft.com/office/powerpoint/2010/main" val="4129642536"/>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C68DB-B855-46C2-8387-A4609C01F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F64F2-0476-FFDE-6013-A82CB9010154}"/>
              </a:ext>
            </a:extLst>
          </p:cNvPr>
          <p:cNvSpPr>
            <a:spLocks noGrp="1"/>
          </p:cNvSpPr>
          <p:nvPr>
            <p:ph type="title"/>
          </p:nvPr>
        </p:nvSpPr>
        <p:spPr>
          <a:xfrm>
            <a:off x="509836" y="404089"/>
            <a:ext cx="8014487" cy="369332"/>
          </a:xfrm>
        </p:spPr>
        <p:txBody>
          <a:bodyPr/>
          <a:lstStyle/>
          <a:p>
            <a:r>
              <a:rPr lang="en-AU" dirty="0"/>
              <a:t>2026 Lab Program Structure Canvas Information (Table)</a:t>
            </a:r>
            <a:endParaRPr lang="en-GB" dirty="0"/>
          </a:p>
        </p:txBody>
      </p:sp>
      <p:graphicFrame>
        <p:nvGraphicFramePr>
          <p:cNvPr id="4" name="Table 3">
            <a:extLst>
              <a:ext uri="{FF2B5EF4-FFF2-40B4-BE49-F238E27FC236}">
                <a16:creationId xmlns:a16="http://schemas.microsoft.com/office/drawing/2014/main" id="{7C201C61-A33C-7CA9-4AAB-84F1D6CE300F}"/>
              </a:ext>
            </a:extLst>
          </p:cNvPr>
          <p:cNvGraphicFramePr>
            <a:graphicFrameLocks noGrp="1"/>
          </p:cNvGraphicFramePr>
          <p:nvPr>
            <p:extLst>
              <p:ext uri="{D42A27DB-BD31-4B8C-83A1-F6EECF244321}">
                <p14:modId xmlns:p14="http://schemas.microsoft.com/office/powerpoint/2010/main" val="3759326853"/>
              </p:ext>
            </p:extLst>
          </p:nvPr>
        </p:nvGraphicFramePr>
        <p:xfrm>
          <a:off x="1252396" y="1367047"/>
          <a:ext cx="6913830" cy="2786380"/>
        </p:xfrm>
        <a:graphic>
          <a:graphicData uri="http://schemas.openxmlformats.org/drawingml/2006/table">
            <a:tbl>
              <a:tblPr firstRow="1" bandRow="1">
                <a:tableStyleId>{21E4AEA4-8DFA-4A89-87EB-49C32662AFE0}</a:tableStyleId>
              </a:tblPr>
              <a:tblGrid>
                <a:gridCol w="3050966">
                  <a:extLst>
                    <a:ext uri="{9D8B030D-6E8A-4147-A177-3AD203B41FA5}">
                      <a16:colId xmlns:a16="http://schemas.microsoft.com/office/drawing/2014/main" val="431744736"/>
                    </a:ext>
                  </a:extLst>
                </a:gridCol>
                <a:gridCol w="3862864">
                  <a:extLst>
                    <a:ext uri="{9D8B030D-6E8A-4147-A177-3AD203B41FA5}">
                      <a16:colId xmlns:a16="http://schemas.microsoft.com/office/drawing/2014/main" val="2737759026"/>
                    </a:ext>
                  </a:extLst>
                </a:gridCol>
              </a:tblGrid>
              <a:tr h="370840">
                <a:tc>
                  <a:txBody>
                    <a:bodyPr/>
                    <a:lstStyle/>
                    <a:p>
                      <a:pPr marL="72000" rtl="0">
                        <a:lnSpc>
                          <a:spcPct val="114000"/>
                        </a:lnSpc>
                        <a:spcBef>
                          <a:spcPts val="300"/>
                        </a:spcBef>
                        <a:spcAft>
                          <a:spcPts val="300"/>
                        </a:spcAft>
                        <a:buNone/>
                      </a:pPr>
                      <a:r>
                        <a:rPr lang="en-AU" sz="1400" b="1" dirty="0">
                          <a:effectLst/>
                        </a:rPr>
                        <a:t>Experiment</a:t>
                      </a:r>
                      <a:endParaRPr lang="en-AU" sz="1400" dirty="0">
                        <a:effectLst/>
                      </a:endParaRPr>
                    </a:p>
                  </a:txBody>
                  <a:tcPr marL="0" marR="0" marT="0" marB="0" anchor="ctr"/>
                </a:tc>
                <a:tc>
                  <a:txBody>
                    <a:bodyPr/>
                    <a:lstStyle/>
                    <a:p>
                      <a:pPr marL="72000" rtl="0">
                        <a:lnSpc>
                          <a:spcPct val="114000"/>
                        </a:lnSpc>
                        <a:spcBef>
                          <a:spcPts val="300"/>
                        </a:spcBef>
                        <a:spcAft>
                          <a:spcPts val="300"/>
                        </a:spcAft>
                        <a:buNone/>
                      </a:pPr>
                      <a:r>
                        <a:rPr lang="en-AU" sz="1400" b="1" dirty="0">
                          <a:effectLst/>
                        </a:rPr>
                        <a:t>Assessments</a:t>
                      </a:r>
                      <a:endParaRPr lang="en-AU" sz="1400" dirty="0">
                        <a:effectLst/>
                      </a:endParaRPr>
                    </a:p>
                  </a:txBody>
                  <a:tcPr marL="0" marR="0" marT="0" marB="0" anchor="ctr"/>
                </a:tc>
                <a:extLst>
                  <a:ext uri="{0D108BD9-81ED-4DB2-BD59-A6C34878D82A}">
                    <a16:rowId xmlns:a16="http://schemas.microsoft.com/office/drawing/2014/main" val="2706058889"/>
                  </a:ext>
                </a:extLst>
              </a:tr>
              <a:tr h="370840">
                <a:tc>
                  <a:txBody>
                    <a:bodyPr/>
                    <a:lstStyle/>
                    <a:p>
                      <a:pPr marL="72000" rtl="0">
                        <a:lnSpc>
                          <a:spcPct val="114000"/>
                        </a:lnSpc>
                        <a:spcBef>
                          <a:spcPts val="300"/>
                        </a:spcBef>
                        <a:spcAft>
                          <a:spcPts val="300"/>
                        </a:spcAft>
                        <a:buNone/>
                      </a:pPr>
                      <a:r>
                        <a:rPr lang="en-AU" sz="1400" dirty="0">
                          <a:effectLst/>
                        </a:rPr>
                        <a:t>Lab Safety &amp; Intro</a:t>
                      </a:r>
                    </a:p>
                  </a:txBody>
                  <a:tcPr marL="0" marR="0" marT="0" marB="0" anchor="ctr"/>
                </a:tc>
                <a:tc>
                  <a:txBody>
                    <a:bodyPr/>
                    <a:lstStyle/>
                    <a:p>
                      <a:pPr marL="72000" rtl="0">
                        <a:lnSpc>
                          <a:spcPct val="114000"/>
                        </a:lnSpc>
                        <a:spcBef>
                          <a:spcPts val="300"/>
                        </a:spcBef>
                        <a:spcAft>
                          <a:spcPts val="300"/>
                        </a:spcAft>
                        <a:buNone/>
                      </a:pPr>
                      <a:r>
                        <a:rPr lang="en-AU" sz="1400" dirty="0">
                          <a:effectLst/>
                        </a:rPr>
                        <a:t>Safety quiz, HIRAC (experiment 1), Lab Map Check-off</a:t>
                      </a:r>
                    </a:p>
                  </a:txBody>
                  <a:tcPr marL="0" marR="0" marT="0" marB="0" anchor="ctr"/>
                </a:tc>
                <a:extLst>
                  <a:ext uri="{0D108BD9-81ED-4DB2-BD59-A6C34878D82A}">
                    <a16:rowId xmlns:a16="http://schemas.microsoft.com/office/drawing/2014/main" val="2874105826"/>
                  </a:ext>
                </a:extLst>
              </a:tr>
              <a:tr h="370840">
                <a:tc>
                  <a:txBody>
                    <a:bodyPr/>
                    <a:lstStyle/>
                    <a:p>
                      <a:pPr marL="72000" rtl="0">
                        <a:lnSpc>
                          <a:spcPct val="114000"/>
                        </a:lnSpc>
                        <a:spcBef>
                          <a:spcPts val="300"/>
                        </a:spcBef>
                        <a:spcAft>
                          <a:spcPts val="300"/>
                        </a:spcAft>
                        <a:buNone/>
                      </a:pPr>
                      <a:r>
                        <a:rPr lang="en-AU" sz="1400">
                          <a:effectLst/>
                        </a:rPr>
                        <a:t>Experiment 1</a:t>
                      </a:r>
                    </a:p>
                  </a:txBody>
                  <a:tcPr marL="0" marR="0" marT="0" marB="0" anchor="ctr"/>
                </a:tc>
                <a:tc>
                  <a:txBody>
                    <a:bodyPr/>
                    <a:lstStyle/>
                    <a:p>
                      <a:pPr marL="72000" rtl="0">
                        <a:lnSpc>
                          <a:spcPct val="114000"/>
                        </a:lnSpc>
                        <a:spcBef>
                          <a:spcPts val="300"/>
                        </a:spcBef>
                        <a:spcAft>
                          <a:spcPts val="300"/>
                        </a:spcAft>
                        <a:buNone/>
                      </a:pPr>
                      <a:r>
                        <a:rPr lang="en-AU" sz="1400" dirty="0">
                          <a:effectLst/>
                        </a:rPr>
                        <a:t>ELN, Technique check, Sample, Short Report</a:t>
                      </a:r>
                    </a:p>
                  </a:txBody>
                  <a:tcPr marL="0" marR="0" marT="0" marB="0" anchor="ctr"/>
                </a:tc>
                <a:extLst>
                  <a:ext uri="{0D108BD9-81ED-4DB2-BD59-A6C34878D82A}">
                    <a16:rowId xmlns:a16="http://schemas.microsoft.com/office/drawing/2014/main" val="2022844134"/>
                  </a:ext>
                </a:extLst>
              </a:tr>
              <a:tr h="370840">
                <a:tc>
                  <a:txBody>
                    <a:bodyPr/>
                    <a:lstStyle/>
                    <a:p>
                      <a:pPr marL="72000" rtl="0">
                        <a:lnSpc>
                          <a:spcPct val="114000"/>
                        </a:lnSpc>
                        <a:spcBef>
                          <a:spcPts val="300"/>
                        </a:spcBef>
                        <a:spcAft>
                          <a:spcPts val="300"/>
                        </a:spcAft>
                        <a:buNone/>
                      </a:pPr>
                      <a:r>
                        <a:rPr lang="en-AU" sz="1400" dirty="0">
                          <a:effectLst/>
                        </a:rPr>
                        <a:t>Experiment 2</a:t>
                      </a:r>
                    </a:p>
                  </a:txBody>
                  <a:tcPr marL="0" marR="0" marT="0" marB="0" anchor="ctr"/>
                </a:tc>
                <a:tc>
                  <a:txBody>
                    <a:bodyPr/>
                    <a:lstStyle/>
                    <a:p>
                      <a:pPr marL="72000" rtl="0">
                        <a:lnSpc>
                          <a:spcPct val="114000"/>
                        </a:lnSpc>
                        <a:spcBef>
                          <a:spcPts val="300"/>
                        </a:spcBef>
                        <a:spcAft>
                          <a:spcPts val="300"/>
                        </a:spcAft>
                        <a:buNone/>
                      </a:pPr>
                      <a:r>
                        <a:rPr lang="en-AU" sz="1400" dirty="0">
                          <a:effectLst/>
                        </a:rPr>
                        <a:t>HIRAC, ELN, Technique check, Sample, Short Report</a:t>
                      </a:r>
                    </a:p>
                  </a:txBody>
                  <a:tcPr marL="0" marR="0" marT="0" marB="0" anchor="ctr"/>
                </a:tc>
                <a:extLst>
                  <a:ext uri="{0D108BD9-81ED-4DB2-BD59-A6C34878D82A}">
                    <a16:rowId xmlns:a16="http://schemas.microsoft.com/office/drawing/2014/main" val="2846427211"/>
                  </a:ext>
                </a:extLst>
              </a:tr>
              <a:tr h="370840">
                <a:tc>
                  <a:txBody>
                    <a:bodyPr/>
                    <a:lstStyle/>
                    <a:p>
                      <a:pPr marL="72000" rtl="0">
                        <a:lnSpc>
                          <a:spcPct val="114000"/>
                        </a:lnSpc>
                        <a:spcBef>
                          <a:spcPts val="300"/>
                        </a:spcBef>
                        <a:spcAft>
                          <a:spcPts val="300"/>
                        </a:spcAft>
                        <a:buNone/>
                      </a:pPr>
                      <a:r>
                        <a:rPr lang="en-AU" sz="1400" dirty="0">
                          <a:effectLst/>
                        </a:rPr>
                        <a:t>Experiment 3 (Part 1)</a:t>
                      </a:r>
                    </a:p>
                  </a:txBody>
                  <a:tcPr marL="0" marR="0" marT="0" marB="0" anchor="ctr"/>
                </a:tc>
                <a:tc>
                  <a:txBody>
                    <a:bodyPr/>
                    <a:lstStyle/>
                    <a:p>
                      <a:pPr marL="72000" rtl="0">
                        <a:lnSpc>
                          <a:spcPct val="114000"/>
                        </a:lnSpc>
                        <a:spcBef>
                          <a:spcPts val="300"/>
                        </a:spcBef>
                        <a:spcAft>
                          <a:spcPts val="300"/>
                        </a:spcAft>
                        <a:buNone/>
                      </a:pPr>
                      <a:r>
                        <a:rPr lang="en-AU" sz="1400" dirty="0">
                          <a:effectLst/>
                        </a:rPr>
                        <a:t>HIRAC, ELN, Technique check, Sample</a:t>
                      </a:r>
                    </a:p>
                  </a:txBody>
                  <a:tcPr marL="0" marR="0" marT="0" marB="0" anchor="ctr"/>
                </a:tc>
                <a:extLst>
                  <a:ext uri="{0D108BD9-81ED-4DB2-BD59-A6C34878D82A}">
                    <a16:rowId xmlns:a16="http://schemas.microsoft.com/office/drawing/2014/main" val="3692273426"/>
                  </a:ext>
                </a:extLst>
              </a:tr>
              <a:tr h="370840">
                <a:tc>
                  <a:txBody>
                    <a:bodyPr/>
                    <a:lstStyle/>
                    <a:p>
                      <a:pPr marL="72000" rtl="0">
                        <a:lnSpc>
                          <a:spcPct val="114000"/>
                        </a:lnSpc>
                        <a:spcBef>
                          <a:spcPts val="300"/>
                        </a:spcBef>
                        <a:spcAft>
                          <a:spcPts val="300"/>
                        </a:spcAft>
                        <a:buNone/>
                      </a:pPr>
                      <a:r>
                        <a:rPr lang="en-AU" sz="1400" dirty="0">
                          <a:effectLst/>
                        </a:rPr>
                        <a:t>Experiment 3 (Part 2 - investigative)</a:t>
                      </a:r>
                    </a:p>
                  </a:txBody>
                  <a:tcPr marL="0" marR="0" marT="0" marB="0" anchor="ctr"/>
                </a:tc>
                <a:tc>
                  <a:txBody>
                    <a:bodyPr/>
                    <a:lstStyle/>
                    <a:p>
                      <a:pPr marL="72000" rtl="0">
                        <a:lnSpc>
                          <a:spcPct val="114000"/>
                        </a:lnSpc>
                        <a:spcBef>
                          <a:spcPts val="300"/>
                        </a:spcBef>
                        <a:spcAft>
                          <a:spcPts val="300"/>
                        </a:spcAft>
                        <a:buNone/>
                      </a:pPr>
                      <a:r>
                        <a:rPr lang="en-AU" sz="1400" dirty="0">
                          <a:effectLst/>
                        </a:rPr>
                        <a:t>HIRAC, Poster Submission</a:t>
                      </a:r>
                    </a:p>
                  </a:txBody>
                  <a:tcPr marL="0" marR="0" marT="0" marB="0" anchor="ctr"/>
                </a:tc>
                <a:extLst>
                  <a:ext uri="{0D108BD9-81ED-4DB2-BD59-A6C34878D82A}">
                    <a16:rowId xmlns:a16="http://schemas.microsoft.com/office/drawing/2014/main" val="433535822"/>
                  </a:ext>
                </a:extLst>
              </a:tr>
              <a:tr h="370840">
                <a:tc>
                  <a:txBody>
                    <a:bodyPr/>
                    <a:lstStyle/>
                    <a:p>
                      <a:pPr marL="72000" rtl="0">
                        <a:lnSpc>
                          <a:spcPct val="114000"/>
                        </a:lnSpc>
                        <a:spcBef>
                          <a:spcPts val="300"/>
                        </a:spcBef>
                        <a:spcAft>
                          <a:spcPts val="300"/>
                        </a:spcAft>
                        <a:buNone/>
                      </a:pPr>
                      <a:r>
                        <a:rPr lang="en-AU" sz="1400" dirty="0">
                          <a:effectLst/>
                        </a:rPr>
                        <a:t>VIVA </a:t>
                      </a:r>
                    </a:p>
                  </a:txBody>
                  <a:tcPr marL="0" marR="0" marT="0" marB="0" anchor="ctr"/>
                </a:tc>
                <a:tc>
                  <a:txBody>
                    <a:bodyPr/>
                    <a:lstStyle/>
                    <a:p>
                      <a:pPr marL="72000" rtl="0">
                        <a:lnSpc>
                          <a:spcPct val="114000"/>
                        </a:lnSpc>
                        <a:spcBef>
                          <a:spcPts val="300"/>
                        </a:spcBef>
                        <a:spcAft>
                          <a:spcPts val="300"/>
                        </a:spcAft>
                        <a:buNone/>
                      </a:pPr>
                      <a:r>
                        <a:rPr lang="en-AU" sz="1400" dirty="0">
                          <a:effectLst/>
                        </a:rPr>
                        <a:t>Poster VIVA</a:t>
                      </a:r>
                    </a:p>
                  </a:txBody>
                  <a:tcPr marL="0" marR="0" marT="0" marB="0" anchor="ctr"/>
                </a:tc>
                <a:extLst>
                  <a:ext uri="{0D108BD9-81ED-4DB2-BD59-A6C34878D82A}">
                    <a16:rowId xmlns:a16="http://schemas.microsoft.com/office/drawing/2014/main" val="430369319"/>
                  </a:ext>
                </a:extLst>
              </a:tr>
            </a:tbl>
          </a:graphicData>
        </a:graphic>
      </p:graphicFrame>
    </p:spTree>
    <p:extLst>
      <p:ext uri="{BB962C8B-B14F-4D97-AF65-F5344CB8AC3E}">
        <p14:creationId xmlns:p14="http://schemas.microsoft.com/office/powerpoint/2010/main" val="2633214089"/>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B18DA-1BA1-0562-8482-234427EB9B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3A812-299E-749C-4B51-3C9A536E5569}"/>
              </a:ext>
            </a:extLst>
          </p:cNvPr>
          <p:cNvSpPr>
            <a:spLocks noGrp="1"/>
          </p:cNvSpPr>
          <p:nvPr>
            <p:ph type="title"/>
          </p:nvPr>
        </p:nvSpPr>
        <p:spPr>
          <a:xfrm>
            <a:off x="577849" y="199166"/>
            <a:ext cx="7988300" cy="369332"/>
          </a:xfrm>
        </p:spPr>
        <p:txBody>
          <a:bodyPr/>
          <a:lstStyle/>
          <a:p>
            <a:r>
              <a:rPr lang="en-US" dirty="0"/>
              <a:t>2026 Mark Distribution Communication</a:t>
            </a:r>
            <a:endParaRPr lang="en-GB" dirty="0"/>
          </a:p>
        </p:txBody>
      </p:sp>
      <p:sp>
        <p:nvSpPr>
          <p:cNvPr id="3" name="Text Placeholder 2">
            <a:extLst>
              <a:ext uri="{FF2B5EF4-FFF2-40B4-BE49-F238E27FC236}">
                <a16:creationId xmlns:a16="http://schemas.microsoft.com/office/drawing/2014/main" id="{683CCF5C-99E5-9ECC-6A42-1EBB40618FBF}"/>
              </a:ext>
            </a:extLst>
          </p:cNvPr>
          <p:cNvSpPr>
            <a:spLocks noGrp="1"/>
          </p:cNvSpPr>
          <p:nvPr>
            <p:ph type="body" sz="quarter" idx="10"/>
          </p:nvPr>
        </p:nvSpPr>
        <p:spPr>
          <a:xfrm>
            <a:off x="907147" y="681488"/>
            <a:ext cx="6684962" cy="2755900"/>
          </a:xfrm>
        </p:spPr>
        <p:txBody>
          <a:bodyPr/>
          <a:lstStyle/>
          <a:p>
            <a:pPr marL="0" indent="0" algn="ctr">
              <a:spcAft>
                <a:spcPts val="600"/>
              </a:spcAft>
              <a:buNone/>
            </a:pPr>
            <a:r>
              <a:rPr lang="en-AU" sz="1400" b="1" dirty="0"/>
              <a:t>Mark Distribution for Projects</a:t>
            </a:r>
            <a:endParaRPr lang="en-GB" sz="1400" dirty="0"/>
          </a:p>
        </p:txBody>
      </p:sp>
      <p:graphicFrame>
        <p:nvGraphicFramePr>
          <p:cNvPr id="4" name="Table 3">
            <a:extLst>
              <a:ext uri="{FF2B5EF4-FFF2-40B4-BE49-F238E27FC236}">
                <a16:creationId xmlns:a16="http://schemas.microsoft.com/office/drawing/2014/main" id="{34AE86CF-4D1F-2DD5-FE0E-87199BDB0AE5}"/>
              </a:ext>
            </a:extLst>
          </p:cNvPr>
          <p:cNvGraphicFramePr>
            <a:graphicFrameLocks noGrp="1"/>
          </p:cNvGraphicFramePr>
          <p:nvPr>
            <p:extLst>
              <p:ext uri="{D42A27DB-BD31-4B8C-83A1-F6EECF244321}">
                <p14:modId xmlns:p14="http://schemas.microsoft.com/office/powerpoint/2010/main" val="4097011426"/>
              </p:ext>
            </p:extLst>
          </p:nvPr>
        </p:nvGraphicFramePr>
        <p:xfrm>
          <a:off x="577849" y="941070"/>
          <a:ext cx="8127845" cy="3114040"/>
        </p:xfrm>
        <a:graphic>
          <a:graphicData uri="http://schemas.openxmlformats.org/drawingml/2006/table">
            <a:tbl>
              <a:tblPr firstRow="1" bandRow="1">
                <a:tableStyleId>{21E4AEA4-8DFA-4A89-87EB-49C32662AFE0}</a:tableStyleId>
              </a:tblPr>
              <a:tblGrid>
                <a:gridCol w="3703178">
                  <a:extLst>
                    <a:ext uri="{9D8B030D-6E8A-4147-A177-3AD203B41FA5}">
                      <a16:colId xmlns:a16="http://schemas.microsoft.com/office/drawing/2014/main" val="4006926375"/>
                    </a:ext>
                  </a:extLst>
                </a:gridCol>
                <a:gridCol w="1153431">
                  <a:extLst>
                    <a:ext uri="{9D8B030D-6E8A-4147-A177-3AD203B41FA5}">
                      <a16:colId xmlns:a16="http://schemas.microsoft.com/office/drawing/2014/main" val="2955527650"/>
                    </a:ext>
                  </a:extLst>
                </a:gridCol>
                <a:gridCol w="3271236">
                  <a:extLst>
                    <a:ext uri="{9D8B030D-6E8A-4147-A177-3AD203B41FA5}">
                      <a16:colId xmlns:a16="http://schemas.microsoft.com/office/drawing/2014/main" val="3422287208"/>
                    </a:ext>
                  </a:extLst>
                </a:gridCol>
              </a:tblGrid>
              <a:tr h="370840">
                <a:tc>
                  <a:txBody>
                    <a:bodyPr/>
                    <a:lstStyle/>
                    <a:p>
                      <a:pPr>
                        <a:buNone/>
                      </a:pPr>
                      <a:r>
                        <a:rPr lang="en-AU" sz="1400" b="1">
                          <a:effectLst/>
                        </a:rPr>
                        <a:t>Component</a:t>
                      </a:r>
                      <a:endParaRPr lang="en-AU" sz="1400">
                        <a:effectLst/>
                      </a:endParaRPr>
                    </a:p>
                  </a:txBody>
                  <a:tcPr anchor="ctr"/>
                </a:tc>
                <a:tc>
                  <a:txBody>
                    <a:bodyPr/>
                    <a:lstStyle/>
                    <a:p>
                      <a:pPr>
                        <a:buNone/>
                      </a:pPr>
                      <a:r>
                        <a:rPr lang="en-AU" sz="1400" b="1">
                          <a:effectLst/>
                        </a:rPr>
                        <a:t>Weight (%)</a:t>
                      </a:r>
                      <a:endParaRPr lang="en-AU" sz="1400">
                        <a:effectLst/>
                      </a:endParaRPr>
                    </a:p>
                  </a:txBody>
                  <a:tcPr anchor="ctr"/>
                </a:tc>
                <a:tc>
                  <a:txBody>
                    <a:bodyPr/>
                    <a:lstStyle/>
                    <a:p>
                      <a:pPr>
                        <a:buNone/>
                      </a:pPr>
                      <a:r>
                        <a:rPr lang="en-AU" sz="1400" b="1" dirty="0">
                          <a:effectLst/>
                        </a:rPr>
                        <a:t>Description</a:t>
                      </a:r>
                      <a:endParaRPr lang="en-AU" sz="1400" dirty="0">
                        <a:effectLst/>
                      </a:endParaRPr>
                    </a:p>
                  </a:txBody>
                  <a:tcPr anchor="ctr"/>
                </a:tc>
                <a:extLst>
                  <a:ext uri="{0D108BD9-81ED-4DB2-BD59-A6C34878D82A}">
                    <a16:rowId xmlns:a16="http://schemas.microsoft.com/office/drawing/2014/main" val="3893202321"/>
                  </a:ext>
                </a:extLst>
              </a:tr>
              <a:tr h="370840">
                <a:tc>
                  <a:txBody>
                    <a:bodyPr/>
                    <a:lstStyle/>
                    <a:p>
                      <a:pPr>
                        <a:buNone/>
                      </a:pPr>
                      <a:r>
                        <a:rPr lang="en-AU" sz="1400" dirty="0">
                          <a:effectLst/>
                        </a:rPr>
                        <a:t> HIRACs</a:t>
                      </a:r>
                    </a:p>
                  </a:txBody>
                  <a:tcPr anchor="ctr"/>
                </a:tc>
                <a:tc>
                  <a:txBody>
                    <a:bodyPr/>
                    <a:lstStyle/>
                    <a:p>
                      <a:pPr>
                        <a:buNone/>
                      </a:pPr>
                      <a:r>
                        <a:rPr lang="en-AU" sz="1400" dirty="0">
                          <a:effectLst/>
                        </a:rPr>
                        <a:t> 10</a:t>
                      </a:r>
                    </a:p>
                  </a:txBody>
                  <a:tcPr anchor="ctr"/>
                </a:tc>
                <a:tc>
                  <a:txBody>
                    <a:bodyPr/>
                    <a:lstStyle/>
                    <a:p>
                      <a:pPr>
                        <a:buNone/>
                      </a:pPr>
                      <a:r>
                        <a:rPr lang="en-AU" sz="1400">
                          <a:effectLst/>
                        </a:rPr>
                        <a:t>Mandatory pre-lab risk assessments.</a:t>
                      </a:r>
                    </a:p>
                  </a:txBody>
                  <a:tcPr anchor="ctr"/>
                </a:tc>
                <a:extLst>
                  <a:ext uri="{0D108BD9-81ED-4DB2-BD59-A6C34878D82A}">
                    <a16:rowId xmlns:a16="http://schemas.microsoft.com/office/drawing/2014/main" val="2631448895"/>
                  </a:ext>
                </a:extLst>
              </a:tr>
              <a:tr h="370840">
                <a:tc>
                  <a:txBody>
                    <a:bodyPr/>
                    <a:lstStyle/>
                    <a:p>
                      <a:pPr>
                        <a:buNone/>
                      </a:pPr>
                      <a:r>
                        <a:rPr lang="en-AU" sz="1400" dirty="0">
                          <a:effectLst/>
                        </a:rPr>
                        <a:t> Electronic Notebook (ELN) and Discussions</a:t>
                      </a:r>
                    </a:p>
                  </a:txBody>
                  <a:tcPr anchor="ctr"/>
                </a:tc>
                <a:tc>
                  <a:txBody>
                    <a:bodyPr/>
                    <a:lstStyle/>
                    <a:p>
                      <a:pPr>
                        <a:buNone/>
                      </a:pPr>
                      <a:r>
                        <a:rPr lang="en-AU" sz="1400" dirty="0">
                          <a:effectLst/>
                        </a:rPr>
                        <a:t> 10</a:t>
                      </a:r>
                    </a:p>
                  </a:txBody>
                  <a:tcPr anchor="ctr"/>
                </a:tc>
                <a:tc>
                  <a:txBody>
                    <a:bodyPr/>
                    <a:lstStyle/>
                    <a:p>
                      <a:pPr>
                        <a:buNone/>
                      </a:pPr>
                      <a:r>
                        <a:rPr lang="en-AU" sz="1400">
                          <a:effectLst/>
                        </a:rPr>
                        <a:t>Data recording &amp; in-lab discussion sign-off.</a:t>
                      </a:r>
                    </a:p>
                  </a:txBody>
                  <a:tcPr anchor="ctr"/>
                </a:tc>
                <a:extLst>
                  <a:ext uri="{0D108BD9-81ED-4DB2-BD59-A6C34878D82A}">
                    <a16:rowId xmlns:a16="http://schemas.microsoft.com/office/drawing/2014/main" val="3224617654"/>
                  </a:ext>
                </a:extLst>
              </a:tr>
              <a:tr h="370840">
                <a:tc>
                  <a:txBody>
                    <a:bodyPr/>
                    <a:lstStyle/>
                    <a:p>
                      <a:pPr>
                        <a:buNone/>
                      </a:pPr>
                      <a:r>
                        <a:rPr lang="en-AU" sz="1400">
                          <a:effectLst/>
                        </a:rPr>
                        <a:t> Lab techniques</a:t>
                      </a:r>
                    </a:p>
                  </a:txBody>
                  <a:tcPr anchor="ctr"/>
                </a:tc>
                <a:tc>
                  <a:txBody>
                    <a:bodyPr/>
                    <a:lstStyle/>
                    <a:p>
                      <a:pPr>
                        <a:buNone/>
                      </a:pPr>
                      <a:r>
                        <a:rPr lang="en-AU" sz="1400">
                          <a:effectLst/>
                        </a:rPr>
                        <a:t> 10</a:t>
                      </a:r>
                    </a:p>
                  </a:txBody>
                  <a:tcPr anchor="ctr"/>
                </a:tc>
                <a:tc>
                  <a:txBody>
                    <a:bodyPr/>
                    <a:lstStyle/>
                    <a:p>
                      <a:pPr>
                        <a:buNone/>
                      </a:pPr>
                      <a:r>
                        <a:rPr lang="en-AU" sz="1400">
                          <a:effectLst/>
                        </a:rPr>
                        <a:t>In-lab practical skill checks.</a:t>
                      </a:r>
                    </a:p>
                  </a:txBody>
                  <a:tcPr anchor="ctr"/>
                </a:tc>
                <a:extLst>
                  <a:ext uri="{0D108BD9-81ED-4DB2-BD59-A6C34878D82A}">
                    <a16:rowId xmlns:a16="http://schemas.microsoft.com/office/drawing/2014/main" val="926883851"/>
                  </a:ext>
                </a:extLst>
              </a:tr>
              <a:tr h="370840">
                <a:tc>
                  <a:txBody>
                    <a:bodyPr/>
                    <a:lstStyle/>
                    <a:p>
                      <a:pPr>
                        <a:buNone/>
                      </a:pPr>
                      <a:r>
                        <a:rPr lang="en-AU" sz="1400">
                          <a:effectLst/>
                        </a:rPr>
                        <a:t> Sample Submissions</a:t>
                      </a:r>
                    </a:p>
                  </a:txBody>
                  <a:tcPr anchor="ctr"/>
                </a:tc>
                <a:tc>
                  <a:txBody>
                    <a:bodyPr/>
                    <a:lstStyle/>
                    <a:p>
                      <a:pPr>
                        <a:buNone/>
                      </a:pPr>
                      <a:r>
                        <a:rPr lang="en-AU" sz="1400">
                          <a:effectLst/>
                        </a:rPr>
                        <a:t> 10</a:t>
                      </a:r>
                    </a:p>
                  </a:txBody>
                  <a:tcPr anchor="ctr"/>
                </a:tc>
                <a:tc>
                  <a:txBody>
                    <a:bodyPr/>
                    <a:lstStyle/>
                    <a:p>
                      <a:pPr>
                        <a:buNone/>
                      </a:pPr>
                      <a:r>
                        <a:rPr lang="en-AU" sz="1400">
                          <a:effectLst/>
                        </a:rPr>
                        <a:t>Quality/Yield of physical samples.</a:t>
                      </a:r>
                    </a:p>
                  </a:txBody>
                  <a:tcPr anchor="ctr"/>
                </a:tc>
                <a:extLst>
                  <a:ext uri="{0D108BD9-81ED-4DB2-BD59-A6C34878D82A}">
                    <a16:rowId xmlns:a16="http://schemas.microsoft.com/office/drawing/2014/main" val="3827060037"/>
                  </a:ext>
                </a:extLst>
              </a:tr>
              <a:tr h="370840">
                <a:tc>
                  <a:txBody>
                    <a:bodyPr/>
                    <a:lstStyle/>
                    <a:p>
                      <a:pPr>
                        <a:buNone/>
                      </a:pPr>
                      <a:r>
                        <a:rPr lang="en-AU" sz="1400">
                          <a:effectLst/>
                        </a:rPr>
                        <a:t> Short Reports </a:t>
                      </a:r>
                    </a:p>
                  </a:txBody>
                  <a:tcPr anchor="ctr"/>
                </a:tc>
                <a:tc>
                  <a:txBody>
                    <a:bodyPr/>
                    <a:lstStyle/>
                    <a:p>
                      <a:pPr>
                        <a:buNone/>
                      </a:pPr>
                      <a:r>
                        <a:rPr lang="en-AU" sz="1400">
                          <a:effectLst/>
                        </a:rPr>
                        <a:t> 20</a:t>
                      </a:r>
                    </a:p>
                  </a:txBody>
                  <a:tcPr anchor="ctr"/>
                </a:tc>
                <a:tc>
                  <a:txBody>
                    <a:bodyPr/>
                    <a:lstStyle/>
                    <a:p>
                      <a:pPr>
                        <a:buNone/>
                      </a:pPr>
                      <a:r>
                        <a:rPr lang="en-AU" sz="1400">
                          <a:effectLst/>
                        </a:rPr>
                        <a:t>Written reports for Exp 1 &amp; 2.</a:t>
                      </a:r>
                    </a:p>
                  </a:txBody>
                  <a:tcPr anchor="ctr"/>
                </a:tc>
                <a:extLst>
                  <a:ext uri="{0D108BD9-81ED-4DB2-BD59-A6C34878D82A}">
                    <a16:rowId xmlns:a16="http://schemas.microsoft.com/office/drawing/2014/main" val="4120403201"/>
                  </a:ext>
                </a:extLst>
              </a:tr>
              <a:tr h="370840">
                <a:tc>
                  <a:txBody>
                    <a:bodyPr/>
                    <a:lstStyle/>
                    <a:p>
                      <a:pPr>
                        <a:buNone/>
                      </a:pPr>
                      <a:r>
                        <a:rPr lang="en-AU" sz="1400" dirty="0">
                          <a:effectLst/>
                        </a:rPr>
                        <a:t> Poster</a:t>
                      </a:r>
                    </a:p>
                  </a:txBody>
                  <a:tcPr anchor="ctr"/>
                </a:tc>
                <a:tc>
                  <a:txBody>
                    <a:bodyPr/>
                    <a:lstStyle/>
                    <a:p>
                      <a:pPr>
                        <a:buNone/>
                      </a:pPr>
                      <a:r>
                        <a:rPr lang="en-AU" sz="1400">
                          <a:effectLst/>
                        </a:rPr>
                        <a:t>10</a:t>
                      </a:r>
                    </a:p>
                  </a:txBody>
                  <a:tcPr anchor="ctr"/>
                </a:tc>
                <a:tc>
                  <a:txBody>
                    <a:bodyPr/>
                    <a:lstStyle/>
                    <a:p>
                      <a:pPr>
                        <a:buNone/>
                      </a:pPr>
                      <a:r>
                        <a:rPr lang="en-AU" sz="1400">
                          <a:effectLst/>
                        </a:rPr>
                        <a:t>Investigative project poster </a:t>
                      </a:r>
                    </a:p>
                  </a:txBody>
                  <a:tcPr anchor="ctr"/>
                </a:tc>
                <a:extLst>
                  <a:ext uri="{0D108BD9-81ED-4DB2-BD59-A6C34878D82A}">
                    <a16:rowId xmlns:a16="http://schemas.microsoft.com/office/drawing/2014/main" val="1395250659"/>
                  </a:ext>
                </a:extLst>
              </a:tr>
              <a:tr h="370840">
                <a:tc>
                  <a:txBody>
                    <a:bodyPr/>
                    <a:lstStyle/>
                    <a:p>
                      <a:pPr>
                        <a:buNone/>
                      </a:pPr>
                      <a:r>
                        <a:rPr lang="en-AU" sz="1400">
                          <a:effectLst/>
                        </a:rPr>
                        <a:t> Poster Viva</a:t>
                      </a:r>
                    </a:p>
                  </a:txBody>
                  <a:tcPr anchor="ctr"/>
                </a:tc>
                <a:tc>
                  <a:txBody>
                    <a:bodyPr/>
                    <a:lstStyle/>
                    <a:p>
                      <a:pPr>
                        <a:buNone/>
                      </a:pPr>
                      <a:r>
                        <a:rPr lang="en-AU" sz="1400" dirty="0">
                          <a:effectLst/>
                        </a:rPr>
                        <a:t>30</a:t>
                      </a:r>
                    </a:p>
                  </a:txBody>
                  <a:tcPr anchor="ctr"/>
                </a:tc>
                <a:tc>
                  <a:txBody>
                    <a:bodyPr/>
                    <a:lstStyle/>
                    <a:p>
                      <a:pPr>
                        <a:buNone/>
                      </a:pPr>
                      <a:r>
                        <a:rPr lang="en-AU" sz="1400" dirty="0">
                          <a:effectLst/>
                        </a:rPr>
                        <a:t>Oral </a:t>
                      </a:r>
                      <a:r>
                        <a:rPr lang="en-AU" sz="1400" dirty="0" err="1">
                          <a:effectLst/>
                        </a:rPr>
                        <a:t>defense</a:t>
                      </a:r>
                      <a:r>
                        <a:rPr lang="en-AU" sz="1400" dirty="0">
                          <a:effectLst/>
                        </a:rPr>
                        <a:t> of your poster (Week 13).</a:t>
                      </a:r>
                    </a:p>
                  </a:txBody>
                  <a:tcPr anchor="ctr"/>
                </a:tc>
                <a:extLst>
                  <a:ext uri="{0D108BD9-81ED-4DB2-BD59-A6C34878D82A}">
                    <a16:rowId xmlns:a16="http://schemas.microsoft.com/office/drawing/2014/main" val="1445227648"/>
                  </a:ext>
                </a:extLst>
              </a:tr>
            </a:tbl>
          </a:graphicData>
        </a:graphic>
      </p:graphicFrame>
      <p:sp>
        <p:nvSpPr>
          <p:cNvPr id="6" name="Text Placeholder 2">
            <a:extLst>
              <a:ext uri="{FF2B5EF4-FFF2-40B4-BE49-F238E27FC236}">
                <a16:creationId xmlns:a16="http://schemas.microsoft.com/office/drawing/2014/main" id="{F7AA98B1-DDDA-FE4F-7C89-CE5C3F3EEBF5}"/>
              </a:ext>
            </a:extLst>
          </p:cNvPr>
          <p:cNvSpPr txBox="1">
            <a:spLocks/>
          </p:cNvSpPr>
          <p:nvPr/>
        </p:nvSpPr>
        <p:spPr>
          <a:xfrm>
            <a:off x="997527" y="4202430"/>
            <a:ext cx="7508912" cy="369332"/>
          </a:xfrm>
          <a:prstGeom prst="rect">
            <a:avLst/>
          </a:prstGeom>
        </p:spPr>
        <p:txBody>
          <a:bodyPr wrap="square" lIns="0" tIns="0" rIns="0" bIns="0">
            <a:noAutofit/>
          </a:bodyPr>
          <a:lstStyle>
            <a:lvl1pPr marL="171450" indent="-171450">
              <a:buClr>
                <a:schemeClr val="tx1"/>
              </a:buClr>
              <a:buFont typeface="System Font Regular"/>
              <a:buChar char="-"/>
              <a:defRPr sz="1800" b="0" i="0">
                <a:solidFill>
                  <a:srgbClr val="3C3C3B"/>
                </a:solidFill>
                <a:latin typeface="+mn-lt"/>
                <a:ea typeface="+mn-ea"/>
                <a:cs typeface="Arial"/>
              </a:defRPr>
            </a:lvl1pPr>
            <a:lvl2pPr marL="628650" indent="-171450">
              <a:buClr>
                <a:schemeClr val="tx1"/>
              </a:buClr>
              <a:buFont typeface="System Font Regular"/>
              <a:buChar char="-"/>
              <a:defRPr sz="1800">
                <a:solidFill>
                  <a:schemeClr val="tx1"/>
                </a:solidFill>
                <a:latin typeface="+mn-lt"/>
                <a:ea typeface="+mn-ea"/>
                <a:cs typeface="+mn-cs"/>
              </a:defRPr>
            </a:lvl2pPr>
            <a:lvl3pPr marL="1085850" indent="-171450">
              <a:buClr>
                <a:schemeClr val="tx1"/>
              </a:buClr>
              <a:buFont typeface="System Font Regular"/>
              <a:buChar char="-"/>
              <a:defRPr sz="1800">
                <a:solidFill>
                  <a:schemeClr val="tx1"/>
                </a:solidFill>
                <a:latin typeface="+mn-lt"/>
                <a:ea typeface="+mn-ea"/>
                <a:cs typeface="+mn-cs"/>
              </a:defRPr>
            </a:lvl3pPr>
            <a:lvl4pPr marL="1543050" indent="-171450">
              <a:buClr>
                <a:schemeClr val="tx1"/>
              </a:buClr>
              <a:buFont typeface="System Font Regular"/>
              <a:buChar char="-"/>
              <a:defRPr sz="1800">
                <a:solidFill>
                  <a:schemeClr val="tx1"/>
                </a:solidFill>
                <a:latin typeface="+mn-lt"/>
                <a:ea typeface="+mn-ea"/>
                <a:cs typeface="+mn-cs"/>
              </a:defRPr>
            </a:lvl4pPr>
            <a:lvl5pPr marL="2000250" indent="-171450">
              <a:buClr>
                <a:schemeClr val="tx1"/>
              </a:buClr>
              <a:buFont typeface="System Font Regular"/>
              <a:buChar char="-"/>
              <a:defRPr sz="1800">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AU" sz="1600" dirty="0"/>
              <a:t>Much more clearly laid out but not there are still many subcomponents –  a total of 19 for this project, although many were moved to be done in-lab</a:t>
            </a:r>
          </a:p>
        </p:txBody>
      </p:sp>
    </p:spTree>
    <p:extLst>
      <p:ext uri="{BB962C8B-B14F-4D97-AF65-F5344CB8AC3E}">
        <p14:creationId xmlns:p14="http://schemas.microsoft.com/office/powerpoint/2010/main" val="3825938099"/>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230C6-AA2E-194D-2CA4-0BC8EB309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1800A-C34C-E305-12AC-1A26A5AAA805}"/>
              </a:ext>
            </a:extLst>
          </p:cNvPr>
          <p:cNvSpPr>
            <a:spLocks noGrp="1"/>
          </p:cNvSpPr>
          <p:nvPr>
            <p:ph type="title"/>
          </p:nvPr>
        </p:nvSpPr>
        <p:spPr>
          <a:xfrm>
            <a:off x="517394" y="379881"/>
            <a:ext cx="7988300" cy="369332"/>
          </a:xfrm>
        </p:spPr>
        <p:txBody>
          <a:bodyPr/>
          <a:lstStyle/>
          <a:p>
            <a:r>
              <a:rPr lang="en-US" dirty="0"/>
              <a:t>Changes Made to the Canvas Site</a:t>
            </a:r>
            <a:endParaRPr lang="en-GB" dirty="0"/>
          </a:p>
        </p:txBody>
      </p:sp>
      <p:sp>
        <p:nvSpPr>
          <p:cNvPr id="3" name="Text Placeholder 2">
            <a:extLst>
              <a:ext uri="{FF2B5EF4-FFF2-40B4-BE49-F238E27FC236}">
                <a16:creationId xmlns:a16="http://schemas.microsoft.com/office/drawing/2014/main" id="{9103C5ED-D727-062D-A5B2-9E47C0ADFE62}"/>
              </a:ext>
            </a:extLst>
          </p:cNvPr>
          <p:cNvSpPr>
            <a:spLocks noGrp="1"/>
          </p:cNvSpPr>
          <p:nvPr>
            <p:ph type="body" sz="quarter" idx="10"/>
          </p:nvPr>
        </p:nvSpPr>
        <p:spPr>
          <a:xfrm>
            <a:off x="838076" y="969742"/>
            <a:ext cx="7467847" cy="3521824"/>
          </a:xfrm>
        </p:spPr>
        <p:txBody>
          <a:bodyPr/>
          <a:lstStyle/>
          <a:p>
            <a:pPr lvl="0">
              <a:spcBef>
                <a:spcPts val="300"/>
              </a:spcBef>
              <a:spcAft>
                <a:spcPts val="300"/>
              </a:spcAft>
            </a:pPr>
            <a:r>
              <a:rPr lang="en-AU" sz="1600" dirty="0">
                <a:solidFill>
                  <a:schemeClr val="tx1"/>
                </a:solidFill>
              </a:rPr>
              <a:t>Attention to accessibility (consideration 4.2)</a:t>
            </a:r>
          </a:p>
          <a:p>
            <a:pPr lvl="1">
              <a:spcBef>
                <a:spcPts val="300"/>
              </a:spcBef>
              <a:spcAft>
                <a:spcPts val="300"/>
              </a:spcAft>
            </a:pPr>
            <a:r>
              <a:rPr lang="en-AU" sz="1600" dirty="0"/>
              <a:t>using Canvas accessibility checker</a:t>
            </a:r>
          </a:p>
          <a:p>
            <a:pPr lvl="1">
              <a:spcBef>
                <a:spcPts val="300"/>
              </a:spcBef>
              <a:spcAft>
                <a:spcPts val="300"/>
              </a:spcAft>
            </a:pPr>
            <a:r>
              <a:rPr lang="en-AU" sz="1600" dirty="0"/>
              <a:t>chunking blocks of text</a:t>
            </a:r>
          </a:p>
          <a:p>
            <a:pPr lvl="1">
              <a:spcBef>
                <a:spcPts val="300"/>
              </a:spcBef>
              <a:spcAft>
                <a:spcPts val="300"/>
              </a:spcAft>
            </a:pPr>
            <a:r>
              <a:rPr lang="en-AU" sz="1600" dirty="0"/>
              <a:t>clear delineation of buttons and tables</a:t>
            </a:r>
          </a:p>
          <a:p>
            <a:pPr lvl="1">
              <a:spcBef>
                <a:spcPts val="300"/>
              </a:spcBef>
              <a:spcAft>
                <a:spcPts val="300"/>
              </a:spcAft>
            </a:pPr>
            <a:r>
              <a:rPr lang="en-AU" sz="1600" dirty="0"/>
              <a:t>using clear language</a:t>
            </a:r>
          </a:p>
          <a:p>
            <a:pPr lvl="1">
              <a:spcBef>
                <a:spcPts val="300"/>
              </a:spcBef>
              <a:spcAft>
                <a:spcPts val="300"/>
              </a:spcAft>
            </a:pPr>
            <a:r>
              <a:rPr lang="en-AU" sz="1600" dirty="0"/>
              <a:t>video content created for major pain points  - captioned and a transcript provided (1.2)</a:t>
            </a:r>
          </a:p>
          <a:p>
            <a:pPr lvl="0">
              <a:spcBef>
                <a:spcPts val="300"/>
              </a:spcBef>
              <a:spcAft>
                <a:spcPts val="300"/>
              </a:spcAft>
            </a:pPr>
            <a:r>
              <a:rPr lang="en-AU" sz="1600" dirty="0">
                <a:solidFill>
                  <a:schemeClr val="tx1"/>
                </a:solidFill>
              </a:rPr>
              <a:t>Improved site structure and navigation (4.1 and 7.4)</a:t>
            </a:r>
          </a:p>
          <a:p>
            <a:pPr lvl="1">
              <a:spcBef>
                <a:spcPts val="300"/>
              </a:spcBef>
              <a:spcAft>
                <a:spcPts val="300"/>
              </a:spcAft>
            </a:pPr>
            <a:r>
              <a:rPr lang="en-AU" sz="1600" dirty="0"/>
              <a:t>more intuitive movement through the site</a:t>
            </a:r>
          </a:p>
          <a:p>
            <a:pPr lvl="1">
              <a:spcBef>
                <a:spcPts val="300"/>
              </a:spcBef>
              <a:spcAft>
                <a:spcPts val="300"/>
              </a:spcAft>
            </a:pPr>
            <a:r>
              <a:rPr lang="en-AU" sz="1600" dirty="0"/>
              <a:t>site navigation video created</a:t>
            </a:r>
          </a:p>
          <a:p>
            <a:pPr lvl="1">
              <a:spcBef>
                <a:spcPts val="300"/>
              </a:spcBef>
              <a:spcAft>
                <a:spcPts val="300"/>
              </a:spcAft>
            </a:pPr>
            <a:r>
              <a:rPr lang="en-AU" sz="1600" dirty="0"/>
              <a:t>multiple possible ways of navigating the content)</a:t>
            </a:r>
          </a:p>
          <a:p>
            <a:pPr lvl="0">
              <a:spcBef>
                <a:spcPts val="300"/>
              </a:spcBef>
              <a:spcAft>
                <a:spcPts val="300"/>
              </a:spcAft>
            </a:pPr>
            <a:r>
              <a:rPr lang="en-AU" sz="1600" dirty="0">
                <a:solidFill>
                  <a:schemeClr val="tx1"/>
                </a:solidFill>
              </a:rPr>
              <a:t>‘Sections’ used so individual students see only content relevant to them (7.4)</a:t>
            </a:r>
          </a:p>
        </p:txBody>
      </p:sp>
    </p:spTree>
    <p:extLst>
      <p:ext uri="{BB962C8B-B14F-4D97-AF65-F5344CB8AC3E}">
        <p14:creationId xmlns:p14="http://schemas.microsoft.com/office/powerpoint/2010/main" val="895715845"/>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271A0-048E-DB4E-F653-BA06FFB9D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9483C5-59B1-87DA-D82C-DEB855735F4F}"/>
              </a:ext>
            </a:extLst>
          </p:cNvPr>
          <p:cNvSpPr>
            <a:spLocks noGrp="1"/>
          </p:cNvSpPr>
          <p:nvPr>
            <p:ph type="title"/>
          </p:nvPr>
        </p:nvSpPr>
        <p:spPr>
          <a:xfrm>
            <a:off x="504440" y="386240"/>
            <a:ext cx="7988300" cy="369332"/>
          </a:xfrm>
        </p:spPr>
        <p:txBody>
          <a:bodyPr/>
          <a:lstStyle/>
          <a:p>
            <a:r>
              <a:rPr lang="en-US" dirty="0"/>
              <a:t>Canvas Accessibility Checker</a:t>
            </a:r>
            <a:endParaRPr lang="en-GB" dirty="0"/>
          </a:p>
        </p:txBody>
      </p:sp>
      <p:sp>
        <p:nvSpPr>
          <p:cNvPr id="3" name="Text Placeholder 2">
            <a:extLst>
              <a:ext uri="{FF2B5EF4-FFF2-40B4-BE49-F238E27FC236}">
                <a16:creationId xmlns:a16="http://schemas.microsoft.com/office/drawing/2014/main" id="{5FB7ECD5-D544-AFDE-D4E7-4C94CF1896FA}"/>
              </a:ext>
            </a:extLst>
          </p:cNvPr>
          <p:cNvSpPr>
            <a:spLocks noGrp="1"/>
          </p:cNvSpPr>
          <p:nvPr>
            <p:ph type="body" sz="quarter" idx="10"/>
          </p:nvPr>
        </p:nvSpPr>
        <p:spPr>
          <a:xfrm>
            <a:off x="525207" y="1186601"/>
            <a:ext cx="4240933" cy="369332"/>
          </a:xfrm>
        </p:spPr>
        <p:txBody>
          <a:bodyPr/>
          <a:lstStyle/>
          <a:p>
            <a:pPr>
              <a:spcAft>
                <a:spcPts val="600"/>
              </a:spcAft>
            </a:pPr>
            <a:r>
              <a:rPr lang="en-US" sz="1600" kern="100" dirty="0">
                <a:solidFill>
                  <a:schemeClr val="tx1"/>
                </a:solidFill>
                <a:effectLst/>
                <a:ea typeface="Calibri" panose="020F0502020204030204" pitchFamily="34" charset="0"/>
                <a:cs typeface="Times New Roman" panose="02020603050405020304" pitchFamily="18" charset="0"/>
              </a:rPr>
              <a:t>In-built accessibility checker is an easy way to check things like colour contrast, heading styles, table compliance etc.</a:t>
            </a:r>
            <a:endParaRPr lang="en-GB" sz="1600" dirty="0">
              <a:solidFill>
                <a:schemeClr val="tx1"/>
              </a:solidFill>
            </a:endParaRPr>
          </a:p>
        </p:txBody>
      </p:sp>
      <p:pic>
        <p:nvPicPr>
          <p:cNvPr id="17" name="Picture 16" descr="Screenshot of a page inside the 2025 Canvas site showing the Canvas Accessibility checker had picked up 31 errors on this page. The checker reports on errors automatically when in edit mode.">
            <a:extLst>
              <a:ext uri="{FF2B5EF4-FFF2-40B4-BE49-F238E27FC236}">
                <a16:creationId xmlns:a16="http://schemas.microsoft.com/office/drawing/2014/main" id="{63245527-11D6-7A45-C037-12F8D49E18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440" y="2531401"/>
            <a:ext cx="4261700" cy="1856527"/>
          </a:xfrm>
          <a:prstGeom prst="rect">
            <a:avLst/>
          </a:prstGeom>
        </p:spPr>
      </p:pic>
      <p:sp>
        <p:nvSpPr>
          <p:cNvPr id="7" name="TextBox 6">
            <a:extLst>
              <a:ext uri="{FF2B5EF4-FFF2-40B4-BE49-F238E27FC236}">
                <a16:creationId xmlns:a16="http://schemas.microsoft.com/office/drawing/2014/main" id="{774569EB-5ABB-4D71-007A-26B6F246E794}"/>
              </a:ext>
            </a:extLst>
          </p:cNvPr>
          <p:cNvSpPr txBox="1"/>
          <p:nvPr/>
        </p:nvSpPr>
        <p:spPr>
          <a:xfrm>
            <a:off x="672252" y="4412627"/>
            <a:ext cx="3926075" cy="307777"/>
          </a:xfrm>
          <a:prstGeom prst="rect">
            <a:avLst/>
          </a:prstGeom>
          <a:noFill/>
        </p:spPr>
        <p:txBody>
          <a:bodyPr wrap="none" rtlCol="0">
            <a:spAutoFit/>
          </a:bodyPr>
          <a:lstStyle/>
          <a:p>
            <a:r>
              <a:rPr lang="en-AU" sz="1400" dirty="0">
                <a:latin typeface="+mn-lt"/>
              </a:rPr>
              <a:t>A page in the 2025 Canvas site in ‘edit’ mode</a:t>
            </a:r>
          </a:p>
        </p:txBody>
      </p:sp>
      <p:pic>
        <p:nvPicPr>
          <p:cNvPr id="21" name="Picture 20" descr="Screenshot from an edited page within the 2026 Canvas site showing the Canvas Accessibility checker has picked up no errors on this page. ">
            <a:extLst>
              <a:ext uri="{FF2B5EF4-FFF2-40B4-BE49-F238E27FC236}">
                <a16:creationId xmlns:a16="http://schemas.microsoft.com/office/drawing/2014/main" id="{890AD725-12B9-3E65-84A0-F28D8D3D7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8996" y="705524"/>
            <a:ext cx="3677032" cy="3732451"/>
          </a:xfrm>
          <a:prstGeom prst="rect">
            <a:avLst/>
          </a:prstGeom>
        </p:spPr>
      </p:pic>
      <p:sp>
        <p:nvSpPr>
          <p:cNvPr id="11" name="TextBox 10">
            <a:extLst>
              <a:ext uri="{FF2B5EF4-FFF2-40B4-BE49-F238E27FC236}">
                <a16:creationId xmlns:a16="http://schemas.microsoft.com/office/drawing/2014/main" id="{B663E219-2488-3C12-4B44-DA96DB843CBB}"/>
              </a:ext>
            </a:extLst>
          </p:cNvPr>
          <p:cNvSpPr txBox="1"/>
          <p:nvPr/>
        </p:nvSpPr>
        <p:spPr>
          <a:xfrm>
            <a:off x="5188996" y="4412627"/>
            <a:ext cx="4025461" cy="307777"/>
          </a:xfrm>
          <a:prstGeom prst="rect">
            <a:avLst/>
          </a:prstGeom>
          <a:noFill/>
        </p:spPr>
        <p:txBody>
          <a:bodyPr wrap="none" rtlCol="0">
            <a:spAutoFit/>
          </a:bodyPr>
          <a:lstStyle/>
          <a:p>
            <a:r>
              <a:rPr lang="en-AU" sz="1400" dirty="0">
                <a:latin typeface="+mn-lt"/>
              </a:rPr>
              <a:t>A similar, edited, page in the 2026 Canvas site</a:t>
            </a:r>
          </a:p>
        </p:txBody>
      </p:sp>
    </p:spTree>
    <p:extLst>
      <p:ext uri="{BB962C8B-B14F-4D97-AF65-F5344CB8AC3E}">
        <p14:creationId xmlns:p14="http://schemas.microsoft.com/office/powerpoint/2010/main" val="3557152901"/>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66C3E-E3AD-D49F-2FDB-BE97F8805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26285-EF49-CF5D-C7BA-DAEB31F1A0D0}"/>
              </a:ext>
            </a:extLst>
          </p:cNvPr>
          <p:cNvSpPr>
            <a:spLocks noGrp="1"/>
          </p:cNvSpPr>
          <p:nvPr>
            <p:ph type="title"/>
          </p:nvPr>
        </p:nvSpPr>
        <p:spPr>
          <a:xfrm>
            <a:off x="487166" y="384163"/>
            <a:ext cx="7988300" cy="369332"/>
          </a:xfrm>
        </p:spPr>
        <p:txBody>
          <a:bodyPr/>
          <a:lstStyle/>
          <a:p>
            <a:r>
              <a:rPr lang="en-US" dirty="0"/>
              <a:t>Accessibility: Beyond Accessibility Checker</a:t>
            </a:r>
            <a:endParaRPr lang="en-GB" dirty="0"/>
          </a:p>
        </p:txBody>
      </p:sp>
      <p:pic>
        <p:nvPicPr>
          <p:cNvPr id="4" name="Picture 3" descr="Screenshot of part of the homepage of the 2025 site. The homepage includes a short textual introduction and a welcome video, but this is not captioned and has no transcript. The navigation instructions comprise an instruction to navigate via the Modules area and a list of links to 10 major pages on the site site ">
            <a:extLst>
              <a:ext uri="{FF2B5EF4-FFF2-40B4-BE49-F238E27FC236}">
                <a16:creationId xmlns:a16="http://schemas.microsoft.com/office/drawing/2014/main" id="{9106302D-BECD-00C5-A961-F0AF69054AF0}"/>
              </a:ext>
            </a:extLst>
          </p:cNvPr>
          <p:cNvPicPr>
            <a:picLocks noChangeAspect="1"/>
          </p:cNvPicPr>
          <p:nvPr/>
        </p:nvPicPr>
        <p:blipFill>
          <a:blip r:embed="rId3"/>
          <a:srcRect r="14278"/>
          <a:stretch>
            <a:fillRect/>
          </a:stretch>
        </p:blipFill>
        <p:spPr>
          <a:xfrm>
            <a:off x="243229" y="961551"/>
            <a:ext cx="3687087" cy="3209007"/>
          </a:xfrm>
          <a:prstGeom prst="rect">
            <a:avLst/>
          </a:prstGeom>
          <a:ln>
            <a:solidFill>
              <a:schemeClr val="tx1"/>
            </a:solidFill>
          </a:ln>
        </p:spPr>
      </p:pic>
      <p:pic>
        <p:nvPicPr>
          <p:cNvPr id="5" name="Picture 4" descr="Screenshot of part of the homepage of the 2026 site. The homepage includes a brief textual introduction and a welcome video, which is captioned and has a transcript provided. The navigation instructions direct the students to first go  to their Unit, or Units, main landing page from where they can find information specific to them. The links to these Unit landing pages are in the form of large buttons with clear, high contrast text and obvious black margins. Headings in constrasting colour, which is not essential for meaning,  and use of white space breaks the page content up.">
            <a:extLst>
              <a:ext uri="{FF2B5EF4-FFF2-40B4-BE49-F238E27FC236}">
                <a16:creationId xmlns:a16="http://schemas.microsoft.com/office/drawing/2014/main" id="{7190BF60-A7E2-2B9B-1A2D-E3E6FA141D37}"/>
              </a:ext>
            </a:extLst>
          </p:cNvPr>
          <p:cNvPicPr>
            <a:picLocks noChangeAspect="1"/>
          </p:cNvPicPr>
          <p:nvPr/>
        </p:nvPicPr>
        <p:blipFill>
          <a:blip r:embed="rId4"/>
          <a:srcRect r="1256"/>
          <a:stretch>
            <a:fillRect/>
          </a:stretch>
        </p:blipFill>
        <p:spPr>
          <a:xfrm>
            <a:off x="4043796" y="961551"/>
            <a:ext cx="5044057" cy="2948011"/>
          </a:xfrm>
          <a:prstGeom prst="rect">
            <a:avLst/>
          </a:prstGeom>
          <a:ln>
            <a:solidFill>
              <a:schemeClr val="tx1"/>
            </a:solidFill>
          </a:ln>
        </p:spPr>
      </p:pic>
      <p:sp>
        <p:nvSpPr>
          <p:cNvPr id="6" name="TextBox 5">
            <a:extLst>
              <a:ext uri="{FF2B5EF4-FFF2-40B4-BE49-F238E27FC236}">
                <a16:creationId xmlns:a16="http://schemas.microsoft.com/office/drawing/2014/main" id="{FD2B21CF-463E-4217-4A65-52F5C2E7605B}"/>
              </a:ext>
            </a:extLst>
          </p:cNvPr>
          <p:cNvSpPr txBox="1"/>
          <p:nvPr/>
        </p:nvSpPr>
        <p:spPr>
          <a:xfrm>
            <a:off x="736420" y="4217339"/>
            <a:ext cx="2492990" cy="307777"/>
          </a:xfrm>
          <a:prstGeom prst="rect">
            <a:avLst/>
          </a:prstGeom>
          <a:noFill/>
        </p:spPr>
        <p:txBody>
          <a:bodyPr wrap="none" rtlCol="0">
            <a:spAutoFit/>
          </a:bodyPr>
          <a:lstStyle/>
          <a:p>
            <a:r>
              <a:rPr lang="en-AU" sz="1400" dirty="0">
                <a:latin typeface="+mn-lt"/>
              </a:rPr>
              <a:t>Homepage 2025 Canvas site</a:t>
            </a:r>
          </a:p>
        </p:txBody>
      </p:sp>
      <p:sp>
        <p:nvSpPr>
          <p:cNvPr id="7" name="TextBox 6">
            <a:extLst>
              <a:ext uri="{FF2B5EF4-FFF2-40B4-BE49-F238E27FC236}">
                <a16:creationId xmlns:a16="http://schemas.microsoft.com/office/drawing/2014/main" id="{C40ACC70-DA50-FF58-29E4-2257939B9C46}"/>
              </a:ext>
            </a:extLst>
          </p:cNvPr>
          <p:cNvSpPr txBox="1"/>
          <p:nvPr/>
        </p:nvSpPr>
        <p:spPr>
          <a:xfrm>
            <a:off x="5141876" y="3909562"/>
            <a:ext cx="2492990" cy="307777"/>
          </a:xfrm>
          <a:prstGeom prst="rect">
            <a:avLst/>
          </a:prstGeom>
          <a:noFill/>
        </p:spPr>
        <p:txBody>
          <a:bodyPr wrap="none" rtlCol="0">
            <a:spAutoFit/>
          </a:bodyPr>
          <a:lstStyle/>
          <a:p>
            <a:r>
              <a:rPr lang="en-AU" sz="1400" dirty="0">
                <a:latin typeface="+mn-lt"/>
              </a:rPr>
              <a:t>Homepage 2026 Canvas site</a:t>
            </a:r>
          </a:p>
        </p:txBody>
      </p:sp>
    </p:spTree>
    <p:extLst>
      <p:ext uri="{BB962C8B-B14F-4D97-AF65-F5344CB8AC3E}">
        <p14:creationId xmlns:p14="http://schemas.microsoft.com/office/powerpoint/2010/main" val="1651541061"/>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AE980-E37A-0F4B-A2B2-1C5FDA908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EC252-0D26-7165-84C6-269A4E9D0109}"/>
              </a:ext>
            </a:extLst>
          </p:cNvPr>
          <p:cNvSpPr>
            <a:spLocks noGrp="1"/>
          </p:cNvSpPr>
          <p:nvPr>
            <p:ph type="title"/>
          </p:nvPr>
        </p:nvSpPr>
        <p:spPr>
          <a:xfrm>
            <a:off x="494723" y="395657"/>
            <a:ext cx="7988300" cy="369332"/>
          </a:xfrm>
        </p:spPr>
        <p:txBody>
          <a:bodyPr/>
          <a:lstStyle/>
          <a:p>
            <a:r>
              <a:rPr lang="en-US" dirty="0"/>
              <a:t>Navigation (1)</a:t>
            </a:r>
            <a:endParaRPr lang="en-GB" dirty="0"/>
          </a:p>
        </p:txBody>
      </p:sp>
      <p:sp>
        <p:nvSpPr>
          <p:cNvPr id="3" name="Text Placeholder 2">
            <a:extLst>
              <a:ext uri="{FF2B5EF4-FFF2-40B4-BE49-F238E27FC236}">
                <a16:creationId xmlns:a16="http://schemas.microsoft.com/office/drawing/2014/main" id="{BE48A355-0E55-4267-026C-569B4097A59D}"/>
              </a:ext>
            </a:extLst>
          </p:cNvPr>
          <p:cNvSpPr>
            <a:spLocks noGrp="1"/>
          </p:cNvSpPr>
          <p:nvPr>
            <p:ph type="body" sz="quarter" idx="10"/>
          </p:nvPr>
        </p:nvSpPr>
        <p:spPr>
          <a:xfrm>
            <a:off x="510739" y="923469"/>
            <a:ext cx="3323031" cy="3563567"/>
          </a:xfrm>
        </p:spPr>
        <p:txBody>
          <a:bodyPr/>
          <a:lstStyle/>
          <a:p>
            <a:pPr>
              <a:spcBef>
                <a:spcPts val="300"/>
              </a:spcBef>
              <a:spcAft>
                <a:spcPts val="300"/>
              </a:spcAft>
            </a:pPr>
            <a:r>
              <a:rPr lang="en-AU" sz="1600" dirty="0">
                <a:solidFill>
                  <a:schemeClr val="tx1"/>
                </a:solidFill>
              </a:rPr>
              <a:t>Can navigate via the ‘Modules’ area or follow the linked pages inside the site</a:t>
            </a:r>
          </a:p>
          <a:p>
            <a:pPr>
              <a:spcBef>
                <a:spcPts val="300"/>
              </a:spcBef>
              <a:spcAft>
                <a:spcPts val="300"/>
              </a:spcAft>
            </a:pPr>
            <a:r>
              <a:rPr lang="en-AU" sz="1600" dirty="0">
                <a:solidFill>
                  <a:schemeClr val="tx1"/>
                </a:solidFill>
              </a:rPr>
              <a:t>Modules are restricted only to students needing the material</a:t>
            </a:r>
          </a:p>
          <a:p>
            <a:pPr>
              <a:spcBef>
                <a:spcPts val="300"/>
              </a:spcBef>
              <a:spcAft>
                <a:spcPts val="300"/>
              </a:spcAft>
            </a:pPr>
            <a:r>
              <a:rPr lang="en-AU" sz="1600" dirty="0">
                <a:solidFill>
                  <a:schemeClr val="tx1"/>
                </a:solidFill>
              </a:rPr>
              <a:t>Module content organised in a logical sequence according to the order in which the tasks need to be completed</a:t>
            </a:r>
          </a:p>
          <a:p>
            <a:pPr>
              <a:spcBef>
                <a:spcPts val="300"/>
              </a:spcBef>
              <a:spcAft>
                <a:spcPts val="300"/>
              </a:spcAft>
            </a:pPr>
            <a:r>
              <a:rPr lang="en-AU" sz="1600" dirty="0">
                <a:solidFill>
                  <a:schemeClr val="tx1"/>
                </a:solidFill>
              </a:rPr>
              <a:t>Internally, the sequence of pages to visit is clearly signposted</a:t>
            </a:r>
            <a:endParaRPr lang="en-AU" sz="1400" dirty="0"/>
          </a:p>
        </p:txBody>
      </p:sp>
      <p:pic>
        <p:nvPicPr>
          <p:cNvPr id="4" name="Picture 3" descr="Screenshot of the main module for Project G. The module contains links to 7 items. The top (first) item is the Project G Overview page. Indented beneath this are the Strat here Gi, Start here G2, Start here G3 Part 1 and Project G part 3 Investigative landing pages. Indented beneath the Part 3 Investigative page are 3 pages consisting of guides to assist with the assessments for the investigative component. These are a poster design guide, a viva preparation guide and an AI-based viva practice tool.">
            <a:extLst>
              <a:ext uri="{FF2B5EF4-FFF2-40B4-BE49-F238E27FC236}">
                <a16:creationId xmlns:a16="http://schemas.microsoft.com/office/drawing/2014/main" id="{CA8ACA23-E62D-C360-E636-9B81DDA9E9F2}"/>
              </a:ext>
            </a:extLst>
          </p:cNvPr>
          <p:cNvPicPr>
            <a:picLocks noChangeAspect="1"/>
          </p:cNvPicPr>
          <p:nvPr/>
        </p:nvPicPr>
        <p:blipFill>
          <a:blip r:embed="rId3"/>
          <a:stretch>
            <a:fillRect/>
          </a:stretch>
        </p:blipFill>
        <p:spPr>
          <a:xfrm>
            <a:off x="3993160" y="1209114"/>
            <a:ext cx="5041783" cy="2857718"/>
          </a:xfrm>
          <a:prstGeom prst="rect">
            <a:avLst/>
          </a:prstGeom>
          <a:ln>
            <a:solidFill>
              <a:schemeClr val="tx1"/>
            </a:solidFill>
          </a:ln>
        </p:spPr>
      </p:pic>
      <p:sp>
        <p:nvSpPr>
          <p:cNvPr id="6" name="TextBox 5">
            <a:extLst>
              <a:ext uri="{FF2B5EF4-FFF2-40B4-BE49-F238E27FC236}">
                <a16:creationId xmlns:a16="http://schemas.microsoft.com/office/drawing/2014/main" id="{15CB7AAA-04EB-55B9-471C-A3619A9AC661}"/>
              </a:ext>
            </a:extLst>
          </p:cNvPr>
          <p:cNvSpPr txBox="1"/>
          <p:nvPr/>
        </p:nvSpPr>
        <p:spPr>
          <a:xfrm>
            <a:off x="5310231" y="4179259"/>
            <a:ext cx="2263761" cy="307777"/>
          </a:xfrm>
          <a:prstGeom prst="rect">
            <a:avLst/>
          </a:prstGeom>
          <a:noFill/>
        </p:spPr>
        <p:txBody>
          <a:bodyPr wrap="none" rtlCol="0">
            <a:spAutoFit/>
          </a:bodyPr>
          <a:lstStyle/>
          <a:p>
            <a:r>
              <a:rPr lang="en-AU" sz="1400" dirty="0">
                <a:latin typeface="+mn-lt"/>
              </a:rPr>
              <a:t>Main module for Project G</a:t>
            </a:r>
          </a:p>
        </p:txBody>
      </p:sp>
    </p:spTree>
    <p:extLst>
      <p:ext uri="{BB962C8B-B14F-4D97-AF65-F5344CB8AC3E}">
        <p14:creationId xmlns:p14="http://schemas.microsoft.com/office/powerpoint/2010/main" val="3096906807"/>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FE241-0851-609B-CE45-1AC85AAB1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74456-F046-81CA-0404-CD1B22F929DA}"/>
              </a:ext>
            </a:extLst>
          </p:cNvPr>
          <p:cNvSpPr>
            <a:spLocks noGrp="1"/>
          </p:cNvSpPr>
          <p:nvPr>
            <p:ph type="title"/>
          </p:nvPr>
        </p:nvSpPr>
        <p:spPr>
          <a:xfrm>
            <a:off x="492824" y="424416"/>
            <a:ext cx="7988300" cy="369332"/>
          </a:xfrm>
        </p:spPr>
        <p:txBody>
          <a:bodyPr/>
          <a:lstStyle/>
          <a:p>
            <a:r>
              <a:rPr lang="en-US" dirty="0"/>
              <a:t>Navigation (2)</a:t>
            </a:r>
            <a:endParaRPr lang="en-GB" dirty="0"/>
          </a:p>
        </p:txBody>
      </p:sp>
      <p:pic>
        <p:nvPicPr>
          <p:cNvPr id="4" name="Picture 3" descr="Screenshot for the Overview (Home) page for Project G. Under the heading 'Project G Manual', students are directed to download the Project Manual for full information. Under the Heading 'Project G Experiments (Weeks 2 to 12), a Table summarises the requirements for the 4 components of the project (Experiment G1, Experiment G2, Experiment G3 and the Investigative project). Each component has a row in the table, with a column providing a link to the 'start here' page, a column for the suggested Semester weeks to allocate to it and a column stating when all associated assessments must be submitted by. Beneath the Table, text advises the students that they may exercise some flexibility with how they time the completion of their tasks, as long as assessments are submitted as required.">
            <a:extLst>
              <a:ext uri="{FF2B5EF4-FFF2-40B4-BE49-F238E27FC236}">
                <a16:creationId xmlns:a16="http://schemas.microsoft.com/office/drawing/2014/main" id="{2D461F73-A5BB-D911-7A4D-34B91BF38DED}"/>
              </a:ext>
            </a:extLst>
          </p:cNvPr>
          <p:cNvPicPr>
            <a:picLocks noChangeAspect="1"/>
          </p:cNvPicPr>
          <p:nvPr/>
        </p:nvPicPr>
        <p:blipFill rotWithShape="1">
          <a:blip r:embed="rId3"/>
          <a:srcRect t="3327"/>
          <a:stretch>
            <a:fillRect/>
          </a:stretch>
        </p:blipFill>
        <p:spPr bwMode="auto">
          <a:xfrm>
            <a:off x="1536194" y="1095692"/>
            <a:ext cx="5901561" cy="3039703"/>
          </a:xfrm>
          <a:prstGeom prst="rect">
            <a:avLst/>
          </a:prstGeom>
          <a:ln>
            <a:solidFill>
              <a:schemeClr val="tx1"/>
            </a:solid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6D5830E9-2B8B-6583-3A66-051E3FA36099}"/>
              </a:ext>
            </a:extLst>
          </p:cNvPr>
          <p:cNvSpPr txBox="1"/>
          <p:nvPr/>
        </p:nvSpPr>
        <p:spPr>
          <a:xfrm>
            <a:off x="2859031" y="4226641"/>
            <a:ext cx="3425938" cy="307777"/>
          </a:xfrm>
          <a:prstGeom prst="rect">
            <a:avLst/>
          </a:prstGeom>
          <a:noFill/>
        </p:spPr>
        <p:txBody>
          <a:bodyPr wrap="none" rtlCol="0">
            <a:spAutoFit/>
          </a:bodyPr>
          <a:lstStyle/>
          <a:p>
            <a:r>
              <a:rPr lang="en-AU" sz="1400" dirty="0">
                <a:latin typeface="+mn-lt"/>
              </a:rPr>
              <a:t>Main overview (home) page for project G</a:t>
            </a:r>
          </a:p>
        </p:txBody>
      </p:sp>
    </p:spTree>
    <p:extLst>
      <p:ext uri="{BB962C8B-B14F-4D97-AF65-F5344CB8AC3E}">
        <p14:creationId xmlns:p14="http://schemas.microsoft.com/office/powerpoint/2010/main" val="3045937056"/>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7BC6D-B6EF-CC18-665D-45791281A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CCD75-939B-D21A-0ED6-1EF8014B4FB8}"/>
              </a:ext>
            </a:extLst>
          </p:cNvPr>
          <p:cNvSpPr>
            <a:spLocks noGrp="1"/>
          </p:cNvSpPr>
          <p:nvPr>
            <p:ph type="title"/>
          </p:nvPr>
        </p:nvSpPr>
        <p:spPr>
          <a:xfrm>
            <a:off x="472050" y="365901"/>
            <a:ext cx="7988300" cy="369332"/>
          </a:xfrm>
        </p:spPr>
        <p:txBody>
          <a:bodyPr/>
          <a:lstStyle/>
          <a:p>
            <a:r>
              <a:rPr lang="en-US" dirty="0"/>
              <a:t>Student Feedback (1)</a:t>
            </a:r>
            <a:endParaRPr lang="en-GB" dirty="0"/>
          </a:p>
        </p:txBody>
      </p:sp>
      <p:sp>
        <p:nvSpPr>
          <p:cNvPr id="3" name="Text Placeholder 2">
            <a:extLst>
              <a:ext uri="{FF2B5EF4-FFF2-40B4-BE49-F238E27FC236}">
                <a16:creationId xmlns:a16="http://schemas.microsoft.com/office/drawing/2014/main" id="{698F4527-8E00-FD7A-CA09-F7F017669F04}"/>
              </a:ext>
            </a:extLst>
          </p:cNvPr>
          <p:cNvSpPr>
            <a:spLocks noGrp="1"/>
          </p:cNvSpPr>
          <p:nvPr>
            <p:ph type="body" sz="quarter" idx="10"/>
          </p:nvPr>
        </p:nvSpPr>
        <p:spPr>
          <a:xfrm>
            <a:off x="838075" y="1012725"/>
            <a:ext cx="7728074" cy="3521824"/>
          </a:xfrm>
        </p:spPr>
        <p:txBody>
          <a:bodyPr/>
          <a:lstStyle/>
          <a:p>
            <a:pPr>
              <a:spcBef>
                <a:spcPts val="300"/>
              </a:spcBef>
              <a:spcAft>
                <a:spcPts val="300"/>
              </a:spcAft>
            </a:pPr>
            <a:r>
              <a:rPr lang="en-AU" sz="1600" dirty="0">
                <a:solidFill>
                  <a:schemeClr val="tx1"/>
                </a:solidFill>
              </a:rPr>
              <a:t>Paper-based in-class survey</a:t>
            </a:r>
          </a:p>
          <a:p>
            <a:pPr lvl="1">
              <a:spcBef>
                <a:spcPts val="300"/>
              </a:spcBef>
              <a:spcAft>
                <a:spcPts val="600"/>
              </a:spcAft>
            </a:pPr>
            <a:r>
              <a:rPr lang="en-AU" sz="1600" dirty="0"/>
              <a:t>response rate 40/120, 16 students had experienced the lab program previously</a:t>
            </a:r>
          </a:p>
          <a:p>
            <a:pPr>
              <a:spcBef>
                <a:spcPts val="300"/>
              </a:spcBef>
              <a:spcAft>
                <a:spcPts val="300"/>
              </a:spcAft>
            </a:pPr>
            <a:r>
              <a:rPr lang="en-US" sz="1600" b="1" dirty="0">
                <a:solidFill>
                  <a:schemeClr val="tx1"/>
                </a:solidFill>
              </a:rPr>
              <a:t>For returning students</a:t>
            </a:r>
            <a:endParaRPr lang="en-AU" sz="1600" dirty="0">
              <a:solidFill>
                <a:schemeClr val="tx1"/>
              </a:solidFill>
            </a:endParaRPr>
          </a:p>
          <a:p>
            <a:pPr>
              <a:spcBef>
                <a:spcPts val="300"/>
              </a:spcBef>
              <a:spcAft>
                <a:spcPts val="300"/>
              </a:spcAft>
            </a:pPr>
            <a:r>
              <a:rPr lang="en-US" sz="1600" dirty="0">
                <a:solidFill>
                  <a:schemeClr val="tx1"/>
                </a:solidFill>
              </a:rPr>
              <a:t>&gt; 75% found that both the learning experience and Canvas site were improved </a:t>
            </a:r>
            <a:endParaRPr lang="en-AU" sz="1600" dirty="0">
              <a:solidFill>
                <a:schemeClr val="tx1"/>
              </a:solidFill>
            </a:endParaRPr>
          </a:p>
          <a:p>
            <a:pPr lvl="1">
              <a:spcBef>
                <a:spcPts val="300"/>
              </a:spcBef>
              <a:spcAft>
                <a:spcPts val="300"/>
              </a:spcAft>
            </a:pPr>
            <a:r>
              <a:rPr lang="en-AU" sz="1600" dirty="0"/>
              <a:t>less time pressure</a:t>
            </a:r>
          </a:p>
          <a:p>
            <a:pPr lvl="1">
              <a:spcBef>
                <a:spcPts val="300"/>
              </a:spcBef>
              <a:spcAft>
                <a:spcPts val="300"/>
              </a:spcAft>
            </a:pPr>
            <a:r>
              <a:rPr lang="en-AU" sz="1600" dirty="0"/>
              <a:t>less stressful</a:t>
            </a:r>
          </a:p>
          <a:p>
            <a:pPr lvl="1">
              <a:spcBef>
                <a:spcPts val="300"/>
              </a:spcBef>
              <a:spcAft>
                <a:spcPts val="300"/>
              </a:spcAft>
            </a:pPr>
            <a:r>
              <a:rPr lang="en-AU" sz="1600" dirty="0"/>
              <a:t>being able to self-pace</a:t>
            </a:r>
          </a:p>
          <a:p>
            <a:pPr lvl="1">
              <a:spcBef>
                <a:spcPts val="300"/>
              </a:spcBef>
              <a:spcAft>
                <a:spcPts val="300"/>
              </a:spcAft>
            </a:pPr>
            <a:r>
              <a:rPr lang="en-AU" sz="1600" dirty="0"/>
              <a:t>opportunities to discuss work with demonstrators during lab.</a:t>
            </a:r>
          </a:p>
          <a:p>
            <a:pPr>
              <a:spcBef>
                <a:spcPts val="300"/>
              </a:spcBef>
              <a:spcAft>
                <a:spcPts val="300"/>
              </a:spcAft>
            </a:pPr>
            <a:r>
              <a:rPr lang="en-AU" sz="1600" dirty="0">
                <a:solidFill>
                  <a:schemeClr val="tx1"/>
                </a:solidFill>
              </a:rPr>
              <a:t>Suggestions for further improvement: </a:t>
            </a:r>
          </a:p>
          <a:p>
            <a:pPr lvl="1">
              <a:spcBef>
                <a:spcPts val="300"/>
              </a:spcBef>
              <a:spcAft>
                <a:spcPts val="300"/>
              </a:spcAft>
            </a:pPr>
            <a:r>
              <a:rPr lang="en-AU" sz="1600" dirty="0"/>
              <a:t>too many assessments (esp. a problem if doing multiple Units)</a:t>
            </a:r>
          </a:p>
          <a:p>
            <a:pPr lvl="1">
              <a:spcBef>
                <a:spcPts val="300"/>
              </a:spcBef>
              <a:spcAft>
                <a:spcPts val="300"/>
              </a:spcAft>
            </a:pPr>
            <a:r>
              <a:rPr lang="en-AU" sz="1600" dirty="0"/>
              <a:t>still some confusing aspects to Canvas</a:t>
            </a:r>
            <a:endParaRPr lang="en-AU" sz="1600" dirty="0">
              <a:solidFill>
                <a:schemeClr val="tx1"/>
              </a:solidFill>
            </a:endParaRPr>
          </a:p>
        </p:txBody>
      </p:sp>
    </p:spTree>
    <p:extLst>
      <p:ext uri="{BB962C8B-B14F-4D97-AF65-F5344CB8AC3E}">
        <p14:creationId xmlns:p14="http://schemas.microsoft.com/office/powerpoint/2010/main" val="1658709058"/>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91FE3-6E43-040C-2A97-A4D1D2056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2E24C-5F3F-AF4D-E703-D3A112E1CCE5}"/>
              </a:ext>
            </a:extLst>
          </p:cNvPr>
          <p:cNvSpPr>
            <a:spLocks noGrp="1"/>
          </p:cNvSpPr>
          <p:nvPr>
            <p:ph type="title"/>
          </p:nvPr>
        </p:nvSpPr>
        <p:spPr>
          <a:xfrm>
            <a:off x="517391" y="367325"/>
            <a:ext cx="7988300" cy="369332"/>
          </a:xfrm>
        </p:spPr>
        <p:txBody>
          <a:bodyPr/>
          <a:lstStyle/>
          <a:p>
            <a:r>
              <a:rPr lang="en-US" dirty="0"/>
              <a:t>Student Feedback (2)</a:t>
            </a:r>
            <a:endParaRPr lang="en-GB" dirty="0"/>
          </a:p>
        </p:txBody>
      </p:sp>
      <p:sp>
        <p:nvSpPr>
          <p:cNvPr id="3" name="Text Placeholder 2">
            <a:extLst>
              <a:ext uri="{FF2B5EF4-FFF2-40B4-BE49-F238E27FC236}">
                <a16:creationId xmlns:a16="http://schemas.microsoft.com/office/drawing/2014/main" id="{A27D93AD-1247-F434-A6C4-A5B9405D2B00}"/>
              </a:ext>
            </a:extLst>
          </p:cNvPr>
          <p:cNvSpPr>
            <a:spLocks noGrp="1"/>
          </p:cNvSpPr>
          <p:nvPr>
            <p:ph type="body" sz="quarter" idx="10"/>
          </p:nvPr>
        </p:nvSpPr>
        <p:spPr>
          <a:xfrm>
            <a:off x="777617" y="1030971"/>
            <a:ext cx="7467847" cy="3262713"/>
          </a:xfrm>
        </p:spPr>
        <p:txBody>
          <a:bodyPr/>
          <a:lstStyle/>
          <a:p>
            <a:pPr marL="0" indent="0">
              <a:spcBef>
                <a:spcPts val="300"/>
              </a:spcBef>
              <a:spcAft>
                <a:spcPts val="300"/>
              </a:spcAft>
              <a:buNone/>
            </a:pPr>
            <a:r>
              <a:rPr lang="en-US" sz="1600" b="1" dirty="0"/>
              <a:t>For all respondents</a:t>
            </a:r>
            <a:endParaRPr lang="en-AU" sz="1600" b="1" dirty="0"/>
          </a:p>
          <a:p>
            <a:pPr>
              <a:spcBef>
                <a:spcPts val="300"/>
              </a:spcBef>
              <a:spcAft>
                <a:spcPts val="300"/>
              </a:spcAft>
            </a:pPr>
            <a:r>
              <a:rPr lang="en-AU" sz="1600" dirty="0"/>
              <a:t>The most beneficial aspects were:</a:t>
            </a:r>
          </a:p>
          <a:p>
            <a:pPr lvl="1">
              <a:spcBef>
                <a:spcPts val="300"/>
              </a:spcBef>
              <a:spcAft>
                <a:spcPts val="300"/>
              </a:spcAft>
            </a:pPr>
            <a:r>
              <a:rPr lang="en-AU" sz="1600" dirty="0"/>
              <a:t>receiving feedback in time to apply it to later work or remediate work before submission</a:t>
            </a:r>
          </a:p>
          <a:p>
            <a:pPr lvl="1">
              <a:spcBef>
                <a:spcPts val="300"/>
              </a:spcBef>
              <a:spcAft>
                <a:spcPts val="300"/>
              </a:spcAft>
            </a:pPr>
            <a:r>
              <a:rPr lang="en-AU" sz="1600" dirty="0"/>
              <a:t>immediate feedback (verbal check ins with demonstrators)</a:t>
            </a:r>
          </a:p>
          <a:p>
            <a:pPr lvl="1">
              <a:spcBef>
                <a:spcPts val="300"/>
              </a:spcBef>
              <a:spcAft>
                <a:spcPts val="300"/>
              </a:spcAft>
            </a:pPr>
            <a:r>
              <a:rPr lang="en-AU" sz="1600" dirty="0"/>
              <a:t>clear structure and expectations</a:t>
            </a:r>
          </a:p>
          <a:p>
            <a:pPr lvl="1">
              <a:spcBef>
                <a:spcPts val="300"/>
              </a:spcBef>
              <a:spcAft>
                <a:spcPts val="300"/>
              </a:spcAft>
            </a:pPr>
            <a:r>
              <a:rPr lang="en-AU" sz="1600" dirty="0"/>
              <a:t>demonstrators were knowledgeable and supportive (highest rating).</a:t>
            </a:r>
          </a:p>
          <a:p>
            <a:pPr lvl="1">
              <a:spcBef>
                <a:spcPts val="300"/>
              </a:spcBef>
              <a:spcAft>
                <a:spcPts val="300"/>
              </a:spcAft>
            </a:pPr>
            <a:r>
              <a:rPr lang="en-AU" sz="1600" dirty="0"/>
              <a:t>Canvas rated well (but not as highly as the other aspects )</a:t>
            </a:r>
          </a:p>
          <a:p>
            <a:pPr>
              <a:spcBef>
                <a:spcPts val="300"/>
              </a:spcBef>
              <a:spcAft>
                <a:spcPts val="300"/>
              </a:spcAft>
            </a:pPr>
            <a:r>
              <a:rPr lang="en-AU" sz="1600" dirty="0">
                <a:solidFill>
                  <a:schemeClr val="tx1"/>
                </a:solidFill>
              </a:rPr>
              <a:t>What they would most like to change:</a:t>
            </a:r>
          </a:p>
          <a:p>
            <a:pPr lvl="1">
              <a:spcBef>
                <a:spcPts val="300"/>
              </a:spcBef>
              <a:spcAft>
                <a:spcPts val="300"/>
              </a:spcAft>
            </a:pPr>
            <a:r>
              <a:rPr lang="en-AU" sz="1600" dirty="0">
                <a:solidFill>
                  <a:schemeClr val="tx1"/>
                </a:solidFill>
              </a:rPr>
              <a:t>too many pieces of assessment</a:t>
            </a:r>
            <a:endParaRPr lang="en-AU" sz="1600" dirty="0"/>
          </a:p>
        </p:txBody>
      </p:sp>
    </p:spTree>
    <p:extLst>
      <p:ext uri="{BB962C8B-B14F-4D97-AF65-F5344CB8AC3E}">
        <p14:creationId xmlns:p14="http://schemas.microsoft.com/office/powerpoint/2010/main" val="2626110699"/>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C9285-11FC-8FEA-46FA-B3778D1C5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A7EC0A-0352-DA2E-2F1C-23E8FBD4D6D9}"/>
              </a:ext>
            </a:extLst>
          </p:cNvPr>
          <p:cNvSpPr>
            <a:spLocks noGrp="1"/>
          </p:cNvSpPr>
          <p:nvPr>
            <p:ph type="title"/>
          </p:nvPr>
        </p:nvSpPr>
        <p:spPr>
          <a:xfrm>
            <a:off x="517394" y="372324"/>
            <a:ext cx="7988300" cy="369332"/>
          </a:xfrm>
        </p:spPr>
        <p:txBody>
          <a:bodyPr/>
          <a:lstStyle/>
          <a:p>
            <a:r>
              <a:rPr lang="en-US" dirty="0"/>
              <a:t>What Next?</a:t>
            </a:r>
            <a:endParaRPr lang="en-GB" dirty="0"/>
          </a:p>
        </p:txBody>
      </p:sp>
      <p:sp>
        <p:nvSpPr>
          <p:cNvPr id="3" name="Text Placeholder 2">
            <a:extLst>
              <a:ext uri="{FF2B5EF4-FFF2-40B4-BE49-F238E27FC236}">
                <a16:creationId xmlns:a16="http://schemas.microsoft.com/office/drawing/2014/main" id="{ED68CD2E-3E57-2225-1932-90BE14714F76}"/>
              </a:ext>
            </a:extLst>
          </p:cNvPr>
          <p:cNvSpPr>
            <a:spLocks noGrp="1"/>
          </p:cNvSpPr>
          <p:nvPr>
            <p:ph type="body" sz="quarter" idx="10"/>
          </p:nvPr>
        </p:nvSpPr>
        <p:spPr>
          <a:xfrm>
            <a:off x="716874" y="984856"/>
            <a:ext cx="7467847" cy="3521824"/>
          </a:xfrm>
        </p:spPr>
        <p:txBody>
          <a:bodyPr/>
          <a:lstStyle/>
          <a:p>
            <a:pPr marL="0" indent="0">
              <a:spcAft>
                <a:spcPts val="600"/>
              </a:spcAft>
              <a:buNone/>
            </a:pPr>
            <a:r>
              <a:rPr lang="en-AU" sz="1600" b="1" dirty="0">
                <a:solidFill>
                  <a:schemeClr val="tx1"/>
                </a:solidFill>
              </a:rPr>
              <a:t>Review and iterate</a:t>
            </a:r>
            <a:r>
              <a:rPr lang="en-AU" sz="1600" dirty="0">
                <a:solidFill>
                  <a:schemeClr val="tx1"/>
                </a:solidFill>
              </a:rPr>
              <a:t>!</a:t>
            </a:r>
          </a:p>
          <a:p>
            <a:pPr lvl="0">
              <a:spcBef>
                <a:spcPts val="300"/>
              </a:spcBef>
              <a:spcAft>
                <a:spcPts val="300"/>
              </a:spcAft>
            </a:pPr>
            <a:r>
              <a:rPr lang="en-AU" sz="1600" dirty="0">
                <a:solidFill>
                  <a:schemeClr val="tx1"/>
                </a:solidFill>
              </a:rPr>
              <a:t>Look more closely at ‘who are my learners’?</a:t>
            </a:r>
          </a:p>
          <a:p>
            <a:pPr lvl="0">
              <a:spcBef>
                <a:spcPts val="300"/>
              </a:spcBef>
              <a:spcAft>
                <a:spcPts val="300"/>
              </a:spcAft>
            </a:pPr>
            <a:r>
              <a:rPr lang="en-AU" sz="1600" dirty="0">
                <a:solidFill>
                  <a:schemeClr val="tx1"/>
                </a:solidFill>
              </a:rPr>
              <a:t>Review assessments- number and weighting</a:t>
            </a:r>
          </a:p>
          <a:p>
            <a:pPr lvl="0">
              <a:spcBef>
                <a:spcPts val="300"/>
              </a:spcBef>
              <a:spcAft>
                <a:spcPts val="300"/>
              </a:spcAft>
            </a:pPr>
            <a:r>
              <a:rPr lang="en-AU" sz="1600" dirty="0">
                <a:solidFill>
                  <a:schemeClr val="tx1"/>
                </a:solidFill>
              </a:rPr>
              <a:t>Revisit Canvas navigation – need to tease out specific aspects that can be improved</a:t>
            </a:r>
          </a:p>
          <a:p>
            <a:pPr lvl="0">
              <a:spcBef>
                <a:spcPts val="300"/>
              </a:spcBef>
              <a:spcAft>
                <a:spcPts val="300"/>
              </a:spcAft>
            </a:pPr>
            <a:r>
              <a:rPr lang="en-AU" sz="1600" dirty="0">
                <a:solidFill>
                  <a:schemeClr val="tx1"/>
                </a:solidFill>
              </a:rPr>
              <a:t>Consider alternative representation of program/assessments – e.g., graphic timeline</a:t>
            </a:r>
          </a:p>
          <a:p>
            <a:pPr lvl="0">
              <a:spcBef>
                <a:spcPts val="300"/>
              </a:spcBef>
              <a:spcAft>
                <a:spcPts val="300"/>
              </a:spcAft>
            </a:pPr>
            <a:r>
              <a:rPr lang="en-AU" sz="1600" dirty="0">
                <a:solidFill>
                  <a:schemeClr val="tx1"/>
                </a:solidFill>
              </a:rPr>
              <a:t>Review accessibility of uploaded documents and any other course material</a:t>
            </a:r>
          </a:p>
          <a:p>
            <a:pPr lvl="0">
              <a:spcBef>
                <a:spcPts val="300"/>
              </a:spcBef>
              <a:spcAft>
                <a:spcPts val="300"/>
              </a:spcAft>
            </a:pPr>
            <a:r>
              <a:rPr lang="en-AU" sz="1600" dirty="0">
                <a:solidFill>
                  <a:schemeClr val="tx1"/>
                </a:solidFill>
              </a:rPr>
              <a:t>Gather more feedback, consider focus groups</a:t>
            </a:r>
          </a:p>
        </p:txBody>
      </p:sp>
    </p:spTree>
    <p:extLst>
      <p:ext uri="{BB962C8B-B14F-4D97-AF65-F5344CB8AC3E}">
        <p14:creationId xmlns:p14="http://schemas.microsoft.com/office/powerpoint/2010/main" val="1412842106"/>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08560-6D94-FE80-1EF5-188BCD100C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3E4D1-C11F-B450-0A83-AD05FF647CE7}"/>
              </a:ext>
            </a:extLst>
          </p:cNvPr>
          <p:cNvSpPr>
            <a:spLocks noGrp="1"/>
          </p:cNvSpPr>
          <p:nvPr>
            <p:ph type="title"/>
          </p:nvPr>
        </p:nvSpPr>
        <p:spPr>
          <a:xfrm>
            <a:off x="494723" y="336150"/>
            <a:ext cx="7988300" cy="369332"/>
          </a:xfrm>
        </p:spPr>
        <p:txBody>
          <a:bodyPr/>
          <a:lstStyle/>
          <a:p>
            <a:r>
              <a:rPr lang="en-AU" dirty="0"/>
              <a:t>Takeaways and Tips</a:t>
            </a:r>
            <a:endParaRPr lang="en-GB" dirty="0"/>
          </a:p>
        </p:txBody>
      </p:sp>
      <p:sp>
        <p:nvSpPr>
          <p:cNvPr id="3" name="Text Placeholder 2">
            <a:extLst>
              <a:ext uri="{FF2B5EF4-FFF2-40B4-BE49-F238E27FC236}">
                <a16:creationId xmlns:a16="http://schemas.microsoft.com/office/drawing/2014/main" id="{7A7B52A2-5E7C-DBE7-E354-D707486FA831}"/>
              </a:ext>
            </a:extLst>
          </p:cNvPr>
          <p:cNvSpPr>
            <a:spLocks noGrp="1"/>
          </p:cNvSpPr>
          <p:nvPr>
            <p:ph type="body" sz="quarter" idx="10"/>
          </p:nvPr>
        </p:nvSpPr>
        <p:spPr>
          <a:xfrm>
            <a:off x="838076" y="810838"/>
            <a:ext cx="7644947" cy="3521824"/>
          </a:xfrm>
        </p:spPr>
        <p:txBody>
          <a:bodyPr/>
          <a:lstStyle/>
          <a:p>
            <a:pPr lvl="0">
              <a:spcBef>
                <a:spcPts val="300"/>
              </a:spcBef>
              <a:spcAft>
                <a:spcPts val="300"/>
              </a:spcAft>
            </a:pPr>
            <a:r>
              <a:rPr lang="en-US" sz="1600" dirty="0">
                <a:solidFill>
                  <a:schemeClr val="tx1"/>
                </a:solidFill>
              </a:rPr>
              <a:t>We aimed to showcase positive changes that are transferable to other contexts.</a:t>
            </a:r>
          </a:p>
          <a:p>
            <a:pPr lvl="0">
              <a:spcBef>
                <a:spcPts val="300"/>
              </a:spcBef>
              <a:spcAft>
                <a:spcPts val="300"/>
              </a:spcAft>
            </a:pPr>
            <a:r>
              <a:rPr lang="en-US" sz="1600" dirty="0">
                <a:solidFill>
                  <a:schemeClr val="tx1"/>
                </a:solidFill>
              </a:rPr>
              <a:t>This comprehensive redesign took a large collaborative effort but picking one aspect of one change could be applied in a ‘Plus 1’ approach.</a:t>
            </a:r>
          </a:p>
          <a:p>
            <a:pPr lvl="0">
              <a:spcBef>
                <a:spcPts val="300"/>
              </a:spcBef>
              <a:spcAft>
                <a:spcPts val="300"/>
              </a:spcAft>
            </a:pPr>
            <a:r>
              <a:rPr lang="en-US" sz="1600" dirty="0">
                <a:solidFill>
                  <a:schemeClr val="tx1"/>
                </a:solidFill>
              </a:rPr>
              <a:t>For example:</a:t>
            </a:r>
          </a:p>
          <a:p>
            <a:pPr lvl="1">
              <a:spcBef>
                <a:spcPts val="300"/>
              </a:spcBef>
              <a:spcAft>
                <a:spcPts val="300"/>
              </a:spcAft>
            </a:pPr>
            <a:r>
              <a:rPr lang="en-US" sz="1600" dirty="0">
                <a:solidFill>
                  <a:schemeClr val="tx1"/>
                </a:solidFill>
              </a:rPr>
              <a:t>clear communication about goals, expectations, logistics &amp; relevance of tasks</a:t>
            </a:r>
          </a:p>
          <a:p>
            <a:pPr lvl="1">
              <a:spcBef>
                <a:spcPts val="300"/>
              </a:spcBef>
              <a:spcAft>
                <a:spcPts val="300"/>
              </a:spcAft>
            </a:pPr>
            <a:r>
              <a:rPr lang="en-US" sz="1600" dirty="0">
                <a:solidFill>
                  <a:schemeClr val="tx1"/>
                </a:solidFill>
              </a:rPr>
              <a:t>immediate feedback where practical</a:t>
            </a:r>
          </a:p>
          <a:p>
            <a:pPr lvl="1">
              <a:spcBef>
                <a:spcPts val="300"/>
              </a:spcBef>
              <a:spcAft>
                <a:spcPts val="300"/>
              </a:spcAft>
            </a:pPr>
            <a:r>
              <a:rPr lang="en-US" sz="1600" dirty="0">
                <a:solidFill>
                  <a:schemeClr val="tx1"/>
                </a:solidFill>
              </a:rPr>
              <a:t>scaffolding assignments with feedback received in time to apply to later tasks</a:t>
            </a:r>
          </a:p>
          <a:p>
            <a:pPr lvl="1">
              <a:spcBef>
                <a:spcPts val="300"/>
              </a:spcBef>
              <a:spcAft>
                <a:spcPts val="300"/>
              </a:spcAft>
            </a:pPr>
            <a:r>
              <a:rPr lang="en-US" sz="1600" dirty="0">
                <a:solidFill>
                  <a:schemeClr val="tx1"/>
                </a:solidFill>
              </a:rPr>
              <a:t>some autonomy in learning opportunities</a:t>
            </a:r>
          </a:p>
          <a:p>
            <a:pPr lvl="1">
              <a:spcBef>
                <a:spcPts val="300"/>
              </a:spcBef>
              <a:spcAft>
                <a:spcPts val="300"/>
              </a:spcAft>
            </a:pPr>
            <a:r>
              <a:rPr lang="en-US" sz="1600" dirty="0">
                <a:solidFill>
                  <a:schemeClr val="tx1"/>
                </a:solidFill>
              </a:rPr>
              <a:t>navigational and assessment guidance videos</a:t>
            </a:r>
          </a:p>
          <a:p>
            <a:pPr lvl="1">
              <a:spcBef>
                <a:spcPts val="300"/>
              </a:spcBef>
              <a:spcAft>
                <a:spcPts val="300"/>
              </a:spcAft>
            </a:pPr>
            <a:r>
              <a:rPr lang="en-US" sz="1600" dirty="0">
                <a:solidFill>
                  <a:schemeClr val="tx1"/>
                </a:solidFill>
              </a:rPr>
              <a:t>accessibility checks </a:t>
            </a:r>
          </a:p>
          <a:p>
            <a:pPr lvl="1">
              <a:spcBef>
                <a:spcPts val="300"/>
              </a:spcBef>
              <a:spcAft>
                <a:spcPts val="300"/>
              </a:spcAft>
            </a:pPr>
            <a:r>
              <a:rPr lang="en-US" sz="1600" dirty="0">
                <a:solidFill>
                  <a:schemeClr val="tx1"/>
                </a:solidFill>
              </a:rPr>
              <a:t>providing content in different formats of material (e.g., video + text)</a:t>
            </a:r>
            <a:endParaRPr lang="en-AU" sz="1600" dirty="0">
              <a:solidFill>
                <a:schemeClr val="tx1"/>
              </a:solidFill>
            </a:endParaRPr>
          </a:p>
        </p:txBody>
      </p:sp>
    </p:spTree>
    <p:extLst>
      <p:ext uri="{BB962C8B-B14F-4D97-AF65-F5344CB8AC3E}">
        <p14:creationId xmlns:p14="http://schemas.microsoft.com/office/powerpoint/2010/main" val="2770544565"/>
      </p:ext>
    </p:extLst>
  </p:cSld>
  <p:clrMapOvr>
    <a:masterClrMapping/>
  </p:clrMapOvr>
  <mc:AlternateContent xmlns:mc="http://schemas.openxmlformats.org/markup-compatibility/2006" xmlns:p14="http://schemas.microsoft.com/office/powerpoint/2010/main">
    <mc:Choice Requires="p14">
      <p:transition spd="slow" p14:dur="2000" advTm="12788"/>
    </mc:Choice>
    <mc:Fallback xmlns="">
      <p:transition spd="slow" advTm="1278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55C32-13D5-6ACE-DA71-2527DD95F27B}"/>
              </a:ext>
            </a:extLst>
          </p:cNvPr>
          <p:cNvSpPr>
            <a:spLocks noGrp="1"/>
          </p:cNvSpPr>
          <p:nvPr>
            <p:ph type="title"/>
          </p:nvPr>
        </p:nvSpPr>
        <p:spPr>
          <a:xfrm>
            <a:off x="468137" y="937577"/>
            <a:ext cx="3966985" cy="430887"/>
          </a:xfrm>
        </p:spPr>
        <p:txBody>
          <a:bodyPr/>
          <a:lstStyle/>
          <a:p>
            <a:r>
              <a:rPr lang="en-AU" dirty="0"/>
              <a:t>Thank You!</a:t>
            </a:r>
          </a:p>
        </p:txBody>
      </p:sp>
    </p:spTree>
    <p:extLst>
      <p:ext uri="{BB962C8B-B14F-4D97-AF65-F5344CB8AC3E}">
        <p14:creationId xmlns:p14="http://schemas.microsoft.com/office/powerpoint/2010/main" val="3001349518"/>
      </p:ext>
    </p:extLst>
  </p:cSld>
  <p:clrMapOvr>
    <a:masterClrMapping/>
  </p:clrMapOvr>
</p:sld>
</file>

<file path=ppt/theme/theme1.xml><?xml version="1.0" encoding="utf-8"?>
<a:theme xmlns:a="http://schemas.openxmlformats.org/drawingml/2006/main" name="Title slides">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slides">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pdates_No accent bar">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itle slides">
  <a:themeElements>
    <a:clrScheme name="University of Sydney 2022_2">
      <a:dk1>
        <a:srgbClr val="000000"/>
      </a:dk1>
      <a:lt1>
        <a:srgbClr val="FFFFFF"/>
      </a:lt1>
      <a:dk2>
        <a:srgbClr val="414141"/>
      </a:dk2>
      <a:lt2>
        <a:srgbClr val="FCEDE2"/>
      </a:lt2>
      <a:accent1>
        <a:srgbClr val="E64626"/>
      </a:accent1>
      <a:accent2>
        <a:srgbClr val="414141"/>
      </a:accent2>
      <a:accent3>
        <a:srgbClr val="71A399"/>
      </a:accent3>
      <a:accent4>
        <a:srgbClr val="DAA8A2"/>
      </a:accent4>
      <a:accent5>
        <a:srgbClr val="8F9EC9"/>
      </a:accent5>
      <a:accent6>
        <a:srgbClr val="1A345E"/>
      </a:accent6>
      <a:hlink>
        <a:srgbClr val="E64626"/>
      </a:hlink>
      <a:folHlink>
        <a:srgbClr val="F051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3435717-49c9-4489-9470-c7c98d62699d">
      <Terms xmlns="http://schemas.microsoft.com/office/infopath/2007/PartnerControls"/>
    </lcf76f155ced4ddcb4097134ff3c332f>
    <TaxCatchAll xmlns="242681ae-e6e2-4ee6-90fd-f2c0d11c7b0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D04B00-E890-4682-9295-DDD3DDE8268D}">
  <ds:schemaRefs>
    <ds:schemaRef ds:uri="http://www.w3.org/XML/1998/namespace"/>
    <ds:schemaRef ds:uri="http://purl.org/dc/elements/1.1/"/>
    <ds:schemaRef ds:uri="http://schemas.openxmlformats.org/package/2006/metadata/core-properties"/>
    <ds:schemaRef ds:uri="http://schemas.microsoft.com/office/infopath/2007/PartnerControls"/>
    <ds:schemaRef ds:uri="http://purl.org/dc/dcmitype/"/>
    <ds:schemaRef ds:uri="http://schemas.microsoft.com/office/2006/metadata/properties"/>
    <ds:schemaRef ds:uri="http://schemas.microsoft.com/office/2006/documentManagement/types"/>
    <ds:schemaRef ds:uri="http://purl.org/dc/terms/"/>
    <ds:schemaRef ds:uri="242681ae-e6e2-4ee6-90fd-f2c0d11c7b09"/>
    <ds:schemaRef ds:uri="43435717-49c9-4489-9470-c7c98d62699d"/>
  </ds:schemaRefs>
</ds:datastoreItem>
</file>

<file path=customXml/itemProps2.xml><?xml version="1.0" encoding="utf-8"?>
<ds:datastoreItem xmlns:ds="http://schemas.openxmlformats.org/officeDocument/2006/customXml" ds:itemID="{61A75C27-A550-4347-A8CA-9180963F5A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9B7B7D-D26A-4C33-826F-DADE54E4FDFA}">
  <ds:schemaRefs>
    <ds:schemaRef ds:uri="http://schemas.microsoft.com/sharepoint/v3/contenttype/forms"/>
  </ds:schemaRefs>
</ds:datastoreItem>
</file>

<file path=docMetadata/LabelInfo.xml><?xml version="1.0" encoding="utf-8"?>
<clbl:labelList xmlns:clbl="http://schemas.microsoft.com/office/2020/mipLabelMetadata">
  <clbl:label id="{82b3e37e-8171-485d-b10b-38dae7ed14a8}" enabled="0" method="" siteId="{82b3e37e-8171-485d-b10b-38dae7ed14a8}" removed="1"/>
</clbl:labelList>
</file>

<file path=docProps/app.xml><?xml version="1.0" encoding="utf-8"?>
<Properties xmlns="http://schemas.openxmlformats.org/officeDocument/2006/extended-properties" xmlns:vt="http://schemas.openxmlformats.org/officeDocument/2006/docPropsVTypes">
  <Template/>
  <TotalTime>1261</TotalTime>
  <Words>1728</Words>
  <Application>Microsoft Office PowerPoint</Application>
  <PresentationFormat>On-screen Show (16:9)</PresentationFormat>
  <Paragraphs>235</Paragraphs>
  <Slides>24</Slides>
  <Notes>21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24</vt:i4>
      </vt:variant>
    </vt:vector>
  </HeadingPairs>
  <TitlesOfParts>
    <vt:vector size="35" baseType="lpstr">
      <vt:lpstr>Aptos</vt:lpstr>
      <vt:lpstr>Arial</vt:lpstr>
      <vt:lpstr>Calibri</vt:lpstr>
      <vt:lpstr>Lato Extended</vt:lpstr>
      <vt:lpstr>System Font Regular</vt:lpstr>
      <vt:lpstr>Times</vt:lpstr>
      <vt:lpstr>Times New Roman</vt:lpstr>
      <vt:lpstr>Title slides</vt:lpstr>
      <vt:lpstr>Content slides</vt:lpstr>
      <vt:lpstr>Updates_No accent bar</vt:lpstr>
      <vt:lpstr>1_Title slides</vt:lpstr>
      <vt:lpstr>Intentional Re-design of a Chemistry Laboratory Program</vt:lpstr>
      <vt:lpstr>Acknowledgement of Country</vt:lpstr>
      <vt:lpstr>Introduction</vt:lpstr>
      <vt:lpstr>Context</vt:lpstr>
      <vt:lpstr>2025 Lab Schedule</vt:lpstr>
      <vt:lpstr>2025 Lab Program Structure Canvas Information</vt:lpstr>
      <vt:lpstr>2025 Mark Distribution Communication</vt:lpstr>
      <vt:lpstr>Specific Barriers to Learning Identified</vt:lpstr>
      <vt:lpstr>Approach</vt:lpstr>
      <vt:lpstr>Specific Aims</vt:lpstr>
      <vt:lpstr>Changes Made to Program and Assessment Structure</vt:lpstr>
      <vt:lpstr>2026 Lab Program Structure Canvas Information</vt:lpstr>
      <vt:lpstr>2026 Lab Program Structure Canvas Information (Table)</vt:lpstr>
      <vt:lpstr>2026 Mark Distribution Communication</vt:lpstr>
      <vt:lpstr>Changes Made to the Canvas Site</vt:lpstr>
      <vt:lpstr>Canvas Accessibility Checker</vt:lpstr>
      <vt:lpstr>Accessibility: Beyond Accessibility Checker</vt:lpstr>
      <vt:lpstr>Navigation (1)</vt:lpstr>
      <vt:lpstr>Navigation (2)</vt:lpstr>
      <vt:lpstr>Student Feedback (1)</vt:lpstr>
      <vt:lpstr>Student Feedback (2)</vt:lpstr>
      <vt:lpstr>What Next?</vt:lpstr>
      <vt:lpstr>Takeaways and Tips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Hemsley</dc:creator>
  <cp:lastModifiedBy>Kylie Geard</cp:lastModifiedBy>
  <cp:revision>3</cp:revision>
  <dcterms:created xsi:type="dcterms:W3CDTF">2022-10-08T02:11:21Z</dcterms:created>
  <dcterms:modified xsi:type="dcterms:W3CDTF">2026-08-04T08:18:11Z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2022-10-08T00:00:00Z</vt:filetime>
  </property>
  <property fmtid="{D5CDD505-2E9C-101B-9397-08002B2CF9AE}" pid="3" name="Creator">
    <vt:lpwstr>Adobe InDesign 17.0 (Macintosh)</vt:lpwstr>
  </property>
  <property fmtid="{D5CDD505-2E9C-101B-9397-08002B2CF9AE}" pid="4" name="LastSaved">
    <vt:filetime>2022-10-08T00:00:00Z</vt:filetime>
  </property>
  <property fmtid="{D5CDD505-2E9C-101B-9397-08002B2CF9AE}" pid="5" name="Producer">
    <vt:lpwstr>Adobe PDF Library 16.0.3</vt:lpwstr>
  </property>
  <property fmtid="{D5CDD505-2E9C-101B-9397-08002B2CF9AE}" pid="6" name="ContentTypeId">
    <vt:lpwstr>0x010100595E3D60D9E6E04A88E6C46A8F8E80F5</vt:lpwstr>
  </property>
  <property fmtid="{D5CDD505-2E9C-101B-9397-08002B2CF9AE}" pid="7" name="MediaServiceImageTags">
    <vt:lpwstr/>
  </property>
</Properties>
</file>