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1" r:id="rId5"/>
    <p:sldMasterId id="2147483738" r:id="rId6"/>
  </p:sldMasterIdLst>
  <p:notesMasterIdLst>
    <p:notesMasterId r:id="rId30"/>
  </p:notesMasterIdLst>
  <p:handoutMasterIdLst>
    <p:handoutMasterId r:id="rId31"/>
  </p:handoutMasterIdLst>
  <p:sldIdLst>
    <p:sldId id="340" r:id="rId7"/>
    <p:sldId id="414" r:id="rId8"/>
    <p:sldId id="350" r:id="rId9"/>
    <p:sldId id="413" r:id="rId10"/>
    <p:sldId id="435" r:id="rId11"/>
    <p:sldId id="463" r:id="rId12"/>
    <p:sldId id="469" r:id="rId13"/>
    <p:sldId id="470" r:id="rId14"/>
    <p:sldId id="471" r:id="rId15"/>
    <p:sldId id="473" r:id="rId16"/>
    <p:sldId id="465" r:id="rId17"/>
    <p:sldId id="472" r:id="rId18"/>
    <p:sldId id="466" r:id="rId19"/>
    <p:sldId id="474" r:id="rId20"/>
    <p:sldId id="491" r:id="rId21"/>
    <p:sldId id="487" r:id="rId22"/>
    <p:sldId id="489" r:id="rId23"/>
    <p:sldId id="467" r:id="rId24"/>
    <p:sldId id="264" r:id="rId25"/>
    <p:sldId id="477" r:id="rId26"/>
    <p:sldId id="484" r:id="rId27"/>
    <p:sldId id="394" r:id="rId28"/>
    <p:sldId id="312" r:id="rId29"/>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585C1B-262D-6110-A560-20343F71B69F}" name="Astrid Bovell" initials="AB" userId="S::a.bovell@deakin.edu.au::ff45a771-65fb-4243-b99d-4c1f721c73ab" providerId="AD"/>
  <p188:author id="{83B36E3A-AF80-564F-2CEF-B773B9DE9393}" name="Sue Sharpe" initials="SS" userId="S::s.sharpe@deakin.edu.au::cca6bf5b-a665-492f-a783-9e9ba5d3c85b" providerId="AD"/>
  <p188:author id="{00703CA5-34EB-064A-7684-9A75084A90A0}" name="Lauren Halcomb-Smith" initials="LH" userId="S::l.halcombsmith@deakin.edu.au::db78ef84-d626-4ef3-9651-35410425c9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D98"/>
    <a:srgbClr val="6C86A1"/>
    <a:srgbClr val="A58540"/>
    <a:srgbClr val="329BC0"/>
    <a:srgbClr val="545454"/>
    <a:srgbClr val="F6D77A"/>
    <a:srgbClr val="8FCDE2"/>
    <a:srgbClr val="B6BABD"/>
    <a:srgbClr val="757676"/>
    <a:srgbClr val="6C8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F7A070-9D77-4792-86FB-742BD93EDD44}" v="61" dt="2026-08-04T02:49:13.9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21" autoAdjust="0"/>
  </p:normalViewPr>
  <p:slideViewPr>
    <p:cSldViewPr snapToGrid="0">
      <p:cViewPr varScale="1">
        <p:scale>
          <a:sx n="60" d="100"/>
          <a:sy n="60" d="100"/>
        </p:scale>
        <p:origin x="90" y="762"/>
      </p:cViewPr>
      <p:guideLst/>
    </p:cSldViewPr>
  </p:slideViewPr>
  <p:outlineViewPr>
    <p:cViewPr>
      <p:scale>
        <a:sx n="33" d="100"/>
        <a:sy n="33" d="100"/>
      </p:scale>
      <p:origin x="0" y="-59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4T02:47:07.901" v="89" actId="27636"/>
      <pc:docMkLst>
        <pc:docMk/>
      </pc:docMkLst>
      <pc:sldChg chg="modNotes">
        <pc:chgData name="Kylie Geard" userId="b930dff3-5db0-4b18-9d4c-f929b90677dc" providerId="ADAL" clId="{038610CA-6CAC-4665-9047-4DC39D1E2447}" dt="2026-08-04T02:42:52.698" v="37" actId="368"/>
        <pc:sldMkLst>
          <pc:docMk/>
          <pc:sldMk cId="645898653" sldId="264"/>
        </pc:sldMkLst>
      </pc:sldChg>
      <pc:sldChg chg="modSp modNotes">
        <pc:chgData name="Kylie Geard" userId="b930dff3-5db0-4b18-9d4c-f929b90677dc" providerId="ADAL" clId="{038610CA-6CAC-4665-9047-4DC39D1E2447}" dt="2026-08-04T02:47:07.901" v="89" actId="27636"/>
        <pc:sldMkLst>
          <pc:docMk/>
          <pc:sldMk cId="1676328961" sldId="312"/>
        </pc:sldMkLst>
        <pc:spChg chg="mod">
          <ac:chgData name="Kylie Geard" userId="b930dff3-5db0-4b18-9d4c-f929b90677dc" providerId="ADAL" clId="{038610CA-6CAC-4665-9047-4DC39D1E2447}" dt="2026-08-04T02:47:07.901" v="89" actId="27636"/>
          <ac:spMkLst>
            <pc:docMk/>
            <pc:sldMk cId="1676328961" sldId="312"/>
            <ac:spMk id="7" creationId="{37442C87-3A7F-95A1-92D7-56C0FB19A6B5}"/>
          </ac:spMkLst>
        </pc:spChg>
      </pc:sldChg>
      <pc:sldChg chg="modSp modNotes">
        <pc:chgData name="Kylie Geard" userId="b930dff3-5db0-4b18-9d4c-f929b90677dc" providerId="ADAL" clId="{038610CA-6CAC-4665-9047-4DC39D1E2447}" dt="2026-08-04T02:43:58.953" v="55" actId="20577"/>
        <pc:sldMkLst>
          <pc:docMk/>
          <pc:sldMk cId="1559151654" sldId="340"/>
        </pc:sldMkLst>
        <pc:spChg chg="mod">
          <ac:chgData name="Kylie Geard" userId="b930dff3-5db0-4b18-9d4c-f929b90677dc" providerId="ADAL" clId="{038610CA-6CAC-4665-9047-4DC39D1E2447}" dt="2026-08-04T02:43:51.724" v="51" actId="6549"/>
          <ac:spMkLst>
            <pc:docMk/>
            <pc:sldMk cId="1559151654" sldId="340"/>
            <ac:spMk id="2" creationId="{DB43E7E5-13AA-BDA1-2841-886BA8EFCBD5}"/>
          </ac:spMkLst>
        </pc:spChg>
        <pc:spChg chg="mod">
          <ac:chgData name="Kylie Geard" userId="b930dff3-5db0-4b18-9d4c-f929b90677dc" providerId="ADAL" clId="{038610CA-6CAC-4665-9047-4DC39D1E2447}" dt="2026-08-04T02:43:53.447" v="54" actId="6549"/>
          <ac:spMkLst>
            <pc:docMk/>
            <pc:sldMk cId="1559151654" sldId="340"/>
            <ac:spMk id="8" creationId="{07C702CF-AE4E-D396-7AAF-1330FED365C3}"/>
          </ac:spMkLst>
        </pc:spChg>
        <pc:spChg chg="mod">
          <ac:chgData name="Kylie Geard" userId="b930dff3-5db0-4b18-9d4c-f929b90677dc" providerId="ADAL" clId="{038610CA-6CAC-4665-9047-4DC39D1E2447}" dt="2026-08-04T02:43:58.953" v="55" actId="20577"/>
          <ac:spMkLst>
            <pc:docMk/>
            <pc:sldMk cId="1559151654" sldId="340"/>
            <ac:spMk id="10" creationId="{185A75C9-4E02-CE6A-0338-980143667803}"/>
          </ac:spMkLst>
        </pc:spChg>
      </pc:sldChg>
      <pc:sldChg chg="modNotes">
        <pc:chgData name="Kylie Geard" userId="b930dff3-5db0-4b18-9d4c-f929b90677dc" providerId="ADAL" clId="{038610CA-6CAC-4665-9047-4DC39D1E2447}" dt="2026-08-04T02:42:52.606" v="5" actId="368"/>
        <pc:sldMkLst>
          <pc:docMk/>
          <pc:sldMk cId="1848113820" sldId="350"/>
        </pc:sldMkLst>
      </pc:sldChg>
      <pc:sldChg chg="modNotes">
        <pc:chgData name="Kylie Geard" userId="b930dff3-5db0-4b18-9d4c-f929b90677dc" providerId="ADAL" clId="{038610CA-6CAC-4665-9047-4DC39D1E2447}" dt="2026-08-04T02:42:52.730" v="43" actId="368"/>
        <pc:sldMkLst>
          <pc:docMk/>
          <pc:sldMk cId="1114054961" sldId="394"/>
        </pc:sldMkLst>
      </pc:sldChg>
      <pc:sldChg chg="modSp modNotes">
        <pc:chgData name="Kylie Geard" userId="b930dff3-5db0-4b18-9d4c-f929b90677dc" providerId="ADAL" clId="{038610CA-6CAC-4665-9047-4DC39D1E2447}" dt="2026-08-04T02:44:51.956" v="61" actId="14100"/>
        <pc:sldMkLst>
          <pc:docMk/>
          <pc:sldMk cId="3979373013" sldId="413"/>
        </pc:sldMkLst>
        <pc:spChg chg="mod">
          <ac:chgData name="Kylie Geard" userId="b930dff3-5db0-4b18-9d4c-f929b90677dc" providerId="ADAL" clId="{038610CA-6CAC-4665-9047-4DC39D1E2447}" dt="2026-08-04T02:44:51.956" v="61" actId="14100"/>
          <ac:spMkLst>
            <pc:docMk/>
            <pc:sldMk cId="3979373013" sldId="413"/>
            <ac:spMk id="2" creationId="{07112C97-03A5-2B9A-6B9F-3B46799CD310}"/>
          </ac:spMkLst>
        </pc:spChg>
      </pc:sldChg>
      <pc:sldChg chg="modSp modNotes">
        <pc:chgData name="Kylie Geard" userId="b930dff3-5db0-4b18-9d4c-f929b90677dc" providerId="ADAL" clId="{038610CA-6CAC-4665-9047-4DC39D1E2447}" dt="2026-08-04T02:44:17.308" v="57" actId="6549"/>
        <pc:sldMkLst>
          <pc:docMk/>
          <pc:sldMk cId="4046865539" sldId="414"/>
        </pc:sldMkLst>
        <pc:spChg chg="mod">
          <ac:chgData name="Kylie Geard" userId="b930dff3-5db0-4b18-9d4c-f929b90677dc" providerId="ADAL" clId="{038610CA-6CAC-4665-9047-4DC39D1E2447}" dt="2026-08-04T02:44:17.308" v="57" actId="6549"/>
          <ac:spMkLst>
            <pc:docMk/>
            <pc:sldMk cId="4046865539" sldId="414"/>
            <ac:spMk id="11" creationId="{D2B3BDEB-4E64-A5E6-F8A5-B2014832E1E1}"/>
          </ac:spMkLst>
        </pc:spChg>
      </pc:sldChg>
      <pc:sldChg chg="modSp modNotes">
        <pc:chgData name="Kylie Geard" userId="b930dff3-5db0-4b18-9d4c-f929b90677dc" providerId="ADAL" clId="{038610CA-6CAC-4665-9047-4DC39D1E2447}" dt="2026-08-04T02:45:02.885" v="62" actId="6549"/>
        <pc:sldMkLst>
          <pc:docMk/>
          <pc:sldMk cId="262371758" sldId="435"/>
        </pc:sldMkLst>
        <pc:spChg chg="mod">
          <ac:chgData name="Kylie Geard" userId="b930dff3-5db0-4b18-9d4c-f929b90677dc" providerId="ADAL" clId="{038610CA-6CAC-4665-9047-4DC39D1E2447}" dt="2026-08-04T02:45:02.885" v="62" actId="6549"/>
          <ac:spMkLst>
            <pc:docMk/>
            <pc:sldMk cId="262371758" sldId="435"/>
            <ac:spMk id="11" creationId="{E46616E4-EFF4-B29E-1CB0-4E07A5007C9D}"/>
          </ac:spMkLst>
        </pc:spChg>
      </pc:sldChg>
      <pc:sldChg chg="modNotes">
        <pc:chgData name="Kylie Geard" userId="b930dff3-5db0-4b18-9d4c-f929b90677dc" providerId="ADAL" clId="{038610CA-6CAC-4665-9047-4DC39D1E2447}" dt="2026-08-04T02:42:52.620" v="11" actId="368"/>
        <pc:sldMkLst>
          <pc:docMk/>
          <pc:sldMk cId="1517555596" sldId="463"/>
        </pc:sldMkLst>
      </pc:sldChg>
      <pc:sldChg chg="modSp modNotes">
        <pc:chgData name="Kylie Geard" userId="b930dff3-5db0-4b18-9d4c-f929b90677dc" providerId="ADAL" clId="{038610CA-6CAC-4665-9047-4DC39D1E2447}" dt="2026-08-04T02:45:14.805" v="65" actId="6549"/>
        <pc:sldMkLst>
          <pc:docMk/>
          <pc:sldMk cId="1041955761" sldId="465"/>
        </pc:sldMkLst>
        <pc:spChg chg="mod">
          <ac:chgData name="Kylie Geard" userId="b930dff3-5db0-4b18-9d4c-f929b90677dc" providerId="ADAL" clId="{038610CA-6CAC-4665-9047-4DC39D1E2447}" dt="2026-08-04T02:45:14.805" v="65" actId="6549"/>
          <ac:spMkLst>
            <pc:docMk/>
            <pc:sldMk cId="1041955761" sldId="465"/>
            <ac:spMk id="2" creationId="{791C8934-B57C-CABA-2FFB-993256C6310A}"/>
          </ac:spMkLst>
        </pc:spChg>
      </pc:sldChg>
      <pc:sldChg chg="modNotes">
        <pc:chgData name="Kylie Geard" userId="b930dff3-5db0-4b18-9d4c-f929b90677dc" providerId="ADAL" clId="{038610CA-6CAC-4665-9047-4DC39D1E2447}" dt="2026-08-04T02:42:52.667" v="25" actId="368"/>
        <pc:sldMkLst>
          <pc:docMk/>
          <pc:sldMk cId="465692749" sldId="466"/>
        </pc:sldMkLst>
      </pc:sldChg>
      <pc:sldChg chg="modSp modNotes">
        <pc:chgData name="Kylie Geard" userId="b930dff3-5db0-4b18-9d4c-f929b90677dc" providerId="ADAL" clId="{038610CA-6CAC-4665-9047-4DC39D1E2447}" dt="2026-08-04T02:46:35.905" v="83" actId="6549"/>
        <pc:sldMkLst>
          <pc:docMk/>
          <pc:sldMk cId="2752675096" sldId="467"/>
        </pc:sldMkLst>
        <pc:spChg chg="mod">
          <ac:chgData name="Kylie Geard" userId="b930dff3-5db0-4b18-9d4c-f929b90677dc" providerId="ADAL" clId="{038610CA-6CAC-4665-9047-4DC39D1E2447}" dt="2026-08-04T02:46:08.709" v="72" actId="6549"/>
          <ac:spMkLst>
            <pc:docMk/>
            <pc:sldMk cId="2752675096" sldId="467"/>
            <ac:spMk id="8" creationId="{C1B273C4-4638-5121-4A24-57021F7D389E}"/>
          </ac:spMkLst>
        </pc:spChg>
        <pc:spChg chg="mod">
          <ac:chgData name="Kylie Geard" userId="b930dff3-5db0-4b18-9d4c-f929b90677dc" providerId="ADAL" clId="{038610CA-6CAC-4665-9047-4DC39D1E2447}" dt="2026-08-04T02:46:35.905" v="83" actId="6549"/>
          <ac:spMkLst>
            <pc:docMk/>
            <pc:sldMk cId="2752675096" sldId="467"/>
            <ac:spMk id="9" creationId="{C628251E-9DE3-7A12-3763-E87A32C3B1A6}"/>
          </ac:spMkLst>
        </pc:spChg>
      </pc:sldChg>
      <pc:sldChg chg="modNotes">
        <pc:chgData name="Kylie Geard" userId="b930dff3-5db0-4b18-9d4c-f929b90677dc" providerId="ADAL" clId="{038610CA-6CAC-4665-9047-4DC39D1E2447}" dt="2026-08-04T02:42:52.620" v="13" actId="368"/>
        <pc:sldMkLst>
          <pc:docMk/>
          <pc:sldMk cId="3579773713" sldId="469"/>
        </pc:sldMkLst>
      </pc:sldChg>
      <pc:sldChg chg="modNotes">
        <pc:chgData name="Kylie Geard" userId="b930dff3-5db0-4b18-9d4c-f929b90677dc" providerId="ADAL" clId="{038610CA-6CAC-4665-9047-4DC39D1E2447}" dt="2026-08-04T02:42:52.635" v="15" actId="368"/>
        <pc:sldMkLst>
          <pc:docMk/>
          <pc:sldMk cId="2140725411" sldId="470"/>
        </pc:sldMkLst>
      </pc:sldChg>
      <pc:sldChg chg="modNotes">
        <pc:chgData name="Kylie Geard" userId="b930dff3-5db0-4b18-9d4c-f929b90677dc" providerId="ADAL" clId="{038610CA-6CAC-4665-9047-4DC39D1E2447}" dt="2026-08-04T02:42:52.641" v="17" actId="368"/>
        <pc:sldMkLst>
          <pc:docMk/>
          <pc:sldMk cId="2608148197" sldId="471"/>
        </pc:sldMkLst>
      </pc:sldChg>
      <pc:sldChg chg="modNotes">
        <pc:chgData name="Kylie Geard" userId="b930dff3-5db0-4b18-9d4c-f929b90677dc" providerId="ADAL" clId="{038610CA-6CAC-4665-9047-4DC39D1E2447}" dt="2026-08-04T02:42:52.653" v="23" actId="368"/>
        <pc:sldMkLst>
          <pc:docMk/>
          <pc:sldMk cId="1512500866" sldId="472"/>
        </pc:sldMkLst>
      </pc:sldChg>
      <pc:sldChg chg="modNotes">
        <pc:chgData name="Kylie Geard" userId="b930dff3-5db0-4b18-9d4c-f929b90677dc" providerId="ADAL" clId="{038610CA-6CAC-4665-9047-4DC39D1E2447}" dt="2026-08-04T02:42:52.653" v="19" actId="368"/>
        <pc:sldMkLst>
          <pc:docMk/>
          <pc:sldMk cId="3907148298" sldId="473"/>
        </pc:sldMkLst>
      </pc:sldChg>
      <pc:sldChg chg="modSp modNotes">
        <pc:chgData name="Kylie Geard" userId="b930dff3-5db0-4b18-9d4c-f929b90677dc" providerId="ADAL" clId="{038610CA-6CAC-4665-9047-4DC39D1E2447}" dt="2026-08-04T02:46:02.402" v="70" actId="6549"/>
        <pc:sldMkLst>
          <pc:docMk/>
          <pc:sldMk cId="840687726" sldId="474"/>
        </pc:sldMkLst>
        <pc:spChg chg="mod">
          <ac:chgData name="Kylie Geard" userId="b930dff3-5db0-4b18-9d4c-f929b90677dc" providerId="ADAL" clId="{038610CA-6CAC-4665-9047-4DC39D1E2447}" dt="2026-08-04T02:46:02.402" v="70" actId="6549"/>
          <ac:spMkLst>
            <pc:docMk/>
            <pc:sldMk cId="840687726" sldId="474"/>
            <ac:spMk id="2" creationId="{1D0676A6-D433-CACA-5A80-FFD9FF99038D}"/>
          </ac:spMkLst>
        </pc:spChg>
        <pc:spChg chg="mod">
          <ac:chgData name="Kylie Geard" userId="b930dff3-5db0-4b18-9d4c-f929b90677dc" providerId="ADAL" clId="{038610CA-6CAC-4665-9047-4DC39D1E2447}" dt="2026-08-04T02:45:57.078" v="69" actId="6549"/>
          <ac:spMkLst>
            <pc:docMk/>
            <pc:sldMk cId="840687726" sldId="474"/>
            <ac:spMk id="7" creationId="{3B2809F2-D949-F583-3A45-E1C3F8DA795B}"/>
          </ac:spMkLst>
        </pc:spChg>
      </pc:sldChg>
      <pc:sldChg chg="modNotes">
        <pc:chgData name="Kylie Geard" userId="b930dff3-5db0-4b18-9d4c-f929b90677dc" providerId="ADAL" clId="{038610CA-6CAC-4665-9047-4DC39D1E2447}" dt="2026-08-04T02:42:52.714" v="39" actId="368"/>
        <pc:sldMkLst>
          <pc:docMk/>
          <pc:sldMk cId="3818779096" sldId="477"/>
        </pc:sldMkLst>
      </pc:sldChg>
      <pc:sldChg chg="modNotes">
        <pc:chgData name="Kylie Geard" userId="b930dff3-5db0-4b18-9d4c-f929b90677dc" providerId="ADAL" clId="{038610CA-6CAC-4665-9047-4DC39D1E2447}" dt="2026-08-04T02:42:52.714" v="41" actId="368"/>
        <pc:sldMkLst>
          <pc:docMk/>
          <pc:sldMk cId="1668278009" sldId="484"/>
        </pc:sldMkLst>
      </pc:sldChg>
      <pc:sldChg chg="modSp mod modNotes">
        <pc:chgData name="Kylie Geard" userId="b930dff3-5db0-4b18-9d4c-f929b90677dc" providerId="ADAL" clId="{038610CA-6CAC-4665-9047-4DC39D1E2447}" dt="2026-08-04T02:43:27.982" v="48" actId="13244"/>
        <pc:sldMkLst>
          <pc:docMk/>
          <pc:sldMk cId="1330095738" sldId="487"/>
        </pc:sldMkLst>
        <pc:spChg chg="ord">
          <ac:chgData name="Kylie Geard" userId="b930dff3-5db0-4b18-9d4c-f929b90677dc" providerId="ADAL" clId="{038610CA-6CAC-4665-9047-4DC39D1E2447}" dt="2026-08-04T02:43:27.982" v="48" actId="13244"/>
          <ac:spMkLst>
            <pc:docMk/>
            <pc:sldMk cId="1330095738" sldId="487"/>
            <ac:spMk id="4" creationId="{7FC6FA13-E422-A6C4-10A3-9036F85F5B33}"/>
          </ac:spMkLst>
        </pc:spChg>
        <pc:spChg chg="ord">
          <ac:chgData name="Kylie Geard" userId="b930dff3-5db0-4b18-9d4c-f929b90677dc" providerId="ADAL" clId="{038610CA-6CAC-4665-9047-4DC39D1E2447}" dt="2026-08-04T02:43:25.594" v="47" actId="13244"/>
          <ac:spMkLst>
            <pc:docMk/>
            <pc:sldMk cId="1330095738" sldId="487"/>
            <ac:spMk id="7" creationId="{8A487321-EAED-7A4E-3EB4-3A6D539F2229}"/>
          </ac:spMkLst>
        </pc:spChg>
      </pc:sldChg>
      <pc:sldChg chg="modNotes">
        <pc:chgData name="Kylie Geard" userId="b930dff3-5db0-4b18-9d4c-f929b90677dc" providerId="ADAL" clId="{038610CA-6CAC-4665-9047-4DC39D1E2447}" dt="2026-08-04T02:42:52.698" v="33" actId="368"/>
        <pc:sldMkLst>
          <pc:docMk/>
          <pc:sldMk cId="829255141" sldId="489"/>
        </pc:sldMkLst>
      </pc:sldChg>
      <pc:sldChg chg="modNotes">
        <pc:chgData name="Kylie Geard" userId="b930dff3-5db0-4b18-9d4c-f929b90677dc" providerId="ADAL" clId="{038610CA-6CAC-4665-9047-4DC39D1E2447}" dt="2026-08-04T02:42:52.683" v="29" actId="368"/>
        <pc:sldMkLst>
          <pc:docMk/>
          <pc:sldMk cId="1735773285" sldId="491"/>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image" Target="../media/image39.svg"/><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svg"/><Relationship Id="rId1" Type="http://schemas.openxmlformats.org/officeDocument/2006/relationships/image" Target="../media/image39.svg"/><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5D4A08-2A2A-432E-A053-C2D47168915A}"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F2D891D2-765A-43B2-861E-D1CDB5536B77}">
      <dgm:prSet custT="1"/>
      <dgm:spPr/>
      <dgm:t>
        <a:bodyPr/>
        <a:lstStyle/>
        <a:p>
          <a:pPr>
            <a:lnSpc>
              <a:spcPct val="100000"/>
            </a:lnSpc>
          </a:pPr>
          <a:r>
            <a:rPr lang="en-US" sz="2400"/>
            <a:t>adopt OER for supplementary readings</a:t>
          </a:r>
          <a:endParaRPr lang="en-US" sz="2400" dirty="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D559E8B-9129-4E48-9F08-782B1412B1AE}" type="parTrans" cxnId="{704C9847-BB8A-4536-A64B-6FC15663A289}">
      <dgm:prSet/>
      <dgm:spPr/>
      <dgm:t>
        <a:bodyPr/>
        <a:lstStyle/>
        <a:p>
          <a:endParaRPr lang="en-US"/>
        </a:p>
      </dgm:t>
    </dgm:pt>
    <dgm:pt modelId="{F77FFB45-4C32-4BDA-833C-B909630091C0}" type="sibTrans" cxnId="{704C9847-BB8A-4536-A64B-6FC15663A289}">
      <dgm:prSet/>
      <dgm:spPr/>
      <dgm:t>
        <a:bodyPr/>
        <a:lstStyle/>
        <a:p>
          <a:endParaRPr lang="en-US"/>
        </a:p>
      </dgm:t>
    </dgm:pt>
    <dgm:pt modelId="{39A71920-BC7F-44F2-9EA5-DFC628CBC960}">
      <dgm:prSet custT="1"/>
      <dgm:spPr/>
      <dgm:t>
        <a:bodyPr/>
        <a:lstStyle/>
        <a:p>
          <a:pPr>
            <a:lnSpc>
              <a:spcPct val="100000"/>
            </a:lnSpc>
          </a:pPr>
          <a:r>
            <a:rPr lang="en-US" sz="2400"/>
            <a:t>replace the existing textbook with an OER</a:t>
          </a:r>
          <a:endParaRPr lang="en-US" sz="2400" dirty="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34E4492-0F89-414D-BAE0-C2C6BC476F63}" type="parTrans" cxnId="{C7259F16-F87B-40EE-851A-E38E5CEBE48D}">
      <dgm:prSet/>
      <dgm:spPr/>
      <dgm:t>
        <a:bodyPr/>
        <a:lstStyle/>
        <a:p>
          <a:endParaRPr lang="en-US"/>
        </a:p>
      </dgm:t>
    </dgm:pt>
    <dgm:pt modelId="{A8C7B9BB-076B-4171-AB05-AB97A2AD933B}" type="sibTrans" cxnId="{C7259F16-F87B-40EE-851A-E38E5CEBE48D}">
      <dgm:prSet/>
      <dgm:spPr/>
      <dgm:t>
        <a:bodyPr/>
        <a:lstStyle/>
        <a:p>
          <a:endParaRPr lang="en-US"/>
        </a:p>
      </dgm:t>
    </dgm:pt>
    <dgm:pt modelId="{67327A99-94A8-4162-9A21-92BAEA1AFC82}">
      <dgm:prSet custT="1"/>
      <dgm:spPr/>
      <dgm:t>
        <a:bodyPr/>
        <a:lstStyle/>
        <a:p>
          <a:pPr>
            <a:lnSpc>
              <a:spcPct val="100000"/>
            </a:lnSpc>
          </a:pPr>
          <a:r>
            <a:rPr lang="en-AU" sz="2400" b="0"/>
            <a:t>use </a:t>
          </a:r>
          <a:r>
            <a:rPr lang="en-AU" sz="2400"/>
            <a:t>openly licensed </a:t>
          </a:r>
          <a:r>
            <a:rPr lang="en-AU" sz="2400" b="0"/>
            <a:t>images for lecture materials</a:t>
          </a:r>
          <a:endParaRPr lang="en-US" sz="2400" dirty="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2668F241-6508-4E39-A06A-6FBDD17E6A22}" type="parTrans" cxnId="{DD26DF91-1FC4-42B5-ABF5-34632C8DB02D}">
      <dgm:prSet/>
      <dgm:spPr/>
      <dgm:t>
        <a:bodyPr/>
        <a:lstStyle/>
        <a:p>
          <a:endParaRPr lang="en-US"/>
        </a:p>
      </dgm:t>
    </dgm:pt>
    <dgm:pt modelId="{D0E52717-93C9-4762-B62E-E335991CF86D}" type="sibTrans" cxnId="{DD26DF91-1FC4-42B5-ABF5-34632C8DB02D}">
      <dgm:prSet/>
      <dgm:spPr/>
      <dgm:t>
        <a:bodyPr/>
        <a:lstStyle/>
        <a:p>
          <a:endParaRPr lang="en-US"/>
        </a:p>
      </dgm:t>
    </dgm:pt>
    <dgm:pt modelId="{79120F0E-D500-4F82-9983-24DECF2CF259}">
      <dgm:prSet custT="1"/>
      <dgm:spPr/>
      <dgm:t>
        <a:bodyPr/>
        <a:lstStyle/>
        <a:p>
          <a:pPr>
            <a:lnSpc>
              <a:spcPct val="100000"/>
            </a:lnSpc>
          </a:pPr>
          <a:r>
            <a:rPr lang="en-US" sz="2400"/>
            <a:t>find OER via MERLOT, OER Commons, &amp; Deakin Open eBooks</a:t>
          </a:r>
          <a:endParaRPr lang="en-US" sz="2400" dirty="0"/>
        </a:p>
      </dgm:t>
      <dgm:extLst>
        <a:ext uri="{E40237B7-FDA0-4F09-8148-C483321AD2D9}">
          <dgm14:cNvPr xmlns:dgm14="http://schemas.microsoft.com/office/drawing/2010/diagram" id="0" name="" descr="Slide showing a list of strategies used to design an “open by design” unit. The text explains that Sam works with the Library and learning designers to prioritise open resources. The visual lists actions including finding open educational resources through platforms such as MERLOT, OER Commons, and Deakin Open eBooks; adopting OER for supplementary readings; replacing a commercial textbook with an open textbook; using openly licensed images in lecture materials; making licences visible on all learning content; prioritising open access journal articles for research assignments; and providing clear guidance on acceptable use of generative AI.">
            <a:extLst>
              <a:ext uri="{C183D7F6-B498-43B3-948B-1728B52AA6E4}">
                <adec:decorative xmlns:adec="http://schemas.microsoft.com/office/drawing/2017/decorative" val="0"/>
              </a:ext>
            </a:extLst>
          </dgm14:cNvPr>
        </a:ext>
      </dgm:extLst>
    </dgm:pt>
    <dgm:pt modelId="{2788FE6C-167A-45A5-B9B9-5C51C42B0FD3}" type="parTrans" cxnId="{FF416B29-3B20-45A7-B132-B106E66FBC07}">
      <dgm:prSet/>
      <dgm:spPr/>
      <dgm:t>
        <a:bodyPr/>
        <a:lstStyle/>
        <a:p>
          <a:endParaRPr lang="en-US"/>
        </a:p>
      </dgm:t>
    </dgm:pt>
    <dgm:pt modelId="{68379EFF-FC4A-48AD-B136-66489663AA0A}" type="sibTrans" cxnId="{FF416B29-3B20-45A7-B132-B106E66FBC07}">
      <dgm:prSet/>
      <dgm:spPr/>
      <dgm:t>
        <a:bodyPr/>
        <a:lstStyle/>
        <a:p>
          <a:endParaRPr lang="en-US"/>
        </a:p>
      </dgm:t>
    </dgm:pt>
    <dgm:pt modelId="{73D91656-9617-41A4-AFAD-1EA9B0BA1C25}">
      <dgm:prSet custT="1"/>
      <dgm:spPr/>
      <dgm:t>
        <a:bodyPr/>
        <a:lstStyle/>
        <a:p>
          <a:pPr>
            <a:lnSpc>
              <a:spcPct val="100000"/>
            </a:lnSpc>
          </a:pPr>
          <a:r>
            <a:rPr lang="en-AU" sz="2400" b="0"/>
            <a:t>provide </a:t>
          </a:r>
          <a:r>
            <a:rPr lang="en-AU" sz="2400"/>
            <a:t>clear guidance on acceptable GenAI use </a:t>
          </a:r>
          <a:endParaRPr lang="en-AU" sz="2400" dirty="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1537636F-6F6C-4197-905D-2DE946A4952D}" type="parTrans" cxnId="{DAB46EBA-A04D-4F59-ABB1-7A8DB575BC1D}">
      <dgm:prSet/>
      <dgm:spPr/>
      <dgm:t>
        <a:bodyPr/>
        <a:lstStyle/>
        <a:p>
          <a:endParaRPr lang="en-AU"/>
        </a:p>
      </dgm:t>
    </dgm:pt>
    <dgm:pt modelId="{3D5D7CFE-C43C-4AA0-AD2A-AB367075243C}" type="sibTrans" cxnId="{DAB46EBA-A04D-4F59-ABB1-7A8DB575BC1D}">
      <dgm:prSet/>
      <dgm:spPr/>
      <dgm:t>
        <a:bodyPr/>
        <a:lstStyle/>
        <a:p>
          <a:endParaRPr lang="en-AU"/>
        </a:p>
      </dgm:t>
    </dgm:pt>
    <dgm:pt modelId="{6236D20B-27A1-4817-8379-B6F4204D22F8}">
      <dgm:prSet custT="1"/>
      <dgm:spPr/>
      <dgm:t>
        <a:bodyPr/>
        <a:lstStyle/>
        <a:p>
          <a:pPr>
            <a:lnSpc>
              <a:spcPct val="100000"/>
            </a:lnSpc>
          </a:pPr>
          <a:r>
            <a:rPr lang="en-AU" sz="2400" b="0"/>
            <a:t>prioritise </a:t>
          </a:r>
          <a:r>
            <a:rPr lang="en-AU" sz="2400"/>
            <a:t>open access (OA) journals </a:t>
          </a:r>
          <a:r>
            <a:rPr lang="en-AU" sz="2400" b="0"/>
            <a:t>for research assignments</a:t>
          </a:r>
          <a:endParaRPr lang="en-AU" sz="2400" dirty="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4445C3B-5573-4C78-9300-005B793350D5}" type="sibTrans" cxnId="{54755795-A311-4176-B4E6-F81BF6DC674C}">
      <dgm:prSet/>
      <dgm:spPr/>
      <dgm:t>
        <a:bodyPr/>
        <a:lstStyle/>
        <a:p>
          <a:endParaRPr lang="en-AU"/>
        </a:p>
      </dgm:t>
    </dgm:pt>
    <dgm:pt modelId="{3BAF093F-6EF5-4FCD-BD94-B0CCD80D3C9D}" type="parTrans" cxnId="{54755795-A311-4176-B4E6-F81BF6DC674C}">
      <dgm:prSet/>
      <dgm:spPr/>
      <dgm:t>
        <a:bodyPr/>
        <a:lstStyle/>
        <a:p>
          <a:endParaRPr lang="en-AU"/>
        </a:p>
      </dgm:t>
    </dgm:pt>
    <dgm:pt modelId="{CF4FF352-DD53-40A4-8C14-7C38EEBDA1EE}">
      <dgm:prSet custT="1"/>
      <dgm:spPr/>
      <dgm:t>
        <a:bodyPr/>
        <a:lstStyle/>
        <a:p>
          <a:pPr>
            <a:lnSpc>
              <a:spcPct val="100000"/>
            </a:lnSpc>
          </a:pPr>
          <a:r>
            <a:rPr lang="en-AU" sz="2400" b="0" dirty="0"/>
            <a:t>make licences visible on all learning content</a:t>
          </a:r>
          <a:endParaRPr lang="en-AU" sz="2400" dirty="0"/>
        </a:p>
      </dgm:t>
    </dgm:pt>
    <dgm:pt modelId="{9DE01848-199E-420D-9B36-F8D6460F0D17}" type="parTrans" cxnId="{9F2C0864-F000-408F-B9B8-632653DD149E}">
      <dgm:prSet/>
      <dgm:spPr/>
      <dgm:t>
        <a:bodyPr/>
        <a:lstStyle/>
        <a:p>
          <a:endParaRPr lang="en-AU"/>
        </a:p>
      </dgm:t>
    </dgm:pt>
    <dgm:pt modelId="{A8233C44-4A2D-4946-A092-7392D9F24B72}" type="sibTrans" cxnId="{9F2C0864-F000-408F-B9B8-632653DD149E}">
      <dgm:prSet/>
      <dgm:spPr/>
      <dgm:t>
        <a:bodyPr/>
        <a:lstStyle/>
        <a:p>
          <a:endParaRPr lang="en-AU"/>
        </a:p>
      </dgm:t>
    </dgm:pt>
    <dgm:pt modelId="{FBDD8070-6702-4549-A2E2-5A334FD5E5A8}" type="pres">
      <dgm:prSet presAssocID="{FD5D4A08-2A2A-432E-A053-C2D47168915A}" presName="root" presStyleCnt="0">
        <dgm:presLayoutVars>
          <dgm:dir/>
          <dgm:resizeHandles val="exact"/>
        </dgm:presLayoutVars>
      </dgm:prSet>
      <dgm:spPr/>
    </dgm:pt>
    <dgm:pt modelId="{C76EE65B-06DF-4A97-848B-ECC4045D3737}" type="pres">
      <dgm:prSet presAssocID="{79120F0E-D500-4F82-9983-24DECF2CF259}" presName="compNode" presStyleCnt="0"/>
      <dgm:spPr/>
    </dgm:pt>
    <dgm:pt modelId="{CEF5F06A-E5D4-491A-8B00-D5E628AC031D}" type="pres">
      <dgm:prSet presAssocID="{79120F0E-D500-4F82-9983-24DECF2CF259}" presName="bgRect" presStyleLbl="bgShp" presStyleIdx="0" presStyleCnt="7" custLinFactNeighborX="-1403" custLinFactNeighborY="-519">
        <dgm:style>
          <a:lnRef idx="2">
            <a:schemeClr val="dk1"/>
          </a:lnRef>
          <a:fillRef idx="1">
            <a:schemeClr val="lt1"/>
          </a:fillRef>
          <a:effectRef idx="0">
            <a:schemeClr val="dk1"/>
          </a:effectRef>
          <a:fontRef idx="minor">
            <a:schemeClr val="dk1"/>
          </a:fontRef>
        </dgm:style>
      </dgm:prSet>
      <dgm:spPr/>
    </dgm:pt>
    <dgm:pt modelId="{22A13E1F-4E54-46BB-8C6B-D32B94E7755E}" type="pres">
      <dgm:prSet presAssocID="{79120F0E-D500-4F82-9983-24DECF2CF259}" presName="iconRect" presStyleLbl="node1" presStyleIdx="0" presStyleCnt="7"/>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inoculars with solid fill"/>
        </a:ext>
      </dgm:extLst>
    </dgm:pt>
    <dgm:pt modelId="{4D8101C5-9207-428F-9387-07BD97C8F23B}" type="pres">
      <dgm:prSet presAssocID="{79120F0E-D500-4F82-9983-24DECF2CF259}" presName="spaceRect" presStyleCnt="0"/>
      <dgm:spPr/>
    </dgm:pt>
    <dgm:pt modelId="{78901955-39DB-4AFE-BAC2-46C71EE5237E}" type="pres">
      <dgm:prSet presAssocID="{79120F0E-D500-4F82-9983-24DECF2CF259}" presName="parTx" presStyleLbl="revTx" presStyleIdx="0" presStyleCnt="7">
        <dgm:presLayoutVars>
          <dgm:chMax val="0"/>
          <dgm:chPref val="0"/>
        </dgm:presLayoutVars>
      </dgm:prSet>
      <dgm:spPr/>
    </dgm:pt>
    <dgm:pt modelId="{C0F1525B-9B51-4617-9BAB-B8488F998BF0}" type="pres">
      <dgm:prSet presAssocID="{68379EFF-FC4A-48AD-B136-66489663AA0A}" presName="sibTrans" presStyleCnt="0"/>
      <dgm:spPr/>
    </dgm:pt>
    <dgm:pt modelId="{74968897-2B51-4736-8B0C-67B5FE3A2A53}" type="pres">
      <dgm:prSet presAssocID="{F2D891D2-765A-43B2-861E-D1CDB5536B77}" presName="compNode" presStyleCnt="0"/>
      <dgm:spPr/>
    </dgm:pt>
    <dgm:pt modelId="{ACA6F4C5-EC80-4784-8B7E-37308FF4FB3F}" type="pres">
      <dgm:prSet presAssocID="{F2D891D2-765A-43B2-861E-D1CDB5536B77}" presName="bgRect" presStyleLbl="bgShp" presStyleIdx="1" presStyleCnt="7">
        <dgm:style>
          <a:lnRef idx="2">
            <a:schemeClr val="dk1"/>
          </a:lnRef>
          <a:fillRef idx="1">
            <a:schemeClr val="lt1"/>
          </a:fillRef>
          <a:effectRef idx="0">
            <a:schemeClr val="dk1"/>
          </a:effectRef>
          <a:fontRef idx="minor">
            <a:schemeClr val="dk1"/>
          </a:fontRef>
        </dgm:style>
      </dgm:prSet>
      <dgm:spPr/>
    </dgm:pt>
    <dgm:pt modelId="{FD6A2615-1CEA-4231-8237-FF2FF272DED8}" type="pres">
      <dgm:prSet presAssocID="{F2D891D2-765A-43B2-861E-D1CDB5536B77}" presName="iconRect" presStyleLbl="node1" presStyleIdx="1" presStyleCnt="7"/>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BF68A5C4-F051-47A9-9141-EF4B866CE2A7}" type="pres">
      <dgm:prSet presAssocID="{F2D891D2-765A-43B2-861E-D1CDB5536B77}" presName="spaceRect" presStyleCnt="0"/>
      <dgm:spPr/>
    </dgm:pt>
    <dgm:pt modelId="{39DB1B91-8F13-4095-9FAA-BA1E83770FA2}" type="pres">
      <dgm:prSet presAssocID="{F2D891D2-765A-43B2-861E-D1CDB5536B77}" presName="parTx" presStyleLbl="revTx" presStyleIdx="1" presStyleCnt="7">
        <dgm:presLayoutVars>
          <dgm:chMax val="0"/>
          <dgm:chPref val="0"/>
        </dgm:presLayoutVars>
      </dgm:prSet>
      <dgm:spPr/>
    </dgm:pt>
    <dgm:pt modelId="{904FCEAE-6320-42F8-BAA7-533C4D9AC714}" type="pres">
      <dgm:prSet presAssocID="{F77FFB45-4C32-4BDA-833C-B909630091C0}" presName="sibTrans" presStyleCnt="0"/>
      <dgm:spPr/>
    </dgm:pt>
    <dgm:pt modelId="{22FF7898-55FD-4085-94D2-218DE79F7292}" type="pres">
      <dgm:prSet presAssocID="{39A71920-BC7F-44F2-9EA5-DFC628CBC960}" presName="compNode" presStyleCnt="0"/>
      <dgm:spPr/>
    </dgm:pt>
    <dgm:pt modelId="{FBB009C5-421E-4BED-84F9-46CC7E0D66ED}" type="pres">
      <dgm:prSet presAssocID="{39A71920-BC7F-44F2-9EA5-DFC628CBC960}" presName="bgRect" presStyleLbl="bgShp" presStyleIdx="2" presStyleCnt="7" custLinFactNeighborY="4084">
        <dgm:style>
          <a:lnRef idx="2">
            <a:schemeClr val="dk1"/>
          </a:lnRef>
          <a:fillRef idx="1">
            <a:schemeClr val="lt1"/>
          </a:fillRef>
          <a:effectRef idx="0">
            <a:schemeClr val="dk1"/>
          </a:effectRef>
          <a:fontRef idx="minor">
            <a:schemeClr val="dk1"/>
          </a:fontRef>
        </dgm:style>
      </dgm:prSet>
      <dgm:spPr/>
    </dgm:pt>
    <dgm:pt modelId="{AC6F3137-6BB7-4F4E-BBBA-561F32B10151}" type="pres">
      <dgm:prSet presAssocID="{39A71920-BC7F-44F2-9EA5-DFC628CBC960}" presName="iconRect" presStyleLbl="node1" presStyleIdx="2" presStyleCnt="7"/>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81097D9-048D-4F5C-9FEB-83E20116CDF2}" type="pres">
      <dgm:prSet presAssocID="{39A71920-BC7F-44F2-9EA5-DFC628CBC960}" presName="spaceRect" presStyleCnt="0"/>
      <dgm:spPr/>
    </dgm:pt>
    <dgm:pt modelId="{8E57A121-EB1E-48CC-8907-10EF75A0881C}" type="pres">
      <dgm:prSet presAssocID="{39A71920-BC7F-44F2-9EA5-DFC628CBC960}" presName="parTx" presStyleLbl="revTx" presStyleIdx="2" presStyleCnt="7">
        <dgm:presLayoutVars>
          <dgm:chMax val="0"/>
          <dgm:chPref val="0"/>
        </dgm:presLayoutVars>
      </dgm:prSet>
      <dgm:spPr/>
    </dgm:pt>
    <dgm:pt modelId="{4C830B86-8381-4351-8D1D-2D734383B9B8}" type="pres">
      <dgm:prSet presAssocID="{A8C7B9BB-076B-4171-AB05-AB97A2AD933B}" presName="sibTrans" presStyleCnt="0"/>
      <dgm:spPr/>
    </dgm:pt>
    <dgm:pt modelId="{6B6FF124-B679-496F-B331-6DACFAF3DB7F}" type="pres">
      <dgm:prSet presAssocID="{67327A99-94A8-4162-9A21-92BAEA1AFC82}" presName="compNode" presStyleCnt="0"/>
      <dgm:spPr/>
    </dgm:pt>
    <dgm:pt modelId="{430C79EB-48A5-4D0B-86BA-0823F6D796EF}" type="pres">
      <dgm:prSet presAssocID="{67327A99-94A8-4162-9A21-92BAEA1AFC82}" presName="bgRect" presStyleLbl="bgShp" presStyleIdx="3" presStyleCnt="7">
        <dgm:style>
          <a:lnRef idx="2">
            <a:schemeClr val="dk1"/>
          </a:lnRef>
          <a:fillRef idx="1">
            <a:schemeClr val="lt1"/>
          </a:fillRef>
          <a:effectRef idx="0">
            <a:schemeClr val="dk1"/>
          </a:effectRef>
          <a:fontRef idx="minor">
            <a:schemeClr val="dk1"/>
          </a:fontRef>
        </dgm:style>
      </dgm:prSet>
      <dgm:spPr/>
    </dgm:pt>
    <dgm:pt modelId="{B22F3629-829E-4323-84FA-049A68EBD7CE}" type="pres">
      <dgm:prSet presAssocID="{67327A99-94A8-4162-9A21-92BAEA1AFC82}" presName="iconRect" presStyleLbl="node1" presStyleIdx="3" presStyleCnt="7"/>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Images with solid fill">
            <a:extLst>
              <a:ext uri="{C183D7F6-B498-43B3-948B-1728B52AA6E4}">
                <adec:decorative xmlns:adec="http://schemas.microsoft.com/office/drawing/2017/decorative" val="1"/>
              </a:ext>
            </a:extLst>
          </dgm14:cNvPr>
        </a:ext>
      </dgm:extLst>
    </dgm:pt>
    <dgm:pt modelId="{05DACA64-8591-4D42-869F-E5A86AD3B46B}" type="pres">
      <dgm:prSet presAssocID="{67327A99-94A8-4162-9A21-92BAEA1AFC82}" presName="spaceRect" presStyleCnt="0"/>
      <dgm:spPr/>
    </dgm:pt>
    <dgm:pt modelId="{B3AAE12D-E3C3-428C-AA7D-F44B08FB3A7C}" type="pres">
      <dgm:prSet presAssocID="{67327A99-94A8-4162-9A21-92BAEA1AFC82}" presName="parTx" presStyleLbl="revTx" presStyleIdx="3" presStyleCnt="7">
        <dgm:presLayoutVars>
          <dgm:chMax val="0"/>
          <dgm:chPref val="0"/>
        </dgm:presLayoutVars>
      </dgm:prSet>
      <dgm:spPr/>
    </dgm:pt>
    <dgm:pt modelId="{AA7143E4-9D16-4285-92D6-1594766068A0}" type="pres">
      <dgm:prSet presAssocID="{D0E52717-93C9-4762-B62E-E335991CF86D}" presName="sibTrans" presStyleCnt="0"/>
      <dgm:spPr/>
    </dgm:pt>
    <dgm:pt modelId="{F73AFCAA-20AD-4935-A981-447B96DBADB5}" type="pres">
      <dgm:prSet presAssocID="{CF4FF352-DD53-40A4-8C14-7C38EEBDA1EE}" presName="compNode" presStyleCnt="0"/>
      <dgm:spPr/>
    </dgm:pt>
    <dgm:pt modelId="{81D4B877-ADB8-4253-BC9C-64DE15829F56}" type="pres">
      <dgm:prSet presAssocID="{CF4FF352-DD53-40A4-8C14-7C38EEBDA1EE}" presName="bgRect" presStyleLbl="bgShp" presStyleIdx="4" presStyleCnt="7" custLinFactNeighborX="1260" custLinFactNeighborY="-6044">
        <dgm:style>
          <a:lnRef idx="2">
            <a:schemeClr val="dk1"/>
          </a:lnRef>
          <a:fillRef idx="1">
            <a:schemeClr val="lt1"/>
          </a:fillRef>
          <a:effectRef idx="0">
            <a:schemeClr val="dk1"/>
          </a:effectRef>
          <a:fontRef idx="minor">
            <a:schemeClr val="dk1"/>
          </a:fontRef>
        </dgm:style>
      </dgm:prSet>
      <dgm:spPr/>
    </dgm:pt>
    <dgm:pt modelId="{0929E17E-B2E4-4FC1-BE0A-8E0605571BEE}" type="pres">
      <dgm:prSet presAssocID="{CF4FF352-DD53-40A4-8C14-7C38EEBDA1EE}" presName="iconRect" presStyleLbl="node1" presStyleIdx="4" presStyleCnt="7"/>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3d Glasses with solid fill"/>
        </a:ext>
      </dgm:extLst>
    </dgm:pt>
    <dgm:pt modelId="{BFF07140-57EE-4B9E-B0A3-D18A57D7944F}" type="pres">
      <dgm:prSet presAssocID="{CF4FF352-DD53-40A4-8C14-7C38EEBDA1EE}" presName="spaceRect" presStyleCnt="0"/>
      <dgm:spPr/>
    </dgm:pt>
    <dgm:pt modelId="{08AC357E-1627-4D30-A4BC-93CD35B40363}" type="pres">
      <dgm:prSet presAssocID="{CF4FF352-DD53-40A4-8C14-7C38EEBDA1EE}" presName="parTx" presStyleLbl="revTx" presStyleIdx="4" presStyleCnt="7">
        <dgm:presLayoutVars>
          <dgm:chMax val="0"/>
          <dgm:chPref val="0"/>
        </dgm:presLayoutVars>
      </dgm:prSet>
      <dgm:spPr/>
    </dgm:pt>
    <dgm:pt modelId="{9796D8B1-A755-49BB-B63A-0FFA274811F9}" type="pres">
      <dgm:prSet presAssocID="{A8233C44-4A2D-4946-A092-7392D9F24B72}" presName="sibTrans" presStyleCnt="0"/>
      <dgm:spPr/>
    </dgm:pt>
    <dgm:pt modelId="{5749C664-C1E4-46A7-88D5-014E02CCBD55}" type="pres">
      <dgm:prSet presAssocID="{6236D20B-27A1-4817-8379-B6F4204D22F8}" presName="compNode" presStyleCnt="0"/>
      <dgm:spPr/>
    </dgm:pt>
    <dgm:pt modelId="{B0062C98-76E7-411B-8FAF-1F7FB7FF63FC}" type="pres">
      <dgm:prSet presAssocID="{6236D20B-27A1-4817-8379-B6F4204D22F8}" presName="bgRect" presStyleLbl="bgShp" presStyleIdx="5" presStyleCnt="7">
        <dgm:style>
          <a:lnRef idx="2">
            <a:schemeClr val="dk1"/>
          </a:lnRef>
          <a:fillRef idx="1">
            <a:schemeClr val="lt1"/>
          </a:fillRef>
          <a:effectRef idx="0">
            <a:schemeClr val="dk1"/>
          </a:effectRef>
          <a:fontRef idx="minor">
            <a:schemeClr val="dk1"/>
          </a:fontRef>
        </dgm:style>
      </dgm:prSet>
      <dgm:spPr/>
    </dgm:pt>
    <dgm:pt modelId="{D46F3B8F-5351-431B-AD0C-322299A19F3D}" type="pres">
      <dgm:prSet presAssocID="{6236D20B-27A1-4817-8379-B6F4204D22F8}" presName="iconRect" presStyleLbl="node1" presStyleIdx="5" presStyleCnt="7"/>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lask with solid fill">
            <a:extLst>
              <a:ext uri="{C183D7F6-B498-43B3-948B-1728B52AA6E4}">
                <adec:decorative xmlns:adec="http://schemas.microsoft.com/office/drawing/2017/decorative" val="1"/>
              </a:ext>
            </a:extLst>
          </dgm14:cNvPr>
        </a:ext>
      </dgm:extLst>
    </dgm:pt>
    <dgm:pt modelId="{556B7C44-FA8B-4381-A1C3-A4EC3C755581}" type="pres">
      <dgm:prSet presAssocID="{6236D20B-27A1-4817-8379-B6F4204D22F8}" presName="spaceRect" presStyleCnt="0"/>
      <dgm:spPr/>
    </dgm:pt>
    <dgm:pt modelId="{94E716FE-AA63-42AD-B54B-2D2FB18FA834}" type="pres">
      <dgm:prSet presAssocID="{6236D20B-27A1-4817-8379-B6F4204D22F8}" presName="parTx" presStyleLbl="revTx" presStyleIdx="5" presStyleCnt="7">
        <dgm:presLayoutVars>
          <dgm:chMax val="0"/>
          <dgm:chPref val="0"/>
        </dgm:presLayoutVars>
      </dgm:prSet>
      <dgm:spPr/>
    </dgm:pt>
    <dgm:pt modelId="{F5E6C3A4-9E55-47BF-A0B6-4EE6A9C17425}" type="pres">
      <dgm:prSet presAssocID="{84445C3B-5573-4C78-9300-005B793350D5}" presName="sibTrans" presStyleCnt="0"/>
      <dgm:spPr/>
    </dgm:pt>
    <dgm:pt modelId="{C43CC0EB-D274-4E39-9AF8-AA5066D754D6}" type="pres">
      <dgm:prSet presAssocID="{73D91656-9617-41A4-AFAD-1EA9B0BA1C25}" presName="compNode" presStyleCnt="0"/>
      <dgm:spPr/>
    </dgm:pt>
    <dgm:pt modelId="{3C1DBC75-D8ED-458C-B950-692CB17BD414}" type="pres">
      <dgm:prSet presAssocID="{73D91656-9617-41A4-AFAD-1EA9B0BA1C25}" presName="bgRect" presStyleLbl="bgShp" presStyleIdx="6" presStyleCnt="7" custLinFactNeighborX="10889" custLinFactNeighborY="388">
        <dgm:style>
          <a:lnRef idx="2">
            <a:schemeClr val="dk1"/>
          </a:lnRef>
          <a:fillRef idx="1">
            <a:schemeClr val="lt1"/>
          </a:fillRef>
          <a:effectRef idx="0">
            <a:schemeClr val="dk1"/>
          </a:effectRef>
          <a:fontRef idx="minor">
            <a:schemeClr val="dk1"/>
          </a:fontRef>
        </dgm:style>
      </dgm:prSet>
      <dgm:spPr/>
    </dgm:pt>
    <dgm:pt modelId="{F02D2FE9-159E-4A57-BC9C-3C8EEEC795EE}" type="pres">
      <dgm:prSet presAssocID="{73D91656-9617-41A4-AFAD-1EA9B0BA1C25}" presName="iconRect" presStyleLbl="node1" presStyleIdx="6" presStyleCnt="7"/>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Information with solid fill">
            <a:extLst>
              <a:ext uri="{C183D7F6-B498-43B3-948B-1728B52AA6E4}">
                <adec:decorative xmlns:adec="http://schemas.microsoft.com/office/drawing/2017/decorative" val="1"/>
              </a:ext>
            </a:extLst>
          </dgm14:cNvPr>
        </a:ext>
      </dgm:extLst>
    </dgm:pt>
    <dgm:pt modelId="{3D11D20A-931C-4286-8ED2-155294D28FF2}" type="pres">
      <dgm:prSet presAssocID="{73D91656-9617-41A4-AFAD-1EA9B0BA1C25}" presName="spaceRect" presStyleCnt="0"/>
      <dgm:spPr/>
    </dgm:pt>
    <dgm:pt modelId="{A0BA1DF4-A57F-40BB-8363-12620B84DCB9}" type="pres">
      <dgm:prSet presAssocID="{73D91656-9617-41A4-AFAD-1EA9B0BA1C25}" presName="parTx" presStyleLbl="revTx" presStyleIdx="6" presStyleCnt="7">
        <dgm:presLayoutVars>
          <dgm:chMax val="0"/>
          <dgm:chPref val="0"/>
        </dgm:presLayoutVars>
      </dgm:prSet>
      <dgm:spPr/>
    </dgm:pt>
  </dgm:ptLst>
  <dgm:cxnLst>
    <dgm:cxn modelId="{C7259F16-F87B-40EE-851A-E38E5CEBE48D}" srcId="{FD5D4A08-2A2A-432E-A053-C2D47168915A}" destId="{39A71920-BC7F-44F2-9EA5-DFC628CBC960}" srcOrd="2" destOrd="0" parTransId="{E34E4492-0F89-414D-BAE0-C2C6BC476F63}" sibTransId="{A8C7B9BB-076B-4171-AB05-AB97A2AD933B}"/>
    <dgm:cxn modelId="{F5179720-A72E-4DD5-ADAF-4A484B7621F9}" type="presOf" srcId="{39A71920-BC7F-44F2-9EA5-DFC628CBC960}" destId="{8E57A121-EB1E-48CC-8907-10EF75A0881C}" srcOrd="0" destOrd="0" presId="urn:microsoft.com/office/officeart/2018/2/layout/IconVerticalSolidList"/>
    <dgm:cxn modelId="{FF416B29-3B20-45A7-B132-B106E66FBC07}" srcId="{FD5D4A08-2A2A-432E-A053-C2D47168915A}" destId="{79120F0E-D500-4F82-9983-24DECF2CF259}" srcOrd="0" destOrd="0" parTransId="{2788FE6C-167A-45A5-B9B9-5C51C42B0FD3}" sibTransId="{68379EFF-FC4A-48AD-B136-66489663AA0A}"/>
    <dgm:cxn modelId="{F887F837-7F24-4A59-92EC-5C9593C1F5E1}" type="presOf" srcId="{CF4FF352-DD53-40A4-8C14-7C38EEBDA1EE}" destId="{08AC357E-1627-4D30-A4BC-93CD35B40363}" srcOrd="0" destOrd="0" presId="urn:microsoft.com/office/officeart/2018/2/layout/IconVerticalSolidList"/>
    <dgm:cxn modelId="{32796D3F-779C-4FC2-85B9-E22E43EBBEE6}" type="presOf" srcId="{79120F0E-D500-4F82-9983-24DECF2CF259}" destId="{78901955-39DB-4AFE-BAC2-46C71EE5237E}" srcOrd="0" destOrd="0" presId="urn:microsoft.com/office/officeart/2018/2/layout/IconVerticalSolidList"/>
    <dgm:cxn modelId="{9F2C0864-F000-408F-B9B8-632653DD149E}" srcId="{FD5D4A08-2A2A-432E-A053-C2D47168915A}" destId="{CF4FF352-DD53-40A4-8C14-7C38EEBDA1EE}" srcOrd="4" destOrd="0" parTransId="{9DE01848-199E-420D-9B36-F8D6460F0D17}" sibTransId="{A8233C44-4A2D-4946-A092-7392D9F24B72}"/>
    <dgm:cxn modelId="{704C9847-BB8A-4536-A64B-6FC15663A289}" srcId="{FD5D4A08-2A2A-432E-A053-C2D47168915A}" destId="{F2D891D2-765A-43B2-861E-D1CDB5536B77}" srcOrd="1" destOrd="0" parTransId="{6D559E8B-9129-4E48-9F08-782B1412B1AE}" sibTransId="{F77FFB45-4C32-4BDA-833C-B909630091C0}"/>
    <dgm:cxn modelId="{FB8B6377-1CE6-4329-AC8D-6953DA292491}" type="presOf" srcId="{73D91656-9617-41A4-AFAD-1EA9B0BA1C25}" destId="{A0BA1DF4-A57F-40BB-8363-12620B84DCB9}" srcOrd="0" destOrd="0" presId="urn:microsoft.com/office/officeart/2018/2/layout/IconVerticalSolidList"/>
    <dgm:cxn modelId="{BE121E7D-C64D-46F0-BC54-3C4BBA9F7722}" type="presOf" srcId="{FD5D4A08-2A2A-432E-A053-C2D47168915A}" destId="{FBDD8070-6702-4549-A2E2-5A334FD5E5A8}" srcOrd="0" destOrd="0" presId="urn:microsoft.com/office/officeart/2018/2/layout/IconVerticalSolidList"/>
    <dgm:cxn modelId="{DD26DF91-1FC4-42B5-ABF5-34632C8DB02D}" srcId="{FD5D4A08-2A2A-432E-A053-C2D47168915A}" destId="{67327A99-94A8-4162-9A21-92BAEA1AFC82}" srcOrd="3" destOrd="0" parTransId="{2668F241-6508-4E39-A06A-6FBDD17E6A22}" sibTransId="{D0E52717-93C9-4762-B62E-E335991CF86D}"/>
    <dgm:cxn modelId="{54755795-A311-4176-B4E6-F81BF6DC674C}" srcId="{FD5D4A08-2A2A-432E-A053-C2D47168915A}" destId="{6236D20B-27A1-4817-8379-B6F4204D22F8}" srcOrd="5" destOrd="0" parTransId="{3BAF093F-6EF5-4FCD-BD94-B0CCD80D3C9D}" sibTransId="{84445C3B-5573-4C78-9300-005B793350D5}"/>
    <dgm:cxn modelId="{13DBCB9D-494D-4939-856C-5FF0CE5D23A1}" type="presOf" srcId="{F2D891D2-765A-43B2-861E-D1CDB5536B77}" destId="{39DB1B91-8F13-4095-9FAA-BA1E83770FA2}" srcOrd="0" destOrd="0" presId="urn:microsoft.com/office/officeart/2018/2/layout/IconVerticalSolidList"/>
    <dgm:cxn modelId="{DAB46EBA-A04D-4F59-ABB1-7A8DB575BC1D}" srcId="{FD5D4A08-2A2A-432E-A053-C2D47168915A}" destId="{73D91656-9617-41A4-AFAD-1EA9B0BA1C25}" srcOrd="6" destOrd="0" parTransId="{1537636F-6F6C-4197-905D-2DE946A4952D}" sibTransId="{3D5D7CFE-C43C-4AA0-AD2A-AB367075243C}"/>
    <dgm:cxn modelId="{3A8BF2CC-325F-4202-A368-3C9B8E7BEAE6}" type="presOf" srcId="{67327A99-94A8-4162-9A21-92BAEA1AFC82}" destId="{B3AAE12D-E3C3-428C-AA7D-F44B08FB3A7C}" srcOrd="0" destOrd="0" presId="urn:microsoft.com/office/officeart/2018/2/layout/IconVerticalSolidList"/>
    <dgm:cxn modelId="{CE5667FC-8F4F-41E1-82B7-F06E3755C53A}" type="presOf" srcId="{6236D20B-27A1-4817-8379-B6F4204D22F8}" destId="{94E716FE-AA63-42AD-B54B-2D2FB18FA834}" srcOrd="0" destOrd="0" presId="urn:microsoft.com/office/officeart/2018/2/layout/IconVerticalSolidList"/>
    <dgm:cxn modelId="{BC367F87-1337-47B8-A3F8-B30F497700AE}" type="presParOf" srcId="{FBDD8070-6702-4549-A2E2-5A334FD5E5A8}" destId="{C76EE65B-06DF-4A97-848B-ECC4045D3737}" srcOrd="0" destOrd="0" presId="urn:microsoft.com/office/officeart/2018/2/layout/IconVerticalSolidList"/>
    <dgm:cxn modelId="{B5151612-82BF-4EEF-878D-EE6E37985D3C}" type="presParOf" srcId="{C76EE65B-06DF-4A97-848B-ECC4045D3737}" destId="{CEF5F06A-E5D4-491A-8B00-D5E628AC031D}" srcOrd="0" destOrd="0" presId="urn:microsoft.com/office/officeart/2018/2/layout/IconVerticalSolidList"/>
    <dgm:cxn modelId="{B4DCDC19-0F7A-4602-B83B-FE045DAEEE3A}" type="presParOf" srcId="{C76EE65B-06DF-4A97-848B-ECC4045D3737}" destId="{22A13E1F-4E54-46BB-8C6B-D32B94E7755E}" srcOrd="1" destOrd="0" presId="urn:microsoft.com/office/officeart/2018/2/layout/IconVerticalSolidList"/>
    <dgm:cxn modelId="{268A546F-04A2-456B-8C9D-6FA1A76E20CE}" type="presParOf" srcId="{C76EE65B-06DF-4A97-848B-ECC4045D3737}" destId="{4D8101C5-9207-428F-9387-07BD97C8F23B}" srcOrd="2" destOrd="0" presId="urn:microsoft.com/office/officeart/2018/2/layout/IconVerticalSolidList"/>
    <dgm:cxn modelId="{637382E4-3666-4647-A31E-FDDAB5F379E7}" type="presParOf" srcId="{C76EE65B-06DF-4A97-848B-ECC4045D3737}" destId="{78901955-39DB-4AFE-BAC2-46C71EE5237E}" srcOrd="3" destOrd="0" presId="urn:microsoft.com/office/officeart/2018/2/layout/IconVerticalSolidList"/>
    <dgm:cxn modelId="{DAED7F36-96FE-48A0-BEF5-1A7BE6E01D54}" type="presParOf" srcId="{FBDD8070-6702-4549-A2E2-5A334FD5E5A8}" destId="{C0F1525B-9B51-4617-9BAB-B8488F998BF0}" srcOrd="1" destOrd="0" presId="urn:microsoft.com/office/officeart/2018/2/layout/IconVerticalSolidList"/>
    <dgm:cxn modelId="{ECB075FC-E521-42B7-8884-73D827E33C7B}" type="presParOf" srcId="{FBDD8070-6702-4549-A2E2-5A334FD5E5A8}" destId="{74968897-2B51-4736-8B0C-67B5FE3A2A53}" srcOrd="2" destOrd="0" presId="urn:microsoft.com/office/officeart/2018/2/layout/IconVerticalSolidList"/>
    <dgm:cxn modelId="{CE0F2232-4790-439F-BE36-41CA295834E0}" type="presParOf" srcId="{74968897-2B51-4736-8B0C-67B5FE3A2A53}" destId="{ACA6F4C5-EC80-4784-8B7E-37308FF4FB3F}" srcOrd="0" destOrd="0" presId="urn:microsoft.com/office/officeart/2018/2/layout/IconVerticalSolidList"/>
    <dgm:cxn modelId="{955A6ED2-8815-47A6-A036-9FFAF799A14B}" type="presParOf" srcId="{74968897-2B51-4736-8B0C-67B5FE3A2A53}" destId="{FD6A2615-1CEA-4231-8237-FF2FF272DED8}" srcOrd="1" destOrd="0" presId="urn:microsoft.com/office/officeart/2018/2/layout/IconVerticalSolidList"/>
    <dgm:cxn modelId="{861B9688-A7DF-41DB-8A5E-79CD93B2151C}" type="presParOf" srcId="{74968897-2B51-4736-8B0C-67B5FE3A2A53}" destId="{BF68A5C4-F051-47A9-9141-EF4B866CE2A7}" srcOrd="2" destOrd="0" presId="urn:microsoft.com/office/officeart/2018/2/layout/IconVerticalSolidList"/>
    <dgm:cxn modelId="{FD1021E4-AB0A-4E7E-8763-CDC2C67AF76D}" type="presParOf" srcId="{74968897-2B51-4736-8B0C-67B5FE3A2A53}" destId="{39DB1B91-8F13-4095-9FAA-BA1E83770FA2}" srcOrd="3" destOrd="0" presId="urn:microsoft.com/office/officeart/2018/2/layout/IconVerticalSolidList"/>
    <dgm:cxn modelId="{8687F8D0-8A2F-40BA-B16A-8FDAD6BDC7C8}" type="presParOf" srcId="{FBDD8070-6702-4549-A2E2-5A334FD5E5A8}" destId="{904FCEAE-6320-42F8-BAA7-533C4D9AC714}" srcOrd="3" destOrd="0" presId="urn:microsoft.com/office/officeart/2018/2/layout/IconVerticalSolidList"/>
    <dgm:cxn modelId="{E307C58C-393F-41A8-9535-7266EEB5D28B}" type="presParOf" srcId="{FBDD8070-6702-4549-A2E2-5A334FD5E5A8}" destId="{22FF7898-55FD-4085-94D2-218DE79F7292}" srcOrd="4" destOrd="0" presId="urn:microsoft.com/office/officeart/2018/2/layout/IconVerticalSolidList"/>
    <dgm:cxn modelId="{CF78B96F-40CE-4498-B312-12B3CFA1F782}" type="presParOf" srcId="{22FF7898-55FD-4085-94D2-218DE79F7292}" destId="{FBB009C5-421E-4BED-84F9-46CC7E0D66ED}" srcOrd="0" destOrd="0" presId="urn:microsoft.com/office/officeart/2018/2/layout/IconVerticalSolidList"/>
    <dgm:cxn modelId="{DE08AE83-2539-4EAD-8675-6E26E63AE209}" type="presParOf" srcId="{22FF7898-55FD-4085-94D2-218DE79F7292}" destId="{AC6F3137-6BB7-4F4E-BBBA-561F32B10151}" srcOrd="1" destOrd="0" presId="urn:microsoft.com/office/officeart/2018/2/layout/IconVerticalSolidList"/>
    <dgm:cxn modelId="{F59FD6A8-40E9-43D7-B71A-D1758ABF3671}" type="presParOf" srcId="{22FF7898-55FD-4085-94D2-218DE79F7292}" destId="{481097D9-048D-4F5C-9FEB-83E20116CDF2}" srcOrd="2" destOrd="0" presId="urn:microsoft.com/office/officeart/2018/2/layout/IconVerticalSolidList"/>
    <dgm:cxn modelId="{2EC7CB90-0A94-4DF1-8ADA-0683B274BD98}" type="presParOf" srcId="{22FF7898-55FD-4085-94D2-218DE79F7292}" destId="{8E57A121-EB1E-48CC-8907-10EF75A0881C}" srcOrd="3" destOrd="0" presId="urn:microsoft.com/office/officeart/2018/2/layout/IconVerticalSolidList"/>
    <dgm:cxn modelId="{E93FA199-7D03-4EEE-BDA2-A13D93EF17F2}" type="presParOf" srcId="{FBDD8070-6702-4549-A2E2-5A334FD5E5A8}" destId="{4C830B86-8381-4351-8D1D-2D734383B9B8}" srcOrd="5" destOrd="0" presId="urn:microsoft.com/office/officeart/2018/2/layout/IconVerticalSolidList"/>
    <dgm:cxn modelId="{C8DA0ED6-E534-461D-80AA-53DF93759FE7}" type="presParOf" srcId="{FBDD8070-6702-4549-A2E2-5A334FD5E5A8}" destId="{6B6FF124-B679-496F-B331-6DACFAF3DB7F}" srcOrd="6" destOrd="0" presId="urn:microsoft.com/office/officeart/2018/2/layout/IconVerticalSolidList"/>
    <dgm:cxn modelId="{5CF39A14-0134-446B-86EA-950D7977DFD7}" type="presParOf" srcId="{6B6FF124-B679-496F-B331-6DACFAF3DB7F}" destId="{430C79EB-48A5-4D0B-86BA-0823F6D796EF}" srcOrd="0" destOrd="0" presId="urn:microsoft.com/office/officeart/2018/2/layout/IconVerticalSolidList"/>
    <dgm:cxn modelId="{BD26732D-29D6-4FDA-9943-0D08A1CF0BE5}" type="presParOf" srcId="{6B6FF124-B679-496F-B331-6DACFAF3DB7F}" destId="{B22F3629-829E-4323-84FA-049A68EBD7CE}" srcOrd="1" destOrd="0" presId="urn:microsoft.com/office/officeart/2018/2/layout/IconVerticalSolidList"/>
    <dgm:cxn modelId="{BAB05E5E-8E84-41E0-9574-FF5AFE5E18C9}" type="presParOf" srcId="{6B6FF124-B679-496F-B331-6DACFAF3DB7F}" destId="{05DACA64-8591-4D42-869F-E5A86AD3B46B}" srcOrd="2" destOrd="0" presId="urn:microsoft.com/office/officeart/2018/2/layout/IconVerticalSolidList"/>
    <dgm:cxn modelId="{4E141F88-626F-45B4-B787-EC4A73E48B40}" type="presParOf" srcId="{6B6FF124-B679-496F-B331-6DACFAF3DB7F}" destId="{B3AAE12D-E3C3-428C-AA7D-F44B08FB3A7C}" srcOrd="3" destOrd="0" presId="urn:microsoft.com/office/officeart/2018/2/layout/IconVerticalSolidList"/>
    <dgm:cxn modelId="{2865ADB9-108D-4D73-B28B-59F66615852B}" type="presParOf" srcId="{FBDD8070-6702-4549-A2E2-5A334FD5E5A8}" destId="{AA7143E4-9D16-4285-92D6-1594766068A0}" srcOrd="7" destOrd="0" presId="urn:microsoft.com/office/officeart/2018/2/layout/IconVerticalSolidList"/>
    <dgm:cxn modelId="{042F3032-E068-4E4B-AAFC-D0739A2CEB98}" type="presParOf" srcId="{FBDD8070-6702-4549-A2E2-5A334FD5E5A8}" destId="{F73AFCAA-20AD-4935-A981-447B96DBADB5}" srcOrd="8" destOrd="0" presId="urn:microsoft.com/office/officeart/2018/2/layout/IconVerticalSolidList"/>
    <dgm:cxn modelId="{5DB2CD7F-080D-435F-A5B1-CE62D9592DB9}" type="presParOf" srcId="{F73AFCAA-20AD-4935-A981-447B96DBADB5}" destId="{81D4B877-ADB8-4253-BC9C-64DE15829F56}" srcOrd="0" destOrd="0" presId="urn:microsoft.com/office/officeart/2018/2/layout/IconVerticalSolidList"/>
    <dgm:cxn modelId="{0A7D974F-6AD6-4996-AD98-1773419A544B}" type="presParOf" srcId="{F73AFCAA-20AD-4935-A981-447B96DBADB5}" destId="{0929E17E-B2E4-4FC1-BE0A-8E0605571BEE}" srcOrd="1" destOrd="0" presId="urn:microsoft.com/office/officeart/2018/2/layout/IconVerticalSolidList"/>
    <dgm:cxn modelId="{48487A60-03AF-4A8A-92CA-A100F65B7CDF}" type="presParOf" srcId="{F73AFCAA-20AD-4935-A981-447B96DBADB5}" destId="{BFF07140-57EE-4B9E-B0A3-D18A57D7944F}" srcOrd="2" destOrd="0" presId="urn:microsoft.com/office/officeart/2018/2/layout/IconVerticalSolidList"/>
    <dgm:cxn modelId="{540E0533-7B8B-4937-8289-ACF36E3600F4}" type="presParOf" srcId="{F73AFCAA-20AD-4935-A981-447B96DBADB5}" destId="{08AC357E-1627-4D30-A4BC-93CD35B40363}" srcOrd="3" destOrd="0" presId="urn:microsoft.com/office/officeart/2018/2/layout/IconVerticalSolidList"/>
    <dgm:cxn modelId="{81BB3854-662D-4001-999F-7C56BCD02D14}" type="presParOf" srcId="{FBDD8070-6702-4549-A2E2-5A334FD5E5A8}" destId="{9796D8B1-A755-49BB-B63A-0FFA274811F9}" srcOrd="9" destOrd="0" presId="urn:microsoft.com/office/officeart/2018/2/layout/IconVerticalSolidList"/>
    <dgm:cxn modelId="{E4F0211D-01C9-47BA-9A42-7BBAFF15CF48}" type="presParOf" srcId="{FBDD8070-6702-4549-A2E2-5A334FD5E5A8}" destId="{5749C664-C1E4-46A7-88D5-014E02CCBD55}" srcOrd="10" destOrd="0" presId="urn:microsoft.com/office/officeart/2018/2/layout/IconVerticalSolidList"/>
    <dgm:cxn modelId="{0B371973-5D8A-4506-A768-A58308BD2BB0}" type="presParOf" srcId="{5749C664-C1E4-46A7-88D5-014E02CCBD55}" destId="{B0062C98-76E7-411B-8FAF-1F7FB7FF63FC}" srcOrd="0" destOrd="0" presId="urn:microsoft.com/office/officeart/2018/2/layout/IconVerticalSolidList"/>
    <dgm:cxn modelId="{ACE15E15-1CA7-4B2D-8D3A-39BB5FD8DF09}" type="presParOf" srcId="{5749C664-C1E4-46A7-88D5-014E02CCBD55}" destId="{D46F3B8F-5351-431B-AD0C-322299A19F3D}" srcOrd="1" destOrd="0" presId="urn:microsoft.com/office/officeart/2018/2/layout/IconVerticalSolidList"/>
    <dgm:cxn modelId="{77FA3215-D85F-4D56-BD49-9F68DA74C355}" type="presParOf" srcId="{5749C664-C1E4-46A7-88D5-014E02CCBD55}" destId="{556B7C44-FA8B-4381-A1C3-A4EC3C755581}" srcOrd="2" destOrd="0" presId="urn:microsoft.com/office/officeart/2018/2/layout/IconVerticalSolidList"/>
    <dgm:cxn modelId="{45F1465C-5F64-4DF3-9351-E6041C545F59}" type="presParOf" srcId="{5749C664-C1E4-46A7-88D5-014E02CCBD55}" destId="{94E716FE-AA63-42AD-B54B-2D2FB18FA834}" srcOrd="3" destOrd="0" presId="urn:microsoft.com/office/officeart/2018/2/layout/IconVerticalSolidList"/>
    <dgm:cxn modelId="{6CFA44EE-DB28-4FE3-B6F8-D571FAEF1B71}" type="presParOf" srcId="{FBDD8070-6702-4549-A2E2-5A334FD5E5A8}" destId="{F5E6C3A4-9E55-47BF-A0B6-4EE6A9C17425}" srcOrd="11" destOrd="0" presId="urn:microsoft.com/office/officeart/2018/2/layout/IconVerticalSolidList"/>
    <dgm:cxn modelId="{1AF0B95A-F912-4CBE-8391-027C6A5A7944}" type="presParOf" srcId="{FBDD8070-6702-4549-A2E2-5A334FD5E5A8}" destId="{C43CC0EB-D274-4E39-9AF8-AA5066D754D6}" srcOrd="12" destOrd="0" presId="urn:microsoft.com/office/officeart/2018/2/layout/IconVerticalSolidList"/>
    <dgm:cxn modelId="{0852096F-3F1A-4185-89CE-1C518E0EA849}" type="presParOf" srcId="{C43CC0EB-D274-4E39-9AF8-AA5066D754D6}" destId="{3C1DBC75-D8ED-458C-B950-692CB17BD414}" srcOrd="0" destOrd="0" presId="urn:microsoft.com/office/officeart/2018/2/layout/IconVerticalSolidList"/>
    <dgm:cxn modelId="{1669A7B5-7AC9-4C9E-9937-C9AF4B64E879}" type="presParOf" srcId="{C43CC0EB-D274-4E39-9AF8-AA5066D754D6}" destId="{F02D2FE9-159E-4A57-BC9C-3C8EEEC795EE}" srcOrd="1" destOrd="0" presId="urn:microsoft.com/office/officeart/2018/2/layout/IconVerticalSolidList"/>
    <dgm:cxn modelId="{8CA6385D-3614-4BED-B998-FEBB5F22DD69}" type="presParOf" srcId="{C43CC0EB-D274-4E39-9AF8-AA5066D754D6}" destId="{3D11D20A-931C-4286-8ED2-155294D28FF2}" srcOrd="2" destOrd="0" presId="urn:microsoft.com/office/officeart/2018/2/layout/IconVerticalSolidList"/>
    <dgm:cxn modelId="{122553F7-4E2E-4DD3-9530-3C41BF182434}" type="presParOf" srcId="{C43CC0EB-D274-4E39-9AF8-AA5066D754D6}" destId="{A0BA1DF4-A57F-40BB-8363-12620B84DCB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5F06A-E5D4-491A-8B00-D5E628AC031D}">
      <dsp:nvSpPr>
        <dsp:cNvPr id="0" name=""/>
        <dsp:cNvSpPr/>
      </dsp:nvSpPr>
      <dsp:spPr>
        <a:xfrm>
          <a:off x="0" y="0"/>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22A13E1F-4E54-46BB-8C6B-D32B94E7755E}">
      <dsp:nvSpPr>
        <dsp:cNvPr id="0" name=""/>
        <dsp:cNvSpPr/>
      </dsp:nvSpPr>
      <dsp:spPr>
        <a:xfrm>
          <a:off x="146149" y="109057"/>
          <a:ext cx="265726" cy="26572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901955-39DB-4AFE-BAC2-46C71EE5237E}">
      <dsp:nvSpPr>
        <dsp:cNvPr id="0" name=""/>
        <dsp:cNvSpPr/>
      </dsp:nvSpPr>
      <dsp:spPr>
        <a:xfrm>
          <a:off x="558026" y="350"/>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US" sz="2400" kern="1200"/>
            <a:t>find OER via MERLOT, OER Commons, &amp; Deakin Open eBooks</a:t>
          </a:r>
          <a:endParaRPr lang="en-US" sz="2400" kern="1200" dirty="0"/>
        </a:p>
      </dsp:txBody>
      <dsp:txXfrm>
        <a:off x="558026" y="350"/>
        <a:ext cx="8214601" cy="483139"/>
      </dsp:txXfrm>
    </dsp:sp>
    <dsp:sp modelId="{ACA6F4C5-EC80-4784-8B7E-37308FF4FB3F}">
      <dsp:nvSpPr>
        <dsp:cNvPr id="0" name=""/>
        <dsp:cNvSpPr/>
      </dsp:nvSpPr>
      <dsp:spPr>
        <a:xfrm>
          <a:off x="0" y="604275"/>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FD6A2615-1CEA-4231-8237-FF2FF272DED8}">
      <dsp:nvSpPr>
        <dsp:cNvPr id="0" name=""/>
        <dsp:cNvSpPr/>
      </dsp:nvSpPr>
      <dsp:spPr>
        <a:xfrm>
          <a:off x="146149" y="712981"/>
          <a:ext cx="265726" cy="265726"/>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DB1B91-8F13-4095-9FAA-BA1E83770FA2}">
      <dsp:nvSpPr>
        <dsp:cNvPr id="0" name=""/>
        <dsp:cNvSpPr/>
      </dsp:nvSpPr>
      <dsp:spPr>
        <a:xfrm>
          <a:off x="558026" y="604275"/>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US" sz="2400" kern="1200"/>
            <a:t>adopt OER for supplementary readings</a:t>
          </a:r>
          <a:endParaRPr lang="en-US" sz="2400" kern="1200" dirty="0"/>
        </a:p>
      </dsp:txBody>
      <dsp:txXfrm>
        <a:off x="558026" y="604275"/>
        <a:ext cx="8214601" cy="483139"/>
      </dsp:txXfrm>
    </dsp:sp>
    <dsp:sp modelId="{FBB009C5-421E-4BED-84F9-46CC7E0D66ED}">
      <dsp:nvSpPr>
        <dsp:cNvPr id="0" name=""/>
        <dsp:cNvSpPr/>
      </dsp:nvSpPr>
      <dsp:spPr>
        <a:xfrm>
          <a:off x="0" y="1227931"/>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AC6F3137-6BB7-4F4E-BBBA-561F32B10151}">
      <dsp:nvSpPr>
        <dsp:cNvPr id="0" name=""/>
        <dsp:cNvSpPr/>
      </dsp:nvSpPr>
      <dsp:spPr>
        <a:xfrm>
          <a:off x="146149" y="1316906"/>
          <a:ext cx="265726" cy="265726"/>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57A121-EB1E-48CC-8907-10EF75A0881C}">
      <dsp:nvSpPr>
        <dsp:cNvPr id="0" name=""/>
        <dsp:cNvSpPr/>
      </dsp:nvSpPr>
      <dsp:spPr>
        <a:xfrm>
          <a:off x="558026" y="1208199"/>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US" sz="2400" kern="1200"/>
            <a:t>replace the existing textbook with an OER</a:t>
          </a:r>
          <a:endParaRPr lang="en-US" sz="2400" kern="1200" dirty="0"/>
        </a:p>
      </dsp:txBody>
      <dsp:txXfrm>
        <a:off x="558026" y="1208199"/>
        <a:ext cx="8214601" cy="483139"/>
      </dsp:txXfrm>
    </dsp:sp>
    <dsp:sp modelId="{430C79EB-48A5-4D0B-86BA-0823F6D796EF}">
      <dsp:nvSpPr>
        <dsp:cNvPr id="0" name=""/>
        <dsp:cNvSpPr/>
      </dsp:nvSpPr>
      <dsp:spPr>
        <a:xfrm>
          <a:off x="0" y="1812124"/>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B22F3629-829E-4323-84FA-049A68EBD7CE}">
      <dsp:nvSpPr>
        <dsp:cNvPr id="0" name=""/>
        <dsp:cNvSpPr/>
      </dsp:nvSpPr>
      <dsp:spPr>
        <a:xfrm>
          <a:off x="146149" y="1920830"/>
          <a:ext cx="265726" cy="265726"/>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AE12D-E3C3-428C-AA7D-F44B08FB3A7C}">
      <dsp:nvSpPr>
        <dsp:cNvPr id="0" name=""/>
        <dsp:cNvSpPr/>
      </dsp:nvSpPr>
      <dsp:spPr>
        <a:xfrm>
          <a:off x="558026" y="1812124"/>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AU" sz="2400" b="0" kern="1200"/>
            <a:t>use </a:t>
          </a:r>
          <a:r>
            <a:rPr lang="en-AU" sz="2400" kern="1200"/>
            <a:t>openly licensed </a:t>
          </a:r>
          <a:r>
            <a:rPr lang="en-AU" sz="2400" b="0" kern="1200"/>
            <a:t>images for lecture materials</a:t>
          </a:r>
          <a:endParaRPr lang="en-US" sz="2400" kern="1200" dirty="0"/>
        </a:p>
      </dsp:txBody>
      <dsp:txXfrm>
        <a:off x="558026" y="1812124"/>
        <a:ext cx="8214601" cy="483139"/>
      </dsp:txXfrm>
    </dsp:sp>
    <dsp:sp modelId="{81D4B877-ADB8-4253-BC9C-64DE15829F56}">
      <dsp:nvSpPr>
        <dsp:cNvPr id="0" name=""/>
        <dsp:cNvSpPr/>
      </dsp:nvSpPr>
      <dsp:spPr>
        <a:xfrm>
          <a:off x="0" y="2386847"/>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0929E17E-B2E4-4FC1-BE0A-8E0605571BEE}">
      <dsp:nvSpPr>
        <dsp:cNvPr id="0" name=""/>
        <dsp:cNvSpPr/>
      </dsp:nvSpPr>
      <dsp:spPr>
        <a:xfrm>
          <a:off x="146149" y="2524755"/>
          <a:ext cx="265726" cy="265726"/>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C357E-1627-4D30-A4BC-93CD35B40363}">
      <dsp:nvSpPr>
        <dsp:cNvPr id="0" name=""/>
        <dsp:cNvSpPr/>
      </dsp:nvSpPr>
      <dsp:spPr>
        <a:xfrm>
          <a:off x="558026" y="2416048"/>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AU" sz="2400" b="0" kern="1200" dirty="0"/>
            <a:t>make licences visible on all learning content</a:t>
          </a:r>
          <a:endParaRPr lang="en-AU" sz="2400" kern="1200" dirty="0"/>
        </a:p>
      </dsp:txBody>
      <dsp:txXfrm>
        <a:off x="558026" y="2416048"/>
        <a:ext cx="8214601" cy="483139"/>
      </dsp:txXfrm>
    </dsp:sp>
    <dsp:sp modelId="{B0062C98-76E7-411B-8FAF-1F7FB7FF63FC}">
      <dsp:nvSpPr>
        <dsp:cNvPr id="0" name=""/>
        <dsp:cNvSpPr/>
      </dsp:nvSpPr>
      <dsp:spPr>
        <a:xfrm>
          <a:off x="0" y="3019973"/>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D46F3B8F-5351-431B-AD0C-322299A19F3D}">
      <dsp:nvSpPr>
        <dsp:cNvPr id="0" name=""/>
        <dsp:cNvSpPr/>
      </dsp:nvSpPr>
      <dsp:spPr>
        <a:xfrm>
          <a:off x="146149" y="3128679"/>
          <a:ext cx="265726" cy="265726"/>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E716FE-AA63-42AD-B54B-2D2FB18FA834}">
      <dsp:nvSpPr>
        <dsp:cNvPr id="0" name=""/>
        <dsp:cNvSpPr/>
      </dsp:nvSpPr>
      <dsp:spPr>
        <a:xfrm>
          <a:off x="558026" y="3019973"/>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AU" sz="2400" b="0" kern="1200"/>
            <a:t>prioritise </a:t>
          </a:r>
          <a:r>
            <a:rPr lang="en-AU" sz="2400" kern="1200"/>
            <a:t>open access (OA) journals </a:t>
          </a:r>
          <a:r>
            <a:rPr lang="en-AU" sz="2400" b="0" kern="1200"/>
            <a:t>for research assignments</a:t>
          </a:r>
          <a:endParaRPr lang="en-AU" sz="2400" kern="1200" dirty="0"/>
        </a:p>
      </dsp:txBody>
      <dsp:txXfrm>
        <a:off x="558026" y="3019973"/>
        <a:ext cx="8214601" cy="483139"/>
      </dsp:txXfrm>
    </dsp:sp>
    <dsp:sp modelId="{3C1DBC75-D8ED-458C-B950-692CB17BD414}">
      <dsp:nvSpPr>
        <dsp:cNvPr id="0" name=""/>
        <dsp:cNvSpPr/>
      </dsp:nvSpPr>
      <dsp:spPr>
        <a:xfrm>
          <a:off x="0" y="3624248"/>
          <a:ext cx="8772628" cy="483139"/>
        </a:xfrm>
        <a:prstGeom prst="roundRect">
          <a:avLst>
            <a:gd name="adj" fmla="val 10000"/>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sp>
    <dsp:sp modelId="{F02D2FE9-159E-4A57-BC9C-3C8EEEC795EE}">
      <dsp:nvSpPr>
        <dsp:cNvPr id="0" name=""/>
        <dsp:cNvSpPr/>
      </dsp:nvSpPr>
      <dsp:spPr>
        <a:xfrm>
          <a:off x="146149" y="3732603"/>
          <a:ext cx="265726" cy="265726"/>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BA1DF4-A57F-40BB-8363-12620B84DCB9}">
      <dsp:nvSpPr>
        <dsp:cNvPr id="0" name=""/>
        <dsp:cNvSpPr/>
      </dsp:nvSpPr>
      <dsp:spPr>
        <a:xfrm>
          <a:off x="558026" y="3623897"/>
          <a:ext cx="8214601" cy="483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132" tIns="51132" rIns="51132" bIns="51132" numCol="1" spcCol="1270" anchor="ctr" anchorCtr="0">
          <a:noAutofit/>
        </a:bodyPr>
        <a:lstStyle/>
        <a:p>
          <a:pPr marL="0" lvl="0" indent="0" algn="l" defTabSz="1066800">
            <a:lnSpc>
              <a:spcPct val="100000"/>
            </a:lnSpc>
            <a:spcBef>
              <a:spcPct val="0"/>
            </a:spcBef>
            <a:spcAft>
              <a:spcPct val="35000"/>
            </a:spcAft>
            <a:buNone/>
          </a:pPr>
          <a:r>
            <a:rPr lang="en-AU" sz="2400" b="0" kern="1200"/>
            <a:t>provide </a:t>
          </a:r>
          <a:r>
            <a:rPr lang="en-AU" sz="2400" kern="1200"/>
            <a:t>clear guidance on acceptable GenAI use </a:t>
          </a:r>
          <a:endParaRPr lang="en-AU" sz="2400" kern="1200" dirty="0"/>
        </a:p>
      </dsp:txBody>
      <dsp:txXfrm>
        <a:off x="558026" y="3623897"/>
        <a:ext cx="8214601" cy="4831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EF76F2-9E90-DACA-B908-203E964BA9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09683B23-1B2E-7338-96C6-F5D14C2DE0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95B016-C400-468B-AB26-BC7F20FFE586}" type="datetimeFigureOut">
              <a:rPr lang="en-AU" smtClean="0"/>
              <a:t>4/08/2026</a:t>
            </a:fld>
            <a:endParaRPr lang="en-AU"/>
          </a:p>
        </p:txBody>
      </p:sp>
      <p:sp>
        <p:nvSpPr>
          <p:cNvPr id="4" name="Footer Placeholder 3">
            <a:extLst>
              <a:ext uri="{FF2B5EF4-FFF2-40B4-BE49-F238E27FC236}">
                <a16:creationId xmlns:a16="http://schemas.microsoft.com/office/drawing/2014/main" id="{9F5E910C-0391-55F4-6CB0-00BF6052C2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0B34E747-5603-BF8A-0288-96DEF2DA84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36A3FC-38B2-48BD-9803-C9118B40CA66}" type="slidenum">
              <a:rPr lang="en-AU" smtClean="0"/>
              <a:t>‹#›</a:t>
            </a:fld>
            <a:endParaRPr lang="en-AU"/>
          </a:p>
        </p:txBody>
      </p:sp>
    </p:spTree>
    <p:extLst>
      <p:ext uri="{BB962C8B-B14F-4D97-AF65-F5344CB8AC3E}">
        <p14:creationId xmlns:p14="http://schemas.microsoft.com/office/powerpoint/2010/main" val="3152980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94D05-2413-416E-8BCF-22CC6EAE5C7A}" type="datetimeFigureOut">
              <a:rPr lang="en-GB" smtClean="0"/>
              <a:t>04/08/2026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2EEF7-10B8-48BD-98D2-6BEDC41F7233}" type="slidenum">
              <a:rPr lang="en-GB" smtClean="0"/>
              <a:t>‹#›</a:t>
            </a:fld>
            <a:endParaRPr lang="en-GB"/>
          </a:p>
        </p:txBody>
      </p:sp>
    </p:spTree>
    <p:extLst>
      <p:ext uri="{BB962C8B-B14F-4D97-AF65-F5344CB8AC3E}">
        <p14:creationId xmlns:p14="http://schemas.microsoft.com/office/powerpoint/2010/main" val="2700026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1</a:t>
            </a:fld>
            <a:endParaRPr lang="en-GB"/>
          </a:p>
        </p:txBody>
      </p:sp>
    </p:spTree>
    <p:extLst>
      <p:ext uri="{BB962C8B-B14F-4D97-AF65-F5344CB8AC3E}">
        <p14:creationId xmlns:p14="http://schemas.microsoft.com/office/powerpoint/2010/main" val="133896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79516-F525-0BF6-A77A-5BEBCA02B9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91C05-F7B9-92BF-4C88-1F5575DBC53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A206362-4843-B6DC-1AAF-AC6E1C1AC04B}"/>
              </a:ext>
            </a:extLst>
          </p:cNvPr>
          <p:cNvSpPr>
            <a:spLocks noGrp="1"/>
          </p:cNvSpPr>
          <p:nvPr>
            <p:ph type="body" idx="1"/>
          </p:nvPr>
        </p:nvSpPr>
        <p:spPr/>
        <p:txBody>
          <a:bodyPr/>
          <a:lstStyle/>
          <a:p>
            <a:pPr marL="0" indent="0">
              <a:buFont typeface="Arial" panose="020B0604020202020204" pitchFamily="34" charset="0"/>
              <a:buNone/>
            </a:pPr>
            <a:endParaRPr lang="en-AU" dirty="0"/>
          </a:p>
        </p:txBody>
      </p:sp>
      <p:sp>
        <p:nvSpPr>
          <p:cNvPr id="4" name="Slide Number Placeholder 3">
            <a:extLst>
              <a:ext uri="{FF2B5EF4-FFF2-40B4-BE49-F238E27FC236}">
                <a16:creationId xmlns:a16="http://schemas.microsoft.com/office/drawing/2014/main" id="{0BE14AD2-A2A6-792B-6E33-80FC7F0E146B}"/>
              </a:ext>
            </a:extLst>
          </p:cNvPr>
          <p:cNvSpPr>
            <a:spLocks noGrp="1"/>
          </p:cNvSpPr>
          <p:nvPr>
            <p:ph type="sldNum" sz="quarter" idx="5"/>
          </p:nvPr>
        </p:nvSpPr>
        <p:spPr/>
        <p:txBody>
          <a:bodyPr/>
          <a:lstStyle/>
          <a:p>
            <a:fld id="{9702EEF7-10B8-48BD-98D2-6BEDC41F7233}" type="slidenum">
              <a:rPr lang="en-GB" smtClean="0"/>
              <a:t>2</a:t>
            </a:fld>
            <a:endParaRPr lang="en-GB"/>
          </a:p>
        </p:txBody>
      </p:sp>
    </p:spTree>
    <p:extLst>
      <p:ext uri="{BB962C8B-B14F-4D97-AF65-F5344CB8AC3E}">
        <p14:creationId xmlns:p14="http://schemas.microsoft.com/office/powerpoint/2010/main" val="2287699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spcAft>
                <a:spcPts val="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2EEF7-10B8-48BD-98D2-6BEDC41F72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978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61B0A-A585-91ED-3E5D-EF8360FD4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5B978-F3BC-98C6-B22E-077BC25EBDE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6634B05-5E88-6EE0-44D7-EA2386E2903A}"/>
              </a:ext>
            </a:extLst>
          </p:cNvPr>
          <p:cNvSpPr>
            <a:spLocks noGrp="1"/>
          </p:cNvSpPr>
          <p:nvPr>
            <p:ph type="body" idx="1"/>
          </p:nvPr>
        </p:nvSpPr>
        <p:spPr/>
        <p:txBody>
          <a:bodyPr/>
          <a:lstStyle/>
          <a:p>
            <a:pPr>
              <a:spcAft>
                <a:spcPts val="0"/>
              </a:spcAft>
            </a:pPr>
            <a:endParaRPr lang="en-US" dirty="0"/>
          </a:p>
        </p:txBody>
      </p:sp>
      <p:sp>
        <p:nvSpPr>
          <p:cNvPr id="4" name="Slide Number Placeholder 3">
            <a:extLst>
              <a:ext uri="{FF2B5EF4-FFF2-40B4-BE49-F238E27FC236}">
                <a16:creationId xmlns:a16="http://schemas.microsoft.com/office/drawing/2014/main" id="{F082EE8B-289A-1439-49BF-C0B0830905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2EEF7-10B8-48BD-98D2-6BEDC41F72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75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E564-6C58-85CD-2B55-757729D03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F30D9D-3E00-6861-3E18-3A75135B4BE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B60BBA5-E748-9DAA-A80D-6A8D5D1FEE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dirty="0"/>
          </a:p>
        </p:txBody>
      </p:sp>
      <p:sp>
        <p:nvSpPr>
          <p:cNvPr id="4" name="Slide Number Placeholder 3">
            <a:extLst>
              <a:ext uri="{FF2B5EF4-FFF2-40B4-BE49-F238E27FC236}">
                <a16:creationId xmlns:a16="http://schemas.microsoft.com/office/drawing/2014/main" id="{234C7CFA-9CD4-58EC-6223-D3487B98D95C}"/>
              </a:ext>
            </a:extLst>
          </p:cNvPr>
          <p:cNvSpPr>
            <a:spLocks noGrp="1"/>
          </p:cNvSpPr>
          <p:nvPr>
            <p:ph type="sldNum" sz="quarter" idx="5"/>
          </p:nvPr>
        </p:nvSpPr>
        <p:spPr/>
        <p:txBody>
          <a:bodyPr/>
          <a:lstStyle/>
          <a:p>
            <a:fld id="{9702EEF7-10B8-48BD-98D2-6BEDC41F7233}" type="slidenum">
              <a:rPr lang="en-GB" smtClean="0"/>
              <a:t>5</a:t>
            </a:fld>
            <a:endParaRPr lang="en-GB"/>
          </a:p>
        </p:txBody>
      </p:sp>
    </p:spTree>
    <p:extLst>
      <p:ext uri="{BB962C8B-B14F-4D97-AF65-F5344CB8AC3E}">
        <p14:creationId xmlns:p14="http://schemas.microsoft.com/office/powerpoint/2010/main" val="39342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6</a:t>
            </a:fld>
            <a:endParaRPr lang="en-GB"/>
          </a:p>
        </p:txBody>
      </p:sp>
    </p:spTree>
    <p:extLst>
      <p:ext uri="{BB962C8B-B14F-4D97-AF65-F5344CB8AC3E}">
        <p14:creationId xmlns:p14="http://schemas.microsoft.com/office/powerpoint/2010/main" val="2602617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Aft>
                <a:spcPts val="600"/>
              </a:spcAft>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7</a:t>
            </a:fld>
            <a:endParaRPr lang="en-GB"/>
          </a:p>
        </p:txBody>
      </p:sp>
    </p:spTree>
    <p:extLst>
      <p:ext uri="{BB962C8B-B14F-4D97-AF65-F5344CB8AC3E}">
        <p14:creationId xmlns:p14="http://schemas.microsoft.com/office/powerpoint/2010/main" val="1831647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8</a:t>
            </a:fld>
            <a:endParaRPr lang="en-GB"/>
          </a:p>
        </p:txBody>
      </p:sp>
    </p:spTree>
    <p:extLst>
      <p:ext uri="{BB962C8B-B14F-4D97-AF65-F5344CB8AC3E}">
        <p14:creationId xmlns:p14="http://schemas.microsoft.com/office/powerpoint/2010/main" val="1607995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9</a:t>
            </a:fld>
            <a:endParaRPr lang="en-GB"/>
          </a:p>
        </p:txBody>
      </p:sp>
    </p:spTree>
    <p:extLst>
      <p:ext uri="{BB962C8B-B14F-4D97-AF65-F5344CB8AC3E}">
        <p14:creationId xmlns:p14="http://schemas.microsoft.com/office/powerpoint/2010/main" val="3309672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10</a:t>
            </a:fld>
            <a:endParaRPr lang="en-GB"/>
          </a:p>
        </p:txBody>
      </p:sp>
    </p:spTree>
    <p:extLst>
      <p:ext uri="{BB962C8B-B14F-4D97-AF65-F5344CB8AC3E}">
        <p14:creationId xmlns:p14="http://schemas.microsoft.com/office/powerpoint/2010/main" val="3711530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11</a:t>
            </a:fld>
            <a:endParaRPr lang="en-GB"/>
          </a:p>
        </p:txBody>
      </p:sp>
    </p:spTree>
    <p:extLst>
      <p:ext uri="{BB962C8B-B14F-4D97-AF65-F5344CB8AC3E}">
        <p14:creationId xmlns:p14="http://schemas.microsoft.com/office/powerpoint/2010/main" val="3971560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12</a:t>
            </a:fld>
            <a:endParaRPr lang="en-GB"/>
          </a:p>
        </p:txBody>
      </p:sp>
    </p:spTree>
    <p:extLst>
      <p:ext uri="{BB962C8B-B14F-4D97-AF65-F5344CB8AC3E}">
        <p14:creationId xmlns:p14="http://schemas.microsoft.com/office/powerpoint/2010/main" val="379128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13</a:t>
            </a:fld>
            <a:endParaRPr lang="en-GB"/>
          </a:p>
        </p:txBody>
      </p:sp>
    </p:spTree>
    <p:extLst>
      <p:ext uri="{BB962C8B-B14F-4D97-AF65-F5344CB8AC3E}">
        <p14:creationId xmlns:p14="http://schemas.microsoft.com/office/powerpoint/2010/main" val="2736253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14</a:t>
            </a:fld>
            <a:endParaRPr lang="en-GB"/>
          </a:p>
        </p:txBody>
      </p:sp>
    </p:spTree>
    <p:extLst>
      <p:ext uri="{BB962C8B-B14F-4D97-AF65-F5344CB8AC3E}">
        <p14:creationId xmlns:p14="http://schemas.microsoft.com/office/powerpoint/2010/main" val="3388793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02EEF7-10B8-48BD-98D2-6BEDC41F7233}" type="slidenum">
              <a:rPr lang="en-GB" smtClean="0"/>
              <a:t>15</a:t>
            </a:fld>
            <a:endParaRPr lang="en-GB"/>
          </a:p>
        </p:txBody>
      </p:sp>
    </p:spTree>
    <p:extLst>
      <p:ext uri="{BB962C8B-B14F-4D97-AF65-F5344CB8AC3E}">
        <p14:creationId xmlns:p14="http://schemas.microsoft.com/office/powerpoint/2010/main" val="2469032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2FCB5-41EF-08B5-0471-29ADE9BF6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4E018-D4F1-D0DF-6158-9D60CD32317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BD2C294-5CED-4488-8DD7-D41317F74FB6}"/>
              </a:ext>
            </a:extLst>
          </p:cNvPr>
          <p:cNvSpPr>
            <a:spLocks noGrp="1"/>
          </p:cNvSpPr>
          <p:nvPr>
            <p:ph type="body" idx="1"/>
          </p:nvPr>
        </p:nvSpPr>
        <p:spPr/>
        <p:txBody>
          <a:bodyPr/>
          <a:lstStyle/>
          <a:p>
            <a:pPr marL="0" indent="0">
              <a:buFont typeface="Arial" panose="020B0604020202020204" pitchFamily="34" charset="0"/>
              <a:buNone/>
            </a:pPr>
            <a:endParaRPr lang="en-AU"/>
          </a:p>
        </p:txBody>
      </p:sp>
      <p:sp>
        <p:nvSpPr>
          <p:cNvPr id="4" name="Slide Number Placeholder 3">
            <a:extLst>
              <a:ext uri="{FF2B5EF4-FFF2-40B4-BE49-F238E27FC236}">
                <a16:creationId xmlns:a16="http://schemas.microsoft.com/office/drawing/2014/main" id="{99B1B080-C826-E5F6-D258-245438D182FD}"/>
              </a:ext>
            </a:extLst>
          </p:cNvPr>
          <p:cNvSpPr>
            <a:spLocks noGrp="1"/>
          </p:cNvSpPr>
          <p:nvPr>
            <p:ph type="sldNum" sz="quarter" idx="5"/>
          </p:nvPr>
        </p:nvSpPr>
        <p:spPr/>
        <p:txBody>
          <a:bodyPr/>
          <a:lstStyle/>
          <a:p>
            <a:fld id="{9702EEF7-10B8-48BD-98D2-6BEDC41F7233}" type="slidenum">
              <a:rPr lang="en-GB" smtClean="0"/>
              <a:t>16</a:t>
            </a:fld>
            <a:endParaRPr lang="en-GB"/>
          </a:p>
        </p:txBody>
      </p:sp>
    </p:spTree>
    <p:extLst>
      <p:ext uri="{BB962C8B-B14F-4D97-AF65-F5344CB8AC3E}">
        <p14:creationId xmlns:p14="http://schemas.microsoft.com/office/powerpoint/2010/main" val="137866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7A7A-F883-BC80-750A-4430F4F4F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EEC08-8F3E-82B5-0C1F-B24C17E953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5DE7C-DC71-BB8D-0038-6A692B48273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70F480F-2B7F-BEB0-9E93-908729D9E927}"/>
              </a:ext>
            </a:extLst>
          </p:cNvPr>
          <p:cNvSpPr>
            <a:spLocks noGrp="1"/>
          </p:cNvSpPr>
          <p:nvPr>
            <p:ph type="sldNum" sz="quarter" idx="5"/>
          </p:nvPr>
        </p:nvSpPr>
        <p:spPr/>
        <p:txBody>
          <a:bodyPr/>
          <a:lstStyle/>
          <a:p>
            <a:fld id="{9702EEF7-10B8-48BD-98D2-6BEDC41F7233}" type="slidenum">
              <a:rPr lang="en-GB" smtClean="0"/>
              <a:t>17</a:t>
            </a:fld>
            <a:endParaRPr lang="en-GB"/>
          </a:p>
        </p:txBody>
      </p:sp>
    </p:spTree>
    <p:extLst>
      <p:ext uri="{BB962C8B-B14F-4D97-AF65-F5344CB8AC3E}">
        <p14:creationId xmlns:p14="http://schemas.microsoft.com/office/powerpoint/2010/main" val="2306761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dirty="0"/>
          </a:p>
        </p:txBody>
      </p:sp>
      <p:sp>
        <p:nvSpPr>
          <p:cNvPr id="4" name="Slide Number Placeholder 3"/>
          <p:cNvSpPr>
            <a:spLocks noGrp="1"/>
          </p:cNvSpPr>
          <p:nvPr>
            <p:ph type="sldNum" sz="quarter" idx="5"/>
          </p:nvPr>
        </p:nvSpPr>
        <p:spPr/>
        <p:txBody>
          <a:bodyPr/>
          <a:lstStyle/>
          <a:p>
            <a:fld id="{9702EEF7-10B8-48BD-98D2-6BEDC41F7233}" type="slidenum">
              <a:rPr lang="en-GB" smtClean="0"/>
              <a:t>18</a:t>
            </a:fld>
            <a:endParaRPr lang="en-GB"/>
          </a:p>
        </p:txBody>
      </p:sp>
    </p:spTree>
    <p:extLst>
      <p:ext uri="{BB962C8B-B14F-4D97-AF65-F5344CB8AC3E}">
        <p14:creationId xmlns:p14="http://schemas.microsoft.com/office/powerpoint/2010/main" val="787218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19</a:t>
            </a:fld>
            <a:endParaRPr lang="en-GB"/>
          </a:p>
        </p:txBody>
      </p:sp>
    </p:spTree>
    <p:extLst>
      <p:ext uri="{BB962C8B-B14F-4D97-AF65-F5344CB8AC3E}">
        <p14:creationId xmlns:p14="http://schemas.microsoft.com/office/powerpoint/2010/main" val="836107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20</a:t>
            </a:fld>
            <a:endParaRPr lang="en-GB"/>
          </a:p>
        </p:txBody>
      </p:sp>
    </p:spTree>
    <p:extLst>
      <p:ext uri="{BB962C8B-B14F-4D97-AF65-F5344CB8AC3E}">
        <p14:creationId xmlns:p14="http://schemas.microsoft.com/office/powerpoint/2010/main" val="238155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75B89-B6CA-DCF7-6F1A-E5C6C48E7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B332D-AC49-622F-F685-2B0CA4D3F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B2037-1654-B368-4F65-F43FA7B8D0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a:extLst>
              <a:ext uri="{FF2B5EF4-FFF2-40B4-BE49-F238E27FC236}">
                <a16:creationId xmlns:a16="http://schemas.microsoft.com/office/drawing/2014/main" id="{5CA0E2C8-119B-0AAC-2CE5-6C0BA0D29E27}"/>
              </a:ext>
            </a:extLst>
          </p:cNvPr>
          <p:cNvSpPr>
            <a:spLocks noGrp="1"/>
          </p:cNvSpPr>
          <p:nvPr>
            <p:ph type="sldNum" sz="quarter" idx="5"/>
          </p:nvPr>
        </p:nvSpPr>
        <p:spPr/>
        <p:txBody>
          <a:bodyPr/>
          <a:lstStyle/>
          <a:p>
            <a:fld id="{9702EEF7-10B8-48BD-98D2-6BEDC41F7233}" type="slidenum">
              <a:rPr lang="en-GB" smtClean="0"/>
              <a:t>21</a:t>
            </a:fld>
            <a:endParaRPr lang="en-GB"/>
          </a:p>
        </p:txBody>
      </p:sp>
    </p:spTree>
    <p:extLst>
      <p:ext uri="{BB962C8B-B14F-4D97-AF65-F5344CB8AC3E}">
        <p14:creationId xmlns:p14="http://schemas.microsoft.com/office/powerpoint/2010/main" val="915188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22</a:t>
            </a:fld>
            <a:endParaRPr lang="en-GB"/>
          </a:p>
        </p:txBody>
      </p:sp>
    </p:spTree>
    <p:extLst>
      <p:ext uri="{BB962C8B-B14F-4D97-AF65-F5344CB8AC3E}">
        <p14:creationId xmlns:p14="http://schemas.microsoft.com/office/powerpoint/2010/main" val="638976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702EEF7-10B8-48BD-98D2-6BEDC41F7233}" type="slidenum">
              <a:rPr lang="en-GB" smtClean="0"/>
              <a:t>23</a:t>
            </a:fld>
            <a:endParaRPr lang="en-GB"/>
          </a:p>
        </p:txBody>
      </p:sp>
    </p:spTree>
    <p:extLst>
      <p:ext uri="{BB962C8B-B14F-4D97-AF65-F5344CB8AC3E}">
        <p14:creationId xmlns:p14="http://schemas.microsoft.com/office/powerpoint/2010/main" val="289286426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C">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301BC1A6-FA88-4814-A368-FA1F0C3E5EF9}"/>
              </a:ext>
              <a:ext uri="{C183D7F6-B498-43B3-948B-1728B52AA6E4}">
                <adec:decorative xmlns:adec="http://schemas.microsoft.com/office/drawing/2017/decorative" val="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cNvSpPr>
            <a:spLocks noGrp="1"/>
          </p:cNvSpPr>
          <p:nvPr>
            <p:ph type="ctrTitle" hasCustomPrompt="1"/>
          </p:nvPr>
        </p:nvSpPr>
        <p:spPr>
          <a:xfrm>
            <a:off x="403907" y="1122363"/>
            <a:ext cx="5040000" cy="1835208"/>
          </a:xfrm>
        </p:spPr>
        <p:txBody>
          <a:bodyPr anchor="b"/>
          <a:lstStyle>
            <a:lvl1pPr algn="l">
              <a:defRPr sz="4500" b="0">
                <a:solidFill>
                  <a:schemeClr val="tx1"/>
                </a:solidFill>
              </a:defRPr>
            </a:lvl1pPr>
          </a:lstStyle>
          <a:p>
            <a:r>
              <a:rPr lang="en-US"/>
              <a:t>Click to add title</a:t>
            </a:r>
            <a:endParaRPr lang="en-GB"/>
          </a:p>
        </p:txBody>
      </p:sp>
      <p:sp>
        <p:nvSpPr>
          <p:cNvPr id="3" name="Subtitle"/>
          <p:cNvSpPr>
            <a:spLocks noGrp="1"/>
          </p:cNvSpPr>
          <p:nvPr>
            <p:ph type="subTitle" idx="1" hasCustomPrompt="1"/>
          </p:nvPr>
        </p:nvSpPr>
        <p:spPr>
          <a:xfrm>
            <a:off x="403908" y="3051740"/>
            <a:ext cx="5040000" cy="2206060"/>
          </a:xfrm>
        </p:spPr>
        <p:txBody>
          <a:bodyPr/>
          <a:lstStyle>
            <a:lvl1pPr marL="0" indent="0" algn="l">
              <a:buNone/>
              <a:defRPr sz="25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endParaRPr lang="en-GB"/>
          </a:p>
        </p:txBody>
      </p:sp>
      <p:sp>
        <p:nvSpPr>
          <p:cNvPr id="14" name="Picture Placeholder" descr="Image Placeholder">
            <a:extLst>
              <a:ext uri="{FF2B5EF4-FFF2-40B4-BE49-F238E27FC236}">
                <a16:creationId xmlns:a16="http://schemas.microsoft.com/office/drawing/2014/main" id="{30A4702B-2D34-4ADF-9BC5-6B1C45BD0F79}"/>
              </a:ext>
            </a:extLst>
          </p:cNvPr>
          <p:cNvSpPr>
            <a:spLocks noGrp="1"/>
          </p:cNvSpPr>
          <p:nvPr>
            <p:ph type="pic" sz="quarter" idx="12"/>
          </p:nvPr>
        </p:nvSpPr>
        <p:spPr>
          <a:xfrm>
            <a:off x="6940548" y="0"/>
            <a:ext cx="5251450" cy="4816475"/>
          </a:xfrm>
          <a:custGeom>
            <a:avLst/>
            <a:gdLst>
              <a:gd name="connsiteX0" fmla="*/ 0 w 5251450"/>
              <a:gd name="connsiteY0" fmla="*/ 0 h 4816475"/>
              <a:gd name="connsiteX1" fmla="*/ 5251450 w 5251450"/>
              <a:gd name="connsiteY1" fmla="*/ 0 h 4816475"/>
              <a:gd name="connsiteX2" fmla="*/ 5251450 w 5251450"/>
              <a:gd name="connsiteY2" fmla="*/ 3198844 h 4816475"/>
              <a:gd name="connsiteX3" fmla="*/ 2747947 w 5251450"/>
              <a:gd name="connsiteY3" fmla="*/ 4816475 h 4816475"/>
              <a:gd name="connsiteX4" fmla="*/ 0 w 5251450"/>
              <a:gd name="connsiteY4" fmla="*/ 2060992 h 4816475"/>
              <a:gd name="connsiteX5" fmla="*/ 0 w 5251450"/>
              <a:gd name="connsiteY5" fmla="*/ 0 h 481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51450" h="4816475">
                <a:moveTo>
                  <a:pt x="0" y="0"/>
                </a:moveTo>
                <a:cubicBezTo>
                  <a:pt x="0" y="0"/>
                  <a:pt x="0" y="0"/>
                  <a:pt x="5251450" y="0"/>
                </a:cubicBezTo>
                <a:cubicBezTo>
                  <a:pt x="5251450" y="0"/>
                  <a:pt x="5251450" y="0"/>
                  <a:pt x="5251450" y="3198844"/>
                </a:cubicBezTo>
                <a:cubicBezTo>
                  <a:pt x="4819409" y="4153018"/>
                  <a:pt x="3860896" y="4816475"/>
                  <a:pt x="2747947" y="4816475"/>
                </a:cubicBezTo>
                <a:cubicBezTo>
                  <a:pt x="1230434" y="4816475"/>
                  <a:pt x="0" y="3582984"/>
                  <a:pt x="0" y="2060992"/>
                </a:cubicBezTo>
                <a:cubicBezTo>
                  <a:pt x="0" y="2060992"/>
                  <a:pt x="0" y="2060992"/>
                  <a:pt x="0"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lIns="144000" tIns="144000">
            <a:noAutofit/>
          </a:bodyPr>
          <a:lstStyle>
            <a:lvl1pPr>
              <a:defRPr sz="1400">
                <a:solidFill>
                  <a:schemeClr val="bg1"/>
                </a:solidFill>
              </a:defRPr>
            </a:lvl1pPr>
          </a:lstStyle>
          <a:p>
            <a:endParaRPr lang="en-GB"/>
          </a:p>
        </p:txBody>
      </p:sp>
      <p:sp>
        <p:nvSpPr>
          <p:cNvPr id="11" name="Graphic">
            <a:extLst>
              <a:ext uri="{FF2B5EF4-FFF2-40B4-BE49-F238E27FC236}">
                <a16:creationId xmlns:a16="http://schemas.microsoft.com/office/drawing/2014/main" id="{5E1EC7C4-B361-4504-AACA-92C6878833E5}"/>
              </a:ext>
              <a:ext uri="{C183D7F6-B498-43B3-948B-1728B52AA6E4}">
                <adec:decorative xmlns:adec="http://schemas.microsoft.com/office/drawing/2017/decorative" val="1"/>
              </a:ext>
            </a:extLst>
          </p:cNvPr>
          <p:cNvSpPr>
            <a:spLocks/>
          </p:cNvSpPr>
          <p:nvPr userDrawn="1"/>
        </p:nvSpPr>
        <p:spPr bwMode="auto">
          <a:xfrm>
            <a:off x="6875462" y="4870450"/>
            <a:ext cx="5316538" cy="1987550"/>
          </a:xfrm>
          <a:custGeom>
            <a:avLst/>
            <a:gdLst>
              <a:gd name="T0" fmla="*/ 8906 w 16833"/>
              <a:gd name="T1" fmla="*/ 0 h 6279"/>
              <a:gd name="T2" fmla="*/ 0 w 16833"/>
              <a:gd name="T3" fmla="*/ 6279 h 6279"/>
              <a:gd name="T4" fmla="*/ 16833 w 16833"/>
              <a:gd name="T5" fmla="*/ 6279 h 6279"/>
              <a:gd name="T6" fmla="*/ 16833 w 16833"/>
              <a:gd name="T7" fmla="*/ 4302 h 6279"/>
              <a:gd name="T8" fmla="*/ 8906 w 16833"/>
              <a:gd name="T9" fmla="*/ 0 h 6279"/>
            </a:gdLst>
            <a:ahLst/>
            <a:cxnLst>
              <a:cxn ang="0">
                <a:pos x="T0" y="T1"/>
              </a:cxn>
              <a:cxn ang="0">
                <a:pos x="T2" y="T3"/>
              </a:cxn>
              <a:cxn ang="0">
                <a:pos x="T4" y="T5"/>
              </a:cxn>
              <a:cxn ang="0">
                <a:pos x="T6" y="T7"/>
              </a:cxn>
              <a:cxn ang="0">
                <a:pos x="T8" y="T9"/>
              </a:cxn>
            </a:cxnLst>
            <a:rect l="0" t="0" r="r" b="b"/>
            <a:pathLst>
              <a:path w="16833" h="6279">
                <a:moveTo>
                  <a:pt x="8906" y="0"/>
                </a:moveTo>
                <a:cubicBezTo>
                  <a:pt x="4799" y="0"/>
                  <a:pt x="1304" y="2619"/>
                  <a:pt x="0" y="6279"/>
                </a:cubicBezTo>
                <a:cubicBezTo>
                  <a:pt x="16833" y="6279"/>
                  <a:pt x="16833" y="6279"/>
                  <a:pt x="16833" y="6279"/>
                </a:cubicBezTo>
                <a:cubicBezTo>
                  <a:pt x="16833" y="4302"/>
                  <a:pt x="16833" y="4302"/>
                  <a:pt x="16833" y="4302"/>
                </a:cubicBezTo>
                <a:cubicBezTo>
                  <a:pt x="15147" y="1712"/>
                  <a:pt x="12227" y="0"/>
                  <a:pt x="8906" y="0"/>
                </a:cubicBezTo>
                <a:close/>
              </a:path>
            </a:pathLst>
          </a:custGeom>
          <a:blipFill dpi="0" rotWithShape="1">
            <a:blip r:embed="rId3" cstate="screen">
              <a:extLst>
                <a:ext uri="{28A0092B-C50C-407E-A947-70E740481C1C}">
                  <a14:useLocalDpi xmlns:a14="http://schemas.microsoft.com/office/drawing/2010/main"/>
                </a:ext>
              </a:extLst>
            </a:blip>
            <a:srcRect/>
            <a:tile tx="0" ty="0" sx="40000" sy="40000" flip="none" algn="tl"/>
          </a:blipFill>
          <a:ln>
            <a:noFill/>
          </a:ln>
        </p:spPr>
        <p:txBody>
          <a:bodyPr vert="horz" wrap="square" lIns="91440" tIns="45720" rIns="91440" bIns="45720" numCol="1" anchor="t" anchorCtr="0" compatLnSpc="1">
            <a:prstTxWarp prst="textNoShape">
              <a:avLst/>
            </a:prstTxWarp>
          </a:bodyPr>
          <a:lstStyle/>
          <a:p>
            <a:endParaRPr lang="en-GB"/>
          </a:p>
        </p:txBody>
      </p:sp>
      <p:sp>
        <p:nvSpPr>
          <p:cNvPr id="15" name="Deakin Logo" descr="Deakin Logo">
            <a:extLst>
              <a:ext uri="{FF2B5EF4-FFF2-40B4-BE49-F238E27FC236}">
                <a16:creationId xmlns:a16="http://schemas.microsoft.com/office/drawing/2014/main" id="{86A7A4D3-DC75-4624-B5C5-55F94869F68C}"/>
              </a:ext>
            </a:extLst>
          </p:cNvPr>
          <p:cNvSpPr>
            <a:spLocks noGrp="1" noChangeAspect="1"/>
          </p:cNvSpPr>
          <p:nvPr>
            <p:ph type="body" sz="quarter" idx="19" hasCustomPrompt="1"/>
          </p:nvPr>
        </p:nvSpPr>
        <p:spPr>
          <a:xfrm>
            <a:off x="8807877" y="3944914"/>
            <a:ext cx="1699200" cy="1699200"/>
          </a:xfrm>
          <a:blipFill dpi="0" rotWithShape="1">
            <a:blip r:embed="rId4" cstate="screen">
              <a:extLst>
                <a:ext uri="{28A0092B-C50C-407E-A947-70E740481C1C}">
                  <a14:useLocalDpi xmlns:a14="http://schemas.microsoft.com/office/drawing/2010/main"/>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a:t>   </a:t>
            </a:r>
            <a:endParaRPr lang="en-AU"/>
          </a:p>
        </p:txBody>
      </p:sp>
      <p:grpSp>
        <p:nvGrpSpPr>
          <p:cNvPr id="23" name="Group 22">
            <a:extLst>
              <a:ext uri="{FF2B5EF4-FFF2-40B4-BE49-F238E27FC236}">
                <a16:creationId xmlns:a16="http://schemas.microsoft.com/office/drawing/2014/main" id="{9CBAEDC1-89C0-CBB9-0A25-3AB04412FBF4}"/>
              </a:ext>
            </a:extLst>
          </p:cNvPr>
          <p:cNvGrpSpPr/>
          <p:nvPr userDrawn="1"/>
        </p:nvGrpSpPr>
        <p:grpSpPr>
          <a:xfrm>
            <a:off x="179218" y="5995005"/>
            <a:ext cx="5749448" cy="667910"/>
            <a:chOff x="346551" y="5827675"/>
            <a:chExt cx="5749448" cy="667910"/>
          </a:xfrm>
        </p:grpSpPr>
        <p:pic>
          <p:nvPicPr>
            <p:cNvPr id="6" name="Picture 5">
              <a:extLst>
                <a:ext uri="{FF2B5EF4-FFF2-40B4-BE49-F238E27FC236}">
                  <a16:creationId xmlns:a16="http://schemas.microsoft.com/office/drawing/2014/main" id="{38A2C7BB-AABD-4574-D330-0CAB5D17E13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7" name="Picture 6" descr="A colorful fingerprint on a black background&#10;&#10;Description automatically generated">
              <a:extLst>
                <a:ext uri="{FF2B5EF4-FFF2-40B4-BE49-F238E27FC236}">
                  <a16:creationId xmlns:a16="http://schemas.microsoft.com/office/drawing/2014/main" id="{9A11F665-896E-387D-DFDB-8A7C83BA0228}"/>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20" name="Picture 19" descr="A colorful fingerprint on a black background&#10;&#10;Description automatically generated">
              <a:extLst>
                <a:ext uri="{FF2B5EF4-FFF2-40B4-BE49-F238E27FC236}">
                  <a16:creationId xmlns:a16="http://schemas.microsoft.com/office/drawing/2014/main" id="{0223F3D8-6E54-5925-3DE4-88267B98A0D1}"/>
                </a:ext>
              </a:extLst>
            </p:cNvPr>
            <p:cNvPicPr>
              <a:picLocks noChangeAspect="1"/>
            </p:cNvPicPr>
            <p:nvPr userDrawn="1"/>
          </p:nvPicPr>
          <p:blipFill>
            <a:blip r:embed="rId7"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21" name="Picture 20">
              <a:extLst>
                <a:ext uri="{FF2B5EF4-FFF2-40B4-BE49-F238E27FC236}">
                  <a16:creationId xmlns:a16="http://schemas.microsoft.com/office/drawing/2014/main" id="{30810304-ED0D-60B1-CAF8-C6C4097E8D2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1343746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Slide A">
    <p:bg>
      <p:bgRef idx="1001">
        <a:schemeClr val="bg2"/>
      </p:bgRef>
    </p:bg>
    <p:spTree>
      <p:nvGrpSpPr>
        <p:cNvPr id="1" name=""/>
        <p:cNvGrpSpPr/>
        <p:nvPr/>
      </p:nvGrpSpPr>
      <p:grpSpPr>
        <a:xfrm>
          <a:off x="0" y="0"/>
          <a:ext cx="0" cy="0"/>
          <a:chOff x="0" y="0"/>
          <a:chExt cx="0" cy="0"/>
        </a:xfrm>
      </p:grpSpPr>
      <p:sp>
        <p:nvSpPr>
          <p:cNvPr id="36" name="Background">
            <a:extLst>
              <a:ext uri="{FF2B5EF4-FFF2-40B4-BE49-F238E27FC236}">
                <a16:creationId xmlns:a16="http://schemas.microsoft.com/office/drawing/2014/main" id="{D0474969-1787-479A-924E-1D2D1F2AE7AC}"/>
              </a:ext>
              <a:ext uri="{C183D7F6-B498-43B3-948B-1728B52AA6E4}">
                <adec:decorative xmlns:adec="http://schemas.microsoft.com/office/drawing/2017/decorative" val="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Graphic">
            <a:extLst>
              <a:ext uri="{FF2B5EF4-FFF2-40B4-BE49-F238E27FC236}">
                <a16:creationId xmlns:a16="http://schemas.microsoft.com/office/drawing/2014/main" id="{AC22E693-5B73-479C-B297-AC021617C7C9}"/>
              </a:ext>
              <a:ext uri="{C183D7F6-B498-43B3-948B-1728B52AA6E4}">
                <adec:decorative xmlns:adec="http://schemas.microsoft.com/office/drawing/2017/decorative" val="1"/>
              </a:ext>
            </a:extLst>
          </p:cNvPr>
          <p:cNvSpPr>
            <a:spLocks/>
          </p:cNvSpPr>
          <p:nvPr userDrawn="1"/>
        </p:nvSpPr>
        <p:spPr bwMode="auto">
          <a:xfrm>
            <a:off x="0" y="601980"/>
            <a:ext cx="8245719" cy="5657444"/>
          </a:xfrm>
          <a:custGeom>
            <a:avLst/>
            <a:gdLst>
              <a:gd name="connsiteX0" fmla="*/ 0 w 8245719"/>
              <a:gd name="connsiteY0" fmla="*/ 0 h 5657444"/>
              <a:gd name="connsiteX1" fmla="*/ 2413221 w 8245719"/>
              <a:gd name="connsiteY1" fmla="*/ 0 h 5657444"/>
              <a:gd name="connsiteX2" fmla="*/ 2560722 w 8245719"/>
              <a:gd name="connsiteY2" fmla="*/ 0 h 5657444"/>
              <a:gd name="connsiteX3" fmla="*/ 2686080 w 8245719"/>
              <a:gd name="connsiteY3" fmla="*/ 0 h 5657444"/>
              <a:gd name="connsiteX4" fmla="*/ 5416593 w 8245719"/>
              <a:gd name="connsiteY4" fmla="*/ 0 h 5657444"/>
              <a:gd name="connsiteX5" fmla="*/ 8245719 w 8245719"/>
              <a:gd name="connsiteY5" fmla="*/ 2828722 h 5657444"/>
              <a:gd name="connsiteX6" fmla="*/ 5416593 w 8245719"/>
              <a:gd name="connsiteY6" fmla="*/ 5657444 h 5657444"/>
              <a:gd name="connsiteX7" fmla="*/ 2571602 w 8245719"/>
              <a:gd name="connsiteY7" fmla="*/ 5657444 h 5657444"/>
              <a:gd name="connsiteX8" fmla="*/ 2560722 w 8245719"/>
              <a:gd name="connsiteY8" fmla="*/ 5657444 h 5657444"/>
              <a:gd name="connsiteX9" fmla="*/ 2504877 w 8245719"/>
              <a:gd name="connsiteY9" fmla="*/ 5657444 h 5657444"/>
              <a:gd name="connsiteX10" fmla="*/ 2413221 w 8245719"/>
              <a:gd name="connsiteY10" fmla="*/ 5657444 h 5657444"/>
              <a:gd name="connsiteX11" fmla="*/ 0 w 8245719"/>
              <a:gd name="connsiteY11" fmla="*/ 5657444 h 565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45719" h="5657444">
                <a:moveTo>
                  <a:pt x="0" y="0"/>
                </a:moveTo>
                <a:lnTo>
                  <a:pt x="2413221" y="0"/>
                </a:lnTo>
                <a:lnTo>
                  <a:pt x="2560722" y="0"/>
                </a:lnTo>
                <a:lnTo>
                  <a:pt x="2686080" y="0"/>
                </a:lnTo>
                <a:cubicBezTo>
                  <a:pt x="5416593" y="0"/>
                  <a:pt x="5416593" y="0"/>
                  <a:pt x="5416593" y="0"/>
                </a:cubicBezTo>
                <a:cubicBezTo>
                  <a:pt x="6978474" y="0"/>
                  <a:pt x="8245719" y="1267065"/>
                  <a:pt x="8245719" y="2828722"/>
                </a:cubicBezTo>
                <a:cubicBezTo>
                  <a:pt x="8245719" y="4390380"/>
                  <a:pt x="6978474" y="5657444"/>
                  <a:pt x="5416593" y="5657444"/>
                </a:cubicBezTo>
                <a:cubicBezTo>
                  <a:pt x="3539486" y="5657444"/>
                  <a:pt x="2835570" y="5657444"/>
                  <a:pt x="2571602" y="5657444"/>
                </a:cubicBezTo>
                <a:lnTo>
                  <a:pt x="2560722" y="5657444"/>
                </a:lnTo>
                <a:lnTo>
                  <a:pt x="2504877" y="5657444"/>
                </a:lnTo>
                <a:cubicBezTo>
                  <a:pt x="2413221" y="5657444"/>
                  <a:pt x="2413221" y="5657444"/>
                  <a:pt x="2413221" y="5657444"/>
                </a:cubicBezTo>
                <a:lnTo>
                  <a:pt x="0" y="5657444"/>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AU"/>
          </a:p>
        </p:txBody>
      </p:sp>
      <p:sp>
        <p:nvSpPr>
          <p:cNvPr id="2" name="Title"/>
          <p:cNvSpPr>
            <a:spLocks noGrp="1"/>
          </p:cNvSpPr>
          <p:nvPr userDrawn="1">
            <p:ph type="title" hasCustomPrompt="1"/>
          </p:nvPr>
        </p:nvSpPr>
        <p:spPr>
          <a:xfrm>
            <a:off x="585538" y="1693697"/>
            <a:ext cx="6039852" cy="1490662"/>
          </a:xfrm>
        </p:spPr>
        <p:txBody>
          <a:bodyPr anchor="b"/>
          <a:lstStyle>
            <a:lvl1pPr>
              <a:defRPr sz="4500" b="0">
                <a:solidFill>
                  <a:schemeClr val="bg1"/>
                </a:solidFill>
              </a:defRPr>
            </a:lvl1pPr>
          </a:lstStyle>
          <a:p>
            <a:r>
              <a:rPr lang="en-US"/>
              <a:t>Click to add title</a:t>
            </a:r>
            <a:endParaRPr lang="en-GB"/>
          </a:p>
        </p:txBody>
      </p:sp>
      <p:sp>
        <p:nvSpPr>
          <p:cNvPr id="11" name="Subtitle">
            <a:extLst>
              <a:ext uri="{FF2B5EF4-FFF2-40B4-BE49-F238E27FC236}">
                <a16:creationId xmlns:a16="http://schemas.microsoft.com/office/drawing/2014/main" id="{B36ACC5A-D2CF-40E7-8984-09E0560FD4B7}"/>
              </a:ext>
            </a:extLst>
          </p:cNvPr>
          <p:cNvSpPr>
            <a:spLocks noGrp="1"/>
          </p:cNvSpPr>
          <p:nvPr userDrawn="1">
            <p:ph type="body" sz="quarter" idx="13" hasCustomPrompt="1"/>
          </p:nvPr>
        </p:nvSpPr>
        <p:spPr>
          <a:xfrm>
            <a:off x="584954" y="3212433"/>
            <a:ext cx="6040436" cy="2117140"/>
          </a:xfr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500">
                <a:solidFill>
                  <a:schemeClr val="bg1"/>
                </a:solidFill>
              </a:defRPr>
            </a:lvl1pPr>
            <a:lvl2pPr>
              <a:spcBef>
                <a:spcPts val="0"/>
              </a:spcBef>
              <a:defRPr sz="2500">
                <a:solidFill>
                  <a:schemeClr val="bg1"/>
                </a:solidFill>
              </a:defRPr>
            </a:lvl2pPr>
            <a:lvl3pPr marL="0" indent="0">
              <a:spcBef>
                <a:spcPts val="0"/>
              </a:spcBef>
              <a:buNone/>
              <a:defRPr sz="2500">
                <a:solidFill>
                  <a:schemeClr val="bg1"/>
                </a:solidFill>
              </a:defRPr>
            </a:lvl3pPr>
            <a:lvl4pPr marL="0" indent="0">
              <a:spcBef>
                <a:spcPts val="0"/>
              </a:spcBef>
              <a:buNone/>
              <a:defRPr sz="2500">
                <a:solidFill>
                  <a:schemeClr val="bg1"/>
                </a:solidFill>
              </a:defRPr>
            </a:lvl4pPr>
            <a:lvl5pPr marL="0">
              <a:spcBef>
                <a:spcPts val="0"/>
              </a:spcBef>
              <a:defRPr sz="2500">
                <a:solidFill>
                  <a:schemeClr val="bg1"/>
                </a:solidFill>
              </a:defRPr>
            </a:lvl5pPr>
            <a:lvl6pPr>
              <a:spcBef>
                <a:spcPts val="0"/>
              </a:spcBef>
              <a:defRPr sz="2500">
                <a:solidFill>
                  <a:schemeClr val="bg1"/>
                </a:solidFill>
              </a:defRPr>
            </a:lvl6pPr>
            <a:lvl7pPr>
              <a:spcBef>
                <a:spcPts val="0"/>
              </a:spcBef>
              <a:defRPr sz="2500">
                <a:solidFill>
                  <a:schemeClr val="bg1"/>
                </a:solidFill>
              </a:defRPr>
            </a:lvl7pPr>
            <a:lvl8pPr>
              <a:spcBef>
                <a:spcPts val="0"/>
              </a:spcBef>
              <a:defRPr sz="2500">
                <a:solidFill>
                  <a:schemeClr val="bg1"/>
                </a:solidFill>
              </a:defRPr>
            </a:lvl8pPr>
            <a:lvl9pPr>
              <a:spcBef>
                <a:spcPts val="0"/>
              </a:spcBef>
              <a:defRPr sz="2500">
                <a:solidFill>
                  <a:schemeClr val="bg1"/>
                </a:solidFill>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Click to add subtitle</a:t>
            </a:r>
            <a:endParaRPr lang="en-GB"/>
          </a:p>
          <a:p>
            <a:pPr lvl="0"/>
            <a:endParaRPr lang="en-AU"/>
          </a:p>
        </p:txBody>
      </p:sp>
      <p:sp>
        <p:nvSpPr>
          <p:cNvPr id="30" name="Picture Placeholder" descr="Image Placeholder">
            <a:extLst>
              <a:ext uri="{FF2B5EF4-FFF2-40B4-BE49-F238E27FC236}">
                <a16:creationId xmlns:a16="http://schemas.microsoft.com/office/drawing/2014/main" id="{E7AE052A-B77F-4049-9BBA-BEC841AE0D99}"/>
              </a:ext>
            </a:extLst>
          </p:cNvPr>
          <p:cNvSpPr>
            <a:spLocks noGrp="1"/>
          </p:cNvSpPr>
          <p:nvPr>
            <p:ph type="pic" sz="quarter" idx="14" hasCustomPrompt="1"/>
          </p:nvPr>
        </p:nvSpPr>
        <p:spPr>
          <a:xfrm>
            <a:off x="8326436" y="601980"/>
            <a:ext cx="3865565" cy="5657444"/>
          </a:xfrm>
          <a:custGeom>
            <a:avLst/>
            <a:gdLst>
              <a:gd name="connsiteX0" fmla="*/ 2632641 w 3865565"/>
              <a:gd name="connsiteY0" fmla="*/ 0 h 5657444"/>
              <a:gd name="connsiteX1" fmla="*/ 3039129 w 3865565"/>
              <a:gd name="connsiteY1" fmla="*/ 0 h 5657444"/>
              <a:gd name="connsiteX2" fmla="*/ 3830041 w 3865565"/>
              <a:gd name="connsiteY2" fmla="*/ 172187 h 5657444"/>
              <a:gd name="connsiteX3" fmla="*/ 3865565 w 3865565"/>
              <a:gd name="connsiteY3" fmla="*/ 186581 h 5657444"/>
              <a:gd name="connsiteX4" fmla="*/ 3865565 w 3865565"/>
              <a:gd name="connsiteY4" fmla="*/ 5462255 h 5657444"/>
              <a:gd name="connsiteX5" fmla="*/ 3760710 w 3865565"/>
              <a:gd name="connsiteY5" fmla="*/ 5502445 h 5657444"/>
              <a:gd name="connsiteX6" fmla="*/ 2835885 w 3865565"/>
              <a:gd name="connsiteY6" fmla="*/ 5657444 h 5657444"/>
              <a:gd name="connsiteX7" fmla="*/ 0 w 3865565"/>
              <a:gd name="connsiteY7" fmla="*/ 2825551 h 5657444"/>
              <a:gd name="connsiteX8" fmla="*/ 2632641 w 3865565"/>
              <a:gd name="connsiteY8" fmla="*/ 0 h 565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5565" h="5657444">
                <a:moveTo>
                  <a:pt x="2632641" y="0"/>
                </a:moveTo>
                <a:lnTo>
                  <a:pt x="3039129" y="0"/>
                </a:lnTo>
                <a:cubicBezTo>
                  <a:pt x="3315017" y="19820"/>
                  <a:pt x="3580980" y="79280"/>
                  <a:pt x="3830041" y="172187"/>
                </a:cubicBezTo>
                <a:lnTo>
                  <a:pt x="3865565" y="186581"/>
                </a:lnTo>
                <a:lnTo>
                  <a:pt x="3865565" y="5462255"/>
                </a:lnTo>
                <a:lnTo>
                  <a:pt x="3760710" y="5502445"/>
                </a:lnTo>
                <a:cubicBezTo>
                  <a:pt x="3470525" y="5602939"/>
                  <a:pt x="3159407" y="5657444"/>
                  <a:pt x="2835885" y="5657444"/>
                </a:cubicBezTo>
                <a:cubicBezTo>
                  <a:pt x="1270273" y="5657444"/>
                  <a:pt x="0" y="4388959"/>
                  <a:pt x="0" y="2825551"/>
                </a:cubicBezTo>
                <a:cubicBezTo>
                  <a:pt x="0" y="1328738"/>
                  <a:pt x="1162300" y="104650"/>
                  <a:pt x="2632641"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1548000">
            <a:noAutofit/>
          </a:bodyPr>
          <a:lstStyle>
            <a:lvl1pPr algn="ctr">
              <a:defRPr sz="1400">
                <a:solidFill>
                  <a:schemeClr val="bg1"/>
                </a:solidFill>
              </a:defRPr>
            </a:lvl1pPr>
          </a:lstStyle>
          <a:p>
            <a:r>
              <a:rPr lang="en-AU" sz="1400"/>
              <a:t>Click Icon to Add Image</a:t>
            </a:r>
            <a:endParaRPr lang="en-AU"/>
          </a:p>
        </p:txBody>
      </p:sp>
      <p:sp>
        <p:nvSpPr>
          <p:cNvPr id="9" name="Deakin Logo">
            <a:extLst>
              <a:ext uri="{FF2B5EF4-FFF2-40B4-BE49-F238E27FC236}">
                <a16:creationId xmlns:a16="http://schemas.microsoft.com/office/drawing/2014/main" id="{9017768F-8DC2-477F-9ECD-81F29364F3DD}"/>
              </a:ext>
              <a:ext uri="{C183D7F6-B498-43B3-948B-1728B52AA6E4}">
                <adec:decorative xmlns:adec="http://schemas.microsoft.com/office/drawing/2017/decorative" val="1"/>
              </a:ext>
            </a:extLst>
          </p:cNvPr>
          <p:cNvSpPr>
            <a:spLocks noGrp="1" noChangeAspect="1"/>
          </p:cNvSpPr>
          <p:nvPr>
            <p:ph type="body" sz="quarter" idx="19" hasCustomPrompt="1"/>
          </p:nvPr>
        </p:nvSpPr>
        <p:spPr>
          <a:xfrm>
            <a:off x="7476836" y="2579400"/>
            <a:ext cx="1699200" cy="1699200"/>
          </a:xfr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lnSpc>
                <a:spcPct val="100000"/>
              </a:lnSpc>
              <a:spcBef>
                <a:spcPts val="0"/>
              </a:spcBef>
              <a:spcAft>
                <a:spcPts val="0"/>
              </a:spcAft>
              <a:defRPr sz="200">
                <a:solidFill>
                  <a:schemeClr val="bg1"/>
                </a:solidFill>
              </a:defRPr>
            </a:lvl1pPr>
            <a:lvl2pPr>
              <a:spcBef>
                <a:spcPts val="0"/>
              </a:spcBef>
              <a:defRPr sz="200">
                <a:solidFill>
                  <a:schemeClr val="bg1"/>
                </a:solidFill>
              </a:defRPr>
            </a:lvl2pPr>
            <a:lvl3pPr marL="0" indent="0">
              <a:spcBef>
                <a:spcPts val="0"/>
              </a:spcBef>
              <a:buNone/>
              <a:defRPr sz="200">
                <a:solidFill>
                  <a:schemeClr val="bg1"/>
                </a:solidFill>
              </a:defRPr>
            </a:lvl3pPr>
            <a:lvl4pPr marL="0" indent="0">
              <a:spcBef>
                <a:spcPts val="0"/>
              </a:spcBef>
              <a:buNone/>
              <a:defRPr sz="200">
                <a:solidFill>
                  <a:schemeClr val="bg1"/>
                </a:solidFill>
              </a:defRPr>
            </a:lvl4pPr>
            <a:lvl5pPr marL="0">
              <a:spcBef>
                <a:spcPts val="0"/>
              </a:spcBef>
              <a:defRPr sz="200">
                <a:solidFill>
                  <a:schemeClr val="bg1"/>
                </a:solidFill>
              </a:defRPr>
            </a:lvl5pPr>
            <a:lvl6pPr>
              <a:spcBef>
                <a:spcPts val="0"/>
              </a:spcBef>
              <a:defRPr sz="200">
                <a:solidFill>
                  <a:schemeClr val="bg1"/>
                </a:solidFill>
              </a:defRPr>
            </a:lvl6pPr>
            <a:lvl7pPr>
              <a:spcBef>
                <a:spcPts val="0"/>
              </a:spcBef>
              <a:defRPr sz="200">
                <a:solidFill>
                  <a:schemeClr val="bg1"/>
                </a:solidFill>
              </a:defRPr>
            </a:lvl7pPr>
            <a:lvl8pPr>
              <a:spcBef>
                <a:spcPts val="0"/>
              </a:spcBef>
              <a:defRPr sz="200">
                <a:solidFill>
                  <a:schemeClr val="bg1"/>
                </a:solidFill>
              </a:defRPr>
            </a:lvl8pPr>
            <a:lvl9pPr>
              <a:spcBef>
                <a:spcPts val="0"/>
              </a:spcBef>
              <a:defRPr sz="200">
                <a:solidFill>
                  <a:schemeClr val="bg1"/>
                </a:solidFill>
              </a:defRPr>
            </a:lvl9pPr>
          </a:lstStyle>
          <a:p>
            <a:pPr lvl="0"/>
            <a:r>
              <a:rPr lang="en-US"/>
              <a:t>   </a:t>
            </a:r>
            <a:endParaRPr lang="en-AU"/>
          </a:p>
        </p:txBody>
      </p:sp>
      <p:sp>
        <p:nvSpPr>
          <p:cNvPr id="7" name="Footer/CRICOS">
            <a:extLst>
              <a:ext uri="{FF2B5EF4-FFF2-40B4-BE49-F238E27FC236}">
                <a16:creationId xmlns:a16="http://schemas.microsoft.com/office/drawing/2014/main" id="{6EFCEEB8-4D2F-44F5-A63F-B50B51740E38}"/>
              </a:ext>
              <a:ext uri="{C183D7F6-B498-43B3-948B-1728B52AA6E4}">
                <adec:decorative xmlns:adec="http://schemas.microsoft.com/office/drawing/2017/decorative" val="1"/>
              </a:ext>
            </a:extLst>
          </p:cNvPr>
          <p:cNvSpPr>
            <a:spLocks noGrp="1"/>
          </p:cNvSpPr>
          <p:nvPr>
            <p:ph type="ftr" sz="quarter" idx="21"/>
          </p:nvPr>
        </p:nvSpPr>
        <p:spPr/>
        <p:txBody>
          <a:bodyPr/>
          <a:lstStyle/>
          <a:p>
            <a:r>
              <a:rPr lang="en-AU"/>
              <a:t>Deakin University CRICOS Provider Code: 00113B</a:t>
            </a:r>
            <a:endParaRPr lang="en-GB"/>
          </a:p>
        </p:txBody>
      </p:sp>
      <p:pic>
        <p:nvPicPr>
          <p:cNvPr id="6" name="Picture 5">
            <a:extLst>
              <a:ext uri="{FF2B5EF4-FFF2-40B4-BE49-F238E27FC236}">
                <a16:creationId xmlns:a16="http://schemas.microsoft.com/office/drawing/2014/main" id="{0084DB15-3FA3-2593-1A2C-CC7CBBA06BC7}"/>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42456" y="5163894"/>
            <a:ext cx="1466846" cy="904085"/>
          </a:xfrm>
          <a:prstGeom prst="rect">
            <a:avLst/>
          </a:prstGeom>
        </p:spPr>
      </p:pic>
    </p:spTree>
    <p:extLst>
      <p:ext uri="{BB962C8B-B14F-4D97-AF65-F5344CB8AC3E}">
        <p14:creationId xmlns:p14="http://schemas.microsoft.com/office/powerpoint/2010/main" val="150920157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A">
    <p:bg>
      <p:bgPr>
        <a:solidFill>
          <a:schemeClr val="accent6"/>
        </a:solidFill>
        <a:effectLst/>
      </p:bgPr>
    </p:bg>
    <p:spTree>
      <p:nvGrpSpPr>
        <p:cNvPr id="1" name=""/>
        <p:cNvGrpSpPr/>
        <p:nvPr/>
      </p:nvGrpSpPr>
      <p:grpSpPr>
        <a:xfrm>
          <a:off x="0" y="0"/>
          <a:ext cx="0" cy="0"/>
          <a:chOff x="0" y="0"/>
          <a:chExt cx="0" cy="0"/>
        </a:xfrm>
      </p:grpSpPr>
      <p:sp>
        <p:nvSpPr>
          <p:cNvPr id="2" name="Header Graphic">
            <a:extLst>
              <a:ext uri="{FF2B5EF4-FFF2-40B4-BE49-F238E27FC236}">
                <a16:creationId xmlns:a16="http://schemas.microsoft.com/office/drawing/2014/main" id="{FC0E3F83-6232-6777-6878-1410BCCAB77A}"/>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0" name="Title">
            <a:extLst>
              <a:ext uri="{FF2B5EF4-FFF2-40B4-BE49-F238E27FC236}">
                <a16:creationId xmlns:a16="http://schemas.microsoft.com/office/drawing/2014/main" id="{53B47CD2-6346-4729-B2F9-F7FD2F4CCD4C}"/>
              </a:ext>
            </a:extLst>
          </p:cNvPr>
          <p:cNvSpPr>
            <a:spLocks noGrp="1"/>
          </p:cNvSpPr>
          <p:nvPr>
            <p:ph type="title" hasCustomPrompt="1"/>
          </p:nvPr>
        </p:nvSpPr>
        <p:spPr/>
        <p:txBody>
          <a:bodyPr/>
          <a:lstStyle>
            <a:lvl1pPr>
              <a:defRPr/>
            </a:lvl1pPr>
          </a:lstStyle>
          <a:p>
            <a:r>
              <a:rPr lang="en-US"/>
              <a:t>Click to add title</a:t>
            </a:r>
            <a:endParaRPr lang="en-AU"/>
          </a:p>
        </p:txBody>
      </p:sp>
      <p:sp>
        <p:nvSpPr>
          <p:cNvPr id="6" name="Body copy text">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490538" y="1758950"/>
            <a:ext cx="10193790" cy="3974666"/>
          </a:xfrm>
        </p:spPr>
        <p:txBody>
          <a:bodyPr/>
          <a:lstStyle>
            <a:lvl1pPr marL="0" marR="0" indent="0" algn="l" defTabSz="914400" rtl="0" eaLnBrk="1" fontAlgn="auto" latinLnBrk="0" hangingPunct="1">
              <a:lnSpc>
                <a:spcPct val="90000"/>
              </a:lnSpc>
              <a:spcBef>
                <a:spcPts val="1000"/>
              </a:spcBef>
              <a:spcAft>
                <a:spcPts val="240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2400"/>
              </a:spcAft>
              <a:buClrTx/>
              <a:buSzTx/>
              <a:buFont typeface="Arial" panose="020B0604020202020204" pitchFamily="34" charset="0"/>
              <a:buNone/>
              <a:tabLst/>
              <a:defRPr/>
            </a:pPr>
            <a:r>
              <a:rPr lang="en-US"/>
              <a:t>Click on the relevant icon at the </a:t>
            </a:r>
            <a:r>
              <a:rPr lang="en-US" err="1"/>
              <a:t>centre</a:t>
            </a:r>
            <a:r>
              <a:rPr lang="en-US"/>
              <a:t> of the placeholder to add: Text / Table / Chart / SmartArt / Image / Media. There are five type styles in the template, available as List Levels. Press the Increase / Decrease button in the paragraph section of the home ribbon to move through the style</a:t>
            </a:r>
          </a:p>
        </p:txBody>
      </p:sp>
      <p:sp>
        <p:nvSpPr>
          <p:cNvPr id="9" name="Slide Number">
            <a:extLst>
              <a:ext uri="{FF2B5EF4-FFF2-40B4-BE49-F238E27FC236}">
                <a16:creationId xmlns:a16="http://schemas.microsoft.com/office/drawing/2014/main" id="{7814B30D-1FBE-48C6-9B85-8BC45A0F8B00}"/>
              </a:ext>
            </a:extLst>
          </p:cNvPr>
          <p:cNvSpPr>
            <a:spLocks noGrp="1"/>
          </p:cNvSpPr>
          <p:nvPr>
            <p:ph type="sldNum" sz="quarter" idx="15"/>
          </p:nvPr>
        </p:nvSpPr>
        <p:spPr/>
        <p:txBody>
          <a:bodyPr/>
          <a:lstStyle/>
          <a:p>
            <a:fld id="{F5AEA0E0-5CC6-4BD0-905C-A0021E419432}" type="slidenum">
              <a:rPr lang="en-GB" smtClean="0"/>
              <a:pPr/>
              <a:t>‹#›</a:t>
            </a:fld>
            <a:endParaRPr lang="en-GB"/>
          </a:p>
        </p:txBody>
      </p:sp>
      <p:sp>
        <p:nvSpPr>
          <p:cNvPr id="7" name="Date">
            <a:extLst>
              <a:ext uri="{FF2B5EF4-FFF2-40B4-BE49-F238E27FC236}">
                <a16:creationId xmlns:a16="http://schemas.microsoft.com/office/drawing/2014/main" id="{525411B8-8699-438A-A167-1C3A919F93C0}"/>
              </a:ext>
            </a:extLst>
          </p:cNvPr>
          <p:cNvSpPr>
            <a:spLocks noGrp="1"/>
          </p:cNvSpPr>
          <p:nvPr>
            <p:ph type="dt" sz="half" idx="13"/>
          </p:nvPr>
        </p:nvSpPr>
        <p:spPr/>
        <p:txBody>
          <a:bodyPr/>
          <a:lstStyle/>
          <a:p>
            <a:endParaRPr lang="en-GB"/>
          </a:p>
        </p:txBody>
      </p:sp>
      <p:sp>
        <p:nvSpPr>
          <p:cNvPr id="8" name="Footer/CRICOS">
            <a:extLst>
              <a:ext uri="{FF2B5EF4-FFF2-40B4-BE49-F238E27FC236}">
                <a16:creationId xmlns:a16="http://schemas.microsoft.com/office/drawing/2014/main" id="{C413938E-3E52-47DF-B2F9-CF3BC807B50D}"/>
              </a:ext>
            </a:extLst>
          </p:cNvPr>
          <p:cNvSpPr>
            <a:spLocks noGrp="1"/>
          </p:cNvSpPr>
          <p:nvPr>
            <p:ph type="ftr" sz="quarter" idx="14"/>
          </p:nvPr>
        </p:nvSpPr>
        <p:spPr/>
        <p:txBody>
          <a:bodyPr/>
          <a:lstStyle/>
          <a:p>
            <a:r>
              <a:rPr lang="en-AU"/>
              <a:t>Deakin University CRICOS Provider Code: 00113B</a:t>
            </a:r>
            <a:endParaRPr lang="en-GB"/>
          </a:p>
        </p:txBody>
      </p:sp>
      <p:grpSp>
        <p:nvGrpSpPr>
          <p:cNvPr id="3" name="Group 2">
            <a:extLst>
              <a:ext uri="{FF2B5EF4-FFF2-40B4-BE49-F238E27FC236}">
                <a16:creationId xmlns:a16="http://schemas.microsoft.com/office/drawing/2014/main" id="{DF81674C-EC93-FE31-9CCF-25D94D876523}"/>
              </a:ext>
            </a:extLst>
          </p:cNvPr>
          <p:cNvGrpSpPr>
            <a:grpSpLocks noChangeAspect="1"/>
          </p:cNvGrpSpPr>
          <p:nvPr userDrawn="1"/>
        </p:nvGrpSpPr>
        <p:grpSpPr>
          <a:xfrm>
            <a:off x="8837248" y="95535"/>
            <a:ext cx="3262744" cy="379031"/>
            <a:chOff x="346551" y="5827675"/>
            <a:chExt cx="5749448" cy="667910"/>
          </a:xfrm>
        </p:grpSpPr>
        <p:pic>
          <p:nvPicPr>
            <p:cNvPr id="4" name="Picture 3">
              <a:extLst>
                <a:ext uri="{FF2B5EF4-FFF2-40B4-BE49-F238E27FC236}">
                  <a16:creationId xmlns:a16="http://schemas.microsoft.com/office/drawing/2014/main" id="{9A195B18-34B2-197C-B4FD-F1E4653CF6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5" name="Picture 4" descr="A colorful fingerprint on a black background&#10;&#10;Description automatically generated">
              <a:extLst>
                <a:ext uri="{FF2B5EF4-FFF2-40B4-BE49-F238E27FC236}">
                  <a16:creationId xmlns:a16="http://schemas.microsoft.com/office/drawing/2014/main" id="{7A4037A7-7A89-6D54-BA39-344556B911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1" name="Picture 10" descr="A colorful fingerprint on a black background&#10;&#10;Description automatically generated">
              <a:extLst>
                <a:ext uri="{FF2B5EF4-FFF2-40B4-BE49-F238E27FC236}">
                  <a16:creationId xmlns:a16="http://schemas.microsoft.com/office/drawing/2014/main" id="{8DF59306-9A21-A406-3BD0-1659AE1D88A2}"/>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2" name="Picture 11">
              <a:extLst>
                <a:ext uri="{FF2B5EF4-FFF2-40B4-BE49-F238E27FC236}">
                  <a16:creationId xmlns:a16="http://schemas.microsoft.com/office/drawing/2014/main" id="{8ACA6357-5D58-6942-5156-B33FC24ADBE7}"/>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3148496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 Three Box A">
    <p:bg>
      <p:bgPr>
        <a:solidFill>
          <a:schemeClr val="accent6"/>
        </a:solidFill>
        <a:effectLst/>
      </p:bgPr>
    </p:bg>
    <p:spTree>
      <p:nvGrpSpPr>
        <p:cNvPr id="1" name=""/>
        <p:cNvGrpSpPr/>
        <p:nvPr/>
      </p:nvGrpSpPr>
      <p:grpSpPr>
        <a:xfrm>
          <a:off x="0" y="0"/>
          <a:ext cx="0" cy="0"/>
          <a:chOff x="0" y="0"/>
          <a:chExt cx="0" cy="0"/>
        </a:xfrm>
      </p:grpSpPr>
      <p:sp>
        <p:nvSpPr>
          <p:cNvPr id="3" name="Header Graphic">
            <a:extLst>
              <a:ext uri="{FF2B5EF4-FFF2-40B4-BE49-F238E27FC236}">
                <a16:creationId xmlns:a16="http://schemas.microsoft.com/office/drawing/2014/main" id="{C814815E-F934-1829-240F-7161CA43A5E7}"/>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p:cNvSpPr>
            <a:spLocks noGrp="1"/>
          </p:cNvSpPr>
          <p:nvPr>
            <p:ph type="title" hasCustomPrompt="1"/>
          </p:nvPr>
        </p:nvSpPr>
        <p:spPr/>
        <p:txBody>
          <a:bodyPr/>
          <a:lstStyle>
            <a:lvl1pPr>
              <a:defRPr>
                <a:solidFill>
                  <a:schemeClr val="bg1"/>
                </a:solidFill>
              </a:defRPr>
            </a:lvl1pPr>
          </a:lstStyle>
          <a:p>
            <a:r>
              <a:rPr lang="en-US"/>
              <a:t>Click to add title</a:t>
            </a:r>
            <a:endParaRPr lang="en-GB"/>
          </a:p>
        </p:txBody>
      </p:sp>
      <p:sp>
        <p:nvSpPr>
          <p:cNvPr id="8" name="Body copy column 1"/>
          <p:cNvSpPr>
            <a:spLocks noGrp="1"/>
          </p:cNvSpPr>
          <p:nvPr>
            <p:ph type="body" sz="quarter" idx="13" hasCustomPrompt="1"/>
          </p:nvPr>
        </p:nvSpPr>
        <p:spPr>
          <a:xfrm>
            <a:off x="434975" y="1866899"/>
            <a:ext cx="2879725"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9" name="Body copy column 2">
            <a:extLst>
              <a:ext uri="{FF2B5EF4-FFF2-40B4-BE49-F238E27FC236}">
                <a16:creationId xmlns:a16="http://schemas.microsoft.com/office/drawing/2014/main" id="{31550AFC-90F7-4DB2-BCDA-549CDDC409A4}"/>
              </a:ext>
            </a:extLst>
          </p:cNvPr>
          <p:cNvSpPr>
            <a:spLocks noGrp="1"/>
          </p:cNvSpPr>
          <p:nvPr>
            <p:ph type="body" sz="quarter" idx="14" hasCustomPrompt="1"/>
          </p:nvPr>
        </p:nvSpPr>
        <p:spPr>
          <a:xfrm>
            <a:off x="3502025" y="1866899"/>
            <a:ext cx="2879725"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10" name="Body copy column 3">
            <a:extLst>
              <a:ext uri="{FF2B5EF4-FFF2-40B4-BE49-F238E27FC236}">
                <a16:creationId xmlns:a16="http://schemas.microsoft.com/office/drawing/2014/main" id="{853CAFBE-951E-4246-BA1D-725A804EE618}"/>
              </a:ext>
            </a:extLst>
          </p:cNvPr>
          <p:cNvSpPr>
            <a:spLocks noGrp="1"/>
          </p:cNvSpPr>
          <p:nvPr>
            <p:ph type="body" sz="quarter" idx="15" hasCustomPrompt="1"/>
          </p:nvPr>
        </p:nvSpPr>
        <p:spPr>
          <a:xfrm>
            <a:off x="6569075" y="1866899"/>
            <a:ext cx="2879725"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15" name="Date Placeholder 14">
            <a:extLst>
              <a:ext uri="{FF2B5EF4-FFF2-40B4-BE49-F238E27FC236}">
                <a16:creationId xmlns:a16="http://schemas.microsoft.com/office/drawing/2014/main" id="{CA1E50F7-78E3-4560-860D-C88FE5AAD0DA}"/>
              </a:ext>
            </a:extLst>
          </p:cNvPr>
          <p:cNvSpPr>
            <a:spLocks noGrp="1"/>
          </p:cNvSpPr>
          <p:nvPr>
            <p:ph type="dt" sz="half" idx="16"/>
          </p:nvPr>
        </p:nvSpPr>
        <p:spPr/>
        <p:txBody>
          <a:bodyPr/>
          <a:lstStyle/>
          <a:p>
            <a:endParaRPr lang="en-GB"/>
          </a:p>
        </p:txBody>
      </p:sp>
      <p:sp>
        <p:nvSpPr>
          <p:cNvPr id="16" name="Footer Placeholder 15">
            <a:extLst>
              <a:ext uri="{FF2B5EF4-FFF2-40B4-BE49-F238E27FC236}">
                <a16:creationId xmlns:a16="http://schemas.microsoft.com/office/drawing/2014/main" id="{3DA20A5F-1EBA-5E69-C776-011A6FC61BB1}"/>
              </a:ext>
            </a:extLst>
          </p:cNvPr>
          <p:cNvSpPr>
            <a:spLocks noGrp="1"/>
          </p:cNvSpPr>
          <p:nvPr>
            <p:ph type="ftr" sz="quarter" idx="17"/>
          </p:nvPr>
        </p:nvSpPr>
        <p:spPr/>
        <p:txBody>
          <a:bodyPr/>
          <a:lstStyle/>
          <a:p>
            <a:r>
              <a:rPr lang="en-AU"/>
              <a:t>Deakin University CRICOS Provider Code: 00113B</a:t>
            </a:r>
            <a:endParaRPr lang="en-GB"/>
          </a:p>
        </p:txBody>
      </p:sp>
      <p:sp>
        <p:nvSpPr>
          <p:cNvPr id="17" name="Slide Number Placeholder 16">
            <a:extLst>
              <a:ext uri="{FF2B5EF4-FFF2-40B4-BE49-F238E27FC236}">
                <a16:creationId xmlns:a16="http://schemas.microsoft.com/office/drawing/2014/main" id="{9F66E3F3-BBE8-1FCE-1605-01AB3410D9A7}"/>
              </a:ext>
            </a:extLst>
          </p:cNvPr>
          <p:cNvSpPr>
            <a:spLocks noGrp="1"/>
          </p:cNvSpPr>
          <p:nvPr>
            <p:ph type="sldNum" sz="quarter" idx="18"/>
          </p:nvPr>
        </p:nvSpPr>
        <p:spPr/>
        <p:txBody>
          <a:bodyPr/>
          <a:lstStyle/>
          <a:p>
            <a:fld id="{F5AEA0E0-5CC6-4BD0-905C-A0021E419432}" type="slidenum">
              <a:rPr lang="en-GB" smtClean="0"/>
              <a:pPr/>
              <a:t>‹#›</a:t>
            </a:fld>
            <a:endParaRPr lang="en-GB"/>
          </a:p>
        </p:txBody>
      </p:sp>
      <p:grpSp>
        <p:nvGrpSpPr>
          <p:cNvPr id="4" name="Group 3">
            <a:extLst>
              <a:ext uri="{FF2B5EF4-FFF2-40B4-BE49-F238E27FC236}">
                <a16:creationId xmlns:a16="http://schemas.microsoft.com/office/drawing/2014/main" id="{174D9F95-1C55-1819-DEF3-5C28CDE11404}"/>
              </a:ext>
            </a:extLst>
          </p:cNvPr>
          <p:cNvGrpSpPr>
            <a:grpSpLocks noChangeAspect="1"/>
          </p:cNvGrpSpPr>
          <p:nvPr userDrawn="1"/>
        </p:nvGrpSpPr>
        <p:grpSpPr>
          <a:xfrm>
            <a:off x="8837248" y="95535"/>
            <a:ext cx="3262744" cy="379031"/>
            <a:chOff x="346551" y="5827675"/>
            <a:chExt cx="5749448" cy="667910"/>
          </a:xfrm>
        </p:grpSpPr>
        <p:pic>
          <p:nvPicPr>
            <p:cNvPr id="5" name="Picture 4">
              <a:extLst>
                <a:ext uri="{FF2B5EF4-FFF2-40B4-BE49-F238E27FC236}">
                  <a16:creationId xmlns:a16="http://schemas.microsoft.com/office/drawing/2014/main" id="{7F1593D0-8685-AE14-60B7-39DAB8703C3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6" name="Picture 5" descr="A colorful fingerprint on a black background&#10;&#10;Description automatically generated">
              <a:extLst>
                <a:ext uri="{FF2B5EF4-FFF2-40B4-BE49-F238E27FC236}">
                  <a16:creationId xmlns:a16="http://schemas.microsoft.com/office/drawing/2014/main" id="{A829EC5D-24A6-ED36-9BF9-AA5E8140799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7" name="Picture 6" descr="A colorful fingerprint on a black background&#10;&#10;Description automatically generated">
              <a:extLst>
                <a:ext uri="{FF2B5EF4-FFF2-40B4-BE49-F238E27FC236}">
                  <a16:creationId xmlns:a16="http://schemas.microsoft.com/office/drawing/2014/main" id="{E3128072-734D-F911-5E75-9A6EC2D5625C}"/>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1" name="Picture 10">
              <a:extLst>
                <a:ext uri="{FF2B5EF4-FFF2-40B4-BE49-F238E27FC236}">
                  <a16:creationId xmlns:a16="http://schemas.microsoft.com/office/drawing/2014/main" id="{553AA7D3-D816-69D3-1AC2-78C1CE3F418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2903625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Text - One Box A">
    <p:bg>
      <p:bgPr>
        <a:solidFill>
          <a:schemeClr val="accent6"/>
        </a:solidFill>
        <a:effectLst/>
      </p:bgPr>
    </p:bg>
    <p:spTree>
      <p:nvGrpSpPr>
        <p:cNvPr id="1" name=""/>
        <p:cNvGrpSpPr/>
        <p:nvPr/>
      </p:nvGrpSpPr>
      <p:grpSpPr>
        <a:xfrm>
          <a:off x="0" y="0"/>
          <a:ext cx="0" cy="0"/>
          <a:chOff x="0" y="0"/>
          <a:chExt cx="0" cy="0"/>
        </a:xfrm>
      </p:grpSpPr>
      <p:sp>
        <p:nvSpPr>
          <p:cNvPr id="3" name="Header Graphic">
            <a:extLst>
              <a:ext uri="{FF2B5EF4-FFF2-40B4-BE49-F238E27FC236}">
                <a16:creationId xmlns:a16="http://schemas.microsoft.com/office/drawing/2014/main" id="{C814815E-F934-1829-240F-7161CA43A5E7}"/>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p:cNvSpPr>
            <a:spLocks noGrp="1"/>
          </p:cNvSpPr>
          <p:nvPr>
            <p:ph type="title" hasCustomPrompt="1"/>
          </p:nvPr>
        </p:nvSpPr>
        <p:spPr/>
        <p:txBody>
          <a:bodyPr/>
          <a:lstStyle>
            <a:lvl1pPr>
              <a:defRPr>
                <a:solidFill>
                  <a:schemeClr val="bg1"/>
                </a:solidFill>
              </a:defRPr>
            </a:lvl1pPr>
          </a:lstStyle>
          <a:p>
            <a:r>
              <a:rPr lang="en-US"/>
              <a:t>Click to add title</a:t>
            </a:r>
            <a:endParaRPr lang="en-GB"/>
          </a:p>
        </p:txBody>
      </p:sp>
      <p:sp>
        <p:nvSpPr>
          <p:cNvPr id="15" name="Body copy column 1">
            <a:extLst>
              <a:ext uri="{FF2B5EF4-FFF2-40B4-BE49-F238E27FC236}">
                <a16:creationId xmlns:a16="http://schemas.microsoft.com/office/drawing/2014/main" id="{67B240B4-0E14-3C4F-A3F0-61005681CA75}"/>
              </a:ext>
            </a:extLst>
          </p:cNvPr>
          <p:cNvSpPr>
            <a:spLocks noGrp="1"/>
          </p:cNvSpPr>
          <p:nvPr>
            <p:ph type="body" sz="quarter" idx="13" hasCustomPrompt="1"/>
          </p:nvPr>
        </p:nvSpPr>
        <p:spPr>
          <a:xfrm>
            <a:off x="434975" y="1866899"/>
            <a:ext cx="8334336"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9" name="Date Placeholder 8">
            <a:extLst>
              <a:ext uri="{FF2B5EF4-FFF2-40B4-BE49-F238E27FC236}">
                <a16:creationId xmlns:a16="http://schemas.microsoft.com/office/drawing/2014/main" id="{9B5AC1CB-9348-E951-EC96-2F6283C3AD58}"/>
              </a:ext>
            </a:extLst>
          </p:cNvPr>
          <p:cNvSpPr>
            <a:spLocks noGrp="1"/>
          </p:cNvSpPr>
          <p:nvPr>
            <p:ph type="dt" sz="half" idx="14"/>
          </p:nvPr>
        </p:nvSpPr>
        <p:spPr/>
        <p:txBody>
          <a:bodyPr/>
          <a:lstStyle/>
          <a:p>
            <a:endParaRPr lang="en-GB"/>
          </a:p>
        </p:txBody>
      </p:sp>
      <p:sp>
        <p:nvSpPr>
          <p:cNvPr id="10" name="Footer Placeholder 9">
            <a:extLst>
              <a:ext uri="{FF2B5EF4-FFF2-40B4-BE49-F238E27FC236}">
                <a16:creationId xmlns:a16="http://schemas.microsoft.com/office/drawing/2014/main" id="{630C5492-B62D-1B4A-EA3A-BDD215680CB4}"/>
              </a:ext>
            </a:extLst>
          </p:cNvPr>
          <p:cNvSpPr>
            <a:spLocks noGrp="1"/>
          </p:cNvSpPr>
          <p:nvPr>
            <p:ph type="ftr" sz="quarter" idx="15"/>
          </p:nvPr>
        </p:nvSpPr>
        <p:spPr/>
        <p:txBody>
          <a:bodyPr/>
          <a:lstStyle/>
          <a:p>
            <a:r>
              <a:rPr lang="en-AU"/>
              <a:t>Deakin University CRICOS Provider Code: 00113B</a:t>
            </a:r>
            <a:endParaRPr lang="en-GB"/>
          </a:p>
        </p:txBody>
      </p:sp>
      <p:sp>
        <p:nvSpPr>
          <p:cNvPr id="12" name="Slide Number Placeholder 11">
            <a:extLst>
              <a:ext uri="{FF2B5EF4-FFF2-40B4-BE49-F238E27FC236}">
                <a16:creationId xmlns:a16="http://schemas.microsoft.com/office/drawing/2014/main" id="{2DF2B8CB-72AC-B5B5-AE26-F4DFDB1E372B}"/>
              </a:ext>
            </a:extLst>
          </p:cNvPr>
          <p:cNvSpPr>
            <a:spLocks noGrp="1"/>
          </p:cNvSpPr>
          <p:nvPr>
            <p:ph type="sldNum" sz="quarter" idx="16"/>
          </p:nvPr>
        </p:nvSpPr>
        <p:spPr/>
        <p:txBody>
          <a:bodyPr/>
          <a:lstStyle/>
          <a:p>
            <a:fld id="{F5AEA0E0-5CC6-4BD0-905C-A0021E419432}" type="slidenum">
              <a:rPr lang="en-GB" smtClean="0"/>
              <a:pPr/>
              <a:t>‹#›</a:t>
            </a:fld>
            <a:endParaRPr lang="en-GB"/>
          </a:p>
        </p:txBody>
      </p:sp>
      <p:grpSp>
        <p:nvGrpSpPr>
          <p:cNvPr id="4" name="Group 3">
            <a:extLst>
              <a:ext uri="{FF2B5EF4-FFF2-40B4-BE49-F238E27FC236}">
                <a16:creationId xmlns:a16="http://schemas.microsoft.com/office/drawing/2014/main" id="{F0872D9B-E9BB-9CF3-59CF-91CCA97AD0AF}"/>
              </a:ext>
            </a:extLst>
          </p:cNvPr>
          <p:cNvGrpSpPr>
            <a:grpSpLocks noChangeAspect="1"/>
          </p:cNvGrpSpPr>
          <p:nvPr userDrawn="1"/>
        </p:nvGrpSpPr>
        <p:grpSpPr>
          <a:xfrm>
            <a:off x="8837248" y="95535"/>
            <a:ext cx="3262744" cy="379031"/>
            <a:chOff x="346551" y="5827675"/>
            <a:chExt cx="5749448" cy="667910"/>
          </a:xfrm>
        </p:grpSpPr>
        <p:pic>
          <p:nvPicPr>
            <p:cNvPr id="5" name="Picture 4">
              <a:extLst>
                <a:ext uri="{FF2B5EF4-FFF2-40B4-BE49-F238E27FC236}">
                  <a16:creationId xmlns:a16="http://schemas.microsoft.com/office/drawing/2014/main" id="{C2A8AF43-BA5A-3F54-9C22-042CC9BF7AB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6" name="Picture 5" descr="A colorful fingerprint on a black background&#10;&#10;Description automatically generated">
              <a:extLst>
                <a:ext uri="{FF2B5EF4-FFF2-40B4-BE49-F238E27FC236}">
                  <a16:creationId xmlns:a16="http://schemas.microsoft.com/office/drawing/2014/main" id="{18BE8D8C-8569-62F3-5E1B-C7B83A0B29D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7" name="Picture 6" descr="A colorful fingerprint on a black background&#10;&#10;Description automatically generated">
              <a:extLst>
                <a:ext uri="{FF2B5EF4-FFF2-40B4-BE49-F238E27FC236}">
                  <a16:creationId xmlns:a16="http://schemas.microsoft.com/office/drawing/2014/main" id="{6BFABE83-E198-1EC3-BD49-BA32FB39DF30}"/>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8" name="Picture 7">
              <a:extLst>
                <a:ext uri="{FF2B5EF4-FFF2-40B4-BE49-F238E27FC236}">
                  <a16:creationId xmlns:a16="http://schemas.microsoft.com/office/drawing/2014/main" id="{0228A2A3-33DB-2D2A-61BB-CEC3084AB712}"/>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3164160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 Two Box A">
    <p:bg>
      <p:bgPr>
        <a:solidFill>
          <a:schemeClr val="accent6"/>
        </a:solidFill>
        <a:effectLst/>
      </p:bgPr>
    </p:bg>
    <p:spTree>
      <p:nvGrpSpPr>
        <p:cNvPr id="1" name=""/>
        <p:cNvGrpSpPr/>
        <p:nvPr/>
      </p:nvGrpSpPr>
      <p:grpSpPr>
        <a:xfrm>
          <a:off x="0" y="0"/>
          <a:ext cx="0" cy="0"/>
          <a:chOff x="0" y="0"/>
          <a:chExt cx="0" cy="0"/>
        </a:xfrm>
      </p:grpSpPr>
      <p:sp>
        <p:nvSpPr>
          <p:cNvPr id="3" name="Header Graphic">
            <a:extLst>
              <a:ext uri="{FF2B5EF4-FFF2-40B4-BE49-F238E27FC236}">
                <a16:creationId xmlns:a16="http://schemas.microsoft.com/office/drawing/2014/main" id="{1FA59B5F-4434-A4E0-5030-86A6CFEEAD8E}"/>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p:cNvSpPr>
            <a:spLocks noGrp="1"/>
          </p:cNvSpPr>
          <p:nvPr>
            <p:ph type="title" hasCustomPrompt="1"/>
          </p:nvPr>
        </p:nvSpPr>
        <p:spPr/>
        <p:txBody>
          <a:bodyPr/>
          <a:lstStyle>
            <a:lvl1pPr>
              <a:defRPr/>
            </a:lvl1pPr>
          </a:lstStyle>
          <a:p>
            <a:r>
              <a:rPr lang="en-US"/>
              <a:t>Click to add title</a:t>
            </a:r>
            <a:endParaRPr lang="en-GB"/>
          </a:p>
        </p:txBody>
      </p:sp>
      <p:sp>
        <p:nvSpPr>
          <p:cNvPr id="8" name="Body copy column 1"/>
          <p:cNvSpPr>
            <a:spLocks noGrp="1"/>
          </p:cNvSpPr>
          <p:nvPr>
            <p:ph type="body" sz="quarter" idx="13" hasCustomPrompt="1"/>
          </p:nvPr>
        </p:nvSpPr>
        <p:spPr>
          <a:xfrm>
            <a:off x="434975" y="1866899"/>
            <a:ext cx="4060825"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9" name="Body copy column 2">
            <a:extLst>
              <a:ext uri="{FF2B5EF4-FFF2-40B4-BE49-F238E27FC236}">
                <a16:creationId xmlns:a16="http://schemas.microsoft.com/office/drawing/2014/main" id="{31550AFC-90F7-4DB2-BCDA-549CDDC409A4}"/>
              </a:ext>
            </a:extLst>
          </p:cNvPr>
          <p:cNvSpPr>
            <a:spLocks noGrp="1"/>
          </p:cNvSpPr>
          <p:nvPr>
            <p:ph type="body" sz="quarter" idx="14" hasCustomPrompt="1"/>
          </p:nvPr>
        </p:nvSpPr>
        <p:spPr>
          <a:xfrm>
            <a:off x="4820285" y="1866899"/>
            <a:ext cx="3949027"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4" name="Date Placeholder 3">
            <a:extLst>
              <a:ext uri="{FF2B5EF4-FFF2-40B4-BE49-F238E27FC236}">
                <a16:creationId xmlns:a16="http://schemas.microsoft.com/office/drawing/2014/main" id="{1E9224E2-7C4F-FD44-B864-77777E4E0C6D}"/>
              </a:ext>
            </a:extLst>
          </p:cNvPr>
          <p:cNvSpPr>
            <a:spLocks noGrp="1"/>
          </p:cNvSpPr>
          <p:nvPr>
            <p:ph type="dt" sz="half" idx="15"/>
          </p:nvPr>
        </p:nvSpPr>
        <p:spPr/>
        <p:txBody>
          <a:bodyPr/>
          <a:lstStyle/>
          <a:p>
            <a:endParaRPr lang="en-GB"/>
          </a:p>
        </p:txBody>
      </p:sp>
      <p:sp>
        <p:nvSpPr>
          <p:cNvPr id="5" name="Footer Placeholder 4">
            <a:extLst>
              <a:ext uri="{FF2B5EF4-FFF2-40B4-BE49-F238E27FC236}">
                <a16:creationId xmlns:a16="http://schemas.microsoft.com/office/drawing/2014/main" id="{A3DBB091-0DAF-96BC-BC4F-258CD7CCDAAF}"/>
              </a:ext>
            </a:extLst>
          </p:cNvPr>
          <p:cNvSpPr>
            <a:spLocks noGrp="1"/>
          </p:cNvSpPr>
          <p:nvPr>
            <p:ph type="ftr" sz="quarter" idx="16"/>
          </p:nvPr>
        </p:nvSpPr>
        <p:spPr/>
        <p:txBody>
          <a:bodyPr/>
          <a:lstStyle/>
          <a:p>
            <a:r>
              <a:rPr lang="en-AU"/>
              <a:t>Deakin University CRICOS Provider Code: 00113B</a:t>
            </a:r>
            <a:endParaRPr lang="en-GB"/>
          </a:p>
        </p:txBody>
      </p:sp>
      <p:sp>
        <p:nvSpPr>
          <p:cNvPr id="11" name="Slide Number Placeholder 10">
            <a:extLst>
              <a:ext uri="{FF2B5EF4-FFF2-40B4-BE49-F238E27FC236}">
                <a16:creationId xmlns:a16="http://schemas.microsoft.com/office/drawing/2014/main" id="{781D657C-5745-1F79-19A2-F43AB4218049}"/>
              </a:ext>
            </a:extLst>
          </p:cNvPr>
          <p:cNvSpPr>
            <a:spLocks noGrp="1"/>
          </p:cNvSpPr>
          <p:nvPr>
            <p:ph type="sldNum" sz="quarter" idx="17"/>
          </p:nvPr>
        </p:nvSpPr>
        <p:spPr/>
        <p:txBody>
          <a:bodyPr/>
          <a:lstStyle/>
          <a:p>
            <a:fld id="{F5AEA0E0-5CC6-4BD0-905C-A0021E419432}" type="slidenum">
              <a:rPr lang="en-GB" smtClean="0"/>
              <a:pPr/>
              <a:t>‹#›</a:t>
            </a:fld>
            <a:endParaRPr lang="en-GB"/>
          </a:p>
        </p:txBody>
      </p:sp>
      <p:grpSp>
        <p:nvGrpSpPr>
          <p:cNvPr id="14" name="Group 13">
            <a:extLst>
              <a:ext uri="{FF2B5EF4-FFF2-40B4-BE49-F238E27FC236}">
                <a16:creationId xmlns:a16="http://schemas.microsoft.com/office/drawing/2014/main" id="{D321D4DE-4BBE-63EB-4CD2-820356276C04}"/>
              </a:ext>
            </a:extLst>
          </p:cNvPr>
          <p:cNvGrpSpPr>
            <a:grpSpLocks noChangeAspect="1"/>
          </p:cNvGrpSpPr>
          <p:nvPr userDrawn="1"/>
        </p:nvGrpSpPr>
        <p:grpSpPr>
          <a:xfrm>
            <a:off x="8837248" y="95535"/>
            <a:ext cx="3262744" cy="379031"/>
            <a:chOff x="346551" y="5827675"/>
            <a:chExt cx="5749448" cy="667910"/>
          </a:xfrm>
        </p:grpSpPr>
        <p:pic>
          <p:nvPicPr>
            <p:cNvPr id="15" name="Picture 14">
              <a:extLst>
                <a:ext uri="{FF2B5EF4-FFF2-40B4-BE49-F238E27FC236}">
                  <a16:creationId xmlns:a16="http://schemas.microsoft.com/office/drawing/2014/main" id="{72FDF3B4-FFC5-4183-80B9-231F1A7781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16" name="Picture 15" descr="A colorful fingerprint on a black background&#10;&#10;Description automatically generated">
              <a:extLst>
                <a:ext uri="{FF2B5EF4-FFF2-40B4-BE49-F238E27FC236}">
                  <a16:creationId xmlns:a16="http://schemas.microsoft.com/office/drawing/2014/main" id="{2C08ED4C-2CFB-B22A-D6AD-68FF0A9FBC3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7" name="Picture 16" descr="A colorful fingerprint on a black background&#10;&#10;Description automatically generated">
              <a:extLst>
                <a:ext uri="{FF2B5EF4-FFF2-40B4-BE49-F238E27FC236}">
                  <a16:creationId xmlns:a16="http://schemas.microsoft.com/office/drawing/2014/main" id="{4066B939-CE82-8982-55A9-852B642A762D}"/>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8" name="Picture 17">
              <a:extLst>
                <a:ext uri="{FF2B5EF4-FFF2-40B4-BE49-F238E27FC236}">
                  <a16:creationId xmlns:a16="http://schemas.microsoft.com/office/drawing/2014/main" id="{0FCC633C-6B68-0EEC-81CD-0DFF5F8F8817}"/>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789784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xt - One Box B">
    <p:bg>
      <p:bgPr>
        <a:solidFill>
          <a:schemeClr val="accent6"/>
        </a:solidFill>
        <a:effectLst/>
      </p:bgPr>
    </p:bg>
    <p:spTree>
      <p:nvGrpSpPr>
        <p:cNvPr id="1" name=""/>
        <p:cNvGrpSpPr/>
        <p:nvPr/>
      </p:nvGrpSpPr>
      <p:grpSpPr>
        <a:xfrm>
          <a:off x="0" y="0"/>
          <a:ext cx="0" cy="0"/>
          <a:chOff x="0" y="0"/>
          <a:chExt cx="0" cy="0"/>
        </a:xfrm>
      </p:grpSpPr>
      <p:sp>
        <p:nvSpPr>
          <p:cNvPr id="3" name="Header Graphic">
            <a:extLst>
              <a:ext uri="{FF2B5EF4-FFF2-40B4-BE49-F238E27FC236}">
                <a16:creationId xmlns:a16="http://schemas.microsoft.com/office/drawing/2014/main" id="{1FA59B5F-4434-A4E0-5030-86A6CFEEAD8E}"/>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p:cNvSpPr>
            <a:spLocks noGrp="1"/>
          </p:cNvSpPr>
          <p:nvPr>
            <p:ph type="title" hasCustomPrompt="1"/>
          </p:nvPr>
        </p:nvSpPr>
        <p:spPr/>
        <p:txBody>
          <a:bodyPr/>
          <a:lstStyle>
            <a:lvl1pPr>
              <a:defRPr/>
            </a:lvl1pPr>
          </a:lstStyle>
          <a:p>
            <a:r>
              <a:rPr lang="en-US"/>
              <a:t>Click to add title</a:t>
            </a:r>
            <a:endParaRPr lang="en-GB"/>
          </a:p>
        </p:txBody>
      </p:sp>
      <p:sp>
        <p:nvSpPr>
          <p:cNvPr id="8" name="Body copy column 1"/>
          <p:cNvSpPr>
            <a:spLocks noGrp="1"/>
          </p:cNvSpPr>
          <p:nvPr>
            <p:ph type="body" sz="quarter" idx="13" hasCustomPrompt="1"/>
          </p:nvPr>
        </p:nvSpPr>
        <p:spPr>
          <a:xfrm>
            <a:off x="434975" y="1866899"/>
            <a:ext cx="8334336" cy="4310063"/>
          </a:xfrm>
        </p:spPr>
        <p:txBody>
          <a:bodyPr/>
          <a:lstStyle>
            <a:lvl1pPr marL="0" indent="0">
              <a:spcBef>
                <a:spcPts val="500"/>
              </a:spcBef>
              <a:spcAft>
                <a:spcPts val="0"/>
              </a:spcAft>
              <a:buNone/>
              <a:defRPr sz="1800" b="1">
                <a:solidFill>
                  <a:schemeClr val="tx1"/>
                </a:solidFill>
              </a:defRPr>
            </a:lvl1pPr>
            <a:lvl2pPr marL="0" indent="0">
              <a:buNone/>
              <a:defRPr sz="1600">
                <a:solidFill>
                  <a:schemeClr val="tx1"/>
                </a:solidFill>
              </a:defRPr>
            </a:lvl2pPr>
            <a:lvl3pPr marL="0" indent="0">
              <a:buNone/>
              <a:defRPr sz="1600">
                <a:solidFill>
                  <a:schemeClr val="tx1"/>
                </a:solidFill>
              </a:defRPr>
            </a:lvl3pPr>
            <a:lvl4pPr marL="0" indent="0">
              <a:buNone/>
              <a:defRPr sz="1600">
                <a:solidFill>
                  <a:schemeClr val="tx1"/>
                </a:solidFill>
              </a:defRPr>
            </a:lvl4pPr>
            <a:lvl5pPr marL="0" indent="0">
              <a:buNone/>
              <a:defRPr sz="1600">
                <a:solidFill>
                  <a:schemeClr val="tx1"/>
                </a:solidFill>
              </a:defRPr>
            </a:lvl5pPr>
            <a:lvl6pPr marL="0" indent="0">
              <a:buNone/>
              <a:defRPr sz="1600">
                <a:solidFill>
                  <a:schemeClr val="tx1"/>
                </a:solidFill>
              </a:defRPr>
            </a:lvl6pPr>
            <a:lvl7pPr marL="0" indent="0">
              <a:buNone/>
              <a:defRPr sz="1600">
                <a:solidFill>
                  <a:schemeClr val="tx1"/>
                </a:solidFill>
              </a:defRPr>
            </a:lvl7pPr>
            <a:lvl8pPr marL="0" indent="0">
              <a:buNone/>
              <a:defRPr sz="1600">
                <a:solidFill>
                  <a:schemeClr val="tx1"/>
                </a:solidFill>
              </a:defRPr>
            </a:lvl8pPr>
            <a:lvl9pPr marL="0" indent="0">
              <a:buNone/>
              <a:defRPr sz="1600">
                <a:solidFill>
                  <a:schemeClr val="tx1"/>
                </a:solidFill>
              </a:defRPr>
            </a:lvl9pPr>
          </a:lstStyle>
          <a:p>
            <a:pPr lvl="0"/>
            <a:r>
              <a:rPr lang="en-US"/>
              <a:t>Click to add text</a:t>
            </a:r>
          </a:p>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5" name="Date Placeholder 4">
            <a:extLst>
              <a:ext uri="{FF2B5EF4-FFF2-40B4-BE49-F238E27FC236}">
                <a16:creationId xmlns:a16="http://schemas.microsoft.com/office/drawing/2014/main" id="{DB32A17B-0445-1DA3-C553-A76E146B27D0}"/>
              </a:ext>
            </a:extLst>
          </p:cNvPr>
          <p:cNvSpPr>
            <a:spLocks noGrp="1"/>
          </p:cNvSpPr>
          <p:nvPr>
            <p:ph type="dt" sz="half" idx="14"/>
          </p:nvPr>
        </p:nvSpPr>
        <p:spPr/>
        <p:txBody>
          <a:bodyPr/>
          <a:lstStyle/>
          <a:p>
            <a:endParaRPr lang="en-GB"/>
          </a:p>
        </p:txBody>
      </p:sp>
      <p:sp>
        <p:nvSpPr>
          <p:cNvPr id="11" name="Footer Placeholder 10">
            <a:extLst>
              <a:ext uri="{FF2B5EF4-FFF2-40B4-BE49-F238E27FC236}">
                <a16:creationId xmlns:a16="http://schemas.microsoft.com/office/drawing/2014/main" id="{1B861B5E-F067-5368-AFE9-0658EFBEB760}"/>
              </a:ext>
            </a:extLst>
          </p:cNvPr>
          <p:cNvSpPr>
            <a:spLocks noGrp="1"/>
          </p:cNvSpPr>
          <p:nvPr>
            <p:ph type="ftr" sz="quarter" idx="15"/>
          </p:nvPr>
        </p:nvSpPr>
        <p:spPr/>
        <p:txBody>
          <a:bodyPr/>
          <a:lstStyle/>
          <a:p>
            <a:r>
              <a:rPr lang="en-AU"/>
              <a:t>Deakin University CRICOS Provider Code: 00113B</a:t>
            </a:r>
            <a:endParaRPr lang="en-GB"/>
          </a:p>
        </p:txBody>
      </p:sp>
      <p:sp>
        <p:nvSpPr>
          <p:cNvPr id="12" name="Slide Number Placeholder 11">
            <a:extLst>
              <a:ext uri="{FF2B5EF4-FFF2-40B4-BE49-F238E27FC236}">
                <a16:creationId xmlns:a16="http://schemas.microsoft.com/office/drawing/2014/main" id="{32506426-A84A-0EE2-451F-2608427DFF41}"/>
              </a:ext>
            </a:extLst>
          </p:cNvPr>
          <p:cNvSpPr>
            <a:spLocks noGrp="1"/>
          </p:cNvSpPr>
          <p:nvPr>
            <p:ph type="sldNum" sz="quarter" idx="16"/>
          </p:nvPr>
        </p:nvSpPr>
        <p:spPr/>
        <p:txBody>
          <a:bodyPr/>
          <a:lstStyle/>
          <a:p>
            <a:fld id="{F5AEA0E0-5CC6-4BD0-905C-A0021E419432}" type="slidenum">
              <a:rPr lang="en-GB" smtClean="0"/>
              <a:pPr/>
              <a:t>‹#›</a:t>
            </a:fld>
            <a:endParaRPr lang="en-GB"/>
          </a:p>
        </p:txBody>
      </p:sp>
      <p:grpSp>
        <p:nvGrpSpPr>
          <p:cNvPr id="4" name="Group 3">
            <a:extLst>
              <a:ext uri="{FF2B5EF4-FFF2-40B4-BE49-F238E27FC236}">
                <a16:creationId xmlns:a16="http://schemas.microsoft.com/office/drawing/2014/main" id="{E0534C78-F2D8-4A97-63CF-527C9D1EDB68}"/>
              </a:ext>
            </a:extLst>
          </p:cNvPr>
          <p:cNvGrpSpPr>
            <a:grpSpLocks noChangeAspect="1"/>
          </p:cNvGrpSpPr>
          <p:nvPr userDrawn="1"/>
        </p:nvGrpSpPr>
        <p:grpSpPr>
          <a:xfrm>
            <a:off x="8837248" y="95535"/>
            <a:ext cx="3262744" cy="379031"/>
            <a:chOff x="346551" y="5827675"/>
            <a:chExt cx="5749448" cy="667910"/>
          </a:xfrm>
        </p:grpSpPr>
        <p:pic>
          <p:nvPicPr>
            <p:cNvPr id="6" name="Picture 5">
              <a:extLst>
                <a:ext uri="{FF2B5EF4-FFF2-40B4-BE49-F238E27FC236}">
                  <a16:creationId xmlns:a16="http://schemas.microsoft.com/office/drawing/2014/main" id="{AAB04F46-6FEB-DB44-613A-2638E7E038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7" name="Picture 6" descr="A colorful fingerprint on a black background&#10;&#10;Description automatically generated">
              <a:extLst>
                <a:ext uri="{FF2B5EF4-FFF2-40B4-BE49-F238E27FC236}">
                  <a16:creationId xmlns:a16="http://schemas.microsoft.com/office/drawing/2014/main" id="{93690769-DF20-DDED-641C-D8822C3768E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9" name="Picture 8" descr="A colorful fingerprint on a black background&#10;&#10;Description automatically generated">
              <a:extLst>
                <a:ext uri="{FF2B5EF4-FFF2-40B4-BE49-F238E27FC236}">
                  <a16:creationId xmlns:a16="http://schemas.microsoft.com/office/drawing/2014/main" id="{82E8CF9D-4703-8617-542F-D7F5F7379CCF}"/>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0" name="Picture 9">
              <a:extLst>
                <a:ext uri="{FF2B5EF4-FFF2-40B4-BE49-F238E27FC236}">
                  <a16:creationId xmlns:a16="http://schemas.microsoft.com/office/drawing/2014/main" id="{568D4869-471B-FE4E-29EF-9ED794B2A53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330166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and Content C">
    <p:bg>
      <p:bgPr>
        <a:solidFill>
          <a:schemeClr val="accent6"/>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801765" y="349790"/>
            <a:ext cx="5508000" cy="936000"/>
          </a:xfrm>
        </p:spPr>
        <p:txBody>
          <a:bodyPr/>
          <a:lstStyle>
            <a:lvl1pPr>
              <a:lnSpc>
                <a:spcPct val="100000"/>
              </a:lnSpc>
              <a:buFont typeface="Arial" panose="020B0604020202020204" pitchFamily="34" charset="0"/>
              <a:buNone/>
              <a:defRPr sz="2650">
                <a:solidFill>
                  <a:schemeClr val="tx1"/>
                </a:solidFill>
              </a:defRPr>
            </a:lvl1pPr>
          </a:lstStyle>
          <a:p>
            <a:r>
              <a:rPr lang="en-US"/>
              <a:t>Click to add title</a:t>
            </a:r>
            <a:endParaRPr lang="en-GB"/>
          </a:p>
        </p:txBody>
      </p:sp>
      <p:sp>
        <p:nvSpPr>
          <p:cNvPr id="6" name="Body copy text">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801765" y="1521640"/>
            <a:ext cx="9887644" cy="397466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300"/>
            </a:lvl1pPr>
            <a:lvl3pPr>
              <a:spcBef>
                <a:spcPts val="60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1" name="Header Graphic">
            <a:extLst>
              <a:ext uri="{FF2B5EF4-FFF2-40B4-BE49-F238E27FC236}">
                <a16:creationId xmlns:a16="http://schemas.microsoft.com/office/drawing/2014/main" id="{9DB53C54-1940-40BA-A399-8A0B3D270EC7}"/>
              </a:ext>
              <a:ext uri="{C183D7F6-B498-43B3-948B-1728B52AA6E4}">
                <adec:decorative xmlns:adec="http://schemas.microsoft.com/office/drawing/2017/decorative" val="1"/>
              </a:ext>
            </a:extLst>
          </p:cNvPr>
          <p:cNvGrpSpPr>
            <a:grpSpLocks noChangeAspect="1"/>
          </p:cNvGrpSpPr>
          <p:nvPr userDrawn="1"/>
        </p:nvGrpSpPr>
        <p:grpSpPr bwMode="auto">
          <a:xfrm>
            <a:off x="1" y="0"/>
            <a:ext cx="795308" cy="936001"/>
            <a:chOff x="5663" y="1680"/>
            <a:chExt cx="814" cy="958"/>
          </a:xfrm>
        </p:grpSpPr>
        <p:sp>
          <p:nvSpPr>
            <p:cNvPr id="13" name="Shape">
              <a:extLst>
                <a:ext uri="{FF2B5EF4-FFF2-40B4-BE49-F238E27FC236}">
                  <a16:creationId xmlns:a16="http://schemas.microsoft.com/office/drawing/2014/main" id="{8181CB42-1B99-4556-9B91-6C4CD9095331}"/>
                </a:ext>
              </a:extLst>
            </p:cNvPr>
            <p:cNvSpPr>
              <a:spLocks/>
            </p:cNvSpPr>
            <p:nvPr userDrawn="1"/>
          </p:nvSpPr>
          <p:spPr bwMode="auto">
            <a:xfrm>
              <a:off x="5663" y="1680"/>
              <a:ext cx="669" cy="685"/>
            </a:xfrm>
            <a:custGeom>
              <a:avLst/>
              <a:gdLst>
                <a:gd name="T0" fmla="*/ 280 w 280"/>
                <a:gd name="T1" fmla="*/ 65 h 287"/>
                <a:gd name="T2" fmla="*/ 270 w 280"/>
                <a:gd name="T3" fmla="*/ 0 h 287"/>
                <a:gd name="T4" fmla="*/ 0 w 280"/>
                <a:gd name="T5" fmla="*/ 0 h 287"/>
                <a:gd name="T6" fmla="*/ 0 w 280"/>
                <a:gd name="T7" fmla="*/ 280 h 287"/>
                <a:gd name="T8" fmla="*/ 58 w 280"/>
                <a:gd name="T9" fmla="*/ 287 h 287"/>
                <a:gd name="T10" fmla="*/ 280 w 280"/>
                <a:gd name="T11" fmla="*/ 65 h 287"/>
              </a:gdLst>
              <a:ahLst/>
              <a:cxnLst>
                <a:cxn ang="0">
                  <a:pos x="T0" y="T1"/>
                </a:cxn>
                <a:cxn ang="0">
                  <a:pos x="T2" y="T3"/>
                </a:cxn>
                <a:cxn ang="0">
                  <a:pos x="T4" y="T5"/>
                </a:cxn>
                <a:cxn ang="0">
                  <a:pos x="T6" y="T7"/>
                </a:cxn>
                <a:cxn ang="0">
                  <a:pos x="T8" y="T9"/>
                </a:cxn>
                <a:cxn ang="0">
                  <a:pos x="T10" y="T11"/>
                </a:cxn>
              </a:cxnLst>
              <a:rect l="0" t="0" r="r" b="b"/>
              <a:pathLst>
                <a:path w="280" h="287">
                  <a:moveTo>
                    <a:pt x="280" y="65"/>
                  </a:moveTo>
                  <a:cubicBezTo>
                    <a:pt x="280" y="42"/>
                    <a:pt x="276" y="21"/>
                    <a:pt x="270" y="0"/>
                  </a:cubicBezTo>
                  <a:cubicBezTo>
                    <a:pt x="0" y="0"/>
                    <a:pt x="0" y="0"/>
                    <a:pt x="0" y="0"/>
                  </a:cubicBezTo>
                  <a:cubicBezTo>
                    <a:pt x="0" y="280"/>
                    <a:pt x="0" y="280"/>
                    <a:pt x="0" y="280"/>
                  </a:cubicBezTo>
                  <a:cubicBezTo>
                    <a:pt x="19" y="285"/>
                    <a:pt x="38" y="287"/>
                    <a:pt x="58" y="287"/>
                  </a:cubicBezTo>
                  <a:cubicBezTo>
                    <a:pt x="180" y="287"/>
                    <a:pt x="280" y="188"/>
                    <a:pt x="280" y="65"/>
                  </a:cubicBezTo>
                  <a:close/>
                </a:path>
              </a:pathLst>
            </a:custGeom>
            <a:solidFill>
              <a:srgbClr val="58B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Shape">
              <a:extLst>
                <a:ext uri="{FF2B5EF4-FFF2-40B4-BE49-F238E27FC236}">
                  <a16:creationId xmlns:a16="http://schemas.microsoft.com/office/drawing/2014/main" id="{CF7FB094-0935-4D60-BCAB-A72145C42599}"/>
                </a:ext>
              </a:extLst>
            </p:cNvPr>
            <p:cNvSpPr>
              <a:spLocks noEditPoints="1"/>
            </p:cNvSpPr>
            <p:nvPr userDrawn="1"/>
          </p:nvSpPr>
          <p:spPr bwMode="auto">
            <a:xfrm>
              <a:off x="5858" y="1924"/>
              <a:ext cx="619" cy="714"/>
            </a:xfrm>
            <a:custGeom>
              <a:avLst/>
              <a:gdLst>
                <a:gd name="T0" fmla="*/ 0 w 619"/>
                <a:gd name="T1" fmla="*/ 714 h 714"/>
                <a:gd name="T2" fmla="*/ 0 w 619"/>
                <a:gd name="T3" fmla="*/ 0 h 714"/>
                <a:gd name="T4" fmla="*/ 619 w 619"/>
                <a:gd name="T5" fmla="*/ 358 h 714"/>
                <a:gd name="T6" fmla="*/ 0 w 619"/>
                <a:gd name="T7" fmla="*/ 714 h 714"/>
                <a:gd name="T8" fmla="*/ 20 w 619"/>
                <a:gd name="T9" fmla="*/ 33 h 714"/>
                <a:gd name="T10" fmla="*/ 20 w 619"/>
                <a:gd name="T11" fmla="*/ 680 h 714"/>
                <a:gd name="T12" fmla="*/ 581 w 619"/>
                <a:gd name="T13" fmla="*/ 358 h 714"/>
                <a:gd name="T14" fmla="*/ 20 w 619"/>
                <a:gd name="T15" fmla="*/ 33 h 7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9" h="714">
                  <a:moveTo>
                    <a:pt x="0" y="714"/>
                  </a:moveTo>
                  <a:lnTo>
                    <a:pt x="0" y="0"/>
                  </a:lnTo>
                  <a:lnTo>
                    <a:pt x="619" y="358"/>
                  </a:lnTo>
                  <a:lnTo>
                    <a:pt x="0" y="714"/>
                  </a:lnTo>
                  <a:close/>
                  <a:moveTo>
                    <a:pt x="20" y="33"/>
                  </a:moveTo>
                  <a:lnTo>
                    <a:pt x="20" y="680"/>
                  </a:lnTo>
                  <a:lnTo>
                    <a:pt x="581" y="358"/>
                  </a:lnTo>
                  <a:lnTo>
                    <a:pt x="20" y="33"/>
                  </a:lnTo>
                  <a:close/>
                </a:path>
              </a:pathLst>
            </a:custGeom>
            <a:solidFill>
              <a:srgbClr val="C74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7" name="Slide Number">
            <a:extLst>
              <a:ext uri="{FF2B5EF4-FFF2-40B4-BE49-F238E27FC236}">
                <a16:creationId xmlns:a16="http://schemas.microsoft.com/office/drawing/2014/main" id="{1D09E9B0-CEBB-4940-A212-9C872E25378B}"/>
              </a:ext>
            </a:extLst>
          </p:cNvPr>
          <p:cNvSpPr>
            <a:spLocks noGrp="1"/>
          </p:cNvSpPr>
          <p:nvPr>
            <p:ph type="sldNum" sz="quarter" idx="15"/>
          </p:nvPr>
        </p:nvSpPr>
        <p:spPr/>
        <p:txBody>
          <a:bodyPr/>
          <a:lstStyle/>
          <a:p>
            <a:fld id="{F5AEA0E0-5CC6-4BD0-905C-A0021E419432}" type="slidenum">
              <a:rPr lang="en-GB" smtClean="0"/>
              <a:pPr/>
              <a:t>‹#›</a:t>
            </a:fld>
            <a:endParaRPr lang="en-GB"/>
          </a:p>
        </p:txBody>
      </p:sp>
      <p:sp>
        <p:nvSpPr>
          <p:cNvPr id="3" name="Date">
            <a:extLst>
              <a:ext uri="{FF2B5EF4-FFF2-40B4-BE49-F238E27FC236}">
                <a16:creationId xmlns:a16="http://schemas.microsoft.com/office/drawing/2014/main" id="{17DCDEEA-5F1E-41D3-B080-F623F4486723}"/>
              </a:ext>
            </a:extLst>
          </p:cNvPr>
          <p:cNvSpPr>
            <a:spLocks noGrp="1"/>
          </p:cNvSpPr>
          <p:nvPr>
            <p:ph type="dt" sz="half" idx="13"/>
          </p:nvPr>
        </p:nvSpPr>
        <p:spPr/>
        <p:txBody>
          <a:bodyPr/>
          <a:lstStyle/>
          <a:p>
            <a:endParaRPr lang="en-GB"/>
          </a:p>
        </p:txBody>
      </p:sp>
      <p:sp>
        <p:nvSpPr>
          <p:cNvPr id="4" name="Footer/CRICOS">
            <a:extLst>
              <a:ext uri="{FF2B5EF4-FFF2-40B4-BE49-F238E27FC236}">
                <a16:creationId xmlns:a16="http://schemas.microsoft.com/office/drawing/2014/main" id="{6C3A8F0D-C068-4EC5-90E8-2F4BD9975D37}"/>
              </a:ext>
            </a:extLst>
          </p:cNvPr>
          <p:cNvSpPr>
            <a:spLocks noGrp="1"/>
          </p:cNvSpPr>
          <p:nvPr>
            <p:ph type="ftr" sz="quarter" idx="14"/>
          </p:nvPr>
        </p:nvSpPr>
        <p:spPr/>
        <p:txBody>
          <a:bodyPr/>
          <a:lstStyle/>
          <a:p>
            <a:r>
              <a:rPr lang="en-AU"/>
              <a:t>Deakin University CRICOS Provider Code: 00113B</a:t>
            </a:r>
            <a:endParaRPr lang="en-GB"/>
          </a:p>
        </p:txBody>
      </p:sp>
      <p:grpSp>
        <p:nvGrpSpPr>
          <p:cNvPr id="5" name="Group 4">
            <a:extLst>
              <a:ext uri="{FF2B5EF4-FFF2-40B4-BE49-F238E27FC236}">
                <a16:creationId xmlns:a16="http://schemas.microsoft.com/office/drawing/2014/main" id="{BAFA92D7-656A-05AE-2066-D4DEFA7613C5}"/>
              </a:ext>
            </a:extLst>
          </p:cNvPr>
          <p:cNvGrpSpPr>
            <a:grpSpLocks noChangeAspect="1"/>
          </p:cNvGrpSpPr>
          <p:nvPr userDrawn="1"/>
        </p:nvGrpSpPr>
        <p:grpSpPr>
          <a:xfrm>
            <a:off x="8837248" y="95535"/>
            <a:ext cx="3262744" cy="379031"/>
            <a:chOff x="346551" y="5827675"/>
            <a:chExt cx="5749448" cy="667910"/>
          </a:xfrm>
        </p:grpSpPr>
        <p:pic>
          <p:nvPicPr>
            <p:cNvPr id="8" name="Picture 7">
              <a:extLst>
                <a:ext uri="{FF2B5EF4-FFF2-40B4-BE49-F238E27FC236}">
                  <a16:creationId xmlns:a16="http://schemas.microsoft.com/office/drawing/2014/main" id="{48E31646-C444-969B-944E-BBEDF3F1E1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9" name="Picture 8" descr="A colorful fingerprint on a black background&#10;&#10;Description automatically generated">
              <a:extLst>
                <a:ext uri="{FF2B5EF4-FFF2-40B4-BE49-F238E27FC236}">
                  <a16:creationId xmlns:a16="http://schemas.microsoft.com/office/drawing/2014/main" id="{E0ADB56F-E361-5732-E836-ECC89A88C73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0" name="Picture 9" descr="A colorful fingerprint on a black background&#10;&#10;Description automatically generated">
              <a:extLst>
                <a:ext uri="{FF2B5EF4-FFF2-40B4-BE49-F238E27FC236}">
                  <a16:creationId xmlns:a16="http://schemas.microsoft.com/office/drawing/2014/main" id="{FC0B34D7-6906-21D9-5B53-58028FA77A4E}"/>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2" name="Picture 11">
              <a:extLst>
                <a:ext uri="{FF2B5EF4-FFF2-40B4-BE49-F238E27FC236}">
                  <a16:creationId xmlns:a16="http://schemas.microsoft.com/office/drawing/2014/main" id="{3B5BFC06-98C6-8850-6B49-E23B0A93B17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319934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B - One line heading only">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801765" y="385350"/>
            <a:ext cx="9900000" cy="468000"/>
          </a:xfrm>
        </p:spPr>
        <p:txBody>
          <a:bodyPr/>
          <a:lstStyle>
            <a:lvl1pPr>
              <a:lnSpc>
                <a:spcPct val="100000"/>
              </a:lnSpc>
              <a:buFont typeface="Arial" panose="020B0604020202020204" pitchFamily="34" charset="0"/>
              <a:buNone/>
              <a:defRPr sz="2200">
                <a:solidFill>
                  <a:schemeClr val="tx1"/>
                </a:solidFill>
              </a:defRPr>
            </a:lvl1pPr>
          </a:lstStyle>
          <a:p>
            <a:r>
              <a:rPr lang="en-US"/>
              <a:t>Click to add title</a:t>
            </a:r>
            <a:endParaRPr lang="en-GB"/>
          </a:p>
        </p:txBody>
      </p:sp>
      <p:sp>
        <p:nvSpPr>
          <p:cNvPr id="6" name="Body copy text">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801765" y="1521640"/>
            <a:ext cx="9900000" cy="397466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300"/>
            </a:lvl1pPr>
            <a:lvl3pPr>
              <a:spcBef>
                <a:spcPts val="60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Graphic">
            <a:extLst>
              <a:ext uri="{FF2B5EF4-FFF2-40B4-BE49-F238E27FC236}">
                <a16:creationId xmlns:a16="http://schemas.microsoft.com/office/drawing/2014/main" id="{1882A1DF-688E-422A-ADC0-7A17F0807CC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4259" y="396502"/>
            <a:ext cx="352425" cy="400050"/>
          </a:xfrm>
          <a:prstGeom prst="rect">
            <a:avLst/>
          </a:prstGeom>
        </p:spPr>
      </p:pic>
      <p:sp>
        <p:nvSpPr>
          <p:cNvPr id="10" name="Slide Number">
            <a:extLst>
              <a:ext uri="{FF2B5EF4-FFF2-40B4-BE49-F238E27FC236}">
                <a16:creationId xmlns:a16="http://schemas.microsoft.com/office/drawing/2014/main" id="{FE431B96-D9B2-471C-94EA-209D0EFBF481}"/>
              </a:ext>
            </a:extLst>
          </p:cNvPr>
          <p:cNvSpPr>
            <a:spLocks noGrp="1"/>
          </p:cNvSpPr>
          <p:nvPr>
            <p:ph type="sldNum" sz="quarter" idx="15"/>
          </p:nvPr>
        </p:nvSpPr>
        <p:spPr/>
        <p:txBody>
          <a:bodyPr/>
          <a:lstStyle/>
          <a:p>
            <a:fld id="{F5AEA0E0-5CC6-4BD0-905C-A0021E419432}" type="slidenum">
              <a:rPr lang="en-GB" smtClean="0"/>
              <a:pPr/>
              <a:t>‹#›</a:t>
            </a:fld>
            <a:endParaRPr lang="en-GB"/>
          </a:p>
        </p:txBody>
      </p:sp>
      <p:sp>
        <p:nvSpPr>
          <p:cNvPr id="3" name="Date">
            <a:extLst>
              <a:ext uri="{FF2B5EF4-FFF2-40B4-BE49-F238E27FC236}">
                <a16:creationId xmlns:a16="http://schemas.microsoft.com/office/drawing/2014/main" id="{32F89E9A-A860-4407-B867-4F34B84472C5}"/>
              </a:ext>
            </a:extLst>
          </p:cNvPr>
          <p:cNvSpPr>
            <a:spLocks noGrp="1"/>
          </p:cNvSpPr>
          <p:nvPr>
            <p:ph type="dt" sz="half" idx="13"/>
          </p:nvPr>
        </p:nvSpPr>
        <p:spPr/>
        <p:txBody>
          <a:bodyPr/>
          <a:lstStyle/>
          <a:p>
            <a:endParaRPr lang="en-GB"/>
          </a:p>
        </p:txBody>
      </p:sp>
      <p:sp>
        <p:nvSpPr>
          <p:cNvPr id="4" name="Footer/CRICOS">
            <a:extLst>
              <a:ext uri="{FF2B5EF4-FFF2-40B4-BE49-F238E27FC236}">
                <a16:creationId xmlns:a16="http://schemas.microsoft.com/office/drawing/2014/main" id="{5DF69438-3CFF-464B-B170-B87FF1D01FFC}"/>
              </a:ext>
            </a:extLst>
          </p:cNvPr>
          <p:cNvSpPr>
            <a:spLocks noGrp="1"/>
          </p:cNvSpPr>
          <p:nvPr>
            <p:ph type="ftr" sz="quarter" idx="14"/>
          </p:nvPr>
        </p:nvSpPr>
        <p:spPr/>
        <p:txBody>
          <a:bodyPr/>
          <a:lstStyle/>
          <a:p>
            <a:r>
              <a:rPr lang="en-AU"/>
              <a:t>Deakin University CRICOS Provider Code: 00113B</a:t>
            </a:r>
            <a:endParaRPr lang="en-GB"/>
          </a:p>
        </p:txBody>
      </p:sp>
    </p:spTree>
    <p:extLst>
      <p:ext uri="{BB962C8B-B14F-4D97-AF65-F5344CB8AC3E}">
        <p14:creationId xmlns:p14="http://schemas.microsoft.com/office/powerpoint/2010/main" val="872423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D">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301BC1A6-FA88-4814-A368-FA1F0C3E5EF9}"/>
              </a:ext>
              <a:ext uri="{C183D7F6-B498-43B3-948B-1728B52AA6E4}">
                <adec:decorative xmlns:adec="http://schemas.microsoft.com/office/drawing/2017/decorative" val="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cNvSpPr>
            <a:spLocks noGrp="1"/>
          </p:cNvSpPr>
          <p:nvPr>
            <p:ph type="ctrTitle" hasCustomPrompt="1"/>
          </p:nvPr>
        </p:nvSpPr>
        <p:spPr>
          <a:xfrm>
            <a:off x="5008708" y="980331"/>
            <a:ext cx="5292000" cy="2016000"/>
          </a:xfrm>
        </p:spPr>
        <p:txBody>
          <a:bodyPr anchor="b"/>
          <a:lstStyle>
            <a:lvl1pPr marL="432000" indent="-432000" algn="l">
              <a:lnSpc>
                <a:spcPct val="100000"/>
              </a:lnSpc>
              <a:buClr>
                <a:schemeClr val="accent5"/>
              </a:buClr>
              <a:buSzPct val="75000"/>
              <a:buFont typeface="Wingdings 3" panose="05040102010807070707" pitchFamily="18" charset="2"/>
              <a:buChar char=""/>
              <a:defRPr sz="4200" b="0">
                <a:solidFill>
                  <a:schemeClr val="tx1"/>
                </a:solidFill>
              </a:defRPr>
            </a:lvl1pPr>
          </a:lstStyle>
          <a:p>
            <a:r>
              <a:rPr lang="en-US"/>
              <a:t>Click to add title</a:t>
            </a:r>
            <a:endParaRPr lang="en-GB"/>
          </a:p>
        </p:txBody>
      </p:sp>
      <p:sp>
        <p:nvSpPr>
          <p:cNvPr id="3" name="Subtitle"/>
          <p:cNvSpPr>
            <a:spLocks noGrp="1"/>
          </p:cNvSpPr>
          <p:nvPr>
            <p:ph type="subTitle" idx="1" hasCustomPrompt="1"/>
          </p:nvPr>
        </p:nvSpPr>
        <p:spPr>
          <a:xfrm>
            <a:off x="5427256" y="3240515"/>
            <a:ext cx="4873452" cy="72000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endParaRPr lang="en-GB"/>
          </a:p>
        </p:txBody>
      </p:sp>
      <p:grpSp>
        <p:nvGrpSpPr>
          <p:cNvPr id="8" name="Graphics">
            <a:extLst>
              <a:ext uri="{FF2B5EF4-FFF2-40B4-BE49-F238E27FC236}">
                <a16:creationId xmlns:a16="http://schemas.microsoft.com/office/drawing/2014/main" id="{F9047B9D-4C2D-48A6-8F8E-9A28F89D4197}"/>
              </a:ext>
              <a:ext uri="{C183D7F6-B498-43B3-948B-1728B52AA6E4}">
                <adec:decorative xmlns:adec="http://schemas.microsoft.com/office/drawing/2017/decorative" val="1"/>
              </a:ext>
            </a:extLst>
          </p:cNvPr>
          <p:cNvGrpSpPr>
            <a:grpSpLocks noChangeAspect="1"/>
          </p:cNvGrpSpPr>
          <p:nvPr userDrawn="1"/>
        </p:nvGrpSpPr>
        <p:grpSpPr bwMode="auto">
          <a:xfrm>
            <a:off x="0" y="0"/>
            <a:ext cx="4440238" cy="6858000"/>
            <a:chOff x="2440" y="2"/>
            <a:chExt cx="2797" cy="4320"/>
          </a:xfrm>
        </p:grpSpPr>
        <p:sp>
          <p:nvSpPr>
            <p:cNvPr id="17" name="Shape">
              <a:extLst>
                <a:ext uri="{FF2B5EF4-FFF2-40B4-BE49-F238E27FC236}">
                  <a16:creationId xmlns:a16="http://schemas.microsoft.com/office/drawing/2014/main" id="{37AB17E1-AF63-49BB-87F9-00267E607B48}"/>
                </a:ext>
              </a:extLst>
            </p:cNvPr>
            <p:cNvSpPr>
              <a:spLocks/>
            </p:cNvSpPr>
            <p:nvPr userDrawn="1"/>
          </p:nvSpPr>
          <p:spPr bwMode="auto">
            <a:xfrm>
              <a:off x="2440" y="2"/>
              <a:ext cx="2797" cy="3025"/>
            </a:xfrm>
            <a:custGeom>
              <a:avLst/>
              <a:gdLst>
                <a:gd name="T0" fmla="*/ 0 w 1863"/>
                <a:gd name="T1" fmla="*/ 1419 h 2017"/>
                <a:gd name="T2" fmla="*/ 895 w 1863"/>
                <a:gd name="T3" fmla="*/ 2017 h 2017"/>
                <a:gd name="T4" fmla="*/ 1863 w 1863"/>
                <a:gd name="T5" fmla="*/ 1049 h 2017"/>
                <a:gd name="T6" fmla="*/ 1863 w 1863"/>
                <a:gd name="T7" fmla="*/ 0 h 2017"/>
                <a:gd name="T8" fmla="*/ 0 w 1863"/>
                <a:gd name="T9" fmla="*/ 0 h 2017"/>
                <a:gd name="T10" fmla="*/ 0 w 1863"/>
                <a:gd name="T11" fmla="*/ 1419 h 2017"/>
              </a:gdLst>
              <a:ahLst/>
              <a:cxnLst>
                <a:cxn ang="0">
                  <a:pos x="T0" y="T1"/>
                </a:cxn>
                <a:cxn ang="0">
                  <a:pos x="T2" y="T3"/>
                </a:cxn>
                <a:cxn ang="0">
                  <a:pos x="T4" y="T5"/>
                </a:cxn>
                <a:cxn ang="0">
                  <a:pos x="T6" y="T7"/>
                </a:cxn>
                <a:cxn ang="0">
                  <a:pos x="T8" y="T9"/>
                </a:cxn>
                <a:cxn ang="0">
                  <a:pos x="T10" y="T11"/>
                </a:cxn>
              </a:cxnLst>
              <a:rect l="0" t="0" r="r" b="b"/>
              <a:pathLst>
                <a:path w="1863" h="2017">
                  <a:moveTo>
                    <a:pt x="0" y="1419"/>
                  </a:moveTo>
                  <a:cubicBezTo>
                    <a:pt x="146" y="1770"/>
                    <a:pt x="491" y="2017"/>
                    <a:pt x="895" y="2017"/>
                  </a:cubicBezTo>
                  <a:cubicBezTo>
                    <a:pt x="1430" y="2017"/>
                    <a:pt x="1863" y="1584"/>
                    <a:pt x="1863" y="1049"/>
                  </a:cubicBezTo>
                  <a:cubicBezTo>
                    <a:pt x="1863" y="0"/>
                    <a:pt x="1863" y="0"/>
                    <a:pt x="1863" y="0"/>
                  </a:cubicBezTo>
                  <a:cubicBezTo>
                    <a:pt x="0" y="0"/>
                    <a:pt x="0" y="0"/>
                    <a:pt x="0" y="0"/>
                  </a:cubicBezTo>
                  <a:lnTo>
                    <a:pt x="0" y="141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Shape">
              <a:extLst>
                <a:ext uri="{FF2B5EF4-FFF2-40B4-BE49-F238E27FC236}">
                  <a16:creationId xmlns:a16="http://schemas.microsoft.com/office/drawing/2014/main" id="{9CE2732B-AAB2-4870-8ACA-483F04FBBBF7}"/>
                </a:ext>
              </a:extLst>
            </p:cNvPr>
            <p:cNvSpPr>
              <a:spLocks/>
            </p:cNvSpPr>
            <p:nvPr userDrawn="1"/>
          </p:nvSpPr>
          <p:spPr bwMode="auto">
            <a:xfrm>
              <a:off x="2440" y="3161"/>
              <a:ext cx="2768" cy="1161"/>
            </a:xfrm>
            <a:custGeom>
              <a:avLst/>
              <a:gdLst>
                <a:gd name="T0" fmla="*/ 1844 w 1844"/>
                <a:gd name="T1" fmla="*/ 774 h 774"/>
                <a:gd name="T2" fmla="*/ 895 w 1844"/>
                <a:gd name="T3" fmla="*/ 0 h 774"/>
                <a:gd name="T4" fmla="*/ 0 w 1844"/>
                <a:gd name="T5" fmla="*/ 598 h 774"/>
                <a:gd name="T6" fmla="*/ 0 w 1844"/>
                <a:gd name="T7" fmla="*/ 774 h 774"/>
                <a:gd name="T8" fmla="*/ 1844 w 1844"/>
                <a:gd name="T9" fmla="*/ 774 h 774"/>
              </a:gdLst>
              <a:ahLst/>
              <a:cxnLst>
                <a:cxn ang="0">
                  <a:pos x="T0" y="T1"/>
                </a:cxn>
                <a:cxn ang="0">
                  <a:pos x="T2" y="T3"/>
                </a:cxn>
                <a:cxn ang="0">
                  <a:pos x="T4" y="T5"/>
                </a:cxn>
                <a:cxn ang="0">
                  <a:pos x="T6" y="T7"/>
                </a:cxn>
                <a:cxn ang="0">
                  <a:pos x="T8" y="T9"/>
                </a:cxn>
              </a:cxnLst>
              <a:rect l="0" t="0" r="r" b="b"/>
              <a:pathLst>
                <a:path w="1844" h="774">
                  <a:moveTo>
                    <a:pt x="1844" y="774"/>
                  </a:moveTo>
                  <a:cubicBezTo>
                    <a:pt x="1754" y="333"/>
                    <a:pt x="1364" y="0"/>
                    <a:pt x="895" y="0"/>
                  </a:cubicBezTo>
                  <a:cubicBezTo>
                    <a:pt x="492" y="0"/>
                    <a:pt x="146" y="247"/>
                    <a:pt x="0" y="598"/>
                  </a:cubicBezTo>
                  <a:cubicBezTo>
                    <a:pt x="0" y="774"/>
                    <a:pt x="0" y="774"/>
                    <a:pt x="0" y="774"/>
                  </a:cubicBezTo>
                  <a:lnTo>
                    <a:pt x="1844" y="77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pic>
        <p:nvPicPr>
          <p:cNvPr id="12" name="Deakin Logo" descr="Deakin Logo">
            <a:extLst>
              <a:ext uri="{FF2B5EF4-FFF2-40B4-BE49-F238E27FC236}">
                <a16:creationId xmlns:a16="http://schemas.microsoft.com/office/drawing/2014/main" id="{69E87CCB-CBBD-4B69-825A-5D4AEE28011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02472" y="4254596"/>
            <a:ext cx="1462648" cy="1460493"/>
          </a:xfrm>
          <a:prstGeom prst="rect">
            <a:avLst/>
          </a:prstGeom>
        </p:spPr>
      </p:pic>
      <p:sp>
        <p:nvSpPr>
          <p:cNvPr id="10" name="Footer/CRICOS">
            <a:extLst>
              <a:ext uri="{FF2B5EF4-FFF2-40B4-BE49-F238E27FC236}">
                <a16:creationId xmlns:a16="http://schemas.microsoft.com/office/drawing/2014/main" id="{9D85B157-4252-4417-BAA7-C925512D7784}"/>
              </a:ext>
            </a:extLst>
          </p:cNvPr>
          <p:cNvSpPr>
            <a:spLocks noGrp="1"/>
          </p:cNvSpPr>
          <p:nvPr>
            <p:ph type="ftr" sz="quarter" idx="11"/>
          </p:nvPr>
        </p:nvSpPr>
        <p:spPr>
          <a:xfrm>
            <a:off x="5302171" y="6579113"/>
            <a:ext cx="6624000" cy="144000"/>
          </a:xfrm>
          <a:prstGeom prst="rect">
            <a:avLst/>
          </a:prstGeom>
        </p:spPr>
        <p:txBody>
          <a:bodyPr lIns="90000" tIns="36000" rIns="0" bIns="36000"/>
          <a:lstStyle>
            <a:lvl1pPr>
              <a:defRPr sz="500">
                <a:solidFill>
                  <a:schemeClr val="tx1"/>
                </a:solidFill>
              </a:defRPr>
            </a:lvl1pPr>
          </a:lstStyle>
          <a:p>
            <a:pPr algn="r"/>
            <a:r>
              <a:rPr lang="en-AU"/>
              <a:t>Deakin University CRICOS Provider Code: 00113B</a:t>
            </a:r>
            <a:endParaRPr lang="en-GB"/>
          </a:p>
        </p:txBody>
      </p:sp>
      <p:pic>
        <p:nvPicPr>
          <p:cNvPr id="5" name="Picture 4" descr="A colorful fingerprint on a black background&#10;&#10;Description automatically generated">
            <a:extLst>
              <a:ext uri="{FF2B5EF4-FFF2-40B4-BE49-F238E27FC236}">
                <a16:creationId xmlns:a16="http://schemas.microsoft.com/office/drawing/2014/main" id="{4854D6B5-1A53-6092-7ADD-2155497FD28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583995" y="5664814"/>
            <a:ext cx="1457837" cy="904085"/>
          </a:xfrm>
          <a:prstGeom prst="rect">
            <a:avLst/>
          </a:prstGeom>
        </p:spPr>
      </p:pic>
    </p:spTree>
    <p:extLst>
      <p:ext uri="{BB962C8B-B14F-4D97-AF65-F5344CB8AC3E}">
        <p14:creationId xmlns:p14="http://schemas.microsoft.com/office/powerpoint/2010/main" val="4244542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D">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301BC1A6-FA88-4814-A368-FA1F0C3E5EF9}"/>
              </a:ext>
              <a:ext uri="{C183D7F6-B498-43B3-948B-1728B52AA6E4}">
                <adec:decorative xmlns:adec="http://schemas.microsoft.com/office/drawing/2017/decorative" val="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cNvSpPr>
            <a:spLocks noGrp="1"/>
          </p:cNvSpPr>
          <p:nvPr>
            <p:ph type="ctrTitle" hasCustomPrompt="1"/>
          </p:nvPr>
        </p:nvSpPr>
        <p:spPr>
          <a:xfrm>
            <a:off x="5008708" y="980331"/>
            <a:ext cx="5292000" cy="2016000"/>
          </a:xfrm>
        </p:spPr>
        <p:txBody>
          <a:bodyPr anchor="b"/>
          <a:lstStyle>
            <a:lvl1pPr marL="432000" indent="-432000" algn="l">
              <a:lnSpc>
                <a:spcPct val="100000"/>
              </a:lnSpc>
              <a:buClr>
                <a:schemeClr val="accent5"/>
              </a:buClr>
              <a:buSzPct val="75000"/>
              <a:buFont typeface="Wingdings 3" panose="05040102010807070707" pitchFamily="18" charset="2"/>
              <a:buChar char=""/>
              <a:defRPr sz="4200" b="0">
                <a:solidFill>
                  <a:schemeClr val="tx1"/>
                </a:solidFill>
              </a:defRPr>
            </a:lvl1pPr>
          </a:lstStyle>
          <a:p>
            <a:r>
              <a:rPr lang="en-US"/>
              <a:t>Click to add title</a:t>
            </a:r>
            <a:endParaRPr lang="en-GB"/>
          </a:p>
        </p:txBody>
      </p:sp>
      <p:sp>
        <p:nvSpPr>
          <p:cNvPr id="3" name="Subtitle"/>
          <p:cNvSpPr>
            <a:spLocks noGrp="1"/>
          </p:cNvSpPr>
          <p:nvPr>
            <p:ph type="subTitle" idx="1" hasCustomPrompt="1"/>
          </p:nvPr>
        </p:nvSpPr>
        <p:spPr>
          <a:xfrm>
            <a:off x="5427256" y="3240515"/>
            <a:ext cx="4873452" cy="72000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endParaRPr lang="en-GB"/>
          </a:p>
        </p:txBody>
      </p:sp>
      <p:grpSp>
        <p:nvGrpSpPr>
          <p:cNvPr id="8" name="Graphics">
            <a:extLst>
              <a:ext uri="{FF2B5EF4-FFF2-40B4-BE49-F238E27FC236}">
                <a16:creationId xmlns:a16="http://schemas.microsoft.com/office/drawing/2014/main" id="{F9047B9D-4C2D-48A6-8F8E-9A28F89D4197}"/>
              </a:ext>
              <a:ext uri="{C183D7F6-B498-43B3-948B-1728B52AA6E4}">
                <adec:decorative xmlns:adec="http://schemas.microsoft.com/office/drawing/2017/decorative" val="1"/>
              </a:ext>
            </a:extLst>
          </p:cNvPr>
          <p:cNvGrpSpPr>
            <a:grpSpLocks noChangeAspect="1"/>
          </p:cNvGrpSpPr>
          <p:nvPr userDrawn="1"/>
        </p:nvGrpSpPr>
        <p:grpSpPr bwMode="auto">
          <a:xfrm>
            <a:off x="0" y="0"/>
            <a:ext cx="4440238" cy="6858000"/>
            <a:chOff x="2440" y="2"/>
            <a:chExt cx="2797" cy="4320"/>
          </a:xfrm>
        </p:grpSpPr>
        <p:sp>
          <p:nvSpPr>
            <p:cNvPr id="17" name="Shape">
              <a:extLst>
                <a:ext uri="{FF2B5EF4-FFF2-40B4-BE49-F238E27FC236}">
                  <a16:creationId xmlns:a16="http://schemas.microsoft.com/office/drawing/2014/main" id="{37AB17E1-AF63-49BB-87F9-00267E607B48}"/>
                </a:ext>
              </a:extLst>
            </p:cNvPr>
            <p:cNvSpPr>
              <a:spLocks/>
            </p:cNvSpPr>
            <p:nvPr userDrawn="1"/>
          </p:nvSpPr>
          <p:spPr bwMode="auto">
            <a:xfrm>
              <a:off x="2440" y="2"/>
              <a:ext cx="2797" cy="3025"/>
            </a:xfrm>
            <a:custGeom>
              <a:avLst/>
              <a:gdLst>
                <a:gd name="T0" fmla="*/ 0 w 1863"/>
                <a:gd name="T1" fmla="*/ 1419 h 2017"/>
                <a:gd name="T2" fmla="*/ 895 w 1863"/>
                <a:gd name="T3" fmla="*/ 2017 h 2017"/>
                <a:gd name="T4" fmla="*/ 1863 w 1863"/>
                <a:gd name="T5" fmla="*/ 1049 h 2017"/>
                <a:gd name="T6" fmla="*/ 1863 w 1863"/>
                <a:gd name="T7" fmla="*/ 0 h 2017"/>
                <a:gd name="T8" fmla="*/ 0 w 1863"/>
                <a:gd name="T9" fmla="*/ 0 h 2017"/>
                <a:gd name="T10" fmla="*/ 0 w 1863"/>
                <a:gd name="T11" fmla="*/ 1419 h 2017"/>
              </a:gdLst>
              <a:ahLst/>
              <a:cxnLst>
                <a:cxn ang="0">
                  <a:pos x="T0" y="T1"/>
                </a:cxn>
                <a:cxn ang="0">
                  <a:pos x="T2" y="T3"/>
                </a:cxn>
                <a:cxn ang="0">
                  <a:pos x="T4" y="T5"/>
                </a:cxn>
                <a:cxn ang="0">
                  <a:pos x="T6" y="T7"/>
                </a:cxn>
                <a:cxn ang="0">
                  <a:pos x="T8" y="T9"/>
                </a:cxn>
                <a:cxn ang="0">
                  <a:pos x="T10" y="T11"/>
                </a:cxn>
              </a:cxnLst>
              <a:rect l="0" t="0" r="r" b="b"/>
              <a:pathLst>
                <a:path w="1863" h="2017">
                  <a:moveTo>
                    <a:pt x="0" y="1419"/>
                  </a:moveTo>
                  <a:cubicBezTo>
                    <a:pt x="146" y="1770"/>
                    <a:pt x="491" y="2017"/>
                    <a:pt x="895" y="2017"/>
                  </a:cubicBezTo>
                  <a:cubicBezTo>
                    <a:pt x="1430" y="2017"/>
                    <a:pt x="1863" y="1584"/>
                    <a:pt x="1863" y="1049"/>
                  </a:cubicBezTo>
                  <a:cubicBezTo>
                    <a:pt x="1863" y="0"/>
                    <a:pt x="1863" y="0"/>
                    <a:pt x="1863" y="0"/>
                  </a:cubicBezTo>
                  <a:cubicBezTo>
                    <a:pt x="0" y="0"/>
                    <a:pt x="0" y="0"/>
                    <a:pt x="0" y="0"/>
                  </a:cubicBezTo>
                  <a:lnTo>
                    <a:pt x="0" y="1419"/>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Shape">
              <a:extLst>
                <a:ext uri="{FF2B5EF4-FFF2-40B4-BE49-F238E27FC236}">
                  <a16:creationId xmlns:a16="http://schemas.microsoft.com/office/drawing/2014/main" id="{9CE2732B-AAB2-4870-8ACA-483F04FBBBF7}"/>
                </a:ext>
              </a:extLst>
            </p:cNvPr>
            <p:cNvSpPr>
              <a:spLocks/>
            </p:cNvSpPr>
            <p:nvPr userDrawn="1"/>
          </p:nvSpPr>
          <p:spPr bwMode="auto">
            <a:xfrm>
              <a:off x="2440" y="3161"/>
              <a:ext cx="2768" cy="1161"/>
            </a:xfrm>
            <a:custGeom>
              <a:avLst/>
              <a:gdLst>
                <a:gd name="T0" fmla="*/ 1844 w 1844"/>
                <a:gd name="T1" fmla="*/ 774 h 774"/>
                <a:gd name="T2" fmla="*/ 895 w 1844"/>
                <a:gd name="T3" fmla="*/ 0 h 774"/>
                <a:gd name="T4" fmla="*/ 0 w 1844"/>
                <a:gd name="T5" fmla="*/ 598 h 774"/>
                <a:gd name="T6" fmla="*/ 0 w 1844"/>
                <a:gd name="T7" fmla="*/ 774 h 774"/>
                <a:gd name="T8" fmla="*/ 1844 w 1844"/>
                <a:gd name="T9" fmla="*/ 774 h 774"/>
              </a:gdLst>
              <a:ahLst/>
              <a:cxnLst>
                <a:cxn ang="0">
                  <a:pos x="T0" y="T1"/>
                </a:cxn>
                <a:cxn ang="0">
                  <a:pos x="T2" y="T3"/>
                </a:cxn>
                <a:cxn ang="0">
                  <a:pos x="T4" y="T5"/>
                </a:cxn>
                <a:cxn ang="0">
                  <a:pos x="T6" y="T7"/>
                </a:cxn>
                <a:cxn ang="0">
                  <a:pos x="T8" y="T9"/>
                </a:cxn>
              </a:cxnLst>
              <a:rect l="0" t="0" r="r" b="b"/>
              <a:pathLst>
                <a:path w="1844" h="774">
                  <a:moveTo>
                    <a:pt x="1844" y="774"/>
                  </a:moveTo>
                  <a:cubicBezTo>
                    <a:pt x="1754" y="333"/>
                    <a:pt x="1364" y="0"/>
                    <a:pt x="895" y="0"/>
                  </a:cubicBezTo>
                  <a:cubicBezTo>
                    <a:pt x="492" y="0"/>
                    <a:pt x="146" y="247"/>
                    <a:pt x="0" y="598"/>
                  </a:cubicBezTo>
                  <a:cubicBezTo>
                    <a:pt x="0" y="774"/>
                    <a:pt x="0" y="774"/>
                    <a:pt x="0" y="774"/>
                  </a:cubicBezTo>
                  <a:lnTo>
                    <a:pt x="1844" y="774"/>
                  </a:lnTo>
                  <a:close/>
                </a:path>
              </a:pathLst>
            </a:custGeom>
            <a:solidFill>
              <a:schemeClr val="accent4"/>
            </a:solidFill>
            <a:ln w="9525">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AU"/>
            </a:p>
          </p:txBody>
        </p:sp>
      </p:grpSp>
      <p:pic>
        <p:nvPicPr>
          <p:cNvPr id="12" name="Deakin Logo" descr="Deakin Logo">
            <a:extLst>
              <a:ext uri="{FF2B5EF4-FFF2-40B4-BE49-F238E27FC236}">
                <a16:creationId xmlns:a16="http://schemas.microsoft.com/office/drawing/2014/main" id="{69E87CCB-CBBD-4B69-825A-5D4AEE28011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02472" y="4254596"/>
            <a:ext cx="1462648" cy="1460493"/>
          </a:xfrm>
          <a:prstGeom prst="rect">
            <a:avLst/>
          </a:prstGeom>
        </p:spPr>
      </p:pic>
      <p:sp>
        <p:nvSpPr>
          <p:cNvPr id="10" name="Footer/CRICOS">
            <a:extLst>
              <a:ext uri="{FF2B5EF4-FFF2-40B4-BE49-F238E27FC236}">
                <a16:creationId xmlns:a16="http://schemas.microsoft.com/office/drawing/2014/main" id="{9D85B157-4252-4417-BAA7-C925512D7784}"/>
              </a:ext>
            </a:extLst>
          </p:cNvPr>
          <p:cNvSpPr>
            <a:spLocks noGrp="1"/>
          </p:cNvSpPr>
          <p:nvPr>
            <p:ph type="ftr" sz="quarter" idx="11"/>
          </p:nvPr>
        </p:nvSpPr>
        <p:spPr>
          <a:xfrm>
            <a:off x="5302171" y="6579113"/>
            <a:ext cx="6624000" cy="144000"/>
          </a:xfrm>
          <a:prstGeom prst="rect">
            <a:avLst/>
          </a:prstGeom>
        </p:spPr>
        <p:txBody>
          <a:bodyPr lIns="90000" tIns="36000" rIns="0" bIns="36000"/>
          <a:lstStyle>
            <a:lvl1pPr>
              <a:defRPr sz="500">
                <a:solidFill>
                  <a:schemeClr val="tx1"/>
                </a:solidFill>
              </a:defRPr>
            </a:lvl1pPr>
          </a:lstStyle>
          <a:p>
            <a:pPr algn="r"/>
            <a:r>
              <a:rPr lang="en-AU"/>
              <a:t>Deakin University CRICOS Provider Code: 00113B</a:t>
            </a:r>
            <a:endParaRPr lang="en-GB"/>
          </a:p>
        </p:txBody>
      </p:sp>
      <p:pic>
        <p:nvPicPr>
          <p:cNvPr id="5" name="Picture 4" descr="A colorful fingerprint on a black background&#10;&#10;Description automatically generated">
            <a:extLst>
              <a:ext uri="{FF2B5EF4-FFF2-40B4-BE49-F238E27FC236}">
                <a16:creationId xmlns:a16="http://schemas.microsoft.com/office/drawing/2014/main" id="{4854D6B5-1A53-6092-7ADD-2155497FD28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583995" y="5664814"/>
            <a:ext cx="1457837" cy="904085"/>
          </a:xfrm>
          <a:prstGeom prst="rect">
            <a:avLst/>
          </a:prstGeom>
        </p:spPr>
      </p:pic>
    </p:spTree>
    <p:extLst>
      <p:ext uri="{BB962C8B-B14F-4D97-AF65-F5344CB8AC3E}">
        <p14:creationId xmlns:p14="http://schemas.microsoft.com/office/powerpoint/2010/main" val="3265457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
    <p:bg>
      <p:bgPr>
        <a:solidFill>
          <a:schemeClr val="accent6"/>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801765" y="349790"/>
            <a:ext cx="5508000" cy="936000"/>
          </a:xfrm>
        </p:spPr>
        <p:txBody>
          <a:bodyPr/>
          <a:lstStyle>
            <a:lvl1pPr>
              <a:lnSpc>
                <a:spcPct val="100000"/>
              </a:lnSpc>
              <a:buFont typeface="Arial" panose="020B0604020202020204" pitchFamily="34" charset="0"/>
              <a:buNone/>
              <a:defRPr sz="2650">
                <a:solidFill>
                  <a:schemeClr val="tx1"/>
                </a:solidFill>
              </a:defRPr>
            </a:lvl1pPr>
          </a:lstStyle>
          <a:p>
            <a:r>
              <a:rPr lang="en-US"/>
              <a:t>Click to add title</a:t>
            </a:r>
            <a:endParaRPr lang="en-GB"/>
          </a:p>
        </p:txBody>
      </p:sp>
      <p:sp>
        <p:nvSpPr>
          <p:cNvPr id="6" name="Body copy text">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801765" y="1521640"/>
            <a:ext cx="9887644" cy="397466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300"/>
            </a:lvl1pPr>
            <a:lvl3pPr>
              <a:spcBef>
                <a:spcPts val="60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a:extLst>
              <a:ext uri="{FF2B5EF4-FFF2-40B4-BE49-F238E27FC236}">
                <a16:creationId xmlns:a16="http://schemas.microsoft.com/office/drawing/2014/main" id="{1D09E9B0-CEBB-4940-A212-9C872E25378B}"/>
              </a:ext>
            </a:extLst>
          </p:cNvPr>
          <p:cNvSpPr>
            <a:spLocks noGrp="1"/>
          </p:cNvSpPr>
          <p:nvPr>
            <p:ph type="sldNum" sz="quarter" idx="15"/>
          </p:nvPr>
        </p:nvSpPr>
        <p:spPr/>
        <p:txBody>
          <a:bodyPr/>
          <a:lstStyle/>
          <a:p>
            <a:fld id="{F5AEA0E0-5CC6-4BD0-905C-A0021E419432}" type="slidenum">
              <a:rPr lang="en-GB" smtClean="0"/>
              <a:pPr/>
              <a:t>‹#›</a:t>
            </a:fld>
            <a:endParaRPr lang="en-GB"/>
          </a:p>
        </p:txBody>
      </p:sp>
      <p:sp>
        <p:nvSpPr>
          <p:cNvPr id="3" name="Date">
            <a:extLst>
              <a:ext uri="{FF2B5EF4-FFF2-40B4-BE49-F238E27FC236}">
                <a16:creationId xmlns:a16="http://schemas.microsoft.com/office/drawing/2014/main" id="{17DCDEEA-5F1E-41D3-B080-F623F4486723}"/>
              </a:ext>
            </a:extLst>
          </p:cNvPr>
          <p:cNvSpPr>
            <a:spLocks noGrp="1"/>
          </p:cNvSpPr>
          <p:nvPr>
            <p:ph type="dt" sz="half" idx="13"/>
          </p:nvPr>
        </p:nvSpPr>
        <p:spPr/>
        <p:txBody>
          <a:bodyPr/>
          <a:lstStyle/>
          <a:p>
            <a:endParaRPr lang="en-GB"/>
          </a:p>
        </p:txBody>
      </p:sp>
      <p:sp>
        <p:nvSpPr>
          <p:cNvPr id="4" name="Footer/CRICOS">
            <a:extLst>
              <a:ext uri="{FF2B5EF4-FFF2-40B4-BE49-F238E27FC236}">
                <a16:creationId xmlns:a16="http://schemas.microsoft.com/office/drawing/2014/main" id="{6C3A8F0D-C068-4EC5-90E8-2F4BD9975D37}"/>
              </a:ext>
            </a:extLst>
          </p:cNvPr>
          <p:cNvSpPr>
            <a:spLocks noGrp="1"/>
          </p:cNvSpPr>
          <p:nvPr>
            <p:ph type="ftr" sz="quarter" idx="14"/>
          </p:nvPr>
        </p:nvSpPr>
        <p:spPr/>
        <p:txBody>
          <a:bodyPr/>
          <a:lstStyle/>
          <a:p>
            <a:r>
              <a:rPr lang="en-AU"/>
              <a:t>Deakin University CRICOS Provider Code: 00113B</a:t>
            </a:r>
            <a:endParaRPr lang="en-GB"/>
          </a:p>
        </p:txBody>
      </p:sp>
      <p:grpSp>
        <p:nvGrpSpPr>
          <p:cNvPr id="5" name="Group 4">
            <a:extLst>
              <a:ext uri="{FF2B5EF4-FFF2-40B4-BE49-F238E27FC236}">
                <a16:creationId xmlns:a16="http://schemas.microsoft.com/office/drawing/2014/main" id="{4E8EB61C-BA55-26FD-A2A5-7A5271D090C2}"/>
              </a:ext>
            </a:extLst>
          </p:cNvPr>
          <p:cNvGrpSpPr>
            <a:grpSpLocks noChangeAspect="1"/>
          </p:cNvGrpSpPr>
          <p:nvPr userDrawn="1"/>
        </p:nvGrpSpPr>
        <p:grpSpPr>
          <a:xfrm>
            <a:off x="8837248" y="95535"/>
            <a:ext cx="3262744" cy="379031"/>
            <a:chOff x="346551" y="5827675"/>
            <a:chExt cx="5749448" cy="667910"/>
          </a:xfrm>
        </p:grpSpPr>
        <p:pic>
          <p:nvPicPr>
            <p:cNvPr id="8" name="Picture 7">
              <a:extLst>
                <a:ext uri="{FF2B5EF4-FFF2-40B4-BE49-F238E27FC236}">
                  <a16:creationId xmlns:a16="http://schemas.microsoft.com/office/drawing/2014/main" id="{9EF98D18-2E4A-EB06-8AE2-BC1251F214E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9" name="Picture 8" descr="A colorful fingerprint on a black background&#10;&#10;Description automatically generated">
              <a:extLst>
                <a:ext uri="{FF2B5EF4-FFF2-40B4-BE49-F238E27FC236}">
                  <a16:creationId xmlns:a16="http://schemas.microsoft.com/office/drawing/2014/main" id="{5E32DEA3-38DC-9410-A0E4-FEBB11B8391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0" name="Picture 9" descr="A colorful fingerprint on a black background&#10;&#10;Description automatically generated">
              <a:extLst>
                <a:ext uri="{FF2B5EF4-FFF2-40B4-BE49-F238E27FC236}">
                  <a16:creationId xmlns:a16="http://schemas.microsoft.com/office/drawing/2014/main" id="{85B83C15-FF04-11C2-52C2-3922273A33E8}"/>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1" name="Picture 10">
              <a:extLst>
                <a:ext uri="{FF2B5EF4-FFF2-40B4-BE49-F238E27FC236}">
                  <a16:creationId xmlns:a16="http://schemas.microsoft.com/office/drawing/2014/main" id="{A822C8EF-3526-8C7E-0188-E0F9CF8082D3}"/>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377380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C">
    <p:bg>
      <p:bgPr>
        <a:solidFill>
          <a:schemeClr val="accent6"/>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801765" y="349790"/>
            <a:ext cx="5508000" cy="936000"/>
          </a:xfrm>
        </p:spPr>
        <p:txBody>
          <a:bodyPr/>
          <a:lstStyle>
            <a:lvl1pPr>
              <a:lnSpc>
                <a:spcPct val="100000"/>
              </a:lnSpc>
              <a:buFont typeface="Arial" panose="020B0604020202020204" pitchFamily="34" charset="0"/>
              <a:buNone/>
              <a:defRPr sz="2650">
                <a:solidFill>
                  <a:schemeClr val="tx1"/>
                </a:solidFill>
              </a:defRPr>
            </a:lvl1pPr>
          </a:lstStyle>
          <a:p>
            <a:r>
              <a:rPr lang="en-US"/>
              <a:t>Click to add title</a:t>
            </a:r>
            <a:endParaRPr lang="en-GB"/>
          </a:p>
        </p:txBody>
      </p:sp>
      <p:sp>
        <p:nvSpPr>
          <p:cNvPr id="6" name="Body copy text">
            <a:extLst>
              <a:ext uri="{FF2B5EF4-FFF2-40B4-BE49-F238E27FC236}">
                <a16:creationId xmlns:a16="http://schemas.microsoft.com/office/drawing/2014/main" id="{BA9360C9-D6E6-46AC-8EF9-EEF25F267E14}"/>
              </a:ext>
            </a:extLst>
          </p:cNvPr>
          <p:cNvSpPr>
            <a:spLocks noGrp="1"/>
          </p:cNvSpPr>
          <p:nvPr>
            <p:ph sz="quarter" idx="12" hasCustomPrompt="1"/>
          </p:nvPr>
        </p:nvSpPr>
        <p:spPr>
          <a:xfrm>
            <a:off x="801765" y="1521640"/>
            <a:ext cx="9887644" cy="397466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300"/>
            </a:lvl1pPr>
            <a:lvl3pPr>
              <a:spcBef>
                <a:spcPts val="60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1" name="Header Graphic">
            <a:extLst>
              <a:ext uri="{FF2B5EF4-FFF2-40B4-BE49-F238E27FC236}">
                <a16:creationId xmlns:a16="http://schemas.microsoft.com/office/drawing/2014/main" id="{9DB53C54-1940-40BA-A399-8A0B3D270EC7}"/>
              </a:ext>
              <a:ext uri="{C183D7F6-B498-43B3-948B-1728B52AA6E4}">
                <adec:decorative xmlns:adec="http://schemas.microsoft.com/office/drawing/2017/decorative" val="1"/>
              </a:ext>
            </a:extLst>
          </p:cNvPr>
          <p:cNvGrpSpPr>
            <a:grpSpLocks noChangeAspect="1"/>
          </p:cNvGrpSpPr>
          <p:nvPr userDrawn="1"/>
        </p:nvGrpSpPr>
        <p:grpSpPr bwMode="auto">
          <a:xfrm>
            <a:off x="1" y="0"/>
            <a:ext cx="795308" cy="936001"/>
            <a:chOff x="5663" y="1680"/>
            <a:chExt cx="814" cy="958"/>
          </a:xfrm>
        </p:grpSpPr>
        <p:sp>
          <p:nvSpPr>
            <p:cNvPr id="13" name="Shape">
              <a:extLst>
                <a:ext uri="{FF2B5EF4-FFF2-40B4-BE49-F238E27FC236}">
                  <a16:creationId xmlns:a16="http://schemas.microsoft.com/office/drawing/2014/main" id="{8181CB42-1B99-4556-9B91-6C4CD9095331}"/>
                </a:ext>
              </a:extLst>
            </p:cNvPr>
            <p:cNvSpPr>
              <a:spLocks/>
            </p:cNvSpPr>
            <p:nvPr userDrawn="1"/>
          </p:nvSpPr>
          <p:spPr bwMode="auto">
            <a:xfrm>
              <a:off x="5663" y="1680"/>
              <a:ext cx="669" cy="685"/>
            </a:xfrm>
            <a:custGeom>
              <a:avLst/>
              <a:gdLst>
                <a:gd name="T0" fmla="*/ 280 w 280"/>
                <a:gd name="T1" fmla="*/ 65 h 287"/>
                <a:gd name="T2" fmla="*/ 270 w 280"/>
                <a:gd name="T3" fmla="*/ 0 h 287"/>
                <a:gd name="T4" fmla="*/ 0 w 280"/>
                <a:gd name="T5" fmla="*/ 0 h 287"/>
                <a:gd name="T6" fmla="*/ 0 w 280"/>
                <a:gd name="T7" fmla="*/ 280 h 287"/>
                <a:gd name="T8" fmla="*/ 58 w 280"/>
                <a:gd name="T9" fmla="*/ 287 h 287"/>
                <a:gd name="T10" fmla="*/ 280 w 280"/>
                <a:gd name="T11" fmla="*/ 65 h 287"/>
              </a:gdLst>
              <a:ahLst/>
              <a:cxnLst>
                <a:cxn ang="0">
                  <a:pos x="T0" y="T1"/>
                </a:cxn>
                <a:cxn ang="0">
                  <a:pos x="T2" y="T3"/>
                </a:cxn>
                <a:cxn ang="0">
                  <a:pos x="T4" y="T5"/>
                </a:cxn>
                <a:cxn ang="0">
                  <a:pos x="T6" y="T7"/>
                </a:cxn>
                <a:cxn ang="0">
                  <a:pos x="T8" y="T9"/>
                </a:cxn>
                <a:cxn ang="0">
                  <a:pos x="T10" y="T11"/>
                </a:cxn>
              </a:cxnLst>
              <a:rect l="0" t="0" r="r" b="b"/>
              <a:pathLst>
                <a:path w="280" h="287">
                  <a:moveTo>
                    <a:pt x="280" y="65"/>
                  </a:moveTo>
                  <a:cubicBezTo>
                    <a:pt x="280" y="42"/>
                    <a:pt x="276" y="21"/>
                    <a:pt x="270" y="0"/>
                  </a:cubicBezTo>
                  <a:cubicBezTo>
                    <a:pt x="0" y="0"/>
                    <a:pt x="0" y="0"/>
                    <a:pt x="0" y="0"/>
                  </a:cubicBezTo>
                  <a:cubicBezTo>
                    <a:pt x="0" y="280"/>
                    <a:pt x="0" y="280"/>
                    <a:pt x="0" y="280"/>
                  </a:cubicBezTo>
                  <a:cubicBezTo>
                    <a:pt x="19" y="285"/>
                    <a:pt x="38" y="287"/>
                    <a:pt x="58" y="287"/>
                  </a:cubicBezTo>
                  <a:cubicBezTo>
                    <a:pt x="180" y="287"/>
                    <a:pt x="280" y="188"/>
                    <a:pt x="280" y="65"/>
                  </a:cubicBezTo>
                  <a:close/>
                </a:path>
              </a:pathLst>
            </a:custGeom>
            <a:solidFill>
              <a:srgbClr val="58B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Shape">
              <a:extLst>
                <a:ext uri="{FF2B5EF4-FFF2-40B4-BE49-F238E27FC236}">
                  <a16:creationId xmlns:a16="http://schemas.microsoft.com/office/drawing/2014/main" id="{CF7FB094-0935-4D60-BCAB-A72145C42599}"/>
                </a:ext>
              </a:extLst>
            </p:cNvPr>
            <p:cNvSpPr>
              <a:spLocks noEditPoints="1"/>
            </p:cNvSpPr>
            <p:nvPr userDrawn="1"/>
          </p:nvSpPr>
          <p:spPr bwMode="auto">
            <a:xfrm>
              <a:off x="5858" y="1924"/>
              <a:ext cx="619" cy="714"/>
            </a:xfrm>
            <a:custGeom>
              <a:avLst/>
              <a:gdLst>
                <a:gd name="T0" fmla="*/ 0 w 619"/>
                <a:gd name="T1" fmla="*/ 714 h 714"/>
                <a:gd name="T2" fmla="*/ 0 w 619"/>
                <a:gd name="T3" fmla="*/ 0 h 714"/>
                <a:gd name="T4" fmla="*/ 619 w 619"/>
                <a:gd name="T5" fmla="*/ 358 h 714"/>
                <a:gd name="T6" fmla="*/ 0 w 619"/>
                <a:gd name="T7" fmla="*/ 714 h 714"/>
                <a:gd name="T8" fmla="*/ 20 w 619"/>
                <a:gd name="T9" fmla="*/ 33 h 714"/>
                <a:gd name="T10" fmla="*/ 20 w 619"/>
                <a:gd name="T11" fmla="*/ 680 h 714"/>
                <a:gd name="T12" fmla="*/ 581 w 619"/>
                <a:gd name="T13" fmla="*/ 358 h 714"/>
                <a:gd name="T14" fmla="*/ 20 w 619"/>
                <a:gd name="T15" fmla="*/ 33 h 7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9" h="714">
                  <a:moveTo>
                    <a:pt x="0" y="714"/>
                  </a:moveTo>
                  <a:lnTo>
                    <a:pt x="0" y="0"/>
                  </a:lnTo>
                  <a:lnTo>
                    <a:pt x="619" y="358"/>
                  </a:lnTo>
                  <a:lnTo>
                    <a:pt x="0" y="714"/>
                  </a:lnTo>
                  <a:close/>
                  <a:moveTo>
                    <a:pt x="20" y="33"/>
                  </a:moveTo>
                  <a:lnTo>
                    <a:pt x="20" y="680"/>
                  </a:lnTo>
                  <a:lnTo>
                    <a:pt x="581" y="358"/>
                  </a:lnTo>
                  <a:lnTo>
                    <a:pt x="20" y="33"/>
                  </a:lnTo>
                  <a:close/>
                </a:path>
              </a:pathLst>
            </a:custGeom>
            <a:solidFill>
              <a:srgbClr val="C742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7" name="Slide Number">
            <a:extLst>
              <a:ext uri="{FF2B5EF4-FFF2-40B4-BE49-F238E27FC236}">
                <a16:creationId xmlns:a16="http://schemas.microsoft.com/office/drawing/2014/main" id="{1D09E9B0-CEBB-4940-A212-9C872E25378B}"/>
              </a:ext>
            </a:extLst>
          </p:cNvPr>
          <p:cNvSpPr>
            <a:spLocks noGrp="1"/>
          </p:cNvSpPr>
          <p:nvPr>
            <p:ph type="sldNum" sz="quarter" idx="15"/>
          </p:nvPr>
        </p:nvSpPr>
        <p:spPr/>
        <p:txBody>
          <a:bodyPr/>
          <a:lstStyle/>
          <a:p>
            <a:fld id="{F5AEA0E0-5CC6-4BD0-905C-A0021E419432}" type="slidenum">
              <a:rPr lang="en-GB" smtClean="0"/>
              <a:pPr/>
              <a:t>‹#›</a:t>
            </a:fld>
            <a:endParaRPr lang="en-GB"/>
          </a:p>
        </p:txBody>
      </p:sp>
      <p:sp>
        <p:nvSpPr>
          <p:cNvPr id="3" name="Date">
            <a:extLst>
              <a:ext uri="{FF2B5EF4-FFF2-40B4-BE49-F238E27FC236}">
                <a16:creationId xmlns:a16="http://schemas.microsoft.com/office/drawing/2014/main" id="{17DCDEEA-5F1E-41D3-B080-F623F4486723}"/>
              </a:ext>
            </a:extLst>
          </p:cNvPr>
          <p:cNvSpPr>
            <a:spLocks noGrp="1"/>
          </p:cNvSpPr>
          <p:nvPr>
            <p:ph type="dt" sz="half" idx="13"/>
          </p:nvPr>
        </p:nvSpPr>
        <p:spPr/>
        <p:txBody>
          <a:bodyPr/>
          <a:lstStyle/>
          <a:p>
            <a:endParaRPr lang="en-GB"/>
          </a:p>
        </p:txBody>
      </p:sp>
      <p:sp>
        <p:nvSpPr>
          <p:cNvPr id="4" name="Footer/CRICOS">
            <a:extLst>
              <a:ext uri="{FF2B5EF4-FFF2-40B4-BE49-F238E27FC236}">
                <a16:creationId xmlns:a16="http://schemas.microsoft.com/office/drawing/2014/main" id="{6C3A8F0D-C068-4EC5-90E8-2F4BD9975D37}"/>
              </a:ext>
            </a:extLst>
          </p:cNvPr>
          <p:cNvSpPr>
            <a:spLocks noGrp="1"/>
          </p:cNvSpPr>
          <p:nvPr>
            <p:ph type="ftr" sz="quarter" idx="14"/>
          </p:nvPr>
        </p:nvSpPr>
        <p:spPr/>
        <p:txBody>
          <a:bodyPr/>
          <a:lstStyle/>
          <a:p>
            <a:r>
              <a:rPr lang="en-AU"/>
              <a:t>Deakin University CRICOS Provider Code: 00113B</a:t>
            </a:r>
            <a:endParaRPr lang="en-GB"/>
          </a:p>
        </p:txBody>
      </p:sp>
      <p:grpSp>
        <p:nvGrpSpPr>
          <p:cNvPr id="5" name="Group 4">
            <a:extLst>
              <a:ext uri="{FF2B5EF4-FFF2-40B4-BE49-F238E27FC236}">
                <a16:creationId xmlns:a16="http://schemas.microsoft.com/office/drawing/2014/main" id="{6E061954-04CB-69FD-CD42-7055E96397FC}"/>
              </a:ext>
            </a:extLst>
          </p:cNvPr>
          <p:cNvGrpSpPr>
            <a:grpSpLocks noChangeAspect="1"/>
          </p:cNvGrpSpPr>
          <p:nvPr userDrawn="1"/>
        </p:nvGrpSpPr>
        <p:grpSpPr>
          <a:xfrm>
            <a:off x="8837248" y="95535"/>
            <a:ext cx="3262744" cy="379031"/>
            <a:chOff x="346551" y="5827675"/>
            <a:chExt cx="5749448" cy="667910"/>
          </a:xfrm>
        </p:grpSpPr>
        <p:pic>
          <p:nvPicPr>
            <p:cNvPr id="8" name="Picture 7">
              <a:extLst>
                <a:ext uri="{FF2B5EF4-FFF2-40B4-BE49-F238E27FC236}">
                  <a16:creationId xmlns:a16="http://schemas.microsoft.com/office/drawing/2014/main" id="{DCAB030F-82E0-B3BC-4E88-34DA93F8E71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9" name="Picture 8" descr="A colorful fingerprint on a black background&#10;&#10;Description automatically generated">
              <a:extLst>
                <a:ext uri="{FF2B5EF4-FFF2-40B4-BE49-F238E27FC236}">
                  <a16:creationId xmlns:a16="http://schemas.microsoft.com/office/drawing/2014/main" id="{5F3184A7-FF39-8264-A427-3EDE1710618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0" name="Picture 9" descr="A colorful fingerprint on a black background&#10;&#10;Description automatically generated">
              <a:extLst>
                <a:ext uri="{FF2B5EF4-FFF2-40B4-BE49-F238E27FC236}">
                  <a16:creationId xmlns:a16="http://schemas.microsoft.com/office/drawing/2014/main" id="{BFAB9D5F-3AE0-294A-332A-559CFCD8E0F9}"/>
                </a:ext>
              </a:extLst>
            </p:cNvPr>
            <p:cNvPicPr>
              <a:picLocks noChangeAspect="1"/>
            </p:cNvPicPr>
            <p:nvPr userDrawn="1"/>
          </p:nvPicPr>
          <p:blipFill>
            <a:blip r:embed="rId4"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2" name="Picture 11">
              <a:extLst>
                <a:ext uri="{FF2B5EF4-FFF2-40B4-BE49-F238E27FC236}">
                  <a16:creationId xmlns:a16="http://schemas.microsoft.com/office/drawing/2014/main" id="{5B65D30A-1BBD-BC4B-7EC6-7048A2C951DE}"/>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529296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B">
    <p:spTree>
      <p:nvGrpSpPr>
        <p:cNvPr id="1" name=""/>
        <p:cNvGrpSpPr/>
        <p:nvPr/>
      </p:nvGrpSpPr>
      <p:grpSpPr>
        <a:xfrm>
          <a:off x="0" y="0"/>
          <a:ext cx="0" cy="0"/>
          <a:chOff x="0" y="0"/>
          <a:chExt cx="0" cy="0"/>
        </a:xfrm>
      </p:grpSpPr>
      <p:sp>
        <p:nvSpPr>
          <p:cNvPr id="17" name="Graphic">
            <a:extLst>
              <a:ext uri="{FF2B5EF4-FFF2-40B4-BE49-F238E27FC236}">
                <a16:creationId xmlns:a16="http://schemas.microsoft.com/office/drawing/2014/main" id="{6A9026D8-4650-4F23-9189-95187B759076}"/>
              </a:ext>
              <a:ext uri="{C183D7F6-B498-43B3-948B-1728B52AA6E4}">
                <adec:decorative xmlns:adec="http://schemas.microsoft.com/office/drawing/2017/decorative" val="1"/>
              </a:ext>
            </a:extLst>
          </p:cNvPr>
          <p:cNvSpPr>
            <a:spLocks/>
          </p:cNvSpPr>
          <p:nvPr userDrawn="1"/>
        </p:nvSpPr>
        <p:spPr bwMode="auto">
          <a:xfrm>
            <a:off x="1156121" y="689155"/>
            <a:ext cx="6325057" cy="5345885"/>
          </a:xfrm>
          <a:custGeom>
            <a:avLst/>
            <a:gdLst>
              <a:gd name="T0" fmla="*/ 0 w 2658"/>
              <a:gd name="T1" fmla="*/ 2246 h 2246"/>
              <a:gd name="T2" fmla="*/ 1536 w 2658"/>
              <a:gd name="T3" fmla="*/ 2246 h 2246"/>
              <a:gd name="T4" fmla="*/ 2658 w 2658"/>
              <a:gd name="T5" fmla="*/ 1123 h 2246"/>
              <a:gd name="T6" fmla="*/ 1536 w 2658"/>
              <a:gd name="T7" fmla="*/ 0 h 2246"/>
              <a:gd name="T8" fmla="*/ 0 w 2658"/>
              <a:gd name="T9" fmla="*/ 0 h 2246"/>
              <a:gd name="T10" fmla="*/ 0 w 2658"/>
              <a:gd name="T11" fmla="*/ 2246 h 2246"/>
            </a:gdLst>
            <a:ahLst/>
            <a:cxnLst>
              <a:cxn ang="0">
                <a:pos x="T0" y="T1"/>
              </a:cxn>
              <a:cxn ang="0">
                <a:pos x="T2" y="T3"/>
              </a:cxn>
              <a:cxn ang="0">
                <a:pos x="T4" y="T5"/>
              </a:cxn>
              <a:cxn ang="0">
                <a:pos x="T6" y="T7"/>
              </a:cxn>
              <a:cxn ang="0">
                <a:pos x="T8" y="T9"/>
              </a:cxn>
              <a:cxn ang="0">
                <a:pos x="T10" y="T11"/>
              </a:cxn>
            </a:cxnLst>
            <a:rect l="0" t="0" r="r" b="b"/>
            <a:pathLst>
              <a:path w="2658" h="2246">
                <a:moveTo>
                  <a:pt x="0" y="2246"/>
                </a:moveTo>
                <a:cubicBezTo>
                  <a:pt x="1536" y="2246"/>
                  <a:pt x="1536" y="2246"/>
                  <a:pt x="1536" y="2246"/>
                </a:cubicBezTo>
                <a:cubicBezTo>
                  <a:pt x="2155" y="2246"/>
                  <a:pt x="2658" y="1744"/>
                  <a:pt x="2658" y="1123"/>
                </a:cubicBezTo>
                <a:cubicBezTo>
                  <a:pt x="2658" y="503"/>
                  <a:pt x="2156" y="0"/>
                  <a:pt x="1536" y="0"/>
                </a:cubicBezTo>
                <a:cubicBezTo>
                  <a:pt x="0" y="0"/>
                  <a:pt x="0" y="0"/>
                  <a:pt x="0" y="0"/>
                </a:cubicBezTo>
                <a:lnTo>
                  <a:pt x="0" y="224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2" name="Title"/>
          <p:cNvSpPr>
            <a:spLocks noGrp="1"/>
          </p:cNvSpPr>
          <p:nvPr>
            <p:ph type="ctrTitle"/>
          </p:nvPr>
        </p:nvSpPr>
        <p:spPr>
          <a:xfrm>
            <a:off x="1546418" y="1326018"/>
            <a:ext cx="4752000" cy="578982"/>
          </a:xfrm>
        </p:spPr>
        <p:txBody>
          <a:bodyPr anchor="b"/>
          <a:lstStyle>
            <a:lvl1pPr algn="l">
              <a:lnSpc>
                <a:spcPct val="100000"/>
              </a:lnSpc>
              <a:defRPr sz="2800" b="0">
                <a:solidFill>
                  <a:schemeClr val="tx1"/>
                </a:solidFill>
              </a:defRPr>
            </a:lvl1pPr>
          </a:lstStyle>
          <a:p>
            <a:endParaRPr lang="en-GB"/>
          </a:p>
        </p:txBody>
      </p:sp>
      <p:sp>
        <p:nvSpPr>
          <p:cNvPr id="3" name="Subtitle"/>
          <p:cNvSpPr>
            <a:spLocks noGrp="1"/>
          </p:cNvSpPr>
          <p:nvPr>
            <p:ph type="subTitle" idx="1"/>
          </p:nvPr>
        </p:nvSpPr>
        <p:spPr>
          <a:xfrm>
            <a:off x="1546418" y="2200938"/>
            <a:ext cx="4751999" cy="3172350"/>
          </a:xfrm>
        </p:spPr>
        <p:txBody>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a:p>
            <a:endParaRPr lang="en-GB"/>
          </a:p>
        </p:txBody>
      </p:sp>
      <p:pic>
        <p:nvPicPr>
          <p:cNvPr id="12" name="Deakin Logo" descr="Deakin Logo">
            <a:extLst>
              <a:ext uri="{FF2B5EF4-FFF2-40B4-BE49-F238E27FC236}">
                <a16:creationId xmlns:a16="http://schemas.microsoft.com/office/drawing/2014/main" id="{69E87CCB-CBBD-4B69-825A-5D4AEE2801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96680" y="4309872"/>
            <a:ext cx="1437588" cy="1435470"/>
          </a:xfrm>
          <a:prstGeom prst="rect">
            <a:avLst/>
          </a:prstGeom>
        </p:spPr>
      </p:pic>
      <p:sp>
        <p:nvSpPr>
          <p:cNvPr id="8" name="Footer/CRICOS">
            <a:extLst>
              <a:ext uri="{FF2B5EF4-FFF2-40B4-BE49-F238E27FC236}">
                <a16:creationId xmlns:a16="http://schemas.microsoft.com/office/drawing/2014/main" id="{A7EC68DA-FBB0-4AAA-ABAC-746F7508E99A}"/>
              </a:ext>
            </a:extLst>
          </p:cNvPr>
          <p:cNvSpPr>
            <a:spLocks noGrp="1"/>
          </p:cNvSpPr>
          <p:nvPr>
            <p:ph type="ftr" sz="quarter" idx="11"/>
          </p:nvPr>
        </p:nvSpPr>
        <p:spPr>
          <a:xfrm>
            <a:off x="5302171" y="6579113"/>
            <a:ext cx="6624000" cy="144000"/>
          </a:xfrm>
          <a:prstGeom prst="rect">
            <a:avLst/>
          </a:prstGeom>
        </p:spPr>
        <p:txBody>
          <a:bodyPr lIns="90000" tIns="36000" rIns="0" bIns="36000"/>
          <a:lstStyle>
            <a:lvl1pPr>
              <a:defRPr sz="500">
                <a:solidFill>
                  <a:schemeClr val="tx1"/>
                </a:solidFill>
              </a:defRPr>
            </a:lvl1pPr>
          </a:lstStyle>
          <a:p>
            <a:pPr algn="r"/>
            <a:r>
              <a:rPr lang="en-AU"/>
              <a:t>Deakin University CRICOS Provider Code: 00113B</a:t>
            </a:r>
            <a:endParaRPr lang="en-GB"/>
          </a:p>
        </p:txBody>
      </p:sp>
    </p:spTree>
    <p:extLst>
      <p:ext uri="{BB962C8B-B14F-4D97-AF65-F5344CB8AC3E}">
        <p14:creationId xmlns:p14="http://schemas.microsoft.com/office/powerpoint/2010/main" val="39273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242456" y="416689"/>
            <a:ext cx="8526856" cy="813433"/>
          </a:xfrm>
          <a:prstGeom prst="rect">
            <a:avLst/>
          </a:prstGeom>
        </p:spPr>
        <p:txBody>
          <a:bodyPr vert="horz" lIns="91440" tIns="45720" rIns="91440" bIns="45720" rtlCol="0" anchor="t" anchorCtr="0">
            <a:noAutofit/>
          </a:bodyPr>
          <a:lstStyle/>
          <a:p>
            <a:r>
              <a:rPr lang="en-US"/>
              <a:t>Click to add title</a:t>
            </a:r>
            <a:endParaRPr lang="en-GB"/>
          </a:p>
        </p:txBody>
      </p:sp>
      <p:sp>
        <p:nvSpPr>
          <p:cNvPr id="3" name="Body copy text"/>
          <p:cNvSpPr>
            <a:spLocks noGrp="1"/>
          </p:cNvSpPr>
          <p:nvPr>
            <p:ph type="body" idx="1"/>
          </p:nvPr>
        </p:nvSpPr>
        <p:spPr>
          <a:xfrm>
            <a:off x="491187" y="1759351"/>
            <a:ext cx="10193141" cy="3974265"/>
          </a:xfrm>
          <a:prstGeom prst="rect">
            <a:avLst/>
          </a:prstGeom>
          <a:noFill/>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Header Graphic">
            <a:extLst>
              <a:ext uri="{FF2B5EF4-FFF2-40B4-BE49-F238E27FC236}">
                <a16:creationId xmlns:a16="http://schemas.microsoft.com/office/drawing/2014/main" id="{C4ED600E-90B7-4D49-803F-18C3CB208852}"/>
              </a:ext>
              <a:ext uri="{C183D7F6-B498-43B3-948B-1728B52AA6E4}">
                <adec:decorative xmlns:adec="http://schemas.microsoft.com/office/drawing/2017/decorative" val="1"/>
              </a:ext>
            </a:extLst>
          </p:cNvPr>
          <p:cNvSpPr/>
          <p:nvPr userDrawn="1"/>
        </p:nvSpPr>
        <p:spPr>
          <a:xfrm flipV="1">
            <a:off x="0" y="0"/>
            <a:ext cx="8769311" cy="1230123"/>
          </a:xfrm>
          <a:custGeom>
            <a:avLst/>
            <a:gdLst>
              <a:gd name="connsiteX0" fmla="*/ 741970 w 8769311"/>
              <a:gd name="connsiteY0" fmla="*/ 1230123 h 1230123"/>
              <a:gd name="connsiteX1" fmla="*/ 1254832 w 8769311"/>
              <a:gd name="connsiteY1" fmla="*/ 1230123 h 1230123"/>
              <a:gd name="connsiteX2" fmla="*/ 1254832 w 8769311"/>
              <a:gd name="connsiteY2" fmla="*/ 1230122 h 1230123"/>
              <a:gd name="connsiteX3" fmla="*/ 8769275 w 8769311"/>
              <a:gd name="connsiteY3" fmla="*/ 1230122 h 1230123"/>
              <a:gd name="connsiteX4" fmla="*/ 8769311 w 8769311"/>
              <a:gd name="connsiteY4" fmla="*/ 1229400 h 1230123"/>
              <a:gd name="connsiteX5" fmla="*/ 7560373 w 8769311"/>
              <a:gd name="connsiteY5" fmla="*/ 0 h 1230123"/>
              <a:gd name="connsiteX6" fmla="*/ 3733364 w 8769311"/>
              <a:gd name="connsiteY6" fmla="*/ 0 h 1230123"/>
              <a:gd name="connsiteX7" fmla="*/ 2463698 w 8769311"/>
              <a:gd name="connsiteY7" fmla="*/ 0 h 1230123"/>
              <a:gd name="connsiteX8" fmla="*/ 0 w 8769311"/>
              <a:gd name="connsiteY8" fmla="*/ 0 h 1230123"/>
              <a:gd name="connsiteX9" fmla="*/ 0 w 8769311"/>
              <a:gd name="connsiteY9" fmla="*/ 1230122 h 1230123"/>
              <a:gd name="connsiteX10" fmla="*/ 741970 w 8769311"/>
              <a:gd name="connsiteY10" fmla="*/ 1230122 h 1230123"/>
              <a:gd name="connsiteX11" fmla="*/ 741970 w 8769311"/>
              <a:gd name="connsiteY11" fmla="*/ 1230123 h 123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9311" h="1230123">
                <a:moveTo>
                  <a:pt x="741970" y="1230123"/>
                </a:moveTo>
                <a:lnTo>
                  <a:pt x="1254832" y="1230123"/>
                </a:lnTo>
                <a:lnTo>
                  <a:pt x="1254832" y="1230122"/>
                </a:lnTo>
                <a:lnTo>
                  <a:pt x="8769275" y="1230122"/>
                </a:lnTo>
                <a:lnTo>
                  <a:pt x="8769311" y="1229400"/>
                </a:lnTo>
                <a:cubicBezTo>
                  <a:pt x="8769311" y="550384"/>
                  <a:pt x="8227985" y="0"/>
                  <a:pt x="7560373" y="0"/>
                </a:cubicBezTo>
                <a:lnTo>
                  <a:pt x="3733364" y="0"/>
                </a:lnTo>
                <a:lnTo>
                  <a:pt x="2463698" y="0"/>
                </a:lnTo>
                <a:lnTo>
                  <a:pt x="0" y="0"/>
                </a:lnTo>
                <a:lnTo>
                  <a:pt x="0" y="1230122"/>
                </a:lnTo>
                <a:lnTo>
                  <a:pt x="741970" y="1230122"/>
                </a:lnTo>
                <a:lnTo>
                  <a:pt x="741970" y="12301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6" name="Slide Number"/>
          <p:cNvSpPr>
            <a:spLocks noGrp="1"/>
          </p:cNvSpPr>
          <p:nvPr>
            <p:ph type="sldNum" sz="quarter" idx="4"/>
          </p:nvPr>
        </p:nvSpPr>
        <p:spPr>
          <a:xfrm>
            <a:off x="242456" y="6287423"/>
            <a:ext cx="576000" cy="247558"/>
          </a:xfrm>
          <a:prstGeom prst="rect">
            <a:avLst/>
          </a:prstGeom>
        </p:spPr>
        <p:txBody>
          <a:bodyPr vert="horz" lIns="0" tIns="45720" rIns="91440" bIns="45720" rtlCol="0" anchor="ctr"/>
          <a:lstStyle>
            <a:lvl1pPr algn="l">
              <a:defRPr sz="1200">
                <a:solidFill>
                  <a:schemeClr val="tx1"/>
                </a:solidFill>
              </a:defRPr>
            </a:lvl1pPr>
          </a:lstStyle>
          <a:p>
            <a:fld id="{F5AEA0E0-5CC6-4BD0-905C-A0021E419432}" type="slidenum">
              <a:rPr lang="en-GB" smtClean="0"/>
              <a:pPr/>
              <a:t>‹#›</a:t>
            </a:fld>
            <a:endParaRPr lang="en-GB"/>
          </a:p>
        </p:txBody>
      </p:sp>
      <p:sp>
        <p:nvSpPr>
          <p:cNvPr id="4" name="Date"/>
          <p:cNvSpPr>
            <a:spLocks noGrp="1"/>
          </p:cNvSpPr>
          <p:nvPr>
            <p:ph type="dt" sz="half" idx="2"/>
          </p:nvPr>
        </p:nvSpPr>
        <p:spPr>
          <a:xfrm>
            <a:off x="847552" y="6330733"/>
            <a:ext cx="1656000" cy="204248"/>
          </a:xfrm>
          <a:prstGeom prst="rect">
            <a:avLst/>
          </a:prstGeom>
        </p:spPr>
        <p:txBody>
          <a:bodyPr vert="horz" lIns="91440" tIns="45720" rIns="91440" bIns="45720" rtlCol="0" anchor="ctr"/>
          <a:lstStyle>
            <a:lvl1pPr algn="l">
              <a:defRPr sz="650">
                <a:solidFill>
                  <a:schemeClr val="tx1"/>
                </a:solidFill>
              </a:defRPr>
            </a:lvl1pPr>
          </a:lstStyle>
          <a:p>
            <a:endParaRPr lang="en-GB"/>
          </a:p>
        </p:txBody>
      </p:sp>
      <p:sp>
        <p:nvSpPr>
          <p:cNvPr id="11" name="Footer/CRICOS">
            <a:extLst>
              <a:ext uri="{FF2B5EF4-FFF2-40B4-BE49-F238E27FC236}">
                <a16:creationId xmlns:a16="http://schemas.microsoft.com/office/drawing/2014/main" id="{13D180E2-749A-4C76-8A73-C73865F5F0BA}"/>
              </a:ext>
            </a:extLst>
          </p:cNvPr>
          <p:cNvSpPr>
            <a:spLocks noGrp="1"/>
          </p:cNvSpPr>
          <p:nvPr>
            <p:ph type="ftr" sz="quarter" idx="3"/>
          </p:nvPr>
        </p:nvSpPr>
        <p:spPr>
          <a:xfrm>
            <a:off x="242456" y="6545788"/>
            <a:ext cx="6624000" cy="180000"/>
          </a:xfrm>
          <a:prstGeom prst="rect">
            <a:avLst/>
          </a:prstGeom>
        </p:spPr>
        <p:txBody>
          <a:bodyPr lIns="0" tIns="36000" rIns="0" bIns="36000"/>
          <a:lstStyle>
            <a:lvl1pPr algn="l">
              <a:defRPr sz="500">
                <a:solidFill>
                  <a:schemeClr val="tx1"/>
                </a:solidFill>
              </a:defRPr>
            </a:lvl1pPr>
          </a:lstStyle>
          <a:p>
            <a:r>
              <a:rPr lang="en-AU"/>
              <a:t>Deakin University </a:t>
            </a:r>
            <a:r>
              <a:rPr lang="en-AU" err="1"/>
              <a:t>CRICOS</a:t>
            </a:r>
            <a:r>
              <a:rPr lang="en-AU"/>
              <a:t> Provider Code: </a:t>
            </a:r>
            <a:r>
              <a:rPr lang="en-AU" err="1"/>
              <a:t>00113B</a:t>
            </a:r>
            <a:endParaRPr lang="en-GB"/>
          </a:p>
        </p:txBody>
      </p:sp>
      <p:grpSp>
        <p:nvGrpSpPr>
          <p:cNvPr id="5" name="Group 4">
            <a:extLst>
              <a:ext uri="{FF2B5EF4-FFF2-40B4-BE49-F238E27FC236}">
                <a16:creationId xmlns:a16="http://schemas.microsoft.com/office/drawing/2014/main" id="{8E4BE47F-354A-5AA2-6C7E-12551A0783AB}"/>
              </a:ext>
            </a:extLst>
          </p:cNvPr>
          <p:cNvGrpSpPr>
            <a:grpSpLocks noChangeAspect="1"/>
          </p:cNvGrpSpPr>
          <p:nvPr userDrawn="1"/>
        </p:nvGrpSpPr>
        <p:grpSpPr>
          <a:xfrm>
            <a:off x="8837248" y="95535"/>
            <a:ext cx="3262744" cy="379031"/>
            <a:chOff x="346551" y="5827675"/>
            <a:chExt cx="5749448" cy="667910"/>
          </a:xfrm>
        </p:grpSpPr>
        <p:pic>
          <p:nvPicPr>
            <p:cNvPr id="8" name="Picture 7">
              <a:extLst>
                <a:ext uri="{FF2B5EF4-FFF2-40B4-BE49-F238E27FC236}">
                  <a16:creationId xmlns:a16="http://schemas.microsoft.com/office/drawing/2014/main" id="{A25881DE-9975-1618-7AB7-6F636040F58C}"/>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9" name="Picture 8" descr="A colorful fingerprint on a black background&#10;&#10;Description automatically generated">
              <a:extLst>
                <a:ext uri="{FF2B5EF4-FFF2-40B4-BE49-F238E27FC236}">
                  <a16:creationId xmlns:a16="http://schemas.microsoft.com/office/drawing/2014/main" id="{3D96043D-C301-E346-3744-273EB70FAD30}"/>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0" name="Picture 9" descr="A colorful fingerprint on a black background&#10;&#10;Description automatically generated">
              <a:extLst>
                <a:ext uri="{FF2B5EF4-FFF2-40B4-BE49-F238E27FC236}">
                  <a16:creationId xmlns:a16="http://schemas.microsoft.com/office/drawing/2014/main" id="{57B46A7D-C521-A30B-6AA5-3A0BCA20FDFB}"/>
                </a:ext>
              </a:extLst>
            </p:cNvPr>
            <p:cNvPicPr>
              <a:picLocks noChangeAspect="1"/>
            </p:cNvPicPr>
            <p:nvPr userDrawn="1"/>
          </p:nvPicPr>
          <p:blipFill>
            <a:blip r:embed="rId13"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2" name="Picture 11">
              <a:extLst>
                <a:ext uri="{FF2B5EF4-FFF2-40B4-BE49-F238E27FC236}">
                  <a16:creationId xmlns:a16="http://schemas.microsoft.com/office/drawing/2014/main" id="{1239EB51-534F-E6FD-E271-44492D80F9BC}"/>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2559479050"/>
      </p:ext>
    </p:extLst>
  </p:cSld>
  <p:clrMap bg1="lt1" tx1="dk1" bg2="lt2" tx2="dk2" accent1="accent1" accent2="accent2" accent3="accent3" accent4="accent4" accent5="accent5" accent6="accent6" hlink="hlink" folHlink="folHlink"/>
  <p:sldLayoutIdLst>
    <p:sldLayoutId id="2147483660" r:id="rId1"/>
    <p:sldLayoutId id="2147483724" r:id="rId2"/>
    <p:sldLayoutId id="2147483736" r:id="rId3"/>
    <p:sldLayoutId id="2147483665" r:id="rId4"/>
    <p:sldLayoutId id="2147483735" r:id="rId5"/>
    <p:sldLayoutId id="2147483667" r:id="rId6"/>
    <p:sldLayoutId id="2147483734" r:id="rId7"/>
    <p:sldLayoutId id="2147483740" r:id="rId8"/>
    <p:sldLayoutId id="2147483742" r:id="rId9"/>
  </p:sldLayoutIdLst>
  <p:hf hd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spcAft>
          <a:spcPts val="2400"/>
        </a:spcAft>
        <a:buFont typeface="Arial" panose="020B0604020202020204" pitchFamily="34" charset="0"/>
        <a:buNone/>
        <a:defRPr sz="3700" kern="1200">
          <a:solidFill>
            <a:schemeClr val="tx1"/>
          </a:solidFill>
          <a:latin typeface="+mn-lt"/>
          <a:ea typeface="+mn-ea"/>
          <a:cs typeface="+mn-cs"/>
        </a:defRPr>
      </a:lvl1pPr>
      <a:lvl2pPr marL="0" indent="0" algn="l" defTabSz="914400" rtl="0" eaLnBrk="1" latinLnBrk="0" hangingPunct="1">
        <a:lnSpc>
          <a:spcPct val="10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500"/>
        </a:spcBef>
        <a:buSzPct val="110000"/>
        <a:buFont typeface="Arial"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Calibri" panose="020F0502020204030204" pitchFamily="34" charset="0"/>
        <a:buChar char="–"/>
        <a:defRPr sz="1800" kern="1200">
          <a:solidFill>
            <a:schemeClr val="tx1"/>
          </a:solidFill>
          <a:latin typeface="+mn-lt"/>
          <a:ea typeface="+mn-ea"/>
          <a:cs typeface="+mn-cs"/>
        </a:defRPr>
      </a:lvl4pPr>
      <a:lvl5pPr marL="1800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242456" y="270165"/>
            <a:ext cx="8526856" cy="959957"/>
          </a:xfrm>
          <a:prstGeom prst="rect">
            <a:avLst/>
          </a:prstGeom>
        </p:spPr>
        <p:txBody>
          <a:bodyPr vert="horz" lIns="91440" tIns="45720" rIns="91440" bIns="45720" rtlCol="0" anchor="t" anchorCtr="0">
            <a:noAutofit/>
          </a:bodyPr>
          <a:lstStyle/>
          <a:p>
            <a:r>
              <a:rPr lang="en-US"/>
              <a:t>Click to add title</a:t>
            </a:r>
            <a:endParaRPr lang="en-GB"/>
          </a:p>
        </p:txBody>
      </p:sp>
      <p:sp>
        <p:nvSpPr>
          <p:cNvPr id="3" name="Body copy text"/>
          <p:cNvSpPr>
            <a:spLocks noGrp="1"/>
          </p:cNvSpPr>
          <p:nvPr>
            <p:ph type="body" idx="1"/>
          </p:nvPr>
        </p:nvSpPr>
        <p:spPr>
          <a:xfrm>
            <a:off x="491187" y="1759351"/>
            <a:ext cx="10193141" cy="3974265"/>
          </a:xfrm>
          <a:prstGeom prst="rect">
            <a:avLst/>
          </a:prstGeom>
          <a:noFill/>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16" name="Slide Number">
            <a:extLst>
              <a:ext uri="{FF2B5EF4-FFF2-40B4-BE49-F238E27FC236}">
                <a16:creationId xmlns:a16="http://schemas.microsoft.com/office/drawing/2014/main" id="{AACE52C0-4B08-45CF-BEAF-859F2F45B60B}"/>
              </a:ext>
            </a:extLst>
          </p:cNvPr>
          <p:cNvSpPr>
            <a:spLocks noGrp="1"/>
          </p:cNvSpPr>
          <p:nvPr>
            <p:ph type="sldNum" sz="quarter" idx="4"/>
          </p:nvPr>
        </p:nvSpPr>
        <p:spPr>
          <a:xfrm>
            <a:off x="242456" y="6287423"/>
            <a:ext cx="576000" cy="247558"/>
          </a:xfrm>
          <a:prstGeom prst="rect">
            <a:avLst/>
          </a:prstGeom>
        </p:spPr>
        <p:txBody>
          <a:bodyPr vert="horz" lIns="0" tIns="45720" rIns="91440" bIns="45720" rtlCol="0" anchor="ctr"/>
          <a:lstStyle>
            <a:lvl1pPr algn="l">
              <a:defRPr sz="1200">
                <a:solidFill>
                  <a:schemeClr val="tx1"/>
                </a:solidFill>
              </a:defRPr>
            </a:lvl1pPr>
          </a:lstStyle>
          <a:p>
            <a:fld id="{F5AEA0E0-5CC6-4BD0-905C-A0021E419432}" type="slidenum">
              <a:rPr lang="en-GB" smtClean="0"/>
              <a:pPr/>
              <a:t>‹#›</a:t>
            </a:fld>
            <a:endParaRPr lang="en-GB"/>
          </a:p>
        </p:txBody>
      </p:sp>
      <p:sp>
        <p:nvSpPr>
          <p:cNvPr id="13" name="Date">
            <a:extLst>
              <a:ext uri="{FF2B5EF4-FFF2-40B4-BE49-F238E27FC236}">
                <a16:creationId xmlns:a16="http://schemas.microsoft.com/office/drawing/2014/main" id="{9E98F004-A52C-4AA9-BDA8-6A4DA78BF9CB}"/>
              </a:ext>
            </a:extLst>
          </p:cNvPr>
          <p:cNvSpPr>
            <a:spLocks noGrp="1"/>
          </p:cNvSpPr>
          <p:nvPr>
            <p:ph type="dt" sz="half" idx="2"/>
          </p:nvPr>
        </p:nvSpPr>
        <p:spPr>
          <a:xfrm>
            <a:off x="847552" y="6330733"/>
            <a:ext cx="1656000" cy="204248"/>
          </a:xfrm>
          <a:prstGeom prst="rect">
            <a:avLst/>
          </a:prstGeom>
        </p:spPr>
        <p:txBody>
          <a:bodyPr vert="horz" lIns="91440" tIns="45720" rIns="91440" bIns="45720" rtlCol="0" anchor="ctr"/>
          <a:lstStyle>
            <a:lvl1pPr algn="l">
              <a:defRPr sz="650">
                <a:solidFill>
                  <a:schemeClr val="tx1"/>
                </a:solidFill>
              </a:defRPr>
            </a:lvl1pPr>
          </a:lstStyle>
          <a:p>
            <a:endParaRPr lang="en-GB"/>
          </a:p>
        </p:txBody>
      </p:sp>
      <p:sp>
        <p:nvSpPr>
          <p:cNvPr id="18" name="Footer/CRICOS">
            <a:extLst>
              <a:ext uri="{FF2B5EF4-FFF2-40B4-BE49-F238E27FC236}">
                <a16:creationId xmlns:a16="http://schemas.microsoft.com/office/drawing/2014/main" id="{03A50017-3B1D-4EEE-B5F1-4FDD65A99ECA}"/>
              </a:ext>
            </a:extLst>
          </p:cNvPr>
          <p:cNvSpPr>
            <a:spLocks noGrp="1"/>
          </p:cNvSpPr>
          <p:nvPr>
            <p:ph type="ftr" sz="quarter" idx="3"/>
          </p:nvPr>
        </p:nvSpPr>
        <p:spPr>
          <a:xfrm>
            <a:off x="242456" y="6545788"/>
            <a:ext cx="6624000" cy="180000"/>
          </a:xfrm>
          <a:prstGeom prst="rect">
            <a:avLst/>
          </a:prstGeom>
        </p:spPr>
        <p:txBody>
          <a:bodyPr lIns="0" tIns="36000" rIns="0" bIns="36000"/>
          <a:lstStyle>
            <a:lvl1pPr algn="l">
              <a:defRPr sz="500">
                <a:solidFill>
                  <a:schemeClr val="tx1"/>
                </a:solidFill>
              </a:defRPr>
            </a:lvl1pPr>
          </a:lstStyle>
          <a:p>
            <a:r>
              <a:rPr lang="en-AU"/>
              <a:t>Deakin University </a:t>
            </a:r>
            <a:r>
              <a:rPr lang="en-AU" err="1"/>
              <a:t>CRICOS</a:t>
            </a:r>
            <a:r>
              <a:rPr lang="en-AU"/>
              <a:t> Provider Code: </a:t>
            </a:r>
            <a:r>
              <a:rPr lang="en-AU" err="1"/>
              <a:t>00113B</a:t>
            </a:r>
            <a:endParaRPr lang="en-GB"/>
          </a:p>
        </p:txBody>
      </p:sp>
      <p:grpSp>
        <p:nvGrpSpPr>
          <p:cNvPr id="4" name="Group 3">
            <a:extLst>
              <a:ext uri="{FF2B5EF4-FFF2-40B4-BE49-F238E27FC236}">
                <a16:creationId xmlns:a16="http://schemas.microsoft.com/office/drawing/2014/main" id="{9350B366-7C67-C84E-8E12-0DBD78978124}"/>
              </a:ext>
            </a:extLst>
          </p:cNvPr>
          <p:cNvGrpSpPr>
            <a:grpSpLocks noChangeAspect="1"/>
          </p:cNvGrpSpPr>
          <p:nvPr userDrawn="1"/>
        </p:nvGrpSpPr>
        <p:grpSpPr>
          <a:xfrm>
            <a:off x="8837248" y="95535"/>
            <a:ext cx="3262744" cy="379031"/>
            <a:chOff x="346551" y="5827675"/>
            <a:chExt cx="5749448" cy="667910"/>
          </a:xfrm>
        </p:grpSpPr>
        <p:pic>
          <p:nvPicPr>
            <p:cNvPr id="10" name="Picture 9">
              <a:extLst>
                <a:ext uri="{FF2B5EF4-FFF2-40B4-BE49-F238E27FC236}">
                  <a16:creationId xmlns:a16="http://schemas.microsoft.com/office/drawing/2014/main" id="{D4311629-0BBF-F189-D33F-229147931F8B}"/>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46551" y="5891918"/>
              <a:ext cx="3746027" cy="539425"/>
            </a:xfrm>
            <a:prstGeom prst="rect">
              <a:avLst/>
            </a:prstGeom>
          </p:spPr>
        </p:pic>
        <p:pic>
          <p:nvPicPr>
            <p:cNvPr id="11" name="Picture 10" descr="A colorful fingerprint on a black background&#10;&#10;Description automatically generated">
              <a:extLst>
                <a:ext uri="{FF2B5EF4-FFF2-40B4-BE49-F238E27FC236}">
                  <a16:creationId xmlns:a16="http://schemas.microsoft.com/office/drawing/2014/main" id="{33CEF7C7-0113-5AB4-C8AA-D0DF243733D6}"/>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a:xfrm>
              <a:off x="4567110" y="6002299"/>
              <a:ext cx="1528889" cy="251794"/>
            </a:xfrm>
            <a:prstGeom prst="rect">
              <a:avLst/>
            </a:prstGeom>
          </p:spPr>
        </p:pic>
        <p:pic>
          <p:nvPicPr>
            <p:cNvPr id="12" name="Picture 11" descr="A colorful fingerprint on a black background&#10;&#10;Description automatically generated">
              <a:extLst>
                <a:ext uri="{FF2B5EF4-FFF2-40B4-BE49-F238E27FC236}">
                  <a16:creationId xmlns:a16="http://schemas.microsoft.com/office/drawing/2014/main" id="{3430C977-D036-EB87-607C-B5D87E3C4368}"/>
                </a:ext>
              </a:extLst>
            </p:cNvPr>
            <p:cNvPicPr>
              <a:picLocks noChangeAspect="1"/>
            </p:cNvPicPr>
            <p:nvPr userDrawn="1"/>
          </p:nvPicPr>
          <p:blipFill>
            <a:blip r:embed="rId8" cstate="screen">
              <a:extLst>
                <a:ext uri="{28A0092B-C50C-407E-A947-70E740481C1C}">
                  <a14:useLocalDpi xmlns:a14="http://schemas.microsoft.com/office/drawing/2010/main"/>
                </a:ext>
              </a:extLst>
            </a:blip>
            <a:srcRect t="-6372"/>
            <a:stretch>
              <a:fillRect/>
            </a:stretch>
          </p:blipFill>
          <p:spPr>
            <a:xfrm>
              <a:off x="4019369" y="5827675"/>
              <a:ext cx="1051857" cy="667910"/>
            </a:xfrm>
            <a:prstGeom prst="rect">
              <a:avLst/>
            </a:prstGeom>
          </p:spPr>
        </p:pic>
        <p:pic>
          <p:nvPicPr>
            <p:cNvPr id="14" name="Picture 13">
              <a:extLst>
                <a:ext uri="{FF2B5EF4-FFF2-40B4-BE49-F238E27FC236}">
                  <a16:creationId xmlns:a16="http://schemas.microsoft.com/office/drawing/2014/main" id="{20ACC248-906D-768A-04D1-484AB81648BC}"/>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a:xfrm>
              <a:off x="3946161" y="5891918"/>
              <a:ext cx="146417" cy="539425"/>
            </a:xfrm>
            <a:prstGeom prst="rect">
              <a:avLst/>
            </a:prstGeom>
          </p:spPr>
        </p:pic>
      </p:grpSp>
    </p:spTree>
    <p:extLst>
      <p:ext uri="{BB962C8B-B14F-4D97-AF65-F5344CB8AC3E}">
        <p14:creationId xmlns:p14="http://schemas.microsoft.com/office/powerpoint/2010/main" val="4196011947"/>
      </p:ext>
    </p:extLst>
  </p:cSld>
  <p:clrMap bg1="lt1" tx1="dk1" bg2="lt2" tx2="dk2" accent1="accent1" accent2="accent2" accent3="accent3" accent4="accent4" accent5="accent5" accent6="accent6" hlink="hlink" folHlink="folHlink"/>
  <p:sldLayoutIdLst>
    <p:sldLayoutId id="2147483693" r:id="rId1"/>
    <p:sldLayoutId id="2147483741" r:id="rId2"/>
    <p:sldLayoutId id="2147483743" r:id="rId3"/>
    <p:sldLayoutId id="2147483704" r:id="rId4"/>
  </p:sldLayoutIdLst>
  <p:hf hd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spcAft>
          <a:spcPts val="2400"/>
        </a:spcAft>
        <a:buFont typeface="Arial" panose="020B0604020202020204" pitchFamily="34" charset="0"/>
        <a:buNone/>
        <a:defRPr sz="3700" kern="1200">
          <a:solidFill>
            <a:schemeClr val="tx1"/>
          </a:solidFill>
          <a:latin typeface="+mn-lt"/>
          <a:ea typeface="+mn-ea"/>
          <a:cs typeface="+mn-cs"/>
        </a:defRPr>
      </a:lvl1pPr>
      <a:lvl2pPr marL="0" indent="0" algn="l" defTabSz="914400" rtl="0" eaLnBrk="1" latinLnBrk="0" hangingPunct="1">
        <a:lnSpc>
          <a:spcPct val="10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500"/>
        </a:spcBef>
        <a:buSzPct val="110000"/>
        <a:buFont typeface="Arial"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Calibri" panose="020F0502020204030204" pitchFamily="34" charset="0"/>
        <a:buChar char="–"/>
        <a:defRPr sz="1800" kern="1200">
          <a:solidFill>
            <a:schemeClr val="tx1"/>
          </a:solidFill>
          <a:latin typeface="+mn-lt"/>
          <a:ea typeface="+mn-ea"/>
          <a:cs typeface="+mn-cs"/>
        </a:defRPr>
      </a:lvl4pPr>
      <a:lvl5pPr marL="1800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242456" y="270165"/>
            <a:ext cx="8526856" cy="959957"/>
          </a:xfrm>
          <a:prstGeom prst="rect">
            <a:avLst/>
          </a:prstGeom>
        </p:spPr>
        <p:txBody>
          <a:bodyPr vert="horz" lIns="91440" tIns="45720" rIns="91440" bIns="45720" rtlCol="0" anchor="t" anchorCtr="0">
            <a:noAutofit/>
          </a:bodyPr>
          <a:lstStyle/>
          <a:p>
            <a:r>
              <a:rPr lang="en-US"/>
              <a:t>Click to add title</a:t>
            </a:r>
            <a:endParaRPr lang="en-GB"/>
          </a:p>
        </p:txBody>
      </p:sp>
      <p:sp>
        <p:nvSpPr>
          <p:cNvPr id="3" name="Body copy text"/>
          <p:cNvSpPr>
            <a:spLocks noGrp="1"/>
          </p:cNvSpPr>
          <p:nvPr>
            <p:ph type="body" idx="1"/>
          </p:nvPr>
        </p:nvSpPr>
        <p:spPr>
          <a:xfrm>
            <a:off x="491187" y="1759351"/>
            <a:ext cx="10193141" cy="3974265"/>
          </a:xfrm>
          <a:prstGeom prst="rect">
            <a:avLst/>
          </a:prstGeom>
          <a:noFill/>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16" name="Slide Number">
            <a:extLst>
              <a:ext uri="{FF2B5EF4-FFF2-40B4-BE49-F238E27FC236}">
                <a16:creationId xmlns:a16="http://schemas.microsoft.com/office/drawing/2014/main" id="{AACE52C0-4B08-45CF-BEAF-859F2F45B60B}"/>
              </a:ext>
            </a:extLst>
          </p:cNvPr>
          <p:cNvSpPr>
            <a:spLocks noGrp="1"/>
          </p:cNvSpPr>
          <p:nvPr>
            <p:ph type="sldNum" sz="quarter" idx="4"/>
          </p:nvPr>
        </p:nvSpPr>
        <p:spPr>
          <a:xfrm>
            <a:off x="242456" y="6287423"/>
            <a:ext cx="576000" cy="247558"/>
          </a:xfrm>
          <a:prstGeom prst="rect">
            <a:avLst/>
          </a:prstGeom>
        </p:spPr>
        <p:txBody>
          <a:bodyPr vert="horz" lIns="0" tIns="45720" rIns="91440" bIns="45720" rtlCol="0" anchor="ctr"/>
          <a:lstStyle>
            <a:lvl1pPr algn="l">
              <a:defRPr sz="1200">
                <a:solidFill>
                  <a:schemeClr val="tx1"/>
                </a:solidFill>
              </a:defRPr>
            </a:lvl1pPr>
          </a:lstStyle>
          <a:p>
            <a:fld id="{F5AEA0E0-5CC6-4BD0-905C-A0021E419432}" type="slidenum">
              <a:rPr lang="en-GB" smtClean="0"/>
              <a:pPr/>
              <a:t>‹#›</a:t>
            </a:fld>
            <a:endParaRPr lang="en-GB"/>
          </a:p>
        </p:txBody>
      </p:sp>
      <p:sp>
        <p:nvSpPr>
          <p:cNvPr id="13" name="Date">
            <a:extLst>
              <a:ext uri="{FF2B5EF4-FFF2-40B4-BE49-F238E27FC236}">
                <a16:creationId xmlns:a16="http://schemas.microsoft.com/office/drawing/2014/main" id="{9E98F004-A52C-4AA9-BDA8-6A4DA78BF9CB}"/>
              </a:ext>
            </a:extLst>
          </p:cNvPr>
          <p:cNvSpPr>
            <a:spLocks noGrp="1"/>
          </p:cNvSpPr>
          <p:nvPr>
            <p:ph type="dt" sz="half" idx="2"/>
          </p:nvPr>
        </p:nvSpPr>
        <p:spPr>
          <a:xfrm>
            <a:off x="847552" y="6330733"/>
            <a:ext cx="1656000" cy="204248"/>
          </a:xfrm>
          <a:prstGeom prst="rect">
            <a:avLst/>
          </a:prstGeom>
        </p:spPr>
        <p:txBody>
          <a:bodyPr vert="horz" lIns="91440" tIns="45720" rIns="91440" bIns="45720" rtlCol="0" anchor="ctr"/>
          <a:lstStyle>
            <a:lvl1pPr algn="l">
              <a:defRPr sz="650">
                <a:solidFill>
                  <a:schemeClr val="tx1"/>
                </a:solidFill>
              </a:defRPr>
            </a:lvl1pPr>
          </a:lstStyle>
          <a:p>
            <a:endParaRPr lang="en-GB"/>
          </a:p>
        </p:txBody>
      </p:sp>
      <p:sp>
        <p:nvSpPr>
          <p:cNvPr id="18" name="Footer/CRICOS">
            <a:extLst>
              <a:ext uri="{FF2B5EF4-FFF2-40B4-BE49-F238E27FC236}">
                <a16:creationId xmlns:a16="http://schemas.microsoft.com/office/drawing/2014/main" id="{03A50017-3B1D-4EEE-B5F1-4FDD65A99ECA}"/>
              </a:ext>
            </a:extLst>
          </p:cNvPr>
          <p:cNvSpPr>
            <a:spLocks noGrp="1"/>
          </p:cNvSpPr>
          <p:nvPr>
            <p:ph type="ftr" sz="quarter" idx="3"/>
          </p:nvPr>
        </p:nvSpPr>
        <p:spPr>
          <a:xfrm>
            <a:off x="242456" y="6545788"/>
            <a:ext cx="6624000" cy="180000"/>
          </a:xfrm>
          <a:prstGeom prst="rect">
            <a:avLst/>
          </a:prstGeom>
        </p:spPr>
        <p:txBody>
          <a:bodyPr lIns="0" tIns="36000" rIns="0" bIns="36000"/>
          <a:lstStyle>
            <a:lvl1pPr algn="l">
              <a:defRPr sz="500">
                <a:solidFill>
                  <a:schemeClr val="tx1"/>
                </a:solidFill>
              </a:defRPr>
            </a:lvl1pPr>
          </a:lstStyle>
          <a:p>
            <a:r>
              <a:rPr lang="en-AU"/>
              <a:t>Deakin University </a:t>
            </a:r>
            <a:r>
              <a:rPr lang="en-AU" err="1"/>
              <a:t>CRICOS</a:t>
            </a:r>
            <a:r>
              <a:rPr lang="en-AU"/>
              <a:t> Provider Code: </a:t>
            </a:r>
            <a:r>
              <a:rPr lang="en-AU" err="1"/>
              <a:t>00113B</a:t>
            </a:r>
            <a:endParaRPr lang="en-GB"/>
          </a:p>
        </p:txBody>
      </p:sp>
    </p:spTree>
    <p:extLst>
      <p:ext uri="{BB962C8B-B14F-4D97-AF65-F5344CB8AC3E}">
        <p14:creationId xmlns:p14="http://schemas.microsoft.com/office/powerpoint/2010/main" val="3430254184"/>
      </p:ext>
    </p:extLst>
  </p:cSld>
  <p:clrMap bg1="lt1" tx1="dk1" bg2="lt2" tx2="dk2" accent1="accent1" accent2="accent2" accent3="accent3" accent4="accent4" accent5="accent5" accent6="accent6" hlink="hlink" folHlink="folHlink"/>
  <p:sldLayoutIdLst>
    <p:sldLayoutId id="2147483739" r:id="rId1"/>
  </p:sldLayoutIdLst>
  <p:hf hd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spcAft>
          <a:spcPts val="2400"/>
        </a:spcAft>
        <a:buFont typeface="Arial" panose="020B0604020202020204" pitchFamily="34" charset="0"/>
        <a:buNone/>
        <a:defRPr sz="3700" kern="1200">
          <a:solidFill>
            <a:schemeClr val="tx1"/>
          </a:solidFill>
          <a:latin typeface="+mn-lt"/>
          <a:ea typeface="+mn-ea"/>
          <a:cs typeface="+mn-cs"/>
        </a:defRPr>
      </a:lvl1pPr>
      <a:lvl2pPr marL="0" indent="0" algn="l" defTabSz="914400" rtl="0" eaLnBrk="1" latinLnBrk="0" hangingPunct="1">
        <a:lnSpc>
          <a:spcPct val="10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500"/>
        </a:spcBef>
        <a:buSzPct val="110000"/>
        <a:buFont typeface="Arial"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Calibri" panose="020F0502020204030204" pitchFamily="34" charset="0"/>
        <a:buChar char="–"/>
        <a:defRPr sz="1800" kern="1200">
          <a:solidFill>
            <a:schemeClr val="tx1"/>
          </a:solidFill>
          <a:latin typeface="+mn-lt"/>
          <a:ea typeface="+mn-ea"/>
          <a:cs typeface="+mn-cs"/>
        </a:defRPr>
      </a:lvl4pPr>
      <a:lvl5pPr marL="1800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7pPr>
      <a:lvl8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pexels.com/photo/keys-in-open-door-17325288/"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unsplash.com/photos/a-gate-in-the-middle-of-a-dirt-path-w5qRyZDj06U?utm_source=unsplash&amp;utm_medium=referral&amp;utm_content=creditCopyText" TargetMode="External"/><Relationship Id="rId4" Type="http://schemas.openxmlformats.org/officeDocument/2006/relationships/hyperlink" Target="https://unsplash.com/@jchmrt?utm_source=unsplash&amp;utm_medium=referral&amp;utm_content=creditCopyTex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hyperlink" Target="https://commons.wikimedia.org/wiki/File:Eucalyptus_viminalis_subsp._pryoriana.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hyperlink" Target="https://commons.wikimedia.org/wiki/File:Black_Wattle_flower_%286285463535%29.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www.pexels.com/photo/an-animal-head-x-ray-image-on-the-computer-monitor-623505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pexels.com/photo/mom-using-a-laptop-while-taking-care-of-her-daughter-770571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ettyimages.com.au/detail/photo/woman-is-legally-blind-using-large-type-on-her-royalty-free-image/536237024?phrase=blind%2Byoung%2Bwoman"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unsplash.com/photos/a-man-sitting-at-a-desk-with-a-laptop-and-headphones-SadDsrDzXNs?utm_source=unsplash&amp;utm_medium=referral&amp;utm_content=creditCopyText" TargetMode="External"/><Relationship Id="rId4" Type="http://schemas.openxmlformats.org/officeDocument/2006/relationships/hyperlink" Target="https://unsplash.com/@antesamarzija?utm_source=unsplash&amp;utm_medium=referral&amp;utm_content=creditCopyTex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genderspectrum.vice.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unsplash.com/photos/a-close-up-of-a-door-handle-on-a-white-door-wkzpK41J2MU?utm_source=unsplash&amp;utm_medium=referral&amp;utm_content=creditCopyText" TargetMode="External"/><Relationship Id="rId4" Type="http://schemas.openxmlformats.org/officeDocument/2006/relationships/hyperlink" Target="https://unsplash.com/@jasongooljar24?utm_source=unsplash&amp;utm_medium=referral&amp;utm_content=creditCopyText"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2.%20Friday/Stream%20C/menti.com"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hyperlink" Target="https://www.menti.com/alzz5onb8fng"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unsplash.com/@antesamarzija?utm_source=unsplash&amp;utm_medium=referral&amp;utm_content=creditCopyText" TargetMode="External"/><Relationship Id="rId3" Type="http://schemas.openxmlformats.org/officeDocument/2006/relationships/image" Target="../media/image29.jpeg"/><Relationship Id="rId7" Type="http://schemas.openxmlformats.org/officeDocument/2006/relationships/hyperlink" Target="https://www.gettyimages.com.au/detail/photo/woman-is-legally-blind-using-large-type-on-her-royalty-free-image/536237024?phrase=blind%2Byoung%2Bwoman"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hyperlink" Target="https://www.pexels.com/photo/mom-using-a-laptop-while-taking-care-of-her-daughter-7705716" TargetMode="External"/><Relationship Id="rId11"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hyperlink" Target="https://genderspectrum.vice.com/" TargetMode="External"/><Relationship Id="rId4" Type="http://schemas.openxmlformats.org/officeDocument/2006/relationships/image" Target="../media/image30.jpeg"/><Relationship Id="rId9" Type="http://schemas.openxmlformats.org/officeDocument/2006/relationships/hyperlink" Target="https://unsplash.com/photos/a-man-sitting-at-a-desk-with-a-laptop-and-headphones-SadDsrDzXNs?utm_source=unsplash&amp;utm_medium=referral&amp;utm_content=creditCopyTex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unsplash.com/photos/a-close-up-of-a-padlock-on-a-door-KrPulSdUetk?utm_source=unsplash&amp;utm_medium=referral&amp;utm_content=creditCopyText" TargetMode="External"/><Relationship Id="rId4" Type="http://schemas.openxmlformats.org/officeDocument/2006/relationships/hyperlink" Target="https://unsplash.com/@kaffeebart?utm_source=unsplash&amp;utm_medium=referral&amp;utm_content=creditCopyTex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soymeraki?utm_source=unsplash&amp;utm_medium=referral&amp;utm_content=creditCopyText"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hyperlink" Target="https://unsplash.com/photos/silhouette-of-a-road-signage-during-golden-hour-0nOP5iHVaZ8?utm_source=unsplash&amp;utm_medium=referral&amp;utm_content=creditCopyTex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unsplash.com/@matcfelipe?utm_source=unsplash&amp;utm_medium=referral&amp;utm_content=creditCopyText"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hyperlink" Target="https://unsplash.com/photos/rainbow-x0tB8fltGqU?utm_source=unsplash&amp;utm_medium=referral&amp;utm_content=creditCopyTex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hyperlink" Target="https://deakin.libguides.com/oer-dr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unsplash.com/photos/black-and-silver-padlock-on-white-door-7tkDoo2L_Eg?utm_source=unsplash&amp;utm_medium=referral&amp;utm_content=creditCopyText" TargetMode="External"/><Relationship Id="rId4" Type="http://schemas.openxmlformats.org/officeDocument/2006/relationships/hyperlink" Target="https://unsplash.com/@jaye_haych?utm_source=unsplash&amp;utm_medium=referral&amp;utm_content=creditCopyText"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unsplash.com/@antesamarzija?utm_source=unsplash&amp;utm_medium=referral&amp;utm_content=creditCopyText" TargetMode="External"/><Relationship Id="rId3" Type="http://schemas.openxmlformats.org/officeDocument/2006/relationships/image" Target="../media/image46.jpeg"/><Relationship Id="rId7" Type="http://schemas.openxmlformats.org/officeDocument/2006/relationships/hyperlink" Target="https://www.gettyimages.com.au/detail/photo/woman-is-legally-blind-using-large-type-on-her-royalty-free-image/536237024?phrase=blind%2Byoung%2Bwoman" TargetMode="External"/><Relationship Id="rId12"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www.pexels.com/photo/mom-using-a-laptop-while-taking-care-of-her-daughter-7705716" TargetMode="External"/><Relationship Id="rId11" Type="http://schemas.openxmlformats.org/officeDocument/2006/relationships/image" Target="../media/image49.jpeg"/><Relationship Id="rId5" Type="http://schemas.openxmlformats.org/officeDocument/2006/relationships/image" Target="../media/image48.jpeg"/><Relationship Id="rId10" Type="http://schemas.openxmlformats.org/officeDocument/2006/relationships/hyperlink" Target="https://genderspectrum.vice.com/" TargetMode="External"/><Relationship Id="rId4" Type="http://schemas.openxmlformats.org/officeDocument/2006/relationships/image" Target="../media/image47.jpeg"/><Relationship Id="rId9" Type="http://schemas.openxmlformats.org/officeDocument/2006/relationships/hyperlink" Target="https://unsplash.com/photos/a-man-sitting-at-a-desk-with-a-laptop-and-headphones-SadDsrDzXNs?utm_source=unsplash&amp;utm_medium=referral&amp;utm_content=creditCopyText"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nationalcentreforai.jiscinvolve.org/wp/2025/05/21/student-perceptions-of-ai-2025/" TargetMode="External"/><Relationship Id="rId7" Type="http://schemas.openxmlformats.org/officeDocument/2006/relationships/hyperlink" Target="https://doi.org/10.15131/SHEF.DATA.25669323.V1"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doi.org/10.1787/15df715b-en" TargetMode="External"/><Relationship Id="rId5" Type="http://schemas.openxmlformats.org/officeDocument/2006/relationships/hyperlink" Target="https://unesdoc.unesco.org/ark:/48223/pf0000246687" TargetMode="External"/><Relationship Id="rId4" Type="http://schemas.openxmlformats.org/officeDocument/2006/relationships/hyperlink" Target="https://doi.org/10.13140/RG.2.2.16852.8256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99CCD-CE5D-041A-70D3-2C82C73BC91F}"/>
            </a:ext>
          </a:extLst>
        </p:cNvPr>
        <p:cNvGrpSpPr/>
        <p:nvPr/>
      </p:nvGrpSpPr>
      <p:grpSpPr>
        <a:xfrm>
          <a:off x="0" y="0"/>
          <a:ext cx="0" cy="0"/>
          <a:chOff x="0" y="0"/>
          <a:chExt cx="0" cy="0"/>
        </a:xfrm>
      </p:grpSpPr>
      <p:sp>
        <p:nvSpPr>
          <p:cNvPr id="8" name="Title">
            <a:extLst>
              <a:ext uri="{FF2B5EF4-FFF2-40B4-BE49-F238E27FC236}">
                <a16:creationId xmlns:a16="http://schemas.microsoft.com/office/drawing/2014/main" id="{07C702CF-AE4E-D396-7AAF-1330FED365C3}"/>
              </a:ext>
            </a:extLst>
          </p:cNvPr>
          <p:cNvSpPr>
            <a:spLocks noGrp="1"/>
          </p:cNvSpPr>
          <p:nvPr>
            <p:ph type="ctrTitle"/>
          </p:nvPr>
        </p:nvSpPr>
        <p:spPr>
          <a:xfrm>
            <a:off x="464335" y="818779"/>
            <a:ext cx="6385912" cy="3126135"/>
          </a:xfrm>
        </p:spPr>
        <p:txBody>
          <a:bodyPr/>
          <a:lstStyle/>
          <a:p>
            <a:r>
              <a:rPr lang="en-AU" sz="4800" b="1" noProof="0" dirty="0"/>
              <a:t>Unlocking the </a:t>
            </a:r>
            <a:br>
              <a:rPr lang="en-AU" sz="4800" b="1" noProof="0" dirty="0"/>
            </a:br>
            <a:r>
              <a:rPr lang="en-AU" sz="4800" b="1" noProof="0" dirty="0"/>
              <a:t>equity potential of AI </a:t>
            </a:r>
            <a:r>
              <a:rPr lang="en-AU" sz="4400" b="1" noProof="0" dirty="0"/>
              <a:t>through</a:t>
            </a:r>
            <a:br>
              <a:rPr lang="en-AU" sz="4400" b="1" noProof="0" dirty="0"/>
            </a:br>
            <a:r>
              <a:rPr lang="en-AU" sz="4400" b="1" noProof="0" dirty="0"/>
              <a:t>Open Educational Resources (OER)</a:t>
            </a:r>
          </a:p>
        </p:txBody>
      </p:sp>
      <p:sp>
        <p:nvSpPr>
          <p:cNvPr id="2" name="TextBox 1">
            <a:extLst>
              <a:ext uri="{FF2B5EF4-FFF2-40B4-BE49-F238E27FC236}">
                <a16:creationId xmlns:a16="http://schemas.microsoft.com/office/drawing/2014/main" id="{DB43E7E5-13AA-BDA1-2841-886BA8EFCBD5}"/>
              </a:ext>
            </a:extLst>
          </p:cNvPr>
          <p:cNvSpPr txBox="1"/>
          <p:nvPr/>
        </p:nvSpPr>
        <p:spPr>
          <a:xfrm>
            <a:off x="299134" y="4124876"/>
            <a:ext cx="8059054" cy="1015663"/>
          </a:xfrm>
          <a:prstGeom prst="rect">
            <a:avLst/>
          </a:prstGeom>
          <a:noFill/>
        </p:spPr>
        <p:txBody>
          <a:bodyPr wrap="square" rtlCol="0">
            <a:spAutoFit/>
          </a:bodyPr>
          <a:lstStyle/>
          <a:p>
            <a:pPr marL="342900" indent="-342900">
              <a:buFont typeface="Arial" panose="020B0604020202020204" pitchFamily="34" charset="0"/>
              <a:buChar char="•"/>
            </a:pPr>
            <a:r>
              <a:rPr lang="en-AU" sz="2000" dirty="0"/>
              <a:t>Sue Sharpe, Lecturer (AI and Inclusive Education), Deakin</a:t>
            </a:r>
          </a:p>
          <a:p>
            <a:pPr marL="342900" indent="-342900">
              <a:buFont typeface="Arial" panose="020B0604020202020204" pitchFamily="34" charset="0"/>
              <a:buChar char="•"/>
            </a:pPr>
            <a:r>
              <a:rPr lang="en-AU" sz="2000" dirty="0"/>
              <a:t>Dr Lauren Halcomb-Smith, Lecturer (Open Education), Deakin</a:t>
            </a:r>
          </a:p>
          <a:p>
            <a:pPr marL="342900" indent="-342900">
              <a:buFont typeface="Arial" panose="020B0604020202020204" pitchFamily="34" charset="0"/>
              <a:buChar char="•"/>
            </a:pPr>
            <a:r>
              <a:rPr lang="en-AU" sz="2000" dirty="0"/>
              <a:t>Astrid Bovell, Copyright Manager, Deakin</a:t>
            </a:r>
          </a:p>
        </p:txBody>
      </p:sp>
      <p:pic>
        <p:nvPicPr>
          <p:cNvPr id="12" name="Picture Placeholder 11" descr="A partly open door with a handle, lock and key to represent the unlocking potential of open education resources.">
            <a:extLst>
              <a:ext uri="{FF2B5EF4-FFF2-40B4-BE49-F238E27FC236}">
                <a16:creationId xmlns:a16="http://schemas.microsoft.com/office/drawing/2014/main" id="{C17D4116-6913-8F7F-4DFA-2319B90E3AEE}"/>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b="-458"/>
          <a:stretch>
            <a:fillRect/>
          </a:stretch>
        </p:blipFill>
        <p:spPr>
          <a:xfrm>
            <a:off x="6940548" y="0"/>
            <a:ext cx="5251450" cy="4816475"/>
          </a:xfrm>
        </p:spPr>
      </p:pic>
      <p:sp>
        <p:nvSpPr>
          <p:cNvPr id="10" name="Deakin Logo">
            <a:extLst>
              <a:ext uri="{FF2B5EF4-FFF2-40B4-BE49-F238E27FC236}">
                <a16:creationId xmlns:a16="http://schemas.microsoft.com/office/drawing/2014/main" id="{185A75C9-4E02-CE6A-0338-980143667803}"/>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en-AU" noProof="0" dirty="0"/>
          </a:p>
        </p:txBody>
      </p:sp>
      <p:sp>
        <p:nvSpPr>
          <p:cNvPr id="14" name="TextBox 13">
            <a:extLst>
              <a:ext uri="{FF2B5EF4-FFF2-40B4-BE49-F238E27FC236}">
                <a16:creationId xmlns:a16="http://schemas.microsoft.com/office/drawing/2014/main" id="{6B61C5F3-89B7-B0A3-DCD3-8C481988CA9E}"/>
              </a:ext>
            </a:extLst>
          </p:cNvPr>
          <p:cNvSpPr txBox="1"/>
          <p:nvPr/>
        </p:nvSpPr>
        <p:spPr>
          <a:xfrm>
            <a:off x="752475" y="6642556"/>
            <a:ext cx="6097772" cy="215444"/>
          </a:xfrm>
          <a:prstGeom prst="rect">
            <a:avLst/>
          </a:prstGeom>
          <a:noFill/>
        </p:spPr>
        <p:txBody>
          <a:bodyPr wrap="square">
            <a:spAutoFit/>
          </a:bodyPr>
          <a:lstStyle/>
          <a:p>
            <a:pPr algn="r"/>
            <a:r>
              <a:rPr lang="en-AU" sz="800" b="0" i="0">
                <a:solidFill>
                  <a:srgbClr val="000000"/>
                </a:solidFill>
                <a:effectLst/>
                <a:latin typeface="Canva Sans"/>
              </a:rPr>
              <a:t>Image credit: </a:t>
            </a:r>
            <a:r>
              <a:rPr lang="pl-PL" sz="800" b="0" i="0">
                <a:solidFill>
                  <a:srgbClr val="000000"/>
                </a:solidFill>
                <a:effectLst/>
                <a:latin typeface="Canva Sans"/>
                <a:hlinkClick r:id="rId4"/>
              </a:rPr>
              <a:t>Esra Korkmaz</a:t>
            </a:r>
            <a:r>
              <a:rPr lang="en-AU" sz="800">
                <a:solidFill>
                  <a:srgbClr val="000000"/>
                </a:solidFill>
                <a:latin typeface="Canva Sans"/>
                <a:hlinkClick r:id="rId4"/>
              </a:rPr>
              <a:t> on </a:t>
            </a:r>
            <a:r>
              <a:rPr lang="en-AU" sz="800" err="1">
                <a:solidFill>
                  <a:srgbClr val="000000"/>
                </a:solidFill>
                <a:latin typeface="Canva Sans"/>
                <a:hlinkClick r:id="rId4"/>
              </a:rPr>
              <a:t>Pexels</a:t>
            </a:r>
            <a:endParaRPr lang="en-AU" sz="800"/>
          </a:p>
        </p:txBody>
      </p:sp>
    </p:spTree>
    <p:extLst>
      <p:ext uri="{BB962C8B-B14F-4D97-AF65-F5344CB8AC3E}">
        <p14:creationId xmlns:p14="http://schemas.microsoft.com/office/powerpoint/2010/main" val="1559151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1F81-C756-A8DB-2E6F-E9F4F6B7DA2C}"/>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57EC8E63-F421-FC3A-C4F9-DD1C1488F34B}"/>
              </a:ext>
            </a:extLst>
          </p:cNvPr>
          <p:cNvSpPr>
            <a:spLocks noGrp="1"/>
          </p:cNvSpPr>
          <p:nvPr>
            <p:ph type="title"/>
          </p:nvPr>
        </p:nvSpPr>
        <p:spPr/>
        <p:txBody>
          <a:bodyPr/>
          <a:lstStyle/>
          <a:p>
            <a:r>
              <a:rPr lang="en-AU" sz="4400" noProof="0"/>
              <a:t>Session format</a:t>
            </a:r>
          </a:p>
        </p:txBody>
      </p:sp>
      <p:sp>
        <p:nvSpPr>
          <p:cNvPr id="11" name="Text Placeholder 10">
            <a:extLst>
              <a:ext uri="{FF2B5EF4-FFF2-40B4-BE49-F238E27FC236}">
                <a16:creationId xmlns:a16="http://schemas.microsoft.com/office/drawing/2014/main" id="{D2B3BDEB-4E64-A5E6-F8A5-B2014832E1E1}"/>
              </a:ext>
            </a:extLst>
          </p:cNvPr>
          <p:cNvSpPr>
            <a:spLocks noGrp="1"/>
          </p:cNvSpPr>
          <p:nvPr>
            <p:ph type="body" sz="quarter" idx="13"/>
          </p:nvPr>
        </p:nvSpPr>
        <p:spPr>
          <a:xfrm>
            <a:off x="403078" y="1686925"/>
            <a:ext cx="7124773" cy="4151218"/>
          </a:xfrm>
        </p:spPr>
        <p:txBody>
          <a:bodyPr/>
          <a:lstStyle/>
          <a:p>
            <a:pPr marL="457200" indent="-457200">
              <a:spcAft>
                <a:spcPts val="600"/>
              </a:spcAft>
              <a:buFont typeface="Arial" panose="020B0604020202020204" pitchFamily="34" charset="0"/>
              <a:buChar char="•"/>
            </a:pPr>
            <a:r>
              <a:rPr lang="en-AU" sz="2800" dirty="0"/>
              <a:t>20</a:t>
            </a:r>
            <a:r>
              <a:rPr lang="en-AU" sz="2800" noProof="0" dirty="0"/>
              <a:t>-minute </a:t>
            </a:r>
            <a:r>
              <a:rPr lang="en-AU" sz="2800" b="0" noProof="0" dirty="0"/>
              <a:t>session</a:t>
            </a:r>
          </a:p>
          <a:p>
            <a:pPr marL="457200" indent="-457200">
              <a:spcAft>
                <a:spcPts val="600"/>
              </a:spcAft>
              <a:buFont typeface="Arial" panose="020B0604020202020204" pitchFamily="34" charset="0"/>
              <a:buChar char="•"/>
            </a:pPr>
            <a:r>
              <a:rPr lang="en-AU" sz="2800" b="0" dirty="0"/>
              <a:t>5 minutes </a:t>
            </a:r>
            <a:r>
              <a:rPr lang="en-AU" sz="2800" dirty="0"/>
              <a:t>Q&amp;A</a:t>
            </a:r>
            <a:endParaRPr lang="en-AU" sz="2800" b="0" dirty="0"/>
          </a:p>
          <a:p>
            <a:pPr marL="457200" indent="-457200">
              <a:spcAft>
                <a:spcPts val="600"/>
              </a:spcAft>
              <a:buFont typeface="Arial" panose="020B0604020202020204" pitchFamily="34" charset="0"/>
              <a:buChar char="•"/>
            </a:pPr>
            <a:r>
              <a:rPr lang="en-AU" sz="2800" b="0" noProof="0" dirty="0"/>
              <a:t>Storytelling approach</a:t>
            </a:r>
          </a:p>
          <a:p>
            <a:pPr marL="457200" indent="-457200">
              <a:spcAft>
                <a:spcPts val="3600"/>
              </a:spcAft>
              <a:buFont typeface="Arial" panose="020B0604020202020204" pitchFamily="34" charset="0"/>
              <a:buChar char="•"/>
            </a:pPr>
            <a:r>
              <a:rPr lang="en-AU" sz="2800" b="0" dirty="0"/>
              <a:t>Menti polls</a:t>
            </a:r>
          </a:p>
          <a:p>
            <a:pPr>
              <a:spcAft>
                <a:spcPts val="600"/>
              </a:spcAft>
            </a:pPr>
            <a:r>
              <a:rPr lang="en-AU" sz="2800" b="0" dirty="0"/>
              <a:t>Interaction &amp; engagement is welcomed,  </a:t>
            </a:r>
            <a:br>
              <a:rPr lang="en-AU" sz="2800" b="0" dirty="0"/>
            </a:br>
            <a:r>
              <a:rPr lang="en-AU" sz="2800" b="0" dirty="0"/>
              <a:t>but not required</a:t>
            </a:r>
            <a:endParaRPr lang="en-AU" sz="2800" b="0" noProof="0" dirty="0"/>
          </a:p>
        </p:txBody>
      </p:sp>
      <p:pic>
        <p:nvPicPr>
          <p:cNvPr id="7" name="Picture 6" descr="A beach path heading towards a sunset, with an open gate indicating the start of the journey">
            <a:extLst>
              <a:ext uri="{FF2B5EF4-FFF2-40B4-BE49-F238E27FC236}">
                <a16:creationId xmlns:a16="http://schemas.microsoft.com/office/drawing/2014/main" id="{B68E7A8C-E015-27FA-F33E-A4F3F1744F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27306" y="1245158"/>
            <a:ext cx="3364304" cy="5034752"/>
          </a:xfrm>
          <a:prstGeom prst="roundRect">
            <a:avLst/>
          </a:prstGeom>
        </p:spPr>
      </p:pic>
      <p:sp>
        <p:nvSpPr>
          <p:cNvPr id="2" name="Rectangle 1">
            <a:extLst>
              <a:ext uri="{FF2B5EF4-FFF2-40B4-BE49-F238E27FC236}">
                <a16:creationId xmlns:a16="http://schemas.microsoft.com/office/drawing/2014/main" id="{CA68B7A4-849A-34A2-6853-4F78055E6DAF}"/>
              </a:ext>
            </a:extLst>
          </p:cNvPr>
          <p:cNvSpPr>
            <a:spLocks noChangeArrowheads="1"/>
          </p:cNvSpPr>
          <p:nvPr/>
        </p:nvSpPr>
        <p:spPr bwMode="auto">
          <a:xfrm>
            <a:off x="7258493" y="6543407"/>
            <a:ext cx="493350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r" eaLnBrk="0" fontAlgn="base" hangingPunct="0">
              <a:spcBef>
                <a:spcPct val="0"/>
              </a:spcBef>
              <a:spcAft>
                <a:spcPct val="0"/>
              </a:spcAft>
            </a:pPr>
            <a:r>
              <a:rPr kumimoji="0" lang="en-US" altLang="en-US" sz="800" b="0" i="0" u="none" strike="noStrike" cap="none" normalizeH="0" baseline="0">
                <a:ln>
                  <a:noFill/>
                </a:ln>
                <a:solidFill>
                  <a:schemeClr val="tx1"/>
                </a:solidFill>
                <a:effectLst/>
                <a:latin typeface="Arial" panose="020B0604020202020204" pitchFamily="34" charset="0"/>
              </a:rPr>
              <a:t>Image credit:</a:t>
            </a:r>
            <a:r>
              <a:rPr lang="en-US" altLang="en-US" sz="800">
                <a:latin typeface="Arial" panose="020B0604020202020204" pitchFamily="34" charset="0"/>
                <a:hlinkClick r:id="rId4"/>
              </a:rPr>
              <a:t> Jochem Raat</a:t>
            </a:r>
            <a:r>
              <a:rPr lang="en-US" altLang="en-US" sz="800">
                <a:latin typeface="Arial" panose="020B0604020202020204" pitchFamily="34" charset="0"/>
              </a:rPr>
              <a:t> on </a:t>
            </a:r>
            <a:r>
              <a:rPr lang="en-US" altLang="en-US" sz="800" err="1">
                <a:latin typeface="Arial" panose="020B0604020202020204" pitchFamily="34" charset="0"/>
                <a:hlinkClick r:id="rId5"/>
              </a:rPr>
              <a:t>Unsplash</a:t>
            </a:r>
            <a:r>
              <a:rPr lang="en-US" altLang="en-US" sz="800">
                <a:latin typeface="Arial" panose="020B0604020202020204" pitchFamily="34" charset="0"/>
              </a:rPr>
              <a:t> </a:t>
            </a:r>
            <a:endParaRPr kumimoji="0" lang="en-US" altLang="en-US" sz="800" b="0" i="0" u="none" strike="noStrike" cap="none" normalizeH="0" baseline="0">
              <a:ln>
                <a:noFill/>
              </a:ln>
              <a:solidFill>
                <a:schemeClr val="tx1"/>
              </a:solidFill>
              <a:effectLst/>
              <a:latin typeface="Arial" panose="020B0604020202020204" pitchFamily="34" charset="0"/>
            </a:endParaRPr>
          </a:p>
        </p:txBody>
      </p:sp>
      <p:sp>
        <p:nvSpPr>
          <p:cNvPr id="3" name="Slide Number Placeholder 6">
            <a:extLst>
              <a:ext uri="{FF2B5EF4-FFF2-40B4-BE49-F238E27FC236}">
                <a16:creationId xmlns:a16="http://schemas.microsoft.com/office/drawing/2014/main" id="{672E05C6-E9C8-DEBB-8B8D-0D0D2027480F}"/>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2</a:t>
            </a:fld>
            <a:endParaRPr lang="en-GB" sz="1200"/>
          </a:p>
        </p:txBody>
      </p:sp>
    </p:spTree>
    <p:extLst>
      <p:ext uri="{BB962C8B-B14F-4D97-AF65-F5344CB8AC3E}">
        <p14:creationId xmlns:p14="http://schemas.microsoft.com/office/powerpoint/2010/main" val="404686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2C2E6-572A-3AC4-1256-8DB06EE07E19}"/>
              </a:ext>
            </a:extLst>
          </p:cNvPr>
          <p:cNvSpPr>
            <a:spLocks noGrp="1"/>
          </p:cNvSpPr>
          <p:nvPr>
            <p:ph type="ctrTitle"/>
          </p:nvPr>
        </p:nvSpPr>
        <p:spPr>
          <a:xfrm>
            <a:off x="1146487" y="915281"/>
            <a:ext cx="5283571" cy="578982"/>
          </a:xfrm>
        </p:spPr>
        <p:txBody>
          <a:bodyPr/>
          <a:lstStyle/>
          <a:p>
            <a:r>
              <a:rPr lang="en-AU" sz="3200" b="1" noProof="0"/>
              <a:t>Acknowledgement of Country</a:t>
            </a:r>
          </a:p>
        </p:txBody>
      </p:sp>
      <p:sp>
        <p:nvSpPr>
          <p:cNvPr id="3" name="Subtitle 2">
            <a:extLst>
              <a:ext uri="{FF2B5EF4-FFF2-40B4-BE49-F238E27FC236}">
                <a16:creationId xmlns:a16="http://schemas.microsoft.com/office/drawing/2014/main" id="{ACAA570F-327E-9518-E1ED-ED086F62DF4A}"/>
              </a:ext>
            </a:extLst>
          </p:cNvPr>
          <p:cNvSpPr>
            <a:spLocks noGrp="1"/>
          </p:cNvSpPr>
          <p:nvPr>
            <p:ph type="subTitle" idx="1"/>
          </p:nvPr>
        </p:nvSpPr>
        <p:spPr>
          <a:xfrm>
            <a:off x="1344000" y="1714499"/>
            <a:ext cx="5283571" cy="4429125"/>
          </a:xfrm>
        </p:spPr>
        <p:txBody>
          <a:bodyPr/>
          <a:lstStyle/>
          <a:p>
            <a:pPr>
              <a:spcAft>
                <a:spcPts val="0"/>
              </a:spcAft>
            </a:pPr>
            <a:r>
              <a:rPr lang="en-AU" sz="2400" noProof="0"/>
              <a:t>We meet today on many different lands.</a:t>
            </a:r>
          </a:p>
          <a:p>
            <a:pPr>
              <a:spcAft>
                <a:spcPts val="0"/>
              </a:spcAft>
            </a:pPr>
            <a:r>
              <a:rPr lang="en-AU" sz="2400" noProof="0"/>
              <a:t>We want to acknowledge the</a:t>
            </a:r>
            <a:r>
              <a:rPr lang="en-AU" sz="2400"/>
              <a:t> </a:t>
            </a:r>
            <a:r>
              <a:rPr lang="en-AU" sz="2400" b="1"/>
              <a:t>Palawa</a:t>
            </a:r>
            <a:r>
              <a:rPr lang="en-AU" sz="2400"/>
              <a:t> peoples of the land we’re on, and </a:t>
            </a:r>
            <a:r>
              <a:rPr lang="en-AU" sz="2400" noProof="0"/>
              <a:t>the </a:t>
            </a:r>
            <a:r>
              <a:rPr lang="en-AU" sz="2400" b="1" noProof="0"/>
              <a:t>Wurundjeri</a:t>
            </a:r>
            <a:r>
              <a:rPr lang="en-AU" sz="2400" noProof="0"/>
              <a:t> peoples of the </a:t>
            </a:r>
            <a:r>
              <a:rPr lang="en-AU" sz="2400" b="1" noProof="0"/>
              <a:t>Kulin Nation</a:t>
            </a:r>
            <a:r>
              <a:rPr lang="en-AU" sz="2400" noProof="0"/>
              <a:t>, the Traditional Custodians of the lands on which we did this work.</a:t>
            </a:r>
          </a:p>
          <a:p>
            <a:pPr>
              <a:spcAft>
                <a:spcPts val="0"/>
              </a:spcAft>
            </a:pPr>
            <a:r>
              <a:rPr lang="en-AU" sz="2400" noProof="0"/>
              <a:t>We pay our respects to their </a:t>
            </a:r>
            <a:r>
              <a:rPr lang="en-AU" sz="2400" b="1" noProof="0"/>
              <a:t>Elders</a:t>
            </a:r>
            <a:r>
              <a:rPr lang="en-AU" sz="2400" noProof="0"/>
              <a:t> and </a:t>
            </a:r>
            <a:r>
              <a:rPr lang="en-AU" sz="2400" b="1" noProof="0"/>
              <a:t>Ancestors</a:t>
            </a:r>
            <a:r>
              <a:rPr lang="en-AU" sz="2400" noProof="0"/>
              <a:t>, and acknowledge their connection to land, water and sky.</a:t>
            </a:r>
          </a:p>
        </p:txBody>
      </p:sp>
      <p:sp>
        <p:nvSpPr>
          <p:cNvPr id="7" name="Footer/CRICOS">
            <a:extLst>
              <a:ext uri="{FF2B5EF4-FFF2-40B4-BE49-F238E27FC236}">
                <a16:creationId xmlns:a16="http://schemas.microsoft.com/office/drawing/2014/main" id="{95DFF566-1B34-C651-A72F-36788E3AD856}"/>
              </a:ext>
              <a:ext uri="{C183D7F6-B498-43B3-948B-1728B52AA6E4}">
                <adec:decorative xmlns:adec="http://schemas.microsoft.com/office/drawing/2017/decorative" val="1"/>
              </a:ext>
            </a:extLst>
          </p:cNvPr>
          <p:cNvSpPr txBox="1">
            <a:spLocks/>
          </p:cNvSpPr>
          <p:nvPr/>
        </p:nvSpPr>
        <p:spPr>
          <a:xfrm>
            <a:off x="5302171" y="6330977"/>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solidFill>
                  <a:schemeClr val="bg1"/>
                </a:solidFill>
              </a:rPr>
              <a:t>Image credit: </a:t>
            </a:r>
            <a:r>
              <a:rPr lang="en-AU" sz="800" noProof="0">
                <a:solidFill>
                  <a:schemeClr val="bg1"/>
                </a:solidFill>
                <a:hlinkClick r:id="rId4">
                  <a:extLst>
                    <a:ext uri="{A12FA001-AC4F-418D-AE19-62706E023703}">
                      <ahyp:hlinkClr xmlns:ahyp="http://schemas.microsoft.com/office/drawing/2018/hyperlinkcolor" val="tx"/>
                    </a:ext>
                  </a:extLst>
                </a:hlinkClick>
              </a:rPr>
              <a:t>Neb, Wikimedia Commons</a:t>
            </a:r>
            <a:endParaRPr lang="en-AU" sz="800" noProof="0">
              <a:solidFill>
                <a:schemeClr val="bg1"/>
              </a:solidFill>
            </a:endParaRPr>
          </a:p>
        </p:txBody>
      </p:sp>
    </p:spTree>
    <p:extLst>
      <p:ext uri="{BB962C8B-B14F-4D97-AF65-F5344CB8AC3E}">
        <p14:creationId xmlns:p14="http://schemas.microsoft.com/office/powerpoint/2010/main" val="1848113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DDA2171-6D81-7A21-2385-B337C08ABE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12C97-03A5-2B9A-6B9F-3B46799CD310}"/>
              </a:ext>
            </a:extLst>
          </p:cNvPr>
          <p:cNvSpPr>
            <a:spLocks noGrp="1"/>
          </p:cNvSpPr>
          <p:nvPr>
            <p:ph type="ctrTitle"/>
          </p:nvPr>
        </p:nvSpPr>
        <p:spPr>
          <a:xfrm>
            <a:off x="1415378" y="2416321"/>
            <a:ext cx="5504167" cy="1786711"/>
          </a:xfrm>
        </p:spPr>
        <p:txBody>
          <a:bodyPr/>
          <a:lstStyle/>
          <a:p>
            <a:r>
              <a:rPr lang="en-AU" sz="2400" dirty="0"/>
              <a:t>Openness should never override </a:t>
            </a:r>
            <a:r>
              <a:rPr lang="en-AU" sz="2400" b="1" dirty="0"/>
              <a:t>sovereignty</a:t>
            </a:r>
            <a:r>
              <a:rPr lang="en-AU" sz="2400" dirty="0"/>
              <a:t>, </a:t>
            </a:r>
            <a:r>
              <a:rPr lang="en-AU" sz="2400" b="1" dirty="0"/>
              <a:t>consent </a:t>
            </a:r>
            <a:r>
              <a:rPr lang="en-AU" sz="2400" dirty="0"/>
              <a:t>or </a:t>
            </a:r>
            <a:r>
              <a:rPr lang="en-AU" sz="2400" b="1" dirty="0"/>
              <a:t>cultural protocol</a:t>
            </a:r>
            <a:r>
              <a:rPr lang="en-AU" sz="2400" dirty="0"/>
              <a:t>.</a:t>
            </a:r>
            <a:br>
              <a:rPr lang="en-AU" sz="2400" dirty="0"/>
            </a:br>
            <a:br>
              <a:rPr lang="en-AU" sz="2400" dirty="0"/>
            </a:br>
            <a:r>
              <a:rPr lang="en-AU" sz="2400" dirty="0"/>
              <a:t>Not all knowledge should be open.</a:t>
            </a:r>
            <a:endParaRPr lang="en-AU" sz="2200" noProof="0" dirty="0"/>
          </a:p>
        </p:txBody>
      </p:sp>
      <p:sp>
        <p:nvSpPr>
          <p:cNvPr id="7" name="Footer/CRICOS">
            <a:extLst>
              <a:ext uri="{FF2B5EF4-FFF2-40B4-BE49-F238E27FC236}">
                <a16:creationId xmlns:a16="http://schemas.microsoft.com/office/drawing/2014/main" id="{A839B2B9-8765-07E0-3884-C90A70CD7741}"/>
              </a:ext>
              <a:ext uri="{C183D7F6-B498-43B3-948B-1728B52AA6E4}">
                <adec:decorative xmlns:adec="http://schemas.microsoft.com/office/drawing/2017/decorative" val="1"/>
              </a:ext>
            </a:extLst>
          </p:cNvPr>
          <p:cNvSpPr txBox="1">
            <a:spLocks/>
          </p:cNvSpPr>
          <p:nvPr/>
        </p:nvSpPr>
        <p:spPr>
          <a:xfrm>
            <a:off x="5302171" y="6330977"/>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solidFill>
                  <a:schemeClr val="bg1"/>
                </a:solidFill>
              </a:rPr>
              <a:t>Image credit: </a:t>
            </a:r>
            <a:r>
              <a:rPr lang="en-AU" sz="800" noProof="0">
                <a:solidFill>
                  <a:schemeClr val="bg1"/>
                </a:solidFill>
                <a:hlinkClick r:id="rId4">
                  <a:extLst>
                    <a:ext uri="{A12FA001-AC4F-418D-AE19-62706E023703}">
                      <ahyp:hlinkClr xmlns:ahyp="http://schemas.microsoft.com/office/drawing/2018/hyperlinkcolor" val="tx"/>
                    </a:ext>
                  </a:extLst>
                </a:hlinkClick>
              </a:rPr>
              <a:t>John Tann, Wikimedia Commons</a:t>
            </a:r>
            <a:endParaRPr lang="en-AU" sz="800" noProof="0">
              <a:solidFill>
                <a:schemeClr val="bg1"/>
              </a:solidFill>
            </a:endParaRPr>
          </a:p>
        </p:txBody>
      </p:sp>
      <p:sp>
        <p:nvSpPr>
          <p:cNvPr id="3" name="Title 1">
            <a:extLst>
              <a:ext uri="{FF2B5EF4-FFF2-40B4-BE49-F238E27FC236}">
                <a16:creationId xmlns:a16="http://schemas.microsoft.com/office/drawing/2014/main" id="{D2962CD7-EBE8-2EF8-474A-580528F057DD}"/>
              </a:ext>
            </a:extLst>
          </p:cNvPr>
          <p:cNvSpPr txBox="1">
            <a:spLocks/>
          </p:cNvSpPr>
          <p:nvPr/>
        </p:nvSpPr>
        <p:spPr>
          <a:xfrm>
            <a:off x="1270848" y="1409346"/>
            <a:ext cx="5583494" cy="578982"/>
          </a:xfrm>
          <a:prstGeom prst="rect">
            <a:avLst/>
          </a:prstGeom>
        </p:spPr>
        <p:txBody>
          <a:bodyPr vert="horz" lIns="91440" tIns="45720" rIns="91440" bIns="45720" rtlCol="0" anchor="b" anchorCtr="0">
            <a:noAutofit/>
          </a:bodyPr>
          <a:lstStyle>
            <a:lvl1pPr algn="l" defTabSz="914400" rtl="0" eaLnBrk="1" latinLnBrk="0" hangingPunct="1">
              <a:lnSpc>
                <a:spcPct val="100000"/>
              </a:lnSpc>
              <a:spcBef>
                <a:spcPct val="0"/>
              </a:spcBef>
              <a:buNone/>
              <a:defRPr sz="2800" b="0" kern="1200">
                <a:solidFill>
                  <a:schemeClr val="tx1"/>
                </a:solidFill>
                <a:latin typeface="+mj-lt"/>
                <a:ea typeface="+mj-ea"/>
                <a:cs typeface="+mj-cs"/>
              </a:defRPr>
            </a:lvl1pPr>
          </a:lstStyle>
          <a:p>
            <a:r>
              <a:rPr lang="en-AU" sz="3600" b="1" dirty="0"/>
              <a:t>As open as possible:</a:t>
            </a:r>
          </a:p>
          <a:p>
            <a:r>
              <a:rPr lang="en-AU" sz="3600" b="1" dirty="0"/>
              <a:t>As closed as necessary</a:t>
            </a:r>
          </a:p>
        </p:txBody>
      </p:sp>
    </p:spTree>
    <p:extLst>
      <p:ext uri="{BB962C8B-B14F-4D97-AF65-F5344CB8AC3E}">
        <p14:creationId xmlns:p14="http://schemas.microsoft.com/office/powerpoint/2010/main" val="397937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21DF4-BC8D-2155-18ED-FCA183B2228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637C0258-BEBF-E167-77E8-B044AC5B00F9}"/>
              </a:ext>
            </a:extLst>
          </p:cNvPr>
          <p:cNvSpPr>
            <a:spLocks noGrp="1"/>
          </p:cNvSpPr>
          <p:nvPr>
            <p:ph type="title"/>
          </p:nvPr>
        </p:nvSpPr>
        <p:spPr/>
        <p:txBody>
          <a:bodyPr/>
          <a:lstStyle/>
          <a:p>
            <a:r>
              <a:rPr lang="en-AU" sz="4400" dirty="0"/>
              <a:t>Meet Sam</a:t>
            </a:r>
            <a:endParaRPr lang="en-AU" sz="4400" noProof="0" dirty="0"/>
          </a:p>
        </p:txBody>
      </p:sp>
      <p:sp>
        <p:nvSpPr>
          <p:cNvPr id="11" name="Text Placeholder 10">
            <a:extLst>
              <a:ext uri="{FF2B5EF4-FFF2-40B4-BE49-F238E27FC236}">
                <a16:creationId xmlns:a16="http://schemas.microsoft.com/office/drawing/2014/main" id="{E46616E4-EFF4-B29E-1CB0-4E07A5007C9D}"/>
              </a:ext>
            </a:extLst>
          </p:cNvPr>
          <p:cNvSpPr>
            <a:spLocks noGrp="1"/>
          </p:cNvSpPr>
          <p:nvPr>
            <p:ph type="body" sz="quarter" idx="13"/>
          </p:nvPr>
        </p:nvSpPr>
        <p:spPr>
          <a:xfrm>
            <a:off x="381001" y="1713477"/>
            <a:ext cx="5483468" cy="4403237"/>
          </a:xfrm>
        </p:spPr>
        <p:txBody>
          <a:bodyPr/>
          <a:lstStyle/>
          <a:p>
            <a:pPr>
              <a:spcAft>
                <a:spcPts val="600"/>
              </a:spcAft>
            </a:pPr>
            <a:r>
              <a:rPr lang="en-AU" sz="2400" b="0" noProof="0" dirty="0"/>
              <a:t>We’ll explore </a:t>
            </a:r>
            <a:r>
              <a:rPr lang="en-AU" sz="2400" noProof="0" dirty="0"/>
              <a:t>through the eyes of Sam</a:t>
            </a:r>
            <a:r>
              <a:rPr lang="en-AU" sz="2400" b="0" noProof="0" dirty="0"/>
              <a:t>, and their </a:t>
            </a:r>
            <a:r>
              <a:rPr lang="en-AU" sz="2400" noProof="0" dirty="0"/>
              <a:t>students</a:t>
            </a:r>
            <a:r>
              <a:rPr lang="en-AU" sz="2400" b="0" noProof="0" dirty="0"/>
              <a:t>.</a:t>
            </a:r>
          </a:p>
          <a:p>
            <a:pPr>
              <a:spcAft>
                <a:spcPts val="3000"/>
              </a:spcAft>
            </a:pPr>
            <a:r>
              <a:rPr lang="en-AU" sz="2400" b="0" noProof="0" dirty="0"/>
              <a:t>Sam is an </a:t>
            </a:r>
            <a:r>
              <a:rPr lang="en-AU" sz="2400" noProof="0" dirty="0"/>
              <a:t>early-career educator </a:t>
            </a:r>
            <a:r>
              <a:rPr lang="en-AU" sz="2400" b="0" noProof="0" dirty="0"/>
              <a:t>teaching a </a:t>
            </a:r>
            <a:r>
              <a:rPr lang="en-AU" sz="2400" noProof="0" dirty="0"/>
              <a:t>large first-year </a:t>
            </a:r>
            <a:r>
              <a:rPr lang="en-AU" sz="2400" b="0" noProof="0" dirty="0"/>
              <a:t>Veterinary Science subject.</a:t>
            </a:r>
          </a:p>
          <a:p>
            <a:pPr>
              <a:spcAft>
                <a:spcPts val="600"/>
              </a:spcAft>
            </a:pPr>
            <a:r>
              <a:rPr lang="en-AU" sz="2400" b="0" dirty="0"/>
              <a:t>Sam wants:</a:t>
            </a:r>
          </a:p>
          <a:p>
            <a:pPr marL="457200" indent="-457200">
              <a:spcAft>
                <a:spcPts val="600"/>
              </a:spcAft>
              <a:buFont typeface="Arial" panose="020B0604020202020204" pitchFamily="34" charset="0"/>
              <a:buChar char="•"/>
            </a:pPr>
            <a:r>
              <a:rPr lang="en-AU" sz="2400" b="0" dirty="0"/>
              <a:t>To do the right thing</a:t>
            </a:r>
          </a:p>
          <a:p>
            <a:pPr marL="457200" indent="-457200">
              <a:spcAft>
                <a:spcPts val="600"/>
              </a:spcAft>
              <a:buFont typeface="Arial" panose="020B0604020202020204" pitchFamily="34" charset="0"/>
              <a:buChar char="•"/>
            </a:pPr>
            <a:r>
              <a:rPr lang="en-AU" sz="2400" b="0" dirty="0"/>
              <a:t>To make it easy for their students to do the right thing</a:t>
            </a:r>
          </a:p>
        </p:txBody>
      </p:sp>
      <p:pic>
        <p:nvPicPr>
          <p:cNvPr id="3" name="Picture 2" descr="Photograph of a computer workstation displaying a detailed 3D digital rendering of an animal skull, likely used for scientific or veterinary analysis. The scene includes a person’s hands operating a keyboard and mouse, with red ambient lighting highlighting a focused work environment.">
            <a:extLst>
              <a:ext uri="{FF2B5EF4-FFF2-40B4-BE49-F238E27FC236}">
                <a16:creationId xmlns:a16="http://schemas.microsoft.com/office/drawing/2014/main" id="{B98DCB60-6DD6-3CCC-B97B-5E52292613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25608" y="1155884"/>
            <a:ext cx="3523936" cy="5285427"/>
          </a:xfrm>
          <a:prstGeom prst="roundRect">
            <a:avLst/>
          </a:prstGeom>
        </p:spPr>
      </p:pic>
      <p:sp>
        <p:nvSpPr>
          <p:cNvPr id="5" name="Footer/CRICOS">
            <a:extLst>
              <a:ext uri="{FF2B5EF4-FFF2-40B4-BE49-F238E27FC236}">
                <a16:creationId xmlns:a16="http://schemas.microsoft.com/office/drawing/2014/main" id="{E6099627-9582-5BA5-1641-0525A6254E73}"/>
              </a:ext>
              <a:ext uri="{C183D7F6-B498-43B3-948B-1728B52AA6E4}">
                <adec:decorative xmlns:adec="http://schemas.microsoft.com/office/drawing/2017/decorative" val="0"/>
              </a:ext>
            </a:extLst>
          </p:cNvPr>
          <p:cNvSpPr txBox="1">
            <a:spLocks/>
          </p:cNvSpPr>
          <p:nvPr/>
        </p:nvSpPr>
        <p:spPr>
          <a:xfrm>
            <a:off x="5133025" y="6600070"/>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t>Image credit: </a:t>
            </a:r>
            <a:r>
              <a:rPr lang="en-AU" sz="800" noProof="0">
                <a:hlinkClick r:id="rId4"/>
              </a:rPr>
              <a:t>Tima </a:t>
            </a:r>
            <a:r>
              <a:rPr lang="en-AU" sz="800" noProof="0" err="1">
                <a:hlinkClick r:id="rId4"/>
              </a:rPr>
              <a:t>Miroschnichenko</a:t>
            </a:r>
            <a:r>
              <a:rPr lang="en-AU" sz="800" noProof="0">
                <a:hlinkClick r:id="rId4"/>
              </a:rPr>
              <a:t>, </a:t>
            </a:r>
            <a:r>
              <a:rPr lang="en-AU" sz="800" noProof="0" err="1">
                <a:hlinkClick r:id="rId4"/>
              </a:rPr>
              <a:t>Pexels</a:t>
            </a:r>
            <a:endParaRPr lang="en-AU" sz="800" noProof="0"/>
          </a:p>
        </p:txBody>
      </p:sp>
      <p:sp>
        <p:nvSpPr>
          <p:cNvPr id="2" name="Slide Number Placeholder 6">
            <a:extLst>
              <a:ext uri="{FF2B5EF4-FFF2-40B4-BE49-F238E27FC236}">
                <a16:creationId xmlns:a16="http://schemas.microsoft.com/office/drawing/2014/main" id="{AAAF3B99-9AE0-EEE1-B116-EC8C5C0AE785}"/>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5</a:t>
            </a:fld>
            <a:endParaRPr lang="en-GB" sz="1200"/>
          </a:p>
        </p:txBody>
      </p:sp>
    </p:spTree>
    <p:extLst>
      <p:ext uri="{BB962C8B-B14F-4D97-AF65-F5344CB8AC3E}">
        <p14:creationId xmlns:p14="http://schemas.microsoft.com/office/powerpoint/2010/main" val="262371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2A0D7B-E3BF-4127-7304-0512A42FA0FA}"/>
              </a:ext>
            </a:extLst>
          </p:cNvPr>
          <p:cNvSpPr>
            <a:spLocks noGrp="1"/>
          </p:cNvSpPr>
          <p:nvPr>
            <p:ph type="title"/>
          </p:nvPr>
        </p:nvSpPr>
        <p:spPr/>
        <p:txBody>
          <a:bodyPr/>
          <a:lstStyle/>
          <a:p>
            <a:pPr fontAlgn="ctr"/>
            <a:r>
              <a:rPr lang="en-AU" sz="4400"/>
              <a:t>Ji-an </a:t>
            </a:r>
          </a:p>
        </p:txBody>
      </p:sp>
      <p:sp>
        <p:nvSpPr>
          <p:cNvPr id="6" name="Footer Placeholder 5">
            <a:extLst>
              <a:ext uri="{FF2B5EF4-FFF2-40B4-BE49-F238E27FC236}">
                <a16:creationId xmlns:a16="http://schemas.microsoft.com/office/drawing/2014/main" id="{A83C224F-61D1-C5B9-44B6-F796E47AF419}"/>
              </a:ext>
              <a:ext uri="{C183D7F6-B498-43B3-948B-1728B52AA6E4}">
                <adec:decorative xmlns:adec="http://schemas.microsoft.com/office/drawing/2017/decorative" val="1"/>
              </a:ext>
            </a:extLst>
          </p:cNvPr>
          <p:cNvSpPr>
            <a:spLocks noGrp="1"/>
          </p:cNvSpPr>
          <p:nvPr>
            <p:ph type="ftr" sz="quarter" idx="15"/>
          </p:nvPr>
        </p:nvSpPr>
        <p:spPr>
          <a:xfrm>
            <a:off x="242456" y="6586616"/>
            <a:ext cx="4947143" cy="139172"/>
          </a:xfrm>
        </p:spPr>
        <p:txBody>
          <a:bodyPr/>
          <a:lstStyle/>
          <a:p>
            <a:r>
              <a:rPr lang="en-AU"/>
              <a:t>Deakin University CRICOS Provider Code: 00113B</a:t>
            </a:r>
            <a:endParaRPr lang="en-GB"/>
          </a:p>
        </p:txBody>
      </p:sp>
      <p:pic>
        <p:nvPicPr>
          <p:cNvPr id="16" name="Picture 15">
            <a:extLst>
              <a:ext uri="{FF2B5EF4-FFF2-40B4-BE49-F238E27FC236}">
                <a16:creationId xmlns:a16="http://schemas.microsoft.com/office/drawing/2014/main" id="{CED3C03A-1CFB-A080-3658-3015415A74E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2456" y="1788560"/>
            <a:ext cx="3823022" cy="3960000"/>
          </a:xfrm>
          <a:prstGeom prst="roundRect">
            <a:avLst/>
          </a:prstGeom>
          <a:noFill/>
        </p:spPr>
      </p:pic>
      <p:sp>
        <p:nvSpPr>
          <p:cNvPr id="28" name="TextBox 27">
            <a:extLst>
              <a:ext uri="{FF2B5EF4-FFF2-40B4-BE49-F238E27FC236}">
                <a16:creationId xmlns:a16="http://schemas.microsoft.com/office/drawing/2014/main" id="{07270C2D-1522-AE60-88A5-4972200CFD03}"/>
              </a:ext>
            </a:extLst>
          </p:cNvPr>
          <p:cNvSpPr txBox="1"/>
          <p:nvPr/>
        </p:nvSpPr>
        <p:spPr>
          <a:xfrm>
            <a:off x="4360029" y="1975761"/>
            <a:ext cx="7831971" cy="3585597"/>
          </a:xfrm>
          <a:prstGeom prst="rect">
            <a:avLst/>
          </a:prstGeom>
          <a:noFill/>
        </p:spPr>
        <p:txBody>
          <a:bodyPr wrap="square">
            <a:spAutoFit/>
          </a:bodyPr>
          <a:lstStyle/>
          <a:p>
            <a:pPr>
              <a:spcAft>
                <a:spcPts val="600"/>
              </a:spcAft>
            </a:pPr>
            <a:r>
              <a:rPr lang="en-AU" sz="2400" dirty="0"/>
              <a:t>Busy, financially-stressed single mother.</a:t>
            </a:r>
          </a:p>
          <a:p>
            <a:pPr marL="342900" indent="-342900">
              <a:spcAft>
                <a:spcPts val="600"/>
              </a:spcAft>
              <a:buFont typeface="Arial" panose="020B0604020202020204" pitchFamily="34" charset="0"/>
              <a:buChar char="•"/>
            </a:pPr>
            <a:r>
              <a:rPr lang="en-AU" sz="2400" dirty="0"/>
              <a:t>Speaks English as an additional language.</a:t>
            </a:r>
            <a:endParaRPr lang="en-AU" sz="2400" b="0" dirty="0"/>
          </a:p>
          <a:p>
            <a:pPr marL="342900" indent="-342900">
              <a:spcAft>
                <a:spcPts val="600"/>
              </a:spcAft>
              <a:buFont typeface="Arial" panose="020B0604020202020204" pitchFamily="34" charset="0"/>
              <a:buChar char="•"/>
            </a:pPr>
            <a:r>
              <a:rPr lang="en-AU" sz="2400" dirty="0"/>
              <a:t>U</a:t>
            </a:r>
            <a:r>
              <a:rPr lang="en-AU" sz="2400" b="0" dirty="0"/>
              <a:t>ses GenAI to summarise and translate the textbook.</a:t>
            </a:r>
          </a:p>
          <a:p>
            <a:pPr>
              <a:spcAft>
                <a:spcPts val="600"/>
              </a:spcAft>
            </a:pPr>
            <a:endParaRPr lang="en-AU" sz="2400" b="0" dirty="0"/>
          </a:p>
          <a:p>
            <a:pPr>
              <a:spcAft>
                <a:spcPts val="600"/>
              </a:spcAft>
            </a:pPr>
            <a:r>
              <a:rPr lang="en-AU" sz="2400" b="1" dirty="0"/>
              <a:t>Equity affordances offered by GenAI: </a:t>
            </a:r>
            <a:endParaRPr lang="en-AU" sz="2400" dirty="0"/>
          </a:p>
          <a:p>
            <a:pPr marL="342900" indent="-342900">
              <a:spcAft>
                <a:spcPts val="600"/>
              </a:spcAft>
              <a:buFont typeface="Arial" panose="020B0604020202020204" pitchFamily="34" charset="0"/>
              <a:buChar char="•"/>
            </a:pPr>
            <a:r>
              <a:rPr lang="en-AU" sz="2400" dirty="0"/>
              <a:t>Time-savings and cognitive load reduction</a:t>
            </a:r>
          </a:p>
          <a:p>
            <a:pPr marL="342900" indent="-342900">
              <a:spcAft>
                <a:spcPts val="600"/>
              </a:spcAft>
              <a:buFont typeface="Arial" panose="020B0604020202020204" pitchFamily="34" charset="0"/>
              <a:buChar char="•"/>
            </a:pPr>
            <a:r>
              <a:rPr lang="en-AU" sz="2400" dirty="0"/>
              <a:t>Language access and comprehension</a:t>
            </a:r>
          </a:p>
          <a:p>
            <a:pPr marL="342900" indent="-342900">
              <a:spcAft>
                <a:spcPts val="600"/>
              </a:spcAft>
              <a:buFont typeface="Arial" panose="020B0604020202020204" pitchFamily="34" charset="0"/>
              <a:buChar char="•"/>
            </a:pPr>
            <a:r>
              <a:rPr lang="en-AU" sz="2400" dirty="0"/>
              <a:t>Flexible study</a:t>
            </a:r>
          </a:p>
        </p:txBody>
      </p:sp>
      <p:sp>
        <p:nvSpPr>
          <p:cNvPr id="2" name="Footer/CRICOS">
            <a:extLst>
              <a:ext uri="{FF2B5EF4-FFF2-40B4-BE49-F238E27FC236}">
                <a16:creationId xmlns:a16="http://schemas.microsoft.com/office/drawing/2014/main" id="{90FB3853-0806-F842-9CFD-70F4BC829914}"/>
              </a:ext>
              <a:ext uri="{C183D7F6-B498-43B3-948B-1728B52AA6E4}">
                <adec:decorative xmlns:adec="http://schemas.microsoft.com/office/drawing/2017/decorative" val="1"/>
              </a:ext>
            </a:extLst>
          </p:cNvPr>
          <p:cNvSpPr txBox="1">
            <a:spLocks/>
          </p:cNvSpPr>
          <p:nvPr/>
        </p:nvSpPr>
        <p:spPr>
          <a:xfrm>
            <a:off x="5484150" y="6656202"/>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t>Image credit: </a:t>
            </a:r>
            <a:r>
              <a:rPr lang="en-AU" sz="800" noProof="0" err="1">
                <a:hlinkClick r:id="rId4"/>
              </a:rPr>
              <a:t>ShotPot</a:t>
            </a:r>
            <a:r>
              <a:rPr lang="en-AU" sz="800" noProof="0">
                <a:hlinkClick r:id="rId4"/>
              </a:rPr>
              <a:t>, </a:t>
            </a:r>
            <a:r>
              <a:rPr lang="en-AU" sz="800" noProof="0" err="1">
                <a:hlinkClick r:id="rId4"/>
              </a:rPr>
              <a:t>Pexels</a:t>
            </a:r>
            <a:endParaRPr lang="en-AU" sz="800" noProof="0"/>
          </a:p>
        </p:txBody>
      </p:sp>
      <p:sp>
        <p:nvSpPr>
          <p:cNvPr id="3" name="Slide Number Placeholder 6">
            <a:extLst>
              <a:ext uri="{FF2B5EF4-FFF2-40B4-BE49-F238E27FC236}">
                <a16:creationId xmlns:a16="http://schemas.microsoft.com/office/drawing/2014/main" id="{4B39EF0B-8E19-9F22-2162-E43ED2433CFC}"/>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6</a:t>
            </a:fld>
            <a:endParaRPr lang="en-GB" sz="1200"/>
          </a:p>
        </p:txBody>
      </p:sp>
    </p:spTree>
    <p:extLst>
      <p:ext uri="{BB962C8B-B14F-4D97-AF65-F5344CB8AC3E}">
        <p14:creationId xmlns:p14="http://schemas.microsoft.com/office/powerpoint/2010/main" val="1517555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364D-EFFC-F129-750C-B2776096EE6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9216C55-D3EA-1F9A-1152-DD4488A47663}"/>
              </a:ext>
            </a:extLst>
          </p:cNvPr>
          <p:cNvSpPr>
            <a:spLocks noGrp="1"/>
          </p:cNvSpPr>
          <p:nvPr>
            <p:ph type="title"/>
          </p:nvPr>
        </p:nvSpPr>
        <p:spPr/>
        <p:txBody>
          <a:bodyPr/>
          <a:lstStyle/>
          <a:p>
            <a:pPr fontAlgn="ctr"/>
            <a:r>
              <a:rPr lang="en-AU" sz="4400">
                <a:latin typeface="Calibri" panose="020F0502020204030204" pitchFamily="34" charset="0"/>
              </a:rPr>
              <a:t>Krystle</a:t>
            </a:r>
          </a:p>
        </p:txBody>
      </p:sp>
      <p:sp>
        <p:nvSpPr>
          <p:cNvPr id="6" name="Footer Placeholder 5">
            <a:extLst>
              <a:ext uri="{FF2B5EF4-FFF2-40B4-BE49-F238E27FC236}">
                <a16:creationId xmlns:a16="http://schemas.microsoft.com/office/drawing/2014/main" id="{8A4A5410-DB94-6307-783F-FD61DE4F93C7}"/>
              </a:ext>
              <a:ext uri="{C183D7F6-B498-43B3-948B-1728B52AA6E4}">
                <adec:decorative xmlns:adec="http://schemas.microsoft.com/office/drawing/2017/decorative" val="1"/>
              </a:ext>
            </a:extLst>
          </p:cNvPr>
          <p:cNvSpPr>
            <a:spLocks noGrp="1"/>
          </p:cNvSpPr>
          <p:nvPr>
            <p:ph type="ftr" sz="quarter" idx="15"/>
          </p:nvPr>
        </p:nvSpPr>
        <p:spPr>
          <a:xfrm>
            <a:off x="242456" y="6586616"/>
            <a:ext cx="4947143" cy="139172"/>
          </a:xfrm>
        </p:spPr>
        <p:txBody>
          <a:bodyPr/>
          <a:lstStyle/>
          <a:p>
            <a:r>
              <a:rPr lang="en-AU"/>
              <a:t>Deakin University CRICOS Provider Code: 00113B</a:t>
            </a:r>
            <a:endParaRPr lang="en-GB"/>
          </a:p>
        </p:txBody>
      </p:sp>
      <p:sp>
        <p:nvSpPr>
          <p:cNvPr id="23" name="TextBox 22">
            <a:extLst>
              <a:ext uri="{FF2B5EF4-FFF2-40B4-BE49-F238E27FC236}">
                <a16:creationId xmlns:a16="http://schemas.microsoft.com/office/drawing/2014/main" id="{15C1089E-802D-B5BA-7F1C-E7980472DD5E}"/>
              </a:ext>
            </a:extLst>
          </p:cNvPr>
          <p:cNvSpPr txBox="1"/>
          <p:nvPr/>
        </p:nvSpPr>
        <p:spPr>
          <a:xfrm>
            <a:off x="4691833" y="1930904"/>
            <a:ext cx="7257711" cy="3585597"/>
          </a:xfrm>
          <a:prstGeom prst="rect">
            <a:avLst/>
          </a:prstGeom>
          <a:noFill/>
        </p:spPr>
        <p:txBody>
          <a:bodyPr wrap="square">
            <a:spAutoFit/>
          </a:bodyPr>
          <a:lstStyle/>
          <a:p>
            <a:pPr>
              <a:spcAft>
                <a:spcPts val="600"/>
              </a:spcAft>
            </a:pPr>
            <a:r>
              <a:rPr lang="en-AU" sz="2400" dirty="0"/>
              <a:t>High achieving student who has a visual impairment</a:t>
            </a:r>
          </a:p>
          <a:p>
            <a:pPr marL="342900" indent="-342900">
              <a:spcAft>
                <a:spcPts val="600"/>
              </a:spcAft>
              <a:buFont typeface="Arial" panose="020B0604020202020204" pitchFamily="34" charset="0"/>
              <a:buChar char="•"/>
            </a:pPr>
            <a:r>
              <a:rPr lang="en-AU" sz="2400" dirty="0"/>
              <a:t>Uploads lecture notes to AI to check and find </a:t>
            </a:r>
          </a:p>
          <a:p>
            <a:pPr>
              <a:spcAft>
                <a:spcPts val="600"/>
              </a:spcAft>
            </a:pPr>
            <a:endParaRPr lang="en-AU" sz="2400" dirty="0"/>
          </a:p>
          <a:p>
            <a:pPr>
              <a:spcAft>
                <a:spcPts val="600"/>
              </a:spcAft>
            </a:pPr>
            <a:r>
              <a:rPr lang="en-AU" sz="2400" b="1" dirty="0"/>
              <a:t>Equity affordances offered by GenAI</a:t>
            </a:r>
            <a:r>
              <a:rPr lang="en-AU" sz="2400" dirty="0"/>
              <a:t>: </a:t>
            </a:r>
          </a:p>
          <a:p>
            <a:pPr marL="342900" indent="-342900">
              <a:spcAft>
                <a:spcPts val="600"/>
              </a:spcAft>
              <a:buFont typeface="Arial" panose="020B0604020202020204" pitchFamily="34" charset="0"/>
              <a:buChar char="•"/>
            </a:pPr>
            <a:r>
              <a:rPr lang="en-AU" sz="2400" dirty="0"/>
              <a:t>Accessibility checking</a:t>
            </a:r>
          </a:p>
          <a:p>
            <a:pPr marL="342900" indent="-342900">
              <a:spcAft>
                <a:spcPts val="600"/>
              </a:spcAft>
              <a:buFont typeface="Arial" panose="020B0604020202020204" pitchFamily="34" charset="0"/>
              <a:buChar char="•"/>
            </a:pPr>
            <a:r>
              <a:rPr lang="en-AU" sz="2400" dirty="0"/>
              <a:t>Faster discovery and content navigation</a:t>
            </a:r>
          </a:p>
          <a:p>
            <a:pPr marL="342900" indent="-342900">
              <a:spcAft>
                <a:spcPts val="600"/>
              </a:spcAft>
              <a:buFont typeface="Arial" panose="020B0604020202020204" pitchFamily="34" charset="0"/>
              <a:buChar char="•"/>
            </a:pPr>
            <a:r>
              <a:rPr lang="en-AU" sz="2400" dirty="0"/>
              <a:t>Review and revision</a:t>
            </a:r>
          </a:p>
          <a:p>
            <a:pPr marL="342900" indent="-342900">
              <a:spcAft>
                <a:spcPts val="600"/>
              </a:spcAft>
              <a:buFont typeface="Arial" panose="020B0604020202020204" pitchFamily="34" charset="0"/>
              <a:buChar char="•"/>
            </a:pPr>
            <a:r>
              <a:rPr lang="en-AU" sz="2400" dirty="0"/>
              <a:t>Increased agency and independence</a:t>
            </a:r>
          </a:p>
        </p:txBody>
      </p:sp>
      <p:sp>
        <p:nvSpPr>
          <p:cNvPr id="3" name="TextBox 2">
            <a:extLst>
              <a:ext uri="{FF2B5EF4-FFF2-40B4-BE49-F238E27FC236}">
                <a16:creationId xmlns:a16="http://schemas.microsoft.com/office/drawing/2014/main" id="{DA13DB3C-F155-AB62-FDEE-3F698C822242}"/>
              </a:ext>
              <a:ext uri="{C183D7F6-B498-43B3-948B-1728B52AA6E4}">
                <adec:decorative xmlns:adec="http://schemas.microsoft.com/office/drawing/2017/decorative" val="1"/>
              </a:ext>
            </a:extLst>
          </p:cNvPr>
          <p:cNvSpPr txBox="1"/>
          <p:nvPr/>
        </p:nvSpPr>
        <p:spPr>
          <a:xfrm>
            <a:off x="6096000" y="6656202"/>
            <a:ext cx="6096000" cy="215444"/>
          </a:xfrm>
          <a:prstGeom prst="rect">
            <a:avLst/>
          </a:prstGeom>
          <a:noFill/>
        </p:spPr>
        <p:txBody>
          <a:bodyPr wrap="square">
            <a:spAutoFit/>
          </a:bodyPr>
          <a:lstStyle/>
          <a:p>
            <a:pPr algn="r"/>
            <a:r>
              <a:rPr lang="en-AU" sz="800">
                <a:latin typeface="+mj-lt"/>
              </a:rPr>
              <a:t>Image credit: </a:t>
            </a:r>
            <a:r>
              <a:rPr lang="en-AU" sz="800">
                <a:latin typeface="+mj-lt"/>
                <a:hlinkClick r:id="rId3"/>
              </a:rPr>
              <a:t>Mark J Hunt, </a:t>
            </a:r>
            <a:r>
              <a:rPr lang="en-AU" sz="800" err="1">
                <a:latin typeface="+mj-lt"/>
                <a:hlinkClick r:id="rId3"/>
              </a:rPr>
              <a:t>GettyImages</a:t>
            </a:r>
            <a:r>
              <a:rPr lang="en-AU" sz="800">
                <a:latin typeface="+mj-lt"/>
              </a:rPr>
              <a:t> </a:t>
            </a:r>
            <a:endParaRPr lang="en-AU" sz="800"/>
          </a:p>
        </p:txBody>
      </p:sp>
      <p:pic>
        <p:nvPicPr>
          <p:cNvPr id="2" name="Picture 1">
            <a:extLst>
              <a:ext uri="{FF2B5EF4-FFF2-40B4-BE49-F238E27FC236}">
                <a16:creationId xmlns:a16="http://schemas.microsoft.com/office/drawing/2014/main" id="{71C7DE2C-C40C-2DD8-5CFC-53EE047AE1F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2456" y="1740559"/>
            <a:ext cx="4080507" cy="4226711"/>
          </a:xfrm>
          <a:prstGeom prst="roundRect">
            <a:avLst/>
          </a:prstGeom>
          <a:noFill/>
        </p:spPr>
      </p:pic>
      <p:sp>
        <p:nvSpPr>
          <p:cNvPr id="4" name="Slide Number Placeholder 6">
            <a:extLst>
              <a:ext uri="{FF2B5EF4-FFF2-40B4-BE49-F238E27FC236}">
                <a16:creationId xmlns:a16="http://schemas.microsoft.com/office/drawing/2014/main" id="{F0A9AADF-8095-D1FC-A224-2B7A6801446F}"/>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7</a:t>
            </a:fld>
            <a:endParaRPr lang="en-GB" sz="1200"/>
          </a:p>
        </p:txBody>
      </p:sp>
    </p:spTree>
    <p:extLst>
      <p:ext uri="{BB962C8B-B14F-4D97-AF65-F5344CB8AC3E}">
        <p14:creationId xmlns:p14="http://schemas.microsoft.com/office/powerpoint/2010/main" val="357977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78B1D-63F0-8581-F7A4-CE75156643C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E66E299-B5FD-62A5-FE8A-B92BBD5A2368}"/>
              </a:ext>
            </a:extLst>
          </p:cNvPr>
          <p:cNvSpPr>
            <a:spLocks noGrp="1"/>
          </p:cNvSpPr>
          <p:nvPr>
            <p:ph type="title"/>
          </p:nvPr>
        </p:nvSpPr>
        <p:spPr/>
        <p:txBody>
          <a:bodyPr/>
          <a:lstStyle/>
          <a:p>
            <a:r>
              <a:rPr lang="en-AU" sz="4400">
                <a:latin typeface="Calibri" panose="020F0502020204030204" pitchFamily="34" charset="0"/>
              </a:rPr>
              <a:t>Saeed</a:t>
            </a:r>
            <a:endParaRPr lang="en-AU" sz="4400"/>
          </a:p>
        </p:txBody>
      </p:sp>
      <p:pic>
        <p:nvPicPr>
          <p:cNvPr id="17" name="Picture 16">
            <a:extLst>
              <a:ext uri="{FF2B5EF4-FFF2-40B4-BE49-F238E27FC236}">
                <a16:creationId xmlns:a16="http://schemas.microsoft.com/office/drawing/2014/main" id="{7C32D385-C59B-163E-0D64-E26B7EB1EB0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2456" y="1885773"/>
            <a:ext cx="3960000" cy="3960000"/>
          </a:xfrm>
          <a:prstGeom prst="roundRect">
            <a:avLst/>
          </a:prstGeom>
        </p:spPr>
      </p:pic>
      <p:sp>
        <p:nvSpPr>
          <p:cNvPr id="20" name="TextBox 19">
            <a:extLst>
              <a:ext uri="{FF2B5EF4-FFF2-40B4-BE49-F238E27FC236}">
                <a16:creationId xmlns:a16="http://schemas.microsoft.com/office/drawing/2014/main" id="{DD084787-F205-B57D-704A-9ECDE81D109E}"/>
              </a:ext>
            </a:extLst>
          </p:cNvPr>
          <p:cNvSpPr txBox="1"/>
          <p:nvPr/>
        </p:nvSpPr>
        <p:spPr>
          <a:xfrm>
            <a:off x="4505884" y="2175919"/>
            <a:ext cx="6898096" cy="3585597"/>
          </a:xfrm>
          <a:prstGeom prst="rect">
            <a:avLst/>
          </a:prstGeom>
          <a:noFill/>
        </p:spPr>
        <p:txBody>
          <a:bodyPr wrap="square">
            <a:spAutoFit/>
          </a:bodyPr>
          <a:lstStyle/>
          <a:p>
            <a:pPr>
              <a:spcAft>
                <a:spcPts val="600"/>
              </a:spcAft>
            </a:pPr>
            <a:r>
              <a:rPr lang="en-AU" sz="2400"/>
              <a:t>A quiet, anxious student who doesn’t speak in class.</a:t>
            </a:r>
          </a:p>
          <a:p>
            <a:pPr marL="342900" indent="-342900">
              <a:spcAft>
                <a:spcPts val="600"/>
              </a:spcAft>
              <a:buFont typeface="Arial" panose="020B0604020202020204" pitchFamily="34" charset="0"/>
              <a:buChar char="•"/>
            </a:pPr>
            <a:r>
              <a:rPr lang="en-AU" sz="2400"/>
              <a:t>Uploads lecture recordings to GenAI</a:t>
            </a:r>
          </a:p>
          <a:p>
            <a:pPr marL="342900" indent="-342900">
              <a:spcAft>
                <a:spcPts val="600"/>
              </a:spcAft>
              <a:buFont typeface="Arial" panose="020B0604020202020204" pitchFamily="34" charset="0"/>
              <a:buChar char="•"/>
            </a:pPr>
            <a:r>
              <a:rPr lang="en-AU" sz="2400"/>
              <a:t>Asks questions to check his understanding. </a:t>
            </a:r>
          </a:p>
          <a:p>
            <a:pPr>
              <a:spcAft>
                <a:spcPts val="600"/>
              </a:spcAft>
            </a:pPr>
            <a:endParaRPr lang="en-AU" sz="2400"/>
          </a:p>
          <a:p>
            <a:pPr>
              <a:spcAft>
                <a:spcPts val="600"/>
              </a:spcAft>
            </a:pPr>
            <a:r>
              <a:rPr lang="en-AU" sz="2400" b="1"/>
              <a:t>Equity affordances offered by GenAI:</a:t>
            </a:r>
          </a:p>
          <a:p>
            <a:pPr marL="342900" indent="-342900">
              <a:spcAft>
                <a:spcPts val="600"/>
              </a:spcAft>
              <a:buFont typeface="Arial" panose="020B0604020202020204" pitchFamily="34" charset="0"/>
              <a:buChar char="•"/>
            </a:pPr>
            <a:r>
              <a:rPr lang="en-AU" sz="2400"/>
              <a:t>Low-stakes private rehearsal</a:t>
            </a:r>
          </a:p>
          <a:p>
            <a:pPr marL="342900" indent="-342900">
              <a:spcAft>
                <a:spcPts val="600"/>
              </a:spcAft>
              <a:buFont typeface="Arial" panose="020B0604020202020204" pitchFamily="34" charset="0"/>
              <a:buChar char="•"/>
            </a:pPr>
            <a:r>
              <a:rPr lang="en-AU" sz="2400"/>
              <a:t>Self-paced clarification and targeted remediation</a:t>
            </a:r>
          </a:p>
          <a:p>
            <a:pPr marL="342900" indent="-342900">
              <a:spcAft>
                <a:spcPts val="600"/>
              </a:spcAft>
              <a:buFont typeface="Arial" panose="020B0604020202020204" pitchFamily="34" charset="0"/>
              <a:buChar char="•"/>
            </a:pPr>
            <a:r>
              <a:rPr lang="en-AU" sz="2400"/>
              <a:t>Reduced participation anxiety</a:t>
            </a:r>
          </a:p>
        </p:txBody>
      </p:sp>
      <p:sp>
        <p:nvSpPr>
          <p:cNvPr id="2" name="Footer/CRICOS">
            <a:extLst>
              <a:ext uri="{FF2B5EF4-FFF2-40B4-BE49-F238E27FC236}">
                <a16:creationId xmlns:a16="http://schemas.microsoft.com/office/drawing/2014/main" id="{AC1DA0DC-7E68-6236-E30C-EA5AB2C6BD65}"/>
              </a:ext>
              <a:ext uri="{C183D7F6-B498-43B3-948B-1728B52AA6E4}">
                <adec:decorative xmlns:adec="http://schemas.microsoft.com/office/drawing/2017/decorative" val="1"/>
              </a:ext>
            </a:extLst>
          </p:cNvPr>
          <p:cNvSpPr txBox="1">
            <a:spLocks/>
          </p:cNvSpPr>
          <p:nvPr/>
        </p:nvSpPr>
        <p:spPr>
          <a:xfrm rot="10800000" flipV="1">
            <a:off x="9407314" y="6657975"/>
            <a:ext cx="2703516" cy="200025"/>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latin typeface="+mj-lt"/>
              </a:rPr>
              <a:t>Image credit: </a:t>
            </a:r>
            <a:r>
              <a:rPr lang="en-US" altLang="en-US" sz="800">
                <a:latin typeface="+mj-lt"/>
                <a:hlinkClick r:id="rId4"/>
              </a:rPr>
              <a:t>Ante </a:t>
            </a:r>
            <a:r>
              <a:rPr lang="en-US" altLang="en-US" sz="800" err="1">
                <a:latin typeface="+mj-lt"/>
                <a:hlinkClick r:id="rId4"/>
              </a:rPr>
              <a:t>Samarzija</a:t>
            </a:r>
            <a:r>
              <a:rPr lang="en-US" altLang="en-US" sz="800">
                <a:latin typeface="+mj-lt"/>
              </a:rPr>
              <a:t> on </a:t>
            </a:r>
            <a:r>
              <a:rPr lang="en-US" altLang="en-US" sz="800" err="1">
                <a:latin typeface="+mj-lt"/>
                <a:hlinkClick r:id="rId5"/>
              </a:rPr>
              <a:t>Unsplash</a:t>
            </a:r>
            <a:r>
              <a:rPr lang="en-US" altLang="en-US" sz="800">
                <a:latin typeface="+mj-lt"/>
              </a:rPr>
              <a:t> </a:t>
            </a:r>
            <a:endParaRPr lang="en-AU" sz="800" noProof="0">
              <a:latin typeface="+mj-lt"/>
            </a:endParaRPr>
          </a:p>
        </p:txBody>
      </p:sp>
      <p:sp>
        <p:nvSpPr>
          <p:cNvPr id="3" name="Slide Number Placeholder 6">
            <a:extLst>
              <a:ext uri="{FF2B5EF4-FFF2-40B4-BE49-F238E27FC236}">
                <a16:creationId xmlns:a16="http://schemas.microsoft.com/office/drawing/2014/main" id="{A514486D-647B-ED3C-1599-286B13B14FEE}"/>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8</a:t>
            </a:fld>
            <a:endParaRPr lang="en-GB" sz="1200"/>
          </a:p>
        </p:txBody>
      </p:sp>
    </p:spTree>
    <p:extLst>
      <p:ext uri="{BB962C8B-B14F-4D97-AF65-F5344CB8AC3E}">
        <p14:creationId xmlns:p14="http://schemas.microsoft.com/office/powerpoint/2010/main" val="2140725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AE3E-6F75-26EF-A805-F7379956492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B58A787-B61D-BBED-BF8E-9FC4928B63A3}"/>
              </a:ext>
            </a:extLst>
          </p:cNvPr>
          <p:cNvSpPr>
            <a:spLocks noGrp="1"/>
          </p:cNvSpPr>
          <p:nvPr>
            <p:ph type="title"/>
          </p:nvPr>
        </p:nvSpPr>
        <p:spPr/>
        <p:txBody>
          <a:bodyPr/>
          <a:lstStyle/>
          <a:p>
            <a:r>
              <a:rPr lang="en-AU" sz="4400" dirty="0"/>
              <a:t>Rima</a:t>
            </a:r>
          </a:p>
        </p:txBody>
      </p:sp>
      <p:pic>
        <p:nvPicPr>
          <p:cNvPr id="18" name="Picture 17">
            <a:extLst>
              <a:ext uri="{FF2B5EF4-FFF2-40B4-BE49-F238E27FC236}">
                <a16:creationId xmlns:a16="http://schemas.microsoft.com/office/drawing/2014/main" id="{70171E55-4FEA-3FB4-3A63-3020A3A8848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2456" y="1856728"/>
            <a:ext cx="3960000" cy="3960000"/>
          </a:xfrm>
          <a:prstGeom prst="roundRect">
            <a:avLst/>
          </a:prstGeom>
        </p:spPr>
      </p:pic>
      <p:sp>
        <p:nvSpPr>
          <p:cNvPr id="21" name="TextBox 20">
            <a:extLst>
              <a:ext uri="{FF2B5EF4-FFF2-40B4-BE49-F238E27FC236}">
                <a16:creationId xmlns:a16="http://schemas.microsoft.com/office/drawing/2014/main" id="{0D67538C-7666-2887-CBCD-EA37E9B5AC6B}"/>
              </a:ext>
            </a:extLst>
          </p:cNvPr>
          <p:cNvSpPr txBox="1"/>
          <p:nvPr/>
        </p:nvSpPr>
        <p:spPr>
          <a:xfrm>
            <a:off x="4505885" y="2037747"/>
            <a:ext cx="5482177" cy="4093428"/>
          </a:xfrm>
          <a:prstGeom prst="rect">
            <a:avLst/>
          </a:prstGeom>
          <a:noFill/>
        </p:spPr>
        <p:txBody>
          <a:bodyPr wrap="square">
            <a:spAutoFit/>
          </a:bodyPr>
          <a:lstStyle/>
          <a:p>
            <a:pPr>
              <a:spcAft>
                <a:spcPts val="600"/>
              </a:spcAft>
            </a:pPr>
            <a:r>
              <a:rPr lang="en-AU" sz="2400" dirty="0"/>
              <a:t>First in family, has dyslexia, doesn’t know about supports</a:t>
            </a:r>
          </a:p>
          <a:p>
            <a:pPr marL="342900" indent="-342900">
              <a:spcAft>
                <a:spcPts val="600"/>
              </a:spcAft>
              <a:buFont typeface="Arial" panose="020B0604020202020204" pitchFamily="34" charset="0"/>
              <a:buChar char="•"/>
            </a:pPr>
            <a:r>
              <a:rPr lang="en-AU" sz="2400" dirty="0"/>
              <a:t>Uploads assignment outlines and journal articles to Notebook LM</a:t>
            </a:r>
          </a:p>
          <a:p>
            <a:pPr>
              <a:spcAft>
                <a:spcPts val="600"/>
              </a:spcAft>
            </a:pPr>
            <a:endParaRPr lang="en-AU" sz="2400" dirty="0"/>
          </a:p>
          <a:p>
            <a:pPr>
              <a:spcAft>
                <a:spcPts val="600"/>
              </a:spcAft>
            </a:pPr>
            <a:r>
              <a:rPr lang="en-AU" sz="2400" b="1" dirty="0"/>
              <a:t>Equity affordances offered by GenAI</a:t>
            </a:r>
            <a:r>
              <a:rPr lang="en-AU" sz="2400" dirty="0"/>
              <a:t>: </a:t>
            </a:r>
          </a:p>
          <a:p>
            <a:pPr marL="342900" indent="-342900" fontAlgn="ctr">
              <a:buFont typeface="Arial" panose="020B0604020202020204" pitchFamily="34" charset="0"/>
              <a:buChar char="•"/>
            </a:pPr>
            <a:r>
              <a:rPr lang="en-AU" sz="2400" dirty="0">
                <a:latin typeface="Calibri" panose="020F0502020204030204" pitchFamily="34" charset="0"/>
              </a:rPr>
              <a:t>Task clarification</a:t>
            </a:r>
          </a:p>
          <a:p>
            <a:pPr marL="342900" indent="-342900" rtl="0" fontAlgn="ctr">
              <a:buFont typeface="Arial" panose="020B0604020202020204" pitchFamily="34" charset="0"/>
              <a:buChar char="•"/>
            </a:pPr>
            <a:r>
              <a:rPr lang="en-AU" sz="2400" dirty="0">
                <a:effectLst/>
                <a:latin typeface="Calibri" panose="020F0502020204030204" pitchFamily="34" charset="0"/>
              </a:rPr>
              <a:t>Alternative formats </a:t>
            </a:r>
          </a:p>
          <a:p>
            <a:pPr marL="342900" indent="-342900" rtl="0" fontAlgn="ctr">
              <a:buFont typeface="Arial" panose="020B0604020202020204" pitchFamily="34" charset="0"/>
              <a:buChar char="•"/>
            </a:pPr>
            <a:r>
              <a:rPr lang="en-AU" sz="2400" dirty="0">
                <a:effectLst/>
                <a:latin typeface="Calibri" panose="020F0502020204030204" pitchFamily="34" charset="0"/>
              </a:rPr>
              <a:t>Scaffolding research literacy</a:t>
            </a:r>
          </a:p>
          <a:p>
            <a:pPr marL="342900" indent="-342900" rtl="0" fontAlgn="ctr">
              <a:buFont typeface="Arial" panose="020B0604020202020204" pitchFamily="34" charset="0"/>
              <a:buChar char="•"/>
            </a:pPr>
            <a:r>
              <a:rPr lang="en-AU" sz="2400" dirty="0">
                <a:effectLst/>
                <a:latin typeface="Calibri" panose="020F0502020204030204" pitchFamily="34" charset="0"/>
              </a:rPr>
              <a:t>Confidence-building and belonging</a:t>
            </a:r>
          </a:p>
        </p:txBody>
      </p:sp>
      <p:sp>
        <p:nvSpPr>
          <p:cNvPr id="2" name="Footer/CRICOS">
            <a:extLst>
              <a:ext uri="{FF2B5EF4-FFF2-40B4-BE49-F238E27FC236}">
                <a16:creationId xmlns:a16="http://schemas.microsoft.com/office/drawing/2014/main" id="{CD249840-623A-9B7A-2C71-42A46E8967EE}"/>
              </a:ext>
              <a:ext uri="{C183D7F6-B498-43B3-948B-1728B52AA6E4}">
                <adec:decorative xmlns:adec="http://schemas.microsoft.com/office/drawing/2017/decorative" val="1"/>
              </a:ext>
            </a:extLst>
          </p:cNvPr>
          <p:cNvSpPr txBox="1">
            <a:spLocks/>
          </p:cNvSpPr>
          <p:nvPr/>
        </p:nvSpPr>
        <p:spPr>
          <a:xfrm>
            <a:off x="5457312" y="6619120"/>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t>Image credit: </a:t>
            </a:r>
            <a:r>
              <a:rPr lang="en-AU" sz="800" noProof="0">
                <a:hlinkClick r:id="rId4"/>
              </a:rPr>
              <a:t>Gender Spectrum</a:t>
            </a:r>
            <a:endParaRPr lang="en-AU" sz="800" noProof="0"/>
          </a:p>
        </p:txBody>
      </p:sp>
      <p:sp>
        <p:nvSpPr>
          <p:cNvPr id="3" name="Slide Number Placeholder 6">
            <a:extLst>
              <a:ext uri="{FF2B5EF4-FFF2-40B4-BE49-F238E27FC236}">
                <a16:creationId xmlns:a16="http://schemas.microsoft.com/office/drawing/2014/main" id="{6728C8E6-8811-B941-35A5-AE305E87F522}"/>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9</a:t>
            </a:fld>
            <a:endParaRPr lang="en-GB" sz="1200"/>
          </a:p>
        </p:txBody>
      </p:sp>
    </p:spTree>
    <p:extLst>
      <p:ext uri="{BB962C8B-B14F-4D97-AF65-F5344CB8AC3E}">
        <p14:creationId xmlns:p14="http://schemas.microsoft.com/office/powerpoint/2010/main" val="2608148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9FFF-D86B-45AF-CE15-43F9B6411C78}"/>
              </a:ext>
            </a:extLst>
          </p:cNvPr>
          <p:cNvSpPr>
            <a:spLocks noGrp="1"/>
          </p:cNvSpPr>
          <p:nvPr>
            <p:ph type="title"/>
          </p:nvPr>
        </p:nvSpPr>
        <p:spPr/>
        <p:txBody>
          <a:bodyPr/>
          <a:lstStyle/>
          <a:p>
            <a:r>
              <a:rPr lang="en-AU" sz="4400" dirty="0"/>
              <a:t>Equity affordances of GenAI tools </a:t>
            </a:r>
          </a:p>
        </p:txBody>
      </p:sp>
      <p:sp>
        <p:nvSpPr>
          <p:cNvPr id="3" name="Text Placeholder 2">
            <a:extLst>
              <a:ext uri="{FF2B5EF4-FFF2-40B4-BE49-F238E27FC236}">
                <a16:creationId xmlns:a16="http://schemas.microsoft.com/office/drawing/2014/main" id="{1BDB919F-C2BB-20C2-CF55-4215CE081298}"/>
              </a:ext>
            </a:extLst>
          </p:cNvPr>
          <p:cNvSpPr>
            <a:spLocks noGrp="1"/>
          </p:cNvSpPr>
          <p:nvPr>
            <p:ph type="body" sz="quarter" idx="13"/>
          </p:nvPr>
        </p:nvSpPr>
        <p:spPr>
          <a:xfrm>
            <a:off x="304002" y="2328593"/>
            <a:ext cx="5173606" cy="975809"/>
          </a:xfrm>
        </p:spPr>
        <p:txBody>
          <a:bodyPr/>
          <a:lstStyle/>
          <a:p>
            <a:r>
              <a:rPr lang="en-AU" sz="2400" b="0" dirty="0"/>
              <a:t>GenAI is truly being used in these ways by </a:t>
            </a:r>
            <a:r>
              <a:rPr lang="en-AU" sz="2400" dirty="0"/>
              <a:t>real students</a:t>
            </a:r>
            <a:r>
              <a:rPr lang="en-AU" sz="2400" b="0" dirty="0"/>
              <a:t>.</a:t>
            </a:r>
          </a:p>
        </p:txBody>
      </p:sp>
      <p:sp>
        <p:nvSpPr>
          <p:cNvPr id="9" name="TextBox 8">
            <a:extLst>
              <a:ext uri="{FF2B5EF4-FFF2-40B4-BE49-F238E27FC236}">
                <a16:creationId xmlns:a16="http://schemas.microsoft.com/office/drawing/2014/main" id="{8A23AD89-41B4-B5DC-4167-1AC0AF611D2A}"/>
              </a:ext>
            </a:extLst>
          </p:cNvPr>
          <p:cNvSpPr txBox="1"/>
          <p:nvPr/>
        </p:nvSpPr>
        <p:spPr>
          <a:xfrm>
            <a:off x="242456" y="3902462"/>
            <a:ext cx="6031421" cy="830997"/>
          </a:xfrm>
          <a:prstGeom prst="rect">
            <a:avLst/>
          </a:prstGeom>
          <a:noFill/>
        </p:spPr>
        <p:txBody>
          <a:bodyPr wrap="square">
            <a:spAutoFit/>
          </a:bodyPr>
          <a:lstStyle/>
          <a:p>
            <a:r>
              <a:rPr lang="en-AU" sz="2400" b="0" dirty="0"/>
              <a:t>These tools can be like a </a:t>
            </a:r>
            <a:r>
              <a:rPr lang="en-AU" sz="2400" b="1" dirty="0"/>
              <a:t>doorknob</a:t>
            </a:r>
            <a:r>
              <a:rPr lang="en-AU" sz="2400" dirty="0"/>
              <a:t>, </a:t>
            </a:r>
            <a:br>
              <a:rPr lang="en-AU" sz="2400" dirty="0"/>
            </a:br>
            <a:r>
              <a:rPr lang="en-AU" sz="2400" b="0" dirty="0"/>
              <a:t>opening the door to </a:t>
            </a:r>
            <a:r>
              <a:rPr lang="en-AU" sz="2400" b="1" dirty="0"/>
              <a:t>more equitable learning</a:t>
            </a:r>
            <a:r>
              <a:rPr lang="en-AU" sz="2400" dirty="0"/>
              <a:t>.</a:t>
            </a:r>
          </a:p>
        </p:txBody>
      </p:sp>
      <p:pic>
        <p:nvPicPr>
          <p:cNvPr id="8" name="Picture 7" descr="Image of a door and doorknob, representing the metaphor described in the text">
            <a:extLst>
              <a:ext uri="{FF2B5EF4-FFF2-40B4-BE49-F238E27FC236}">
                <a16:creationId xmlns:a16="http://schemas.microsoft.com/office/drawing/2014/main" id="{71F408A6-DDA0-D7C5-4CCD-6AE8A7A202B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49700" y="1523420"/>
            <a:ext cx="4439223" cy="4802057"/>
          </a:xfrm>
          <a:prstGeom prst="roundRect">
            <a:avLst/>
          </a:prstGeom>
        </p:spPr>
      </p:pic>
      <p:sp>
        <p:nvSpPr>
          <p:cNvPr id="6" name="Rectangle 1">
            <a:extLst>
              <a:ext uri="{FF2B5EF4-FFF2-40B4-BE49-F238E27FC236}">
                <a16:creationId xmlns:a16="http://schemas.microsoft.com/office/drawing/2014/main" id="{9B65E801-960E-687F-CA0C-6C23DB8FDFEF}"/>
              </a:ext>
            </a:extLst>
          </p:cNvPr>
          <p:cNvSpPr>
            <a:spLocks noChangeArrowheads="1"/>
          </p:cNvSpPr>
          <p:nvPr/>
        </p:nvSpPr>
        <p:spPr bwMode="auto">
          <a:xfrm>
            <a:off x="7726326" y="6545788"/>
            <a:ext cx="446567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mj-lt"/>
              </a:rPr>
              <a:t>Image credit: </a:t>
            </a:r>
            <a:r>
              <a:rPr kumimoji="0" lang="en-US" altLang="en-US" sz="800" b="0" i="0" u="none" strike="noStrike" cap="none" normalizeH="0" baseline="0">
                <a:ln>
                  <a:noFill/>
                </a:ln>
                <a:solidFill>
                  <a:schemeClr val="tx1"/>
                </a:solidFill>
                <a:effectLst/>
                <a:latin typeface="+mj-lt"/>
                <a:hlinkClick r:id="rId4"/>
              </a:rPr>
              <a:t>Jason Gooljar</a:t>
            </a:r>
            <a:r>
              <a:rPr kumimoji="0" lang="en-US" altLang="en-US" sz="800" b="0" i="0" u="none" strike="noStrike" cap="none" normalizeH="0" baseline="0">
                <a:ln>
                  <a:noFill/>
                </a:ln>
                <a:solidFill>
                  <a:schemeClr val="tx1"/>
                </a:solidFill>
                <a:effectLst/>
                <a:latin typeface="+mj-lt"/>
              </a:rPr>
              <a:t> on </a:t>
            </a:r>
            <a:r>
              <a:rPr kumimoji="0" lang="en-US" altLang="en-US" sz="800" b="0" i="0" u="none" strike="noStrike" cap="none" normalizeH="0" baseline="0" err="1">
                <a:ln>
                  <a:noFill/>
                </a:ln>
                <a:solidFill>
                  <a:schemeClr val="tx1"/>
                </a:solidFill>
                <a:effectLst/>
                <a:latin typeface="+mj-lt"/>
                <a:hlinkClick r:id="rId5"/>
              </a:rPr>
              <a:t>Unsplash</a:t>
            </a:r>
            <a:r>
              <a:rPr kumimoji="0" lang="en-US" altLang="en-US" sz="800" b="0" i="0" u="none" strike="noStrike" cap="none" normalizeH="0" baseline="0">
                <a:ln>
                  <a:noFill/>
                </a:ln>
                <a:solidFill>
                  <a:schemeClr val="tx1"/>
                </a:solidFill>
                <a:effectLst/>
                <a:latin typeface="+mj-lt"/>
              </a:rPr>
              <a:t> </a:t>
            </a:r>
          </a:p>
        </p:txBody>
      </p:sp>
      <p:sp>
        <p:nvSpPr>
          <p:cNvPr id="5" name="Slide Number Placeholder 4">
            <a:extLst>
              <a:ext uri="{FF2B5EF4-FFF2-40B4-BE49-F238E27FC236}">
                <a16:creationId xmlns:a16="http://schemas.microsoft.com/office/drawing/2014/main" id="{C598488B-394D-F4D4-B549-A694FD1A1862}"/>
              </a:ext>
              <a:ext uri="{C183D7F6-B498-43B3-948B-1728B52AA6E4}">
                <adec:decorative xmlns:adec="http://schemas.microsoft.com/office/drawing/2017/decorative" val="1"/>
              </a:ext>
            </a:extLst>
          </p:cNvPr>
          <p:cNvSpPr>
            <a:spLocks noGrp="1"/>
          </p:cNvSpPr>
          <p:nvPr>
            <p:ph type="sldNum" sz="quarter" idx="16"/>
          </p:nvPr>
        </p:nvSpPr>
        <p:spPr/>
        <p:txBody>
          <a:bodyPr/>
          <a:lstStyle/>
          <a:p>
            <a:fld id="{F5AEA0E0-5CC6-4BD0-905C-A0021E419432}" type="slidenum">
              <a:rPr lang="en-GB" smtClean="0"/>
              <a:pPr/>
              <a:t>10</a:t>
            </a:fld>
            <a:endParaRPr lang="en-GB"/>
          </a:p>
        </p:txBody>
      </p:sp>
      <p:sp>
        <p:nvSpPr>
          <p:cNvPr id="4" name="Footer Placeholder 3">
            <a:extLst>
              <a:ext uri="{FF2B5EF4-FFF2-40B4-BE49-F238E27FC236}">
                <a16:creationId xmlns:a16="http://schemas.microsoft.com/office/drawing/2014/main" id="{77A83FBA-5960-4A05-2C12-D4FBEE673370}"/>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Tree>
    <p:extLst>
      <p:ext uri="{BB962C8B-B14F-4D97-AF65-F5344CB8AC3E}">
        <p14:creationId xmlns:p14="http://schemas.microsoft.com/office/powerpoint/2010/main" val="3907148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6E82A-29DC-B7AD-2513-F307BD2CD47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332B493-2C47-B492-DB41-F2374E4F72DA}"/>
              </a:ext>
            </a:extLst>
          </p:cNvPr>
          <p:cNvSpPr>
            <a:spLocks noGrp="1"/>
          </p:cNvSpPr>
          <p:nvPr>
            <p:ph type="title"/>
          </p:nvPr>
        </p:nvSpPr>
        <p:spPr/>
        <p:txBody>
          <a:bodyPr/>
          <a:lstStyle/>
          <a:p>
            <a:r>
              <a:rPr lang="en-AU" sz="4400" dirty="0"/>
              <a:t>Let’s reflect - Menti</a:t>
            </a:r>
          </a:p>
        </p:txBody>
      </p:sp>
      <p:sp>
        <p:nvSpPr>
          <p:cNvPr id="2" name="Text Placeholder 1">
            <a:extLst>
              <a:ext uri="{FF2B5EF4-FFF2-40B4-BE49-F238E27FC236}">
                <a16:creationId xmlns:a16="http://schemas.microsoft.com/office/drawing/2014/main" id="{791C8934-B57C-CABA-2FFB-993256C6310A}"/>
              </a:ext>
            </a:extLst>
          </p:cNvPr>
          <p:cNvSpPr>
            <a:spLocks noGrp="1"/>
          </p:cNvSpPr>
          <p:nvPr>
            <p:ph type="body" sz="quarter" idx="13"/>
          </p:nvPr>
        </p:nvSpPr>
        <p:spPr>
          <a:xfrm>
            <a:off x="434975" y="1866899"/>
            <a:ext cx="7063720" cy="4310063"/>
          </a:xfrm>
        </p:spPr>
        <p:txBody>
          <a:bodyPr/>
          <a:lstStyle/>
          <a:p>
            <a:pPr>
              <a:lnSpc>
                <a:spcPct val="150000"/>
              </a:lnSpc>
            </a:pPr>
            <a:r>
              <a:rPr lang="en-AU" sz="2400" b="0" dirty="0"/>
              <a:t>In what ways are these examples relevant to your context?</a:t>
            </a:r>
          </a:p>
          <a:p>
            <a:pPr>
              <a:lnSpc>
                <a:spcPct val="150000"/>
              </a:lnSpc>
            </a:pPr>
            <a:r>
              <a:rPr lang="en-AU" sz="2400" dirty="0"/>
              <a:t>Let us know in the Menti. </a:t>
            </a:r>
          </a:p>
          <a:p>
            <a:pPr>
              <a:lnSpc>
                <a:spcPct val="150000"/>
              </a:lnSpc>
            </a:pPr>
            <a:r>
              <a:rPr lang="en-AU" sz="2400" b="0" dirty="0"/>
              <a:t>Choose an option:</a:t>
            </a:r>
          </a:p>
          <a:p>
            <a:pPr>
              <a:lnSpc>
                <a:spcPct val="100000"/>
              </a:lnSpc>
            </a:pPr>
            <a:r>
              <a:rPr lang="en-AU" sz="2400" b="0" dirty="0"/>
              <a:t>1. Scan the QR code to join</a:t>
            </a:r>
          </a:p>
          <a:p>
            <a:pPr>
              <a:lnSpc>
                <a:spcPct val="100000"/>
              </a:lnSpc>
            </a:pPr>
            <a:r>
              <a:rPr lang="en-AU" sz="2400" b="0" dirty="0"/>
              <a:t>2. Go to </a:t>
            </a:r>
            <a:r>
              <a:rPr lang="en-AU" sz="2400" b="0" u="sng" dirty="0">
                <a:hlinkClick r:id="rId3"/>
              </a:rPr>
              <a:t>menti.com</a:t>
            </a:r>
            <a:r>
              <a:rPr lang="en-AU" sz="2400" b="0" dirty="0"/>
              <a:t> and enter code:  4265 8684</a:t>
            </a:r>
          </a:p>
          <a:p>
            <a:pPr>
              <a:lnSpc>
                <a:spcPct val="100000"/>
              </a:lnSpc>
            </a:pPr>
            <a:r>
              <a:rPr lang="en-AU" sz="2400" b="0" dirty="0"/>
              <a:t>3. Go to link: </a:t>
            </a:r>
            <a:r>
              <a:rPr lang="en-AU" sz="2400" b="0" dirty="0">
                <a:hlinkClick r:id="rId4"/>
              </a:rPr>
              <a:t>https://www.menti.com/alzz5onb8fng</a:t>
            </a:r>
            <a:endParaRPr lang="en-AU" dirty="0"/>
          </a:p>
        </p:txBody>
      </p:sp>
      <p:sp>
        <p:nvSpPr>
          <p:cNvPr id="6" name="Footer Placeholder 5">
            <a:extLst>
              <a:ext uri="{FF2B5EF4-FFF2-40B4-BE49-F238E27FC236}">
                <a16:creationId xmlns:a16="http://schemas.microsoft.com/office/drawing/2014/main" id="{087B918B-9181-1D32-6119-937684A501DF}"/>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
        <p:nvSpPr>
          <p:cNvPr id="7" name="Slide Number Placeholder 6">
            <a:extLst>
              <a:ext uri="{FF2B5EF4-FFF2-40B4-BE49-F238E27FC236}">
                <a16:creationId xmlns:a16="http://schemas.microsoft.com/office/drawing/2014/main" id="{341B72C8-6F3F-85E6-BF1E-BD0D57AD50B3}"/>
              </a:ext>
              <a:ext uri="{C183D7F6-B498-43B3-948B-1728B52AA6E4}">
                <adec:decorative xmlns:adec="http://schemas.microsoft.com/office/drawing/2017/decorative" val="1"/>
              </a:ext>
            </a:extLst>
          </p:cNvPr>
          <p:cNvSpPr>
            <a:spLocks noGrp="1"/>
          </p:cNvSpPr>
          <p:nvPr>
            <p:ph type="sldNum" sz="quarter" idx="16"/>
          </p:nvPr>
        </p:nvSpPr>
        <p:spPr/>
        <p:txBody>
          <a:bodyPr/>
          <a:lstStyle/>
          <a:p>
            <a:fld id="{F5AEA0E0-5CC6-4BD0-905C-A0021E419432}" type="slidenum">
              <a:rPr lang="en-GB" smtClean="0"/>
              <a:pPr/>
              <a:t>11</a:t>
            </a:fld>
            <a:endParaRPr lang="en-GB"/>
          </a:p>
        </p:txBody>
      </p:sp>
      <p:pic>
        <p:nvPicPr>
          <p:cNvPr id="4" name="Picture 3" descr="Menti QR code - scan to join">
            <a:extLst>
              <a:ext uri="{FF2B5EF4-FFF2-40B4-BE49-F238E27FC236}">
                <a16:creationId xmlns:a16="http://schemas.microsoft.com/office/drawing/2014/main" id="{14FB1001-609F-959B-24A9-F9A3AC1A8B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8695" y="1586292"/>
            <a:ext cx="4344961" cy="4344961"/>
          </a:xfrm>
          <a:prstGeom prst="rect">
            <a:avLst/>
          </a:prstGeom>
        </p:spPr>
      </p:pic>
    </p:spTree>
    <p:extLst>
      <p:ext uri="{BB962C8B-B14F-4D97-AF65-F5344CB8AC3E}">
        <p14:creationId xmlns:p14="http://schemas.microsoft.com/office/powerpoint/2010/main" val="1041955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F38B-07B2-EBDA-FD8F-4EF34B91962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B88B6F9-DD6E-5B77-CD10-8867FCEC7998}"/>
              </a:ext>
            </a:extLst>
          </p:cNvPr>
          <p:cNvSpPr>
            <a:spLocks noGrp="1"/>
          </p:cNvSpPr>
          <p:nvPr>
            <p:ph type="title"/>
          </p:nvPr>
        </p:nvSpPr>
        <p:spPr/>
        <p:txBody>
          <a:bodyPr/>
          <a:lstStyle/>
          <a:p>
            <a:r>
              <a:rPr lang="en-AU" sz="4400"/>
              <a:t>Copyright implications for class</a:t>
            </a:r>
          </a:p>
        </p:txBody>
      </p:sp>
      <p:sp>
        <p:nvSpPr>
          <p:cNvPr id="6" name="Footer Placeholder 5">
            <a:extLst>
              <a:ext uri="{FF2B5EF4-FFF2-40B4-BE49-F238E27FC236}">
                <a16:creationId xmlns:a16="http://schemas.microsoft.com/office/drawing/2014/main" id="{C72934D6-1065-76FC-85C0-42A2C33FE612}"/>
              </a:ext>
              <a:ext uri="{C183D7F6-B498-43B3-948B-1728B52AA6E4}">
                <adec:decorative xmlns:adec="http://schemas.microsoft.com/office/drawing/2017/decorative" val="1"/>
              </a:ext>
            </a:extLst>
          </p:cNvPr>
          <p:cNvSpPr>
            <a:spLocks noGrp="1"/>
          </p:cNvSpPr>
          <p:nvPr>
            <p:ph type="ftr" sz="quarter" idx="15"/>
          </p:nvPr>
        </p:nvSpPr>
        <p:spPr>
          <a:xfrm>
            <a:off x="242456" y="6586616"/>
            <a:ext cx="4947143" cy="139172"/>
          </a:xfrm>
        </p:spPr>
        <p:txBody>
          <a:bodyPr/>
          <a:lstStyle/>
          <a:p>
            <a:r>
              <a:rPr lang="en-AU"/>
              <a:t>Deakin University CRICOS Provider Code: 00113B</a:t>
            </a:r>
            <a:endParaRPr lang="en-GB"/>
          </a:p>
        </p:txBody>
      </p:sp>
      <p:pic>
        <p:nvPicPr>
          <p:cNvPr id="2" name="Picture 1">
            <a:extLst>
              <a:ext uri="{FF2B5EF4-FFF2-40B4-BE49-F238E27FC236}">
                <a16:creationId xmlns:a16="http://schemas.microsoft.com/office/drawing/2014/main" id="{3FC33B31-D62D-86A3-B7B8-D3369BCA793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430064" y="1385121"/>
            <a:ext cx="2445758" cy="2445758"/>
          </a:xfrm>
          <a:prstGeom prst="roundRect">
            <a:avLst/>
          </a:prstGeom>
        </p:spPr>
      </p:pic>
      <p:pic>
        <p:nvPicPr>
          <p:cNvPr id="3" name="Picture 2">
            <a:extLst>
              <a:ext uri="{FF2B5EF4-FFF2-40B4-BE49-F238E27FC236}">
                <a16:creationId xmlns:a16="http://schemas.microsoft.com/office/drawing/2014/main" id="{25D15D50-0082-1C03-3E7D-9DD47775E6A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2456" y="1385122"/>
            <a:ext cx="2361157" cy="2445757"/>
          </a:xfrm>
          <a:prstGeom prst="roundRect">
            <a:avLst/>
          </a:prstGeom>
          <a:noFill/>
        </p:spPr>
      </p:pic>
      <p:pic>
        <p:nvPicPr>
          <p:cNvPr id="4" name="Picture 3">
            <a:extLst>
              <a:ext uri="{FF2B5EF4-FFF2-40B4-BE49-F238E27FC236}">
                <a16:creationId xmlns:a16="http://schemas.microsoft.com/office/drawing/2014/main" id="{C5548C77-E223-D0A1-68D2-160B7EE23E8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318821" y="1385121"/>
            <a:ext cx="2445758" cy="2445758"/>
          </a:xfrm>
          <a:prstGeom prst="roundRect">
            <a:avLst/>
          </a:prstGeom>
        </p:spPr>
      </p:pic>
      <p:sp>
        <p:nvSpPr>
          <p:cNvPr id="9" name="TextBox 8">
            <a:extLst>
              <a:ext uri="{FF2B5EF4-FFF2-40B4-BE49-F238E27FC236}">
                <a16:creationId xmlns:a16="http://schemas.microsoft.com/office/drawing/2014/main" id="{83259940-BE9F-24A6-3269-1F63910174F0}"/>
              </a:ext>
              <a:ext uri="{C183D7F6-B498-43B3-948B-1728B52AA6E4}">
                <adec:decorative xmlns:adec="http://schemas.microsoft.com/office/drawing/2017/decorative" val="1"/>
              </a:ext>
            </a:extLst>
          </p:cNvPr>
          <p:cNvSpPr txBox="1"/>
          <p:nvPr/>
        </p:nvSpPr>
        <p:spPr>
          <a:xfrm>
            <a:off x="6004158" y="6578643"/>
            <a:ext cx="6187842" cy="215444"/>
          </a:xfrm>
          <a:prstGeom prst="rect">
            <a:avLst/>
          </a:prstGeom>
          <a:noFill/>
        </p:spPr>
        <p:txBody>
          <a:bodyPr wrap="square">
            <a:spAutoFit/>
          </a:bodyPr>
          <a:lstStyle/>
          <a:p>
            <a:pPr algn="r" eaLnBrk="0" fontAlgn="base" hangingPunct="0">
              <a:spcBef>
                <a:spcPct val="0"/>
              </a:spcBef>
              <a:spcAft>
                <a:spcPct val="0"/>
              </a:spcAft>
            </a:pPr>
            <a:r>
              <a:rPr lang="en-US" altLang="en-US" sz="800">
                <a:latin typeface="+mj-lt"/>
              </a:rPr>
              <a:t>Image</a:t>
            </a:r>
            <a:r>
              <a:rPr kumimoji="0" lang="en-US" altLang="en-US" sz="800" b="0" i="0" u="none" strike="noStrike" cap="none" normalizeH="0" baseline="0">
                <a:ln>
                  <a:noFill/>
                </a:ln>
                <a:solidFill>
                  <a:schemeClr val="tx1"/>
                </a:solidFill>
                <a:effectLst/>
                <a:latin typeface="+mj-lt"/>
              </a:rPr>
              <a:t> credits:</a:t>
            </a:r>
            <a:r>
              <a:rPr lang="en-US" altLang="en-US" sz="800">
                <a:latin typeface="+mj-lt"/>
              </a:rPr>
              <a:t> </a:t>
            </a:r>
            <a:r>
              <a:rPr lang="en-AU" sz="800" err="1">
                <a:latin typeface="+mj-lt"/>
                <a:hlinkClick r:id="rId6"/>
              </a:rPr>
              <a:t>ShotPot</a:t>
            </a:r>
            <a:r>
              <a:rPr lang="en-AU" sz="800">
                <a:latin typeface="+mj-lt"/>
                <a:hlinkClick r:id="rId6"/>
              </a:rPr>
              <a:t>, </a:t>
            </a:r>
            <a:r>
              <a:rPr lang="en-AU" sz="800" err="1">
                <a:latin typeface="+mj-lt"/>
                <a:hlinkClick r:id="rId6"/>
              </a:rPr>
              <a:t>Pexels</a:t>
            </a:r>
            <a:r>
              <a:rPr lang="en-AU" sz="800">
                <a:latin typeface="+mj-lt"/>
              </a:rPr>
              <a:t> (“Ji-an”); </a:t>
            </a:r>
            <a:r>
              <a:rPr lang="en-AU" sz="800">
                <a:latin typeface="+mj-lt"/>
                <a:hlinkClick r:id="rId7"/>
              </a:rPr>
              <a:t>Mark J Hunt, </a:t>
            </a:r>
            <a:r>
              <a:rPr lang="en-AU" sz="800" err="1">
                <a:latin typeface="+mj-lt"/>
                <a:hlinkClick r:id="rId7"/>
              </a:rPr>
              <a:t>GettyImages</a:t>
            </a:r>
            <a:r>
              <a:rPr lang="en-AU" sz="800">
                <a:latin typeface="+mj-lt"/>
              </a:rPr>
              <a:t> (“Krystle”); </a:t>
            </a:r>
            <a:r>
              <a:rPr lang="en-US" altLang="en-US" sz="800">
                <a:latin typeface="+mj-lt"/>
                <a:hlinkClick r:id="rId8"/>
              </a:rPr>
              <a:t>Ante </a:t>
            </a:r>
            <a:r>
              <a:rPr lang="en-US" altLang="en-US" sz="800" err="1">
                <a:latin typeface="+mj-lt"/>
                <a:hlinkClick r:id="rId8"/>
              </a:rPr>
              <a:t>Samarzija</a:t>
            </a:r>
            <a:r>
              <a:rPr lang="en-US" altLang="en-US" sz="800">
                <a:latin typeface="+mj-lt"/>
              </a:rPr>
              <a:t> on </a:t>
            </a:r>
            <a:r>
              <a:rPr lang="en-US" altLang="en-US" sz="800" err="1">
                <a:latin typeface="+mj-lt"/>
                <a:hlinkClick r:id="rId9"/>
              </a:rPr>
              <a:t>Unsplash</a:t>
            </a:r>
            <a:r>
              <a:rPr lang="en-US" altLang="en-US" sz="800">
                <a:latin typeface="+mj-lt"/>
              </a:rPr>
              <a:t> (“Saeed”); </a:t>
            </a:r>
            <a:r>
              <a:rPr lang="en-AU" sz="800">
                <a:latin typeface="+mj-lt"/>
                <a:hlinkClick r:id="rId10"/>
              </a:rPr>
              <a:t>Gender Spectrum</a:t>
            </a:r>
            <a:r>
              <a:rPr lang="en-AU" sz="800">
                <a:latin typeface="+mj-lt"/>
              </a:rPr>
              <a:t> (“Rima)</a:t>
            </a:r>
          </a:p>
        </p:txBody>
      </p:sp>
      <p:pic>
        <p:nvPicPr>
          <p:cNvPr id="10" name="Picture 9">
            <a:extLst>
              <a:ext uri="{FF2B5EF4-FFF2-40B4-BE49-F238E27FC236}">
                <a16:creationId xmlns:a16="http://schemas.microsoft.com/office/drawing/2014/main" id="{6024197D-4164-6507-B8E8-21106BBCB4AC}"/>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3269098" y="1385122"/>
            <a:ext cx="2361157" cy="2445757"/>
          </a:xfrm>
          <a:prstGeom prst="roundRect">
            <a:avLst/>
          </a:prstGeom>
          <a:noFill/>
        </p:spPr>
      </p:pic>
      <p:sp>
        <p:nvSpPr>
          <p:cNvPr id="5" name="Slide Number Placeholder 6">
            <a:extLst>
              <a:ext uri="{FF2B5EF4-FFF2-40B4-BE49-F238E27FC236}">
                <a16:creationId xmlns:a16="http://schemas.microsoft.com/office/drawing/2014/main" id="{4DC1437C-7FD1-76BB-95B4-CFA1F5EFA98F}"/>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12</a:t>
            </a:fld>
            <a:endParaRPr lang="en-GB" sz="1200"/>
          </a:p>
        </p:txBody>
      </p:sp>
      <p:sp>
        <p:nvSpPr>
          <p:cNvPr id="7" name="TextBox 6">
            <a:extLst>
              <a:ext uri="{FF2B5EF4-FFF2-40B4-BE49-F238E27FC236}">
                <a16:creationId xmlns:a16="http://schemas.microsoft.com/office/drawing/2014/main" id="{E4569091-82B6-FBEC-DF87-51E8998F4D0B}"/>
              </a:ext>
            </a:extLst>
          </p:cNvPr>
          <p:cNvSpPr txBox="1"/>
          <p:nvPr/>
        </p:nvSpPr>
        <p:spPr>
          <a:xfrm>
            <a:off x="187475" y="3985878"/>
            <a:ext cx="11633366" cy="2308324"/>
          </a:xfrm>
          <a:prstGeom prst="rect">
            <a:avLst/>
          </a:prstGeom>
          <a:noFill/>
        </p:spPr>
        <p:txBody>
          <a:bodyPr wrap="square" rtlCol="0">
            <a:spAutoFit/>
          </a:bodyPr>
          <a:lstStyle/>
          <a:p>
            <a:r>
              <a:rPr lang="en-AU" sz="2400"/>
              <a:t>Each student is making a copy of a work, communicating that work to a third party, and allowing that third party to adapt some or all of that work. </a:t>
            </a:r>
          </a:p>
          <a:p>
            <a:endParaRPr lang="en-AU" sz="2400"/>
          </a:p>
          <a:p>
            <a:r>
              <a:rPr lang="en-AU" sz="2400"/>
              <a:t>Copying, communicating and adapting works are exclusive rights of the copyright holder. </a:t>
            </a:r>
            <a:endParaRPr lang="en-AU" sz="2400">
              <a:ea typeface="Calibri"/>
              <a:cs typeface="Calibri"/>
            </a:endParaRPr>
          </a:p>
          <a:p>
            <a:endParaRPr lang="en-AU" sz="2400"/>
          </a:p>
          <a:p>
            <a:endParaRPr lang="en-AU" sz="2400">
              <a:ea typeface="Calibri"/>
              <a:cs typeface="Calibri"/>
            </a:endParaRPr>
          </a:p>
        </p:txBody>
      </p:sp>
    </p:spTree>
    <p:extLst>
      <p:ext uri="{BB962C8B-B14F-4D97-AF65-F5344CB8AC3E}">
        <p14:creationId xmlns:p14="http://schemas.microsoft.com/office/powerpoint/2010/main" val="151250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1F378-4797-275C-98B8-18B5D8AC41E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5E379D4-A39A-DE3D-EA8F-11A1DD044BDE}"/>
              </a:ext>
            </a:extLst>
          </p:cNvPr>
          <p:cNvSpPr>
            <a:spLocks noGrp="1"/>
          </p:cNvSpPr>
          <p:nvPr>
            <p:ph type="title"/>
          </p:nvPr>
        </p:nvSpPr>
        <p:spPr/>
        <p:txBody>
          <a:bodyPr/>
          <a:lstStyle/>
          <a:p>
            <a:r>
              <a:rPr lang="en-AU" sz="4400"/>
              <a:t>Potential copyright issues</a:t>
            </a:r>
          </a:p>
        </p:txBody>
      </p:sp>
      <p:sp>
        <p:nvSpPr>
          <p:cNvPr id="9" name="Text Placeholder 8">
            <a:extLst>
              <a:ext uri="{FF2B5EF4-FFF2-40B4-BE49-F238E27FC236}">
                <a16:creationId xmlns:a16="http://schemas.microsoft.com/office/drawing/2014/main" id="{E3513945-1F98-CEBE-CB8E-D5F19FBFA6BE}"/>
              </a:ext>
            </a:extLst>
          </p:cNvPr>
          <p:cNvSpPr>
            <a:spLocks noGrp="1"/>
          </p:cNvSpPr>
          <p:nvPr>
            <p:ph type="body" sz="quarter" idx="13"/>
          </p:nvPr>
        </p:nvSpPr>
        <p:spPr>
          <a:xfrm>
            <a:off x="416156" y="1253040"/>
            <a:ext cx="8113482" cy="4957043"/>
          </a:xfrm>
        </p:spPr>
        <p:txBody>
          <a:bodyPr vert="horz" lIns="91440" tIns="45720" rIns="91440" bIns="45720" rtlCol="0" anchor="t">
            <a:noAutofit/>
          </a:bodyPr>
          <a:lstStyle/>
          <a:p>
            <a:pPr>
              <a:lnSpc>
                <a:spcPct val="200000"/>
              </a:lnSpc>
            </a:pPr>
            <a:r>
              <a:rPr lang="en-AU" sz="2400" dirty="0"/>
              <a:t>These use cases carry potential padlocks. </a:t>
            </a:r>
            <a:endParaRPr lang="en-AU" sz="2400" dirty="0">
              <a:ea typeface="Calibri"/>
              <a:cs typeface="Calibri"/>
            </a:endParaRPr>
          </a:p>
          <a:p>
            <a:pPr marL="342900" indent="-342900">
              <a:lnSpc>
                <a:spcPct val="100000"/>
              </a:lnSpc>
              <a:spcAft>
                <a:spcPts val="1200"/>
              </a:spcAft>
              <a:buFont typeface="Arial" panose="020B0604020202020204" pitchFamily="34" charset="0"/>
              <a:buChar char="•"/>
            </a:pPr>
            <a:r>
              <a:rPr lang="en-AU" sz="2400" b="0">
                <a:ea typeface="Calibri"/>
                <a:cs typeface="Calibri"/>
              </a:rPr>
              <a:t>Exceptions</a:t>
            </a:r>
            <a:r>
              <a:rPr lang="en-AU" sz="2400" b="0" dirty="0"/>
              <a:t> </a:t>
            </a:r>
            <a:r>
              <a:rPr lang="en-AU" sz="2400" b="0"/>
              <a:t>are </a:t>
            </a:r>
            <a:r>
              <a:rPr lang="en-AU" sz="2400" b="0" dirty="0"/>
              <a:t>not authored with AI in mind.</a:t>
            </a:r>
            <a:endParaRPr lang="en-AU" sz="2400" b="0">
              <a:ea typeface="Calibri"/>
              <a:cs typeface="Calibri"/>
            </a:endParaRPr>
          </a:p>
          <a:p>
            <a:pPr marL="342900" indent="-342900">
              <a:lnSpc>
                <a:spcPct val="150000"/>
              </a:lnSpc>
              <a:spcAft>
                <a:spcPts val="1200"/>
              </a:spcAft>
              <a:buFont typeface="Arial" panose="020B0604020202020204" pitchFamily="34" charset="0"/>
              <a:buChar char="•"/>
            </a:pPr>
            <a:r>
              <a:rPr lang="en-AU" sz="2400" b="0" dirty="0">
                <a:ea typeface="Calibri"/>
                <a:cs typeface="Calibri"/>
              </a:rPr>
              <a:t>Subscribed resources often restrict reuse with AI.</a:t>
            </a:r>
            <a:endParaRPr lang="en-US" sz="2400" b="0" dirty="0">
              <a:ea typeface="Calibri"/>
              <a:cs typeface="Calibri"/>
            </a:endParaRPr>
          </a:p>
          <a:p>
            <a:pPr marL="342900" indent="-342900">
              <a:lnSpc>
                <a:spcPct val="100000"/>
              </a:lnSpc>
              <a:spcAft>
                <a:spcPts val="1200"/>
              </a:spcAft>
              <a:buFont typeface="Arial" panose="020B0604020202020204" pitchFamily="34" charset="0"/>
              <a:buChar char="•"/>
            </a:pPr>
            <a:r>
              <a:rPr lang="en-AU" sz="2400" b="0" dirty="0">
                <a:ea typeface="Calibri"/>
                <a:cs typeface="Calibri"/>
              </a:rPr>
              <a:t>Lecture slides and recordings may contain subscribed content.</a:t>
            </a:r>
          </a:p>
          <a:p>
            <a:pPr>
              <a:lnSpc>
                <a:spcPct val="100000"/>
              </a:lnSpc>
            </a:pPr>
            <a:r>
              <a:rPr lang="en-AU" sz="2400">
                <a:ea typeface="Calibri" panose="020F0502020204030204"/>
                <a:cs typeface="Calibri" panose="020F0502020204030204"/>
              </a:rPr>
              <a:t>There's</a:t>
            </a:r>
            <a:r>
              <a:rPr lang="en-AU" sz="2400" dirty="0">
                <a:ea typeface="Calibri" panose="020F0502020204030204"/>
                <a:cs typeface="Calibri" panose="020F0502020204030204"/>
              </a:rPr>
              <a:t> no equity if we don't  have </a:t>
            </a:r>
            <a:r>
              <a:rPr lang="en-AU" sz="2400">
                <a:ea typeface="Calibri" panose="020F0502020204030204"/>
                <a:cs typeface="Calibri" panose="020F0502020204030204"/>
              </a:rPr>
              <a:t>a </a:t>
            </a:r>
            <a:r>
              <a:rPr lang="en-AU" sz="2400" dirty="0">
                <a:ea typeface="Calibri" panose="020F0502020204030204"/>
                <a:cs typeface="Calibri" panose="020F0502020204030204"/>
              </a:rPr>
              <a:t>key</a:t>
            </a:r>
            <a:r>
              <a:rPr lang="en-AU" sz="2400">
                <a:ea typeface="Calibri" panose="020F0502020204030204"/>
                <a:cs typeface="Calibri" panose="020F0502020204030204"/>
              </a:rPr>
              <a:t> that fits</a:t>
            </a:r>
            <a:r>
              <a:rPr lang="en-AU" sz="2400" dirty="0">
                <a:ea typeface="Calibri" panose="020F0502020204030204"/>
                <a:cs typeface="Calibri" panose="020F0502020204030204"/>
              </a:rPr>
              <a:t>.</a:t>
            </a:r>
          </a:p>
        </p:txBody>
      </p:sp>
      <p:sp>
        <p:nvSpPr>
          <p:cNvPr id="6" name="Footer Placeholder 5">
            <a:extLst>
              <a:ext uri="{FF2B5EF4-FFF2-40B4-BE49-F238E27FC236}">
                <a16:creationId xmlns:a16="http://schemas.microsoft.com/office/drawing/2014/main" id="{96122D18-3E0D-0490-7946-356BBA6FE311}"/>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pic>
        <p:nvPicPr>
          <p:cNvPr id="5" name="Picture 4" descr="Lock on a door, representing the metaphor described in the session where copyright can be a lock on the door preventing equitable access">
            <a:extLst>
              <a:ext uri="{FF2B5EF4-FFF2-40B4-BE49-F238E27FC236}">
                <a16:creationId xmlns:a16="http://schemas.microsoft.com/office/drawing/2014/main" id="{C411E7A2-6AAD-93F4-5CA8-A7DB34AA3CD0}"/>
              </a:ext>
            </a:extLst>
          </p:cNvPr>
          <p:cNvPicPr>
            <a:picLocks noChangeAspect="1"/>
          </p:cNvPicPr>
          <p:nvPr/>
        </p:nvPicPr>
        <p:blipFill>
          <a:blip r:embed="rId3" cstate="screen">
            <a:extLst>
              <a:ext uri="{28A0092B-C50C-407E-A947-70E740481C1C}">
                <a14:useLocalDpi xmlns:a14="http://schemas.microsoft.com/office/drawing/2010/main"/>
              </a:ext>
            </a:extLst>
          </a:blip>
          <a:srcRect r="-2"/>
          <a:stretch>
            <a:fillRect/>
          </a:stretch>
        </p:blipFill>
        <p:spPr>
          <a:xfrm>
            <a:off x="8681926" y="2227798"/>
            <a:ext cx="3064836" cy="3007526"/>
          </a:xfrm>
          <a:prstGeom prst="roundRect">
            <a:avLst/>
          </a:prstGeom>
        </p:spPr>
      </p:pic>
      <p:sp>
        <p:nvSpPr>
          <p:cNvPr id="3" name="Rectangle 2">
            <a:extLst>
              <a:ext uri="{FF2B5EF4-FFF2-40B4-BE49-F238E27FC236}">
                <a16:creationId xmlns:a16="http://schemas.microsoft.com/office/drawing/2014/main" id="{7E84C759-72F5-9AC7-8DFB-A67136FD138F}"/>
              </a:ext>
            </a:extLst>
          </p:cNvPr>
          <p:cNvSpPr>
            <a:spLocks noChangeArrowheads="1"/>
          </p:cNvSpPr>
          <p:nvPr/>
        </p:nvSpPr>
        <p:spPr bwMode="auto">
          <a:xfrm>
            <a:off x="8236688" y="6567950"/>
            <a:ext cx="395531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Arial" panose="020B0604020202020204" pitchFamily="34" charset="0"/>
              </a:rPr>
              <a:t>Image credit: </a:t>
            </a:r>
            <a:r>
              <a:rPr kumimoji="0" lang="en-US" altLang="en-US" sz="800" b="0" i="0" u="none" strike="noStrike" cap="none" normalizeH="0" baseline="0" err="1">
                <a:ln>
                  <a:noFill/>
                </a:ln>
                <a:solidFill>
                  <a:schemeClr val="tx1"/>
                </a:solidFill>
                <a:effectLst/>
                <a:latin typeface="Arial" panose="020B0604020202020204" pitchFamily="34" charset="0"/>
                <a:hlinkClick r:id="rId4"/>
              </a:rPr>
              <a:t>Kaffeebart</a:t>
            </a:r>
            <a:r>
              <a:rPr kumimoji="0" lang="en-US" altLang="en-US" sz="800" b="0" i="0" u="none" strike="noStrike" cap="none" normalizeH="0" baseline="0">
                <a:ln>
                  <a:noFill/>
                </a:ln>
                <a:solidFill>
                  <a:schemeClr val="tx1"/>
                </a:solidFill>
                <a:effectLst/>
                <a:latin typeface="Arial" panose="020B0604020202020204" pitchFamily="34" charset="0"/>
              </a:rPr>
              <a:t> on </a:t>
            </a:r>
            <a:r>
              <a:rPr kumimoji="0" lang="en-US" altLang="en-US" sz="800" b="0" i="0" u="none" strike="noStrike" cap="none" normalizeH="0" baseline="0" err="1">
                <a:ln>
                  <a:noFill/>
                </a:ln>
                <a:solidFill>
                  <a:schemeClr val="tx1"/>
                </a:solidFill>
                <a:effectLst/>
                <a:latin typeface="Arial" panose="020B0604020202020204" pitchFamily="34" charset="0"/>
                <a:hlinkClick r:id="rId5"/>
              </a:rPr>
              <a:t>Unsplash</a:t>
            </a:r>
            <a:r>
              <a:rPr kumimoji="0" lang="en-US" altLang="en-US" sz="800" b="0" i="0" u="none" strike="noStrike" cap="none" normalizeH="0" baseline="0">
                <a:ln>
                  <a:noFill/>
                </a:ln>
                <a:solidFill>
                  <a:schemeClr val="tx1"/>
                </a:solidFill>
                <a:effectLst/>
                <a:latin typeface="Arial" panose="020B0604020202020204" pitchFamily="34" charset="0"/>
              </a:rPr>
              <a:t> </a:t>
            </a:r>
          </a:p>
        </p:txBody>
      </p:sp>
      <p:sp>
        <p:nvSpPr>
          <p:cNvPr id="2" name="Slide Number Placeholder 6">
            <a:extLst>
              <a:ext uri="{FF2B5EF4-FFF2-40B4-BE49-F238E27FC236}">
                <a16:creationId xmlns:a16="http://schemas.microsoft.com/office/drawing/2014/main" id="{9E2A075A-A2BE-5D50-3A4A-BA889E9240FC}"/>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13</a:t>
            </a:fld>
            <a:endParaRPr lang="en-GB" sz="1200"/>
          </a:p>
        </p:txBody>
      </p:sp>
    </p:spTree>
    <p:extLst>
      <p:ext uri="{BB962C8B-B14F-4D97-AF65-F5344CB8AC3E}">
        <p14:creationId xmlns:p14="http://schemas.microsoft.com/office/powerpoint/2010/main" val="465692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676A6-D433-CACA-5A80-FFD9FF99038D}"/>
              </a:ext>
            </a:extLst>
          </p:cNvPr>
          <p:cNvSpPr>
            <a:spLocks noGrp="1"/>
          </p:cNvSpPr>
          <p:nvPr>
            <p:ph type="title"/>
          </p:nvPr>
        </p:nvSpPr>
        <p:spPr/>
        <p:txBody>
          <a:bodyPr/>
          <a:lstStyle/>
          <a:p>
            <a:r>
              <a:rPr lang="en-AU" sz="4400" dirty="0"/>
              <a:t>What if we did nothing?</a:t>
            </a:r>
          </a:p>
        </p:txBody>
      </p:sp>
      <p:sp>
        <p:nvSpPr>
          <p:cNvPr id="4" name="Footer Placeholder 3">
            <a:extLst>
              <a:ext uri="{FF2B5EF4-FFF2-40B4-BE49-F238E27FC236}">
                <a16:creationId xmlns:a16="http://schemas.microsoft.com/office/drawing/2014/main" id="{80C4C54C-583A-A8E4-A80E-7ADBC5CF6EBA}"/>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
        <p:nvSpPr>
          <p:cNvPr id="7" name="Text Placeholder 6">
            <a:extLst>
              <a:ext uri="{FF2B5EF4-FFF2-40B4-BE49-F238E27FC236}">
                <a16:creationId xmlns:a16="http://schemas.microsoft.com/office/drawing/2014/main" id="{3B2809F2-D949-F583-3A45-E1C3F8DA795B}"/>
              </a:ext>
            </a:extLst>
          </p:cNvPr>
          <p:cNvSpPr>
            <a:spLocks noGrp="1"/>
          </p:cNvSpPr>
          <p:nvPr>
            <p:ph type="body" sz="quarter" idx="13"/>
          </p:nvPr>
        </p:nvSpPr>
        <p:spPr>
          <a:xfrm>
            <a:off x="242455" y="1635924"/>
            <a:ext cx="8553751" cy="4310063"/>
          </a:xfrm>
        </p:spPr>
        <p:txBody>
          <a:bodyPr vert="horz" lIns="91440" tIns="45720" rIns="91440" bIns="45720" rtlCol="0" anchor="t">
            <a:noAutofit/>
          </a:bodyPr>
          <a:lstStyle/>
          <a:p>
            <a:r>
              <a:rPr lang="en-AU" sz="2400" dirty="0"/>
              <a:t>1. Some students will still use AI to assist learning.</a:t>
            </a:r>
            <a:endParaRPr lang="en-AU" sz="2400" dirty="0">
              <a:ea typeface="Calibri"/>
              <a:cs typeface="Calibri"/>
            </a:endParaRPr>
          </a:p>
          <a:p>
            <a:pPr lvl="1">
              <a:spcAft>
                <a:spcPts val="3000"/>
              </a:spcAft>
            </a:pPr>
            <a:r>
              <a:rPr lang="en-AU" sz="2400" dirty="0"/>
              <a:t>Exposing</a:t>
            </a:r>
            <a:r>
              <a:rPr lang="en-AU" sz="2400" b="0" dirty="0"/>
              <a:t> them to copyright and integrity risk.</a:t>
            </a:r>
            <a:endParaRPr lang="en-AU" sz="2400" b="0" dirty="0">
              <a:ea typeface="Calibri"/>
              <a:cs typeface="Calibri"/>
            </a:endParaRPr>
          </a:p>
          <a:p>
            <a:r>
              <a:rPr lang="en-AU" sz="2400" dirty="0"/>
              <a:t>2. Some students won’t use AI because they are worried.</a:t>
            </a:r>
            <a:endParaRPr lang="en-AU" sz="2400" dirty="0">
              <a:ea typeface="Calibri"/>
              <a:cs typeface="Calibri"/>
            </a:endParaRPr>
          </a:p>
          <a:p>
            <a:pPr lvl="1">
              <a:spcAft>
                <a:spcPts val="3000"/>
              </a:spcAft>
            </a:pPr>
            <a:r>
              <a:rPr lang="en-AU" sz="2400" b="0" dirty="0"/>
              <a:t>The equity gap widens.</a:t>
            </a:r>
            <a:endParaRPr lang="en-AU" sz="2400" b="0" dirty="0">
              <a:ea typeface="Calibri"/>
              <a:cs typeface="Calibri"/>
            </a:endParaRPr>
          </a:p>
          <a:p>
            <a:r>
              <a:rPr lang="en-AU" sz="2400" dirty="0"/>
              <a:t>3. Some students will try to navigate the boundaries alone.</a:t>
            </a:r>
            <a:endParaRPr lang="en-AU" sz="2400" dirty="0">
              <a:ea typeface="Calibri"/>
              <a:cs typeface="Calibri"/>
            </a:endParaRPr>
          </a:p>
          <a:p>
            <a:pPr lvl="1"/>
            <a:r>
              <a:rPr lang="en-AU" sz="2400" b="0" dirty="0"/>
              <a:t>This outsources risk and responsibility to students.</a:t>
            </a:r>
            <a:endParaRPr lang="en-AU" sz="2400" b="0" dirty="0">
              <a:ea typeface="Calibri"/>
              <a:cs typeface="Calibri"/>
            </a:endParaRPr>
          </a:p>
        </p:txBody>
      </p:sp>
      <p:sp>
        <p:nvSpPr>
          <p:cNvPr id="8" name="Rectangle 1">
            <a:extLst>
              <a:ext uri="{FF2B5EF4-FFF2-40B4-BE49-F238E27FC236}">
                <a16:creationId xmlns:a16="http://schemas.microsoft.com/office/drawing/2014/main" id="{DE3F3ACF-0841-CA88-431B-7D8DD88B04C3}"/>
              </a:ext>
              <a:ext uri="{C183D7F6-B498-43B3-948B-1728B52AA6E4}">
                <adec:decorative xmlns:adec="http://schemas.microsoft.com/office/drawing/2017/decorative" val="1"/>
              </a:ext>
            </a:extLst>
          </p:cNvPr>
          <p:cNvSpPr>
            <a:spLocks noChangeArrowheads="1"/>
          </p:cNvSpPr>
          <p:nvPr/>
        </p:nvSpPr>
        <p:spPr bwMode="auto">
          <a:xfrm>
            <a:off x="8566297" y="6618066"/>
            <a:ext cx="362570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Arial" panose="020B0604020202020204" pitchFamily="34" charset="0"/>
              </a:rPr>
              <a:t>Image credit: </a:t>
            </a:r>
            <a:r>
              <a:rPr kumimoji="0" lang="en-US" altLang="en-US" sz="800" b="0" i="0" u="none" strike="noStrike" cap="none" normalizeH="0" baseline="0">
                <a:ln>
                  <a:noFill/>
                </a:ln>
                <a:solidFill>
                  <a:schemeClr val="tx1"/>
                </a:solidFill>
                <a:effectLst/>
                <a:latin typeface="Arial" panose="020B0604020202020204" pitchFamily="34" charset="0"/>
                <a:hlinkClick r:id="rId3"/>
              </a:rPr>
              <a:t>Javier </a:t>
            </a:r>
            <a:r>
              <a:rPr kumimoji="0" lang="en-US" altLang="en-US" sz="800" b="0" i="0" u="none" strike="noStrike" cap="none" normalizeH="0" baseline="0" err="1">
                <a:ln>
                  <a:noFill/>
                </a:ln>
                <a:solidFill>
                  <a:schemeClr val="tx1"/>
                </a:solidFill>
                <a:effectLst/>
                <a:latin typeface="Arial" panose="020B0604020202020204" pitchFamily="34" charset="0"/>
                <a:hlinkClick r:id="rId3"/>
              </a:rPr>
              <a:t>Allegue</a:t>
            </a:r>
            <a:r>
              <a:rPr kumimoji="0" lang="en-US" altLang="en-US" sz="800" b="0" i="0" u="none" strike="noStrike" cap="none" normalizeH="0" baseline="0">
                <a:ln>
                  <a:noFill/>
                </a:ln>
                <a:solidFill>
                  <a:schemeClr val="tx1"/>
                </a:solidFill>
                <a:effectLst/>
                <a:latin typeface="Arial" panose="020B0604020202020204" pitchFamily="34" charset="0"/>
                <a:hlinkClick r:id="rId3"/>
              </a:rPr>
              <a:t> Barros</a:t>
            </a:r>
            <a:r>
              <a:rPr kumimoji="0" lang="en-US" altLang="en-US" sz="800" b="0" i="0" u="none" strike="noStrike" cap="none" normalizeH="0" baseline="0">
                <a:ln>
                  <a:noFill/>
                </a:ln>
                <a:solidFill>
                  <a:schemeClr val="tx1"/>
                </a:solidFill>
                <a:effectLst/>
                <a:latin typeface="Arial" panose="020B0604020202020204" pitchFamily="34" charset="0"/>
              </a:rPr>
              <a:t> on </a:t>
            </a:r>
            <a:r>
              <a:rPr kumimoji="0" lang="en-US" altLang="en-US" sz="800" b="0" i="0" u="none" strike="noStrike" cap="none" normalizeH="0" baseline="0" err="1">
                <a:ln>
                  <a:noFill/>
                </a:ln>
                <a:solidFill>
                  <a:schemeClr val="tx1"/>
                </a:solidFill>
                <a:effectLst/>
                <a:latin typeface="Arial" panose="020B0604020202020204" pitchFamily="34" charset="0"/>
                <a:hlinkClick r:id="rId4"/>
              </a:rPr>
              <a:t>Unsplash</a:t>
            </a:r>
            <a:r>
              <a:rPr kumimoji="0" lang="en-US" altLang="en-US" sz="800" b="0" i="0" u="none" strike="noStrike" cap="none" normalizeH="0" baseline="0">
                <a:ln>
                  <a:noFill/>
                </a:ln>
                <a:solidFill>
                  <a:schemeClr val="tx1"/>
                </a:solidFill>
                <a:effectLst/>
                <a:latin typeface="Arial" panose="020B0604020202020204" pitchFamily="34" charset="0"/>
              </a:rPr>
              <a:t> </a:t>
            </a:r>
          </a:p>
        </p:txBody>
      </p:sp>
      <p:pic>
        <p:nvPicPr>
          <p:cNvPr id="10" name="Picture 9">
            <a:extLst>
              <a:ext uri="{FF2B5EF4-FFF2-40B4-BE49-F238E27FC236}">
                <a16:creationId xmlns:a16="http://schemas.microsoft.com/office/drawing/2014/main" id="{53DFE5F0-C566-54EA-5B79-816A7A5B27F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987242" y="1474559"/>
            <a:ext cx="3047364" cy="4465674"/>
          </a:xfrm>
          <a:prstGeom prst="roundRect">
            <a:avLst/>
          </a:prstGeom>
        </p:spPr>
      </p:pic>
      <p:sp>
        <p:nvSpPr>
          <p:cNvPr id="3" name="Slide Number Placeholder 6">
            <a:extLst>
              <a:ext uri="{FF2B5EF4-FFF2-40B4-BE49-F238E27FC236}">
                <a16:creationId xmlns:a16="http://schemas.microsoft.com/office/drawing/2014/main" id="{FAEDDDC3-B313-A84C-A10B-E15386CE00BA}"/>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14</a:t>
            </a:fld>
            <a:endParaRPr lang="en-GB" sz="1200"/>
          </a:p>
        </p:txBody>
      </p:sp>
    </p:spTree>
    <p:extLst>
      <p:ext uri="{BB962C8B-B14F-4D97-AF65-F5344CB8AC3E}">
        <p14:creationId xmlns:p14="http://schemas.microsoft.com/office/powerpoint/2010/main" val="840687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C6F9E-D280-8E26-D0BA-450F1A5C25DF}"/>
              </a:ext>
            </a:extLst>
          </p:cNvPr>
          <p:cNvSpPr>
            <a:spLocks noGrp="1"/>
          </p:cNvSpPr>
          <p:nvPr>
            <p:ph type="title"/>
          </p:nvPr>
        </p:nvSpPr>
        <p:spPr/>
        <p:txBody>
          <a:bodyPr/>
          <a:lstStyle/>
          <a:p>
            <a:r>
              <a:rPr lang="en-US" sz="4400">
                <a:ea typeface="Calibri"/>
                <a:cs typeface="Calibri"/>
              </a:rPr>
              <a:t>In an ideal world...</a:t>
            </a:r>
          </a:p>
        </p:txBody>
      </p:sp>
      <p:sp>
        <p:nvSpPr>
          <p:cNvPr id="3" name="Text Placeholder 2">
            <a:extLst>
              <a:ext uri="{FF2B5EF4-FFF2-40B4-BE49-F238E27FC236}">
                <a16:creationId xmlns:a16="http://schemas.microsoft.com/office/drawing/2014/main" id="{A9A3305B-3A25-B41D-4176-A84B18167C7D}"/>
              </a:ext>
            </a:extLst>
          </p:cNvPr>
          <p:cNvSpPr>
            <a:spLocks noGrp="1"/>
          </p:cNvSpPr>
          <p:nvPr>
            <p:ph type="body" sz="quarter" idx="13"/>
          </p:nvPr>
        </p:nvSpPr>
        <p:spPr>
          <a:xfrm>
            <a:off x="434975" y="1866899"/>
            <a:ext cx="8332039" cy="1803209"/>
          </a:xfrm>
        </p:spPr>
        <p:txBody>
          <a:bodyPr vert="horz" lIns="91440" tIns="45720" rIns="91440" bIns="45720" rtlCol="0" anchor="t">
            <a:noAutofit/>
          </a:bodyPr>
          <a:lstStyle/>
          <a:p>
            <a:pPr marL="342900" indent="-342900">
              <a:lnSpc>
                <a:spcPct val="150000"/>
              </a:lnSpc>
              <a:buFont typeface="Arial" panose="020B0604020202020204" pitchFamily="34" charset="0"/>
              <a:buChar char="•"/>
            </a:pPr>
            <a:r>
              <a:rPr lang="en-US" sz="2400" b="0">
                <a:ea typeface="Calibri"/>
                <a:cs typeface="Calibri"/>
              </a:rPr>
              <a:t>Changing the minds of publishers and rights holders is hard.</a:t>
            </a:r>
          </a:p>
          <a:p>
            <a:pPr marL="342900" indent="-342900">
              <a:lnSpc>
                <a:spcPct val="150000"/>
              </a:lnSpc>
              <a:buFont typeface="Arial" panose="020B0604020202020204" pitchFamily="34" charset="0"/>
              <a:buChar char="•"/>
            </a:pPr>
            <a:r>
              <a:rPr lang="en-US" sz="2400" b="0">
                <a:ea typeface="Calibri"/>
                <a:cs typeface="Calibri"/>
              </a:rPr>
              <a:t>Changing legislation to afford students better equity is complicated.</a:t>
            </a:r>
            <a:endParaRPr lang="en-US" b="0">
              <a:ea typeface="Calibri"/>
              <a:cs typeface="Calibri"/>
            </a:endParaRPr>
          </a:p>
        </p:txBody>
      </p:sp>
      <p:sp>
        <p:nvSpPr>
          <p:cNvPr id="9" name="TextBox 8">
            <a:extLst>
              <a:ext uri="{FF2B5EF4-FFF2-40B4-BE49-F238E27FC236}">
                <a16:creationId xmlns:a16="http://schemas.microsoft.com/office/drawing/2014/main" id="{7A9D75BA-6238-91C2-A70D-C1DC3E7572AE}"/>
              </a:ext>
            </a:extLst>
          </p:cNvPr>
          <p:cNvSpPr txBox="1"/>
          <p:nvPr/>
        </p:nvSpPr>
        <p:spPr>
          <a:xfrm>
            <a:off x="434975" y="4630911"/>
            <a:ext cx="8603922" cy="589072"/>
          </a:xfrm>
          <a:prstGeom prst="rect">
            <a:avLst/>
          </a:prstGeom>
          <a:noFill/>
        </p:spPr>
        <p:txBody>
          <a:bodyPr wrap="square">
            <a:spAutoFit/>
          </a:bodyPr>
          <a:lstStyle/>
          <a:p>
            <a:pPr>
              <a:lnSpc>
                <a:spcPct val="150000"/>
              </a:lnSpc>
            </a:pPr>
            <a:r>
              <a:rPr lang="en-US" sz="2400" b="1">
                <a:ea typeface="Calibri"/>
                <a:cs typeface="Calibri"/>
              </a:rPr>
              <a:t>But what if we change the way we approach course design?</a:t>
            </a:r>
          </a:p>
        </p:txBody>
      </p:sp>
      <p:sp>
        <p:nvSpPr>
          <p:cNvPr id="5" name="Slide Number Placeholder 4">
            <a:extLst>
              <a:ext uri="{FF2B5EF4-FFF2-40B4-BE49-F238E27FC236}">
                <a16:creationId xmlns:a16="http://schemas.microsoft.com/office/drawing/2014/main" id="{79B30E75-31A6-D066-7794-CD3F50B3E0A0}"/>
              </a:ext>
            </a:extLst>
          </p:cNvPr>
          <p:cNvSpPr>
            <a:spLocks noGrp="1"/>
          </p:cNvSpPr>
          <p:nvPr>
            <p:ph type="sldNum" sz="quarter" idx="16"/>
          </p:nvPr>
        </p:nvSpPr>
        <p:spPr/>
        <p:txBody>
          <a:bodyPr/>
          <a:lstStyle/>
          <a:p>
            <a:fld id="{F5AEA0E0-5CC6-4BD0-905C-A0021E419432}" type="slidenum">
              <a:rPr lang="en-GB" smtClean="0"/>
              <a:pPr/>
              <a:t>15</a:t>
            </a:fld>
            <a:endParaRPr lang="en-GB"/>
          </a:p>
        </p:txBody>
      </p:sp>
      <p:sp>
        <p:nvSpPr>
          <p:cNvPr id="6" name="TextBox 5">
            <a:extLst>
              <a:ext uri="{FF2B5EF4-FFF2-40B4-BE49-F238E27FC236}">
                <a16:creationId xmlns:a16="http://schemas.microsoft.com/office/drawing/2014/main" id="{D056C69E-0A9C-7B65-7F78-F635BC092659}"/>
              </a:ext>
              <a:ext uri="{C183D7F6-B498-43B3-948B-1728B52AA6E4}">
                <adec:decorative xmlns:adec="http://schemas.microsoft.com/office/drawing/2017/decorative" val="1"/>
              </a:ext>
            </a:extLst>
          </p:cNvPr>
          <p:cNvSpPr txBox="1"/>
          <p:nvPr/>
        </p:nvSpPr>
        <p:spPr>
          <a:xfrm>
            <a:off x="9038897" y="6371897"/>
            <a:ext cx="6096000" cy="538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Photo by </a:t>
            </a:r>
            <a:r>
              <a:rPr lang="en-US" sz="1100">
                <a:hlinkClick r:id="rId3"/>
              </a:rPr>
              <a:t>Mateus Campos Felipe</a:t>
            </a:r>
            <a:r>
              <a:rPr lang="en-US" sz="1100"/>
              <a:t> on </a:t>
            </a:r>
            <a:r>
              <a:rPr lang="en-US" sz="1100" err="1">
                <a:hlinkClick r:id="rId4"/>
              </a:rPr>
              <a:t>Unsplash</a:t>
            </a:r>
            <a:endParaRPr lang="en-US" sz="1100" err="1"/>
          </a:p>
          <a:p>
            <a:pPr algn="ctr"/>
            <a:endParaRPr lang="en-US"/>
          </a:p>
        </p:txBody>
      </p:sp>
      <p:pic>
        <p:nvPicPr>
          <p:cNvPr id="7" name="Picture 6">
            <a:extLst>
              <a:ext uri="{FF2B5EF4-FFF2-40B4-BE49-F238E27FC236}">
                <a16:creationId xmlns:a16="http://schemas.microsoft.com/office/drawing/2014/main" id="{824CC93E-B08C-DDEB-D306-38EB3EB757F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67014" y="1865585"/>
            <a:ext cx="3210764" cy="4191000"/>
          </a:xfrm>
          <a:prstGeom prst="rect">
            <a:avLst/>
          </a:prstGeom>
        </p:spPr>
      </p:pic>
      <p:sp>
        <p:nvSpPr>
          <p:cNvPr id="4" name="Footer Placeholder 3">
            <a:extLst>
              <a:ext uri="{FF2B5EF4-FFF2-40B4-BE49-F238E27FC236}">
                <a16:creationId xmlns:a16="http://schemas.microsoft.com/office/drawing/2014/main" id="{79CF5AB2-BEF5-D825-9E61-34DDD8D51832}"/>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Tree>
    <p:extLst>
      <p:ext uri="{BB962C8B-B14F-4D97-AF65-F5344CB8AC3E}">
        <p14:creationId xmlns:p14="http://schemas.microsoft.com/office/powerpoint/2010/main" val="1735773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50767-5B7B-7A80-49B8-6D43BAF4F4B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873A4CC-EED1-CE94-3B81-CC2224777838}"/>
              </a:ext>
            </a:extLst>
          </p:cNvPr>
          <p:cNvSpPr>
            <a:spLocks noGrp="1"/>
          </p:cNvSpPr>
          <p:nvPr>
            <p:ph type="title"/>
          </p:nvPr>
        </p:nvSpPr>
        <p:spPr>
          <a:xfrm>
            <a:off x="242456" y="416689"/>
            <a:ext cx="9401274" cy="813433"/>
          </a:xfrm>
        </p:spPr>
        <p:txBody>
          <a:bodyPr/>
          <a:lstStyle/>
          <a:p>
            <a:r>
              <a:rPr lang="en-AU" sz="4400" noProof="0" dirty="0"/>
              <a:t>The door metaphor</a:t>
            </a:r>
          </a:p>
        </p:txBody>
      </p:sp>
      <p:sp>
        <p:nvSpPr>
          <p:cNvPr id="7" name="Rectangle: Rounded Corners 6">
            <a:extLst>
              <a:ext uri="{FF2B5EF4-FFF2-40B4-BE49-F238E27FC236}">
                <a16:creationId xmlns:a16="http://schemas.microsoft.com/office/drawing/2014/main" id="{8A487321-EAED-7A4E-3EB4-3A6D539F2229}"/>
              </a:ext>
              <a:ext uri="{C183D7F6-B498-43B3-948B-1728B52AA6E4}">
                <adec:decorative xmlns:adec="http://schemas.microsoft.com/office/drawing/2017/decorative" val="0"/>
              </a:ext>
            </a:extLst>
          </p:cNvPr>
          <p:cNvSpPr/>
          <p:nvPr/>
        </p:nvSpPr>
        <p:spPr>
          <a:xfrm>
            <a:off x="649140" y="1897236"/>
            <a:ext cx="2212848" cy="4300364"/>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AU" sz="2400" b="1" dirty="0">
                <a:solidFill>
                  <a:schemeClr val="tx1"/>
                </a:solidFill>
                <a:latin typeface="+mj-lt"/>
              </a:rPr>
              <a:t>Less equitable learning environment</a:t>
            </a:r>
          </a:p>
        </p:txBody>
      </p:sp>
      <p:grpSp>
        <p:nvGrpSpPr>
          <p:cNvPr id="8" name="Group 7" descr="A diagram of door where the door itself is a barrier, the AI tools are the handle to open it, but the copyright restrictions are a lock that can be opened with OER or OA">
            <a:extLst>
              <a:ext uri="{FF2B5EF4-FFF2-40B4-BE49-F238E27FC236}">
                <a16:creationId xmlns:a16="http://schemas.microsoft.com/office/drawing/2014/main" id="{5BDFFAFE-D5C6-9399-E49D-01C501F1696B}"/>
              </a:ext>
            </a:extLst>
          </p:cNvPr>
          <p:cNvGrpSpPr/>
          <p:nvPr/>
        </p:nvGrpSpPr>
        <p:grpSpPr>
          <a:xfrm>
            <a:off x="3083424" y="1330960"/>
            <a:ext cx="6025788" cy="5501778"/>
            <a:chOff x="3083424" y="1330960"/>
            <a:chExt cx="6025788" cy="5501778"/>
          </a:xfrm>
        </p:grpSpPr>
        <p:pic>
          <p:nvPicPr>
            <p:cNvPr id="3" name="Picture 2" descr="A visual metaphor of an open door representing movement from a less equitable learning environment to a more equitable learning environment. The left side of the doorway is labelled “less equitable learning environment,” and the right side is labelled “more equitable learning environment.” The door itself is labelled “barriers.” The door handle is labelled “AI tools,” the deadbolt lock is labelled “copyright restrictions,” and a key in the lock is labelled “OER / OA,” indicating that open educational resources and open access materials help unlock the barriers.">
              <a:extLst>
                <a:ext uri="{FF2B5EF4-FFF2-40B4-BE49-F238E27FC236}">
                  <a16:creationId xmlns:a16="http://schemas.microsoft.com/office/drawing/2014/main" id="{7B72A261-E4DB-7EFD-800C-116FD85833D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057680" y="1330960"/>
              <a:ext cx="3737376" cy="5501778"/>
            </a:xfrm>
            <a:prstGeom prst="rect">
              <a:avLst/>
            </a:prstGeom>
          </p:spPr>
        </p:pic>
        <p:sp>
          <p:nvSpPr>
            <p:cNvPr id="11" name="Arrow: Right 10">
              <a:extLst>
                <a:ext uri="{FF2B5EF4-FFF2-40B4-BE49-F238E27FC236}">
                  <a16:creationId xmlns:a16="http://schemas.microsoft.com/office/drawing/2014/main" id="{00D26C3B-3ACC-8ACA-6FF2-895E9987EADA}"/>
                </a:ext>
                <a:ext uri="{C183D7F6-B498-43B3-948B-1728B52AA6E4}">
                  <adec:decorative xmlns:adec="http://schemas.microsoft.com/office/drawing/2017/decorative" val="1"/>
                </a:ext>
              </a:extLst>
            </p:cNvPr>
            <p:cNvSpPr/>
            <p:nvPr/>
          </p:nvSpPr>
          <p:spPr>
            <a:xfrm>
              <a:off x="3335245" y="3904181"/>
              <a:ext cx="1513895" cy="722376"/>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a:solidFill>
                    <a:schemeClr val="tx1"/>
                  </a:solidFill>
                  <a:latin typeface="+mj-lt"/>
                </a:rPr>
                <a:t>AI tools</a:t>
              </a:r>
            </a:p>
          </p:txBody>
        </p:sp>
        <p:sp>
          <p:nvSpPr>
            <p:cNvPr id="13" name="Arrow: Left 12">
              <a:extLst>
                <a:ext uri="{FF2B5EF4-FFF2-40B4-BE49-F238E27FC236}">
                  <a16:creationId xmlns:a16="http://schemas.microsoft.com/office/drawing/2014/main" id="{0CFA02A0-75F2-35A6-B3AB-1B72F13FCC95}"/>
                </a:ext>
                <a:ext uri="{C183D7F6-B498-43B3-948B-1728B52AA6E4}">
                  <adec:decorative xmlns:adec="http://schemas.microsoft.com/office/drawing/2017/decorative" val="1"/>
                </a:ext>
              </a:extLst>
            </p:cNvPr>
            <p:cNvSpPr/>
            <p:nvPr/>
          </p:nvSpPr>
          <p:spPr>
            <a:xfrm>
              <a:off x="6044832" y="3297101"/>
              <a:ext cx="3064380" cy="1385887"/>
            </a:xfrm>
            <a:prstGeom prst="lef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a:solidFill>
                    <a:schemeClr val="tx1"/>
                  </a:solidFill>
                  <a:latin typeface="+mj-lt"/>
                </a:rPr>
                <a:t>Copyright restrictions</a:t>
              </a:r>
            </a:p>
          </p:txBody>
        </p:sp>
        <p:sp>
          <p:nvSpPr>
            <p:cNvPr id="14" name="Arrow: Right 13">
              <a:extLst>
                <a:ext uri="{FF2B5EF4-FFF2-40B4-BE49-F238E27FC236}">
                  <a16:creationId xmlns:a16="http://schemas.microsoft.com/office/drawing/2014/main" id="{5F37614A-0B59-FCE3-8FA5-902DDB8088F9}"/>
                </a:ext>
                <a:ext uri="{C183D7F6-B498-43B3-948B-1728B52AA6E4}">
                  <adec:decorative xmlns:adec="http://schemas.microsoft.com/office/drawing/2017/decorative" val="1"/>
                </a:ext>
              </a:extLst>
            </p:cNvPr>
            <p:cNvSpPr/>
            <p:nvPr/>
          </p:nvSpPr>
          <p:spPr>
            <a:xfrm>
              <a:off x="3787964" y="1897235"/>
              <a:ext cx="2006029" cy="813434"/>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a:solidFill>
                    <a:schemeClr val="tx1"/>
                  </a:solidFill>
                  <a:latin typeface="+mj-lt"/>
                </a:rPr>
                <a:t>Barriers</a:t>
              </a:r>
              <a:endParaRPr lang="en-AU" sz="1600" b="1">
                <a:solidFill>
                  <a:schemeClr val="tx1"/>
                </a:solidFill>
                <a:latin typeface="+mj-lt"/>
              </a:endParaRPr>
            </a:p>
          </p:txBody>
        </p:sp>
        <p:sp>
          <p:nvSpPr>
            <p:cNvPr id="2" name="Arrow: Right 1">
              <a:extLst>
                <a:ext uri="{FF2B5EF4-FFF2-40B4-BE49-F238E27FC236}">
                  <a16:creationId xmlns:a16="http://schemas.microsoft.com/office/drawing/2014/main" id="{39870153-70E1-FC4B-3078-17375538F54D}"/>
                </a:ext>
                <a:ext uri="{C183D7F6-B498-43B3-948B-1728B52AA6E4}">
                  <adec:decorative xmlns:adec="http://schemas.microsoft.com/office/drawing/2017/decorative" val="1"/>
                </a:ext>
              </a:extLst>
            </p:cNvPr>
            <p:cNvSpPr/>
            <p:nvPr/>
          </p:nvSpPr>
          <p:spPr>
            <a:xfrm>
              <a:off x="3083424" y="5037697"/>
              <a:ext cx="2006029" cy="69195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a:solidFill>
                    <a:schemeClr val="tx1"/>
                  </a:solidFill>
                  <a:latin typeface="+mj-lt"/>
                </a:rPr>
                <a:t>OER / OA</a:t>
              </a:r>
            </a:p>
          </p:txBody>
        </p:sp>
      </p:grpSp>
      <p:sp>
        <p:nvSpPr>
          <p:cNvPr id="4" name="Rectangle: Rounded Corners 3">
            <a:extLst>
              <a:ext uri="{FF2B5EF4-FFF2-40B4-BE49-F238E27FC236}">
                <a16:creationId xmlns:a16="http://schemas.microsoft.com/office/drawing/2014/main" id="{7FC6FA13-E422-A6C4-10A3-9036F85F5B33}"/>
              </a:ext>
              <a:ext uri="{C183D7F6-B498-43B3-948B-1728B52AA6E4}">
                <adec:decorative xmlns:adec="http://schemas.microsoft.com/office/drawing/2017/decorative" val="0"/>
              </a:ext>
            </a:extLst>
          </p:cNvPr>
          <p:cNvSpPr/>
          <p:nvPr/>
        </p:nvSpPr>
        <p:spPr>
          <a:xfrm>
            <a:off x="8990748" y="2940005"/>
            <a:ext cx="3090564" cy="2005418"/>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dirty="0">
                <a:solidFill>
                  <a:schemeClr val="tx1"/>
                </a:solidFill>
                <a:latin typeface="+mj-lt"/>
              </a:rPr>
              <a:t>More equitable</a:t>
            </a:r>
          </a:p>
          <a:p>
            <a:pPr algn="ctr"/>
            <a:r>
              <a:rPr lang="en-AU" sz="2400" b="1" dirty="0">
                <a:solidFill>
                  <a:schemeClr val="tx1"/>
                </a:solidFill>
                <a:latin typeface="+mj-lt"/>
              </a:rPr>
              <a:t>learning environment</a:t>
            </a:r>
          </a:p>
        </p:txBody>
      </p:sp>
      <p:sp>
        <p:nvSpPr>
          <p:cNvPr id="5" name="Footer/CRICOS">
            <a:extLst>
              <a:ext uri="{FF2B5EF4-FFF2-40B4-BE49-F238E27FC236}">
                <a16:creationId xmlns:a16="http://schemas.microsoft.com/office/drawing/2014/main" id="{58D81F3C-F161-A8D1-ED4C-1090B8A4E909}"/>
              </a:ext>
              <a:ext uri="{C183D7F6-B498-43B3-948B-1728B52AA6E4}">
                <adec:decorative xmlns:adec="http://schemas.microsoft.com/office/drawing/2017/decorative" val="1"/>
              </a:ext>
            </a:extLst>
          </p:cNvPr>
          <p:cNvSpPr txBox="1">
            <a:spLocks/>
          </p:cNvSpPr>
          <p:nvPr/>
        </p:nvSpPr>
        <p:spPr>
          <a:xfrm>
            <a:off x="5457312" y="6655307"/>
            <a:ext cx="6624000" cy="144000"/>
          </a:xfrm>
          <a:prstGeom prst="rect">
            <a:avLst/>
          </a:prstGeom>
        </p:spPr>
        <p:txBody>
          <a:bodyPr lIns="90000" tIns="36000" rIns="0" bIns="36000"/>
          <a:lstStyle>
            <a:defPPr>
              <a:defRPr lang="en-US"/>
            </a:defPPr>
            <a:lvl1pPr marL="0" algn="l" defTabSz="914400" rtl="0" eaLnBrk="1" latinLnBrk="0" hangingPunct="1">
              <a:defRPr sz="5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AU" sz="800" noProof="0"/>
              <a:t>Image </a:t>
            </a:r>
            <a:r>
              <a:rPr lang="en-AU" sz="800"/>
              <a:t>generated by Adobe Firefly</a:t>
            </a:r>
            <a:endParaRPr lang="en-AU" sz="800" noProof="0"/>
          </a:p>
        </p:txBody>
      </p:sp>
      <p:sp>
        <p:nvSpPr>
          <p:cNvPr id="6" name="Slide Number Placeholder 6">
            <a:extLst>
              <a:ext uri="{FF2B5EF4-FFF2-40B4-BE49-F238E27FC236}">
                <a16:creationId xmlns:a16="http://schemas.microsoft.com/office/drawing/2014/main" id="{E96731F3-4639-45CE-2D3A-9C011027D252}"/>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16</a:t>
            </a:fld>
            <a:endParaRPr lang="en-GB" sz="1200"/>
          </a:p>
        </p:txBody>
      </p:sp>
    </p:spTree>
    <p:extLst>
      <p:ext uri="{BB962C8B-B14F-4D97-AF65-F5344CB8AC3E}">
        <p14:creationId xmlns:p14="http://schemas.microsoft.com/office/powerpoint/2010/main" val="1330095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6F1E3-5C81-2683-61B8-05172E173B4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E2B8741-12D6-C9E0-910A-18937ABA1ADE}"/>
              </a:ext>
            </a:extLst>
          </p:cNvPr>
          <p:cNvSpPr>
            <a:spLocks noGrp="1"/>
          </p:cNvSpPr>
          <p:nvPr>
            <p:ph type="title"/>
          </p:nvPr>
        </p:nvSpPr>
        <p:spPr/>
        <p:txBody>
          <a:bodyPr/>
          <a:lstStyle/>
          <a:p>
            <a:r>
              <a:rPr lang="en-AU" sz="4400"/>
              <a:t>Open Educational Resources</a:t>
            </a:r>
          </a:p>
        </p:txBody>
      </p:sp>
      <p:sp>
        <p:nvSpPr>
          <p:cNvPr id="6" name="Footer Placeholder 5">
            <a:extLst>
              <a:ext uri="{FF2B5EF4-FFF2-40B4-BE49-F238E27FC236}">
                <a16:creationId xmlns:a16="http://schemas.microsoft.com/office/drawing/2014/main" id="{F893376B-79D2-F131-86FD-C547B0563D20}"/>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
        <p:nvSpPr>
          <p:cNvPr id="10" name="Rectangle 1">
            <a:extLst>
              <a:ext uri="{FF2B5EF4-FFF2-40B4-BE49-F238E27FC236}">
                <a16:creationId xmlns:a16="http://schemas.microsoft.com/office/drawing/2014/main" id="{90CAFB2A-1B9F-0129-383C-682AAE26A140}"/>
              </a:ext>
            </a:extLst>
          </p:cNvPr>
          <p:cNvSpPr txBox="1">
            <a:spLocks noChangeArrowheads="1"/>
          </p:cNvSpPr>
          <p:nvPr/>
        </p:nvSpPr>
        <p:spPr bwMode="auto">
          <a:xfrm>
            <a:off x="288877" y="2487743"/>
            <a:ext cx="11614245" cy="1736646"/>
          </a:xfrm>
          <a:prstGeom prst="roundRect">
            <a:avLst/>
          </a:prstGeom>
          <a:ln w="57150" cap="flat" cmpd="sng" algn="ctr">
            <a:solidFill>
              <a:srgbClr val="007D98"/>
            </a:solidFill>
            <a:prstDash val="solid"/>
            <a:miter lim="800000"/>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lvl1pPr marL="0" indent="0" algn="l" defTabSz="914400" rtl="0" eaLnBrk="1" latinLnBrk="0" hangingPunct="1">
              <a:lnSpc>
                <a:spcPct val="90000"/>
              </a:lnSpc>
              <a:spcBef>
                <a:spcPts val="1000"/>
              </a:spcBef>
              <a:spcAft>
                <a:spcPts val="2400"/>
              </a:spcAft>
              <a:buFont typeface="Arial" panose="020B0604020202020204" pitchFamily="34" charset="0"/>
              <a:buNone/>
              <a:defRPr sz="3700" kern="1200">
                <a:solidFill>
                  <a:schemeClr val="dk1"/>
                </a:solidFill>
                <a:latin typeface="+mn-lt"/>
                <a:ea typeface="+mn-ea"/>
                <a:cs typeface="+mn-cs"/>
              </a:defRPr>
            </a:lvl1pPr>
            <a:lvl2pPr marL="0" indent="0" algn="l" defTabSz="914400" rtl="0" eaLnBrk="1" latinLnBrk="0" hangingPunct="1">
              <a:lnSpc>
                <a:spcPct val="100000"/>
              </a:lnSpc>
              <a:spcBef>
                <a:spcPts val="500"/>
              </a:spcBef>
              <a:spcAft>
                <a:spcPts val="0"/>
              </a:spcAft>
              <a:buFont typeface="Arial" panose="020B0604020202020204" pitchFamily="34" charset="0"/>
              <a:buNone/>
              <a:defRPr sz="1800" kern="1200">
                <a:solidFill>
                  <a:schemeClr val="dk1"/>
                </a:solidFill>
                <a:latin typeface="+mn-lt"/>
                <a:ea typeface="+mn-ea"/>
                <a:cs typeface="+mn-cs"/>
              </a:defRPr>
            </a:lvl2pPr>
            <a:lvl3pPr marL="180000" indent="-180000" algn="l" defTabSz="914400" rtl="0" eaLnBrk="1" latinLnBrk="0" hangingPunct="1">
              <a:lnSpc>
                <a:spcPct val="100000"/>
              </a:lnSpc>
              <a:spcBef>
                <a:spcPts val="500"/>
              </a:spcBef>
              <a:buSzPct val="110000"/>
              <a:buFont typeface="Arial" panose="020B0604020202020204" pitchFamily="34" charset="0"/>
              <a:buChar char="•"/>
              <a:defRPr sz="1800" kern="1200">
                <a:solidFill>
                  <a:schemeClr val="dk1"/>
                </a:solidFill>
                <a:latin typeface="+mn-lt"/>
                <a:ea typeface="+mn-ea"/>
                <a:cs typeface="+mn-cs"/>
              </a:defRPr>
            </a:lvl3pPr>
            <a:lvl4pPr marL="360000" indent="-180000" algn="l" defTabSz="914400" rtl="0" eaLnBrk="1" latinLnBrk="0" hangingPunct="1">
              <a:lnSpc>
                <a:spcPct val="100000"/>
              </a:lnSpc>
              <a:spcBef>
                <a:spcPts val="500"/>
              </a:spcBef>
              <a:buFont typeface="Calibri" panose="020F0502020204030204" pitchFamily="34" charset="0"/>
              <a:buChar char="–"/>
              <a:defRPr sz="1800" kern="1200">
                <a:solidFill>
                  <a:schemeClr val="dk1"/>
                </a:solidFill>
                <a:latin typeface="+mn-lt"/>
                <a:ea typeface="+mn-ea"/>
                <a:cs typeface="+mn-cs"/>
              </a:defRPr>
            </a:lvl4pPr>
            <a:lvl5pPr marL="180000" indent="0" algn="l" defTabSz="914400" rtl="0" eaLnBrk="1" latinLnBrk="0" hangingPunct="1">
              <a:lnSpc>
                <a:spcPct val="100000"/>
              </a:lnSpc>
              <a:spcBef>
                <a:spcPts val="500"/>
              </a:spcBef>
              <a:buFont typeface="Arial" panose="020B0604020202020204" pitchFamily="34" charset="0"/>
              <a:buNone/>
              <a:defRPr sz="1800" kern="1200">
                <a:solidFill>
                  <a:schemeClr val="dk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800" kern="1200">
                <a:solidFill>
                  <a:schemeClr val="dk1"/>
                </a:solidFill>
                <a:latin typeface="+mn-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800" kern="1200">
                <a:solidFill>
                  <a:schemeClr val="dk1"/>
                </a:solidFill>
                <a:latin typeface="+mn-lt"/>
                <a:ea typeface="+mn-ea"/>
                <a:cs typeface="+mn-cs"/>
              </a:defRPr>
            </a:lvl7pPr>
            <a:lvl8pPr marL="0" indent="0" algn="l" defTabSz="914400" rtl="0" eaLnBrk="1" latinLnBrk="0" hangingPunct="1">
              <a:lnSpc>
                <a:spcPct val="100000"/>
              </a:lnSpc>
              <a:spcBef>
                <a:spcPts val="500"/>
              </a:spcBef>
              <a:buFont typeface="Arial" panose="020B0604020202020204" pitchFamily="34" charset="0"/>
              <a:buNone/>
              <a:defRPr sz="1800" kern="1200">
                <a:solidFill>
                  <a:schemeClr val="dk1"/>
                </a:solidFill>
                <a:latin typeface="+mn-lt"/>
                <a:ea typeface="+mn-ea"/>
                <a:cs typeface="+mn-cs"/>
              </a:defRPr>
            </a:lvl8pPr>
            <a:lvl9pPr marL="0" indent="0" algn="l" defTabSz="914400" rtl="0" eaLnBrk="1" latinLnBrk="0" hangingPunct="1">
              <a:lnSpc>
                <a:spcPct val="100000"/>
              </a:lnSpc>
              <a:spcBef>
                <a:spcPts val="500"/>
              </a:spcBef>
              <a:buFont typeface="Arial" panose="020B0604020202020204" pitchFamily="34" charset="0"/>
              <a:buNone/>
              <a:defRPr sz="1800" kern="1200">
                <a:solidFill>
                  <a:schemeClr val="dk1"/>
                </a:solidFill>
                <a:latin typeface="+mn-lt"/>
                <a:ea typeface="+mn-ea"/>
                <a:cs typeface="+mn-cs"/>
              </a:defRPr>
            </a:lvl9pPr>
          </a:lstStyle>
          <a:p>
            <a:pPr algn="ctr" eaLnBrk="0" fontAlgn="base" hangingPunct="0">
              <a:lnSpc>
                <a:spcPct val="100000"/>
              </a:lnSpc>
              <a:spcBef>
                <a:spcPct val="0"/>
              </a:spcBef>
              <a:spcAft>
                <a:spcPct val="0"/>
              </a:spcAft>
            </a:pPr>
            <a:r>
              <a:rPr lang="en-US" sz="2400"/>
              <a:t>Open Educational Resources (OER) are learning, teaching and research materials in any format and medium that reside in the public domain or are under copyright that have been released under an open license, that permit no-cost access, re-use, re-purpose, adaptation and redistribution by others. (UNESCO, 2019)</a:t>
            </a:r>
          </a:p>
        </p:txBody>
      </p:sp>
      <p:pic>
        <p:nvPicPr>
          <p:cNvPr id="11" name="Picture 2">
            <a:extLst>
              <a:ext uri="{FF2B5EF4-FFF2-40B4-BE49-F238E27FC236}">
                <a16:creationId xmlns:a16="http://schemas.microsoft.com/office/drawing/2014/main" id="{3177D357-6E8A-839E-655D-8BABD4E93BDD}"/>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147924" y="4846994"/>
            <a:ext cx="1755198" cy="175519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E23919B-EBCF-75AC-A7AC-FF3DACDEF319}"/>
              </a:ext>
            </a:extLst>
          </p:cNvPr>
          <p:cNvSpPr txBox="1"/>
          <p:nvPr/>
        </p:nvSpPr>
        <p:spPr>
          <a:xfrm>
            <a:off x="985839" y="5155390"/>
            <a:ext cx="8572500" cy="1107996"/>
          </a:xfrm>
          <a:prstGeom prst="rect">
            <a:avLst/>
          </a:prstGeom>
          <a:noFill/>
        </p:spPr>
        <p:txBody>
          <a:bodyPr wrap="square" rtlCol="0">
            <a:spAutoFit/>
          </a:bodyPr>
          <a:lstStyle/>
          <a:p>
            <a:r>
              <a:rPr lang="en-AU" sz="2400" i="1"/>
              <a:t>For more information, visit our </a:t>
            </a:r>
            <a:r>
              <a:rPr lang="en-AU" sz="2400" i="1" err="1"/>
              <a:t>LibGuide</a:t>
            </a:r>
            <a:r>
              <a:rPr lang="en-AU" sz="2400" i="1"/>
              <a:t>: </a:t>
            </a:r>
            <a:r>
              <a:rPr lang="en-AU" sz="2400" i="1">
                <a:hlinkClick r:id="rId4"/>
              </a:rPr>
              <a:t>Open Educational Resources (OER)</a:t>
            </a:r>
            <a:r>
              <a:rPr lang="en-AU" sz="2400" i="1"/>
              <a:t> </a:t>
            </a:r>
            <a:r>
              <a:rPr lang="en-AU" sz="2400"/>
              <a:t>(</a:t>
            </a:r>
            <a:r>
              <a:rPr lang="en-AU" sz="2400">
                <a:hlinkClick r:id="rId4"/>
              </a:rPr>
              <a:t>https://deakin.libguides.com/oer-drm</a:t>
            </a:r>
            <a:r>
              <a:rPr lang="en-AU" sz="2400"/>
              <a:t>)</a:t>
            </a:r>
          </a:p>
          <a:p>
            <a:r>
              <a:rPr lang="en-AU" i="1"/>
              <a:t> </a:t>
            </a:r>
          </a:p>
        </p:txBody>
      </p:sp>
      <p:cxnSp>
        <p:nvCxnSpPr>
          <p:cNvPr id="13" name="Straight Arrow Connector 12">
            <a:extLst>
              <a:ext uri="{FF2B5EF4-FFF2-40B4-BE49-F238E27FC236}">
                <a16:creationId xmlns:a16="http://schemas.microsoft.com/office/drawing/2014/main" id="{00AA2DC1-8F24-EAB6-28E0-7569E42B143B}"/>
              </a:ext>
              <a:ext uri="{C183D7F6-B498-43B3-948B-1728B52AA6E4}">
                <adec:decorative xmlns:adec="http://schemas.microsoft.com/office/drawing/2017/decorative" val="1"/>
              </a:ext>
            </a:extLst>
          </p:cNvPr>
          <p:cNvCxnSpPr>
            <a:cxnSpLocks/>
          </p:cNvCxnSpPr>
          <p:nvPr/>
        </p:nvCxnSpPr>
        <p:spPr>
          <a:xfrm>
            <a:off x="8401050" y="5709388"/>
            <a:ext cx="1500188" cy="0"/>
          </a:xfrm>
          <a:prstGeom prst="straightConnector1">
            <a:avLst/>
          </a:prstGeom>
          <a:ln w="57150">
            <a:solidFill>
              <a:srgbClr val="007D98"/>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6">
            <a:extLst>
              <a:ext uri="{FF2B5EF4-FFF2-40B4-BE49-F238E27FC236}">
                <a16:creationId xmlns:a16="http://schemas.microsoft.com/office/drawing/2014/main" id="{D0D2CEDE-E1E9-14DA-6A70-98C36ECAE4B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17</a:t>
            </a:fld>
            <a:endParaRPr lang="en-GB" sz="1200"/>
          </a:p>
        </p:txBody>
      </p:sp>
    </p:spTree>
    <p:extLst>
      <p:ext uri="{BB962C8B-B14F-4D97-AF65-F5344CB8AC3E}">
        <p14:creationId xmlns:p14="http://schemas.microsoft.com/office/powerpoint/2010/main" val="829255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54718-E6B1-DFD3-9E68-5EE57581544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1B273C4-4638-5121-4A24-57021F7D389E}"/>
              </a:ext>
            </a:extLst>
          </p:cNvPr>
          <p:cNvSpPr>
            <a:spLocks noGrp="1"/>
          </p:cNvSpPr>
          <p:nvPr>
            <p:ph type="title"/>
          </p:nvPr>
        </p:nvSpPr>
        <p:spPr/>
        <p:txBody>
          <a:bodyPr/>
          <a:lstStyle/>
          <a:p>
            <a:r>
              <a:rPr lang="en-AU" sz="4400" dirty="0"/>
              <a:t>Open Access research articles</a:t>
            </a:r>
          </a:p>
        </p:txBody>
      </p:sp>
      <p:sp>
        <p:nvSpPr>
          <p:cNvPr id="9" name="Text Placeholder 8">
            <a:extLst>
              <a:ext uri="{FF2B5EF4-FFF2-40B4-BE49-F238E27FC236}">
                <a16:creationId xmlns:a16="http://schemas.microsoft.com/office/drawing/2014/main" id="{C628251E-9DE3-7A12-3763-E87A32C3B1A6}"/>
              </a:ext>
            </a:extLst>
          </p:cNvPr>
          <p:cNvSpPr>
            <a:spLocks noGrp="1"/>
          </p:cNvSpPr>
          <p:nvPr>
            <p:ph type="body" sz="quarter" idx="13"/>
          </p:nvPr>
        </p:nvSpPr>
        <p:spPr>
          <a:xfrm>
            <a:off x="447471" y="1900197"/>
            <a:ext cx="7973198" cy="2895518"/>
          </a:xfrm>
        </p:spPr>
        <p:txBody>
          <a:bodyPr/>
          <a:lstStyle/>
          <a:p>
            <a:r>
              <a:rPr lang="en-AU" sz="2400" dirty="0"/>
              <a:t>Open access</a:t>
            </a:r>
            <a:r>
              <a:rPr lang="en-AU" sz="2400" b="0" dirty="0"/>
              <a:t> (OA) journal articles</a:t>
            </a:r>
          </a:p>
          <a:p>
            <a:pPr marL="342900" indent="-342900">
              <a:buFont typeface="Arial" panose="020B0604020202020204" pitchFamily="34" charset="0"/>
              <a:buChar char="•"/>
            </a:pPr>
            <a:r>
              <a:rPr lang="en-AU" sz="2400" b="0" dirty="0"/>
              <a:t>are scholarly articles that are free to read online </a:t>
            </a:r>
          </a:p>
          <a:p>
            <a:pPr marL="342900" indent="-342900">
              <a:buFont typeface="Arial" panose="020B0604020202020204" pitchFamily="34" charset="0"/>
              <a:buChar char="•"/>
            </a:pPr>
            <a:r>
              <a:rPr lang="en-AU" sz="2400" b="0" dirty="0"/>
              <a:t>aren’t strictly OER but support many of the same learning uses</a:t>
            </a:r>
          </a:p>
          <a:p>
            <a:pPr marL="342900" indent="-342900">
              <a:spcAft>
                <a:spcPts val="4200"/>
              </a:spcAft>
              <a:buFont typeface="Arial" panose="020B0604020202020204" pitchFamily="34" charset="0"/>
              <a:buChar char="•"/>
            </a:pPr>
            <a:r>
              <a:rPr lang="en-AU" sz="2400" b="0" dirty="0"/>
              <a:t>often accessible to AI tools </a:t>
            </a:r>
          </a:p>
          <a:p>
            <a:r>
              <a:rPr lang="en-AU" sz="2400" b="0" dirty="0"/>
              <a:t> </a:t>
            </a:r>
            <a:r>
              <a:rPr lang="en-AU" sz="2400" dirty="0"/>
              <a:t>Open access ≠ openly licensed </a:t>
            </a:r>
            <a:r>
              <a:rPr lang="en-AU" sz="2400" b="0" dirty="0"/>
              <a:t>- Some OA articles are free to read but do not permit adaptation or redistribution.</a:t>
            </a:r>
          </a:p>
        </p:txBody>
      </p:sp>
      <p:sp>
        <p:nvSpPr>
          <p:cNvPr id="6" name="Footer Placeholder 5">
            <a:extLst>
              <a:ext uri="{FF2B5EF4-FFF2-40B4-BE49-F238E27FC236}">
                <a16:creationId xmlns:a16="http://schemas.microsoft.com/office/drawing/2014/main" id="{AD39CC70-681C-EB93-1BAC-3CC73C9AAAF1}"/>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pic>
        <p:nvPicPr>
          <p:cNvPr id="4" name="Picture 3" descr="Keys in a door, representing the metaphor described in the session, where open access and open education resources are the keys that unlock the copyright lock barrier to equity.">
            <a:extLst>
              <a:ext uri="{FF2B5EF4-FFF2-40B4-BE49-F238E27FC236}">
                <a16:creationId xmlns:a16="http://schemas.microsoft.com/office/drawing/2014/main" id="{2F4BECA5-642A-8CDA-A5E7-DF50A5ADBA7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20669" y="1720197"/>
            <a:ext cx="3629508" cy="3705107"/>
          </a:xfrm>
          <a:prstGeom prst="roundRect">
            <a:avLst/>
          </a:prstGeom>
        </p:spPr>
      </p:pic>
      <p:sp>
        <p:nvSpPr>
          <p:cNvPr id="2" name="Rectangle 1">
            <a:extLst>
              <a:ext uri="{FF2B5EF4-FFF2-40B4-BE49-F238E27FC236}">
                <a16:creationId xmlns:a16="http://schemas.microsoft.com/office/drawing/2014/main" id="{BF3DB3CF-37A5-DC29-1377-59A18B416F70}"/>
              </a:ext>
            </a:extLst>
          </p:cNvPr>
          <p:cNvSpPr>
            <a:spLocks noChangeArrowheads="1"/>
          </p:cNvSpPr>
          <p:nvPr/>
        </p:nvSpPr>
        <p:spPr bwMode="auto">
          <a:xfrm>
            <a:off x="8264986" y="6635788"/>
            <a:ext cx="378519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Arial" panose="020B0604020202020204" pitchFamily="34" charset="0"/>
              </a:rPr>
              <a:t>Image credit: </a:t>
            </a:r>
            <a:r>
              <a:rPr kumimoji="0" lang="en-US" altLang="en-US" sz="800" b="0" i="0" u="none" strike="noStrike" cap="none" normalizeH="0" baseline="0">
                <a:ln>
                  <a:noFill/>
                </a:ln>
                <a:solidFill>
                  <a:schemeClr val="tx1"/>
                </a:solidFill>
                <a:effectLst/>
                <a:latin typeface="Arial" panose="020B0604020202020204" pitchFamily="34" charset="0"/>
                <a:hlinkClick r:id="rId4"/>
              </a:rPr>
              <a:t>Jaye Haych</a:t>
            </a:r>
            <a:r>
              <a:rPr kumimoji="0" lang="en-US" altLang="en-US" sz="800" b="0" i="0" u="none" strike="noStrike" cap="none" normalizeH="0" baseline="0">
                <a:ln>
                  <a:noFill/>
                </a:ln>
                <a:solidFill>
                  <a:schemeClr val="tx1"/>
                </a:solidFill>
                <a:effectLst/>
                <a:latin typeface="Arial" panose="020B0604020202020204" pitchFamily="34" charset="0"/>
              </a:rPr>
              <a:t> on </a:t>
            </a:r>
            <a:r>
              <a:rPr kumimoji="0" lang="en-US" altLang="en-US" sz="800" b="0" i="0" u="none" strike="noStrike" cap="none" normalizeH="0" baseline="0" err="1">
                <a:ln>
                  <a:noFill/>
                </a:ln>
                <a:solidFill>
                  <a:schemeClr val="tx1"/>
                </a:solidFill>
                <a:effectLst/>
                <a:latin typeface="Arial" panose="020B0604020202020204" pitchFamily="34" charset="0"/>
                <a:hlinkClick r:id="rId5"/>
              </a:rPr>
              <a:t>Unsplash</a:t>
            </a:r>
            <a:r>
              <a:rPr kumimoji="0" lang="en-US" altLang="en-US" sz="800" b="0" i="0" u="none" strike="noStrike" cap="none" normalizeH="0" baseline="0">
                <a:ln>
                  <a:noFill/>
                </a:ln>
                <a:solidFill>
                  <a:schemeClr val="tx1"/>
                </a:solidFill>
                <a:effectLst/>
                <a:latin typeface="Arial" panose="020B0604020202020204" pitchFamily="34" charset="0"/>
              </a:rPr>
              <a:t> </a:t>
            </a:r>
          </a:p>
        </p:txBody>
      </p:sp>
      <p:sp>
        <p:nvSpPr>
          <p:cNvPr id="3" name="Slide Number Placeholder 6">
            <a:extLst>
              <a:ext uri="{FF2B5EF4-FFF2-40B4-BE49-F238E27FC236}">
                <a16:creationId xmlns:a16="http://schemas.microsoft.com/office/drawing/2014/main" id="{65C5F60B-0629-CB53-3258-7276894F370C}"/>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18</a:t>
            </a:fld>
            <a:endParaRPr lang="en-GB" sz="1200"/>
          </a:p>
        </p:txBody>
      </p:sp>
    </p:spTree>
    <p:extLst>
      <p:ext uri="{BB962C8B-B14F-4D97-AF65-F5344CB8AC3E}">
        <p14:creationId xmlns:p14="http://schemas.microsoft.com/office/powerpoint/2010/main" val="2752675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F1921-578F-9F8B-11F3-BCF03C897FFC}"/>
              </a:ext>
            </a:extLst>
          </p:cNvPr>
          <p:cNvSpPr>
            <a:spLocks noGrp="1"/>
          </p:cNvSpPr>
          <p:nvPr>
            <p:ph type="title"/>
          </p:nvPr>
        </p:nvSpPr>
        <p:spPr/>
        <p:txBody>
          <a:bodyPr anchor="t">
            <a:noAutofit/>
          </a:bodyPr>
          <a:lstStyle/>
          <a:p>
            <a:r>
              <a:rPr lang="en-AU" sz="4400" dirty="0"/>
              <a:t>Sam’s strategies</a:t>
            </a:r>
          </a:p>
        </p:txBody>
      </p:sp>
      <p:sp>
        <p:nvSpPr>
          <p:cNvPr id="8" name="Text Placeholder 7">
            <a:extLst>
              <a:ext uri="{FF2B5EF4-FFF2-40B4-BE49-F238E27FC236}">
                <a16:creationId xmlns:a16="http://schemas.microsoft.com/office/drawing/2014/main" id="{94B36D67-09E2-9B25-4A30-62BFC3382CC2}"/>
              </a:ext>
            </a:extLst>
          </p:cNvPr>
          <p:cNvSpPr>
            <a:spLocks noGrp="1"/>
          </p:cNvSpPr>
          <p:nvPr>
            <p:ph type="body" sz="quarter" idx="13"/>
          </p:nvPr>
        </p:nvSpPr>
        <p:spPr>
          <a:xfrm>
            <a:off x="242456" y="1474559"/>
            <a:ext cx="11755313" cy="4310063"/>
          </a:xfrm>
        </p:spPr>
        <p:txBody>
          <a:bodyPr/>
          <a:lstStyle/>
          <a:p>
            <a:r>
              <a:rPr lang="en-AU" sz="2400" b="0" dirty="0"/>
              <a:t>Sam works with the Library and learning designers to unlock the equity affordances of GenAI by prioritising open. They…</a:t>
            </a:r>
          </a:p>
        </p:txBody>
      </p:sp>
      <p:sp>
        <p:nvSpPr>
          <p:cNvPr id="5" name="Footer Placeholder 4">
            <a:extLst>
              <a:ext uri="{FF2B5EF4-FFF2-40B4-BE49-F238E27FC236}">
                <a16:creationId xmlns:a16="http://schemas.microsoft.com/office/drawing/2014/main" id="{E94143CF-B2F1-9C70-3070-A4476D8A5778}"/>
              </a:ext>
              <a:ext uri="{C183D7F6-B498-43B3-948B-1728B52AA6E4}">
                <adec:decorative xmlns:adec="http://schemas.microsoft.com/office/drawing/2017/decorative" val="1"/>
              </a:ext>
            </a:extLst>
          </p:cNvPr>
          <p:cNvSpPr>
            <a:spLocks noGrp="1"/>
          </p:cNvSpPr>
          <p:nvPr>
            <p:ph type="ftr" sz="quarter" idx="15"/>
          </p:nvPr>
        </p:nvSpPr>
        <p:spPr/>
        <p:txBody>
          <a:bodyPr>
            <a:normAutofit/>
          </a:bodyPr>
          <a:lstStyle/>
          <a:p>
            <a:pPr>
              <a:spcAft>
                <a:spcPts val="600"/>
              </a:spcAft>
            </a:pPr>
            <a:r>
              <a:rPr lang="en-AU"/>
              <a:t>Deakin University CRICOS Provider Code: 00113B</a:t>
            </a:r>
            <a:endParaRPr lang="en-GB"/>
          </a:p>
        </p:txBody>
      </p:sp>
      <p:graphicFrame>
        <p:nvGraphicFramePr>
          <p:cNvPr id="21" name="Rectangle 1" descr="Slide showing a list of strategies used to design an “open by design” unit. The text explains that Sam works with the Library and learning designers to prioritise open resources. The visual lists actions including finding open educational resources through platforms such as MERLOT, OER Commons, and Deakin Open eBooks; adopting OER for supplementary readings; replacing a commercial textbook with an open textbook; using openly licensed images in lecture materials; making licences visible on all learning content; prioritising open access journal articles for research assignments; and providing clear guidance on acceptable use of generative AI.">
            <a:extLst>
              <a:ext uri="{FF2B5EF4-FFF2-40B4-BE49-F238E27FC236}">
                <a16:creationId xmlns:a16="http://schemas.microsoft.com/office/drawing/2014/main" id="{90FF1E5F-DC36-14C4-8B4B-297EC1212B92}"/>
              </a:ext>
            </a:extLst>
          </p:cNvPr>
          <p:cNvGraphicFramePr>
            <a:graphicFrameLocks noGrp="1"/>
          </p:cNvGraphicFramePr>
          <p:nvPr>
            <p:ph sz="quarter" idx="4294967295"/>
            <p:extLst>
              <p:ext uri="{D42A27DB-BD31-4B8C-83A1-F6EECF244321}">
                <p14:modId xmlns:p14="http://schemas.microsoft.com/office/powerpoint/2010/main" val="1952025665"/>
              </p:ext>
            </p:extLst>
          </p:nvPr>
        </p:nvGraphicFramePr>
        <p:xfrm>
          <a:off x="1938916" y="2438400"/>
          <a:ext cx="8772628" cy="4107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6">
            <a:extLst>
              <a:ext uri="{FF2B5EF4-FFF2-40B4-BE49-F238E27FC236}">
                <a16:creationId xmlns:a16="http://schemas.microsoft.com/office/drawing/2014/main" id="{DDE612C8-1789-5967-9841-9A85613E013E}"/>
              </a:ext>
              <a:ext uri="{C183D7F6-B498-43B3-948B-1728B52AA6E4}">
                <adec:decorative xmlns:adec="http://schemas.microsoft.com/office/drawing/2017/decorative" val="1"/>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19</a:t>
            </a:fld>
            <a:endParaRPr lang="en-GB" sz="1200"/>
          </a:p>
        </p:txBody>
      </p:sp>
    </p:spTree>
    <p:extLst>
      <p:ext uri="{BB962C8B-B14F-4D97-AF65-F5344CB8AC3E}">
        <p14:creationId xmlns:p14="http://schemas.microsoft.com/office/powerpoint/2010/main" val="645898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A53D-2BD2-695A-8F1C-81C8421334C0}"/>
              </a:ext>
            </a:extLst>
          </p:cNvPr>
          <p:cNvSpPr>
            <a:spLocks noGrp="1"/>
          </p:cNvSpPr>
          <p:nvPr>
            <p:ph type="title"/>
          </p:nvPr>
        </p:nvSpPr>
        <p:spPr/>
        <p:txBody>
          <a:bodyPr/>
          <a:lstStyle/>
          <a:p>
            <a:r>
              <a:rPr lang="en-AU" sz="4400"/>
              <a:t>Sam’s unit, Open by design </a:t>
            </a:r>
          </a:p>
        </p:txBody>
      </p:sp>
      <p:sp>
        <p:nvSpPr>
          <p:cNvPr id="4" name="Footer Placeholder 3">
            <a:extLst>
              <a:ext uri="{FF2B5EF4-FFF2-40B4-BE49-F238E27FC236}">
                <a16:creationId xmlns:a16="http://schemas.microsoft.com/office/drawing/2014/main" id="{347F1E51-411C-84C2-55D7-E24F641C3CE7}"/>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
        <p:nvSpPr>
          <p:cNvPr id="3" name="Slide Number Placeholder 6">
            <a:extLst>
              <a:ext uri="{FF2B5EF4-FFF2-40B4-BE49-F238E27FC236}">
                <a16:creationId xmlns:a16="http://schemas.microsoft.com/office/drawing/2014/main" id="{FC1B3E71-E945-945B-33DB-C9293AD9F0F4}"/>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20</a:t>
            </a:fld>
            <a:endParaRPr lang="en-GB" sz="1200"/>
          </a:p>
        </p:txBody>
      </p:sp>
      <p:pic>
        <p:nvPicPr>
          <p:cNvPr id="11" name="Picture 10">
            <a:extLst>
              <a:ext uri="{FF2B5EF4-FFF2-40B4-BE49-F238E27FC236}">
                <a16:creationId xmlns:a16="http://schemas.microsoft.com/office/drawing/2014/main" id="{61CEB5ED-569E-ABBE-C53B-F1A3B12A0CD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140866" y="4229968"/>
            <a:ext cx="1440000" cy="1440000"/>
          </a:xfrm>
          <a:prstGeom prst="roundRect">
            <a:avLst/>
          </a:prstGeom>
        </p:spPr>
      </p:pic>
      <p:pic>
        <p:nvPicPr>
          <p:cNvPr id="13" name="Picture 12">
            <a:extLst>
              <a:ext uri="{FF2B5EF4-FFF2-40B4-BE49-F238E27FC236}">
                <a16:creationId xmlns:a16="http://schemas.microsoft.com/office/drawing/2014/main" id="{D8A26571-88DE-CB82-574F-A7738A5B2D6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523609" y="2709000"/>
            <a:ext cx="1390189" cy="1440000"/>
          </a:xfrm>
          <a:prstGeom prst="roundRect">
            <a:avLst/>
          </a:prstGeom>
          <a:noFill/>
        </p:spPr>
      </p:pic>
      <p:pic>
        <p:nvPicPr>
          <p:cNvPr id="14" name="Picture 13">
            <a:extLst>
              <a:ext uri="{FF2B5EF4-FFF2-40B4-BE49-F238E27FC236}">
                <a16:creationId xmlns:a16="http://schemas.microsoft.com/office/drawing/2014/main" id="{4048FB6F-8F86-271E-4B65-0FD1855D694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23609" y="4229968"/>
            <a:ext cx="1440000" cy="1440000"/>
          </a:xfrm>
          <a:prstGeom prst="roundRect">
            <a:avLst/>
          </a:prstGeom>
        </p:spPr>
      </p:pic>
      <p:sp>
        <p:nvSpPr>
          <p:cNvPr id="15" name="TextBox 14">
            <a:extLst>
              <a:ext uri="{FF2B5EF4-FFF2-40B4-BE49-F238E27FC236}">
                <a16:creationId xmlns:a16="http://schemas.microsoft.com/office/drawing/2014/main" id="{02952DBE-F20D-80A8-92D3-0C0C55B4091B}"/>
              </a:ext>
              <a:ext uri="{C183D7F6-B498-43B3-948B-1728B52AA6E4}">
                <adec:decorative xmlns:adec="http://schemas.microsoft.com/office/drawing/2017/decorative" val="1"/>
              </a:ext>
            </a:extLst>
          </p:cNvPr>
          <p:cNvSpPr txBox="1"/>
          <p:nvPr/>
        </p:nvSpPr>
        <p:spPr>
          <a:xfrm>
            <a:off x="3026229" y="6466511"/>
            <a:ext cx="9035621" cy="215444"/>
          </a:xfrm>
          <a:prstGeom prst="rect">
            <a:avLst/>
          </a:prstGeom>
          <a:noFill/>
        </p:spPr>
        <p:txBody>
          <a:bodyPr wrap="square">
            <a:spAutoFit/>
          </a:bodyPr>
          <a:lstStyle/>
          <a:p>
            <a:pPr algn="r" eaLnBrk="0" fontAlgn="base" hangingPunct="0">
              <a:spcBef>
                <a:spcPct val="0"/>
              </a:spcBef>
              <a:spcAft>
                <a:spcPct val="0"/>
              </a:spcAft>
            </a:pPr>
            <a:r>
              <a:rPr lang="en-US" altLang="en-US" sz="800" dirty="0">
                <a:latin typeface="+mj-lt"/>
              </a:rPr>
              <a:t>Image</a:t>
            </a:r>
            <a:r>
              <a:rPr kumimoji="0" lang="en-US" altLang="en-US" sz="800" b="0" i="0" u="none" strike="noStrike" cap="none" normalizeH="0" baseline="0" dirty="0">
                <a:ln>
                  <a:noFill/>
                </a:ln>
                <a:solidFill>
                  <a:schemeClr val="tx1"/>
                </a:solidFill>
                <a:effectLst/>
                <a:latin typeface="+mj-lt"/>
              </a:rPr>
              <a:t> credits: Door image </a:t>
            </a:r>
            <a:r>
              <a:rPr lang="en-AU" sz="800" dirty="0"/>
              <a:t>Image generated by Adobe Firefly; </a:t>
            </a:r>
            <a:r>
              <a:rPr lang="en-AU" sz="800" dirty="0" err="1">
                <a:latin typeface="+mj-lt"/>
                <a:hlinkClick r:id="rId6"/>
              </a:rPr>
              <a:t>ShotPot</a:t>
            </a:r>
            <a:r>
              <a:rPr lang="en-AU" sz="800" dirty="0">
                <a:latin typeface="+mj-lt"/>
                <a:hlinkClick r:id="rId6"/>
              </a:rPr>
              <a:t>, </a:t>
            </a:r>
            <a:r>
              <a:rPr lang="en-AU" sz="800" dirty="0" err="1">
                <a:latin typeface="+mj-lt"/>
                <a:hlinkClick r:id="rId6"/>
              </a:rPr>
              <a:t>Pexels</a:t>
            </a:r>
            <a:r>
              <a:rPr lang="en-AU" sz="800" dirty="0">
                <a:latin typeface="+mj-lt"/>
              </a:rPr>
              <a:t> (“Ji-an”); </a:t>
            </a:r>
            <a:r>
              <a:rPr lang="en-AU" sz="800" dirty="0">
                <a:latin typeface="+mj-lt"/>
                <a:hlinkClick r:id="rId7"/>
              </a:rPr>
              <a:t>Mark J Hunt, </a:t>
            </a:r>
            <a:r>
              <a:rPr lang="en-AU" sz="800" dirty="0" err="1">
                <a:latin typeface="+mj-lt"/>
                <a:hlinkClick r:id="rId7"/>
              </a:rPr>
              <a:t>GettyImages</a:t>
            </a:r>
            <a:r>
              <a:rPr lang="en-AU" sz="800" dirty="0">
                <a:latin typeface="+mj-lt"/>
              </a:rPr>
              <a:t> (“Krystle”); </a:t>
            </a:r>
            <a:r>
              <a:rPr lang="en-US" altLang="en-US" sz="800" dirty="0">
                <a:latin typeface="+mj-lt"/>
                <a:hlinkClick r:id="rId8"/>
              </a:rPr>
              <a:t>Ante </a:t>
            </a:r>
            <a:r>
              <a:rPr lang="en-US" altLang="en-US" sz="800" dirty="0" err="1">
                <a:latin typeface="+mj-lt"/>
                <a:hlinkClick r:id="rId8"/>
              </a:rPr>
              <a:t>Samarzija</a:t>
            </a:r>
            <a:r>
              <a:rPr lang="en-US" altLang="en-US" sz="800" dirty="0">
                <a:latin typeface="+mj-lt"/>
              </a:rPr>
              <a:t> on </a:t>
            </a:r>
            <a:r>
              <a:rPr lang="en-US" altLang="en-US" sz="800" dirty="0" err="1">
                <a:latin typeface="+mj-lt"/>
                <a:hlinkClick r:id="rId9"/>
              </a:rPr>
              <a:t>Unsplash</a:t>
            </a:r>
            <a:r>
              <a:rPr lang="en-US" altLang="en-US" sz="800" dirty="0">
                <a:latin typeface="+mj-lt"/>
              </a:rPr>
              <a:t> (“Saeed”); </a:t>
            </a:r>
            <a:r>
              <a:rPr lang="en-AU" sz="800" dirty="0">
                <a:latin typeface="+mj-lt"/>
                <a:hlinkClick r:id="rId10"/>
              </a:rPr>
              <a:t>Gender Spectrum</a:t>
            </a:r>
            <a:r>
              <a:rPr lang="en-AU" sz="800" dirty="0">
                <a:latin typeface="+mj-lt"/>
              </a:rPr>
              <a:t> (“Rima)</a:t>
            </a:r>
          </a:p>
        </p:txBody>
      </p:sp>
      <p:pic>
        <p:nvPicPr>
          <p:cNvPr id="16" name="Picture 15">
            <a:extLst>
              <a:ext uri="{FF2B5EF4-FFF2-40B4-BE49-F238E27FC236}">
                <a16:creationId xmlns:a16="http://schemas.microsoft.com/office/drawing/2014/main" id="{5362AAA3-CBF9-BC81-FC3D-C2052E565694}"/>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9165771" y="2709000"/>
            <a:ext cx="1390190" cy="1440000"/>
          </a:xfrm>
          <a:prstGeom prst="roundRect">
            <a:avLst/>
          </a:prstGeom>
          <a:noFill/>
        </p:spPr>
      </p:pic>
      <p:pic>
        <p:nvPicPr>
          <p:cNvPr id="17" name="Picture 16" descr="A visual metaphor of an open door representing movement from a less equitable learning environment to a more equitable learning environment. The left side of the doorway is labelled “less equitable learning environment,” and the right side is labelled “more equitable learning environment.” The door itself is labelled “barriers.” The door handle is labelled “AI tools,” the deadbolt lock is labelled “copyright restrictions,” and a key in the lock is labelled “OER / OA,” indicating that open educational resources and open access materials help unlock the barriers.">
            <a:extLst>
              <a:ext uri="{FF2B5EF4-FFF2-40B4-BE49-F238E27FC236}">
                <a16:creationId xmlns:a16="http://schemas.microsoft.com/office/drawing/2014/main" id="{421AA650-4148-F731-24B1-A1C1580F1D4D}"/>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3026229" y="1443660"/>
            <a:ext cx="3299186" cy="4856720"/>
          </a:xfrm>
          <a:prstGeom prst="roundRect">
            <a:avLst/>
          </a:prstGeom>
        </p:spPr>
      </p:pic>
      <p:sp>
        <p:nvSpPr>
          <p:cNvPr id="18" name="Rectangle: Rounded Corners 17">
            <a:extLst>
              <a:ext uri="{FF2B5EF4-FFF2-40B4-BE49-F238E27FC236}">
                <a16:creationId xmlns:a16="http://schemas.microsoft.com/office/drawing/2014/main" id="{94341D39-81B1-8013-F246-6CF6E797CE78}"/>
              </a:ext>
              <a:ext uri="{C183D7F6-B498-43B3-948B-1728B52AA6E4}">
                <adec:decorative xmlns:adec="http://schemas.microsoft.com/office/drawing/2017/decorative" val="1"/>
              </a:ext>
            </a:extLst>
          </p:cNvPr>
          <p:cNvSpPr/>
          <p:nvPr/>
        </p:nvSpPr>
        <p:spPr>
          <a:xfrm>
            <a:off x="6497970" y="1512058"/>
            <a:ext cx="5335601" cy="929578"/>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dirty="0">
                <a:solidFill>
                  <a:schemeClr val="tx1"/>
                </a:solidFill>
                <a:latin typeface="+mj-lt"/>
              </a:rPr>
              <a:t>More equitable learning environment</a:t>
            </a:r>
          </a:p>
        </p:txBody>
      </p:sp>
      <p:sp>
        <p:nvSpPr>
          <p:cNvPr id="19" name="Arrow: Right 18">
            <a:extLst>
              <a:ext uri="{FF2B5EF4-FFF2-40B4-BE49-F238E27FC236}">
                <a16:creationId xmlns:a16="http://schemas.microsoft.com/office/drawing/2014/main" id="{3403E8B4-1B10-82D0-EF0B-1FD8AC8EAFDA}"/>
              </a:ext>
              <a:ext uri="{C183D7F6-B498-43B3-948B-1728B52AA6E4}">
                <adec:decorative xmlns:adec="http://schemas.microsoft.com/office/drawing/2017/decorative" val="1"/>
              </a:ext>
            </a:extLst>
          </p:cNvPr>
          <p:cNvSpPr/>
          <p:nvPr/>
        </p:nvSpPr>
        <p:spPr>
          <a:xfrm>
            <a:off x="2104238" y="3653150"/>
            <a:ext cx="1513895" cy="722376"/>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dirty="0">
                <a:solidFill>
                  <a:schemeClr val="tx1"/>
                </a:solidFill>
                <a:latin typeface="+mj-lt"/>
              </a:rPr>
              <a:t>AI tools</a:t>
            </a:r>
          </a:p>
        </p:txBody>
      </p:sp>
      <p:sp>
        <p:nvSpPr>
          <p:cNvPr id="20" name="Arrow: Right 19">
            <a:extLst>
              <a:ext uri="{FF2B5EF4-FFF2-40B4-BE49-F238E27FC236}">
                <a16:creationId xmlns:a16="http://schemas.microsoft.com/office/drawing/2014/main" id="{254327F6-7A59-926E-3D26-FCEFBEBD0698}"/>
              </a:ext>
              <a:ext uri="{C183D7F6-B498-43B3-948B-1728B52AA6E4}">
                <adec:decorative xmlns:adec="http://schemas.microsoft.com/office/drawing/2017/decorative" val="1"/>
              </a:ext>
            </a:extLst>
          </p:cNvPr>
          <p:cNvSpPr/>
          <p:nvPr/>
        </p:nvSpPr>
        <p:spPr>
          <a:xfrm>
            <a:off x="1897097" y="4670275"/>
            <a:ext cx="2006029" cy="69195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AU" sz="2400" b="1" dirty="0">
                <a:solidFill>
                  <a:schemeClr val="tx1"/>
                </a:solidFill>
                <a:latin typeface="+mj-lt"/>
              </a:rPr>
              <a:t>OER / OA</a:t>
            </a:r>
          </a:p>
        </p:txBody>
      </p:sp>
    </p:spTree>
    <p:extLst>
      <p:ext uri="{BB962C8B-B14F-4D97-AF65-F5344CB8AC3E}">
        <p14:creationId xmlns:p14="http://schemas.microsoft.com/office/powerpoint/2010/main" val="3818779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8EC08-8051-C826-A8B8-6C17BD5CCBC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E3BA9F2-F7DA-2940-FE35-AD647641A5B2}"/>
              </a:ext>
            </a:extLst>
          </p:cNvPr>
          <p:cNvSpPr>
            <a:spLocks noGrp="1"/>
          </p:cNvSpPr>
          <p:nvPr>
            <p:ph type="title"/>
          </p:nvPr>
        </p:nvSpPr>
        <p:spPr/>
        <p:txBody>
          <a:bodyPr/>
          <a:lstStyle/>
          <a:p>
            <a:r>
              <a:rPr lang="en-AU" sz="4400"/>
              <a:t>Q&amp;A </a:t>
            </a:r>
          </a:p>
        </p:txBody>
      </p:sp>
      <p:sp>
        <p:nvSpPr>
          <p:cNvPr id="6" name="Footer Placeholder 5">
            <a:extLst>
              <a:ext uri="{FF2B5EF4-FFF2-40B4-BE49-F238E27FC236}">
                <a16:creationId xmlns:a16="http://schemas.microsoft.com/office/drawing/2014/main" id="{C36401BE-FD82-6594-EA40-341A1AC4F4E3}"/>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a:t>Deakin University CRICOS Provider Code: 00113B</a:t>
            </a:r>
            <a:endParaRPr lang="en-GB"/>
          </a:p>
        </p:txBody>
      </p:sp>
      <p:sp>
        <p:nvSpPr>
          <p:cNvPr id="7" name="Slide Number Placeholder 6">
            <a:extLst>
              <a:ext uri="{FF2B5EF4-FFF2-40B4-BE49-F238E27FC236}">
                <a16:creationId xmlns:a16="http://schemas.microsoft.com/office/drawing/2014/main" id="{3272F996-0B22-D646-DFDC-9F75AD86ED60}"/>
              </a:ext>
              <a:ext uri="{C183D7F6-B498-43B3-948B-1728B52AA6E4}">
                <adec:decorative xmlns:adec="http://schemas.microsoft.com/office/drawing/2017/decorative" val="1"/>
              </a:ext>
            </a:extLst>
          </p:cNvPr>
          <p:cNvSpPr>
            <a:spLocks noGrp="1"/>
          </p:cNvSpPr>
          <p:nvPr>
            <p:ph type="sldNum" sz="quarter" idx="16"/>
          </p:nvPr>
        </p:nvSpPr>
        <p:spPr/>
        <p:txBody>
          <a:bodyPr/>
          <a:lstStyle/>
          <a:p>
            <a:fld id="{F5AEA0E0-5CC6-4BD0-905C-A0021E419432}" type="slidenum">
              <a:rPr lang="en-GB" smtClean="0"/>
              <a:pPr/>
              <a:t>21</a:t>
            </a:fld>
            <a:endParaRPr lang="en-GB"/>
          </a:p>
        </p:txBody>
      </p:sp>
      <p:sp>
        <p:nvSpPr>
          <p:cNvPr id="2" name="Text Placeholder 1">
            <a:extLst>
              <a:ext uri="{FF2B5EF4-FFF2-40B4-BE49-F238E27FC236}">
                <a16:creationId xmlns:a16="http://schemas.microsoft.com/office/drawing/2014/main" id="{25434E92-1E39-89B3-D378-BEE95BDB45E4}"/>
              </a:ext>
            </a:extLst>
          </p:cNvPr>
          <p:cNvSpPr>
            <a:spLocks noGrp="1"/>
          </p:cNvSpPr>
          <p:nvPr>
            <p:ph type="body" sz="quarter" idx="13"/>
          </p:nvPr>
        </p:nvSpPr>
        <p:spPr>
          <a:xfrm>
            <a:off x="434975" y="1866899"/>
            <a:ext cx="8334336" cy="4310063"/>
          </a:xfrm>
        </p:spPr>
        <p:txBody>
          <a:bodyPr/>
          <a:lstStyle/>
          <a:p>
            <a:r>
              <a:rPr lang="en-AU" sz="2400"/>
              <a:t>Please share your questions or comments in </a:t>
            </a:r>
            <a:r>
              <a:rPr lang="en-AU" sz="2400" dirty="0"/>
              <a:t>the </a:t>
            </a:r>
            <a:r>
              <a:rPr lang="en-AU" sz="2400" err="1"/>
              <a:t>Slido</a:t>
            </a:r>
            <a:r>
              <a:rPr lang="en-AU" sz="2400"/>
              <a:t>. </a:t>
            </a:r>
            <a:endParaRPr lang="en-AU" dirty="0"/>
          </a:p>
        </p:txBody>
      </p:sp>
    </p:spTree>
    <p:extLst>
      <p:ext uri="{BB962C8B-B14F-4D97-AF65-F5344CB8AC3E}">
        <p14:creationId xmlns:p14="http://schemas.microsoft.com/office/powerpoint/2010/main" val="1668278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5C41-EE35-6C06-E56E-06DE6AF0DEFB}"/>
              </a:ext>
            </a:extLst>
          </p:cNvPr>
          <p:cNvSpPr>
            <a:spLocks noGrp="1"/>
          </p:cNvSpPr>
          <p:nvPr>
            <p:ph type="title"/>
          </p:nvPr>
        </p:nvSpPr>
        <p:spPr>
          <a:xfrm>
            <a:off x="154774" y="323019"/>
            <a:ext cx="8526856" cy="813433"/>
          </a:xfrm>
        </p:spPr>
        <p:txBody>
          <a:bodyPr/>
          <a:lstStyle/>
          <a:p>
            <a:r>
              <a:rPr lang="en-AU" sz="4400" noProof="0">
                <a:solidFill>
                  <a:schemeClr val="bg1"/>
                </a:solidFill>
              </a:rPr>
              <a:t>References &amp; AI statement</a:t>
            </a:r>
          </a:p>
        </p:txBody>
      </p:sp>
      <p:sp>
        <p:nvSpPr>
          <p:cNvPr id="6" name="Text Placeholder 2">
            <a:extLst>
              <a:ext uri="{FF2B5EF4-FFF2-40B4-BE49-F238E27FC236}">
                <a16:creationId xmlns:a16="http://schemas.microsoft.com/office/drawing/2014/main" id="{FDED98FA-F903-94BE-FB97-1091D3CE062C}"/>
              </a:ext>
            </a:extLst>
          </p:cNvPr>
          <p:cNvSpPr txBox="1">
            <a:spLocks/>
          </p:cNvSpPr>
          <p:nvPr/>
        </p:nvSpPr>
        <p:spPr>
          <a:xfrm>
            <a:off x="434974" y="1866899"/>
            <a:ext cx="10829925" cy="4310063"/>
          </a:xfrm>
          <a:prstGeom prst="rect">
            <a:avLst/>
          </a:prstGeom>
        </p:spPr>
        <p:txBody>
          <a:bodyPr vert="horz" lIns="91440" tIns="45720" rIns="91440" bIns="45720" rtlCol="0" anchor="ctr"/>
          <a:lstStyle>
            <a:defPPr>
              <a:defRPr lang="en-US"/>
            </a:defPPr>
            <a:lvl1pPr marL="0" algn="l" defTabSz="914400" rtl="0" eaLnBrk="1" latinLnBrk="0" hangingPunct="1">
              <a:defRPr sz="6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t>Attewell, S. (2025, May 21). </a:t>
            </a:r>
            <a:r>
              <a:rPr lang="en-AU" sz="1600" i="1" dirty="0"/>
              <a:t>Student Perceptions of AI 2025</a:t>
            </a:r>
            <a:r>
              <a:rPr lang="en-AU" sz="1600" dirty="0"/>
              <a:t>. National Centre for AI - JISC. </a:t>
            </a:r>
            <a:r>
              <a:rPr lang="en-AU" sz="1600" dirty="0">
                <a:hlinkClick r:id="rId3"/>
              </a:rPr>
              <a:t>https://nationalcentreforai.jiscinvolve.org/wp/2025/05/21/student-perceptions-of-ai-2025/</a:t>
            </a:r>
            <a:endParaRPr lang="en-AU" sz="1600" dirty="0"/>
          </a:p>
          <a:p>
            <a:endParaRPr lang="en-AU" sz="1600" dirty="0"/>
          </a:p>
          <a:p>
            <a:r>
              <a:rPr lang="en-AU" sz="1600" dirty="0"/>
              <a:t>Fletcher, R., Chen, E., &amp; Yun He. (2024). </a:t>
            </a:r>
            <a:r>
              <a:rPr lang="en-AU" sz="1600" i="1" dirty="0"/>
              <a:t>How is GenAI used by Dyslexic, Neurodivergent and Disabled students in Higher Education?</a:t>
            </a:r>
            <a:r>
              <a:rPr lang="en-AU" sz="1600" dirty="0"/>
              <a:t> Trent Institute for Learning and Teaching. </a:t>
            </a:r>
            <a:r>
              <a:rPr lang="en-AU" sz="1600" dirty="0">
                <a:hlinkClick r:id="rId4"/>
              </a:rPr>
              <a:t>https://doi.org/10.13140/RG.2.2.16852.82563</a:t>
            </a:r>
            <a:endParaRPr lang="en-AU" sz="1600" dirty="0"/>
          </a:p>
          <a:p>
            <a:endParaRPr lang="en-AU" sz="1600" dirty="0"/>
          </a:p>
          <a:p>
            <a:r>
              <a:rPr lang="en-AU" sz="1600" dirty="0"/>
              <a:t>UNESCO. 2012. </a:t>
            </a:r>
            <a:r>
              <a:rPr lang="en-AU" sz="1600" i="1" dirty="0"/>
              <a:t>2012 Paris OER Declaration</a:t>
            </a:r>
            <a:r>
              <a:rPr lang="en-AU" sz="1600" dirty="0"/>
              <a:t>. Paris: UNESCO </a:t>
            </a:r>
            <a:r>
              <a:rPr lang="en-AU" sz="1600" u="sng" dirty="0">
                <a:hlinkClick r:id="rId5"/>
              </a:rPr>
              <a:t>https://unesdoc.unesco.org/ark:/48223/pf0000246687</a:t>
            </a:r>
            <a:r>
              <a:rPr lang="en-AU" sz="1600" dirty="0"/>
              <a:t> </a:t>
            </a:r>
          </a:p>
          <a:p>
            <a:endParaRPr lang="en-AU" sz="1600" dirty="0"/>
          </a:p>
          <a:p>
            <a:r>
              <a:rPr lang="en-AU" sz="1600" dirty="0" err="1"/>
              <a:t>Varsik</a:t>
            </a:r>
            <a:r>
              <a:rPr lang="en-AU" sz="1600" dirty="0"/>
              <a:t>, S., &amp; Vosberg, L. (2024). </a:t>
            </a:r>
            <a:r>
              <a:rPr lang="en-AU" sz="1600" i="1" dirty="0"/>
              <a:t>The potential impact of Artificial Intelligence on equity and inclusion in education</a:t>
            </a:r>
            <a:r>
              <a:rPr lang="en-AU" sz="1600" dirty="0"/>
              <a:t> (OECD Artificial Intelligence Papers No. 23; OECD Artificial Intelligence Papers, Vol. 23). OECD Publishing. </a:t>
            </a:r>
            <a:r>
              <a:rPr lang="en-AU" sz="1600" dirty="0">
                <a:hlinkClick r:id="rId6"/>
              </a:rPr>
              <a:t>https://doi.org/10.1787/15df715b-en</a:t>
            </a:r>
            <a:endParaRPr lang="en-AU" sz="1600" dirty="0"/>
          </a:p>
          <a:p>
            <a:endParaRPr lang="en-AU" sz="1600" dirty="0"/>
          </a:p>
          <a:p>
            <a:r>
              <a:rPr lang="en-AU" sz="1600" dirty="0"/>
              <a:t>Zhao, X., Cox, A., Chen, X., &amp; Coleman, B. (2024). </a:t>
            </a:r>
            <a:r>
              <a:rPr lang="en-AU" sz="1600" i="1" dirty="0"/>
              <a:t>A Report on the Use and Attitudes Towards Generative AI Among Disabled Students at the University of Sheffield Information School</a:t>
            </a:r>
            <a:r>
              <a:rPr lang="en-AU" sz="1600" dirty="0"/>
              <a:t> (p. 452872 Bytes). The University of Sheffield. </a:t>
            </a:r>
            <a:r>
              <a:rPr lang="en-AU" sz="1600" dirty="0">
                <a:hlinkClick r:id="rId7"/>
              </a:rPr>
              <a:t>https://doi.org/10.15131/SHEF.DATA.25669323.V1</a:t>
            </a:r>
            <a:endParaRPr lang="en-AU" sz="1600" dirty="0"/>
          </a:p>
          <a:p>
            <a:endParaRPr lang="en-AU" sz="1600" noProof="0" dirty="0"/>
          </a:p>
          <a:p>
            <a:r>
              <a:rPr lang="en-AU" sz="1600" i="1" dirty="0"/>
              <a:t>In the spirit of Open Education’s values of openness and transparency, we share that we used a generative AI tool for early outlining of this presentation. We carefully reviewed, peer-reviewed, refined, and verified all content.</a:t>
            </a:r>
            <a:endParaRPr lang="en-AU" sz="1600" noProof="0" dirty="0"/>
          </a:p>
          <a:p>
            <a:endParaRPr lang="en-AU" sz="1600" noProof="0" dirty="0"/>
          </a:p>
        </p:txBody>
      </p:sp>
      <p:sp>
        <p:nvSpPr>
          <p:cNvPr id="4" name="Footer Placeholder 3">
            <a:extLst>
              <a:ext uri="{FF2B5EF4-FFF2-40B4-BE49-F238E27FC236}">
                <a16:creationId xmlns:a16="http://schemas.microsoft.com/office/drawing/2014/main" id="{14E492CF-6831-C8D6-3233-6AC0E469FFE9}"/>
              </a:ext>
              <a:ext uri="{C183D7F6-B498-43B3-948B-1728B52AA6E4}">
                <adec:decorative xmlns:adec="http://schemas.microsoft.com/office/drawing/2017/decorative" val="1"/>
              </a:ext>
            </a:extLst>
          </p:cNvPr>
          <p:cNvSpPr>
            <a:spLocks noGrp="1"/>
          </p:cNvSpPr>
          <p:nvPr>
            <p:ph type="ftr" sz="quarter" idx="15"/>
          </p:nvPr>
        </p:nvSpPr>
        <p:spPr/>
        <p:txBody>
          <a:bodyPr/>
          <a:lstStyle/>
          <a:p>
            <a:r>
              <a:rPr lang="en-AU" noProof="0"/>
              <a:t>Deakin University CRICOS Provider Code: 00113B</a:t>
            </a:r>
          </a:p>
        </p:txBody>
      </p:sp>
      <p:sp>
        <p:nvSpPr>
          <p:cNvPr id="3" name="Slide Number Placeholder 6">
            <a:extLst>
              <a:ext uri="{FF2B5EF4-FFF2-40B4-BE49-F238E27FC236}">
                <a16:creationId xmlns:a16="http://schemas.microsoft.com/office/drawing/2014/main" id="{3E53E59D-04C7-38E8-0F32-637225640EB3}"/>
              </a:ext>
            </a:extLst>
          </p:cNvPr>
          <p:cNvSpPr txBox="1">
            <a:spLocks/>
          </p:cNvSpPr>
          <p:nvPr/>
        </p:nvSpPr>
        <p:spPr>
          <a:xfrm>
            <a:off x="242456" y="6287423"/>
            <a:ext cx="576000" cy="2475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200" smtClean="0"/>
              <a:pPr/>
              <a:t>22</a:t>
            </a:fld>
            <a:endParaRPr lang="en-GB" sz="1200"/>
          </a:p>
        </p:txBody>
      </p:sp>
    </p:spTree>
    <p:extLst>
      <p:ext uri="{BB962C8B-B14F-4D97-AF65-F5344CB8AC3E}">
        <p14:creationId xmlns:p14="http://schemas.microsoft.com/office/powerpoint/2010/main" val="1114054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532342-B67B-BCE0-A442-8DA29C950796}"/>
              </a:ext>
            </a:extLst>
          </p:cNvPr>
          <p:cNvSpPr>
            <a:spLocks noGrp="1"/>
          </p:cNvSpPr>
          <p:nvPr>
            <p:ph type="title"/>
          </p:nvPr>
        </p:nvSpPr>
        <p:spPr>
          <a:xfrm>
            <a:off x="704410" y="795192"/>
            <a:ext cx="6039852" cy="721957"/>
          </a:xfrm>
        </p:spPr>
        <p:txBody>
          <a:bodyPr anchor="b">
            <a:normAutofit/>
          </a:bodyPr>
          <a:lstStyle/>
          <a:p>
            <a:r>
              <a:rPr lang="en-AU" sz="4400" b="1" noProof="0"/>
              <a:t>Contact</a:t>
            </a:r>
            <a:r>
              <a:rPr lang="en-AU" b="1" noProof="0"/>
              <a:t> us</a:t>
            </a:r>
          </a:p>
        </p:txBody>
      </p:sp>
      <p:sp>
        <p:nvSpPr>
          <p:cNvPr id="7" name="Text Placeholder 6">
            <a:extLst>
              <a:ext uri="{FF2B5EF4-FFF2-40B4-BE49-F238E27FC236}">
                <a16:creationId xmlns:a16="http://schemas.microsoft.com/office/drawing/2014/main" id="{37442C87-3A7F-95A1-92D7-56C0FB19A6B5}"/>
              </a:ext>
            </a:extLst>
          </p:cNvPr>
          <p:cNvSpPr>
            <a:spLocks noGrp="1"/>
          </p:cNvSpPr>
          <p:nvPr>
            <p:ph type="body" sz="quarter" idx="13"/>
          </p:nvPr>
        </p:nvSpPr>
        <p:spPr>
          <a:xfrm>
            <a:off x="704410" y="1581639"/>
            <a:ext cx="5839265" cy="3446182"/>
          </a:xfrm>
        </p:spPr>
        <p:txBody>
          <a:bodyPr>
            <a:normAutofit/>
          </a:bodyPr>
          <a:lstStyle/>
          <a:p>
            <a:pPr>
              <a:lnSpc>
                <a:spcPct val="90000"/>
              </a:lnSpc>
              <a:spcAft>
                <a:spcPts val="600"/>
              </a:spcAft>
            </a:pPr>
            <a:r>
              <a:rPr lang="en-AU" sz="2600" b="1" noProof="0" dirty="0"/>
              <a:t>Sue Sharpe 	</a:t>
            </a:r>
          </a:p>
          <a:p>
            <a:pPr>
              <a:lnSpc>
                <a:spcPct val="90000"/>
              </a:lnSpc>
              <a:spcAft>
                <a:spcPts val="3000"/>
              </a:spcAft>
            </a:pPr>
            <a:r>
              <a:rPr lang="en-AU" sz="2600" noProof="0" dirty="0"/>
              <a:t>s.sharpe@deakin.edu.au</a:t>
            </a:r>
            <a:endParaRPr lang="en-AU" sz="2600" b="1" noProof="0" dirty="0"/>
          </a:p>
          <a:p>
            <a:pPr>
              <a:lnSpc>
                <a:spcPct val="90000"/>
              </a:lnSpc>
              <a:spcAft>
                <a:spcPts val="600"/>
              </a:spcAft>
            </a:pPr>
            <a:r>
              <a:rPr lang="en-AU" sz="2600" b="1" dirty="0"/>
              <a:t>Astrid Bovell</a:t>
            </a:r>
          </a:p>
          <a:p>
            <a:pPr>
              <a:lnSpc>
                <a:spcPct val="90000"/>
              </a:lnSpc>
              <a:spcAft>
                <a:spcPts val="3000"/>
              </a:spcAft>
            </a:pPr>
            <a:r>
              <a:rPr lang="en-AU" sz="2600" dirty="0"/>
              <a:t>a.bovell@deakin.edu.au </a:t>
            </a:r>
          </a:p>
          <a:p>
            <a:pPr>
              <a:lnSpc>
                <a:spcPct val="90000"/>
              </a:lnSpc>
              <a:spcAft>
                <a:spcPts val="600"/>
              </a:spcAft>
            </a:pPr>
            <a:r>
              <a:rPr lang="en-AU" sz="2600" b="1" noProof="0"/>
              <a:t>Lauren </a:t>
            </a:r>
            <a:r>
              <a:rPr lang="en-AU" sz="2600" b="1" noProof="0" dirty="0"/>
              <a:t>Halcomb-Smith</a:t>
            </a:r>
          </a:p>
          <a:p>
            <a:pPr>
              <a:lnSpc>
                <a:spcPct val="90000"/>
              </a:lnSpc>
              <a:spcAft>
                <a:spcPts val="600"/>
              </a:spcAft>
            </a:pPr>
            <a:r>
              <a:rPr lang="en-AU" sz="2600" dirty="0"/>
              <a:t>l.halcombsmith@deakin.edu.au</a:t>
            </a:r>
          </a:p>
          <a:p>
            <a:pPr>
              <a:lnSpc>
                <a:spcPct val="90000"/>
              </a:lnSpc>
              <a:spcAft>
                <a:spcPts val="600"/>
              </a:spcAft>
            </a:pPr>
            <a:endParaRPr lang="en-AU" sz="2800" noProof="0" dirty="0"/>
          </a:p>
        </p:txBody>
      </p:sp>
      <p:pic>
        <p:nvPicPr>
          <p:cNvPr id="3" name="Picture Placeholder 2">
            <a:extLst>
              <a:ext uri="{FF2B5EF4-FFF2-40B4-BE49-F238E27FC236}">
                <a16:creationId xmlns:a16="http://schemas.microsoft.com/office/drawing/2014/main" id="{3D89E883-FC95-C190-8E43-977E866C35FF}"/>
              </a:ext>
              <a:ext uri="{C183D7F6-B498-43B3-948B-1728B52AA6E4}">
                <adec:decorative xmlns:adec="http://schemas.microsoft.com/office/drawing/2017/decorative" val="1"/>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8326436" y="601980"/>
            <a:ext cx="3865565" cy="5657444"/>
          </a:xfrm>
          <a:noFill/>
        </p:spPr>
      </p:pic>
      <p:sp>
        <p:nvSpPr>
          <p:cNvPr id="12" name="Text Placeholder 4">
            <a:extLst>
              <a:ext uri="{FF2B5EF4-FFF2-40B4-BE49-F238E27FC236}">
                <a16:creationId xmlns:a16="http://schemas.microsoft.com/office/drawing/2014/main" id="{7FE55185-98DC-6CEE-4077-8B434EB3EBBF}"/>
              </a:ext>
              <a:ext uri="{C183D7F6-B498-43B3-948B-1728B52AA6E4}">
                <adec:decorative xmlns:adec="http://schemas.microsoft.com/office/drawing/2017/decorative" val="1"/>
              </a:ext>
            </a:extLst>
          </p:cNvPr>
          <p:cNvSpPr>
            <a:spLocks noGrp="1"/>
          </p:cNvSpPr>
          <p:nvPr>
            <p:ph type="body" sz="quarter" idx="19"/>
          </p:nvPr>
        </p:nvSpPr>
        <p:spPr>
          <a:xfrm>
            <a:off x="7476836" y="2579400"/>
            <a:ext cx="1699200" cy="1699200"/>
          </a:xfrm>
        </p:spPr>
        <p:txBody>
          <a:bodyPr/>
          <a:lstStyle/>
          <a:p>
            <a:endParaRPr lang="en-AU" noProof="0"/>
          </a:p>
        </p:txBody>
      </p:sp>
      <p:sp>
        <p:nvSpPr>
          <p:cNvPr id="14" name="Footer Placeholder 5">
            <a:extLst>
              <a:ext uri="{FF2B5EF4-FFF2-40B4-BE49-F238E27FC236}">
                <a16:creationId xmlns:a16="http://schemas.microsoft.com/office/drawing/2014/main" id="{8FE3CC10-AE76-EFFF-11F5-2B2BF15CBA89}"/>
              </a:ext>
              <a:ext uri="{C183D7F6-B498-43B3-948B-1728B52AA6E4}">
                <adec:decorative xmlns:adec="http://schemas.microsoft.com/office/drawing/2017/decorative" val="1"/>
              </a:ext>
            </a:extLst>
          </p:cNvPr>
          <p:cNvSpPr>
            <a:spLocks noGrp="1"/>
          </p:cNvSpPr>
          <p:nvPr>
            <p:ph type="ftr" sz="quarter" idx="21"/>
          </p:nvPr>
        </p:nvSpPr>
        <p:spPr>
          <a:xfrm>
            <a:off x="242456" y="6545788"/>
            <a:ext cx="6624000" cy="180000"/>
          </a:xfrm>
        </p:spPr>
        <p:txBody>
          <a:bodyPr/>
          <a:lstStyle/>
          <a:p>
            <a:pPr>
              <a:spcAft>
                <a:spcPts val="600"/>
              </a:spcAft>
            </a:pPr>
            <a:r>
              <a:rPr lang="en-AU" noProof="0"/>
              <a:t>Deakin University CRICOS Provider Code: 00113B</a:t>
            </a:r>
          </a:p>
        </p:txBody>
      </p:sp>
      <p:pic>
        <p:nvPicPr>
          <p:cNvPr id="2" name="Picture 1">
            <a:extLst>
              <a:ext uri="{FF2B5EF4-FFF2-40B4-BE49-F238E27FC236}">
                <a16:creationId xmlns:a16="http://schemas.microsoft.com/office/drawing/2014/main" id="{68EF892F-7755-411C-5964-B6254104C6D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1325" y="5374757"/>
            <a:ext cx="3544188" cy="698206"/>
          </a:xfrm>
          <a:prstGeom prst="rect">
            <a:avLst/>
          </a:prstGeom>
        </p:spPr>
      </p:pic>
    </p:spTree>
    <p:extLst>
      <p:ext uri="{BB962C8B-B14F-4D97-AF65-F5344CB8AC3E}">
        <p14:creationId xmlns:p14="http://schemas.microsoft.com/office/powerpoint/2010/main" val="16763289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as5otzogyr1wniw9uro1ymq3qab24c"/>
</p:tagLst>
</file>

<file path=ppt/theme/theme1.xml><?xml version="1.0" encoding="utf-8"?>
<a:theme xmlns:a="http://schemas.openxmlformats.org/drawingml/2006/main" name="Deakin Theme">
  <a:themeElements>
    <a:clrScheme name="DEAKIN 2021">
      <a:dk1>
        <a:sysClr val="windowText" lastClr="000000"/>
      </a:dk1>
      <a:lt1>
        <a:sysClr val="window" lastClr="FFFFFF"/>
      </a:lt1>
      <a:dk2>
        <a:srgbClr val="58BCAF"/>
      </a:dk2>
      <a:lt2>
        <a:srgbClr val="FFFFFF"/>
      </a:lt2>
      <a:accent1>
        <a:srgbClr val="58BCAF"/>
      </a:accent1>
      <a:accent2>
        <a:srgbClr val="FFD923"/>
      </a:accent2>
      <a:accent3>
        <a:srgbClr val="FF9300"/>
      </a:accent3>
      <a:accent4>
        <a:srgbClr val="007D98"/>
      </a:accent4>
      <a:accent5>
        <a:srgbClr val="C74298"/>
      </a:accent5>
      <a:accent6>
        <a:srgbClr val="E1E1E1"/>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09DD9EB6-95A3-4747-9E0B-C9F158DB01FE}" vid="{E21CB3E1-76ED-A249-B477-9B668B76EA4C}"/>
    </a:ext>
  </a:extLst>
</a:theme>
</file>

<file path=ppt/theme/theme2.xml><?xml version="1.0" encoding="utf-8"?>
<a:theme xmlns:a="http://schemas.openxmlformats.org/drawingml/2006/main" name="Deakin - New Slides">
  <a:themeElements>
    <a:clrScheme name="DEAKIN 2021">
      <a:dk1>
        <a:sysClr val="windowText" lastClr="000000"/>
      </a:dk1>
      <a:lt1>
        <a:sysClr val="window" lastClr="FFFFFF"/>
      </a:lt1>
      <a:dk2>
        <a:srgbClr val="58BCAF"/>
      </a:dk2>
      <a:lt2>
        <a:srgbClr val="FFFFFF"/>
      </a:lt2>
      <a:accent1>
        <a:srgbClr val="58BCAF"/>
      </a:accent1>
      <a:accent2>
        <a:srgbClr val="FFD923"/>
      </a:accent2>
      <a:accent3>
        <a:srgbClr val="FF9300"/>
      </a:accent3>
      <a:accent4>
        <a:srgbClr val="007D98"/>
      </a:accent4>
      <a:accent5>
        <a:srgbClr val="C74298"/>
      </a:accent5>
      <a:accent6>
        <a:srgbClr val="E1E1E1"/>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09DD9EB6-95A3-4747-9E0B-C9F158DB01FE}" vid="{C56AFDEA-F9C3-C04E-B92F-8B5C85168B28}"/>
    </a:ext>
  </a:extLst>
</a:theme>
</file>

<file path=ppt/theme/theme3.xml><?xml version="1.0" encoding="utf-8"?>
<a:theme xmlns:a="http://schemas.openxmlformats.org/drawingml/2006/main" name="1_Deakin - New Slides">
  <a:themeElements>
    <a:clrScheme name="DEAKIN 2021">
      <a:dk1>
        <a:sysClr val="windowText" lastClr="000000"/>
      </a:dk1>
      <a:lt1>
        <a:sysClr val="window" lastClr="FFFFFF"/>
      </a:lt1>
      <a:dk2>
        <a:srgbClr val="58BCAF"/>
      </a:dk2>
      <a:lt2>
        <a:srgbClr val="FFFFFF"/>
      </a:lt2>
      <a:accent1>
        <a:srgbClr val="58BCAF"/>
      </a:accent1>
      <a:accent2>
        <a:srgbClr val="FFD923"/>
      </a:accent2>
      <a:accent3>
        <a:srgbClr val="FF9300"/>
      </a:accent3>
      <a:accent4>
        <a:srgbClr val="007D98"/>
      </a:accent4>
      <a:accent5>
        <a:srgbClr val="C74298"/>
      </a:accent5>
      <a:accent6>
        <a:srgbClr val="E1E1E1"/>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09DD9EB6-95A3-4747-9E0B-C9F158DB01FE}" vid="{C56AFDEA-F9C3-C04E-B92F-8B5C85168B2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SharedWithUsers xmlns="242681ae-e6e2-4ee6-90fd-f2c0d11c7b09">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14C047-9BD5-41B1-96C9-B9A405721349}">
  <ds:schemaRefs>
    <ds:schemaRef ds:uri="http://schemas.microsoft.com/sharepoint/v3/contenttype/forms"/>
  </ds:schemaRefs>
</ds:datastoreItem>
</file>

<file path=customXml/itemProps2.xml><?xml version="1.0" encoding="utf-8"?>
<ds:datastoreItem xmlns:ds="http://schemas.openxmlformats.org/officeDocument/2006/customXml" ds:itemID="{7628C24F-F678-4D9E-983E-E29E1F73BB98}">
  <ds:schemaRefs>
    <ds:schemaRef ds:uri="http://purl.org/dc/elements/1.1/"/>
    <ds:schemaRef ds:uri="http://www.w3.org/XML/1998/namespace"/>
    <ds:schemaRef ds:uri="http://schemas.microsoft.com/office/infopath/2007/PartnerControls"/>
    <ds:schemaRef ds:uri="http://schemas.openxmlformats.org/package/2006/metadata/core-properties"/>
    <ds:schemaRef ds:uri="242681ae-e6e2-4ee6-90fd-f2c0d11c7b09"/>
    <ds:schemaRef ds:uri="http://schemas.microsoft.com/office/2006/documentManagement/types"/>
    <ds:schemaRef ds:uri="http://purl.org/dc/terms/"/>
    <ds:schemaRef ds:uri="43435717-49c9-4489-9470-c7c98d62699d"/>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4748DD1-00C2-4372-AF5B-7E873DB2BA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Deakin Theme</Template>
  <TotalTime>4</TotalTime>
  <Words>1553</Words>
  <Application>Microsoft Office PowerPoint</Application>
  <PresentationFormat>Widescreen</PresentationFormat>
  <Paragraphs>216</Paragraphs>
  <Slides>23</Slides>
  <Notes>23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Aptos</vt:lpstr>
      <vt:lpstr>Arial</vt:lpstr>
      <vt:lpstr>Calibri</vt:lpstr>
      <vt:lpstr>Canva Sans</vt:lpstr>
      <vt:lpstr>Wingdings 3</vt:lpstr>
      <vt:lpstr>Deakin Theme</vt:lpstr>
      <vt:lpstr>Deakin - New Slides</vt:lpstr>
      <vt:lpstr>1_Deakin - New Slides</vt:lpstr>
      <vt:lpstr>Unlocking the  equity potential of AI through Open Educational Resources (OER)</vt:lpstr>
      <vt:lpstr>Session format</vt:lpstr>
      <vt:lpstr>Acknowledgement of Country</vt:lpstr>
      <vt:lpstr>Openness should never override sovereignty, consent or cultural protocol.  Not all knowledge should be open.</vt:lpstr>
      <vt:lpstr>Meet Sam</vt:lpstr>
      <vt:lpstr>Ji-an </vt:lpstr>
      <vt:lpstr>Krystle</vt:lpstr>
      <vt:lpstr>Saeed</vt:lpstr>
      <vt:lpstr>Rima</vt:lpstr>
      <vt:lpstr>Equity affordances of GenAI tools </vt:lpstr>
      <vt:lpstr>Let’s reflect - Menti</vt:lpstr>
      <vt:lpstr>Copyright implications for class</vt:lpstr>
      <vt:lpstr>Potential copyright issues</vt:lpstr>
      <vt:lpstr>What if we did nothing?</vt:lpstr>
      <vt:lpstr>In an ideal world...</vt:lpstr>
      <vt:lpstr>The door metaphor</vt:lpstr>
      <vt:lpstr>Open Educational Resources</vt:lpstr>
      <vt:lpstr>Open Access research articles</vt:lpstr>
      <vt:lpstr>Sam’s strategies</vt:lpstr>
      <vt:lpstr>Sam’s unit, Open by design </vt:lpstr>
      <vt:lpstr>Q&amp;A </vt:lpstr>
      <vt:lpstr>References &amp; AI statement</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Cheffers</dc:creator>
  <cp:lastModifiedBy>Kylie Geard</cp:lastModifiedBy>
  <cp:revision>1</cp:revision>
  <dcterms:created xsi:type="dcterms:W3CDTF">2023-08-09T03:48:25Z</dcterms:created>
  <dcterms:modified xsi:type="dcterms:W3CDTF">2026-08-04T02:49:14Z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y fmtid="{D5CDD505-2E9C-101B-9397-08002B2CF9AE}" pid="4" name="Order">
    <vt:lpwstr>31000.0000000000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_activity">
    <vt:lpwstr>{"FileActivityType":"30","FileActivityTimeStamp":"2026-02-17T00:10:24.347Z","FileActivityUsersOnPage":[{"DisplayName":"Sue Sharpe","Id":"s.sharpe@deakin.edu.au"}],"FileActivityNavigationId":null}</vt:lpwstr>
  </property>
</Properties>
</file>