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20" r:id="rId4"/>
  </p:sldMasterIdLst>
  <p:notesMasterIdLst>
    <p:notesMasterId r:id="rId24"/>
  </p:notesMasterIdLst>
  <p:sldIdLst>
    <p:sldId id="304" r:id="rId5"/>
    <p:sldId id="330" r:id="rId6"/>
    <p:sldId id="306" r:id="rId7"/>
    <p:sldId id="317" r:id="rId8"/>
    <p:sldId id="307" r:id="rId9"/>
    <p:sldId id="308" r:id="rId10"/>
    <p:sldId id="328" r:id="rId11"/>
    <p:sldId id="318" r:id="rId12"/>
    <p:sldId id="309" r:id="rId13"/>
    <p:sldId id="331" r:id="rId14"/>
    <p:sldId id="319" r:id="rId15"/>
    <p:sldId id="313" r:id="rId16"/>
    <p:sldId id="314" r:id="rId17"/>
    <p:sldId id="315" r:id="rId18"/>
    <p:sldId id="323" r:id="rId19"/>
    <p:sldId id="326" r:id="rId20"/>
    <p:sldId id="320" r:id="rId21"/>
    <p:sldId id="325" r:id="rId22"/>
    <p:sldId id="322" r:id="rId23"/>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9" name="Author" initials="A" lastIdx="0" clrIdx="8"/>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54"/>
    <a:srgbClr val="008264"/>
    <a:srgbClr val="E61E2A"/>
    <a:srgbClr val="B3B3F0"/>
    <a:srgbClr val="EAECE8"/>
    <a:srgbClr val="E6E6EE"/>
    <a:srgbClr val="8080AA"/>
    <a:srgbClr val="B3B3CC"/>
    <a:srgbClr val="F1F2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74A64D-329A-424C-8367-612F585F482E}" v="36" dt="2026-08-04T02:49:50.3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1371" autoAdjust="0"/>
  </p:normalViewPr>
  <p:slideViewPr>
    <p:cSldViewPr snapToGrid="0">
      <p:cViewPr varScale="1">
        <p:scale>
          <a:sx n="98" d="100"/>
          <a:sy n="98" d="100"/>
        </p:scale>
        <p:origin x="84" y="522"/>
      </p:cViewPr>
      <p:guideLst/>
    </p:cSldViewPr>
  </p:slideViewPr>
  <p:outlineViewPr>
    <p:cViewPr>
      <p:scale>
        <a:sx n="33" d="100"/>
        <a:sy n="33" d="100"/>
      </p:scale>
      <p:origin x="0" y="-10182"/>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mod">
      <pc:chgData name="Kylie Geard" userId="b930dff3-5db0-4b18-9d4c-f929b90677dc" providerId="ADAL" clId="{038610CA-6CAC-4665-9047-4DC39D1E2447}" dt="2026-08-04T02:42:19.101" v="0"/>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69C4A591-A458-4822-BC04-83B10B194356}" type="datetimeFigureOut">
              <a:rPr lang="en" smtClean="0"/>
              <a:pPr/>
              <a:t>8/4/2026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0A03F2E6-9F51-4289-953D-B2EF8579062F}" type="slidenum">
              <a:rPr lang="en" smtClean="0"/>
              <a:pPr/>
              <a:t>‹#›</a:t>
            </a:fld>
            <a:endParaRPr lang="en-US"/>
          </a:p>
        </p:txBody>
      </p:sp>
    </p:spTree>
    <p:extLst>
      <p:ext uri="{BB962C8B-B14F-4D97-AF65-F5344CB8AC3E}">
        <p14:creationId xmlns:p14="http://schemas.microsoft.com/office/powerpoint/2010/main" val="2838393133"/>
      </p:ext>
    </p:extLst>
  </p:cSld>
  <p:clrMap bg1="lt1" tx1="dk1" bg2="lt2" tx2="dk2" accent1="accent1" accent2="accent2" accent3="accent3" accent4="accent4" accent5="accent5" accent6="accent6" hlink="hlink" folHlink="folHlink"/>
  <p:notesStyle>
    <a:lvl1pPr marL="0" algn="l" defTabSz="685800" rtl="0" eaLnBrk="1" latinLnBrk="0" hangingPunct="1">
      <a:defRPr sz="900" b="0" i="0" kern="1200">
        <a:solidFill>
          <a:schemeClr val="tx1"/>
        </a:solidFill>
        <a:latin typeface="Arial" panose="020B0604020202020204" pitchFamily="34" charset="0"/>
        <a:ea typeface="+mn-ea"/>
        <a:cs typeface="+mn-cs"/>
      </a:defRPr>
    </a:lvl1pPr>
    <a:lvl2pPr marL="342900" algn="l" defTabSz="685800" rtl="0" eaLnBrk="1" latinLnBrk="0" hangingPunct="1">
      <a:defRPr sz="900" b="0" i="0" kern="1200">
        <a:solidFill>
          <a:schemeClr val="tx1"/>
        </a:solidFill>
        <a:latin typeface="Arial" panose="020B0604020202020204" pitchFamily="34" charset="0"/>
        <a:ea typeface="+mn-ea"/>
        <a:cs typeface="+mn-cs"/>
      </a:defRPr>
    </a:lvl2pPr>
    <a:lvl3pPr marL="685800" algn="l" defTabSz="685800" rtl="0" eaLnBrk="1" latinLnBrk="0" hangingPunct="1">
      <a:defRPr sz="900" b="0" i="0" kern="1200">
        <a:solidFill>
          <a:schemeClr val="tx1"/>
        </a:solidFill>
        <a:latin typeface="Arial" panose="020B0604020202020204" pitchFamily="34" charset="0"/>
        <a:ea typeface="+mn-ea"/>
        <a:cs typeface="+mn-cs"/>
      </a:defRPr>
    </a:lvl3pPr>
    <a:lvl4pPr marL="1028700" algn="l" defTabSz="685800" rtl="0" eaLnBrk="1" latinLnBrk="0" hangingPunct="1">
      <a:defRPr sz="900" b="0" i="0" kern="1200">
        <a:solidFill>
          <a:schemeClr val="tx1"/>
        </a:solidFill>
        <a:latin typeface="Arial" panose="020B0604020202020204" pitchFamily="34" charset="0"/>
        <a:ea typeface="+mn-ea"/>
        <a:cs typeface="+mn-cs"/>
      </a:defRPr>
    </a:lvl4pPr>
    <a:lvl5pPr marL="1371600" algn="l" defTabSz="685800" rtl="0" eaLnBrk="1" latinLnBrk="0" hangingPunct="1">
      <a:defRPr sz="900" b="0" i="0" kern="1200">
        <a:solidFill>
          <a:schemeClr val="tx1"/>
        </a:solidFill>
        <a:latin typeface="Arial" panose="020B0604020202020204" pitchFamily="34"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A03F2E6-9F51-4289-953D-B2EF8579062F}" type="slidenum">
              <a:rPr lang="en" smtClean="0"/>
              <a:pPr/>
              <a:t>1</a:t>
            </a:fld>
            <a:endParaRPr lang="en-US" dirty="0"/>
          </a:p>
        </p:txBody>
      </p:sp>
    </p:spTree>
    <p:extLst>
      <p:ext uri="{BB962C8B-B14F-4D97-AF65-F5344CB8AC3E}">
        <p14:creationId xmlns:p14="http://schemas.microsoft.com/office/powerpoint/2010/main" val="1209067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03F2E6-9F51-4289-953D-B2EF8579062F}" type="slidenum">
              <a:rPr lang="en" smtClean="0"/>
              <a:pPr/>
              <a:t>2</a:t>
            </a:fld>
            <a:endParaRPr lang="en-US"/>
          </a:p>
        </p:txBody>
      </p:sp>
    </p:spTree>
    <p:extLst>
      <p:ext uri="{BB962C8B-B14F-4D97-AF65-F5344CB8AC3E}">
        <p14:creationId xmlns:p14="http://schemas.microsoft.com/office/powerpoint/2010/main" val="840501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A03F2E6-9F51-4289-953D-B2EF8579062F}" type="slidenum">
              <a:rPr lang="en" smtClean="0"/>
              <a:pPr/>
              <a:t>3</a:t>
            </a:fld>
            <a:endParaRPr lang="en-US"/>
          </a:p>
        </p:txBody>
      </p:sp>
    </p:spTree>
    <p:extLst>
      <p:ext uri="{BB962C8B-B14F-4D97-AF65-F5344CB8AC3E}">
        <p14:creationId xmlns:p14="http://schemas.microsoft.com/office/powerpoint/2010/main" val="2618088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A03F2E6-9F51-4289-953D-B2EF8579062F}" type="slidenum">
              <a:rPr lang="en" smtClean="0"/>
              <a:pPr/>
              <a:t>4</a:t>
            </a:fld>
            <a:endParaRPr lang="en-US"/>
          </a:p>
        </p:txBody>
      </p:sp>
    </p:spTree>
    <p:extLst>
      <p:ext uri="{BB962C8B-B14F-4D97-AF65-F5344CB8AC3E}">
        <p14:creationId xmlns:p14="http://schemas.microsoft.com/office/powerpoint/2010/main" val="2347280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03F2E6-9F51-4289-953D-B2EF8579062F}" type="slidenum">
              <a:rPr lang="en" smtClean="0"/>
              <a:pPr/>
              <a:t>5</a:t>
            </a:fld>
            <a:endParaRPr lang="en-US"/>
          </a:p>
        </p:txBody>
      </p:sp>
    </p:spTree>
    <p:extLst>
      <p:ext uri="{BB962C8B-B14F-4D97-AF65-F5344CB8AC3E}">
        <p14:creationId xmlns:p14="http://schemas.microsoft.com/office/powerpoint/2010/main" val="1246705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A03F2E6-9F51-4289-953D-B2EF8579062F}" type="slidenum">
              <a:rPr lang="en" smtClean="0"/>
              <a:pPr/>
              <a:t>6</a:t>
            </a:fld>
            <a:endParaRPr lang="en-US"/>
          </a:p>
        </p:txBody>
      </p:sp>
    </p:spTree>
    <p:extLst>
      <p:ext uri="{BB962C8B-B14F-4D97-AF65-F5344CB8AC3E}">
        <p14:creationId xmlns:p14="http://schemas.microsoft.com/office/powerpoint/2010/main" val="3437828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A03F2E6-9F51-4289-953D-B2EF8579062F}" type="slidenum">
              <a:rPr lang="en" smtClean="0"/>
              <a:pPr/>
              <a:t>7</a:t>
            </a:fld>
            <a:endParaRPr lang="en-US"/>
          </a:p>
        </p:txBody>
      </p:sp>
    </p:spTree>
    <p:extLst>
      <p:ext uri="{BB962C8B-B14F-4D97-AF65-F5344CB8AC3E}">
        <p14:creationId xmlns:p14="http://schemas.microsoft.com/office/powerpoint/2010/main" val="271077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8</a:t>
            </a:fld>
            <a:endParaRPr lang="en-US"/>
          </a:p>
        </p:txBody>
      </p:sp>
    </p:spTree>
    <p:extLst>
      <p:ext uri="{BB962C8B-B14F-4D97-AF65-F5344CB8AC3E}">
        <p14:creationId xmlns:p14="http://schemas.microsoft.com/office/powerpoint/2010/main" val="1376522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A03F2E6-9F51-4289-953D-B2EF8579062F}" type="slidenum">
              <a:rPr lang="en" smtClean="0"/>
              <a:pPr/>
              <a:t>9</a:t>
            </a:fld>
            <a:endParaRPr lang="en-US"/>
          </a:p>
        </p:txBody>
      </p:sp>
    </p:spTree>
    <p:extLst>
      <p:ext uri="{BB962C8B-B14F-4D97-AF65-F5344CB8AC3E}">
        <p14:creationId xmlns:p14="http://schemas.microsoft.com/office/powerpoint/2010/main" val="79200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A03F2E6-9F51-4289-953D-B2EF8579062F}" type="slidenum">
              <a:rPr lang="en" smtClean="0"/>
              <a:pPr/>
              <a:t>10</a:t>
            </a:fld>
            <a:endParaRPr lang="en-US"/>
          </a:p>
        </p:txBody>
      </p:sp>
    </p:spTree>
    <p:extLst>
      <p:ext uri="{BB962C8B-B14F-4D97-AF65-F5344CB8AC3E}">
        <p14:creationId xmlns:p14="http://schemas.microsoft.com/office/powerpoint/2010/main" val="3591385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B505B-DEF4-AC0B-75BA-67BD2FFAB1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82CDC-043F-3203-BF3A-43726E6B814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53B5067-DBF3-B764-FDE7-676D0DF19B6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136D878E-D02A-9C3F-003F-F67B26782D6F}"/>
              </a:ext>
            </a:extLst>
          </p:cNvPr>
          <p:cNvSpPr>
            <a:spLocks noGrp="1"/>
          </p:cNvSpPr>
          <p:nvPr>
            <p:ph type="sldNum" sz="quarter" idx="5"/>
          </p:nvPr>
        </p:nvSpPr>
        <p:spPr/>
        <p:txBody>
          <a:bodyPr/>
          <a:lstStyle/>
          <a:p>
            <a:fld id="{0A03F2E6-9F51-4289-953D-B2EF8579062F}" type="slidenum">
              <a:rPr lang="en" smtClean="0"/>
              <a:pPr/>
              <a:t>11</a:t>
            </a:fld>
            <a:endParaRPr lang="en-US"/>
          </a:p>
        </p:txBody>
      </p:sp>
    </p:spTree>
    <p:extLst>
      <p:ext uri="{BB962C8B-B14F-4D97-AF65-F5344CB8AC3E}">
        <p14:creationId xmlns:p14="http://schemas.microsoft.com/office/powerpoint/2010/main" val="3513737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0A03F2E6-9F51-4289-953D-B2EF8579062F}" type="slidenum">
              <a:rPr lang="en" smtClean="0"/>
              <a:pPr/>
              <a:t>12</a:t>
            </a:fld>
            <a:endParaRPr lang="en-US"/>
          </a:p>
        </p:txBody>
      </p:sp>
    </p:spTree>
    <p:extLst>
      <p:ext uri="{BB962C8B-B14F-4D97-AF65-F5344CB8AC3E}">
        <p14:creationId xmlns:p14="http://schemas.microsoft.com/office/powerpoint/2010/main" val="24200537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03F2E6-9F51-4289-953D-B2EF8579062F}" type="slidenum">
              <a:rPr lang="en" smtClean="0"/>
              <a:pPr/>
              <a:t>13</a:t>
            </a:fld>
            <a:endParaRPr lang="en-US"/>
          </a:p>
        </p:txBody>
      </p:sp>
    </p:spTree>
    <p:extLst>
      <p:ext uri="{BB962C8B-B14F-4D97-AF65-F5344CB8AC3E}">
        <p14:creationId xmlns:p14="http://schemas.microsoft.com/office/powerpoint/2010/main" val="3179645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03F2E6-9F51-4289-953D-B2EF8579062F}" type="slidenum">
              <a:rPr lang="en" smtClean="0"/>
              <a:pPr/>
              <a:t>14</a:t>
            </a:fld>
            <a:endParaRPr lang="en-US"/>
          </a:p>
        </p:txBody>
      </p:sp>
    </p:spTree>
    <p:extLst>
      <p:ext uri="{BB962C8B-B14F-4D97-AF65-F5344CB8AC3E}">
        <p14:creationId xmlns:p14="http://schemas.microsoft.com/office/powerpoint/2010/main" val="11208193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201E8-71F7-2EFA-AEFF-CD1B92024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4358F4-90B3-1148-76FA-13C76C6936DA}"/>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C4719839-1228-4A0A-1291-CB5849273837}"/>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8551197B-0F72-A99E-DED7-59B0E80A9C7F}"/>
              </a:ext>
            </a:extLst>
          </p:cNvPr>
          <p:cNvSpPr>
            <a:spLocks noGrp="1"/>
          </p:cNvSpPr>
          <p:nvPr>
            <p:ph type="sldNum" sz="quarter" idx="5"/>
          </p:nvPr>
        </p:nvSpPr>
        <p:spPr/>
        <p:txBody>
          <a:bodyPr/>
          <a:lstStyle/>
          <a:p>
            <a:fld id="{0A03F2E6-9F51-4289-953D-B2EF8579062F}" type="slidenum">
              <a:rPr lang="en" smtClean="0"/>
              <a:pPr/>
              <a:t>15</a:t>
            </a:fld>
            <a:endParaRPr lang="en-US"/>
          </a:p>
        </p:txBody>
      </p:sp>
    </p:spTree>
    <p:extLst>
      <p:ext uri="{BB962C8B-B14F-4D97-AF65-F5344CB8AC3E}">
        <p14:creationId xmlns:p14="http://schemas.microsoft.com/office/powerpoint/2010/main" val="4067117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B4702-82A8-4E8A-8E73-294ED0771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2E5113-F3F3-738C-28E6-4A4EC020D607}"/>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4793EB3E-8C52-6DF7-54D5-9E53DD7BFE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88F799-B1F2-2330-0E15-FB2D7E1C35E5}"/>
              </a:ext>
            </a:extLst>
          </p:cNvPr>
          <p:cNvSpPr>
            <a:spLocks noGrp="1"/>
          </p:cNvSpPr>
          <p:nvPr>
            <p:ph type="sldNum" sz="quarter" idx="5"/>
          </p:nvPr>
        </p:nvSpPr>
        <p:spPr/>
        <p:txBody>
          <a:bodyPr/>
          <a:lstStyle/>
          <a:p>
            <a:fld id="{0A03F2E6-9F51-4289-953D-B2EF8579062F}" type="slidenum">
              <a:rPr lang="en" smtClean="0"/>
              <a:pPr/>
              <a:t>16</a:t>
            </a:fld>
            <a:endParaRPr lang="en-US"/>
          </a:p>
        </p:txBody>
      </p:sp>
    </p:spTree>
    <p:extLst>
      <p:ext uri="{BB962C8B-B14F-4D97-AF65-F5344CB8AC3E}">
        <p14:creationId xmlns:p14="http://schemas.microsoft.com/office/powerpoint/2010/main" val="3400020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55278-E229-71FF-CF51-E2363FBD0C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E1A912-E712-C785-7226-158A0B2C655C}"/>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B4D041F8-454C-1B2A-1BCC-403A22E7A7B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B78EE93B-652C-E5D2-34B8-132E386FD93A}"/>
              </a:ext>
            </a:extLst>
          </p:cNvPr>
          <p:cNvSpPr>
            <a:spLocks noGrp="1"/>
          </p:cNvSpPr>
          <p:nvPr>
            <p:ph type="sldNum" sz="quarter" idx="5"/>
          </p:nvPr>
        </p:nvSpPr>
        <p:spPr/>
        <p:txBody>
          <a:bodyPr/>
          <a:lstStyle/>
          <a:p>
            <a:fld id="{0A03F2E6-9F51-4289-953D-B2EF8579062F}" type="slidenum">
              <a:rPr lang="en" smtClean="0"/>
              <a:pPr/>
              <a:t>17</a:t>
            </a:fld>
            <a:endParaRPr lang="en-US"/>
          </a:p>
        </p:txBody>
      </p:sp>
    </p:spTree>
    <p:extLst>
      <p:ext uri="{BB962C8B-B14F-4D97-AF65-F5344CB8AC3E}">
        <p14:creationId xmlns:p14="http://schemas.microsoft.com/office/powerpoint/2010/main" val="40061687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8D071-DD19-6FC2-A617-2256528BB6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94E5DE-CA23-9984-94D7-9438CEF8E270}"/>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8298A83E-AABE-6AFF-B867-3B3C099DE4D4}"/>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F422A40F-394E-752C-BB73-D5D89F98F92B}"/>
              </a:ext>
            </a:extLst>
          </p:cNvPr>
          <p:cNvSpPr>
            <a:spLocks noGrp="1"/>
          </p:cNvSpPr>
          <p:nvPr>
            <p:ph type="sldNum" sz="quarter" idx="5"/>
          </p:nvPr>
        </p:nvSpPr>
        <p:spPr/>
        <p:txBody>
          <a:bodyPr/>
          <a:lstStyle/>
          <a:p>
            <a:fld id="{0A03F2E6-9F51-4289-953D-B2EF8579062F}" type="slidenum">
              <a:rPr lang="en" smtClean="0"/>
              <a:pPr/>
              <a:t>18</a:t>
            </a:fld>
            <a:endParaRPr lang="en-US"/>
          </a:p>
        </p:txBody>
      </p:sp>
    </p:spTree>
    <p:extLst>
      <p:ext uri="{BB962C8B-B14F-4D97-AF65-F5344CB8AC3E}">
        <p14:creationId xmlns:p14="http://schemas.microsoft.com/office/powerpoint/2010/main" val="2340624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A03F2E6-9F51-4289-953D-B2EF8579062F}" type="slidenum">
              <a:rPr lang="en" smtClean="0"/>
              <a:pPr/>
              <a:t>19</a:t>
            </a:fld>
            <a:endParaRPr lang="en-US"/>
          </a:p>
        </p:txBody>
      </p:sp>
    </p:spTree>
    <p:extLst>
      <p:ext uri="{BB962C8B-B14F-4D97-AF65-F5344CB8AC3E}">
        <p14:creationId xmlns:p14="http://schemas.microsoft.com/office/powerpoint/2010/main" val="13135457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option 1_text onl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F2C3B5-0EEE-7745-A7B9-592D5689F935}"/>
              </a:ext>
            </a:extLst>
          </p:cNvPr>
          <p:cNvSpPr/>
          <p:nvPr userDrawn="1"/>
        </p:nvSpPr>
        <p:spPr>
          <a:xfrm>
            <a:off x="0" y="0"/>
            <a:ext cx="9144000" cy="5143500"/>
          </a:xfrm>
          <a:prstGeom prst="rect">
            <a:avLst/>
          </a:prstGeom>
          <a:solidFill>
            <a:srgbClr val="000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p:cNvSpPr>
            <a:spLocks noGrp="1"/>
          </p:cNvSpPr>
          <p:nvPr>
            <p:ph type="ctrTitle" hasCustomPrompt="1"/>
          </p:nvPr>
        </p:nvSpPr>
        <p:spPr>
          <a:xfrm>
            <a:off x="172557" y="230189"/>
            <a:ext cx="8430423" cy="1313530"/>
          </a:xfrm>
        </p:spPr>
        <p:txBody>
          <a:bodyPr anchor="t" anchorCtr="0"/>
          <a:lstStyle>
            <a:lvl1pPr algn="l">
              <a:lnSpc>
                <a:spcPct val="85000"/>
              </a:lnSpc>
              <a:defRPr sz="5400">
                <a:solidFill>
                  <a:schemeClr val="accent2"/>
                </a:solidFill>
              </a:defRPr>
            </a:lvl1pPr>
          </a:lstStyle>
          <a:p>
            <a:r>
              <a:rPr lang="en-GB" noProof="0"/>
              <a:t>Click to edit Project title</a:t>
            </a:r>
          </a:p>
        </p:txBody>
      </p:sp>
      <p:sp>
        <p:nvSpPr>
          <p:cNvPr id="3" name="Subtitle 2"/>
          <p:cNvSpPr>
            <a:spLocks noGrp="1"/>
          </p:cNvSpPr>
          <p:nvPr>
            <p:ph type="subTitle" idx="1" hasCustomPrompt="1"/>
          </p:nvPr>
        </p:nvSpPr>
        <p:spPr>
          <a:xfrm>
            <a:off x="172557" y="1644045"/>
            <a:ext cx="8430423" cy="1056952"/>
          </a:xfrm>
        </p:spPr>
        <p:txBody>
          <a:bodyPr anchor="t" anchorCtr="0"/>
          <a:lstStyle>
            <a:lvl1pPr marL="0" indent="0" algn="l">
              <a:buNone/>
              <a:defRPr sz="2700" b="1">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Subhead</a:t>
            </a:r>
          </a:p>
        </p:txBody>
      </p:sp>
      <p:sp>
        <p:nvSpPr>
          <p:cNvPr id="7" name="TextBox 6">
            <a:extLst>
              <a:ext uri="{FF2B5EF4-FFF2-40B4-BE49-F238E27FC236}">
                <a16:creationId xmlns:a16="http://schemas.microsoft.com/office/drawing/2014/main" id="{AAD35544-392A-4E4D-A137-14755080D317}"/>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bg1"/>
                </a:solidFill>
                <a:effectLst/>
                <a:latin typeface="+mn-lt"/>
                <a:ea typeface="+mn-ea"/>
                <a:cs typeface="+mn-cs"/>
              </a:rPr>
              <a:t>CRICOS provider number: 00122A | RTO Code: 3046</a:t>
            </a:r>
          </a:p>
        </p:txBody>
      </p:sp>
      <p:pic>
        <p:nvPicPr>
          <p:cNvPr id="9" name="Picture 8" descr="A black background with white text&#10;&#10;AI-generated content may be incorrect.">
            <a:extLst>
              <a:ext uri="{FF2B5EF4-FFF2-40B4-BE49-F238E27FC236}">
                <a16:creationId xmlns:a16="http://schemas.microsoft.com/office/drawing/2014/main" id="{7A427ED0-C848-5943-E6E3-F3ACFAEFDE0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1273" y="4386221"/>
            <a:ext cx="2534577" cy="743736"/>
          </a:xfrm>
          <a:prstGeom prst="rect">
            <a:avLst/>
          </a:prstGeom>
        </p:spPr>
      </p:pic>
    </p:spTree>
    <p:extLst>
      <p:ext uri="{BB962C8B-B14F-4D97-AF65-F5344CB8AC3E}">
        <p14:creationId xmlns:p14="http://schemas.microsoft.com/office/powerpoint/2010/main" val="1167502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option 2_text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9696229-ED0C-CF40-A716-1482E7A51AF3}"/>
              </a:ext>
            </a:extLst>
          </p:cNvPr>
          <p:cNvSpPr/>
          <p:nvPr userDrawn="1"/>
        </p:nvSpPr>
        <p:spPr>
          <a:xfrm>
            <a:off x="0" y="0"/>
            <a:ext cx="9144000"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2" name="Title 1"/>
          <p:cNvSpPr>
            <a:spLocks noGrp="1"/>
          </p:cNvSpPr>
          <p:nvPr>
            <p:ph type="ctrTitle" hasCustomPrompt="1"/>
          </p:nvPr>
        </p:nvSpPr>
        <p:spPr>
          <a:xfrm>
            <a:off x="172557" y="230189"/>
            <a:ext cx="8066438" cy="1413857"/>
          </a:xfrm>
        </p:spPr>
        <p:txBody>
          <a:bodyPr anchor="t" anchorCtr="0"/>
          <a:lstStyle>
            <a:lvl1pPr algn="l">
              <a:lnSpc>
                <a:spcPct val="85000"/>
              </a:lnSpc>
              <a:defRPr sz="5400">
                <a:solidFill>
                  <a:schemeClr val="bg1"/>
                </a:solidFill>
              </a:defRPr>
            </a:lvl1pPr>
          </a:lstStyle>
          <a:p>
            <a:r>
              <a:rPr lang="en-GB"/>
              <a:t>Click to edit Project title</a:t>
            </a:r>
            <a:endParaRPr lang="en-US"/>
          </a:p>
        </p:txBody>
      </p:sp>
      <p:sp>
        <p:nvSpPr>
          <p:cNvPr id="3" name="Subtitle 2"/>
          <p:cNvSpPr>
            <a:spLocks noGrp="1"/>
          </p:cNvSpPr>
          <p:nvPr>
            <p:ph type="subTitle" idx="1" hasCustomPrompt="1"/>
          </p:nvPr>
        </p:nvSpPr>
        <p:spPr>
          <a:xfrm>
            <a:off x="172557" y="1644045"/>
            <a:ext cx="8066438" cy="1056952"/>
          </a:xfrm>
        </p:spPr>
        <p:txBody>
          <a:bodyPr anchor="t" anchorCtr="0"/>
          <a:lstStyle>
            <a:lvl1pPr marL="0" indent="0" algn="l">
              <a:buNone/>
              <a:defRPr sz="2700" b="1">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Subhead</a:t>
            </a:r>
          </a:p>
        </p:txBody>
      </p:sp>
      <p:sp>
        <p:nvSpPr>
          <p:cNvPr id="8" name="TextBox 7">
            <a:extLst>
              <a:ext uri="{FF2B5EF4-FFF2-40B4-BE49-F238E27FC236}">
                <a16:creationId xmlns:a16="http://schemas.microsoft.com/office/drawing/2014/main" id="{A994BFB8-5006-854E-A03B-65D75E3FA688}"/>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bg1"/>
                </a:solidFill>
                <a:effectLst/>
                <a:latin typeface="+mn-lt"/>
                <a:ea typeface="+mn-ea"/>
                <a:cs typeface="+mn-cs"/>
              </a:rPr>
              <a:t>CRICOS provider number: 00122A | RTO Code: 3046</a:t>
            </a:r>
          </a:p>
        </p:txBody>
      </p:sp>
      <p:pic>
        <p:nvPicPr>
          <p:cNvPr id="4" name="Picture 3">
            <a:extLst>
              <a:ext uri="{FF2B5EF4-FFF2-40B4-BE49-F238E27FC236}">
                <a16:creationId xmlns:a16="http://schemas.microsoft.com/office/drawing/2014/main" id="{17C85162-60F6-B4E5-9FB5-792BBD29D45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1274" y="4386221"/>
            <a:ext cx="2534574" cy="743736"/>
          </a:xfrm>
          <a:prstGeom prst="rect">
            <a:avLst/>
          </a:prstGeom>
        </p:spPr>
      </p:pic>
    </p:spTree>
    <p:extLst>
      <p:ext uri="{BB962C8B-B14F-4D97-AF65-F5344CB8AC3E}">
        <p14:creationId xmlns:p14="http://schemas.microsoft.com/office/powerpoint/2010/main" val="3283297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option 3_with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1F2C3B5-0EEE-7745-A7B9-592D5689F935}"/>
              </a:ext>
            </a:extLst>
          </p:cNvPr>
          <p:cNvSpPr/>
          <p:nvPr userDrawn="1"/>
        </p:nvSpPr>
        <p:spPr>
          <a:xfrm>
            <a:off x="0" y="0"/>
            <a:ext cx="4870938" cy="5143500"/>
          </a:xfrm>
          <a:prstGeom prst="rect">
            <a:avLst/>
          </a:prstGeom>
          <a:solidFill>
            <a:srgbClr val="000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3" name="Subtitle 2"/>
          <p:cNvSpPr>
            <a:spLocks noGrp="1"/>
          </p:cNvSpPr>
          <p:nvPr>
            <p:ph type="subTitle" idx="1" hasCustomPrompt="1"/>
          </p:nvPr>
        </p:nvSpPr>
        <p:spPr>
          <a:xfrm>
            <a:off x="172557" y="1644045"/>
            <a:ext cx="4399443" cy="1310171"/>
          </a:xfrm>
        </p:spPr>
        <p:txBody>
          <a:bodyPr anchor="t" anchorCtr="0"/>
          <a:lstStyle>
            <a:lvl1pPr marL="0" indent="0" algn="l">
              <a:buNone/>
              <a:defRPr sz="2100" b="1">
                <a:solidFill>
                  <a:schemeClr val="bg1"/>
                </a:solidFill>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Subhead</a:t>
            </a:r>
          </a:p>
        </p:txBody>
      </p:sp>
      <p:sp>
        <p:nvSpPr>
          <p:cNvPr id="9" name="Text Placeholder 3">
            <a:extLst>
              <a:ext uri="{FF2B5EF4-FFF2-40B4-BE49-F238E27FC236}">
                <a16:creationId xmlns:a16="http://schemas.microsoft.com/office/drawing/2014/main" id="{891D0F7C-79A1-4847-8A60-AC7E92D3F8DC}"/>
              </a:ext>
            </a:extLst>
          </p:cNvPr>
          <p:cNvSpPr>
            <a:spLocks noGrp="1"/>
          </p:cNvSpPr>
          <p:nvPr>
            <p:ph type="body" sz="quarter" idx="11" hasCustomPrompt="1"/>
          </p:nvPr>
        </p:nvSpPr>
        <p:spPr>
          <a:xfrm>
            <a:off x="219075" y="702279"/>
            <a:ext cx="4352925" cy="429816"/>
          </a:xfrm>
          <a:solidFill>
            <a:schemeClr val="accent2"/>
          </a:solidFill>
        </p:spPr>
        <p:txBody>
          <a:bodyPr/>
          <a:lstStyle>
            <a:lvl1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1pPr>
            <a:lvl2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2pPr>
            <a:lvl3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3pPr>
            <a:lvl4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4pPr>
            <a:lvl5pPr marL="0" indent="0" algn="l" defTabSz="685783" rtl="0" eaLnBrk="1" latinLnBrk="0" hangingPunct="1">
              <a:lnSpc>
                <a:spcPct val="90000"/>
              </a:lnSpc>
              <a:spcBef>
                <a:spcPct val="0"/>
              </a:spcBef>
              <a:spcAft>
                <a:spcPts val="500"/>
              </a:spcAft>
              <a:buFont typeface="Arial" panose="020B0604020202020204" pitchFamily="34" charset="0"/>
              <a:buNone/>
              <a:defRPr lang="en-US" sz="2700" b="1" kern="1200" baseline="0" dirty="0">
                <a:solidFill>
                  <a:schemeClr val="bg1"/>
                </a:solidFill>
                <a:latin typeface="+mj-lt"/>
                <a:ea typeface="+mj-ea"/>
                <a:cs typeface="+mj-cs"/>
              </a:defRPr>
            </a:lvl5pPr>
          </a:lstStyle>
          <a:p>
            <a:pPr lvl="0"/>
            <a:r>
              <a:rPr lang="en-GB"/>
              <a:t>Project title</a:t>
            </a:r>
            <a:endParaRPr lang="en-US"/>
          </a:p>
        </p:txBody>
      </p:sp>
      <p:sp>
        <p:nvSpPr>
          <p:cNvPr id="11" name="Text Placeholder 3">
            <a:extLst>
              <a:ext uri="{FF2B5EF4-FFF2-40B4-BE49-F238E27FC236}">
                <a16:creationId xmlns:a16="http://schemas.microsoft.com/office/drawing/2014/main" id="{E32C4CC1-402A-1C44-ABC7-0CA4A95DA3D9}"/>
              </a:ext>
            </a:extLst>
          </p:cNvPr>
          <p:cNvSpPr>
            <a:spLocks noGrp="1"/>
          </p:cNvSpPr>
          <p:nvPr>
            <p:ph type="body" sz="quarter" idx="12"/>
          </p:nvPr>
        </p:nvSpPr>
        <p:spPr>
          <a:xfrm>
            <a:off x="219076" y="214082"/>
            <a:ext cx="4352925" cy="429816"/>
          </a:xfrm>
          <a:solidFill>
            <a:schemeClr val="accent2"/>
          </a:solidFill>
        </p:spPr>
        <p:txBody>
          <a:bodyPr/>
          <a:lstStyle>
            <a:lvl1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1pPr>
            <a:lvl2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2pPr>
            <a:lvl3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3pPr>
            <a:lvl4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4pPr>
            <a:lvl5pPr marL="0" indent="0" algn="l" defTabSz="685783" rtl="0" eaLnBrk="1" latinLnBrk="0" hangingPunct="1">
              <a:lnSpc>
                <a:spcPct val="90000"/>
              </a:lnSpc>
              <a:spcBef>
                <a:spcPct val="0"/>
              </a:spcBef>
              <a:spcAft>
                <a:spcPts val="500"/>
              </a:spcAft>
              <a:buFont typeface="Arial" panose="020B0604020202020204" pitchFamily="34" charset="0"/>
              <a:buNone/>
              <a:defRPr lang="en-US" sz="2700" b="1" kern="1200" baseline="0" dirty="0">
                <a:solidFill>
                  <a:schemeClr val="bg1"/>
                </a:solidFill>
                <a:latin typeface="+mj-lt"/>
                <a:ea typeface="+mj-ea"/>
                <a:cs typeface="+mj-cs"/>
              </a:defRPr>
            </a:lvl5pPr>
          </a:lstStyle>
          <a:p>
            <a:pPr lvl="0"/>
            <a:r>
              <a:rPr lang="en-US"/>
              <a:t>Click to edit Master text styles</a:t>
            </a:r>
          </a:p>
        </p:txBody>
      </p:sp>
      <p:sp>
        <p:nvSpPr>
          <p:cNvPr id="12" name="Picture Placeholder 9">
            <a:extLst>
              <a:ext uri="{FF2B5EF4-FFF2-40B4-BE49-F238E27FC236}">
                <a16:creationId xmlns:a16="http://schemas.microsoft.com/office/drawing/2014/main" id="{D42EB612-735B-1B46-A9E2-EC6C65F3D6C7}"/>
              </a:ext>
            </a:extLst>
          </p:cNvPr>
          <p:cNvSpPr>
            <a:spLocks noGrp="1"/>
          </p:cNvSpPr>
          <p:nvPr>
            <p:ph type="pic" sz="quarter" idx="10" hasCustomPrompt="1"/>
          </p:nvPr>
        </p:nvSpPr>
        <p:spPr>
          <a:xfrm>
            <a:off x="4870939" y="0"/>
            <a:ext cx="4273061" cy="5143500"/>
          </a:xfrm>
        </p:spPr>
        <p:txBody>
          <a:bodyPr anchor="ctr"/>
          <a:lstStyle>
            <a:lvl1pPr algn="ctr">
              <a:defRPr/>
            </a:lvl1pPr>
          </a:lstStyle>
          <a:p>
            <a:r>
              <a:rPr lang="en-US"/>
              <a:t>Click to insert image</a:t>
            </a:r>
          </a:p>
        </p:txBody>
      </p:sp>
      <p:sp>
        <p:nvSpPr>
          <p:cNvPr id="14" name="TextBox 13">
            <a:extLst>
              <a:ext uri="{FF2B5EF4-FFF2-40B4-BE49-F238E27FC236}">
                <a16:creationId xmlns:a16="http://schemas.microsoft.com/office/drawing/2014/main" id="{781F0B9D-BDB2-AE4F-8EAD-C0C1263F14C3}"/>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tx1"/>
                </a:solidFill>
                <a:effectLst/>
                <a:latin typeface="+mn-lt"/>
                <a:ea typeface="+mn-ea"/>
                <a:cs typeface="+mn-cs"/>
              </a:rPr>
              <a:t>CRICOS provider number: 00122A | RTO Code: 3046</a:t>
            </a:r>
          </a:p>
        </p:txBody>
      </p:sp>
      <p:pic>
        <p:nvPicPr>
          <p:cNvPr id="2" name="Picture 1" descr="A black background with white text&#10;&#10;AI-generated content may be incorrect.">
            <a:extLst>
              <a:ext uri="{FF2B5EF4-FFF2-40B4-BE49-F238E27FC236}">
                <a16:creationId xmlns:a16="http://schemas.microsoft.com/office/drawing/2014/main" id="{A14E4EFC-5141-92CE-A170-AB13DEB38C6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1273" y="4386221"/>
            <a:ext cx="2534577" cy="743736"/>
          </a:xfrm>
          <a:prstGeom prst="rect">
            <a:avLst/>
          </a:prstGeom>
        </p:spPr>
      </p:pic>
    </p:spTree>
    <p:extLst>
      <p:ext uri="{BB962C8B-B14F-4D97-AF65-F5344CB8AC3E}">
        <p14:creationId xmlns:p14="http://schemas.microsoft.com/office/powerpoint/2010/main" val="2043292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_option 4_with image">
    <p:spTree>
      <p:nvGrpSpPr>
        <p:cNvPr id="1" name=""/>
        <p:cNvGrpSpPr/>
        <p:nvPr/>
      </p:nvGrpSpPr>
      <p:grpSpPr>
        <a:xfrm>
          <a:off x="0" y="0"/>
          <a:ext cx="0" cy="0"/>
          <a:chOff x="0" y="0"/>
          <a:chExt cx="0" cy="0"/>
        </a:xfrm>
      </p:grpSpPr>
      <p:sp>
        <p:nvSpPr>
          <p:cNvPr id="7" name="Picture Placeholder 9">
            <a:extLst>
              <a:ext uri="{FF2B5EF4-FFF2-40B4-BE49-F238E27FC236}">
                <a16:creationId xmlns:a16="http://schemas.microsoft.com/office/drawing/2014/main" id="{565D2C7C-F7B8-3D4E-8FAC-30CE49EDB436}"/>
              </a:ext>
            </a:extLst>
          </p:cNvPr>
          <p:cNvSpPr>
            <a:spLocks noGrp="1"/>
          </p:cNvSpPr>
          <p:nvPr>
            <p:ph type="pic" sz="quarter" idx="10" hasCustomPrompt="1"/>
          </p:nvPr>
        </p:nvSpPr>
        <p:spPr>
          <a:xfrm>
            <a:off x="0" y="0"/>
            <a:ext cx="9144000" cy="5143500"/>
          </a:xfrm>
        </p:spPr>
        <p:txBody>
          <a:bodyPr anchor="ctr"/>
          <a:lstStyle>
            <a:lvl1pPr algn="ctr">
              <a:defRPr/>
            </a:lvl1pPr>
          </a:lstStyle>
          <a:p>
            <a:r>
              <a:rPr lang="en-US"/>
              <a:t>Insert image</a:t>
            </a:r>
          </a:p>
        </p:txBody>
      </p:sp>
      <p:sp>
        <p:nvSpPr>
          <p:cNvPr id="3" name="Subtitle 2"/>
          <p:cNvSpPr>
            <a:spLocks noGrp="1"/>
          </p:cNvSpPr>
          <p:nvPr>
            <p:ph type="subTitle" idx="1"/>
          </p:nvPr>
        </p:nvSpPr>
        <p:spPr>
          <a:xfrm>
            <a:off x="219076" y="214082"/>
            <a:ext cx="4352924" cy="417504"/>
          </a:xfrm>
          <a:solidFill>
            <a:schemeClr val="accent2"/>
          </a:solidFill>
        </p:spPr>
        <p:txBody>
          <a:bodyPr wrap="square" anchor="t" anchorCtr="0"/>
          <a:lstStyle>
            <a:lvl1pPr marL="0" indent="0" algn="l" defTabSz="685783" rtl="0" eaLnBrk="1" latinLnBrk="0" hangingPunct="1">
              <a:lnSpc>
                <a:spcPct val="90000"/>
              </a:lnSpc>
              <a:spcBef>
                <a:spcPct val="0"/>
              </a:spcBef>
              <a:buNone/>
              <a:defRPr lang="en-US" sz="2700" b="1" kern="1200" baseline="0" dirty="0">
                <a:solidFill>
                  <a:schemeClr val="bg1"/>
                </a:solidFill>
                <a:latin typeface="+mj-lt"/>
                <a:ea typeface="+mj-ea"/>
                <a:cs typeface="+mj-cs"/>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Text Placeholder 3">
            <a:extLst>
              <a:ext uri="{FF2B5EF4-FFF2-40B4-BE49-F238E27FC236}">
                <a16:creationId xmlns:a16="http://schemas.microsoft.com/office/drawing/2014/main" id="{760B550C-590C-F644-9EFE-122CA7D731B7}"/>
              </a:ext>
            </a:extLst>
          </p:cNvPr>
          <p:cNvSpPr>
            <a:spLocks noGrp="1"/>
          </p:cNvSpPr>
          <p:nvPr>
            <p:ph type="body" sz="quarter" idx="11" hasCustomPrompt="1"/>
          </p:nvPr>
        </p:nvSpPr>
        <p:spPr>
          <a:xfrm>
            <a:off x="219075" y="702279"/>
            <a:ext cx="4352925" cy="429816"/>
          </a:xfrm>
          <a:solidFill>
            <a:schemeClr val="accent2"/>
          </a:solidFill>
        </p:spPr>
        <p:txBody>
          <a:bodyPr/>
          <a:lstStyle>
            <a:lvl1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1pPr>
            <a:lvl2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2pPr>
            <a:lvl3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3pPr>
            <a:lvl4pPr marL="0" indent="0" algn="l" defTabSz="685783" rtl="0" eaLnBrk="1" latinLnBrk="0" hangingPunct="1">
              <a:lnSpc>
                <a:spcPct val="90000"/>
              </a:lnSpc>
              <a:spcBef>
                <a:spcPct val="0"/>
              </a:spcBef>
              <a:spcAft>
                <a:spcPts val="500"/>
              </a:spcAft>
              <a:buFont typeface="Arial" panose="020B0604020202020204" pitchFamily="34" charset="0"/>
              <a:buNone/>
              <a:defRPr lang="en-GB" sz="2700" b="1" kern="1200" baseline="0" dirty="0" smtClean="0">
                <a:solidFill>
                  <a:schemeClr val="bg1"/>
                </a:solidFill>
                <a:latin typeface="+mj-lt"/>
                <a:ea typeface="+mj-ea"/>
                <a:cs typeface="+mj-cs"/>
              </a:defRPr>
            </a:lvl4pPr>
            <a:lvl5pPr marL="0" indent="0" algn="l" defTabSz="685783" rtl="0" eaLnBrk="1" latinLnBrk="0" hangingPunct="1">
              <a:lnSpc>
                <a:spcPct val="90000"/>
              </a:lnSpc>
              <a:spcBef>
                <a:spcPct val="0"/>
              </a:spcBef>
              <a:spcAft>
                <a:spcPts val="500"/>
              </a:spcAft>
              <a:buFont typeface="Arial" panose="020B0604020202020204" pitchFamily="34" charset="0"/>
              <a:buNone/>
              <a:defRPr lang="en-US" sz="2700" b="1" kern="1200" baseline="0" dirty="0">
                <a:solidFill>
                  <a:schemeClr val="bg1"/>
                </a:solidFill>
                <a:latin typeface="+mj-lt"/>
                <a:ea typeface="+mj-ea"/>
                <a:cs typeface="+mj-cs"/>
              </a:defRPr>
            </a:lvl5pPr>
          </a:lstStyle>
          <a:p>
            <a:pPr lvl="0"/>
            <a:r>
              <a:rPr lang="en-GB"/>
              <a:t>Project title style</a:t>
            </a:r>
            <a:endParaRPr lang="en-US"/>
          </a:p>
        </p:txBody>
      </p:sp>
      <p:sp>
        <p:nvSpPr>
          <p:cNvPr id="8" name="TextBox 7">
            <a:extLst>
              <a:ext uri="{FF2B5EF4-FFF2-40B4-BE49-F238E27FC236}">
                <a16:creationId xmlns:a16="http://schemas.microsoft.com/office/drawing/2014/main" id="{9C3AE239-409C-BB4F-846F-0F3531A514AB}"/>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tx1"/>
                </a:solidFill>
                <a:effectLst/>
                <a:latin typeface="+mn-lt"/>
                <a:ea typeface="+mn-ea"/>
                <a:cs typeface="+mn-cs"/>
              </a:rPr>
              <a:t>CRICOS provider number: 00122A | RTO Code: 3046</a:t>
            </a:r>
          </a:p>
        </p:txBody>
      </p:sp>
      <p:pic>
        <p:nvPicPr>
          <p:cNvPr id="2" name="Picture 1">
            <a:extLst>
              <a:ext uri="{FF2B5EF4-FFF2-40B4-BE49-F238E27FC236}">
                <a16:creationId xmlns:a16="http://schemas.microsoft.com/office/drawing/2014/main" id="{CC8AA3EA-F37A-52B2-F7B4-E9BD273AF067}"/>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1274" y="4386221"/>
            <a:ext cx="2534574" cy="743736"/>
          </a:xfrm>
          <a:prstGeom prst="rect">
            <a:avLst/>
          </a:prstGeom>
        </p:spPr>
      </p:pic>
    </p:spTree>
    <p:extLst>
      <p:ext uri="{BB962C8B-B14F-4D97-AF65-F5344CB8AC3E}">
        <p14:creationId xmlns:p14="http://schemas.microsoft.com/office/powerpoint/2010/main" val="3348493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oC_welcome">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8BC03576-29ED-967C-98C2-601051D6E0D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3543" t="25199" r="-10266" b="27773"/>
          <a:stretch/>
        </p:blipFill>
        <p:spPr>
          <a:xfrm>
            <a:off x="0" y="-1"/>
            <a:ext cx="9144000" cy="5143501"/>
          </a:xfrm>
          <a:prstGeom prst="rect">
            <a:avLst/>
          </a:prstGeom>
        </p:spPr>
      </p:pic>
      <p:sp>
        <p:nvSpPr>
          <p:cNvPr id="3" name="TextBox 2">
            <a:extLst>
              <a:ext uri="{FF2B5EF4-FFF2-40B4-BE49-F238E27FC236}">
                <a16:creationId xmlns:a16="http://schemas.microsoft.com/office/drawing/2014/main" id="{E7B33129-852D-9AD8-E662-A4C79CA184CB}"/>
              </a:ext>
            </a:extLst>
          </p:cNvPr>
          <p:cNvSpPr txBox="1"/>
          <p:nvPr userDrawn="1"/>
        </p:nvSpPr>
        <p:spPr>
          <a:xfrm>
            <a:off x="5063613" y="763561"/>
            <a:ext cx="4080387" cy="3616375"/>
          </a:xfrm>
          <a:prstGeom prst="rect">
            <a:avLst/>
          </a:prstGeom>
          <a:solidFill>
            <a:srgbClr val="000054"/>
          </a:solidFill>
        </p:spPr>
        <p:style>
          <a:lnRef idx="2">
            <a:schemeClr val="dk1">
              <a:shade val="15000"/>
            </a:schemeClr>
          </a:lnRef>
          <a:fillRef idx="1">
            <a:schemeClr val="dk1"/>
          </a:fillRef>
          <a:effectRef idx="0">
            <a:schemeClr val="dk1"/>
          </a:effectRef>
          <a:fontRef idx="minor">
            <a:schemeClr val="lt1"/>
          </a:fontRef>
        </p:style>
        <p:txBody>
          <a:bodyPr vert="horz" wrap="square" lIns="0" tIns="34290" rIns="68580" bIns="34290" rtlCol="0" anchor="t" anchorCtr="0">
            <a:spAutoFit/>
          </a:bodyPr>
          <a:lstStyle/>
          <a:p>
            <a:pPr marL="0" marR="0" lvl="0" indent="0" algn="l" defTabSz="685783" rtl="0" eaLnBrk="1" fontAlgn="auto" latinLnBrk="0" hangingPunct="1">
              <a:lnSpc>
                <a:spcPct val="100000"/>
              </a:lnSpc>
              <a:spcBef>
                <a:spcPts val="300"/>
              </a:spcBef>
              <a:spcAft>
                <a:spcPts val="600"/>
              </a:spcAft>
              <a:buClrTx/>
              <a:buSzTx/>
              <a:buFont typeface="Arial" panose="020B0604020202020204" pitchFamily="34" charset="0"/>
              <a:buNone/>
              <a:tabLst/>
              <a:defRPr/>
            </a:pPr>
            <a:r>
              <a:rPr lang="en-GB" sz="1600" b="1" kern="1200" baseline="0" dirty="0">
                <a:solidFill>
                  <a:schemeClr val="bg1"/>
                </a:solidFill>
                <a:latin typeface="+mj-lt"/>
                <a:ea typeface="+mj-ea"/>
                <a:cs typeface="+mj-cs"/>
              </a:rPr>
              <a:t>Acknowledgement of Country</a:t>
            </a:r>
            <a:endParaRPr lang="en-US" sz="1600" b="0" kern="1200" baseline="0" dirty="0">
              <a:solidFill>
                <a:schemeClr val="bg1"/>
              </a:solidFill>
              <a:latin typeface="+mn-lt"/>
              <a:ea typeface="+mn-ea"/>
              <a:cs typeface="+mn-cs"/>
            </a:endParaRPr>
          </a:p>
          <a:p>
            <a:pPr marL="0" indent="0" algn="l" defTabSz="685783" rtl="0" eaLnBrk="1" latinLnBrk="0" hangingPunct="1">
              <a:lnSpc>
                <a:spcPct val="100000"/>
              </a:lnSpc>
              <a:spcBef>
                <a:spcPts val="300"/>
              </a:spcBef>
              <a:spcAft>
                <a:spcPts val="600"/>
              </a:spcAft>
              <a:buFont typeface="Arial" panose="020B0604020202020204" pitchFamily="34" charset="0"/>
              <a:buNone/>
            </a:pPr>
            <a:r>
              <a:rPr lang="en-US" sz="1600" b="0" kern="1200" baseline="0" dirty="0">
                <a:solidFill>
                  <a:schemeClr val="bg1"/>
                </a:solidFill>
                <a:latin typeface="+mn-lt"/>
                <a:ea typeface="+mn-ea"/>
                <a:cs typeface="+mn-cs"/>
              </a:rPr>
              <a:t>RMIT University acknowledges the people of the </a:t>
            </a:r>
            <a:r>
              <a:rPr lang="en-US" sz="1600" b="0" kern="1200" baseline="0" dirty="0" err="1">
                <a:solidFill>
                  <a:schemeClr val="bg1"/>
                </a:solidFill>
                <a:latin typeface="+mn-lt"/>
                <a:ea typeface="+mn-ea"/>
                <a:cs typeface="+mn-cs"/>
              </a:rPr>
              <a:t>Woi</a:t>
            </a:r>
            <a:r>
              <a:rPr lang="en-US" sz="1600" b="0" kern="1200" baseline="0" dirty="0">
                <a:solidFill>
                  <a:schemeClr val="bg1"/>
                </a:solidFill>
                <a:latin typeface="+mn-lt"/>
                <a:ea typeface="+mn-ea"/>
                <a:cs typeface="+mn-cs"/>
              </a:rPr>
              <a:t> wurrung and Boon wurrung language groups of the eastern Kulin Nation on whose unceded lands we conduct the business of the University. </a:t>
            </a:r>
          </a:p>
          <a:p>
            <a:pPr marL="0" indent="0" algn="l" defTabSz="685783" rtl="0" eaLnBrk="1" latinLnBrk="0" hangingPunct="1">
              <a:lnSpc>
                <a:spcPct val="100000"/>
              </a:lnSpc>
              <a:spcBef>
                <a:spcPts val="300"/>
              </a:spcBef>
              <a:spcAft>
                <a:spcPts val="600"/>
              </a:spcAft>
              <a:buFont typeface="Arial" panose="020B0604020202020204" pitchFamily="34" charset="0"/>
              <a:buNone/>
            </a:pPr>
            <a:r>
              <a:rPr lang="en-US" sz="1600" b="0" kern="1200" baseline="0" dirty="0">
                <a:solidFill>
                  <a:schemeClr val="bg1"/>
                </a:solidFill>
                <a:latin typeface="+mn-lt"/>
                <a:ea typeface="+mn-ea"/>
                <a:cs typeface="+mn-cs"/>
              </a:rPr>
              <a:t>RMIT University respectfully acknowledges their Ancestors and Elders, past and present.</a:t>
            </a:r>
          </a:p>
          <a:p>
            <a:pPr marL="0" indent="0" algn="l" defTabSz="685783" rtl="0" eaLnBrk="1" latinLnBrk="0" hangingPunct="1">
              <a:lnSpc>
                <a:spcPct val="100000"/>
              </a:lnSpc>
              <a:spcBef>
                <a:spcPts val="300"/>
              </a:spcBef>
              <a:spcAft>
                <a:spcPts val="600"/>
              </a:spcAft>
              <a:buFont typeface="Arial" panose="020B0604020202020204" pitchFamily="34" charset="0"/>
              <a:buNone/>
            </a:pPr>
            <a:r>
              <a:rPr lang="en-US" sz="1600" b="0" kern="1200" baseline="0" dirty="0">
                <a:solidFill>
                  <a:schemeClr val="bg1"/>
                </a:solidFill>
                <a:latin typeface="+mn-lt"/>
                <a:ea typeface="+mn-ea"/>
                <a:cs typeface="+mn-cs"/>
              </a:rPr>
              <a:t>RMIT also acknowledges the Traditional Custodians and their Ancestors of the lands and waters across Australia where we conduct our business.</a:t>
            </a:r>
          </a:p>
        </p:txBody>
      </p:sp>
      <p:sp>
        <p:nvSpPr>
          <p:cNvPr id="4" name="TextBox 3">
            <a:extLst>
              <a:ext uri="{FF2B5EF4-FFF2-40B4-BE49-F238E27FC236}">
                <a16:creationId xmlns:a16="http://schemas.microsoft.com/office/drawing/2014/main" id="{551B5C93-9CF0-C3D3-00E3-991602EC3F4C}"/>
              </a:ext>
            </a:extLst>
          </p:cNvPr>
          <p:cNvSpPr txBox="1"/>
          <p:nvPr userDrawn="1"/>
        </p:nvSpPr>
        <p:spPr>
          <a:xfrm>
            <a:off x="6163152" y="4581808"/>
            <a:ext cx="2980848" cy="561692"/>
          </a:xfrm>
          <a:prstGeom prst="rect">
            <a:avLst/>
          </a:prstGeom>
          <a:noFill/>
        </p:spPr>
        <p:txBody>
          <a:bodyPr vert="horz" wrap="square" lIns="0" tIns="34290" rIns="68580" bIns="34290" rtlCol="0" anchor="t" anchorCtr="0">
            <a:spAutoFit/>
          </a:bodyPr>
          <a:lstStyle/>
          <a:p>
            <a:pPr marL="0" indent="0" algn="l" defTabSz="685783" rtl="0" eaLnBrk="1" latinLnBrk="0" hangingPunct="1">
              <a:lnSpc>
                <a:spcPct val="100000"/>
              </a:lnSpc>
              <a:spcBef>
                <a:spcPts val="0"/>
              </a:spcBef>
              <a:spcAft>
                <a:spcPts val="0"/>
              </a:spcAft>
              <a:buFont typeface="Arial" panose="020B0604020202020204" pitchFamily="34" charset="0"/>
              <a:buNone/>
            </a:pPr>
            <a:r>
              <a:rPr lang="en-AU" sz="800" b="1" kern="1200" baseline="0" dirty="0">
                <a:solidFill>
                  <a:schemeClr val="tx1"/>
                </a:solidFill>
                <a:latin typeface="+mn-lt"/>
                <a:ea typeface="+mn-ea"/>
                <a:cs typeface="+mn-cs"/>
              </a:rPr>
              <a:t>Artwork ‘Sentient’ by Hollie Johnson</a:t>
            </a:r>
            <a:br>
              <a:rPr lang="en-AU" sz="800" b="1" kern="1200" baseline="0" dirty="0">
                <a:solidFill>
                  <a:schemeClr val="tx1"/>
                </a:solidFill>
                <a:latin typeface="+mn-lt"/>
                <a:ea typeface="+mn-ea"/>
                <a:cs typeface="+mn-cs"/>
              </a:rPr>
            </a:br>
            <a:r>
              <a:rPr lang="en-AU" sz="800" b="0" kern="1200" baseline="0" dirty="0">
                <a:solidFill>
                  <a:schemeClr val="tx1"/>
                </a:solidFill>
                <a:latin typeface="+mn-lt"/>
                <a:ea typeface="+mn-ea"/>
                <a:cs typeface="+mn-cs"/>
              </a:rPr>
              <a:t>Hollie is a </a:t>
            </a:r>
            <a:r>
              <a:rPr lang="en-AU" sz="800" b="0" kern="1200" baseline="0" dirty="0" err="1">
                <a:solidFill>
                  <a:schemeClr val="tx1"/>
                </a:solidFill>
                <a:latin typeface="+mn-lt"/>
                <a:ea typeface="+mn-ea"/>
                <a:cs typeface="+mn-cs"/>
              </a:rPr>
              <a:t>Gunaikurnai</a:t>
            </a:r>
            <a:r>
              <a:rPr lang="en-AU" sz="800" b="0" kern="1200" baseline="0" dirty="0">
                <a:solidFill>
                  <a:schemeClr val="tx1"/>
                </a:solidFill>
                <a:latin typeface="+mn-lt"/>
                <a:ea typeface="+mn-ea"/>
                <a:cs typeface="+mn-cs"/>
              </a:rPr>
              <a:t> and Monero </a:t>
            </a:r>
            <a:r>
              <a:rPr lang="en-AU" sz="800" b="0" kern="1200" baseline="0" dirty="0" err="1">
                <a:solidFill>
                  <a:schemeClr val="tx1"/>
                </a:solidFill>
                <a:latin typeface="+mn-lt"/>
                <a:ea typeface="+mn-ea"/>
                <a:cs typeface="+mn-cs"/>
              </a:rPr>
              <a:t>Ngarigo</a:t>
            </a:r>
            <a:r>
              <a:rPr lang="en-AU" sz="800" b="0" kern="1200" baseline="0" dirty="0">
                <a:solidFill>
                  <a:schemeClr val="tx1"/>
                </a:solidFill>
                <a:latin typeface="+mn-lt"/>
                <a:ea typeface="+mn-ea"/>
                <a:cs typeface="+mn-cs"/>
              </a:rPr>
              <a:t> woman from Gippsland who graduated from RMIT with a BA in Photography in 2016.</a:t>
            </a:r>
          </a:p>
        </p:txBody>
      </p:sp>
    </p:spTree>
    <p:extLst>
      <p:ext uri="{BB962C8B-B14F-4D97-AF65-F5344CB8AC3E}">
        <p14:creationId xmlns:p14="http://schemas.microsoft.com/office/powerpoint/2010/main" val="3971504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oC_additional info">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09B3504D-D80A-6C43-8AEA-0D9553EF5920}"/>
              </a:ext>
            </a:extLst>
          </p:cNvPr>
          <p:cNvSpPr txBox="1"/>
          <p:nvPr userDrawn="1"/>
        </p:nvSpPr>
        <p:spPr>
          <a:xfrm>
            <a:off x="334864" y="1052437"/>
            <a:ext cx="4035607" cy="3547125"/>
          </a:xfrm>
          <a:prstGeom prst="rect">
            <a:avLst/>
          </a:prstGeom>
          <a:noFill/>
        </p:spPr>
        <p:txBody>
          <a:bodyPr wrap="square" rtlCol="0">
            <a:spAutoFit/>
          </a:bodyPr>
          <a:lstStyle/>
          <a:p>
            <a:pPr marL="0" marR="0" lvl="0" indent="0" algn="l" defTabSz="685800" rtl="0" eaLnBrk="1" fontAlgn="auto" latinLnBrk="0" hangingPunct="1">
              <a:lnSpc>
                <a:spcPct val="100000"/>
              </a:lnSpc>
              <a:spcBef>
                <a:spcPts val="750"/>
              </a:spcBef>
              <a:spcAft>
                <a:spcPts val="750"/>
              </a:spcAft>
              <a:buClr>
                <a:srgbClr val="222160"/>
              </a:buClr>
              <a:buSzTx/>
              <a:buFont typeface="Wingdings" pitchFamily="2" charset="2"/>
              <a:buNone/>
              <a:tabLst/>
              <a:defRPr/>
            </a:pPr>
            <a:r>
              <a:rPr lang="en-AU" sz="1425" b="0" i="0" kern="1200">
                <a:solidFill>
                  <a:schemeClr val="tx1"/>
                </a:solidFill>
                <a:latin typeface="Arial" panose="020B0604020202020204" pitchFamily="34" charset="0"/>
                <a:ea typeface="+mn-ea"/>
                <a:cs typeface="Arial" panose="020B0604020202020204" pitchFamily="34" charset="0"/>
              </a:rPr>
              <a:t>RMIT is committed to redefining its relationship in working with and supporting Aboriginal and Torres Strait Islander </a:t>
            </a:r>
            <a:r>
              <a:rPr lang="en-AU" sz="1425" b="1" i="0" kern="1200">
                <a:solidFill>
                  <a:schemeClr val="tx1"/>
                </a:solidFill>
                <a:latin typeface="Arial" panose="020B0604020202020204" pitchFamily="34" charset="0"/>
                <a:ea typeface="+mn-ea"/>
                <a:cs typeface="Arial" panose="020B0604020202020204" pitchFamily="34" charset="0"/>
              </a:rPr>
              <a:t>self-determination</a:t>
            </a:r>
            <a:r>
              <a:rPr lang="en-AU" sz="1425" b="0" i="0" kern="1200">
                <a:solidFill>
                  <a:schemeClr val="tx1"/>
                </a:solidFill>
                <a:latin typeface="Arial" panose="020B0604020202020204" pitchFamily="34" charset="0"/>
                <a:ea typeface="+mn-ea"/>
                <a:cs typeface="Arial" panose="020B0604020202020204" pitchFamily="34" charset="0"/>
              </a:rPr>
              <a:t>. </a:t>
            </a:r>
          </a:p>
          <a:p>
            <a:pPr marL="0" marR="0" lvl="0" indent="0" algn="l" defTabSz="685800" rtl="0" eaLnBrk="1" fontAlgn="auto" latinLnBrk="0" hangingPunct="1">
              <a:lnSpc>
                <a:spcPct val="100000"/>
              </a:lnSpc>
              <a:spcBef>
                <a:spcPts val="750"/>
              </a:spcBef>
              <a:spcAft>
                <a:spcPts val="750"/>
              </a:spcAft>
              <a:buClr>
                <a:srgbClr val="222160"/>
              </a:buClr>
              <a:buSzTx/>
              <a:buFont typeface="Wingdings" pitchFamily="2" charset="2"/>
              <a:buNone/>
              <a:tabLst/>
              <a:defRPr/>
            </a:pPr>
            <a:r>
              <a:rPr lang="en-AU" sz="1425" b="0" i="0" kern="1200">
                <a:solidFill>
                  <a:schemeClr val="tx1"/>
                </a:solidFill>
                <a:latin typeface="Arial" panose="020B0604020202020204" pitchFamily="34" charset="0"/>
                <a:ea typeface="+mn-ea"/>
                <a:cs typeface="Arial" panose="020B0604020202020204" pitchFamily="34" charset="0"/>
              </a:rPr>
              <a:t>The University’s goal is to achieve lasting transformation by maturing its values, culture, policy and structures in a way that </a:t>
            </a:r>
            <a:r>
              <a:rPr lang="en-AU" sz="1425" b="1" i="0" kern="1200">
                <a:solidFill>
                  <a:schemeClr val="tx1"/>
                </a:solidFill>
                <a:latin typeface="Arial" panose="020B0604020202020204" pitchFamily="34" charset="0"/>
                <a:ea typeface="+mn-ea"/>
                <a:cs typeface="Arial" panose="020B0604020202020204" pitchFamily="34" charset="0"/>
              </a:rPr>
              <a:t>embeds reconciliation</a:t>
            </a:r>
            <a:r>
              <a:rPr lang="en-AU" sz="1425" b="0" i="0" kern="1200">
                <a:solidFill>
                  <a:schemeClr val="tx1"/>
                </a:solidFill>
                <a:latin typeface="Arial" panose="020B0604020202020204" pitchFamily="34" charset="0"/>
                <a:ea typeface="+mn-ea"/>
                <a:cs typeface="Arial" panose="020B0604020202020204" pitchFamily="34" charset="0"/>
              </a:rPr>
              <a:t> in everything we do. </a:t>
            </a:r>
          </a:p>
          <a:p>
            <a:pPr marL="0" marR="0" lvl="0" indent="0" algn="l" defTabSz="685800" rtl="0" eaLnBrk="1" fontAlgn="auto" latinLnBrk="0" hangingPunct="1">
              <a:lnSpc>
                <a:spcPct val="100000"/>
              </a:lnSpc>
              <a:spcBef>
                <a:spcPts val="750"/>
              </a:spcBef>
              <a:spcAft>
                <a:spcPts val="750"/>
              </a:spcAft>
              <a:buClr>
                <a:srgbClr val="222160"/>
              </a:buClr>
              <a:buSzTx/>
              <a:buFont typeface="Wingdings" pitchFamily="2" charset="2"/>
              <a:buNone/>
              <a:tabLst/>
              <a:defRPr/>
            </a:pPr>
            <a:r>
              <a:rPr lang="en-AU" sz="1425" b="0" i="0" kern="1200">
                <a:solidFill>
                  <a:schemeClr val="tx1"/>
                </a:solidFill>
                <a:latin typeface="Arial" panose="020B0604020202020204" pitchFamily="34" charset="0"/>
                <a:ea typeface="+mn-ea"/>
                <a:cs typeface="Arial" panose="020B0604020202020204" pitchFamily="34" charset="0"/>
              </a:rPr>
              <a:t>In line with the principles of </a:t>
            </a:r>
            <a:r>
              <a:rPr lang="en-AU" sz="1425" b="1" i="0" kern="1200">
                <a:solidFill>
                  <a:schemeClr val="tx1"/>
                </a:solidFill>
                <a:latin typeface="Arial" panose="020B0604020202020204" pitchFamily="34" charset="0"/>
                <a:ea typeface="+mn-ea"/>
                <a:cs typeface="Arial" panose="020B0604020202020204" pitchFamily="34" charset="0"/>
              </a:rPr>
              <a:t>Bundjil</a:t>
            </a:r>
            <a:r>
              <a:rPr lang="en-AU" sz="1425" b="0" i="0" kern="1200">
                <a:solidFill>
                  <a:schemeClr val="tx1"/>
                </a:solidFill>
                <a:latin typeface="Arial" panose="020B0604020202020204" pitchFamily="34" charset="0"/>
                <a:ea typeface="+mn-ea"/>
                <a:cs typeface="Arial" panose="020B0604020202020204" pitchFamily="34" charset="0"/>
              </a:rPr>
              <a:t>, we are changing our ways of 'knowing, working and being' to support sustainable reconciliation and activate a relationship between Indigenous and non-Indigenous staff, students and community. </a:t>
            </a:r>
          </a:p>
          <a:p>
            <a:pPr marL="0" marR="0" lvl="0" indent="0" algn="l" defTabSz="685800" rtl="0" eaLnBrk="1" fontAlgn="auto" latinLnBrk="0" hangingPunct="1">
              <a:lnSpc>
                <a:spcPct val="90000"/>
              </a:lnSpc>
              <a:spcBef>
                <a:spcPts val="750"/>
              </a:spcBef>
              <a:spcAft>
                <a:spcPts val="0"/>
              </a:spcAft>
              <a:buClr>
                <a:srgbClr val="222160"/>
              </a:buClr>
              <a:buSzTx/>
              <a:buFont typeface="Wingdings" pitchFamily="2" charset="2"/>
              <a:buNone/>
              <a:tabLst/>
              <a:defRPr/>
            </a:pPr>
            <a:endParaRPr lang="en-AU" sz="1500" b="0" i="0" kern="1200">
              <a:solidFill>
                <a:schemeClr val="tx1"/>
              </a:solidFill>
              <a:latin typeface="Arial" panose="020B0604020202020204" pitchFamily="34" charset="0"/>
              <a:ea typeface="+mn-ea"/>
              <a:cs typeface="Arial" panose="020B0604020202020204" pitchFamily="34" charset="0"/>
            </a:endParaRPr>
          </a:p>
        </p:txBody>
      </p:sp>
      <p:sp>
        <p:nvSpPr>
          <p:cNvPr id="9" name="Title 4">
            <a:extLst>
              <a:ext uri="{FF2B5EF4-FFF2-40B4-BE49-F238E27FC236}">
                <a16:creationId xmlns:a16="http://schemas.microsoft.com/office/drawing/2014/main" id="{0E1C7BAE-965C-7E42-9A5B-2631428F4E21}"/>
              </a:ext>
            </a:extLst>
          </p:cNvPr>
          <p:cNvSpPr txBox="1">
            <a:spLocks/>
          </p:cNvSpPr>
          <p:nvPr userDrawn="1"/>
        </p:nvSpPr>
        <p:spPr>
          <a:xfrm>
            <a:off x="418719" y="501403"/>
            <a:ext cx="4029957" cy="339324"/>
          </a:xfrm>
          <a:prstGeom prst="rect">
            <a:avLst/>
          </a:prstGeom>
          <a:solidFill>
            <a:schemeClr val="accent2"/>
          </a:solidFill>
        </p:spPr>
        <p:txBody>
          <a:bodyPr vert="horz" lIns="68580" tIns="34290" rIns="68580" bIns="34290" rtlCol="0" anchor="ctr">
            <a:noAutofit/>
          </a:bodyPr>
          <a:lstStyle>
            <a:lvl1pPr algn="l" defTabSz="914400" rtl="0" eaLnBrk="1" latinLnBrk="0" hangingPunct="1">
              <a:lnSpc>
                <a:spcPct val="90000"/>
              </a:lnSpc>
              <a:spcBef>
                <a:spcPct val="0"/>
              </a:spcBef>
              <a:buNone/>
              <a:defRPr sz="4400" b="1" i="0" kern="1200">
                <a:solidFill>
                  <a:srgbClr val="E61E2A"/>
                </a:solidFill>
                <a:latin typeface="Museo 700" panose="02000000000000000000" pitchFamily="2" charset="77"/>
                <a:ea typeface="+mj-ea"/>
                <a:cs typeface="+mj-cs"/>
              </a:defRPr>
            </a:lvl1pPr>
          </a:lstStyle>
          <a:p>
            <a:pPr algn="l" defTabSz="685800" rtl="0" eaLnBrk="1" latinLnBrk="0" hangingPunct="1">
              <a:lnSpc>
                <a:spcPct val="90000"/>
              </a:lnSpc>
              <a:spcBef>
                <a:spcPct val="0"/>
              </a:spcBef>
              <a:buNone/>
            </a:pPr>
            <a:r>
              <a:rPr lang="en-AU" sz="2025" b="0" i="0">
                <a:solidFill>
                  <a:schemeClr val="bg1"/>
                </a:solidFill>
                <a:latin typeface="+mj-lt"/>
                <a:ea typeface="+mj-lt"/>
                <a:cs typeface="+mj-lt"/>
              </a:rPr>
              <a:t>Our commitment to Reconciliation</a:t>
            </a:r>
            <a:endParaRPr lang="en-AU" sz="2025" b="0" i="0" kern="1200">
              <a:solidFill>
                <a:schemeClr val="bg1"/>
              </a:solidFill>
              <a:latin typeface="+mj-lt"/>
              <a:ea typeface="+mj-ea"/>
              <a:cs typeface="+mj-cs"/>
            </a:endParaRPr>
          </a:p>
        </p:txBody>
      </p:sp>
      <p:sp>
        <p:nvSpPr>
          <p:cNvPr id="11" name="TextBox 10">
            <a:extLst>
              <a:ext uri="{FF2B5EF4-FFF2-40B4-BE49-F238E27FC236}">
                <a16:creationId xmlns:a16="http://schemas.microsoft.com/office/drawing/2014/main" id="{8C8447A8-B89A-974C-85E4-994501031D27}"/>
              </a:ext>
            </a:extLst>
          </p:cNvPr>
          <p:cNvSpPr txBox="1"/>
          <p:nvPr userDrawn="1"/>
        </p:nvSpPr>
        <p:spPr>
          <a:xfrm>
            <a:off x="4773530" y="3738495"/>
            <a:ext cx="3951957" cy="346249"/>
          </a:xfrm>
          <a:prstGeom prst="rect">
            <a:avLst/>
          </a:prstGeom>
          <a:noFill/>
        </p:spPr>
        <p:txBody>
          <a:bodyPr wrap="square" lIns="0" rtlCol="0">
            <a:spAutoFit/>
          </a:bodyPr>
          <a:lstStyle/>
          <a:p>
            <a:pPr marL="0" marR="0" lvl="0" indent="0" algn="l" defTabSz="685800" rtl="0" eaLnBrk="1" fontAlgn="auto" latinLnBrk="0" hangingPunct="1">
              <a:lnSpc>
                <a:spcPct val="100000"/>
              </a:lnSpc>
              <a:spcBef>
                <a:spcPts val="750"/>
              </a:spcBef>
              <a:spcAft>
                <a:spcPts val="450"/>
              </a:spcAft>
              <a:buClr>
                <a:srgbClr val="222160"/>
              </a:buClr>
              <a:buSzTx/>
              <a:buFont typeface="Wingdings" pitchFamily="2" charset="2"/>
              <a:buNone/>
              <a:tabLst/>
              <a:defRPr/>
            </a:pPr>
            <a:r>
              <a:rPr lang="en-AU" sz="825" b="0" i="0" kern="1200">
                <a:solidFill>
                  <a:schemeClr val="tx1"/>
                </a:solidFill>
                <a:latin typeface="+mn-lt"/>
                <a:ea typeface="+mn-ea"/>
                <a:cs typeface="+mn-cs"/>
              </a:rPr>
              <a:t>In 2018, the Wurrunggi Biik – Law of the Land public artwork was installed in the New Academic Street to signify a long-lasting spiritual connection to Country.</a:t>
            </a:r>
          </a:p>
        </p:txBody>
      </p:sp>
      <p:pic>
        <p:nvPicPr>
          <p:cNvPr id="10" name="Picture 9" descr="A person in a garment&#10;&#10;Description automatically generated with low confidence">
            <a:extLst>
              <a:ext uri="{FF2B5EF4-FFF2-40B4-BE49-F238E27FC236}">
                <a16:creationId xmlns:a16="http://schemas.microsoft.com/office/drawing/2014/main" id="{F28E96F6-22DC-0A48-8504-3C6BB7D7EDB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773530" y="1131234"/>
            <a:ext cx="3775384" cy="2514336"/>
          </a:xfrm>
          <a:prstGeom prst="rect">
            <a:avLst/>
          </a:prstGeom>
        </p:spPr>
      </p:pic>
      <p:pic>
        <p:nvPicPr>
          <p:cNvPr id="2" name="Picture 5">
            <a:extLst>
              <a:ext uri="{FF2B5EF4-FFF2-40B4-BE49-F238E27FC236}">
                <a16:creationId xmlns:a16="http://schemas.microsoft.com/office/drawing/2014/main" id="{ECF470D5-8009-69F1-7602-9CA2CFD0168F}"/>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15633" t="30239" r="18535" b="64073"/>
          <a:stretch/>
        </p:blipFill>
        <p:spPr>
          <a:xfrm>
            <a:off x="-1" y="4495800"/>
            <a:ext cx="9144001" cy="647700"/>
          </a:xfrm>
          <a:prstGeom prst="rect">
            <a:avLst/>
          </a:prstGeom>
        </p:spPr>
      </p:pic>
    </p:spTree>
    <p:extLst>
      <p:ext uri="{BB962C8B-B14F-4D97-AF65-F5344CB8AC3E}">
        <p14:creationId xmlns:p14="http://schemas.microsoft.com/office/powerpoint/2010/main" val="1052602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digenous_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1844332" y="187525"/>
            <a:ext cx="6868272" cy="994172"/>
          </a:xfrm>
        </p:spPr>
        <p:txBody>
          <a:bodyPr lIns="0"/>
          <a:lstStyle>
            <a:lvl1pPr>
              <a:defRPr sz="2700">
                <a:solidFill>
                  <a:schemeClr val="tx1"/>
                </a:solidFill>
              </a:defRPr>
            </a:lvl1pPr>
          </a:lstStyle>
          <a:p>
            <a:r>
              <a:rPr lang="en-US"/>
              <a:t>Click to edit Master title style</a:t>
            </a:r>
            <a:endParaRPr lang="en-GB"/>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p:nvPr>
        </p:nvSpPr>
        <p:spPr>
          <a:xfrm>
            <a:off x="1844333" y="1183251"/>
            <a:ext cx="6868271" cy="3385177"/>
          </a:xfrm>
        </p:spPr>
        <p:txBody>
          <a:bodyPr lIns="0"/>
          <a:lstStyle>
            <a:lvl1pPr>
              <a:defRPr b="0"/>
            </a:lvl1pPr>
            <a:lvl2pPr marL="257175" indent="-257175">
              <a:buFont typeface="Wingdings" pitchFamily="2" charset="2"/>
              <a:buChar char="§"/>
              <a:defRPr/>
            </a:lvl2pPr>
          </a:lstStyle>
          <a:p>
            <a:pPr lvl="0"/>
            <a:r>
              <a:rPr lang="en-US"/>
              <a:t>Click to edit Master text styles</a:t>
            </a:r>
          </a:p>
          <a:p>
            <a:pPr lvl="1"/>
            <a:r>
              <a:rPr lang="en-US"/>
              <a:t>Second level</a:t>
            </a:r>
          </a:p>
          <a:p>
            <a:pPr lvl="2"/>
            <a:r>
              <a:rPr lang="en-US"/>
              <a:t>Third level</a:t>
            </a:r>
          </a:p>
        </p:txBody>
      </p:sp>
      <p:pic>
        <p:nvPicPr>
          <p:cNvPr id="6" name="Picture 5" descr="Bold geometric illustration with overlapping diagonal lines in dark blue, teal and yellow crossing with a white background, overlaid on black‑outlined red concentric squares and circles.">
            <a:extLst>
              <a:ext uri="{FF2B5EF4-FFF2-40B4-BE49-F238E27FC236}">
                <a16:creationId xmlns:a16="http://schemas.microsoft.com/office/drawing/2014/main" id="{B2670D66-EE3D-E549-83E8-351DAC6D7E42}"/>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4039" t="23384" r="53860" b="20850"/>
          <a:stretch/>
        </p:blipFill>
        <p:spPr>
          <a:xfrm>
            <a:off x="0" y="0"/>
            <a:ext cx="1398280" cy="5143500"/>
          </a:xfrm>
          <a:prstGeom prst="rect">
            <a:avLst/>
          </a:prstGeom>
        </p:spPr>
      </p:pic>
      <p:pic>
        <p:nvPicPr>
          <p:cNvPr id="7" name="Graphic 6">
            <a:extLst>
              <a:ext uri="{FF2B5EF4-FFF2-40B4-BE49-F238E27FC236}">
                <a16:creationId xmlns:a16="http://schemas.microsoft.com/office/drawing/2014/main" id="{89826827-0070-444A-B806-3942CBC732C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407911" y="4568428"/>
            <a:ext cx="502444" cy="502444"/>
          </a:xfrm>
          <a:prstGeom prst="rect">
            <a:avLst/>
          </a:prstGeom>
        </p:spPr>
      </p:pic>
    </p:spTree>
    <p:extLst>
      <p:ext uri="{BB962C8B-B14F-4D97-AF65-F5344CB8AC3E}">
        <p14:creationId xmlns:p14="http://schemas.microsoft.com/office/powerpoint/2010/main" val="314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_option 1">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245329" y="299902"/>
            <a:ext cx="8665025" cy="785439"/>
          </a:xfrm>
        </p:spPr>
        <p:txBody>
          <a:bodyPr lIns="0"/>
          <a:lstStyle>
            <a:lvl1pPr>
              <a:defRPr sz="2700">
                <a:solidFill>
                  <a:schemeClr val="tx1"/>
                </a:solidFill>
              </a:defRPr>
            </a:lvl1pPr>
          </a:lstStyle>
          <a:p>
            <a:r>
              <a:rPr lang="en-US"/>
              <a:t>Click to edit Master title style</a:t>
            </a:r>
          </a:p>
        </p:txBody>
      </p:sp>
      <p:pic>
        <p:nvPicPr>
          <p:cNvPr id="6" name="Graphic 5">
            <a:extLst>
              <a:ext uri="{FF2B5EF4-FFF2-40B4-BE49-F238E27FC236}">
                <a16:creationId xmlns:a16="http://schemas.microsoft.com/office/drawing/2014/main" id="{5E967A21-E4C6-4743-ACC9-BD2F50338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8" name="Text Placeholder 3">
            <a:extLst>
              <a:ext uri="{FF2B5EF4-FFF2-40B4-BE49-F238E27FC236}">
                <a16:creationId xmlns:a16="http://schemas.microsoft.com/office/drawing/2014/main" id="{B1AC9A1A-9F25-FC42-989B-96EA919D0CD0}"/>
              </a:ext>
            </a:extLst>
          </p:cNvPr>
          <p:cNvSpPr>
            <a:spLocks noGrp="1"/>
          </p:cNvSpPr>
          <p:nvPr>
            <p:ph type="body" sz="quarter" idx="10"/>
          </p:nvPr>
        </p:nvSpPr>
        <p:spPr>
          <a:xfrm>
            <a:off x="245329" y="1191718"/>
            <a:ext cx="8681978" cy="3388617"/>
          </a:xfrm>
        </p:spPr>
        <p:txBody>
          <a:bodyPr lIns="0"/>
          <a:lstStyle>
            <a:lvl1pPr>
              <a:defRPr b="0"/>
            </a:lvl1pPr>
            <a:lvl2pPr marL="257175" indent="-257175">
              <a:buFont typeface="Wingdings" pitchFamily="2" charset="2"/>
              <a:buChar char="§"/>
              <a:defRPr/>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64485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_option 2">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2421092"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2"/>
            <a:ext cx="1930436" cy="994172"/>
          </a:xfrm>
        </p:spPr>
        <p:txBody>
          <a:bodyPr lIns="0"/>
          <a:lstStyle>
            <a:lvl1pPr>
              <a:defRPr sz="2100">
                <a:solidFill>
                  <a:schemeClr val="bg1"/>
                </a:solidFill>
              </a:defRPr>
            </a:lvl1pPr>
          </a:lstStyle>
          <a:p>
            <a:r>
              <a:rPr lang="en-GB"/>
              <a:t>Heading here</a:t>
            </a:r>
            <a:endParaRPr lang="en-US"/>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p:nvPr>
        </p:nvSpPr>
        <p:spPr>
          <a:xfrm>
            <a:off x="2762250" y="1257300"/>
            <a:ext cx="6165056" cy="3323035"/>
          </a:xfrm>
        </p:spPr>
        <p:txBody>
          <a:bodyPr lIns="0"/>
          <a:lstStyle>
            <a:lvl1pPr>
              <a:defRPr b="1"/>
            </a:lvl1pPr>
            <a:lvl2pPr marL="0" indent="0">
              <a:buNone/>
              <a:defRPr/>
            </a:lvl2pPr>
          </a:lstStyle>
          <a:p>
            <a:pPr lvl="0"/>
            <a:r>
              <a:rPr lang="en-US"/>
              <a:t>Click to edit Master text styles</a:t>
            </a:r>
          </a:p>
          <a:p>
            <a:pPr lvl="1"/>
            <a:r>
              <a:rPr lang="en-US"/>
              <a:t>Second level</a:t>
            </a:r>
          </a:p>
          <a:p>
            <a:pPr lvl="2"/>
            <a:r>
              <a:rPr lang="en-US"/>
              <a:t>Third level</a:t>
            </a:r>
          </a:p>
        </p:txBody>
      </p:sp>
      <p:pic>
        <p:nvPicPr>
          <p:cNvPr id="7" name="Graphic 6">
            <a:extLst>
              <a:ext uri="{FF2B5EF4-FFF2-40B4-BE49-F238E27FC236}">
                <a16:creationId xmlns:a16="http://schemas.microsoft.com/office/drawing/2014/main" id="{B787F3F3-3E70-BE46-8E48-0F67DBAD9B5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Tree>
    <p:extLst>
      <p:ext uri="{BB962C8B-B14F-4D97-AF65-F5344CB8AC3E}">
        <p14:creationId xmlns:p14="http://schemas.microsoft.com/office/powerpoint/2010/main" val="3604165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_option 3">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2421092"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chemeClr val="accent2"/>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chemeClr val="tx1"/>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2"/>
            <a:ext cx="1930436" cy="994172"/>
          </a:xfrm>
        </p:spPr>
        <p:txBody>
          <a:bodyPr lIns="0"/>
          <a:lstStyle>
            <a:lvl1pPr>
              <a:defRPr sz="2100">
                <a:solidFill>
                  <a:schemeClr val="bg1"/>
                </a:solidFill>
              </a:defRPr>
            </a:lvl1pPr>
          </a:lstStyle>
          <a:p>
            <a:r>
              <a:rPr lang="en-GB"/>
              <a:t>Heading here</a:t>
            </a:r>
            <a:endParaRPr lang="en-US"/>
          </a:p>
        </p:txBody>
      </p:sp>
      <p:pic>
        <p:nvPicPr>
          <p:cNvPr id="7" name="Graphic 6">
            <a:extLst>
              <a:ext uri="{FF2B5EF4-FFF2-40B4-BE49-F238E27FC236}">
                <a16:creationId xmlns:a16="http://schemas.microsoft.com/office/drawing/2014/main" id="{C1BACC56-8574-434D-BF1B-7A7AF81B14A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10" name="Text Placeholder 3">
            <a:extLst>
              <a:ext uri="{FF2B5EF4-FFF2-40B4-BE49-F238E27FC236}">
                <a16:creationId xmlns:a16="http://schemas.microsoft.com/office/drawing/2014/main" id="{CBAFD139-1039-4E45-9B01-6D19991FBAD2}"/>
              </a:ext>
            </a:extLst>
          </p:cNvPr>
          <p:cNvSpPr>
            <a:spLocks noGrp="1"/>
          </p:cNvSpPr>
          <p:nvPr>
            <p:ph type="body" sz="quarter" idx="10"/>
          </p:nvPr>
        </p:nvSpPr>
        <p:spPr>
          <a:xfrm>
            <a:off x="2762250" y="1257300"/>
            <a:ext cx="6165056" cy="3323035"/>
          </a:xfrm>
        </p:spPr>
        <p:txBody>
          <a:bodyPr lIns="0"/>
          <a:lstStyle>
            <a:lvl1pPr>
              <a:defRPr b="1"/>
            </a:lvl1pPr>
            <a:lvl2pPr marL="257175" indent="-257175">
              <a:buFont typeface="Wingdings" pitchFamily="2" charset="2"/>
              <a:buChar char="§"/>
              <a:defRPr/>
            </a:lvl2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98829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image_option 1">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389B6B7A-C2B8-BA4D-ABD2-4BE87C2CAB4F}"/>
              </a:ext>
            </a:extLst>
          </p:cNvPr>
          <p:cNvSpPr>
            <a:spLocks noGrp="1"/>
          </p:cNvSpPr>
          <p:nvPr>
            <p:ph type="pic" sz="quarter" idx="11" hasCustomPrompt="1"/>
          </p:nvPr>
        </p:nvSpPr>
        <p:spPr>
          <a:xfrm>
            <a:off x="2421091" y="0"/>
            <a:ext cx="6722909" cy="5143500"/>
          </a:xfrm>
        </p:spPr>
        <p:txBody>
          <a:bodyPr anchor="ctr"/>
          <a:lstStyle>
            <a:lvl1pPr algn="ctr">
              <a:defRPr/>
            </a:lvl1pPr>
          </a:lstStyle>
          <a:p>
            <a:r>
              <a:rPr lang="en-US"/>
              <a:t>Insert image</a:t>
            </a:r>
          </a:p>
        </p:txBody>
      </p:sp>
      <p:sp>
        <p:nvSpPr>
          <p:cNvPr id="8" name="object 2">
            <a:extLst>
              <a:ext uri="{FF2B5EF4-FFF2-40B4-BE49-F238E27FC236}">
                <a16:creationId xmlns:a16="http://schemas.microsoft.com/office/drawing/2014/main" id="{AB63F385-83EE-DF49-B0AA-EEF39BBEF0FF}"/>
              </a:ext>
            </a:extLst>
          </p:cNvPr>
          <p:cNvSpPr/>
          <p:nvPr userDrawn="1"/>
        </p:nvSpPr>
        <p:spPr>
          <a:xfrm>
            <a:off x="0" y="1"/>
            <a:ext cx="2421092"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1"/>
            <a:ext cx="1930436" cy="957094"/>
          </a:xfrm>
        </p:spPr>
        <p:txBody>
          <a:bodyPr lIns="0"/>
          <a:lstStyle>
            <a:lvl1pPr>
              <a:defRPr sz="2100">
                <a:solidFill>
                  <a:schemeClr val="bg1"/>
                </a:solidFill>
              </a:defRPr>
            </a:lvl1pPr>
          </a:lstStyle>
          <a:p>
            <a:r>
              <a:rPr lang="en-GB"/>
              <a:t>Heading here</a:t>
            </a:r>
            <a:endParaRPr lang="en-US"/>
          </a:p>
        </p:txBody>
      </p:sp>
      <p:sp>
        <p:nvSpPr>
          <p:cNvPr id="14" name="Text Placeholder 3">
            <a:extLst>
              <a:ext uri="{FF2B5EF4-FFF2-40B4-BE49-F238E27FC236}">
                <a16:creationId xmlns:a16="http://schemas.microsoft.com/office/drawing/2014/main" id="{AE11BC6D-9111-9A43-BDD3-A8D93FAFAA25}"/>
              </a:ext>
            </a:extLst>
          </p:cNvPr>
          <p:cNvSpPr>
            <a:spLocks noGrp="1"/>
          </p:cNvSpPr>
          <p:nvPr>
            <p:ph type="body" sz="quarter" idx="12"/>
          </p:nvPr>
        </p:nvSpPr>
        <p:spPr>
          <a:xfrm>
            <a:off x="245329" y="1256995"/>
            <a:ext cx="1930435" cy="3424336"/>
          </a:xfrm>
        </p:spPr>
        <p:txBody>
          <a:bodyPr lIns="0"/>
          <a:lstStyle>
            <a:lvl1pPr>
              <a:defRPr lang="en-US" sz="1200" kern="1200" baseline="0" dirty="0">
                <a:solidFill>
                  <a:schemeClr val="bg1"/>
                </a:solidFill>
                <a:latin typeface="+mn-lt"/>
                <a:ea typeface="+mn-ea"/>
                <a:cs typeface="+mn-cs"/>
              </a:defRPr>
            </a:lvl1pPr>
            <a:lvl2pPr>
              <a:defRPr/>
            </a:lvl2pPr>
            <a:lvl3pPr>
              <a:defRPr/>
            </a:lvl3pPr>
            <a:lvl4pPr>
              <a:defRPr/>
            </a:lvl4pPr>
            <a:lvl5pPr>
              <a:defRPr/>
            </a:lvl5pPr>
          </a:lstStyle>
          <a:p>
            <a:pPr marL="0" lvl="0" indent="0" algn="l" defTabSz="685783" rtl="0" eaLnBrk="1" latinLnBrk="0" hangingPunct="1">
              <a:lnSpc>
                <a:spcPct val="100000"/>
              </a:lnSpc>
              <a:spcBef>
                <a:spcPts val="300"/>
              </a:spcBef>
              <a:spcAft>
                <a:spcPts val="300"/>
              </a:spcAft>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286381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image_option 2">
    <p:spTree>
      <p:nvGrpSpPr>
        <p:cNvPr id="1" name=""/>
        <p:cNvGrpSpPr/>
        <p:nvPr/>
      </p:nvGrpSpPr>
      <p:grpSpPr>
        <a:xfrm>
          <a:off x="0" y="0"/>
          <a:ext cx="0" cy="0"/>
          <a:chOff x="0" y="0"/>
          <a:chExt cx="0" cy="0"/>
        </a:xfrm>
      </p:grpSpPr>
      <p:sp>
        <p:nvSpPr>
          <p:cNvPr id="12" name="Picture Placeholder 9">
            <a:extLst>
              <a:ext uri="{FF2B5EF4-FFF2-40B4-BE49-F238E27FC236}">
                <a16:creationId xmlns:a16="http://schemas.microsoft.com/office/drawing/2014/main" id="{389B6B7A-C2B8-BA4D-ABD2-4BE87C2CAB4F}"/>
              </a:ext>
            </a:extLst>
          </p:cNvPr>
          <p:cNvSpPr>
            <a:spLocks noGrp="1"/>
          </p:cNvSpPr>
          <p:nvPr>
            <p:ph type="pic" sz="quarter" idx="11" hasCustomPrompt="1"/>
          </p:nvPr>
        </p:nvSpPr>
        <p:spPr>
          <a:xfrm>
            <a:off x="2421091" y="0"/>
            <a:ext cx="6722909" cy="5143500"/>
          </a:xfrm>
        </p:spPr>
        <p:txBody>
          <a:bodyPr anchor="ctr"/>
          <a:lstStyle>
            <a:lvl1pPr algn="ctr">
              <a:defRPr/>
            </a:lvl1pPr>
          </a:lstStyle>
          <a:p>
            <a:r>
              <a:rPr lang="en-US"/>
              <a:t>Insert image</a:t>
            </a:r>
          </a:p>
        </p:txBody>
      </p:sp>
      <p:sp>
        <p:nvSpPr>
          <p:cNvPr id="8" name="object 2">
            <a:extLst>
              <a:ext uri="{FF2B5EF4-FFF2-40B4-BE49-F238E27FC236}">
                <a16:creationId xmlns:a16="http://schemas.microsoft.com/office/drawing/2014/main" id="{AB63F385-83EE-DF49-B0AA-EEF39BBEF0FF}"/>
              </a:ext>
            </a:extLst>
          </p:cNvPr>
          <p:cNvSpPr/>
          <p:nvPr userDrawn="1"/>
        </p:nvSpPr>
        <p:spPr>
          <a:xfrm>
            <a:off x="0" y="1"/>
            <a:ext cx="2421092"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chemeClr val="accent2"/>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chemeClr val="tx1"/>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1"/>
            <a:ext cx="1930436" cy="957094"/>
          </a:xfrm>
        </p:spPr>
        <p:txBody>
          <a:bodyPr lIns="0"/>
          <a:lstStyle>
            <a:lvl1pPr>
              <a:defRPr sz="2100">
                <a:solidFill>
                  <a:schemeClr val="bg1"/>
                </a:solidFill>
              </a:defRPr>
            </a:lvl1pPr>
          </a:lstStyle>
          <a:p>
            <a:r>
              <a:rPr lang="en-GB"/>
              <a:t>Heading here</a:t>
            </a:r>
            <a:endParaRPr lang="en-US"/>
          </a:p>
        </p:txBody>
      </p:sp>
      <p:sp>
        <p:nvSpPr>
          <p:cNvPr id="4" name="Text Placeholder 3">
            <a:extLst>
              <a:ext uri="{FF2B5EF4-FFF2-40B4-BE49-F238E27FC236}">
                <a16:creationId xmlns:a16="http://schemas.microsoft.com/office/drawing/2014/main" id="{3F9B012C-14A6-A246-9A24-F124CB1A9FC9}"/>
              </a:ext>
            </a:extLst>
          </p:cNvPr>
          <p:cNvSpPr>
            <a:spLocks noGrp="1"/>
          </p:cNvSpPr>
          <p:nvPr>
            <p:ph type="body" sz="quarter" idx="12"/>
          </p:nvPr>
        </p:nvSpPr>
        <p:spPr>
          <a:xfrm>
            <a:off x="245329" y="1256995"/>
            <a:ext cx="1930435" cy="3424336"/>
          </a:xfrm>
        </p:spPr>
        <p:txBody>
          <a:bodyPr lIns="0"/>
          <a:lstStyle>
            <a:lvl1pPr>
              <a:defRPr lang="en-US" sz="1200" kern="1200" baseline="0" dirty="0">
                <a:solidFill>
                  <a:schemeClr val="bg1"/>
                </a:solidFill>
                <a:latin typeface="+mn-lt"/>
                <a:ea typeface="+mn-ea"/>
                <a:cs typeface="+mn-cs"/>
              </a:defRPr>
            </a:lvl1pPr>
            <a:lvl2pPr>
              <a:defRPr/>
            </a:lvl2pPr>
            <a:lvl3pPr>
              <a:defRPr/>
            </a:lvl3pPr>
            <a:lvl4pPr>
              <a:defRPr/>
            </a:lvl4pPr>
            <a:lvl5pPr>
              <a:defRPr/>
            </a:lvl5pPr>
          </a:lstStyle>
          <a:p>
            <a:pPr marL="0" lvl="0" indent="0" algn="l" defTabSz="685783" rtl="0" eaLnBrk="1" latinLnBrk="0" hangingPunct="1">
              <a:lnSpc>
                <a:spcPct val="100000"/>
              </a:lnSpc>
              <a:spcBef>
                <a:spcPts val="300"/>
              </a:spcBef>
              <a:spcAft>
                <a:spcPts val="300"/>
              </a:spcAft>
              <a:buFont typeface="Arial" panose="020B0604020202020204" pitchFamily="34" charset="0"/>
              <a:buNone/>
            </a:pPr>
            <a:r>
              <a:rPr lang="en-US"/>
              <a:t>Click to edit Master text styles</a:t>
            </a:r>
          </a:p>
        </p:txBody>
      </p:sp>
    </p:spTree>
    <p:extLst>
      <p:ext uri="{BB962C8B-B14F-4D97-AF65-F5344CB8AC3E}">
        <p14:creationId xmlns:p14="http://schemas.microsoft.com/office/powerpoint/2010/main" val="32308865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s">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245329" y="299902"/>
            <a:ext cx="8665025" cy="785439"/>
          </a:xfrm>
        </p:spPr>
        <p:txBody>
          <a:bodyPr lIns="0"/>
          <a:lstStyle>
            <a:lvl1pPr>
              <a:defRPr sz="2700">
                <a:solidFill>
                  <a:schemeClr val="tx1"/>
                </a:solidFill>
              </a:defRPr>
            </a:lvl1pPr>
          </a:lstStyle>
          <a:p>
            <a:r>
              <a:rPr lang="en-US"/>
              <a:t>Click to edit Master title style</a:t>
            </a:r>
          </a:p>
        </p:txBody>
      </p:sp>
      <p:pic>
        <p:nvPicPr>
          <p:cNvPr id="6" name="Graphic 5">
            <a:extLst>
              <a:ext uri="{FF2B5EF4-FFF2-40B4-BE49-F238E27FC236}">
                <a16:creationId xmlns:a16="http://schemas.microsoft.com/office/drawing/2014/main" id="{5E967A21-E4C6-4743-ACC9-BD2F50338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7" name="Picture Placeholder 10">
            <a:extLst>
              <a:ext uri="{FF2B5EF4-FFF2-40B4-BE49-F238E27FC236}">
                <a16:creationId xmlns:a16="http://schemas.microsoft.com/office/drawing/2014/main" id="{8295E6EF-78C3-184E-8D3A-0A68BCEB7FB3}"/>
              </a:ext>
            </a:extLst>
          </p:cNvPr>
          <p:cNvSpPr>
            <a:spLocks noGrp="1"/>
          </p:cNvSpPr>
          <p:nvPr>
            <p:ph type="pic" sz="quarter" idx="13" hasCustomPrompt="1"/>
          </p:nvPr>
        </p:nvSpPr>
        <p:spPr>
          <a:xfrm>
            <a:off x="280988" y="1331226"/>
            <a:ext cx="2658155" cy="2290048"/>
          </a:xfrm>
          <a:prstGeom prst="rect">
            <a:avLst/>
          </a:prstGeom>
          <a:solidFill>
            <a:schemeClr val="bg1">
              <a:lumMod val="95000"/>
            </a:schemeClr>
          </a:solidFill>
          <a:ln>
            <a:noFill/>
          </a:ln>
        </p:spPr>
        <p:txBody>
          <a:bodyPr rtlCol="0">
            <a:normAutofit/>
          </a:bodyPr>
          <a:lstStyle>
            <a:lvl1pPr marL="0" indent="0">
              <a:buNone/>
              <a:defRPr sz="900"/>
            </a:lvl1pPr>
          </a:lstStyle>
          <a:p>
            <a:pPr lvl="0"/>
            <a:r>
              <a:rPr lang="en-GB" noProof="0"/>
              <a:t>Click image icon to add picture</a:t>
            </a:r>
            <a:endParaRPr lang="en-US" noProof="0"/>
          </a:p>
        </p:txBody>
      </p:sp>
      <p:sp>
        <p:nvSpPr>
          <p:cNvPr id="12" name="Text Placeholder 10">
            <a:extLst>
              <a:ext uri="{FF2B5EF4-FFF2-40B4-BE49-F238E27FC236}">
                <a16:creationId xmlns:a16="http://schemas.microsoft.com/office/drawing/2014/main" id="{22E673F1-9DCD-BD4B-9DA0-BD1EBDC6D3D6}"/>
              </a:ext>
            </a:extLst>
          </p:cNvPr>
          <p:cNvSpPr>
            <a:spLocks noGrp="1"/>
          </p:cNvSpPr>
          <p:nvPr>
            <p:ph type="body" sz="quarter" idx="16"/>
          </p:nvPr>
        </p:nvSpPr>
        <p:spPr>
          <a:xfrm>
            <a:off x="280988" y="3771900"/>
            <a:ext cx="2658155" cy="720661"/>
          </a:xfrm>
        </p:spPr>
        <p:txBody>
          <a:bodyPr/>
          <a:lstStyle>
            <a:lvl1pPr>
              <a:defRPr sz="1050"/>
            </a:lvl1pPr>
          </a:lstStyle>
          <a:p>
            <a:pPr lvl="0"/>
            <a:r>
              <a:rPr lang="en-US"/>
              <a:t>Click to edit Master text styles</a:t>
            </a:r>
          </a:p>
        </p:txBody>
      </p:sp>
      <p:sp>
        <p:nvSpPr>
          <p:cNvPr id="19" name="Picture Placeholder 10">
            <a:extLst>
              <a:ext uri="{FF2B5EF4-FFF2-40B4-BE49-F238E27FC236}">
                <a16:creationId xmlns:a16="http://schemas.microsoft.com/office/drawing/2014/main" id="{10E6100E-909D-ED45-A000-A54CC6F4E215}"/>
              </a:ext>
            </a:extLst>
          </p:cNvPr>
          <p:cNvSpPr>
            <a:spLocks noGrp="1"/>
          </p:cNvSpPr>
          <p:nvPr>
            <p:ph type="pic" sz="quarter" idx="17" hasCustomPrompt="1"/>
          </p:nvPr>
        </p:nvSpPr>
        <p:spPr>
          <a:xfrm>
            <a:off x="3275240" y="1331226"/>
            <a:ext cx="2658155" cy="2290048"/>
          </a:xfrm>
          <a:prstGeom prst="rect">
            <a:avLst/>
          </a:prstGeom>
          <a:solidFill>
            <a:schemeClr val="bg1">
              <a:lumMod val="95000"/>
            </a:schemeClr>
          </a:solidFill>
          <a:ln>
            <a:noFill/>
          </a:ln>
        </p:spPr>
        <p:txBody>
          <a:bodyPr rtlCol="0">
            <a:normAutofit/>
          </a:bodyPr>
          <a:lstStyle>
            <a:lvl1pPr marL="0" indent="0">
              <a:buNone/>
              <a:defRPr sz="900"/>
            </a:lvl1pPr>
          </a:lstStyle>
          <a:p>
            <a:pPr lvl="0"/>
            <a:r>
              <a:rPr lang="en-GB" noProof="0"/>
              <a:t>Click image icon to add picture</a:t>
            </a:r>
            <a:endParaRPr lang="en-US" noProof="0"/>
          </a:p>
        </p:txBody>
      </p:sp>
      <p:sp>
        <p:nvSpPr>
          <p:cNvPr id="20" name="Text Placeholder 10">
            <a:extLst>
              <a:ext uri="{FF2B5EF4-FFF2-40B4-BE49-F238E27FC236}">
                <a16:creationId xmlns:a16="http://schemas.microsoft.com/office/drawing/2014/main" id="{3B3D8BF2-79EB-D84A-8A2E-D9009D44369F}"/>
              </a:ext>
            </a:extLst>
          </p:cNvPr>
          <p:cNvSpPr>
            <a:spLocks noGrp="1"/>
          </p:cNvSpPr>
          <p:nvPr>
            <p:ph type="body" sz="quarter" idx="18"/>
          </p:nvPr>
        </p:nvSpPr>
        <p:spPr>
          <a:xfrm>
            <a:off x="3275240" y="3771900"/>
            <a:ext cx="2658155" cy="720661"/>
          </a:xfrm>
        </p:spPr>
        <p:txBody>
          <a:bodyPr/>
          <a:lstStyle>
            <a:lvl1pPr>
              <a:defRPr sz="1050"/>
            </a:lvl1pPr>
          </a:lstStyle>
          <a:p>
            <a:pPr lvl="0"/>
            <a:r>
              <a:rPr lang="en-US"/>
              <a:t>Click to edit Master text styles</a:t>
            </a:r>
          </a:p>
        </p:txBody>
      </p:sp>
      <p:sp>
        <p:nvSpPr>
          <p:cNvPr id="21" name="Picture Placeholder 10">
            <a:extLst>
              <a:ext uri="{FF2B5EF4-FFF2-40B4-BE49-F238E27FC236}">
                <a16:creationId xmlns:a16="http://schemas.microsoft.com/office/drawing/2014/main" id="{90EFFE35-D877-BA49-BBE4-5F5DFA8DFCBF}"/>
              </a:ext>
            </a:extLst>
          </p:cNvPr>
          <p:cNvSpPr>
            <a:spLocks noGrp="1"/>
          </p:cNvSpPr>
          <p:nvPr>
            <p:ph type="pic" sz="quarter" idx="19" hasCustomPrompt="1"/>
          </p:nvPr>
        </p:nvSpPr>
        <p:spPr>
          <a:xfrm>
            <a:off x="6269492" y="1331226"/>
            <a:ext cx="2658155" cy="2290048"/>
          </a:xfrm>
          <a:prstGeom prst="rect">
            <a:avLst/>
          </a:prstGeom>
          <a:solidFill>
            <a:schemeClr val="bg1">
              <a:lumMod val="95000"/>
            </a:schemeClr>
          </a:solidFill>
          <a:ln>
            <a:noFill/>
          </a:ln>
        </p:spPr>
        <p:txBody>
          <a:bodyPr rtlCol="0">
            <a:normAutofit/>
          </a:bodyPr>
          <a:lstStyle>
            <a:lvl1pPr marL="0" indent="0">
              <a:buNone/>
              <a:defRPr sz="900"/>
            </a:lvl1pPr>
          </a:lstStyle>
          <a:p>
            <a:pPr lvl="0"/>
            <a:r>
              <a:rPr lang="en-GB" noProof="0"/>
              <a:t>Click image icon to add picture</a:t>
            </a:r>
            <a:endParaRPr lang="en-US" noProof="0"/>
          </a:p>
        </p:txBody>
      </p:sp>
      <p:sp>
        <p:nvSpPr>
          <p:cNvPr id="22" name="Text Placeholder 10">
            <a:extLst>
              <a:ext uri="{FF2B5EF4-FFF2-40B4-BE49-F238E27FC236}">
                <a16:creationId xmlns:a16="http://schemas.microsoft.com/office/drawing/2014/main" id="{A6FAC8FD-639B-DE43-8442-8D0B3FBDAB79}"/>
              </a:ext>
            </a:extLst>
          </p:cNvPr>
          <p:cNvSpPr>
            <a:spLocks noGrp="1"/>
          </p:cNvSpPr>
          <p:nvPr>
            <p:ph type="body" sz="quarter" idx="20"/>
          </p:nvPr>
        </p:nvSpPr>
        <p:spPr>
          <a:xfrm>
            <a:off x="6269492" y="3771900"/>
            <a:ext cx="2658155" cy="720661"/>
          </a:xfrm>
        </p:spPr>
        <p:txBody>
          <a:bodyPr/>
          <a:lstStyle>
            <a:lvl1pPr>
              <a:defRPr sz="1050"/>
            </a:lvl1pPr>
          </a:lstStyle>
          <a:p>
            <a:pPr lvl="0"/>
            <a:r>
              <a:rPr lang="en-US"/>
              <a:t>Click to edit Master text styles</a:t>
            </a:r>
          </a:p>
        </p:txBody>
      </p:sp>
    </p:spTree>
    <p:extLst>
      <p:ext uri="{BB962C8B-B14F-4D97-AF65-F5344CB8AC3E}">
        <p14:creationId xmlns:p14="http://schemas.microsoft.com/office/powerpoint/2010/main" val="28518723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245329" y="299902"/>
            <a:ext cx="8665025" cy="785439"/>
          </a:xfrm>
        </p:spPr>
        <p:txBody>
          <a:bodyPr lIns="0"/>
          <a:lstStyle>
            <a:lvl1pPr>
              <a:defRPr sz="2700">
                <a:solidFill>
                  <a:schemeClr val="tx1"/>
                </a:solidFill>
              </a:defRPr>
            </a:lvl1pPr>
          </a:lstStyle>
          <a:p>
            <a:r>
              <a:rPr lang="en-US"/>
              <a:t>Click to edit Master title style</a:t>
            </a:r>
          </a:p>
        </p:txBody>
      </p:sp>
      <p:pic>
        <p:nvPicPr>
          <p:cNvPr id="6" name="Graphic 5">
            <a:extLst>
              <a:ext uri="{FF2B5EF4-FFF2-40B4-BE49-F238E27FC236}">
                <a16:creationId xmlns:a16="http://schemas.microsoft.com/office/drawing/2014/main" id="{5E967A21-E4C6-4743-ACC9-BD2F50338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11" name="Chart Placeholder 3">
            <a:extLst>
              <a:ext uri="{FF2B5EF4-FFF2-40B4-BE49-F238E27FC236}">
                <a16:creationId xmlns:a16="http://schemas.microsoft.com/office/drawing/2014/main" id="{F5852E90-9D40-2144-B8BF-8B9A2668693C}"/>
              </a:ext>
            </a:extLst>
          </p:cNvPr>
          <p:cNvSpPr>
            <a:spLocks noGrp="1"/>
          </p:cNvSpPr>
          <p:nvPr>
            <p:ph type="chart" sz="quarter" idx="14"/>
          </p:nvPr>
        </p:nvSpPr>
        <p:spPr>
          <a:xfrm>
            <a:off x="265740" y="1331226"/>
            <a:ext cx="8644613" cy="3089735"/>
          </a:xfrm>
        </p:spPr>
        <p:txBody>
          <a:bodyPr/>
          <a:lstStyle/>
          <a:p>
            <a:r>
              <a:rPr lang="en-US"/>
              <a:t>Click icon to add chart</a:t>
            </a:r>
            <a:endParaRPr lang="en-AU"/>
          </a:p>
        </p:txBody>
      </p:sp>
    </p:spTree>
    <p:extLst>
      <p:ext uri="{BB962C8B-B14F-4D97-AF65-F5344CB8AC3E}">
        <p14:creationId xmlns:p14="http://schemas.microsoft.com/office/powerpoint/2010/main" val="39161066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p:nvPr>
        </p:nvSpPr>
        <p:spPr>
          <a:xfrm>
            <a:off x="245329" y="299902"/>
            <a:ext cx="8665025" cy="785439"/>
          </a:xfrm>
        </p:spPr>
        <p:txBody>
          <a:bodyPr lIns="0"/>
          <a:lstStyle>
            <a:lvl1pPr>
              <a:defRPr sz="2700">
                <a:solidFill>
                  <a:schemeClr val="tx1"/>
                </a:solidFill>
              </a:defRPr>
            </a:lvl1pPr>
          </a:lstStyle>
          <a:p>
            <a:r>
              <a:rPr lang="en-US"/>
              <a:t>Click to edit Master title style</a:t>
            </a:r>
          </a:p>
        </p:txBody>
      </p:sp>
      <p:pic>
        <p:nvPicPr>
          <p:cNvPr id="6" name="Graphic 5">
            <a:extLst>
              <a:ext uri="{FF2B5EF4-FFF2-40B4-BE49-F238E27FC236}">
                <a16:creationId xmlns:a16="http://schemas.microsoft.com/office/drawing/2014/main" id="{5E967A21-E4C6-4743-ACC9-BD2F503384D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7" name="Table Placeholder 5">
            <a:extLst>
              <a:ext uri="{FF2B5EF4-FFF2-40B4-BE49-F238E27FC236}">
                <a16:creationId xmlns:a16="http://schemas.microsoft.com/office/drawing/2014/main" id="{DEFAF64F-58A7-6241-B8C3-623736293F2D}"/>
              </a:ext>
            </a:extLst>
          </p:cNvPr>
          <p:cNvSpPr>
            <a:spLocks noGrp="1"/>
          </p:cNvSpPr>
          <p:nvPr>
            <p:ph type="tbl" sz="quarter" idx="12"/>
          </p:nvPr>
        </p:nvSpPr>
        <p:spPr>
          <a:xfrm>
            <a:off x="265739" y="1331226"/>
            <a:ext cx="8644614" cy="3089735"/>
          </a:xfrm>
        </p:spPr>
        <p:txBody>
          <a:bodyPr/>
          <a:lstStyle/>
          <a:p>
            <a:r>
              <a:rPr lang="en-US"/>
              <a:t>Click icon to add table</a:t>
            </a:r>
          </a:p>
        </p:txBody>
      </p:sp>
      <p:sp>
        <p:nvSpPr>
          <p:cNvPr id="10" name="Text Placeholder 9">
            <a:extLst>
              <a:ext uri="{FF2B5EF4-FFF2-40B4-BE49-F238E27FC236}">
                <a16:creationId xmlns:a16="http://schemas.microsoft.com/office/drawing/2014/main" id="{F870B680-A2D2-E94C-B28C-A6E54778C06A}"/>
              </a:ext>
            </a:extLst>
          </p:cNvPr>
          <p:cNvSpPr>
            <a:spLocks noGrp="1"/>
          </p:cNvSpPr>
          <p:nvPr>
            <p:ph type="body" sz="quarter" idx="13"/>
          </p:nvPr>
        </p:nvSpPr>
        <p:spPr>
          <a:xfrm>
            <a:off x="280988" y="4546592"/>
            <a:ext cx="5915025" cy="120254"/>
          </a:xfrm>
        </p:spPr>
        <p:txBody>
          <a:bodyPr/>
          <a:lstStyle>
            <a:lvl1pPr>
              <a:defRPr sz="750"/>
            </a:lvl1pPr>
          </a:lstStyle>
          <a:p>
            <a:pPr lvl="0"/>
            <a:r>
              <a:rPr lang="en-US"/>
              <a:t>Click to edit Master text styles</a:t>
            </a:r>
          </a:p>
        </p:txBody>
      </p:sp>
    </p:spTree>
    <p:extLst>
      <p:ext uri="{BB962C8B-B14F-4D97-AF65-F5344CB8AC3E}">
        <p14:creationId xmlns:p14="http://schemas.microsoft.com/office/powerpoint/2010/main" val="1485736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_option 1">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9144000"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9" name="object 18">
            <a:extLst>
              <a:ext uri="{FF2B5EF4-FFF2-40B4-BE49-F238E27FC236}">
                <a16:creationId xmlns:a16="http://schemas.microsoft.com/office/drawing/2014/main" id="{3D41FB27-DC2C-D146-8DD0-8451E51FC25F}"/>
              </a:ext>
            </a:extLst>
          </p:cNvPr>
          <p:cNvSpPr/>
          <p:nvPr userDrawn="1"/>
        </p:nvSpPr>
        <p:spPr>
          <a:xfrm>
            <a:off x="245328" y="214141"/>
            <a:ext cx="1930436" cy="57185"/>
          </a:xfrm>
          <a:custGeom>
            <a:avLst/>
            <a:gdLst/>
            <a:ahLst/>
            <a:cxnLst/>
            <a:rect l="l" t="t" r="r" b="b"/>
            <a:pathLst>
              <a:path w="4244340" h="125730">
                <a:moveTo>
                  <a:pt x="4243734" y="0"/>
                </a:moveTo>
                <a:lnTo>
                  <a:pt x="0" y="0"/>
                </a:lnTo>
                <a:lnTo>
                  <a:pt x="0" y="125650"/>
                </a:lnTo>
                <a:lnTo>
                  <a:pt x="4243734" y="125650"/>
                </a:lnTo>
                <a:lnTo>
                  <a:pt x="4243734" y="0"/>
                </a:lnTo>
                <a:close/>
              </a:path>
            </a:pathLst>
          </a:custGeom>
          <a:solidFill>
            <a:srgbClr val="E61E2A"/>
          </a:solidFill>
        </p:spPr>
        <p:txBody>
          <a:bodyPr wrap="square" lIns="0" tIns="0" rIns="0" bIns="0" rtlCol="0"/>
          <a:lstStyle/>
          <a:p>
            <a:endParaRPr sz="1013" b="0" i="0">
              <a:latin typeface="Arial" panose="020B0604020202020204" pitchFamily="34" charset="0"/>
            </a:endParaRPr>
          </a:p>
        </p:txBody>
      </p:sp>
      <p:sp>
        <p:nvSpPr>
          <p:cNvPr id="2" name="Title 1">
            <a:extLst>
              <a:ext uri="{FF2B5EF4-FFF2-40B4-BE49-F238E27FC236}">
                <a16:creationId xmlns:a16="http://schemas.microsoft.com/office/drawing/2014/main" id="{22E9299B-E144-974E-B70F-C42B8E5D8B07}"/>
              </a:ext>
            </a:extLst>
          </p:cNvPr>
          <p:cNvSpPr>
            <a:spLocks noGrp="1"/>
          </p:cNvSpPr>
          <p:nvPr>
            <p:ph type="title" hasCustomPrompt="1"/>
          </p:nvPr>
        </p:nvSpPr>
        <p:spPr>
          <a:xfrm>
            <a:off x="245329" y="299902"/>
            <a:ext cx="1930436" cy="994172"/>
          </a:xfrm>
        </p:spPr>
        <p:txBody>
          <a:bodyPr lIns="0"/>
          <a:lstStyle>
            <a:lvl1pPr>
              <a:defRPr sz="2100">
                <a:solidFill>
                  <a:schemeClr val="bg1"/>
                </a:solidFill>
              </a:defRPr>
            </a:lvl1pPr>
          </a:lstStyle>
          <a:p>
            <a:r>
              <a:rPr lang="en-GB"/>
              <a:t>Heading</a:t>
            </a:r>
            <a:endParaRPr lang="en-US"/>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p:nvPr>
        </p:nvSpPr>
        <p:spPr>
          <a:xfrm>
            <a:off x="2762250" y="299901"/>
            <a:ext cx="5950354" cy="4280435"/>
          </a:xfrm>
        </p:spPr>
        <p:txBody>
          <a:bodyPr lIns="0"/>
          <a:lstStyle>
            <a:lvl1pPr>
              <a:spcAft>
                <a:spcPts val="1200"/>
              </a:spcAft>
              <a:defRPr sz="2100" b="1">
                <a:solidFill>
                  <a:schemeClr val="bg1"/>
                </a:solidFill>
              </a:defRPr>
            </a:lvl1pPr>
            <a:lvl2pPr marL="0" indent="0">
              <a:buNone/>
              <a:defRPr>
                <a:solidFill>
                  <a:schemeClr val="bg1"/>
                </a:solidFill>
              </a:defRPr>
            </a:lvl2pPr>
            <a:lvl3pPr>
              <a:defRPr>
                <a:solidFill>
                  <a:schemeClr val="bg1"/>
                </a:solidFill>
              </a:defRPr>
            </a:lvl3pPr>
          </a:lstStyle>
          <a:p>
            <a:pPr lvl="0"/>
            <a:r>
              <a:rPr lang="en-US"/>
              <a:t>Click to edit Master text styles</a:t>
            </a:r>
          </a:p>
          <a:p>
            <a:pPr lvl="1"/>
            <a:r>
              <a:rPr lang="en-US"/>
              <a:t>Second level</a:t>
            </a:r>
          </a:p>
        </p:txBody>
      </p:sp>
      <p:pic>
        <p:nvPicPr>
          <p:cNvPr id="7" name="Graphic 6">
            <a:extLst>
              <a:ext uri="{FF2B5EF4-FFF2-40B4-BE49-F238E27FC236}">
                <a16:creationId xmlns:a16="http://schemas.microsoft.com/office/drawing/2014/main" id="{1B2A923C-C478-D842-BDF6-F9E91C36FC2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Tree>
    <p:extLst>
      <p:ext uri="{BB962C8B-B14F-4D97-AF65-F5344CB8AC3E}">
        <p14:creationId xmlns:p14="http://schemas.microsoft.com/office/powerpoint/2010/main" val="37952522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_option 2">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9144000"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20" name="Text Placeholder 3">
            <a:extLst>
              <a:ext uri="{FF2B5EF4-FFF2-40B4-BE49-F238E27FC236}">
                <a16:creationId xmlns:a16="http://schemas.microsoft.com/office/drawing/2014/main" id="{EB78C3AA-166A-6F4E-9E52-DBCB131356D3}"/>
              </a:ext>
            </a:extLst>
          </p:cNvPr>
          <p:cNvSpPr>
            <a:spLocks noGrp="1"/>
          </p:cNvSpPr>
          <p:nvPr>
            <p:ph type="body" sz="quarter" idx="10" hasCustomPrompt="1"/>
          </p:nvPr>
        </p:nvSpPr>
        <p:spPr>
          <a:xfrm>
            <a:off x="233646" y="299901"/>
            <a:ext cx="8478958" cy="4195898"/>
          </a:xfrm>
        </p:spPr>
        <p:txBody>
          <a:bodyPr lIns="0" anchor="ctr" anchorCtr="0"/>
          <a:lstStyle>
            <a:lvl1pPr>
              <a:spcAft>
                <a:spcPts val="1200"/>
              </a:spcAft>
              <a:defRPr sz="3600" b="1">
                <a:solidFill>
                  <a:schemeClr val="bg1"/>
                </a:solidFill>
              </a:defRPr>
            </a:lvl1pPr>
            <a:lvl2pPr marL="0" indent="0">
              <a:buNone/>
              <a:defRPr>
                <a:solidFill>
                  <a:schemeClr val="bg1"/>
                </a:solidFill>
              </a:defRPr>
            </a:lvl2pPr>
            <a:lvl3pPr>
              <a:defRPr>
                <a:solidFill>
                  <a:schemeClr val="bg1"/>
                </a:solidFill>
              </a:defRPr>
            </a:lvl3pPr>
          </a:lstStyle>
          <a:p>
            <a:pPr lvl="0"/>
            <a:r>
              <a:rPr lang="en-GB"/>
              <a:t>Section divider text</a:t>
            </a:r>
          </a:p>
        </p:txBody>
      </p:sp>
      <p:pic>
        <p:nvPicPr>
          <p:cNvPr id="7" name="Graphic 6">
            <a:extLst>
              <a:ext uri="{FF2B5EF4-FFF2-40B4-BE49-F238E27FC236}">
                <a16:creationId xmlns:a16="http://schemas.microsoft.com/office/drawing/2014/main" id="{1B2A923C-C478-D842-BDF6-F9E91C36FC2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Tree>
    <p:extLst>
      <p:ext uri="{BB962C8B-B14F-4D97-AF65-F5344CB8AC3E}">
        <p14:creationId xmlns:p14="http://schemas.microsoft.com/office/powerpoint/2010/main" val="1014664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divider_option 3">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9144000"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chemeClr val="accent2"/>
          </a:solidFill>
        </p:spPr>
        <p:txBody>
          <a:bodyPr wrap="square" lIns="0" tIns="0" rIns="0" bIns="0" rtlCol="0"/>
          <a:lstStyle/>
          <a:p>
            <a:endParaRPr sz="1013" b="0" i="0">
              <a:latin typeface="Arial" panose="020B0604020202020204" pitchFamily="34" charset="0"/>
            </a:endParaRPr>
          </a:p>
        </p:txBody>
      </p:sp>
      <p:pic>
        <p:nvPicPr>
          <p:cNvPr id="7" name="Graphic 6">
            <a:extLst>
              <a:ext uri="{FF2B5EF4-FFF2-40B4-BE49-F238E27FC236}">
                <a16:creationId xmlns:a16="http://schemas.microsoft.com/office/drawing/2014/main" id="{E701ACE1-B495-DC44-BF21-745EC325F5E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7911" y="4568428"/>
            <a:ext cx="502444" cy="502444"/>
          </a:xfrm>
          <a:prstGeom prst="rect">
            <a:avLst/>
          </a:prstGeom>
        </p:spPr>
      </p:pic>
      <p:sp>
        <p:nvSpPr>
          <p:cNvPr id="10" name="Text Placeholder 3">
            <a:extLst>
              <a:ext uri="{FF2B5EF4-FFF2-40B4-BE49-F238E27FC236}">
                <a16:creationId xmlns:a16="http://schemas.microsoft.com/office/drawing/2014/main" id="{934FEC52-F95C-D149-9811-8FC8F0BE63E0}"/>
              </a:ext>
            </a:extLst>
          </p:cNvPr>
          <p:cNvSpPr>
            <a:spLocks noGrp="1"/>
          </p:cNvSpPr>
          <p:nvPr>
            <p:ph type="body" sz="quarter" idx="10" hasCustomPrompt="1"/>
          </p:nvPr>
        </p:nvSpPr>
        <p:spPr>
          <a:xfrm>
            <a:off x="233646" y="299901"/>
            <a:ext cx="8478958" cy="4195898"/>
          </a:xfrm>
        </p:spPr>
        <p:txBody>
          <a:bodyPr lIns="0" anchor="ctr" anchorCtr="0"/>
          <a:lstStyle>
            <a:lvl1pPr>
              <a:spcAft>
                <a:spcPts val="1200"/>
              </a:spcAft>
              <a:defRPr sz="3600" b="1">
                <a:solidFill>
                  <a:schemeClr val="bg1"/>
                </a:solidFill>
              </a:defRPr>
            </a:lvl1pPr>
            <a:lvl2pPr marL="0" indent="0">
              <a:buNone/>
              <a:defRPr>
                <a:solidFill>
                  <a:schemeClr val="bg1"/>
                </a:solidFill>
              </a:defRPr>
            </a:lvl2pPr>
            <a:lvl3pPr>
              <a:defRPr>
                <a:solidFill>
                  <a:schemeClr val="bg1"/>
                </a:solidFill>
              </a:defRPr>
            </a:lvl3pPr>
          </a:lstStyle>
          <a:p>
            <a:pPr lvl="0"/>
            <a:r>
              <a:rPr lang="en-GB"/>
              <a:t>Section divider text</a:t>
            </a:r>
          </a:p>
        </p:txBody>
      </p:sp>
    </p:spTree>
    <p:extLst>
      <p:ext uri="{BB962C8B-B14F-4D97-AF65-F5344CB8AC3E}">
        <p14:creationId xmlns:p14="http://schemas.microsoft.com/office/powerpoint/2010/main" val="22750745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8" name="object 2">
            <a:extLst>
              <a:ext uri="{FF2B5EF4-FFF2-40B4-BE49-F238E27FC236}">
                <a16:creationId xmlns:a16="http://schemas.microsoft.com/office/drawing/2014/main" id="{AB63F385-83EE-DF49-B0AA-EEF39BBEF0FF}"/>
              </a:ext>
            </a:extLst>
          </p:cNvPr>
          <p:cNvSpPr/>
          <p:nvPr userDrawn="1"/>
        </p:nvSpPr>
        <p:spPr>
          <a:xfrm>
            <a:off x="0" y="1"/>
            <a:ext cx="9144000" cy="5143500"/>
          </a:xfrm>
          <a:custGeom>
            <a:avLst/>
            <a:gdLst/>
            <a:ahLst/>
            <a:cxnLst/>
            <a:rect l="l" t="t" r="r" b="b"/>
            <a:pathLst>
              <a:path w="4796155" h="11308715">
                <a:moveTo>
                  <a:pt x="4795665" y="0"/>
                </a:moveTo>
                <a:lnTo>
                  <a:pt x="0" y="0"/>
                </a:lnTo>
                <a:lnTo>
                  <a:pt x="0" y="11308556"/>
                </a:lnTo>
                <a:lnTo>
                  <a:pt x="4795665" y="11308556"/>
                </a:lnTo>
                <a:lnTo>
                  <a:pt x="4795665" y="0"/>
                </a:lnTo>
                <a:close/>
              </a:path>
            </a:pathLst>
          </a:custGeom>
          <a:solidFill>
            <a:srgbClr val="000054"/>
          </a:solidFill>
        </p:spPr>
        <p:txBody>
          <a:bodyPr wrap="square" lIns="0" tIns="0" rIns="0" bIns="0" rtlCol="0"/>
          <a:lstStyle/>
          <a:p>
            <a:endParaRPr sz="1013" b="0" i="0">
              <a:latin typeface="Arial" panose="020B0604020202020204" pitchFamily="34" charset="0"/>
            </a:endParaRPr>
          </a:p>
        </p:txBody>
      </p:sp>
      <p:sp>
        <p:nvSpPr>
          <p:cNvPr id="6" name="Title 1">
            <a:extLst>
              <a:ext uri="{FF2B5EF4-FFF2-40B4-BE49-F238E27FC236}">
                <a16:creationId xmlns:a16="http://schemas.microsoft.com/office/drawing/2014/main" id="{EEC15CCA-163A-5A4D-A3D8-60201F5ED35A}"/>
              </a:ext>
            </a:extLst>
          </p:cNvPr>
          <p:cNvSpPr>
            <a:spLocks noGrp="1"/>
          </p:cNvSpPr>
          <p:nvPr>
            <p:ph type="ctrTitle" hasCustomPrompt="1"/>
          </p:nvPr>
        </p:nvSpPr>
        <p:spPr>
          <a:xfrm>
            <a:off x="172557" y="230189"/>
            <a:ext cx="8430423" cy="1313530"/>
          </a:xfrm>
        </p:spPr>
        <p:txBody>
          <a:bodyPr anchor="t" anchorCtr="0"/>
          <a:lstStyle>
            <a:lvl1pPr algn="l">
              <a:lnSpc>
                <a:spcPct val="85000"/>
              </a:lnSpc>
              <a:defRPr sz="5400">
                <a:solidFill>
                  <a:schemeClr val="accent2"/>
                </a:solidFill>
              </a:defRPr>
            </a:lvl1pPr>
          </a:lstStyle>
          <a:p>
            <a:r>
              <a:rPr lang="en-GB"/>
              <a:t>Thank you</a:t>
            </a:r>
            <a:endParaRPr lang="en-US"/>
          </a:p>
        </p:txBody>
      </p:sp>
      <p:sp>
        <p:nvSpPr>
          <p:cNvPr id="9" name="TextBox 8">
            <a:extLst>
              <a:ext uri="{FF2B5EF4-FFF2-40B4-BE49-F238E27FC236}">
                <a16:creationId xmlns:a16="http://schemas.microsoft.com/office/drawing/2014/main" id="{082247B6-696E-A4CC-92B5-23186D7BA164}"/>
              </a:ext>
            </a:extLst>
          </p:cNvPr>
          <p:cNvSpPr txBox="1"/>
          <p:nvPr userDrawn="1"/>
        </p:nvSpPr>
        <p:spPr>
          <a:xfrm>
            <a:off x="7566311" y="4922502"/>
            <a:ext cx="1674047" cy="169277"/>
          </a:xfrm>
          <a:prstGeom prst="rect">
            <a:avLst/>
          </a:prstGeom>
          <a:noFill/>
        </p:spPr>
        <p:txBody>
          <a:bodyPr vert="horz" wrap="square" lIns="0" tIns="45720" rIns="91440" bIns="45720" rtlCol="0" anchor="t" anchorCtr="0">
            <a:spAutoFit/>
          </a:bodyPr>
          <a:lstStyle/>
          <a:p>
            <a:r>
              <a:rPr lang="en-AU" sz="500" b="0" i="0" u="none" strike="noStrike" kern="1200">
                <a:solidFill>
                  <a:schemeClr val="bg1"/>
                </a:solidFill>
                <a:effectLst/>
                <a:latin typeface="+mn-lt"/>
                <a:ea typeface="+mn-ea"/>
                <a:cs typeface="+mn-cs"/>
              </a:rPr>
              <a:t>CRICOS provider number: 00122A | RTO Code: 3046</a:t>
            </a:r>
          </a:p>
        </p:txBody>
      </p:sp>
      <p:pic>
        <p:nvPicPr>
          <p:cNvPr id="10" name="Picture 9" descr="A black background with white text&#10;&#10;AI-generated content may be incorrect.">
            <a:extLst>
              <a:ext uri="{FF2B5EF4-FFF2-40B4-BE49-F238E27FC236}">
                <a16:creationId xmlns:a16="http://schemas.microsoft.com/office/drawing/2014/main" id="{E7535078-5656-A8F1-8EC8-4EC17DB6EF3D}"/>
              </a:ext>
            </a:extLst>
          </p:cNvPr>
          <p:cNvPicPr/>
          <p:nvPr userDrawn="1"/>
        </p:nvPicPr>
        <p:blipFill>
          <a:blip r:embed="rId2" cstate="screen">
            <a:extLst>
              <a:ext uri="{28A0092B-C50C-407E-A947-70E740481C1C}">
                <a14:useLocalDpi xmlns:a14="http://schemas.microsoft.com/office/drawing/2010/main"/>
              </a:ext>
            </a:extLst>
          </a:blip>
          <a:stretch>
            <a:fillRect/>
          </a:stretch>
        </p:blipFill>
        <p:spPr>
          <a:xfrm>
            <a:off x="41273" y="4386221"/>
            <a:ext cx="2534577" cy="743736"/>
          </a:xfrm>
          <a:prstGeom prst="rect">
            <a:avLst/>
          </a:prstGeom>
        </p:spPr>
      </p:pic>
    </p:spTree>
    <p:extLst>
      <p:ext uri="{BB962C8B-B14F-4D97-AF65-F5344CB8AC3E}">
        <p14:creationId xmlns:p14="http://schemas.microsoft.com/office/powerpoint/2010/main" val="759911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798" y="187525"/>
            <a:ext cx="8773225" cy="994172"/>
          </a:xfrm>
          <a:prstGeom prst="rect">
            <a:avLst/>
          </a:prstGeom>
        </p:spPr>
        <p:txBody>
          <a:bodyPr vert="horz" lIns="91440" tIns="45720" rIns="91440" bIns="45720" rtlCol="0" anchor="t" anchorCtr="0">
            <a:noAutofit/>
          </a:bodyPr>
          <a:lstStyle/>
          <a:p>
            <a:r>
              <a:rPr lang="en-US"/>
              <a:t>Click to edit Master title style</a:t>
            </a:r>
          </a:p>
        </p:txBody>
      </p:sp>
      <p:sp>
        <p:nvSpPr>
          <p:cNvPr id="3" name="Text Placeholder 2"/>
          <p:cNvSpPr>
            <a:spLocks noGrp="1"/>
          </p:cNvSpPr>
          <p:nvPr>
            <p:ph type="body" idx="1"/>
          </p:nvPr>
        </p:nvSpPr>
        <p:spPr>
          <a:xfrm>
            <a:off x="153799" y="1191718"/>
            <a:ext cx="8773224" cy="3189661"/>
          </a:xfrm>
          <a:prstGeom prst="rect">
            <a:avLst/>
          </a:prstGeom>
        </p:spPr>
        <p:txBody>
          <a:bodyPr vert="horz" lIns="91440" tIns="45720" rIns="91440" bIns="45720" rtlCol="0" anchor="t" anchorCtr="0">
            <a:noAutofit/>
          </a:body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632222870"/>
      </p:ext>
    </p:extLst>
  </p:cSld>
  <p:clrMap bg1="lt1" tx1="dk1" bg2="lt2" tx2="dk2" accent1="accent1" accent2="accent2" accent3="accent3" accent4="accent4" accent5="accent5" accent6="accent6" hlink="hlink" folHlink="folHlink"/>
  <p:sldLayoutIdLst>
    <p:sldLayoutId id="2147483859" r:id="rId1"/>
    <p:sldLayoutId id="2147483862" r:id="rId2"/>
    <p:sldLayoutId id="2147483881" r:id="rId3"/>
    <p:sldLayoutId id="2147483880" r:id="rId4"/>
    <p:sldLayoutId id="2147483863" r:id="rId5"/>
    <p:sldLayoutId id="2147483882" r:id="rId6"/>
    <p:sldLayoutId id="2147483883" r:id="rId7"/>
    <p:sldLayoutId id="2147483879" r:id="rId8"/>
    <p:sldLayoutId id="2147483868" r:id="rId9"/>
    <p:sldLayoutId id="2147483870" r:id="rId10"/>
    <p:sldLayoutId id="2147483869" r:id="rId11"/>
    <p:sldLayoutId id="2147483871" r:id="rId12"/>
    <p:sldLayoutId id="2147483886" r:id="rId13"/>
    <p:sldLayoutId id="2147483887" r:id="rId14"/>
    <p:sldLayoutId id="2147483888" r:id="rId15"/>
    <p:sldLayoutId id="2147483874" r:id="rId16"/>
    <p:sldLayoutId id="2147483889" r:id="rId17"/>
    <p:sldLayoutId id="2147483875" r:id="rId18"/>
    <p:sldLayoutId id="2147483890" r:id="rId19"/>
  </p:sldLayoutIdLst>
  <p:hf hdr="0" ftr="0" dt="0"/>
  <p:txStyles>
    <p:titleStyle>
      <a:lvl1pPr algn="l" defTabSz="685783" rtl="0" eaLnBrk="1" latinLnBrk="0" hangingPunct="1">
        <a:lnSpc>
          <a:spcPct val="90000"/>
        </a:lnSpc>
        <a:spcBef>
          <a:spcPct val="0"/>
        </a:spcBef>
        <a:buNone/>
        <a:defRPr sz="3000" b="1" kern="1200" baseline="0">
          <a:solidFill>
            <a:srgbClr val="000054"/>
          </a:solidFill>
          <a:latin typeface="+mj-lt"/>
          <a:ea typeface="+mj-ea"/>
          <a:cs typeface="+mj-cs"/>
        </a:defRPr>
      </a:lvl1pPr>
    </p:titleStyle>
    <p:bodyStyle>
      <a:lvl1pPr marL="0" indent="0" algn="l" defTabSz="685783" rtl="0" eaLnBrk="1" latinLnBrk="0" hangingPunct="1">
        <a:lnSpc>
          <a:spcPct val="100000"/>
        </a:lnSpc>
        <a:spcBef>
          <a:spcPts val="300"/>
        </a:spcBef>
        <a:spcAft>
          <a:spcPts val="300"/>
        </a:spcAft>
        <a:buFont typeface="Arial" panose="020B0604020202020204" pitchFamily="34" charset="0"/>
        <a:buNone/>
        <a:defRPr sz="1800" kern="1200" baseline="0">
          <a:solidFill>
            <a:schemeClr val="tx1"/>
          </a:solidFill>
          <a:latin typeface="+mn-lt"/>
          <a:ea typeface="+mn-ea"/>
          <a:cs typeface="+mn-cs"/>
        </a:defRPr>
      </a:lvl1pPr>
      <a:lvl2pPr marL="177796" indent="-177796" algn="l" defTabSz="685783" rtl="0" eaLnBrk="1" latinLnBrk="0" hangingPunct="1">
        <a:lnSpc>
          <a:spcPct val="100000"/>
        </a:lnSpc>
        <a:spcBef>
          <a:spcPts val="300"/>
        </a:spcBef>
        <a:spcAft>
          <a:spcPts val="300"/>
        </a:spcAft>
        <a:buClr>
          <a:schemeClr val="accent2"/>
        </a:buClr>
        <a:buFont typeface="Wingdings" pitchFamily="2" charset="2"/>
        <a:buChar char="§"/>
        <a:tabLst/>
        <a:defRPr sz="1800" kern="1200">
          <a:solidFill>
            <a:schemeClr val="tx1"/>
          </a:solidFill>
          <a:latin typeface="+mn-lt"/>
          <a:ea typeface="+mn-ea"/>
          <a:cs typeface="+mn-cs"/>
        </a:defRPr>
      </a:lvl2pPr>
      <a:lvl3pPr marL="355591" indent="-177796" algn="l" defTabSz="685783" rtl="0" eaLnBrk="1" latinLnBrk="0" hangingPunct="1">
        <a:lnSpc>
          <a:spcPct val="90000"/>
        </a:lnSpc>
        <a:spcBef>
          <a:spcPts val="300"/>
        </a:spcBef>
        <a:spcAft>
          <a:spcPts val="300"/>
        </a:spcAft>
        <a:buClr>
          <a:schemeClr val="accent2"/>
        </a:buClr>
        <a:buFont typeface="Wingdings" pitchFamily="2" charset="2"/>
        <a:buChar char="§"/>
        <a:tabLst/>
        <a:defRPr lang="en-US" sz="1800" kern="1200" baseline="0" dirty="0">
          <a:solidFill>
            <a:schemeClr val="tx1"/>
          </a:solidFill>
          <a:latin typeface="+mn-lt"/>
          <a:ea typeface="+mn-ea"/>
          <a:cs typeface="+mn-cs"/>
        </a:defRPr>
      </a:lvl3pPr>
      <a:lvl4pPr marL="355591" indent="-177796" algn="l" defTabSz="685783" rtl="0" eaLnBrk="1" latinLnBrk="0" hangingPunct="1">
        <a:lnSpc>
          <a:spcPct val="90000"/>
        </a:lnSpc>
        <a:spcBef>
          <a:spcPts val="375"/>
        </a:spcBef>
        <a:buClr>
          <a:schemeClr val="accent4"/>
        </a:buClr>
        <a:buFont typeface="Wingdings" pitchFamily="2" charset="2"/>
        <a:buChar char="§"/>
        <a:defRPr sz="1350" kern="1200">
          <a:solidFill>
            <a:schemeClr val="tx1"/>
          </a:solidFill>
          <a:latin typeface="+mn-lt"/>
          <a:ea typeface="+mn-ea"/>
          <a:cs typeface="+mn-cs"/>
        </a:defRPr>
      </a:lvl4pPr>
      <a:lvl5pPr marL="355591" indent="-17779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abc.net.au/listen/programs/overnights/palawa/12330040"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hyperlink" Target="https://unsplash.com/photos/person-holding-light-bulb-fIq0tET6llw" TargetMode="External"/><Relationship Id="rId5" Type="http://schemas.openxmlformats.org/officeDocument/2006/relationships/hyperlink" Target="https://unsplash.com/@jdiegoph" TargetMode="Externa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openxmlformats.org/officeDocument/2006/relationships/hyperlink" Target="https://unsplash.com/photos/assorted-color-umbrellas-ty3FAU-hLUM" TargetMode="External"/><Relationship Id="rId4" Type="http://schemas.openxmlformats.org/officeDocument/2006/relationships/hyperlink" Target="https://unsplash.com/@starstorm"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hyperlink" Target="https://unsplash.com/photos/white-and-orange-wooden-fence-beside-black-door-XUg8-SF5URA" TargetMode="External"/><Relationship Id="rId4" Type="http://schemas.openxmlformats.org/officeDocument/2006/relationships/hyperlink" Target="https://unsplash.com/@mattedpicture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hyperlink" Target="https://unsplash.com/photos/person-holding-light-bulb-fIq0tET6llw" TargetMode="External"/><Relationship Id="rId5" Type="http://schemas.openxmlformats.org/officeDocument/2006/relationships/hyperlink" Target="https://unsplash.com/@jdiegoph" TargetMode="Externa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hyperlink" Target="https://unsplash.com/photos/person-holding-light-bulb-fIq0tET6llw" TargetMode="External"/><Relationship Id="rId5" Type="http://schemas.openxmlformats.org/officeDocument/2006/relationships/hyperlink" Target="https://unsplash.com/@jdiegoph" TargetMode="Externa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301C4-6B45-FA3F-E2F4-071EAD48D4C1}"/>
              </a:ext>
            </a:extLst>
          </p:cNvPr>
          <p:cNvSpPr>
            <a:spLocks noGrp="1"/>
          </p:cNvSpPr>
          <p:nvPr>
            <p:ph type="ctrTitle"/>
          </p:nvPr>
        </p:nvSpPr>
        <p:spPr>
          <a:xfrm>
            <a:off x="95439" y="615778"/>
            <a:ext cx="5761060" cy="1313530"/>
          </a:xfrm>
        </p:spPr>
        <p:txBody>
          <a:bodyPr/>
          <a:lstStyle/>
          <a:p>
            <a:r>
              <a:rPr lang="en-US" sz="4000" dirty="0">
                <a:solidFill>
                  <a:schemeClr val="bg1"/>
                </a:solidFill>
              </a:rPr>
              <a:t>Through Multiple Perspectives Interprofessional Collaboration for Enabling Inclusive Assessment Practices</a:t>
            </a:r>
          </a:p>
        </p:txBody>
      </p:sp>
      <p:pic>
        <p:nvPicPr>
          <p:cNvPr id="5" name="Picture 4" descr="A large fig tree with many exposed aerial roots grows tightly between a tall brick bluestone wall and a red brick building, its dense canopy casting dappled shade on the walls.">
            <a:extLst>
              <a:ext uri="{FF2B5EF4-FFF2-40B4-BE49-F238E27FC236}">
                <a16:creationId xmlns:a16="http://schemas.microsoft.com/office/drawing/2014/main" id="{C2F8BA6C-A357-4453-F3FA-8F15B2B3B3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424260" y="531391"/>
            <a:ext cx="4251131" cy="3188348"/>
          </a:xfrm>
          <a:prstGeom prst="rect">
            <a:avLst/>
          </a:prstGeom>
        </p:spPr>
      </p:pic>
      <p:sp>
        <p:nvSpPr>
          <p:cNvPr id="3" name="TextBox 5">
            <a:extLst>
              <a:ext uri="{FF2B5EF4-FFF2-40B4-BE49-F238E27FC236}">
                <a16:creationId xmlns:a16="http://schemas.microsoft.com/office/drawing/2014/main" id="{228BFD96-2676-3701-3740-9785943F32AE}"/>
              </a:ext>
            </a:extLst>
          </p:cNvPr>
          <p:cNvSpPr txBox="1"/>
          <p:nvPr/>
        </p:nvSpPr>
        <p:spPr>
          <a:xfrm>
            <a:off x="7604816" y="4648263"/>
            <a:ext cx="1737487" cy="230832"/>
          </a:xfrm>
          <a:prstGeom prst="rect">
            <a:avLst/>
          </a:prstGeom>
          <a:noFill/>
        </p:spPr>
        <p:txBody>
          <a:bodyPr vert="horz" wrap="square" lIns="91440" tIns="45720" rIns="91440" bIns="4572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900" dirty="0">
                <a:solidFill>
                  <a:schemeClr val="bg1"/>
                </a:solidFill>
              </a:rPr>
              <a:t>Photo by Alyce Greenwood</a:t>
            </a:r>
          </a:p>
        </p:txBody>
      </p:sp>
    </p:spTree>
    <p:extLst>
      <p:ext uri="{BB962C8B-B14F-4D97-AF65-F5344CB8AC3E}">
        <p14:creationId xmlns:p14="http://schemas.microsoft.com/office/powerpoint/2010/main" val="2838075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BC564-7D3E-6EF1-1411-6681442E17BF}"/>
              </a:ext>
            </a:extLst>
          </p:cNvPr>
          <p:cNvSpPr>
            <a:spLocks noGrp="1"/>
          </p:cNvSpPr>
          <p:nvPr>
            <p:ph type="title"/>
          </p:nvPr>
        </p:nvSpPr>
        <p:spPr>
          <a:xfrm>
            <a:off x="1546679" y="205740"/>
            <a:ext cx="6868272" cy="994172"/>
          </a:xfrm>
        </p:spPr>
        <p:txBody>
          <a:bodyPr/>
          <a:lstStyle/>
          <a:p>
            <a:r>
              <a:rPr lang="en-AU" dirty="0"/>
              <a:t>Acknowledgement of Country</a:t>
            </a:r>
          </a:p>
        </p:txBody>
      </p:sp>
      <p:sp>
        <p:nvSpPr>
          <p:cNvPr id="3" name="Text Placeholder 2">
            <a:extLst>
              <a:ext uri="{FF2B5EF4-FFF2-40B4-BE49-F238E27FC236}">
                <a16:creationId xmlns:a16="http://schemas.microsoft.com/office/drawing/2014/main" id="{527BC134-1DDB-424A-87D3-77EDA2B59EE4}"/>
              </a:ext>
            </a:extLst>
          </p:cNvPr>
          <p:cNvSpPr>
            <a:spLocks noGrp="1"/>
          </p:cNvSpPr>
          <p:nvPr>
            <p:ph type="body" sz="quarter" idx="10"/>
          </p:nvPr>
        </p:nvSpPr>
        <p:spPr>
          <a:xfrm>
            <a:off x="1653348" y="879161"/>
            <a:ext cx="7250240" cy="3385177"/>
          </a:xfrm>
        </p:spPr>
        <p:txBody>
          <a:bodyPr/>
          <a:lstStyle/>
          <a:p>
            <a:r>
              <a:rPr lang="en-US" dirty="0"/>
              <a:t>RMIT University acknowledges the people of the </a:t>
            </a:r>
            <a:r>
              <a:rPr lang="en-US" dirty="0" err="1"/>
              <a:t>Woi</a:t>
            </a:r>
            <a:r>
              <a:rPr lang="en-US" dirty="0"/>
              <a:t> wurrung and Boon wurrung language groups of the eastern Kulin Nation on whose unceded lands we conduct the business of the University. </a:t>
            </a:r>
          </a:p>
          <a:p>
            <a:r>
              <a:rPr lang="en-US" dirty="0"/>
              <a:t>RMIT University respectfully acknowledges their Ancestors and Elders, past and present.</a:t>
            </a:r>
          </a:p>
          <a:p>
            <a:r>
              <a:rPr lang="en-US" dirty="0"/>
              <a:t>RMIT also acknowledges the Traditional Custodians and their Ancestors of the lands and waters across Australia where we conduct our business.</a:t>
            </a:r>
          </a:p>
          <a:p>
            <a:r>
              <a:rPr lang="en-US" dirty="0"/>
              <a:t>We acknowledge the </a:t>
            </a:r>
            <a:r>
              <a:rPr lang="en-US" dirty="0" err="1"/>
              <a:t>muwinina</a:t>
            </a:r>
            <a:r>
              <a:rPr lang="en-US" dirty="0"/>
              <a:t> and </a:t>
            </a:r>
            <a:r>
              <a:rPr lang="en-US" dirty="0" err="1"/>
              <a:t>palawa</a:t>
            </a:r>
            <a:r>
              <a:rPr lang="en-US" dirty="0"/>
              <a:t> people of </a:t>
            </a:r>
            <a:r>
              <a:rPr lang="en-US" dirty="0" err="1"/>
              <a:t>Lutruwita</a:t>
            </a:r>
            <a:r>
              <a:rPr lang="en-US" dirty="0"/>
              <a:t>. </a:t>
            </a:r>
          </a:p>
          <a:p>
            <a:r>
              <a:rPr lang="en-US" dirty="0">
                <a:hlinkClick r:id="rId3"/>
              </a:rPr>
              <a:t>On Country – </a:t>
            </a:r>
            <a:r>
              <a:rPr lang="en-US" dirty="0" err="1">
                <a:hlinkClick r:id="rId3"/>
              </a:rPr>
              <a:t>muwinina</a:t>
            </a:r>
            <a:r>
              <a:rPr lang="en-US" dirty="0">
                <a:hlinkClick r:id="rId3"/>
              </a:rPr>
              <a:t> </a:t>
            </a:r>
            <a:r>
              <a:rPr lang="en-US" dirty="0"/>
              <a:t>podcast episode provides a rich overview of the history of </a:t>
            </a:r>
            <a:r>
              <a:rPr lang="en-US" dirty="0" err="1"/>
              <a:t>nipaluna</a:t>
            </a:r>
            <a:r>
              <a:rPr lang="en-US" dirty="0"/>
              <a:t>.</a:t>
            </a:r>
            <a:endParaRPr lang="en-AU" dirty="0"/>
          </a:p>
        </p:txBody>
      </p:sp>
      <p:sp>
        <p:nvSpPr>
          <p:cNvPr id="4" name="TextBox 3">
            <a:extLst>
              <a:ext uri="{FF2B5EF4-FFF2-40B4-BE49-F238E27FC236}">
                <a16:creationId xmlns:a16="http://schemas.microsoft.com/office/drawing/2014/main" id="{C4840883-8C16-5051-B798-ED3FE6EA6326}"/>
              </a:ext>
            </a:extLst>
          </p:cNvPr>
          <p:cNvSpPr txBox="1"/>
          <p:nvPr/>
        </p:nvSpPr>
        <p:spPr>
          <a:xfrm>
            <a:off x="1368424" y="4568428"/>
            <a:ext cx="7046527" cy="369332"/>
          </a:xfrm>
          <a:prstGeom prst="rect">
            <a:avLst/>
          </a:prstGeom>
          <a:noFill/>
        </p:spPr>
        <p:txBody>
          <a:bodyPr vert="horz" wrap="square" lIns="91440" tIns="45720" rIns="91440" bIns="45720" rtlCol="0" anchor="t" anchorCtr="0">
            <a:spAutoFit/>
          </a:bodyPr>
          <a:lstStyle/>
          <a:p>
            <a:pPr algn="l"/>
            <a:r>
              <a:rPr lang="en-US" sz="900" dirty="0"/>
              <a:t>Artwork ‘Sentient’ by Hollie Johnson</a:t>
            </a:r>
          </a:p>
          <a:p>
            <a:pPr algn="l"/>
            <a:r>
              <a:rPr lang="en-US" sz="900" dirty="0"/>
              <a:t>Hollie is a </a:t>
            </a:r>
            <a:r>
              <a:rPr lang="en-US" sz="900" dirty="0" err="1"/>
              <a:t>Gunaikurnai</a:t>
            </a:r>
            <a:r>
              <a:rPr lang="en-US" sz="900" dirty="0"/>
              <a:t> and Monero </a:t>
            </a:r>
            <a:r>
              <a:rPr lang="en-US" sz="900" dirty="0" err="1"/>
              <a:t>Ngarigo</a:t>
            </a:r>
            <a:r>
              <a:rPr lang="en-US" sz="900" dirty="0"/>
              <a:t> woman from Gippsland who graduated from RMIT with a BA in Photography in 2016.</a:t>
            </a:r>
            <a:endParaRPr lang="en-AU" sz="900" dirty="0"/>
          </a:p>
        </p:txBody>
      </p:sp>
    </p:spTree>
    <p:extLst>
      <p:ext uri="{BB962C8B-B14F-4D97-AF65-F5344CB8AC3E}">
        <p14:creationId xmlns:p14="http://schemas.microsoft.com/office/powerpoint/2010/main" val="2976341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44612-3665-3F27-2E1F-63C6CCD0AA0B}"/>
              </a:ext>
            </a:extLst>
          </p:cNvPr>
          <p:cNvSpPr>
            <a:spLocks noGrp="1"/>
          </p:cNvSpPr>
          <p:nvPr>
            <p:ph type="title"/>
          </p:nvPr>
        </p:nvSpPr>
        <p:spPr/>
        <p:txBody>
          <a:bodyPr/>
          <a:lstStyle/>
          <a:p>
            <a:r>
              <a:rPr lang="en-AU" dirty="0"/>
              <a:t>Presentation overview</a:t>
            </a:r>
          </a:p>
        </p:txBody>
      </p:sp>
      <p:sp>
        <p:nvSpPr>
          <p:cNvPr id="3" name="Text Placeholder 2">
            <a:extLst>
              <a:ext uri="{FF2B5EF4-FFF2-40B4-BE49-F238E27FC236}">
                <a16:creationId xmlns:a16="http://schemas.microsoft.com/office/drawing/2014/main" id="{29CA9D19-6803-1180-003D-18FF75583CF2}"/>
              </a:ext>
            </a:extLst>
          </p:cNvPr>
          <p:cNvSpPr>
            <a:spLocks noGrp="1"/>
          </p:cNvSpPr>
          <p:nvPr>
            <p:ph type="body" sz="quarter" idx="10"/>
          </p:nvPr>
        </p:nvSpPr>
        <p:spPr>
          <a:xfrm>
            <a:off x="245329" y="953974"/>
            <a:ext cx="8681978" cy="3388617"/>
          </a:xfrm>
        </p:spPr>
        <p:txBody>
          <a:bodyPr/>
          <a:lstStyle/>
          <a:p>
            <a:pPr marL="342900" indent="-342900">
              <a:lnSpc>
                <a:spcPct val="200000"/>
              </a:lnSpc>
              <a:buFont typeface="+mj-lt"/>
              <a:buAutoNum type="arabicPeriod"/>
            </a:pPr>
            <a:r>
              <a:rPr lang="en-US" sz="2000" b="1" dirty="0"/>
              <a:t>Welcome and framing</a:t>
            </a:r>
          </a:p>
          <a:p>
            <a:pPr marL="342900" indent="-342900">
              <a:lnSpc>
                <a:spcPct val="200000"/>
              </a:lnSpc>
              <a:buFont typeface="+mj-lt"/>
              <a:buAutoNum type="arabicPeriod"/>
            </a:pPr>
            <a:r>
              <a:rPr lang="en-US" sz="2000" b="1" dirty="0"/>
              <a:t>Our story: running inclusive assessment workshops for educators</a:t>
            </a:r>
          </a:p>
          <a:p>
            <a:pPr marL="342900" indent="-342900">
              <a:lnSpc>
                <a:spcPct val="200000"/>
              </a:lnSpc>
              <a:buFont typeface="+mj-lt"/>
              <a:buAutoNum type="arabicPeriod"/>
            </a:pPr>
            <a:r>
              <a:rPr lang="en-US" sz="2000" b="1" dirty="0"/>
              <a:t>Exploring different perspectives on inclusive assessment</a:t>
            </a:r>
          </a:p>
          <a:p>
            <a:pPr marL="342900" indent="-342900">
              <a:lnSpc>
                <a:spcPct val="200000"/>
              </a:lnSpc>
              <a:buFont typeface="+mj-lt"/>
              <a:buAutoNum type="arabicPeriod"/>
            </a:pPr>
            <a:r>
              <a:rPr lang="en-US" sz="2000" b="1" dirty="0"/>
              <a:t>Scaling inclusive assessment at your institution and beyond</a:t>
            </a:r>
          </a:p>
        </p:txBody>
      </p:sp>
    </p:spTree>
    <p:extLst>
      <p:ext uri="{BB962C8B-B14F-4D97-AF65-F5344CB8AC3E}">
        <p14:creationId xmlns:p14="http://schemas.microsoft.com/office/powerpoint/2010/main" val="913310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9256BE-FAA4-24A3-3A74-76447692F2E3}"/>
              </a:ext>
            </a:extLst>
          </p:cNvPr>
          <p:cNvSpPr>
            <a:spLocks noGrp="1"/>
          </p:cNvSpPr>
          <p:nvPr>
            <p:ph type="title" idx="4294967295"/>
          </p:nvPr>
        </p:nvSpPr>
        <p:spPr>
          <a:xfrm>
            <a:off x="233363" y="300038"/>
            <a:ext cx="8478837" cy="4195762"/>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685783" rtl="0" eaLnBrk="1" fontAlgn="auto" latinLnBrk="0" hangingPunct="1">
              <a:lnSpc>
                <a:spcPct val="100000"/>
              </a:lnSpc>
              <a:spcBef>
                <a:spcPts val="3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1. Welcome and framing</a:t>
            </a:r>
          </a:p>
          <a:p>
            <a:pPr marL="285750" marR="0" lvl="0" indent="-285750" algn="l" defTabSz="685783" rtl="0" eaLnBrk="1" fontAlgn="auto" latinLnBrk="0" hangingPunct="1">
              <a:lnSpc>
                <a:spcPct val="100000"/>
              </a:lnSpc>
              <a:spcBef>
                <a:spcPts val="30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n-lt"/>
                <a:ea typeface="+mn-ea"/>
                <a:cs typeface="+mn-cs"/>
              </a:rPr>
              <a:t>Introduce the session, explain the interactive format, and situate inclusive assessment within UDL and institutional practice</a:t>
            </a:r>
          </a:p>
        </p:txBody>
      </p:sp>
    </p:spTree>
    <p:extLst>
      <p:ext uri="{BB962C8B-B14F-4D97-AF65-F5344CB8AC3E}">
        <p14:creationId xmlns:p14="http://schemas.microsoft.com/office/powerpoint/2010/main" val="4048098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FF865-BA21-1416-2C7F-6D96ACC901D8}"/>
              </a:ext>
            </a:extLst>
          </p:cNvPr>
          <p:cNvSpPr>
            <a:spLocks noGrp="1"/>
          </p:cNvSpPr>
          <p:nvPr>
            <p:ph type="title"/>
          </p:nvPr>
        </p:nvSpPr>
        <p:spPr/>
        <p:txBody>
          <a:bodyPr/>
          <a:lstStyle/>
          <a:p>
            <a:r>
              <a:rPr lang="en-AU" dirty="0"/>
              <a:t>Presenters</a:t>
            </a:r>
          </a:p>
        </p:txBody>
      </p:sp>
      <p:sp>
        <p:nvSpPr>
          <p:cNvPr id="4" name="Text Placeholder 2">
            <a:extLst>
              <a:ext uri="{FF2B5EF4-FFF2-40B4-BE49-F238E27FC236}">
                <a16:creationId xmlns:a16="http://schemas.microsoft.com/office/drawing/2014/main" id="{9E69F48A-72E6-415B-A521-35A94DADAD4C}"/>
              </a:ext>
            </a:extLst>
          </p:cNvPr>
          <p:cNvSpPr>
            <a:spLocks noGrp="1"/>
          </p:cNvSpPr>
          <p:nvPr>
            <p:ph type="body" sz="quarter" idx="10"/>
          </p:nvPr>
        </p:nvSpPr>
        <p:spPr>
          <a:xfrm>
            <a:off x="136742" y="786366"/>
            <a:ext cx="8894135" cy="3388617"/>
          </a:xfrm>
        </p:spPr>
        <p:txBody>
          <a:bodyPr numCol="3"/>
          <a:lstStyle/>
          <a:p>
            <a:r>
              <a:rPr lang="en-US" b="1" dirty="0"/>
              <a:t>Anna Branford</a:t>
            </a:r>
          </a:p>
          <a:p>
            <a:pPr marL="285750" indent="-285750">
              <a:buFont typeface="Arial" panose="020B0604020202020204" pitchFamily="34" charset="0"/>
              <a:buChar char="•"/>
            </a:pPr>
            <a:r>
              <a:rPr lang="en-US" sz="1600" dirty="0"/>
              <a:t>She/Her</a:t>
            </a:r>
          </a:p>
          <a:p>
            <a:pPr marL="285750" indent="-285750">
              <a:buFont typeface="Arial" panose="020B0604020202020204" pitchFamily="34" charset="0"/>
              <a:buChar char="•"/>
            </a:pPr>
            <a:r>
              <a:rPr lang="en-US" sz="1600" dirty="0"/>
              <a:t>Careers Educator</a:t>
            </a:r>
          </a:p>
          <a:p>
            <a:pPr marL="285750" indent="-285750">
              <a:buFont typeface="Arial" panose="020B0604020202020204" pitchFamily="34" charset="0"/>
              <a:buChar char="•"/>
            </a:pPr>
            <a:r>
              <a:rPr lang="en-US" sz="1600" dirty="0"/>
              <a:t>I'm Anna, a middle-aged white woman with dark brown hair. I nearly always wear a gold brooch in the shape of a bee.</a:t>
            </a:r>
            <a:endParaRPr lang="en-US" sz="1600" dirty="0">
              <a:cs typeface="Arial"/>
            </a:endParaRPr>
          </a:p>
          <a:p>
            <a:endParaRPr lang="en-US" dirty="0"/>
          </a:p>
          <a:p>
            <a:endParaRPr lang="en-US" dirty="0"/>
          </a:p>
          <a:p>
            <a:endParaRPr lang="en-US" dirty="0"/>
          </a:p>
          <a:p>
            <a:r>
              <a:rPr lang="en-US" b="1" dirty="0"/>
              <a:t>Teresa Dowding</a:t>
            </a:r>
          </a:p>
          <a:p>
            <a:pPr marL="285750" indent="-285750">
              <a:buFont typeface="Arial" panose="020B0604020202020204" pitchFamily="34" charset="0"/>
              <a:buChar char="•"/>
            </a:pPr>
            <a:r>
              <a:rPr lang="en-US" sz="1600" dirty="0"/>
              <a:t>She/Her </a:t>
            </a:r>
          </a:p>
          <a:p>
            <a:pPr marL="285750" indent="-285750">
              <a:buFont typeface="Arial" panose="020B0604020202020204" pitchFamily="34" charset="0"/>
              <a:buChar char="•"/>
            </a:pPr>
            <a:r>
              <a:rPr lang="en-US" sz="1600" dirty="0"/>
              <a:t>Manager, Equitable Learning and Accessibility</a:t>
            </a:r>
          </a:p>
          <a:p>
            <a:pPr marL="285750" indent="-285750">
              <a:buFont typeface="Arial" panose="020B0604020202020204" pitchFamily="34" charset="0"/>
              <a:buChar char="•"/>
            </a:pPr>
            <a:r>
              <a:rPr lang="en-US" sz="1600" dirty="0"/>
              <a:t>I’m a woman with short brown hair. I’m often photobombed by a Jack Russell named Jack.</a:t>
            </a:r>
            <a:endParaRPr lang="en-US" sz="1600" dirty="0">
              <a:cs typeface="Arial"/>
            </a:endParaRPr>
          </a:p>
          <a:p>
            <a:endParaRPr lang="en-US" dirty="0"/>
          </a:p>
          <a:p>
            <a:endParaRPr lang="en-US" dirty="0"/>
          </a:p>
          <a:p>
            <a:endParaRPr lang="en-US" dirty="0"/>
          </a:p>
          <a:p>
            <a:r>
              <a:rPr lang="en-US" b="1" dirty="0"/>
              <a:t>Alyce Greenwood </a:t>
            </a:r>
          </a:p>
          <a:p>
            <a:pPr marL="285750" indent="-285750">
              <a:buFont typeface="Arial" panose="020B0604020202020204" pitchFamily="34" charset="0"/>
              <a:buChar char="•"/>
            </a:pPr>
            <a:r>
              <a:rPr lang="en-US" sz="1600" dirty="0"/>
              <a:t>She/Her</a:t>
            </a:r>
          </a:p>
          <a:p>
            <a:pPr marL="285750" indent="-285750">
              <a:buFont typeface="Arial" panose="020B0604020202020204" pitchFamily="34" charset="0"/>
              <a:buChar char="•"/>
            </a:pPr>
            <a:r>
              <a:rPr lang="en-US" sz="1600" dirty="0"/>
              <a:t>Senior Education Practice Specialist</a:t>
            </a:r>
          </a:p>
          <a:p>
            <a:pPr marL="285750" indent="-285750">
              <a:buFont typeface="Arial" panose="020B0604020202020204" pitchFamily="34" charset="0"/>
              <a:buChar char="•"/>
            </a:pPr>
            <a:r>
              <a:rPr lang="en-US" sz="1600" dirty="0"/>
              <a:t>I’m Alyce. I’m a woman in my late thirties. I have curly reddish brownish hair, and I wear glasses. I enjoy wearing a power suit.​</a:t>
            </a:r>
            <a:endParaRPr lang="en-US" sz="1600" dirty="0">
              <a:cs typeface="Arial"/>
            </a:endParaRPr>
          </a:p>
        </p:txBody>
      </p:sp>
      <p:pic>
        <p:nvPicPr>
          <p:cNvPr id="5" name="Picture 4" descr="Avatar with long dark hair wearing an olive-green top with a small yellow bee emblem on the chest, set inside a circular frame with a light beige background.">
            <a:extLst>
              <a:ext uri="{FF2B5EF4-FFF2-40B4-BE49-F238E27FC236}">
                <a16:creationId xmlns:a16="http://schemas.microsoft.com/office/drawing/2014/main" id="{2BF8A95F-641B-2446-08B1-48D802BBD71F}"/>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54717" y="3138920"/>
            <a:ext cx="2213020" cy="2016512"/>
          </a:xfrm>
          <a:prstGeom prst="rect">
            <a:avLst/>
          </a:prstGeom>
        </p:spPr>
      </p:pic>
      <p:pic>
        <p:nvPicPr>
          <p:cNvPr id="6" name="Picture 5" descr="A graphic avatar of Teresa with short brown hair, red earrings, a blue cardigan and white shirt.">
            <a:extLst>
              <a:ext uri="{FF2B5EF4-FFF2-40B4-BE49-F238E27FC236}">
                <a16:creationId xmlns:a16="http://schemas.microsoft.com/office/drawing/2014/main" id="{97CFEDB8-365A-996A-B626-9177DD4E881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14273" y="3238738"/>
            <a:ext cx="1904762" cy="1904762"/>
          </a:xfrm>
          <a:prstGeom prst="rect">
            <a:avLst/>
          </a:prstGeom>
        </p:spPr>
      </p:pic>
      <p:pic>
        <p:nvPicPr>
          <p:cNvPr id="7" name="Picture 6" descr="Smiling avatar of a person with curly brown hair wearing glasses and a beige checked blazer over a maroon top, shown inside a circular frame with a light peach background.">
            <a:extLst>
              <a:ext uri="{FF2B5EF4-FFF2-40B4-BE49-F238E27FC236}">
                <a16:creationId xmlns:a16="http://schemas.microsoft.com/office/drawing/2014/main" id="{636B83D2-8DDD-81A1-565F-BF6DCBE4F38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477984" y="3238738"/>
            <a:ext cx="1904762" cy="1904762"/>
          </a:xfrm>
          <a:prstGeom prst="rect">
            <a:avLst/>
          </a:prstGeom>
        </p:spPr>
      </p:pic>
    </p:spTree>
    <p:extLst>
      <p:ext uri="{BB962C8B-B14F-4D97-AF65-F5344CB8AC3E}">
        <p14:creationId xmlns:p14="http://schemas.microsoft.com/office/powerpoint/2010/main" val="3261301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40BD1-AB87-CAEA-25E6-6C84CB90CA67}"/>
              </a:ext>
            </a:extLst>
          </p:cNvPr>
          <p:cNvSpPr>
            <a:spLocks noGrp="1"/>
          </p:cNvSpPr>
          <p:nvPr>
            <p:ph type="title"/>
          </p:nvPr>
        </p:nvSpPr>
        <p:spPr>
          <a:xfrm>
            <a:off x="88987" y="396155"/>
            <a:ext cx="8665025" cy="785439"/>
          </a:xfrm>
        </p:spPr>
        <p:txBody>
          <a:bodyPr/>
          <a:lstStyle/>
          <a:p>
            <a:r>
              <a:rPr lang="en-AU" dirty="0"/>
              <a:t>Mentimeter questions 1 and 2</a:t>
            </a:r>
          </a:p>
        </p:txBody>
      </p:sp>
      <p:sp>
        <p:nvSpPr>
          <p:cNvPr id="3" name="Text Placeholder 2">
            <a:extLst>
              <a:ext uri="{FF2B5EF4-FFF2-40B4-BE49-F238E27FC236}">
                <a16:creationId xmlns:a16="http://schemas.microsoft.com/office/drawing/2014/main" id="{68B59511-0990-487E-1172-7299292E2CB4}"/>
              </a:ext>
            </a:extLst>
          </p:cNvPr>
          <p:cNvSpPr>
            <a:spLocks noGrp="1"/>
          </p:cNvSpPr>
          <p:nvPr>
            <p:ph type="body" sz="quarter" idx="10"/>
          </p:nvPr>
        </p:nvSpPr>
        <p:spPr>
          <a:xfrm>
            <a:off x="176014" y="986234"/>
            <a:ext cx="4623554" cy="3388617"/>
          </a:xfrm>
        </p:spPr>
        <p:txBody>
          <a:bodyPr/>
          <a:lstStyle/>
          <a:p>
            <a:pPr>
              <a:spcAft>
                <a:spcPts val="2400"/>
              </a:spcAft>
            </a:pPr>
            <a:r>
              <a:rPr lang="en-US" b="1" dirty="0"/>
              <a:t>Join:​</a:t>
            </a:r>
          </a:p>
          <a:p>
            <a:pPr>
              <a:spcAft>
                <a:spcPts val="2400"/>
              </a:spcAft>
            </a:pPr>
            <a:r>
              <a:rPr lang="en-US" dirty="0"/>
              <a:t>Go to menti.com or scan the QR​</a:t>
            </a:r>
          </a:p>
          <a:p>
            <a:pPr>
              <a:spcAft>
                <a:spcPts val="2400"/>
              </a:spcAft>
            </a:pPr>
            <a:r>
              <a:rPr lang="en-US" dirty="0"/>
              <a:t>Enter code 6462 5087</a:t>
            </a:r>
            <a:endParaRPr lang="en-AU" dirty="0">
              <a:highlight>
                <a:srgbClr val="FFFF00"/>
              </a:highlight>
            </a:endParaRPr>
          </a:p>
        </p:txBody>
      </p:sp>
      <p:pic>
        <p:nvPicPr>
          <p:cNvPr id="7" name="Picture 6" descr="QR code linking to join the Mentimeter.">
            <a:extLst>
              <a:ext uri="{FF2B5EF4-FFF2-40B4-BE49-F238E27FC236}">
                <a16:creationId xmlns:a16="http://schemas.microsoft.com/office/drawing/2014/main" id="{BAC0CDE3-2724-D3C6-690F-92B0017102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2843" y="2757661"/>
            <a:ext cx="2304133" cy="2304133"/>
          </a:xfrm>
          <a:prstGeom prst="rect">
            <a:avLst/>
          </a:prstGeom>
        </p:spPr>
      </p:pic>
      <p:pic>
        <p:nvPicPr>
          <p:cNvPr id="4" name="Picture 2" descr="A hand holds an unlit clear light bulb up against a pastel sky that fades from blue to pink.">
            <a:extLst>
              <a:ext uri="{FF2B5EF4-FFF2-40B4-BE49-F238E27FC236}">
                <a16:creationId xmlns:a16="http://schemas.microsoft.com/office/drawing/2014/main" id="{6660F61F-D0B1-529C-EDA8-A2BD918D023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26022" y="0"/>
            <a:ext cx="4113213"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5">
            <a:extLst>
              <a:ext uri="{FF2B5EF4-FFF2-40B4-BE49-F238E27FC236}">
                <a16:creationId xmlns:a16="http://schemas.microsoft.com/office/drawing/2014/main" id="{D5CD0ADF-DECF-5F88-CE27-E8B932E63AF6}"/>
              </a:ext>
            </a:extLst>
          </p:cNvPr>
          <p:cNvSpPr txBox="1"/>
          <p:nvPr/>
        </p:nvSpPr>
        <p:spPr>
          <a:xfrm>
            <a:off x="5126022" y="4912668"/>
            <a:ext cx="3420435" cy="230832"/>
          </a:xfrm>
          <a:prstGeom prst="rect">
            <a:avLst/>
          </a:prstGeom>
          <a:noFill/>
        </p:spPr>
        <p:txBody>
          <a:bodyPr vert="horz" wrap="square" lIns="91440" tIns="45720" rIns="91440" bIns="4572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900"/>
              <a:t>Photo by </a:t>
            </a:r>
            <a:r>
              <a:rPr lang="en-US" sz="900">
                <a:hlinkClick r:id="rId5"/>
              </a:rPr>
              <a:t>Diego PH </a:t>
            </a:r>
            <a:r>
              <a:rPr lang="en-US" sz="900"/>
              <a:t>on </a:t>
            </a:r>
            <a:r>
              <a:rPr lang="en-US" sz="900">
                <a:hlinkClick r:id="rId6"/>
              </a:rPr>
              <a:t>Unsplash</a:t>
            </a:r>
            <a:endParaRPr lang="en-US" sz="900"/>
          </a:p>
        </p:txBody>
      </p:sp>
    </p:spTree>
    <p:extLst>
      <p:ext uri="{BB962C8B-B14F-4D97-AF65-F5344CB8AC3E}">
        <p14:creationId xmlns:p14="http://schemas.microsoft.com/office/powerpoint/2010/main" val="1817380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C8CC7-17B1-4403-23F7-E694B4792FE1}"/>
              </a:ext>
            </a:extLst>
          </p:cNvPr>
          <p:cNvSpPr>
            <a:spLocks noGrp="1"/>
          </p:cNvSpPr>
          <p:nvPr>
            <p:ph type="title"/>
          </p:nvPr>
        </p:nvSpPr>
        <p:spPr/>
        <p:txBody>
          <a:bodyPr/>
          <a:lstStyle/>
          <a:p>
            <a:r>
              <a:rPr lang="en-AU" dirty="0"/>
              <a:t>Inclusive assessment and institutional UDL</a:t>
            </a:r>
          </a:p>
        </p:txBody>
      </p:sp>
      <p:grpSp>
        <p:nvGrpSpPr>
          <p:cNvPr id="4" name="Group 3" descr="Text above a picture the text states 'For a fair assessment everyone needs to climb the tree'. The picture shows elephants, monkeys, cats, penguins, a duck and a giraffe sitting under a tall tree. The image is generated in Val using the prompt 'A fish, a monkey, an elephant, a duck, a penguin, a seal, a cat, a dog in a line in front of a tree'.">
            <a:extLst>
              <a:ext uri="{FF2B5EF4-FFF2-40B4-BE49-F238E27FC236}">
                <a16:creationId xmlns:a16="http://schemas.microsoft.com/office/drawing/2014/main" id="{A7D97C03-9A54-BCD7-5BB9-540226832818}"/>
              </a:ext>
            </a:extLst>
          </p:cNvPr>
          <p:cNvGrpSpPr/>
          <p:nvPr/>
        </p:nvGrpSpPr>
        <p:grpSpPr>
          <a:xfrm>
            <a:off x="852616" y="976184"/>
            <a:ext cx="6907427" cy="4167316"/>
            <a:chOff x="34377" y="1111612"/>
            <a:chExt cx="4503356" cy="3352954"/>
          </a:xfrm>
        </p:grpSpPr>
        <p:pic>
          <p:nvPicPr>
            <p:cNvPr id="5" name="Picture 4">
              <a:extLst>
                <a:ext uri="{FF2B5EF4-FFF2-40B4-BE49-F238E27FC236}">
                  <a16:creationId xmlns:a16="http://schemas.microsoft.com/office/drawing/2014/main" id="{D1FAFCDA-AB3E-A2C7-2C55-A9B3ACA7CC6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6876" y="1645714"/>
              <a:ext cx="4338356" cy="2479060"/>
            </a:xfrm>
            <a:prstGeom prst="rect">
              <a:avLst/>
            </a:prstGeom>
          </p:spPr>
        </p:pic>
        <p:sp>
          <p:nvSpPr>
            <p:cNvPr id="6" name="TextBox 5" descr="The image shows many different animals in different shapes and sizes, some with arms, hooves, wings surrounded by a tall tree. The animals depicted are elephants, monkeys, giraffe, penguins, cats and a duck.">
              <a:extLst>
                <a:ext uri="{FF2B5EF4-FFF2-40B4-BE49-F238E27FC236}">
                  <a16:creationId xmlns:a16="http://schemas.microsoft.com/office/drawing/2014/main" id="{7F598E12-0B6F-F7EE-820D-4B765F2065D8}"/>
                </a:ext>
              </a:extLst>
            </p:cNvPr>
            <p:cNvSpPr txBox="1"/>
            <p:nvPr/>
          </p:nvSpPr>
          <p:spPr>
            <a:xfrm>
              <a:off x="116878" y="1111612"/>
              <a:ext cx="4338354" cy="584775"/>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wrap="square" lIns="91440" tIns="45720" rIns="91440" bIns="45720" rtlCol="0" anchor="t" anchorCtr="0">
              <a:spAutoFit/>
            </a:bodyPr>
            <a:lstStyle/>
            <a:p>
              <a:pPr algn="l"/>
              <a:r>
                <a:rPr lang="en-AU" sz="1600" b="1" dirty="0"/>
                <a:t>For a fair assessment everyone needs to climb the tree…</a:t>
              </a:r>
            </a:p>
          </p:txBody>
        </p:sp>
        <p:sp>
          <p:nvSpPr>
            <p:cNvPr id="7" name="TextBox 6" descr="Image generated in Val with the prompt: Á fish, a monkey, an elephant, a duck, a penguin, a seal, a cat, a dog in a line in front of a tree">
              <a:extLst>
                <a:ext uri="{FF2B5EF4-FFF2-40B4-BE49-F238E27FC236}">
                  <a16:creationId xmlns:a16="http://schemas.microsoft.com/office/drawing/2014/main" id="{A2E4A116-8494-606E-F194-AD470EE8AD90}"/>
                </a:ext>
              </a:extLst>
            </p:cNvPr>
            <p:cNvSpPr txBox="1"/>
            <p:nvPr/>
          </p:nvSpPr>
          <p:spPr>
            <a:xfrm>
              <a:off x="34377" y="4124773"/>
              <a:ext cx="4503356" cy="339793"/>
            </a:xfrm>
            <a:prstGeom prst="rect">
              <a:avLst/>
            </a:prstGeom>
            <a:noFill/>
          </p:spPr>
          <p:txBody>
            <a:bodyPr vert="horz" wrap="square" lIns="91440" tIns="45720" rIns="91440" bIns="45720" rtlCol="0" anchor="t" anchorCtr="0">
              <a:spAutoFit/>
            </a:bodyPr>
            <a:lstStyle/>
            <a:p>
              <a:pPr algn="l"/>
              <a:r>
                <a:rPr lang="en-US" sz="1000"/>
                <a:t>Image generated in Val with the prompt: ‘A fish, a monkey, an elephant, a duck, a penguin, a seal, a cat, a dog in a line in front of a tree.’</a:t>
              </a:r>
              <a:endParaRPr lang="en-AU" sz="1000"/>
            </a:p>
          </p:txBody>
        </p:sp>
      </p:grpSp>
    </p:spTree>
    <p:extLst>
      <p:ext uri="{BB962C8B-B14F-4D97-AF65-F5344CB8AC3E}">
        <p14:creationId xmlns:p14="http://schemas.microsoft.com/office/powerpoint/2010/main" val="3197757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140D9-EAC0-E9CC-5AC8-F50FD28E00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C49E81-AA3B-9D16-AAC6-D8D1850FF00F}"/>
              </a:ext>
            </a:extLst>
          </p:cNvPr>
          <p:cNvSpPr>
            <a:spLocks noGrp="1"/>
          </p:cNvSpPr>
          <p:nvPr>
            <p:ph type="title" idx="4294967295"/>
          </p:nvPr>
        </p:nvSpPr>
        <p:spPr>
          <a:xfrm>
            <a:off x="233363" y="300038"/>
            <a:ext cx="8478837" cy="4195762"/>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685783" rtl="0" eaLnBrk="1" fontAlgn="auto" latinLnBrk="0" hangingPunct="1">
              <a:lnSpc>
                <a:spcPct val="100000"/>
              </a:lnSpc>
              <a:spcBef>
                <a:spcPts val="3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2. Our story: running inclusive assessment workshops for educators</a:t>
            </a:r>
          </a:p>
          <a:p>
            <a:pPr marL="285750" marR="0" lvl="0" indent="-285750" algn="l" defTabSz="685783" rtl="0" eaLnBrk="1" fontAlgn="auto" latinLnBrk="0" hangingPunct="1">
              <a:lnSpc>
                <a:spcPct val="100000"/>
              </a:lnSpc>
              <a:spcBef>
                <a:spcPts val="30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n-lt"/>
                <a:ea typeface="+mn-ea"/>
                <a:cs typeface="+mn-cs"/>
              </a:rPr>
              <a:t>Share why and how we co-designed and delivered institution-wide workshops on inclusive assessment</a:t>
            </a:r>
          </a:p>
        </p:txBody>
      </p:sp>
    </p:spTree>
    <p:extLst>
      <p:ext uri="{BB962C8B-B14F-4D97-AF65-F5344CB8AC3E}">
        <p14:creationId xmlns:p14="http://schemas.microsoft.com/office/powerpoint/2010/main" val="3300139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00882-198F-EC48-6F32-5531C863B7C9}"/>
              </a:ext>
            </a:extLst>
          </p:cNvPr>
          <p:cNvSpPr>
            <a:spLocks noGrp="1"/>
          </p:cNvSpPr>
          <p:nvPr>
            <p:ph type="title"/>
          </p:nvPr>
        </p:nvSpPr>
        <p:spPr/>
        <p:txBody>
          <a:bodyPr/>
          <a:lstStyle/>
          <a:p>
            <a:r>
              <a:rPr lang="en-US" dirty="0"/>
              <a:t>Inclusive assessment workshops for educators</a:t>
            </a:r>
            <a:endParaRPr lang="en-AU" dirty="0"/>
          </a:p>
        </p:txBody>
      </p:sp>
      <p:pic>
        <p:nvPicPr>
          <p:cNvPr id="4" name="Content Placeholder 5" descr="The image shows a side by side of a problem against actions taken. There is an arrow from the problem pointing to the actions taken. The problem states educators reporting challenges in making equitable assessment adjustments (how to do them and managing workload), and students reporting facing barriers due to educator workloads and lack of awareness associated with inclusive practice and adjustments for assessment. Next to the problem is a stick figure character scratching their head with question marks above their head. The actions state what we did with a hand with a lightbulb that is illuminating next to the actions. The actions state that the Centre for Education, Innovation and Quality (CEIQ) and Equitable Learning Services (ELS) ran educator workshops on inclusive assessment design for educators to address the problems.">
            <a:extLst>
              <a:ext uri="{FF2B5EF4-FFF2-40B4-BE49-F238E27FC236}">
                <a16:creationId xmlns:a16="http://schemas.microsoft.com/office/drawing/2014/main" id="{261DA0DD-0173-3CE3-69D8-4AAC56F6979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33646" y="790454"/>
            <a:ext cx="8571867" cy="4353046"/>
          </a:xfrm>
          <a:prstGeom prst="rect">
            <a:avLst/>
          </a:prstGeom>
        </p:spPr>
      </p:pic>
    </p:spTree>
    <p:extLst>
      <p:ext uri="{BB962C8B-B14F-4D97-AF65-F5344CB8AC3E}">
        <p14:creationId xmlns:p14="http://schemas.microsoft.com/office/powerpoint/2010/main" val="2890148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34CC7-9BE2-8C90-DA68-0A5C2FCAF4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DD9524-017E-B29B-CFDE-D83DB53B0EE2}"/>
              </a:ext>
            </a:extLst>
          </p:cNvPr>
          <p:cNvSpPr>
            <a:spLocks noGrp="1"/>
          </p:cNvSpPr>
          <p:nvPr>
            <p:ph type="title"/>
          </p:nvPr>
        </p:nvSpPr>
        <p:spPr>
          <a:xfrm>
            <a:off x="0" y="-888818"/>
            <a:ext cx="8665025" cy="785439"/>
          </a:xfrm>
        </p:spPr>
        <p:txBody>
          <a:bodyPr/>
          <a:lstStyle/>
          <a:p>
            <a:r>
              <a:rPr lang="en-AU" dirty="0"/>
              <a:t>Brain break South Korea umbrella art installation</a:t>
            </a:r>
          </a:p>
        </p:txBody>
      </p:sp>
      <p:pic>
        <p:nvPicPr>
          <p:cNvPr id="3" name="Picture 2" descr="Many umbrellas hanging in the air via tiny strings between two old buildings. Each rainbow is a different colour including orange, purple, pink, blue and green.">
            <a:extLst>
              <a:ext uri="{FF2B5EF4-FFF2-40B4-BE49-F238E27FC236}">
                <a16:creationId xmlns:a16="http://schemas.microsoft.com/office/drawing/2014/main" id="{576DF583-4126-E268-8F97-D0D72ADAD0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83985D7-6E7F-CB3E-D934-249FC0322A48}"/>
              </a:ext>
            </a:extLst>
          </p:cNvPr>
          <p:cNvSpPr txBox="1"/>
          <p:nvPr/>
        </p:nvSpPr>
        <p:spPr>
          <a:xfrm>
            <a:off x="0" y="4431420"/>
            <a:ext cx="2434281" cy="230832"/>
          </a:xfrm>
          <a:prstGeom prst="rect">
            <a:avLst/>
          </a:prstGeom>
          <a:noFill/>
        </p:spPr>
        <p:txBody>
          <a:bodyPr wrap="square" rtlCol="0">
            <a:spAutoFit/>
          </a:bodyPr>
          <a:lstStyle/>
          <a:p>
            <a:r>
              <a:rPr lang="en-US" sz="900" dirty="0">
                <a:solidFill>
                  <a:schemeClr val="bg1"/>
                </a:solidFill>
              </a:rPr>
              <a:t>Photo by </a:t>
            </a:r>
            <a:r>
              <a:rPr lang="en-US" sz="900" dirty="0">
                <a:solidFill>
                  <a:schemeClr val="bg1"/>
                </a:solidFill>
                <a:hlinkClick r:id="rId4">
                  <a:extLst>
                    <a:ext uri="{A12FA001-AC4F-418D-AE19-62706E023703}">
                      <ahyp:hlinkClr xmlns:ahyp="http://schemas.microsoft.com/office/drawing/2018/hyperlinkcolor" val="tx"/>
                    </a:ext>
                  </a:extLst>
                </a:hlinkClick>
              </a:rPr>
              <a:t>Helen Cheng </a:t>
            </a:r>
            <a:r>
              <a:rPr lang="en-US" sz="900" dirty="0">
                <a:solidFill>
                  <a:schemeClr val="bg1"/>
                </a:solidFill>
              </a:rPr>
              <a:t>on </a:t>
            </a:r>
            <a:r>
              <a:rPr lang="en-US" sz="900" dirty="0">
                <a:solidFill>
                  <a:schemeClr val="bg1"/>
                </a:solidFill>
                <a:hlinkClick r:id="rId5">
                  <a:extLst>
                    <a:ext uri="{A12FA001-AC4F-418D-AE19-62706E023703}">
                      <ahyp:hlinkClr xmlns:ahyp="http://schemas.microsoft.com/office/drawing/2018/hyperlinkcolor" val="tx"/>
                    </a:ext>
                  </a:extLst>
                </a:hlinkClick>
              </a:rPr>
              <a:t>Unsplash</a:t>
            </a:r>
            <a:endParaRPr lang="en-US" sz="900" dirty="0">
              <a:solidFill>
                <a:schemeClr val="bg1"/>
              </a:solidFill>
            </a:endParaRPr>
          </a:p>
        </p:txBody>
      </p:sp>
    </p:spTree>
    <p:extLst>
      <p:ext uri="{BB962C8B-B14F-4D97-AF65-F5344CB8AC3E}">
        <p14:creationId xmlns:p14="http://schemas.microsoft.com/office/powerpoint/2010/main" val="1646473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8C03F-7C0B-487A-BE81-FBACA9DF40D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0FEFB9-9B69-E3F9-E5F6-814E6825A9C4}"/>
              </a:ext>
            </a:extLst>
          </p:cNvPr>
          <p:cNvSpPr>
            <a:spLocks noGrp="1"/>
          </p:cNvSpPr>
          <p:nvPr>
            <p:ph type="title" idx="4294967295"/>
          </p:nvPr>
        </p:nvSpPr>
        <p:spPr>
          <a:xfrm>
            <a:off x="233363" y="300038"/>
            <a:ext cx="8478837" cy="4195762"/>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685783" rtl="0" eaLnBrk="1" fontAlgn="auto" latinLnBrk="0" hangingPunct="1">
              <a:lnSpc>
                <a:spcPct val="100000"/>
              </a:lnSpc>
              <a:spcBef>
                <a:spcPts val="3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3. Exploring different perspectives on inclusive assessment</a:t>
            </a:r>
          </a:p>
          <a:p>
            <a:pPr marL="285750" marR="0" lvl="0" indent="-285750" algn="l" defTabSz="685783" rtl="0" eaLnBrk="1" fontAlgn="auto" latinLnBrk="0" hangingPunct="1">
              <a:lnSpc>
                <a:spcPct val="100000"/>
              </a:lnSpc>
              <a:spcBef>
                <a:spcPts val="30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n-lt"/>
                <a:ea typeface="+mn-ea"/>
                <a:cs typeface="+mn-cs"/>
              </a:rPr>
              <a:t>Show how perspectives from educational practice, equitable learning and careers education support inclusive assessment design and delivery</a:t>
            </a:r>
          </a:p>
        </p:txBody>
      </p:sp>
    </p:spTree>
    <p:extLst>
      <p:ext uri="{BB962C8B-B14F-4D97-AF65-F5344CB8AC3E}">
        <p14:creationId xmlns:p14="http://schemas.microsoft.com/office/powerpoint/2010/main" val="1066798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1A6D1-CC97-135F-97D9-579CECBE7F80}"/>
              </a:ext>
            </a:extLst>
          </p:cNvPr>
          <p:cNvSpPr>
            <a:spLocks noGrp="1"/>
          </p:cNvSpPr>
          <p:nvPr>
            <p:ph type="title"/>
          </p:nvPr>
        </p:nvSpPr>
        <p:spPr/>
        <p:txBody>
          <a:bodyPr/>
          <a:lstStyle/>
          <a:p>
            <a:r>
              <a:rPr lang="en-AU" dirty="0"/>
              <a:t>Educational practice: Assuring learning</a:t>
            </a:r>
          </a:p>
        </p:txBody>
      </p:sp>
      <p:sp>
        <p:nvSpPr>
          <p:cNvPr id="3" name="Text Placeholder 2">
            <a:extLst>
              <a:ext uri="{FF2B5EF4-FFF2-40B4-BE49-F238E27FC236}">
                <a16:creationId xmlns:a16="http://schemas.microsoft.com/office/drawing/2014/main" id="{C7FF5BCA-34DA-0157-78B3-DB1DA6CD68FF}"/>
              </a:ext>
            </a:extLst>
          </p:cNvPr>
          <p:cNvSpPr>
            <a:spLocks noGrp="1"/>
          </p:cNvSpPr>
          <p:nvPr>
            <p:ph type="body" sz="quarter" idx="10"/>
          </p:nvPr>
        </p:nvSpPr>
        <p:spPr>
          <a:xfrm>
            <a:off x="245329" y="1224033"/>
            <a:ext cx="3676222" cy="3388617"/>
          </a:xfrm>
        </p:spPr>
        <p:txBody>
          <a:bodyPr/>
          <a:lstStyle/>
          <a:p>
            <a:pPr marL="285750" indent="-285750">
              <a:buFont typeface="Arial" panose="020B0604020202020204" pitchFamily="34" charset="0"/>
              <a:buChar char="•"/>
            </a:pPr>
            <a:r>
              <a:rPr lang="en-US" sz="1600" dirty="0"/>
              <a:t>Designing assessments to be inclusive helps to maintain </a:t>
            </a:r>
            <a:r>
              <a:rPr lang="en-US" sz="1600" b="1" dirty="0"/>
              <a:t>assessment validity</a:t>
            </a:r>
          </a:p>
          <a:p>
            <a:pPr marL="285750" indent="-285750">
              <a:buFont typeface="Arial" panose="020B0604020202020204" pitchFamily="34" charset="0"/>
              <a:buChar char="•"/>
            </a:pPr>
            <a:r>
              <a:rPr lang="en-US" sz="1600" dirty="0"/>
              <a:t>Removing exclusionary barriers from an assessment aids educators in making </a:t>
            </a:r>
            <a:r>
              <a:rPr lang="en-US" sz="1600" b="1" dirty="0"/>
              <a:t>valid learning measurement judgements </a:t>
            </a:r>
            <a:r>
              <a:rPr lang="en-US" sz="1600" dirty="0"/>
              <a:t>by providing student </a:t>
            </a:r>
            <a:r>
              <a:rPr lang="en-US" sz="1600" b="1" dirty="0"/>
              <a:t>equity to attain learning outcomes </a:t>
            </a:r>
            <a:r>
              <a:rPr lang="en-US" sz="1600" dirty="0"/>
              <a:t>(Dawson, 2020, p.129; Tai, Dollinger, et al., 2022, p. 405; Tai, </a:t>
            </a:r>
            <a:r>
              <a:rPr lang="en-US" sz="1600" dirty="0" err="1"/>
              <a:t>Ajjawi</a:t>
            </a:r>
            <a:r>
              <a:rPr lang="en-US" sz="1600" dirty="0"/>
              <a:t>, et al., 2022)</a:t>
            </a:r>
            <a:endParaRPr lang="en-AU" dirty="0"/>
          </a:p>
        </p:txBody>
      </p:sp>
      <p:pic>
        <p:nvPicPr>
          <p:cNvPr id="5" name="Picture 4" descr="The text headline reads For a fair assessment, everyone needs to sing a song. The picture shows a bird, snail and rabbit all attempting to sing into a microphone on a stage.">
            <a:extLst>
              <a:ext uri="{FF2B5EF4-FFF2-40B4-BE49-F238E27FC236}">
                <a16:creationId xmlns:a16="http://schemas.microsoft.com/office/drawing/2014/main" id="{5DFBB8B6-372B-56CE-A511-8FC6AA47AE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98471" y="995355"/>
            <a:ext cx="5045529" cy="3179469"/>
          </a:xfrm>
          <a:prstGeom prst="rect">
            <a:avLst/>
          </a:prstGeom>
        </p:spPr>
      </p:pic>
      <p:sp>
        <p:nvSpPr>
          <p:cNvPr id="6" name="TextBox 5">
            <a:extLst>
              <a:ext uri="{FF2B5EF4-FFF2-40B4-BE49-F238E27FC236}">
                <a16:creationId xmlns:a16="http://schemas.microsoft.com/office/drawing/2014/main" id="{5CC9F30C-DE42-964C-00C6-113F17232104}"/>
              </a:ext>
            </a:extLst>
          </p:cNvPr>
          <p:cNvSpPr txBox="1"/>
          <p:nvPr/>
        </p:nvSpPr>
        <p:spPr>
          <a:xfrm>
            <a:off x="4098471" y="4180225"/>
            <a:ext cx="5045529" cy="400110"/>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cs typeface="Arial"/>
              </a:rPr>
              <a:t>Image generated in  VAL with the prompt: "A bird, a snail and a rabbit on stage singing into a microphone"</a:t>
            </a:r>
            <a:endParaRPr lang="en-US" sz="1000" dirty="0"/>
          </a:p>
        </p:txBody>
      </p:sp>
    </p:spTree>
    <p:extLst>
      <p:ext uri="{BB962C8B-B14F-4D97-AF65-F5344CB8AC3E}">
        <p14:creationId xmlns:p14="http://schemas.microsoft.com/office/powerpoint/2010/main" val="3917912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1B5F9-AC27-0988-B802-C67BD3B589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9577D-0BE2-8704-9656-E0379702CD84}"/>
              </a:ext>
            </a:extLst>
          </p:cNvPr>
          <p:cNvSpPr>
            <a:spLocks noGrp="1"/>
          </p:cNvSpPr>
          <p:nvPr>
            <p:ph type="title"/>
          </p:nvPr>
        </p:nvSpPr>
        <p:spPr/>
        <p:txBody>
          <a:bodyPr/>
          <a:lstStyle/>
          <a:p>
            <a:r>
              <a:rPr lang="en-AU" dirty="0"/>
              <a:t>Equitable learning: Unpacking barriers</a:t>
            </a:r>
          </a:p>
        </p:txBody>
      </p:sp>
      <p:sp>
        <p:nvSpPr>
          <p:cNvPr id="3" name="Text Placeholder 2">
            <a:extLst>
              <a:ext uri="{FF2B5EF4-FFF2-40B4-BE49-F238E27FC236}">
                <a16:creationId xmlns:a16="http://schemas.microsoft.com/office/drawing/2014/main" id="{84066872-85C8-5804-F670-74FAA6FE48C5}"/>
              </a:ext>
            </a:extLst>
          </p:cNvPr>
          <p:cNvSpPr>
            <a:spLocks noGrp="1"/>
          </p:cNvSpPr>
          <p:nvPr>
            <p:ph type="body" sz="quarter" idx="10"/>
          </p:nvPr>
        </p:nvSpPr>
        <p:spPr>
          <a:xfrm>
            <a:off x="245330" y="877441"/>
            <a:ext cx="6193574" cy="4216306"/>
          </a:xfrm>
        </p:spPr>
        <p:txBody>
          <a:bodyPr/>
          <a:lstStyle/>
          <a:p>
            <a:pPr marL="285750" indent="-285750">
              <a:buFont typeface="Arial" panose="020B0604020202020204" pitchFamily="34" charset="0"/>
              <a:buChar char="•"/>
            </a:pPr>
            <a:r>
              <a:rPr lang="en-US" sz="1700" dirty="0"/>
              <a:t>Attendance requirements</a:t>
            </a:r>
          </a:p>
          <a:p>
            <a:pPr marL="285750" indent="-285750">
              <a:buFont typeface="Arial" panose="020B0604020202020204" pitchFamily="34" charset="0"/>
              <a:buChar char="•"/>
            </a:pPr>
            <a:r>
              <a:rPr lang="en-US" sz="1700" dirty="0"/>
              <a:t>Visual or oral only information</a:t>
            </a:r>
          </a:p>
          <a:p>
            <a:pPr marL="285750" indent="-285750">
              <a:buFont typeface="Arial" panose="020B0604020202020204" pitchFamily="34" charset="0"/>
              <a:buChar char="•"/>
            </a:pPr>
            <a:r>
              <a:rPr lang="en-US" sz="1700" dirty="0"/>
              <a:t>Physically inaccessible learning space</a:t>
            </a:r>
          </a:p>
          <a:p>
            <a:pPr marL="285750" indent="-285750">
              <a:buFont typeface="Arial" panose="020B0604020202020204" pitchFamily="34" charset="0"/>
              <a:buChar char="•"/>
            </a:pPr>
            <a:r>
              <a:rPr lang="en-US" sz="1700" dirty="0"/>
              <a:t>Inaccessible digital course content e.g., lack of headings or alt text</a:t>
            </a:r>
          </a:p>
          <a:p>
            <a:pPr marL="285750" indent="-285750">
              <a:buFont typeface="Arial" panose="020B0604020202020204" pitchFamily="34" charset="0"/>
              <a:buChar char="•"/>
            </a:pPr>
            <a:r>
              <a:rPr lang="en-US" sz="1700" dirty="0"/>
              <a:t>Abstract information in written format only</a:t>
            </a:r>
          </a:p>
          <a:p>
            <a:pPr marL="285750" indent="-285750">
              <a:buFont typeface="Arial" panose="020B0604020202020204" pitchFamily="34" charset="0"/>
              <a:buChar char="•"/>
            </a:pPr>
            <a:r>
              <a:rPr lang="en-US" sz="1700" dirty="0"/>
              <a:t>Expensive learning resources</a:t>
            </a:r>
          </a:p>
          <a:p>
            <a:pPr marL="285750" indent="-285750">
              <a:buFont typeface="Arial" panose="020B0604020202020204" pitchFamily="34" charset="0"/>
              <a:buChar char="•"/>
            </a:pPr>
            <a:r>
              <a:rPr lang="en-US" sz="1700" dirty="0"/>
              <a:t>Group work assessment without designed in supports for students</a:t>
            </a:r>
          </a:p>
          <a:p>
            <a:pPr marL="285750" indent="-285750">
              <a:buFont typeface="Arial" panose="020B0604020202020204" pitchFamily="34" charset="0"/>
              <a:buChar char="•"/>
            </a:pPr>
            <a:r>
              <a:rPr lang="en-US" sz="1700" dirty="0"/>
              <a:t>Unclear assessment feedback</a:t>
            </a:r>
          </a:p>
          <a:p>
            <a:pPr marL="285750" indent="-285750">
              <a:buFont typeface="Arial" panose="020B0604020202020204" pitchFamily="34" charset="0"/>
              <a:buChar char="•"/>
            </a:pPr>
            <a:r>
              <a:rPr lang="en-US" sz="1700" dirty="0"/>
              <a:t>Re-traumatizing practices around the management of extension requests</a:t>
            </a:r>
            <a:endParaRPr lang="en-AU" sz="1700" dirty="0"/>
          </a:p>
          <a:p>
            <a:pPr marL="285750" indent="-285750">
              <a:buFont typeface="Arial" panose="020B0604020202020204" pitchFamily="34" charset="0"/>
              <a:buChar char="•"/>
            </a:pPr>
            <a:r>
              <a:rPr lang="en-AU" sz="1700" dirty="0"/>
              <a:t>Culturally unsafe content</a:t>
            </a:r>
            <a:endParaRPr lang="en-US" sz="1700" dirty="0"/>
          </a:p>
        </p:txBody>
      </p:sp>
      <p:pic>
        <p:nvPicPr>
          <p:cNvPr id="4" name="Picture 3" descr="Access to a door is blocked by a red and white construction barrier.&#10;">
            <a:extLst>
              <a:ext uri="{FF2B5EF4-FFF2-40B4-BE49-F238E27FC236}">
                <a16:creationId xmlns:a16="http://schemas.microsoft.com/office/drawing/2014/main" id="{0DF47D97-19FB-17F1-4A10-668F54F5CF0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4921" y="877441"/>
            <a:ext cx="2259079" cy="3388618"/>
          </a:xfrm>
          <a:prstGeom prst="rect">
            <a:avLst/>
          </a:prstGeom>
        </p:spPr>
      </p:pic>
      <p:sp>
        <p:nvSpPr>
          <p:cNvPr id="5" name="TextBox 4">
            <a:extLst>
              <a:ext uri="{FF2B5EF4-FFF2-40B4-BE49-F238E27FC236}">
                <a16:creationId xmlns:a16="http://schemas.microsoft.com/office/drawing/2014/main" id="{27949895-42DC-452D-6D30-D54FB4BDD1E3}"/>
              </a:ext>
            </a:extLst>
          </p:cNvPr>
          <p:cNvSpPr txBox="1"/>
          <p:nvPr/>
        </p:nvSpPr>
        <p:spPr>
          <a:xfrm>
            <a:off x="6729021" y="4266059"/>
            <a:ext cx="2846089" cy="246221"/>
          </a:xfrm>
          <a:prstGeom prst="rect">
            <a:avLst/>
          </a:prstGeom>
          <a:noFill/>
        </p:spPr>
        <p:txBody>
          <a:bodyPr wrap="square" rtlCol="0">
            <a:spAutoFit/>
          </a:bodyPr>
          <a:lstStyle/>
          <a:p>
            <a:r>
              <a:rPr lang="en-US" sz="1000" dirty="0"/>
              <a:t>Photo by </a:t>
            </a:r>
            <a:r>
              <a:rPr lang="en-US" sz="1000" dirty="0">
                <a:hlinkClick r:id="rId4"/>
              </a:rPr>
              <a:t>Matthew </a:t>
            </a:r>
            <a:r>
              <a:rPr lang="en-US" sz="1000" dirty="0" err="1">
                <a:hlinkClick r:id="rId4"/>
              </a:rPr>
              <a:t>Garoffolo</a:t>
            </a:r>
            <a:r>
              <a:rPr lang="en-US" sz="1000" dirty="0">
                <a:hlinkClick r:id="rId4"/>
              </a:rPr>
              <a:t> </a:t>
            </a:r>
            <a:r>
              <a:rPr lang="en-US" sz="1000" dirty="0"/>
              <a:t>on </a:t>
            </a:r>
            <a:r>
              <a:rPr lang="en-US" sz="1000" dirty="0">
                <a:hlinkClick r:id="rId5"/>
              </a:rPr>
              <a:t>Unsplash</a:t>
            </a:r>
            <a:endParaRPr lang="en-US" sz="1000" dirty="0"/>
          </a:p>
        </p:txBody>
      </p:sp>
    </p:spTree>
    <p:extLst>
      <p:ext uri="{BB962C8B-B14F-4D97-AF65-F5344CB8AC3E}">
        <p14:creationId xmlns:p14="http://schemas.microsoft.com/office/powerpoint/2010/main" val="3615099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20C2B-E8ED-FB65-2C52-49E16284C1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6D959-2E4E-779D-AF13-7539FCBC2DD9}"/>
              </a:ext>
            </a:extLst>
          </p:cNvPr>
          <p:cNvSpPr>
            <a:spLocks noGrp="1"/>
          </p:cNvSpPr>
          <p:nvPr>
            <p:ph type="title"/>
          </p:nvPr>
        </p:nvSpPr>
        <p:spPr/>
        <p:txBody>
          <a:bodyPr/>
          <a:lstStyle/>
          <a:p>
            <a:r>
              <a:rPr lang="en-AU" dirty="0"/>
              <a:t>Careers education: </a:t>
            </a:r>
            <a:br>
              <a:rPr lang="en-AU" dirty="0"/>
            </a:br>
            <a:r>
              <a:rPr lang="en-AU" dirty="0"/>
              <a:t>Developing lifelong skills</a:t>
            </a:r>
            <a:endParaRPr lang="en-AU" dirty="0">
              <a:cs typeface="Arial"/>
            </a:endParaRPr>
          </a:p>
        </p:txBody>
      </p:sp>
      <p:sp>
        <p:nvSpPr>
          <p:cNvPr id="3" name="Text Placeholder 2">
            <a:extLst>
              <a:ext uri="{FF2B5EF4-FFF2-40B4-BE49-F238E27FC236}">
                <a16:creationId xmlns:a16="http://schemas.microsoft.com/office/drawing/2014/main" id="{80948CAD-74AE-DD72-E8E0-A4C950E8D4A7}"/>
              </a:ext>
            </a:extLst>
          </p:cNvPr>
          <p:cNvSpPr>
            <a:spLocks noGrp="1"/>
          </p:cNvSpPr>
          <p:nvPr>
            <p:ph type="body" sz="quarter" idx="10"/>
          </p:nvPr>
        </p:nvSpPr>
        <p:spPr>
          <a:xfrm>
            <a:off x="245329" y="1183674"/>
            <a:ext cx="3599573" cy="3959826"/>
          </a:xfrm>
        </p:spPr>
        <p:txBody>
          <a:bodyPr/>
          <a:lstStyle/>
          <a:p>
            <a:r>
              <a:rPr lang="en-AU" dirty="0">
                <a:cs typeface="Arial" panose="020B0604020202020204"/>
              </a:rPr>
              <a:t>Career Development Learning:</a:t>
            </a:r>
            <a:endParaRPr lang="en-US" dirty="0">
              <a:cs typeface="Arial" panose="020B0604020202020204"/>
            </a:endParaRPr>
          </a:p>
          <a:p>
            <a:pPr marL="285750" indent="-285750">
              <a:buFont typeface="Calibri" panose="020B0604020202020204" pitchFamily="34" charset="0"/>
              <a:buChar char="-"/>
            </a:pPr>
            <a:r>
              <a:rPr lang="en-AU" dirty="0">
                <a:cs typeface="Arial" panose="020B0604020202020204"/>
              </a:rPr>
              <a:t>strengths</a:t>
            </a:r>
            <a:endParaRPr lang="en-US" dirty="0">
              <a:cs typeface="Arial"/>
            </a:endParaRPr>
          </a:p>
          <a:p>
            <a:pPr marL="285750" indent="-285750">
              <a:buFont typeface="Calibri" panose="020B0604020202020204" pitchFamily="34" charset="0"/>
              <a:buChar char="-"/>
            </a:pPr>
            <a:r>
              <a:rPr lang="en-AU" dirty="0">
                <a:cs typeface="Arial" panose="020B0604020202020204"/>
              </a:rPr>
              <a:t>challenges </a:t>
            </a:r>
            <a:endParaRPr lang="en-US" dirty="0">
              <a:cs typeface="Arial"/>
            </a:endParaRPr>
          </a:p>
          <a:p>
            <a:pPr marL="285750" indent="-285750">
              <a:buFont typeface="Calibri" panose="020B0604020202020204" pitchFamily="34" charset="0"/>
              <a:buChar char="-"/>
            </a:pPr>
            <a:r>
              <a:rPr lang="en-AU" dirty="0">
                <a:cs typeface="Arial" panose="020B0604020202020204"/>
              </a:rPr>
              <a:t>'squiggly' vs linear</a:t>
            </a:r>
            <a:endParaRPr lang="en-US" dirty="0">
              <a:cs typeface="Arial"/>
            </a:endParaRPr>
          </a:p>
          <a:p>
            <a:pPr marL="285750" indent="-285750">
              <a:spcAft>
                <a:spcPts val="2400"/>
              </a:spcAft>
              <a:buFont typeface="Calibri" panose="020B0604020202020204" pitchFamily="34" charset="0"/>
              <a:buChar char="-"/>
            </a:pPr>
            <a:r>
              <a:rPr lang="en-AU" dirty="0">
                <a:cs typeface="Arial"/>
              </a:rPr>
              <a:t>experimentation</a:t>
            </a:r>
            <a:endParaRPr lang="en-US" dirty="0">
              <a:cs typeface="Arial"/>
            </a:endParaRPr>
          </a:p>
          <a:p>
            <a:r>
              <a:rPr lang="en-AU" dirty="0">
                <a:cs typeface="Arial" panose="020B0604020202020204"/>
              </a:rPr>
              <a:t>Inclusive assessments, such as those with multimodal submission options, support all students to build the skills and knowledge they need to develop careers they can thrive in.</a:t>
            </a:r>
          </a:p>
        </p:txBody>
      </p:sp>
      <p:pic>
        <p:nvPicPr>
          <p:cNvPr id="4" name="Picture 3" descr="A group of colourful yarn and fabric threads in a range of materials, textures, thicknesses and lengths, spread out in different directions, with some strands loosely looping around one another.">
            <a:extLst>
              <a:ext uri="{FF2B5EF4-FFF2-40B4-BE49-F238E27FC236}">
                <a16:creationId xmlns:a16="http://schemas.microsoft.com/office/drawing/2014/main" id="{0A9EDAEB-F1E8-2AEC-50E3-E444A5AC5910}"/>
              </a:ext>
            </a:extLst>
          </p:cNvPr>
          <p:cNvPicPr>
            <a:picLocks noChangeAspect="1"/>
          </p:cNvPicPr>
          <p:nvPr/>
        </p:nvPicPr>
        <p:blipFill>
          <a:blip r:embed="rId3" cstate="screen">
            <a:extLst>
              <a:ext uri="{28A0092B-C50C-407E-A947-70E740481C1C}">
                <a14:useLocalDpi xmlns:a14="http://schemas.microsoft.com/office/drawing/2010/main"/>
              </a:ext>
            </a:extLst>
          </a:blip>
          <a:srcRect l="-405"/>
          <a:stretch>
            <a:fillRect/>
          </a:stretch>
        </p:blipFill>
        <p:spPr>
          <a:xfrm>
            <a:off x="4576983" y="-2283"/>
            <a:ext cx="4591699" cy="5152254"/>
          </a:xfrm>
          <a:prstGeom prst="rect">
            <a:avLst/>
          </a:prstGeom>
        </p:spPr>
      </p:pic>
      <p:sp>
        <p:nvSpPr>
          <p:cNvPr id="6" name="TextBox 5">
            <a:extLst>
              <a:ext uri="{FF2B5EF4-FFF2-40B4-BE49-F238E27FC236}">
                <a16:creationId xmlns:a16="http://schemas.microsoft.com/office/drawing/2014/main" id="{C9ACF7FD-9E90-F2CF-555A-B04B628DD2E6}"/>
              </a:ext>
            </a:extLst>
          </p:cNvPr>
          <p:cNvSpPr txBox="1"/>
          <p:nvPr/>
        </p:nvSpPr>
        <p:spPr>
          <a:xfrm>
            <a:off x="4570612" y="4912668"/>
            <a:ext cx="3420435" cy="230832"/>
          </a:xfrm>
          <a:prstGeom prst="rect">
            <a:avLst/>
          </a:prstGeom>
          <a:noFill/>
        </p:spPr>
        <p:txBody>
          <a:bodyPr vert="horz" wrap="square" lIns="91440" tIns="45720" rIns="91440" bIns="4572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900">
                <a:solidFill>
                  <a:srgbClr val="000000"/>
                </a:solidFill>
              </a:rPr>
              <a:t>Image generated in VAL</a:t>
            </a:r>
          </a:p>
        </p:txBody>
      </p:sp>
    </p:spTree>
    <p:extLst>
      <p:ext uri="{BB962C8B-B14F-4D97-AF65-F5344CB8AC3E}">
        <p14:creationId xmlns:p14="http://schemas.microsoft.com/office/powerpoint/2010/main" val="2884099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090C3-2D5F-6463-447A-5CB12C1DCC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402A49-78C1-4F58-BEA7-E52EF33A8389}"/>
              </a:ext>
            </a:extLst>
          </p:cNvPr>
          <p:cNvSpPr>
            <a:spLocks noGrp="1"/>
          </p:cNvSpPr>
          <p:nvPr>
            <p:ph type="title"/>
          </p:nvPr>
        </p:nvSpPr>
        <p:spPr>
          <a:xfrm>
            <a:off x="149077" y="360060"/>
            <a:ext cx="8665025" cy="785439"/>
          </a:xfrm>
        </p:spPr>
        <p:txBody>
          <a:bodyPr/>
          <a:lstStyle/>
          <a:p>
            <a:r>
              <a:rPr lang="en-AU" dirty="0"/>
              <a:t>Mentimeter questions 3 and 4</a:t>
            </a:r>
          </a:p>
        </p:txBody>
      </p:sp>
      <p:sp>
        <p:nvSpPr>
          <p:cNvPr id="3" name="Text Placeholder 2">
            <a:extLst>
              <a:ext uri="{FF2B5EF4-FFF2-40B4-BE49-F238E27FC236}">
                <a16:creationId xmlns:a16="http://schemas.microsoft.com/office/drawing/2014/main" id="{7C0E4A3A-5DE6-ADD3-C490-3968E39A3A7B}"/>
              </a:ext>
            </a:extLst>
          </p:cNvPr>
          <p:cNvSpPr>
            <a:spLocks noGrp="1"/>
          </p:cNvSpPr>
          <p:nvPr>
            <p:ph type="body" sz="quarter" idx="10"/>
          </p:nvPr>
        </p:nvSpPr>
        <p:spPr>
          <a:xfrm>
            <a:off x="245329" y="877441"/>
            <a:ext cx="4623554" cy="3388617"/>
          </a:xfrm>
        </p:spPr>
        <p:txBody>
          <a:bodyPr/>
          <a:lstStyle/>
          <a:p>
            <a:pPr>
              <a:spcAft>
                <a:spcPts val="2400"/>
              </a:spcAft>
            </a:pPr>
            <a:r>
              <a:rPr lang="en-US" b="1" dirty="0"/>
              <a:t>Join:​</a:t>
            </a:r>
          </a:p>
          <a:p>
            <a:pPr>
              <a:spcAft>
                <a:spcPts val="2400"/>
              </a:spcAft>
            </a:pPr>
            <a:r>
              <a:rPr lang="en-US" dirty="0"/>
              <a:t>Go to menti.com or scan the QR​</a:t>
            </a:r>
          </a:p>
          <a:p>
            <a:pPr>
              <a:spcAft>
                <a:spcPts val="2400"/>
              </a:spcAft>
            </a:pPr>
            <a:r>
              <a:rPr lang="en-US" dirty="0"/>
              <a:t>Enter code 6462 5087</a:t>
            </a:r>
            <a:endParaRPr lang="en-AU" dirty="0">
              <a:highlight>
                <a:srgbClr val="FFFF00"/>
              </a:highlight>
            </a:endParaRPr>
          </a:p>
        </p:txBody>
      </p:sp>
      <p:pic>
        <p:nvPicPr>
          <p:cNvPr id="7" name="Picture 6" descr="QR code linking to join the Mentimeter.">
            <a:extLst>
              <a:ext uri="{FF2B5EF4-FFF2-40B4-BE49-F238E27FC236}">
                <a16:creationId xmlns:a16="http://schemas.microsoft.com/office/drawing/2014/main" id="{C96BC203-132F-BAAC-E276-BDCBD7A5F7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2844" y="2728975"/>
            <a:ext cx="2304133" cy="2304133"/>
          </a:xfrm>
          <a:prstGeom prst="rect">
            <a:avLst/>
          </a:prstGeom>
        </p:spPr>
      </p:pic>
      <p:pic>
        <p:nvPicPr>
          <p:cNvPr id="4" name="Picture 2" descr="A hand holds an unlit clear light bulb up against a pastel sky that fades from blue to pink.">
            <a:extLst>
              <a:ext uri="{FF2B5EF4-FFF2-40B4-BE49-F238E27FC236}">
                <a16:creationId xmlns:a16="http://schemas.microsoft.com/office/drawing/2014/main" id="{17E43DBB-ABDB-BE3F-A355-593076DEC5F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27025" y="-1"/>
            <a:ext cx="4113213"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5">
            <a:extLst>
              <a:ext uri="{FF2B5EF4-FFF2-40B4-BE49-F238E27FC236}">
                <a16:creationId xmlns:a16="http://schemas.microsoft.com/office/drawing/2014/main" id="{C3892875-45F2-EF87-2AD1-6F6E7D7D99A1}"/>
              </a:ext>
            </a:extLst>
          </p:cNvPr>
          <p:cNvSpPr txBox="1"/>
          <p:nvPr/>
        </p:nvSpPr>
        <p:spPr>
          <a:xfrm>
            <a:off x="5505259" y="4802276"/>
            <a:ext cx="3420435" cy="230832"/>
          </a:xfrm>
          <a:prstGeom prst="rect">
            <a:avLst/>
          </a:prstGeom>
          <a:noFill/>
        </p:spPr>
        <p:txBody>
          <a:bodyPr vert="horz" wrap="square" lIns="91440" tIns="45720" rIns="91440" bIns="4572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900"/>
              <a:t>Photo by </a:t>
            </a:r>
            <a:r>
              <a:rPr lang="en-US" sz="900">
                <a:hlinkClick r:id="rId5"/>
              </a:rPr>
              <a:t>Diego PH </a:t>
            </a:r>
            <a:r>
              <a:rPr lang="en-US" sz="900"/>
              <a:t>on </a:t>
            </a:r>
            <a:r>
              <a:rPr lang="en-US" sz="900">
                <a:hlinkClick r:id="rId6"/>
              </a:rPr>
              <a:t>Unsplash</a:t>
            </a:r>
            <a:endParaRPr lang="en-US" sz="900"/>
          </a:p>
        </p:txBody>
      </p:sp>
    </p:spTree>
    <p:extLst>
      <p:ext uri="{BB962C8B-B14F-4D97-AF65-F5344CB8AC3E}">
        <p14:creationId xmlns:p14="http://schemas.microsoft.com/office/powerpoint/2010/main" val="4287901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1A7F1-F879-ED2B-6F55-FA94C2A49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AA998D-FBEA-EE54-ABD9-73D5880DC27F}"/>
              </a:ext>
            </a:extLst>
          </p:cNvPr>
          <p:cNvSpPr>
            <a:spLocks noGrp="1"/>
          </p:cNvSpPr>
          <p:nvPr>
            <p:ph type="title"/>
          </p:nvPr>
        </p:nvSpPr>
        <p:spPr>
          <a:xfrm>
            <a:off x="239487" y="-1591137"/>
            <a:ext cx="8665025" cy="785439"/>
          </a:xfrm>
        </p:spPr>
        <p:txBody>
          <a:bodyPr/>
          <a:lstStyle/>
          <a:p>
            <a:r>
              <a:rPr lang="en-GB" dirty="0"/>
              <a:t>Many different perspectives</a:t>
            </a:r>
          </a:p>
        </p:txBody>
      </p:sp>
      <p:pic>
        <p:nvPicPr>
          <p:cNvPr id="4" name="Picture 3" descr="Wooden building facade with a grid of mismatched windows, some broken and others filled with coloured glass panes in blue, green, amber and purple.">
            <a:extLst>
              <a:ext uri="{FF2B5EF4-FFF2-40B4-BE49-F238E27FC236}">
                <a16:creationId xmlns:a16="http://schemas.microsoft.com/office/drawing/2014/main" id="{3E1B6323-A29E-8EDF-B650-36D747AC9F7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TextBox 5">
            <a:extLst>
              <a:ext uri="{FF2B5EF4-FFF2-40B4-BE49-F238E27FC236}">
                <a16:creationId xmlns:a16="http://schemas.microsoft.com/office/drawing/2014/main" id="{E128D64A-B57C-0B53-D4F4-B6BBBA92798E}"/>
              </a:ext>
            </a:extLst>
          </p:cNvPr>
          <p:cNvSpPr txBox="1"/>
          <p:nvPr/>
        </p:nvSpPr>
        <p:spPr>
          <a:xfrm>
            <a:off x="-79112" y="4912668"/>
            <a:ext cx="3420435" cy="230832"/>
          </a:xfrm>
          <a:prstGeom prst="rect">
            <a:avLst/>
          </a:prstGeom>
          <a:noFill/>
        </p:spPr>
        <p:txBody>
          <a:bodyPr vert="horz" wrap="square" lIns="91440" tIns="45720" rIns="91440" bIns="4572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900">
                <a:solidFill>
                  <a:schemeClr val="bg1"/>
                </a:solidFill>
              </a:rPr>
              <a:t>Image generated in Adobe Express</a:t>
            </a:r>
          </a:p>
        </p:txBody>
      </p:sp>
    </p:spTree>
    <p:extLst>
      <p:ext uri="{BB962C8B-B14F-4D97-AF65-F5344CB8AC3E}">
        <p14:creationId xmlns:p14="http://schemas.microsoft.com/office/powerpoint/2010/main" val="3744010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108E4-A2D5-4CEC-4439-DED26BA46E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46C805-C554-DB2F-105C-33291D04EC09}"/>
              </a:ext>
            </a:extLst>
          </p:cNvPr>
          <p:cNvSpPr>
            <a:spLocks noGrp="1"/>
          </p:cNvSpPr>
          <p:nvPr>
            <p:ph type="title" idx="4294967295"/>
          </p:nvPr>
        </p:nvSpPr>
        <p:spPr>
          <a:xfrm>
            <a:off x="233363" y="300038"/>
            <a:ext cx="8478837" cy="4195762"/>
          </a:xfrm>
          <a:prstGeom prst="rect">
            <a:avLst/>
          </a:prstGeom>
          <a:noFill/>
          <a:ln>
            <a:noFill/>
            <a:prstDash/>
          </a:ln>
          <a:effectLst/>
        </p:spPr>
        <p:txBody>
          <a:bodyPr rot="0" spcFirstLastPara="0" vertOverflow="overflow" horzOverflow="overflow" vert="horz" wrap="square" lIns="0" tIns="45720" rIns="91440" bIns="45720" numCol="1" spcCol="0" rtlCol="0" fromWordArt="0" anchor="ctr" anchorCtr="0" forceAA="0" compatLnSpc="1">
            <a:prstTxWarp prst="textNoShape">
              <a:avLst/>
            </a:prstTxWarp>
            <a:noAutofit/>
          </a:bodyPr>
          <a:lstStyle/>
          <a:p>
            <a:pPr marL="0" marR="0" lvl="0" indent="0" algn="l" defTabSz="685783" rtl="0" eaLnBrk="1" fontAlgn="auto" latinLnBrk="0" hangingPunct="1">
              <a:lnSpc>
                <a:spcPct val="100000"/>
              </a:lnSpc>
              <a:spcBef>
                <a:spcPts val="300"/>
              </a:spcBef>
              <a:spcAft>
                <a:spcPts val="1200"/>
              </a:spcAft>
              <a:buClrTx/>
              <a:buSzTx/>
              <a:buFont typeface="Arial" panose="020B0604020202020204" pitchFamily="34" charset="0"/>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4. Scaling inclusive assessment at your institution and beyond</a:t>
            </a:r>
          </a:p>
          <a:p>
            <a:pPr marL="285750" marR="0" lvl="0" indent="-285750" algn="l" defTabSz="685783" rtl="0" eaLnBrk="1" fontAlgn="auto" latinLnBrk="0" hangingPunct="1">
              <a:lnSpc>
                <a:spcPct val="100000"/>
              </a:lnSpc>
              <a:spcBef>
                <a:spcPts val="30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bg1"/>
                </a:solidFill>
                <a:effectLst/>
                <a:uLnTx/>
                <a:uFillTx/>
                <a:latin typeface="+mn-lt"/>
                <a:ea typeface="+mn-ea"/>
                <a:cs typeface="+mn-cs"/>
              </a:rPr>
              <a:t>Invite participants to reflect on their own contexts, share practical strategies, and consider how inclusive assessment can be embedded and sustained</a:t>
            </a:r>
          </a:p>
        </p:txBody>
      </p:sp>
    </p:spTree>
    <p:extLst>
      <p:ext uri="{BB962C8B-B14F-4D97-AF65-F5344CB8AC3E}">
        <p14:creationId xmlns:p14="http://schemas.microsoft.com/office/powerpoint/2010/main" val="2518904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E58F6-9A88-5906-F4A9-145FAFD64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86925E-5E68-5021-17E6-007BCBAEC884}"/>
              </a:ext>
            </a:extLst>
          </p:cNvPr>
          <p:cNvSpPr>
            <a:spLocks noGrp="1"/>
          </p:cNvSpPr>
          <p:nvPr>
            <p:ph type="title"/>
          </p:nvPr>
        </p:nvSpPr>
        <p:spPr>
          <a:xfrm>
            <a:off x="149076" y="299902"/>
            <a:ext cx="8665025" cy="785439"/>
          </a:xfrm>
        </p:spPr>
        <p:txBody>
          <a:bodyPr/>
          <a:lstStyle/>
          <a:p>
            <a:r>
              <a:rPr lang="en-AU" dirty="0"/>
              <a:t>Mentimeter questions 5 and 6</a:t>
            </a:r>
          </a:p>
        </p:txBody>
      </p:sp>
      <p:sp>
        <p:nvSpPr>
          <p:cNvPr id="3" name="Text Placeholder 2">
            <a:extLst>
              <a:ext uri="{FF2B5EF4-FFF2-40B4-BE49-F238E27FC236}">
                <a16:creationId xmlns:a16="http://schemas.microsoft.com/office/drawing/2014/main" id="{82BA2922-4D96-3A14-F0F5-BBB4FF28D9DA}"/>
              </a:ext>
            </a:extLst>
          </p:cNvPr>
          <p:cNvSpPr>
            <a:spLocks noGrp="1"/>
          </p:cNvSpPr>
          <p:nvPr>
            <p:ph type="body" sz="quarter" idx="10"/>
          </p:nvPr>
        </p:nvSpPr>
        <p:spPr>
          <a:xfrm>
            <a:off x="245329" y="877441"/>
            <a:ext cx="4623554" cy="3388617"/>
          </a:xfrm>
        </p:spPr>
        <p:txBody>
          <a:bodyPr/>
          <a:lstStyle/>
          <a:p>
            <a:pPr>
              <a:spcAft>
                <a:spcPts val="2400"/>
              </a:spcAft>
            </a:pPr>
            <a:r>
              <a:rPr lang="en-US" b="1" dirty="0"/>
              <a:t>Join:​</a:t>
            </a:r>
          </a:p>
          <a:p>
            <a:pPr>
              <a:spcAft>
                <a:spcPts val="2400"/>
              </a:spcAft>
            </a:pPr>
            <a:r>
              <a:rPr lang="en-US" dirty="0"/>
              <a:t>Go to menti.com or scan the QR​</a:t>
            </a:r>
          </a:p>
          <a:p>
            <a:pPr>
              <a:spcAft>
                <a:spcPts val="2400"/>
              </a:spcAft>
            </a:pPr>
            <a:r>
              <a:rPr lang="en-US" dirty="0"/>
              <a:t>Enter code 6462 5087</a:t>
            </a:r>
            <a:endParaRPr lang="en-AU" dirty="0">
              <a:highlight>
                <a:srgbClr val="FFFF00"/>
              </a:highlight>
            </a:endParaRPr>
          </a:p>
        </p:txBody>
      </p:sp>
      <p:pic>
        <p:nvPicPr>
          <p:cNvPr id="7" name="Picture 6" descr="QR code linking to join the Mentimeter.">
            <a:extLst>
              <a:ext uri="{FF2B5EF4-FFF2-40B4-BE49-F238E27FC236}">
                <a16:creationId xmlns:a16="http://schemas.microsoft.com/office/drawing/2014/main" id="{1FBD0AD5-210F-C62B-558C-A85D9E49527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12844" y="2728975"/>
            <a:ext cx="2304133" cy="2304133"/>
          </a:xfrm>
          <a:prstGeom prst="rect">
            <a:avLst/>
          </a:prstGeom>
        </p:spPr>
      </p:pic>
      <p:pic>
        <p:nvPicPr>
          <p:cNvPr id="4" name="Picture 2" descr="A hand holds an unlit clear light bulb up against a pastel sky that fades from blue to pink.">
            <a:extLst>
              <a:ext uri="{FF2B5EF4-FFF2-40B4-BE49-F238E27FC236}">
                <a16:creationId xmlns:a16="http://schemas.microsoft.com/office/drawing/2014/main" id="{A7529056-AE31-81D7-75B2-52F7779D30E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30787" y="-15389"/>
            <a:ext cx="4113213"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5">
            <a:extLst>
              <a:ext uri="{FF2B5EF4-FFF2-40B4-BE49-F238E27FC236}">
                <a16:creationId xmlns:a16="http://schemas.microsoft.com/office/drawing/2014/main" id="{526384FE-BA50-3049-BBC3-A2E2C4FECB2A}"/>
              </a:ext>
            </a:extLst>
          </p:cNvPr>
          <p:cNvSpPr txBox="1"/>
          <p:nvPr/>
        </p:nvSpPr>
        <p:spPr>
          <a:xfrm>
            <a:off x="5030787" y="4897279"/>
            <a:ext cx="3420435" cy="230832"/>
          </a:xfrm>
          <a:prstGeom prst="rect">
            <a:avLst/>
          </a:prstGeom>
          <a:noFill/>
        </p:spPr>
        <p:txBody>
          <a:bodyPr vert="horz" wrap="square" lIns="91440" tIns="45720" rIns="91440" bIns="45720" rtlCol="0" anchor="t" anchorCtr="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900"/>
              <a:t>Photo by </a:t>
            </a:r>
            <a:r>
              <a:rPr lang="en-US" sz="900">
                <a:hlinkClick r:id="rId5"/>
              </a:rPr>
              <a:t>Diego PH </a:t>
            </a:r>
            <a:r>
              <a:rPr lang="en-US" sz="900"/>
              <a:t>on </a:t>
            </a:r>
            <a:r>
              <a:rPr lang="en-US" sz="900">
                <a:hlinkClick r:id="rId6"/>
              </a:rPr>
              <a:t>Unsplash</a:t>
            </a:r>
            <a:endParaRPr lang="en-US" sz="900"/>
          </a:p>
        </p:txBody>
      </p:sp>
    </p:spTree>
    <p:extLst>
      <p:ext uri="{BB962C8B-B14F-4D97-AF65-F5344CB8AC3E}">
        <p14:creationId xmlns:p14="http://schemas.microsoft.com/office/powerpoint/2010/main" val="3275927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23A3F-09BC-0990-812D-21D91286CA9A}"/>
              </a:ext>
            </a:extLst>
          </p:cNvPr>
          <p:cNvSpPr>
            <a:spLocks noGrp="1"/>
          </p:cNvSpPr>
          <p:nvPr>
            <p:ph type="title"/>
          </p:nvPr>
        </p:nvSpPr>
        <p:spPr/>
        <p:txBody>
          <a:bodyPr/>
          <a:lstStyle/>
          <a:p>
            <a:r>
              <a:rPr lang="en-AU"/>
              <a:t>References</a:t>
            </a:r>
          </a:p>
        </p:txBody>
      </p:sp>
      <p:sp>
        <p:nvSpPr>
          <p:cNvPr id="3" name="Text Placeholder 2">
            <a:extLst>
              <a:ext uri="{FF2B5EF4-FFF2-40B4-BE49-F238E27FC236}">
                <a16:creationId xmlns:a16="http://schemas.microsoft.com/office/drawing/2014/main" id="{58609E00-99D9-BAAC-7E4A-7B53D8C7A27E}"/>
              </a:ext>
            </a:extLst>
          </p:cNvPr>
          <p:cNvSpPr>
            <a:spLocks noGrp="1"/>
          </p:cNvSpPr>
          <p:nvPr>
            <p:ph type="body" sz="quarter" idx="10"/>
          </p:nvPr>
        </p:nvSpPr>
        <p:spPr/>
        <p:txBody>
          <a:bodyPr/>
          <a:lstStyle/>
          <a:p>
            <a:pPr marL="285750" indent="-285750">
              <a:buFont typeface="Arial" panose="020B0604020202020204" pitchFamily="34" charset="0"/>
              <a:buChar char="•"/>
            </a:pPr>
            <a:r>
              <a:rPr lang="en-US" dirty="0"/>
              <a:t>Dawson, P. (2020). </a:t>
            </a:r>
            <a:r>
              <a:rPr lang="en-US" i="1" dirty="0"/>
              <a:t>Defending Assessment Security in a Digital World: Preventing e-Cheating and Supporting Academic Integrity in Higher Education</a:t>
            </a:r>
            <a:r>
              <a:rPr lang="en-US" dirty="0"/>
              <a:t>. Taylor &amp; Francis Group.</a:t>
            </a:r>
            <a:endParaRPr lang="en-AU" dirty="0"/>
          </a:p>
          <a:p>
            <a:pPr marL="285750" indent="-285750">
              <a:buFont typeface="Arial" panose="020B0604020202020204" pitchFamily="34" charset="0"/>
              <a:buChar char="•"/>
            </a:pPr>
            <a:r>
              <a:rPr lang="en-AU" dirty="0"/>
              <a:t>Tai, J. H.M., Dollinger, M., </a:t>
            </a:r>
            <a:r>
              <a:rPr lang="en-AU" dirty="0" err="1"/>
              <a:t>Ajjawi</a:t>
            </a:r>
            <a:r>
              <a:rPr lang="en-AU" dirty="0"/>
              <a:t>, R., Jorre de St Jorre, T., Krattli, S., McCarthy, D., &amp; Prezioso, D. (2022). Designing assessment for inclusion: an exploration of diverse students’ assessment experiences. </a:t>
            </a:r>
            <a:r>
              <a:rPr lang="en-AU" i="1" dirty="0"/>
              <a:t>Assessment &amp; Evaluation in Higher Education</a:t>
            </a:r>
            <a:r>
              <a:rPr lang="en-AU" dirty="0"/>
              <a:t>, 48(3), 403–417. https://doi.org/10.1080/02602938.2022.2082373 </a:t>
            </a:r>
          </a:p>
          <a:p>
            <a:pPr marL="285750" indent="-285750">
              <a:buFont typeface="Arial" panose="020B0604020202020204" pitchFamily="34" charset="0"/>
              <a:buChar char="•"/>
            </a:pPr>
            <a:r>
              <a:rPr lang="en-US" dirty="0"/>
              <a:t>Tai, J., </a:t>
            </a:r>
            <a:r>
              <a:rPr lang="en-US" dirty="0" err="1"/>
              <a:t>Ajjawi</a:t>
            </a:r>
            <a:r>
              <a:rPr lang="en-US" dirty="0"/>
              <a:t>, R., Bearman, M., Boud, D., Dawson, P., &amp; Jorre de St Jorre, T. (2022). Assessment for inclusion: rethinking contemporary strategies in assessment design. </a:t>
            </a:r>
            <a:r>
              <a:rPr lang="en-US" i="1" dirty="0"/>
              <a:t>Higher Education Research &amp; Development</a:t>
            </a:r>
            <a:r>
              <a:rPr lang="en-US" dirty="0"/>
              <a:t>, 42(2), 483–497. https://doi.org/10.1080/07294360.2022.2057451</a:t>
            </a:r>
            <a:endParaRPr lang="en-AU" dirty="0"/>
          </a:p>
        </p:txBody>
      </p:sp>
    </p:spTree>
    <p:extLst>
      <p:ext uri="{BB962C8B-B14F-4D97-AF65-F5344CB8AC3E}">
        <p14:creationId xmlns:p14="http://schemas.microsoft.com/office/powerpoint/2010/main" val="2990952028"/>
      </p:ext>
    </p:extLst>
  </p:cSld>
  <p:clrMapOvr>
    <a:masterClrMapping/>
  </p:clrMapOvr>
</p:sld>
</file>

<file path=ppt/theme/theme1.xml><?xml version="1.0" encoding="utf-8"?>
<a:theme xmlns:a="http://schemas.openxmlformats.org/drawingml/2006/main" name="Office Theme">
  <a:themeElements>
    <a:clrScheme name="RMIT brand">
      <a:dk1>
        <a:srgbClr val="000054"/>
      </a:dk1>
      <a:lt1>
        <a:srgbClr val="FFFFFF"/>
      </a:lt1>
      <a:dk2>
        <a:srgbClr val="FFFFFF"/>
      </a:dk2>
      <a:lt2>
        <a:srgbClr val="E2E5DF"/>
      </a:lt2>
      <a:accent1>
        <a:srgbClr val="000054"/>
      </a:accent1>
      <a:accent2>
        <a:srgbClr val="E51D2A"/>
      </a:accent2>
      <a:accent3>
        <a:srgbClr val="FAC800"/>
      </a:accent3>
      <a:accent4>
        <a:srgbClr val="E2E5DF"/>
      </a:accent4>
      <a:accent5>
        <a:srgbClr val="E51D2A"/>
      </a:accent5>
      <a:accent6>
        <a:srgbClr val="000054"/>
      </a:accent6>
      <a:hlink>
        <a:srgbClr val="000054"/>
      </a:hlink>
      <a:folHlink>
        <a:srgbClr val="00005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tx2"/>
        </a:solidFill>
      </a:spPr>
      <a:bodyPr vert="horz" wrap="none" lIns="91440" tIns="45720" rIns="91440" bIns="45720" rtlCol="0" anchor="t" anchorCtr="0">
        <a:spAutoFit/>
      </a:bodyPr>
      <a:lstStyle>
        <a:defPPr algn="l">
          <a:defRPr b="1" dirty="0" smtClean="0"/>
        </a:defPPr>
      </a:lstStyle>
    </a:txDef>
  </a:objectDefaults>
  <a:extraClrSchemeLst/>
  <a:extLst>
    <a:ext uri="{05A4C25C-085E-4340-85A3-A5531E510DB2}">
      <thm15:themeFamily xmlns:thm15="http://schemas.microsoft.com/office/thememl/2012/main" name="2025 Brand Powerpoint_template" id="{0186B9E4-F573-2A44-99BE-086E06AD2FD4}" vid="{C05D0165-0C13-0B44-9989-A510483C5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3435717-49c9-4489-9470-c7c98d62699d">
      <Terms xmlns="http://schemas.microsoft.com/office/infopath/2007/PartnerControls"/>
    </lcf76f155ced4ddcb4097134ff3c332f>
    <TaxCatchAll xmlns="242681ae-e6e2-4ee6-90fd-f2c0d11c7b0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AA7C57-2929-4CA6-B7B3-304ADF32D948}">
  <ds:schemaRefs>
    <ds:schemaRef ds:uri="http://schemas.microsoft.com/sharepoint/v3/contenttype/forms"/>
  </ds:schemaRefs>
</ds:datastoreItem>
</file>

<file path=customXml/itemProps2.xml><?xml version="1.0" encoding="utf-8"?>
<ds:datastoreItem xmlns:ds="http://schemas.openxmlformats.org/officeDocument/2006/customXml" ds:itemID="{9E4D31DD-517A-4135-84DB-33FAAB7A867B}">
  <ds:schemaRefs>
    <ds:schemaRef ds:uri="http://schemas.microsoft.com/office/2006/metadata/properties"/>
    <ds:schemaRef ds:uri="http://schemas.microsoft.com/office/2006/documentManagement/types"/>
    <ds:schemaRef ds:uri="http://purl.org/dc/elements/1.1/"/>
    <ds:schemaRef ds:uri="http://purl.org/dc/dcmitype/"/>
    <ds:schemaRef ds:uri="43435717-49c9-4489-9470-c7c98d62699d"/>
    <ds:schemaRef ds:uri="http://purl.org/dc/terms/"/>
    <ds:schemaRef ds:uri="http://schemas.microsoft.com/office/infopath/2007/PartnerControls"/>
    <ds:schemaRef ds:uri="http://schemas.openxmlformats.org/package/2006/metadata/core-properties"/>
    <ds:schemaRef ds:uri="242681ae-e6e2-4ee6-90fd-f2c0d11c7b09"/>
    <ds:schemaRef ds:uri="http://www.w3.org/XML/1998/namespace"/>
  </ds:schemaRefs>
</ds:datastoreItem>
</file>

<file path=customXml/itemProps3.xml><?xml version="1.0" encoding="utf-8"?>
<ds:datastoreItem xmlns:ds="http://schemas.openxmlformats.org/officeDocument/2006/customXml" ds:itemID="{7E29E716-8573-4976-965C-838080607E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b52b3a1-dbcb-41fb-a452-370cf542753f}" enabled="1" method="Privileged" siteId="{d1323671-cdbe-4417-b4d4-bdb24b51316b}" removed="0"/>
</clbl:labelList>
</file>

<file path=docProps/app.xml><?xml version="1.0" encoding="utf-8"?>
<Properties xmlns="http://schemas.openxmlformats.org/officeDocument/2006/extended-properties" xmlns:vt="http://schemas.openxmlformats.org/officeDocument/2006/docPropsVTypes">
  <Template>2025 Brand Powerpoint_template</Template>
  <TotalTime>0</TotalTime>
  <Words>934</Words>
  <Application>Microsoft Office PowerPoint</Application>
  <PresentationFormat>On-screen Show (16:9)</PresentationFormat>
  <Paragraphs>112</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Calibri</vt:lpstr>
      <vt:lpstr>Wingdings</vt:lpstr>
      <vt:lpstr>Arial</vt:lpstr>
      <vt:lpstr>Office Theme</vt:lpstr>
      <vt:lpstr>Through Multiple Perspectives Interprofessional Collaboration for Enabling Inclusive Assessment Practices</vt:lpstr>
      <vt:lpstr>Acknowledgement of Country</vt:lpstr>
      <vt:lpstr>Presentation overview</vt:lpstr>
      <vt:lpstr>1. Welcome and framing Introduce the session, explain the interactive format, and situate inclusive assessment within UDL and institutional practice</vt:lpstr>
      <vt:lpstr>Presenters</vt:lpstr>
      <vt:lpstr>Mentimeter questions 1 and 2</vt:lpstr>
      <vt:lpstr>Inclusive assessment and institutional UDL</vt:lpstr>
      <vt:lpstr>2. Our story: running inclusive assessment workshops for educators Share why and how we co-designed and delivered institution-wide workshops on inclusive assessment</vt:lpstr>
      <vt:lpstr>Inclusive assessment workshops for educators</vt:lpstr>
      <vt:lpstr>Brain break South Korea umbrella art installation</vt:lpstr>
      <vt:lpstr>3. Exploring different perspectives on inclusive assessment Show how perspectives from educational practice, equitable learning and careers education support inclusive assessment design and delivery</vt:lpstr>
      <vt:lpstr>Educational practice: Assuring learning</vt:lpstr>
      <vt:lpstr>Equitable learning: Unpacking barriers</vt:lpstr>
      <vt:lpstr>Careers education:  Developing lifelong skills</vt:lpstr>
      <vt:lpstr>Mentimeter questions 3 and 4</vt:lpstr>
      <vt:lpstr>Many different perspectives</vt:lpstr>
      <vt:lpstr>4. Scaling inclusive assessment at your institution and beyond Invite participants to reflect on their own contexts, share practical strategies, and consider how inclusive assessment can be embedded and sustained</vt:lpstr>
      <vt:lpstr>Mentimeter questions 5 and 6</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Kylie Geard</cp:lastModifiedBy>
  <cp:revision>1</cp:revision>
  <dcterms:created xsi:type="dcterms:W3CDTF">2026-06-05T06:55:59Z</dcterms:created>
  <dcterms:modified xsi:type="dcterms:W3CDTF">2026-08-04T02:49:50Z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c3d088b-6243-4963-a2e2-8b321ab7f8fc_Method">
    <vt:lpwstr>Standard</vt:lpwstr>
  </property>
  <property fmtid="{D5CDD505-2E9C-101B-9397-08002B2CF9AE}" pid="3" name="MSIP_Label_8c3d088b-6243-4963-a2e2-8b321ab7f8fc_ContentBits">
    <vt:lpwstr>1</vt:lpwstr>
  </property>
  <property fmtid="{D5CDD505-2E9C-101B-9397-08002B2CF9AE}" pid="4" name="MSIP_Label_8c3d088b-6243-4963-a2e2-8b321ab7f8fc_ActionId">
    <vt:lpwstr>04a7de1e-b51e-4c85-a10f-929f94def34a</vt:lpwstr>
  </property>
  <property fmtid="{D5CDD505-2E9C-101B-9397-08002B2CF9AE}" pid="5" name="MSIP_Label_8c3d088b-6243-4963-a2e2-8b321ab7f8fc_Enabled">
    <vt:lpwstr>true</vt:lpwstr>
  </property>
  <property fmtid="{D5CDD505-2E9C-101B-9397-08002B2CF9AE}" pid="6" name="MediaServiceImageTags">
    <vt:lpwstr/>
  </property>
  <property fmtid="{D5CDD505-2E9C-101B-9397-08002B2CF9AE}" pid="7" name="MSIP_Label_8c3d088b-6243-4963-a2e2-8b321ab7f8fc_SetDate">
    <vt:lpwstr>2021-10-12T23:31:41Z</vt:lpwstr>
  </property>
  <property fmtid="{D5CDD505-2E9C-101B-9397-08002B2CF9AE}" pid="8" name="MSIP_Label_8c3d088b-6243-4963-a2e2-8b321ab7f8fc_Name">
    <vt:lpwstr>Trusted</vt:lpwstr>
  </property>
  <property fmtid="{D5CDD505-2E9C-101B-9397-08002B2CF9AE}" pid="9" name="ContentTypeId">
    <vt:lpwstr>0x010100595E3D60D9E6E04A88E6C46A8F8E80F5</vt:lpwstr>
  </property>
  <property fmtid="{D5CDD505-2E9C-101B-9397-08002B2CF9AE}" pid="10" name="MSIP_Label_8c3d088b-6243-4963-a2e2-8b321ab7f8fc_SiteId">
    <vt:lpwstr>d1323671-cdbe-4417-b4d4-bdb24b51316b</vt:lpwstr>
  </property>
</Properties>
</file>