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4"/>
  </p:sldMasterIdLst>
  <p:notesMasterIdLst>
    <p:notesMasterId r:id="rId12"/>
  </p:notesMasterIdLst>
  <p:sldIdLst>
    <p:sldId id="304" r:id="rId5"/>
    <p:sldId id="306" r:id="rId6"/>
    <p:sldId id="307" r:id="rId7"/>
    <p:sldId id="308" r:id="rId8"/>
    <p:sldId id="309" r:id="rId9"/>
    <p:sldId id="310" r:id="rId10"/>
    <p:sldId id="311" r:id="rId1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E6D93E-F699-C537-5439-015099B63E25}" name="Helen McLean" initials="HM" userId="S::helen.mclean@rmit.edu.au::64a3927f-0bc6-4d13-bbb4-24525e40194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ophie MacGillivray" initials="SM" lastIdx="7" clrIdx="6">
    <p:extLst>
      <p:ext uri="{19B8F6BF-5375-455C-9EA6-DF929625EA0E}">
        <p15:presenceInfo xmlns:p15="http://schemas.microsoft.com/office/powerpoint/2012/main" userId="S::sophie.macgillivray@rmit.edu.au::1582d821-a095-4492-868f-ca3120a0aac1" providerId="AD"/>
      </p:ext>
    </p:extLst>
  </p:cmAuthor>
  <p:cmAuthor id="1" name="Daniel Polidano" initials="DP" lastIdx="10" clrIdx="0">
    <p:extLst>
      <p:ext uri="{19B8F6BF-5375-455C-9EA6-DF929625EA0E}">
        <p15:presenceInfo xmlns:p15="http://schemas.microsoft.com/office/powerpoint/2012/main" userId="S::daniel.polidano@rmit.edu.au::23369db3-1b7b-40ff-863a-b188c2e0754c" providerId="AD"/>
      </p:ext>
    </p:extLst>
  </p:cmAuthor>
  <p:cmAuthor id="8" name="Olivia Villani" initials="OV" lastIdx="1" clrIdx="7">
    <p:extLst>
      <p:ext uri="{19B8F6BF-5375-455C-9EA6-DF929625EA0E}">
        <p15:presenceInfo xmlns:p15="http://schemas.microsoft.com/office/powerpoint/2012/main" userId="S::olivia.villani@rmit.edu.au::d87ac168-ec0f-4ec5-af64-80fd45e5bd24" providerId="AD"/>
      </p:ext>
    </p:extLst>
  </p:cmAuthor>
  <p:cmAuthor id="2" name="Sarah Morley" initials="SM" lastIdx="17" clrIdx="1">
    <p:extLst>
      <p:ext uri="{19B8F6BF-5375-455C-9EA6-DF929625EA0E}">
        <p15:presenceInfo xmlns:p15="http://schemas.microsoft.com/office/powerpoint/2012/main" userId="S::sarah.morley@rmit.edu.au::ad7a720f-71a2-4e21-b98f-de1faa32b6e7" providerId="AD"/>
      </p:ext>
    </p:extLst>
  </p:cmAuthor>
  <p:cmAuthor id="3" name="Darcy Muller" initials="DM" lastIdx="8" clrIdx="2">
    <p:extLst>
      <p:ext uri="{19B8F6BF-5375-455C-9EA6-DF929625EA0E}">
        <p15:presenceInfo xmlns:p15="http://schemas.microsoft.com/office/powerpoint/2012/main" userId="S::darcy.muller@rmit.edu.au::7a5694f8-bfb9-4e38-8e6a-504c4d893d3e" providerId="AD"/>
      </p:ext>
    </p:extLst>
  </p:cmAuthor>
  <p:cmAuthor id="4" name="Ben Bucknall" initials="BB" lastIdx="6" clrIdx="3">
    <p:extLst>
      <p:ext uri="{19B8F6BF-5375-455C-9EA6-DF929625EA0E}">
        <p15:presenceInfo xmlns:p15="http://schemas.microsoft.com/office/powerpoint/2012/main" userId="S::ben.bucknall@rmit.edu.au::30817f56-0a79-48ff-89b7-28590598d990" providerId="AD"/>
      </p:ext>
    </p:extLst>
  </p:cmAuthor>
  <p:cmAuthor id="5" name="Jane Tramby" initials="JT" lastIdx="2" clrIdx="4">
    <p:extLst>
      <p:ext uri="{19B8F6BF-5375-455C-9EA6-DF929625EA0E}">
        <p15:presenceInfo xmlns:p15="http://schemas.microsoft.com/office/powerpoint/2012/main" userId="S::jane.tramby@rmit.edu.au::b3477ef0-73e2-4c84-a8cb-63567525240a" providerId="AD"/>
      </p:ext>
    </p:extLst>
  </p:cmAuthor>
  <p:cmAuthor id="6" name="Bob Xiao" initials="BX" lastIdx="3" clrIdx="5">
    <p:extLst>
      <p:ext uri="{19B8F6BF-5375-455C-9EA6-DF929625EA0E}">
        <p15:presenceInfo xmlns:p15="http://schemas.microsoft.com/office/powerpoint/2012/main" userId="S::bob.xiao@rmit.edu.au::87402b42-2b1b-4fc5-bb03-3f3b4a40682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4"/>
    <a:srgbClr val="000000"/>
    <a:srgbClr val="B3B3F0"/>
    <a:srgbClr val="EAECE8"/>
    <a:srgbClr val="E6E6EE"/>
    <a:srgbClr val="8080AA"/>
    <a:srgbClr val="B3B3CC"/>
    <a:srgbClr val="F1F2F0"/>
    <a:srgbClr val="E8E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38D811-10F5-463C-8480-5D2CDC6E014C}" v="18" dt="2026-08-04T02:36:09.4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9" autoAdjust="0"/>
    <p:restoredTop sz="86421" autoAdjust="0"/>
  </p:normalViewPr>
  <p:slideViewPr>
    <p:cSldViewPr snapToGrid="0">
      <p:cViewPr varScale="1">
        <p:scale>
          <a:sx n="96" d="100"/>
          <a:sy n="96" d="100"/>
        </p:scale>
        <p:origin x="96" y="4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modSld">
      <pc:chgData name="Kylie Geard" userId="b930dff3-5db0-4b18-9d4c-f929b90677dc" providerId="ADAL" clId="{038610CA-6CAC-4665-9047-4DC39D1E2447}" dt="2026-08-04T02:36:09.473" v="15" actId="20577"/>
      <pc:docMkLst>
        <pc:docMk/>
      </pc:docMkLst>
      <pc:sldChg chg="modSp">
        <pc:chgData name="Kylie Geard" userId="b930dff3-5db0-4b18-9d4c-f929b90677dc" providerId="ADAL" clId="{038610CA-6CAC-4665-9047-4DC39D1E2447}" dt="2026-08-04T02:35:44.769" v="2" actId="6549"/>
        <pc:sldMkLst>
          <pc:docMk/>
          <pc:sldMk cId="2838075680" sldId="304"/>
        </pc:sldMkLst>
        <pc:spChg chg="mod">
          <ac:chgData name="Kylie Geard" userId="b930dff3-5db0-4b18-9d4c-f929b90677dc" providerId="ADAL" clId="{038610CA-6CAC-4665-9047-4DC39D1E2447}" dt="2026-08-04T02:35:44.769" v="2" actId="6549"/>
          <ac:spMkLst>
            <pc:docMk/>
            <pc:sldMk cId="2838075680" sldId="304"/>
            <ac:spMk id="2" creationId="{000301C4-6B45-FA3F-E2F4-071EAD48D4C1}"/>
          </ac:spMkLst>
        </pc:spChg>
        <pc:spChg chg="mod">
          <ac:chgData name="Kylie Geard" userId="b930dff3-5db0-4b18-9d4c-f929b90677dc" providerId="ADAL" clId="{038610CA-6CAC-4665-9047-4DC39D1E2447}" dt="2026-08-04T02:35:39.421" v="1" actId="6549"/>
          <ac:spMkLst>
            <pc:docMk/>
            <pc:sldMk cId="2838075680" sldId="304"/>
            <ac:spMk id="3" creationId="{D17307BC-B323-BCAA-78BC-687C36960E6E}"/>
          </ac:spMkLst>
        </pc:spChg>
      </pc:sldChg>
      <pc:sldChg chg="modSp">
        <pc:chgData name="Kylie Geard" userId="b930dff3-5db0-4b18-9d4c-f929b90677dc" providerId="ADAL" clId="{038610CA-6CAC-4665-9047-4DC39D1E2447}" dt="2026-08-04T02:36:09.473" v="15" actId="20577"/>
        <pc:sldMkLst>
          <pc:docMk/>
          <pc:sldMk cId="1011016561" sldId="306"/>
        </pc:sldMkLst>
        <pc:spChg chg="mod">
          <ac:chgData name="Kylie Geard" userId="b930dff3-5db0-4b18-9d4c-f929b90677dc" providerId="ADAL" clId="{038610CA-6CAC-4665-9047-4DC39D1E2447}" dt="2026-08-04T02:36:09.473" v="15" actId="20577"/>
          <ac:spMkLst>
            <pc:docMk/>
            <pc:sldMk cId="1011016561" sldId="306"/>
            <ac:spMk id="3" creationId="{4B4DEAE4-1006-EC7F-1BC4-85B3DDC477F9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65335-58F8-4559-ACD2-3D1FF025E2EC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56DEBAC-6B43-4071-BF0D-4700AAB70127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Growing student diversity and complexity  </a:t>
          </a:r>
          <a:endParaRPr lang="en-US"/>
        </a:p>
      </dgm:t>
    </dgm:pt>
    <dgm:pt modelId="{4BCE9694-10AD-47B6-8457-C89959D52E3F}" type="parTrans" cxnId="{3F74DC4C-3DAD-4ADE-82DC-BCB90D93F9E4}">
      <dgm:prSet/>
      <dgm:spPr/>
      <dgm:t>
        <a:bodyPr/>
        <a:lstStyle/>
        <a:p>
          <a:endParaRPr lang="en-US"/>
        </a:p>
      </dgm:t>
    </dgm:pt>
    <dgm:pt modelId="{67F7D358-0198-47F4-919C-846BBA089F39}" type="sibTrans" cxnId="{3F74DC4C-3DAD-4ADE-82DC-BCB90D93F9E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D1F5513-CF3D-44D5-A58E-1704EA4666E5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kern="1200">
              <a:latin typeface="Arial" panose="020B0604020202020204"/>
              <a:ea typeface="+mn-ea"/>
              <a:cs typeface="+mn-cs"/>
            </a:rPr>
            <a:t>Regulatory and equity expectations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9E892DA8-EC44-434A-A514-68217408BE09}" type="parTrans" cxnId="{F9740863-BF2E-4302-96B5-F72AB30917C5}">
      <dgm:prSet/>
      <dgm:spPr/>
      <dgm:t>
        <a:bodyPr/>
        <a:lstStyle/>
        <a:p>
          <a:endParaRPr lang="en-US"/>
        </a:p>
      </dgm:t>
    </dgm:pt>
    <dgm:pt modelId="{F3F065E3-C91C-475B-9617-27ACF5B7AF68}" type="sibTrans" cxnId="{F9740863-BF2E-4302-96B5-F72AB30917C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DD232EC-CC43-4FC9-98DC-B8F6C968CAF1}">
      <dgm:prSet/>
      <dgm:spPr/>
      <dgm:t>
        <a:bodyPr/>
        <a:lstStyle/>
        <a:p>
          <a:pPr marL="0" lvl="0" indent="0" defTabSz="1066800">
            <a:spcBef>
              <a:spcPct val="0"/>
            </a:spcBef>
            <a:spcAft>
              <a:spcPct val="35000"/>
            </a:spcAft>
            <a:buNone/>
          </a:pPr>
          <a:r>
            <a:rPr lang="en-AU" kern="1200">
              <a:latin typeface="Arial" panose="020B0604020202020204"/>
              <a:ea typeface="+mn-ea"/>
              <a:cs typeface="+mn-cs"/>
            </a:rPr>
            <a:t>Limits of “individual adjustments only”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CA42DA84-52C8-4382-8315-2B5543406717}" type="parTrans" cxnId="{B7133B9F-C17F-46C5-A82F-2078CC41DAE3}">
      <dgm:prSet/>
      <dgm:spPr/>
      <dgm:t>
        <a:bodyPr/>
        <a:lstStyle/>
        <a:p>
          <a:endParaRPr lang="en-US"/>
        </a:p>
      </dgm:t>
    </dgm:pt>
    <dgm:pt modelId="{3746DCD3-2100-4258-9A7D-D847109635E9}" type="sibTrans" cxnId="{B7133B9F-C17F-46C5-A82F-2078CC41DAE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25E9FC1-35CD-4DD9-83A0-4BC8294EBF26}">
      <dgm:prSet/>
      <dgm:spPr/>
      <dgm:t>
        <a:bodyPr/>
        <a:lstStyle/>
        <a:p>
          <a:pPr marL="0" lvl="0" indent="0" defTabSz="1066800">
            <a:spcBef>
              <a:spcPct val="0"/>
            </a:spcBef>
            <a:spcAft>
              <a:spcPct val="35000"/>
            </a:spcAft>
            <a:buNone/>
          </a:pPr>
          <a:r>
            <a:rPr lang="en-AU" kern="1200">
              <a:latin typeface="Arial" panose="020B0604020202020204"/>
              <a:ea typeface="+mn-ea"/>
              <a:cs typeface="+mn-cs"/>
            </a:rPr>
            <a:t>UDL Guidelines 3.0 as shared framework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8E83A1AF-31C9-45E3-89F2-1FE9FD183254}" type="parTrans" cxnId="{45FEC75A-2C63-4E5C-954E-CD4B313D15FB}">
      <dgm:prSet/>
      <dgm:spPr/>
      <dgm:t>
        <a:bodyPr/>
        <a:lstStyle/>
        <a:p>
          <a:endParaRPr lang="en-US"/>
        </a:p>
      </dgm:t>
    </dgm:pt>
    <dgm:pt modelId="{E5DCA6A6-3262-459B-B00F-62A78F7CBAB1}" type="sibTrans" cxnId="{45FEC75A-2C63-4E5C-954E-CD4B313D15F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E58EDBD-4B8B-4D74-BD83-BFC43F7E3E2A}">
      <dgm:prSet/>
      <dgm:spPr/>
      <dgm:t>
        <a:bodyPr/>
        <a:lstStyle/>
        <a:p>
          <a:pPr marL="0" lvl="0" indent="0" defTabSz="1066800">
            <a:spcBef>
              <a:spcPct val="0"/>
            </a:spcBef>
            <a:spcAft>
              <a:spcPct val="35000"/>
            </a:spcAft>
            <a:buNone/>
          </a:pPr>
          <a:r>
            <a:rPr lang="en-AU" kern="1200">
              <a:latin typeface="Arial" panose="020B0604020202020204"/>
              <a:ea typeface="+mn-ea"/>
              <a:cs typeface="+mn-cs"/>
            </a:rPr>
            <a:t>Aim: equitable participation from day one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9F7FE1E0-BAE1-4F88-86AD-62FE1665E218}" type="parTrans" cxnId="{8D5CF17C-824C-4392-87D5-3ADBD0016368}">
      <dgm:prSet/>
      <dgm:spPr/>
      <dgm:t>
        <a:bodyPr/>
        <a:lstStyle/>
        <a:p>
          <a:endParaRPr lang="en-US"/>
        </a:p>
      </dgm:t>
    </dgm:pt>
    <dgm:pt modelId="{AE07F14D-3A92-4572-B0FD-5537FD8AEA6E}" type="sibTrans" cxnId="{8D5CF17C-824C-4392-87D5-3ADBD0016368}">
      <dgm:prSet/>
      <dgm:spPr/>
      <dgm:t>
        <a:bodyPr/>
        <a:lstStyle/>
        <a:p>
          <a:endParaRPr lang="en-US"/>
        </a:p>
      </dgm:t>
    </dgm:pt>
    <dgm:pt modelId="{24BDD390-C8AC-4A74-8C65-772237F58475}" type="pres">
      <dgm:prSet presAssocID="{D6F65335-58F8-4559-ACD2-3D1FF025E2EC}" presName="vert0" presStyleCnt="0">
        <dgm:presLayoutVars>
          <dgm:dir/>
          <dgm:animOne val="branch"/>
          <dgm:animLvl val="lvl"/>
        </dgm:presLayoutVars>
      </dgm:prSet>
      <dgm:spPr/>
    </dgm:pt>
    <dgm:pt modelId="{B81DC2D2-F601-4391-90E4-18CC2F869786}" type="pres">
      <dgm:prSet presAssocID="{656DEBAC-6B43-4071-BF0D-4700AAB70127}" presName="thickLine" presStyleLbl="alignNode1" presStyleIdx="0" presStyleCnt="5"/>
      <dgm:spPr/>
    </dgm:pt>
    <dgm:pt modelId="{79F03F4B-3122-4040-9073-294AA32B1D25}" type="pres">
      <dgm:prSet presAssocID="{656DEBAC-6B43-4071-BF0D-4700AAB70127}" presName="horz1" presStyleCnt="0"/>
      <dgm:spPr/>
    </dgm:pt>
    <dgm:pt modelId="{F560E7BA-4E0A-4B0B-8B86-0664F9ED6DC8}" type="pres">
      <dgm:prSet presAssocID="{656DEBAC-6B43-4071-BF0D-4700AAB70127}" presName="tx1" presStyleLbl="revTx" presStyleIdx="0" presStyleCnt="5"/>
      <dgm:spPr/>
    </dgm:pt>
    <dgm:pt modelId="{52C96FA7-FBF9-4D50-B5D0-6C49029D6A4A}" type="pres">
      <dgm:prSet presAssocID="{656DEBAC-6B43-4071-BF0D-4700AAB70127}" presName="vert1" presStyleCnt="0"/>
      <dgm:spPr/>
    </dgm:pt>
    <dgm:pt modelId="{3B845277-438A-4AFE-A05F-444D605DA13D}" type="pres">
      <dgm:prSet presAssocID="{1D1F5513-CF3D-44D5-A58E-1704EA4666E5}" presName="thickLine" presStyleLbl="alignNode1" presStyleIdx="1" presStyleCnt="5"/>
      <dgm:spPr/>
    </dgm:pt>
    <dgm:pt modelId="{7C08339F-33E5-499A-BA39-7963907C3A4C}" type="pres">
      <dgm:prSet presAssocID="{1D1F5513-CF3D-44D5-A58E-1704EA4666E5}" presName="horz1" presStyleCnt="0"/>
      <dgm:spPr/>
    </dgm:pt>
    <dgm:pt modelId="{E8230C4C-439C-4960-A598-93A9522D612A}" type="pres">
      <dgm:prSet presAssocID="{1D1F5513-CF3D-44D5-A58E-1704EA4666E5}" presName="tx1" presStyleLbl="revTx" presStyleIdx="1" presStyleCnt="5"/>
      <dgm:spPr/>
    </dgm:pt>
    <dgm:pt modelId="{E28F3502-696F-4D5F-8C11-6018B57DC94D}" type="pres">
      <dgm:prSet presAssocID="{1D1F5513-CF3D-44D5-A58E-1704EA4666E5}" presName="vert1" presStyleCnt="0"/>
      <dgm:spPr/>
    </dgm:pt>
    <dgm:pt modelId="{41313A02-E631-4D02-BA07-6DF16278720D}" type="pres">
      <dgm:prSet presAssocID="{ADD232EC-CC43-4FC9-98DC-B8F6C968CAF1}" presName="thickLine" presStyleLbl="alignNode1" presStyleIdx="2" presStyleCnt="5"/>
      <dgm:spPr/>
    </dgm:pt>
    <dgm:pt modelId="{DA7AFA10-E2EE-440E-BFFF-0541A0A50920}" type="pres">
      <dgm:prSet presAssocID="{ADD232EC-CC43-4FC9-98DC-B8F6C968CAF1}" presName="horz1" presStyleCnt="0"/>
      <dgm:spPr/>
    </dgm:pt>
    <dgm:pt modelId="{918F3311-8D4D-439C-8D44-43981539FBA5}" type="pres">
      <dgm:prSet presAssocID="{ADD232EC-CC43-4FC9-98DC-B8F6C968CAF1}" presName="tx1" presStyleLbl="revTx" presStyleIdx="2" presStyleCnt="5"/>
      <dgm:spPr/>
    </dgm:pt>
    <dgm:pt modelId="{3FAD02BD-9B04-4F4A-8783-1020FFA592CC}" type="pres">
      <dgm:prSet presAssocID="{ADD232EC-CC43-4FC9-98DC-B8F6C968CAF1}" presName="vert1" presStyleCnt="0"/>
      <dgm:spPr/>
    </dgm:pt>
    <dgm:pt modelId="{92149129-D245-4935-8262-B20EBF7F5A84}" type="pres">
      <dgm:prSet presAssocID="{E25E9FC1-35CD-4DD9-83A0-4BC8294EBF26}" presName="thickLine" presStyleLbl="alignNode1" presStyleIdx="3" presStyleCnt="5"/>
      <dgm:spPr/>
    </dgm:pt>
    <dgm:pt modelId="{A06B8DDA-072E-4847-86C0-08BAEC9EAEC2}" type="pres">
      <dgm:prSet presAssocID="{E25E9FC1-35CD-4DD9-83A0-4BC8294EBF26}" presName="horz1" presStyleCnt="0"/>
      <dgm:spPr/>
    </dgm:pt>
    <dgm:pt modelId="{A36BA927-3D4F-4DFC-8662-4531F505346F}" type="pres">
      <dgm:prSet presAssocID="{E25E9FC1-35CD-4DD9-83A0-4BC8294EBF26}" presName="tx1" presStyleLbl="revTx" presStyleIdx="3" presStyleCnt="5"/>
      <dgm:spPr/>
    </dgm:pt>
    <dgm:pt modelId="{5C259C41-3C25-41FF-ADBD-A558AC2D7657}" type="pres">
      <dgm:prSet presAssocID="{E25E9FC1-35CD-4DD9-83A0-4BC8294EBF26}" presName="vert1" presStyleCnt="0"/>
      <dgm:spPr/>
    </dgm:pt>
    <dgm:pt modelId="{E87A6DBD-4A8F-4693-AB6E-83EE123272B2}" type="pres">
      <dgm:prSet presAssocID="{FE58EDBD-4B8B-4D74-BD83-BFC43F7E3E2A}" presName="thickLine" presStyleLbl="alignNode1" presStyleIdx="4" presStyleCnt="5"/>
      <dgm:spPr/>
    </dgm:pt>
    <dgm:pt modelId="{E41C930E-CF4F-4198-A2D1-0E27FFCCAF6B}" type="pres">
      <dgm:prSet presAssocID="{FE58EDBD-4B8B-4D74-BD83-BFC43F7E3E2A}" presName="horz1" presStyleCnt="0"/>
      <dgm:spPr/>
    </dgm:pt>
    <dgm:pt modelId="{8BCD71E5-564A-4A60-8C28-39011F266388}" type="pres">
      <dgm:prSet presAssocID="{FE58EDBD-4B8B-4D74-BD83-BFC43F7E3E2A}" presName="tx1" presStyleLbl="revTx" presStyleIdx="4" presStyleCnt="5"/>
      <dgm:spPr/>
    </dgm:pt>
    <dgm:pt modelId="{BEAB5203-7E8E-49D0-8E2B-874A92B221FD}" type="pres">
      <dgm:prSet presAssocID="{FE58EDBD-4B8B-4D74-BD83-BFC43F7E3E2A}" presName="vert1" presStyleCnt="0"/>
      <dgm:spPr/>
    </dgm:pt>
  </dgm:ptLst>
  <dgm:cxnLst>
    <dgm:cxn modelId="{9AEE1C17-A873-47BD-A4DC-1CD6CF7AC4E5}" type="presOf" srcId="{D6F65335-58F8-4559-ACD2-3D1FF025E2EC}" destId="{24BDD390-C8AC-4A74-8C65-772237F58475}" srcOrd="0" destOrd="0" presId="urn:microsoft.com/office/officeart/2008/layout/LinedList"/>
    <dgm:cxn modelId="{E9D85661-D523-4F08-9B01-B5E4BD9AC95B}" type="presOf" srcId="{ADD232EC-CC43-4FC9-98DC-B8F6C968CAF1}" destId="{918F3311-8D4D-439C-8D44-43981539FBA5}" srcOrd="0" destOrd="0" presId="urn:microsoft.com/office/officeart/2008/layout/LinedList"/>
    <dgm:cxn modelId="{F9740863-BF2E-4302-96B5-F72AB30917C5}" srcId="{D6F65335-58F8-4559-ACD2-3D1FF025E2EC}" destId="{1D1F5513-CF3D-44D5-A58E-1704EA4666E5}" srcOrd="1" destOrd="0" parTransId="{9E892DA8-EC44-434A-A514-68217408BE09}" sibTransId="{F3F065E3-C91C-475B-9617-27ACF5B7AF68}"/>
    <dgm:cxn modelId="{3F74DC4C-3DAD-4ADE-82DC-BCB90D93F9E4}" srcId="{D6F65335-58F8-4559-ACD2-3D1FF025E2EC}" destId="{656DEBAC-6B43-4071-BF0D-4700AAB70127}" srcOrd="0" destOrd="0" parTransId="{4BCE9694-10AD-47B6-8457-C89959D52E3F}" sibTransId="{67F7D358-0198-47F4-919C-846BBA089F39}"/>
    <dgm:cxn modelId="{45FEC75A-2C63-4E5C-954E-CD4B313D15FB}" srcId="{D6F65335-58F8-4559-ACD2-3D1FF025E2EC}" destId="{E25E9FC1-35CD-4DD9-83A0-4BC8294EBF26}" srcOrd="3" destOrd="0" parTransId="{8E83A1AF-31C9-45E3-89F2-1FE9FD183254}" sibTransId="{E5DCA6A6-3262-459B-B00F-62A78F7CBAB1}"/>
    <dgm:cxn modelId="{8D5CF17C-824C-4392-87D5-3ADBD0016368}" srcId="{D6F65335-58F8-4559-ACD2-3D1FF025E2EC}" destId="{FE58EDBD-4B8B-4D74-BD83-BFC43F7E3E2A}" srcOrd="4" destOrd="0" parTransId="{9F7FE1E0-BAE1-4F88-86AD-62FE1665E218}" sibTransId="{AE07F14D-3A92-4572-B0FD-5537FD8AEA6E}"/>
    <dgm:cxn modelId="{F7AC547D-E200-4FE4-93AF-FAC1C71935DF}" type="presOf" srcId="{1D1F5513-CF3D-44D5-A58E-1704EA4666E5}" destId="{E8230C4C-439C-4960-A598-93A9522D612A}" srcOrd="0" destOrd="0" presId="urn:microsoft.com/office/officeart/2008/layout/LinedList"/>
    <dgm:cxn modelId="{9D13D68C-0AB2-429C-9EDD-6BDEFC3B65F5}" type="presOf" srcId="{656DEBAC-6B43-4071-BF0D-4700AAB70127}" destId="{F560E7BA-4E0A-4B0B-8B86-0664F9ED6DC8}" srcOrd="0" destOrd="0" presId="urn:microsoft.com/office/officeart/2008/layout/LinedList"/>
    <dgm:cxn modelId="{B1EB068F-7144-4BDD-8D97-4A59A4C836AC}" type="presOf" srcId="{E25E9FC1-35CD-4DD9-83A0-4BC8294EBF26}" destId="{A36BA927-3D4F-4DFC-8662-4531F505346F}" srcOrd="0" destOrd="0" presId="urn:microsoft.com/office/officeart/2008/layout/LinedList"/>
    <dgm:cxn modelId="{B7133B9F-C17F-46C5-A82F-2078CC41DAE3}" srcId="{D6F65335-58F8-4559-ACD2-3D1FF025E2EC}" destId="{ADD232EC-CC43-4FC9-98DC-B8F6C968CAF1}" srcOrd="2" destOrd="0" parTransId="{CA42DA84-52C8-4382-8315-2B5543406717}" sibTransId="{3746DCD3-2100-4258-9A7D-D847109635E9}"/>
    <dgm:cxn modelId="{D6A14DB3-7F0B-4C36-9986-E2CF3769060B}" type="presOf" srcId="{FE58EDBD-4B8B-4D74-BD83-BFC43F7E3E2A}" destId="{8BCD71E5-564A-4A60-8C28-39011F266388}" srcOrd="0" destOrd="0" presId="urn:microsoft.com/office/officeart/2008/layout/LinedList"/>
    <dgm:cxn modelId="{73E5FE8B-53A6-412A-AD64-5888CE36F8EC}" type="presParOf" srcId="{24BDD390-C8AC-4A74-8C65-772237F58475}" destId="{B81DC2D2-F601-4391-90E4-18CC2F869786}" srcOrd="0" destOrd="0" presId="urn:microsoft.com/office/officeart/2008/layout/LinedList"/>
    <dgm:cxn modelId="{8500C7F7-E0C4-4EC3-90AC-F7749849EA22}" type="presParOf" srcId="{24BDD390-C8AC-4A74-8C65-772237F58475}" destId="{79F03F4B-3122-4040-9073-294AA32B1D25}" srcOrd="1" destOrd="0" presId="urn:microsoft.com/office/officeart/2008/layout/LinedList"/>
    <dgm:cxn modelId="{5745F1CA-60B7-4FBA-8E41-09DFFC8D8CD0}" type="presParOf" srcId="{79F03F4B-3122-4040-9073-294AA32B1D25}" destId="{F560E7BA-4E0A-4B0B-8B86-0664F9ED6DC8}" srcOrd="0" destOrd="0" presId="urn:microsoft.com/office/officeart/2008/layout/LinedList"/>
    <dgm:cxn modelId="{CC055DE6-114C-4131-B3A9-940335DE1715}" type="presParOf" srcId="{79F03F4B-3122-4040-9073-294AA32B1D25}" destId="{52C96FA7-FBF9-4D50-B5D0-6C49029D6A4A}" srcOrd="1" destOrd="0" presId="urn:microsoft.com/office/officeart/2008/layout/LinedList"/>
    <dgm:cxn modelId="{4EAF8632-7029-40B8-A4EF-7783231EABDB}" type="presParOf" srcId="{24BDD390-C8AC-4A74-8C65-772237F58475}" destId="{3B845277-438A-4AFE-A05F-444D605DA13D}" srcOrd="2" destOrd="0" presId="urn:microsoft.com/office/officeart/2008/layout/LinedList"/>
    <dgm:cxn modelId="{44C8E1DE-BB6F-492E-B1BC-E32D0D711A95}" type="presParOf" srcId="{24BDD390-C8AC-4A74-8C65-772237F58475}" destId="{7C08339F-33E5-499A-BA39-7963907C3A4C}" srcOrd="3" destOrd="0" presId="urn:microsoft.com/office/officeart/2008/layout/LinedList"/>
    <dgm:cxn modelId="{FBE17D7E-2AE4-4BEC-9506-26BF130598C4}" type="presParOf" srcId="{7C08339F-33E5-499A-BA39-7963907C3A4C}" destId="{E8230C4C-439C-4960-A598-93A9522D612A}" srcOrd="0" destOrd="0" presId="urn:microsoft.com/office/officeart/2008/layout/LinedList"/>
    <dgm:cxn modelId="{8583B628-B8CE-4C74-B1DD-F411ECCBF8B2}" type="presParOf" srcId="{7C08339F-33E5-499A-BA39-7963907C3A4C}" destId="{E28F3502-696F-4D5F-8C11-6018B57DC94D}" srcOrd="1" destOrd="0" presId="urn:microsoft.com/office/officeart/2008/layout/LinedList"/>
    <dgm:cxn modelId="{054502E6-1112-4C90-A73F-0BDF365B8EC2}" type="presParOf" srcId="{24BDD390-C8AC-4A74-8C65-772237F58475}" destId="{41313A02-E631-4D02-BA07-6DF16278720D}" srcOrd="4" destOrd="0" presId="urn:microsoft.com/office/officeart/2008/layout/LinedList"/>
    <dgm:cxn modelId="{DFCA1577-EFE3-4C75-B676-D7094EA2205D}" type="presParOf" srcId="{24BDD390-C8AC-4A74-8C65-772237F58475}" destId="{DA7AFA10-E2EE-440E-BFFF-0541A0A50920}" srcOrd="5" destOrd="0" presId="urn:microsoft.com/office/officeart/2008/layout/LinedList"/>
    <dgm:cxn modelId="{BA61A973-B326-48A7-915E-E8D4C59E9595}" type="presParOf" srcId="{DA7AFA10-E2EE-440E-BFFF-0541A0A50920}" destId="{918F3311-8D4D-439C-8D44-43981539FBA5}" srcOrd="0" destOrd="0" presId="urn:microsoft.com/office/officeart/2008/layout/LinedList"/>
    <dgm:cxn modelId="{7BB544F1-1BD8-4982-977F-F6D450257F44}" type="presParOf" srcId="{DA7AFA10-E2EE-440E-BFFF-0541A0A50920}" destId="{3FAD02BD-9B04-4F4A-8783-1020FFA592CC}" srcOrd="1" destOrd="0" presId="urn:microsoft.com/office/officeart/2008/layout/LinedList"/>
    <dgm:cxn modelId="{F88819CD-DBC7-450B-A97F-062F9D804BD3}" type="presParOf" srcId="{24BDD390-C8AC-4A74-8C65-772237F58475}" destId="{92149129-D245-4935-8262-B20EBF7F5A84}" srcOrd="6" destOrd="0" presId="urn:microsoft.com/office/officeart/2008/layout/LinedList"/>
    <dgm:cxn modelId="{979C10B7-D17E-44C2-85CD-5383CA9A6226}" type="presParOf" srcId="{24BDD390-C8AC-4A74-8C65-772237F58475}" destId="{A06B8DDA-072E-4847-86C0-08BAEC9EAEC2}" srcOrd="7" destOrd="0" presId="urn:microsoft.com/office/officeart/2008/layout/LinedList"/>
    <dgm:cxn modelId="{E6D6E041-ED76-4C87-8D96-61C1A95BB0F8}" type="presParOf" srcId="{A06B8DDA-072E-4847-86C0-08BAEC9EAEC2}" destId="{A36BA927-3D4F-4DFC-8662-4531F505346F}" srcOrd="0" destOrd="0" presId="urn:microsoft.com/office/officeart/2008/layout/LinedList"/>
    <dgm:cxn modelId="{B0D2F731-DB45-4797-BD83-34110E145220}" type="presParOf" srcId="{A06B8DDA-072E-4847-86C0-08BAEC9EAEC2}" destId="{5C259C41-3C25-41FF-ADBD-A558AC2D7657}" srcOrd="1" destOrd="0" presId="urn:microsoft.com/office/officeart/2008/layout/LinedList"/>
    <dgm:cxn modelId="{B3A4D517-203D-4021-B41F-70DAE16B7209}" type="presParOf" srcId="{24BDD390-C8AC-4A74-8C65-772237F58475}" destId="{E87A6DBD-4A8F-4693-AB6E-83EE123272B2}" srcOrd="8" destOrd="0" presId="urn:microsoft.com/office/officeart/2008/layout/LinedList"/>
    <dgm:cxn modelId="{CBC155C5-79F0-4701-BD46-63BB98CE1EE3}" type="presParOf" srcId="{24BDD390-C8AC-4A74-8C65-772237F58475}" destId="{E41C930E-CF4F-4198-A2D1-0E27FFCCAF6B}" srcOrd="9" destOrd="0" presId="urn:microsoft.com/office/officeart/2008/layout/LinedList"/>
    <dgm:cxn modelId="{2C77F8AB-6AB4-4ABD-9160-74ACCDB4D3B5}" type="presParOf" srcId="{E41C930E-CF4F-4198-A2D1-0E27FFCCAF6B}" destId="{8BCD71E5-564A-4A60-8C28-39011F266388}" srcOrd="0" destOrd="0" presId="urn:microsoft.com/office/officeart/2008/layout/LinedList"/>
    <dgm:cxn modelId="{F962DC45-5FAE-445E-A77A-082F9C8C230D}" type="presParOf" srcId="{E41C930E-CF4F-4198-A2D1-0E27FFCCAF6B}" destId="{BEAB5203-7E8E-49D0-8E2B-874A92B221F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97C816-4FF5-4CC5-84DE-29CD8922E54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7B043B-EB47-4D4C-8FE8-A88941BCEA86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Organisational values  </a:t>
          </a:r>
          <a:endParaRPr lang="en-US"/>
        </a:p>
      </dgm:t>
    </dgm:pt>
    <dgm:pt modelId="{B1A3B033-4B10-4304-9D42-EDFC0E0AB7E5}" type="parTrans" cxnId="{88ABD383-D848-4620-B16B-2328716F7E06}">
      <dgm:prSet/>
      <dgm:spPr/>
      <dgm:t>
        <a:bodyPr/>
        <a:lstStyle/>
        <a:p>
          <a:endParaRPr lang="en-US"/>
        </a:p>
      </dgm:t>
    </dgm:pt>
    <dgm:pt modelId="{C4E4FAA6-2E5A-4653-AF29-9C804DB254E6}" type="sibTrans" cxnId="{88ABD383-D848-4620-B16B-2328716F7E06}">
      <dgm:prSet/>
      <dgm:spPr/>
      <dgm:t>
        <a:bodyPr/>
        <a:lstStyle/>
        <a:p>
          <a:endParaRPr lang="en-US"/>
        </a:p>
      </dgm:t>
    </dgm:pt>
    <dgm:pt modelId="{75067E05-10D8-4E58-8EF9-38C017396C31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Data and insights  </a:t>
          </a:r>
          <a:endParaRPr lang="en-US"/>
        </a:p>
      </dgm:t>
    </dgm:pt>
    <dgm:pt modelId="{28A52CA1-B276-47B0-9625-6C055C45CC6B}" type="parTrans" cxnId="{8EB75AD5-14AF-4CD9-B638-F3F52DD308FE}">
      <dgm:prSet/>
      <dgm:spPr/>
      <dgm:t>
        <a:bodyPr/>
        <a:lstStyle/>
        <a:p>
          <a:endParaRPr lang="en-US"/>
        </a:p>
      </dgm:t>
    </dgm:pt>
    <dgm:pt modelId="{AB8EE40C-2CB5-4F5E-AE25-F015734671EB}" type="sibTrans" cxnId="{8EB75AD5-14AF-4CD9-B638-F3F52DD308FE}">
      <dgm:prSet/>
      <dgm:spPr/>
      <dgm:t>
        <a:bodyPr/>
        <a:lstStyle/>
        <a:p>
          <a:endParaRPr lang="en-US"/>
        </a:p>
      </dgm:t>
    </dgm:pt>
    <dgm:pt modelId="{FB133D5F-CEDF-4041-BA0A-A423F61C3328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UDL Guidelines 3.0  </a:t>
          </a:r>
          <a:endParaRPr lang="en-US"/>
        </a:p>
      </dgm:t>
    </dgm:pt>
    <dgm:pt modelId="{51B2F2C4-BEE5-49DB-8CCA-FC7E67E41C3C}" type="parTrans" cxnId="{2D05F054-6FF9-45D9-8DD2-8E8CD0985E67}">
      <dgm:prSet/>
      <dgm:spPr/>
      <dgm:t>
        <a:bodyPr/>
        <a:lstStyle/>
        <a:p>
          <a:endParaRPr lang="en-US"/>
        </a:p>
      </dgm:t>
    </dgm:pt>
    <dgm:pt modelId="{7EC450F2-FF62-40E4-AA97-CD5C51EFD1A6}" type="sibTrans" cxnId="{2D05F054-6FF9-45D9-8DD2-8E8CD0985E67}">
      <dgm:prSet/>
      <dgm:spPr/>
      <dgm:t>
        <a:bodyPr/>
        <a:lstStyle/>
        <a:p>
          <a:endParaRPr lang="en-US"/>
        </a:p>
      </dgm:t>
    </dgm:pt>
    <dgm:pt modelId="{1321FD73-F6D0-44F6-9E9E-A56ED88130EA}" type="pres">
      <dgm:prSet presAssocID="{8A97C816-4FF5-4CC5-84DE-29CD8922E54C}" presName="root" presStyleCnt="0">
        <dgm:presLayoutVars>
          <dgm:dir/>
          <dgm:resizeHandles val="exact"/>
        </dgm:presLayoutVars>
      </dgm:prSet>
      <dgm:spPr/>
    </dgm:pt>
    <dgm:pt modelId="{FCDC88AD-24EA-467C-A3FA-CFD3485928B8}" type="pres">
      <dgm:prSet presAssocID="{647B043B-EB47-4D4C-8FE8-A88941BCEA86}" presName="compNode" presStyleCnt="0"/>
      <dgm:spPr/>
    </dgm:pt>
    <dgm:pt modelId="{971057C4-27F7-4576-8930-88DF3F01F6FE}" type="pres">
      <dgm:prSet presAssocID="{647B043B-EB47-4D4C-8FE8-A88941BCEA8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F82D638B-E58C-44B8-89D5-67650FDA9444}" type="pres">
      <dgm:prSet presAssocID="{647B043B-EB47-4D4C-8FE8-A88941BCEA86}" presName="spaceRect" presStyleCnt="0"/>
      <dgm:spPr/>
    </dgm:pt>
    <dgm:pt modelId="{74D97DDF-4694-42C8-BC27-750985D6261E}" type="pres">
      <dgm:prSet presAssocID="{647B043B-EB47-4D4C-8FE8-A88941BCEA86}" presName="textRect" presStyleLbl="revTx" presStyleIdx="0" presStyleCnt="3">
        <dgm:presLayoutVars>
          <dgm:chMax val="1"/>
          <dgm:chPref val="1"/>
        </dgm:presLayoutVars>
      </dgm:prSet>
      <dgm:spPr/>
    </dgm:pt>
    <dgm:pt modelId="{C68CB1BC-1AF9-47A5-B6BA-3DDB957F2655}" type="pres">
      <dgm:prSet presAssocID="{C4E4FAA6-2E5A-4653-AF29-9C804DB254E6}" presName="sibTrans" presStyleCnt="0"/>
      <dgm:spPr/>
    </dgm:pt>
    <dgm:pt modelId="{4019E473-3638-4679-A67A-B9333C472911}" type="pres">
      <dgm:prSet presAssocID="{75067E05-10D8-4E58-8EF9-38C017396C31}" presName="compNode" presStyleCnt="0"/>
      <dgm:spPr/>
    </dgm:pt>
    <dgm:pt modelId="{DB5F6EF8-C4DF-41EC-A793-80151EE2F2D0}" type="pres">
      <dgm:prSet presAssocID="{75067E05-10D8-4E58-8EF9-38C017396C31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92D28C4D-CC15-4EA6-90A9-D789CAC78B5B}" type="pres">
      <dgm:prSet presAssocID="{75067E05-10D8-4E58-8EF9-38C017396C31}" presName="spaceRect" presStyleCnt="0"/>
      <dgm:spPr/>
    </dgm:pt>
    <dgm:pt modelId="{1A9D082C-937D-4ABE-85F1-6AAE3CD08290}" type="pres">
      <dgm:prSet presAssocID="{75067E05-10D8-4E58-8EF9-38C017396C31}" presName="textRect" presStyleLbl="revTx" presStyleIdx="1" presStyleCnt="3">
        <dgm:presLayoutVars>
          <dgm:chMax val="1"/>
          <dgm:chPref val="1"/>
        </dgm:presLayoutVars>
      </dgm:prSet>
      <dgm:spPr/>
    </dgm:pt>
    <dgm:pt modelId="{EB15914E-D6FD-4022-8D8D-DA47EC781E33}" type="pres">
      <dgm:prSet presAssocID="{AB8EE40C-2CB5-4F5E-AE25-F015734671EB}" presName="sibTrans" presStyleCnt="0"/>
      <dgm:spPr/>
    </dgm:pt>
    <dgm:pt modelId="{EC3623EA-EBA2-4717-B13E-7594DC8C14DE}" type="pres">
      <dgm:prSet presAssocID="{FB133D5F-CEDF-4041-BA0A-A423F61C3328}" presName="compNode" presStyleCnt="0"/>
      <dgm:spPr/>
    </dgm:pt>
    <dgm:pt modelId="{26FE3B4D-46A3-4E26-865E-DF0EA33A805F}" type="pres">
      <dgm:prSet presAssocID="{FB133D5F-CEDF-4041-BA0A-A423F61C332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88A2D16-014B-452B-A26B-50C81D08AA9B}" type="pres">
      <dgm:prSet presAssocID="{FB133D5F-CEDF-4041-BA0A-A423F61C3328}" presName="spaceRect" presStyleCnt="0"/>
      <dgm:spPr/>
    </dgm:pt>
    <dgm:pt modelId="{4156E23A-A0CC-46A2-BDCB-75403E21D4D4}" type="pres">
      <dgm:prSet presAssocID="{FB133D5F-CEDF-4041-BA0A-A423F61C332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E63C73E-7115-4C18-9CAF-9996469303AC}" type="presOf" srcId="{8A97C816-4FF5-4CC5-84DE-29CD8922E54C}" destId="{1321FD73-F6D0-44F6-9E9E-A56ED88130EA}" srcOrd="0" destOrd="0" presId="urn:microsoft.com/office/officeart/2018/2/layout/IconLabelList"/>
    <dgm:cxn modelId="{2D05F054-6FF9-45D9-8DD2-8E8CD0985E67}" srcId="{8A97C816-4FF5-4CC5-84DE-29CD8922E54C}" destId="{FB133D5F-CEDF-4041-BA0A-A423F61C3328}" srcOrd="2" destOrd="0" parTransId="{51B2F2C4-BEE5-49DB-8CCA-FC7E67E41C3C}" sibTransId="{7EC450F2-FF62-40E4-AA97-CD5C51EFD1A6}"/>
    <dgm:cxn modelId="{B0B8237C-9E2C-4FFA-ACCB-98DE99F284BB}" type="presOf" srcId="{75067E05-10D8-4E58-8EF9-38C017396C31}" destId="{1A9D082C-937D-4ABE-85F1-6AAE3CD08290}" srcOrd="0" destOrd="0" presId="urn:microsoft.com/office/officeart/2018/2/layout/IconLabelList"/>
    <dgm:cxn modelId="{88ABD383-D848-4620-B16B-2328716F7E06}" srcId="{8A97C816-4FF5-4CC5-84DE-29CD8922E54C}" destId="{647B043B-EB47-4D4C-8FE8-A88941BCEA86}" srcOrd="0" destOrd="0" parTransId="{B1A3B033-4B10-4304-9D42-EDFC0E0AB7E5}" sibTransId="{C4E4FAA6-2E5A-4653-AF29-9C804DB254E6}"/>
    <dgm:cxn modelId="{5DE92CBB-9C69-4E89-805C-A829140B785A}" type="presOf" srcId="{647B043B-EB47-4D4C-8FE8-A88941BCEA86}" destId="{74D97DDF-4694-42C8-BC27-750985D6261E}" srcOrd="0" destOrd="0" presId="urn:microsoft.com/office/officeart/2018/2/layout/IconLabelList"/>
    <dgm:cxn modelId="{8EB75AD5-14AF-4CD9-B638-F3F52DD308FE}" srcId="{8A97C816-4FF5-4CC5-84DE-29CD8922E54C}" destId="{75067E05-10D8-4E58-8EF9-38C017396C31}" srcOrd="1" destOrd="0" parTransId="{28A52CA1-B276-47B0-9625-6C055C45CC6B}" sibTransId="{AB8EE40C-2CB5-4F5E-AE25-F015734671EB}"/>
    <dgm:cxn modelId="{2F240BDB-ADEB-46F8-B569-9F570C9B0A59}" type="presOf" srcId="{FB133D5F-CEDF-4041-BA0A-A423F61C3328}" destId="{4156E23A-A0CC-46A2-BDCB-75403E21D4D4}" srcOrd="0" destOrd="0" presId="urn:microsoft.com/office/officeart/2018/2/layout/IconLabelList"/>
    <dgm:cxn modelId="{F9F2E74F-5B6C-465C-881A-E9C758D5A78D}" type="presParOf" srcId="{1321FD73-F6D0-44F6-9E9E-A56ED88130EA}" destId="{FCDC88AD-24EA-467C-A3FA-CFD3485928B8}" srcOrd="0" destOrd="0" presId="urn:microsoft.com/office/officeart/2018/2/layout/IconLabelList"/>
    <dgm:cxn modelId="{3BF5439D-17B8-4682-9823-BD3AC6C08ED0}" type="presParOf" srcId="{FCDC88AD-24EA-467C-A3FA-CFD3485928B8}" destId="{971057C4-27F7-4576-8930-88DF3F01F6FE}" srcOrd="0" destOrd="0" presId="urn:microsoft.com/office/officeart/2018/2/layout/IconLabelList"/>
    <dgm:cxn modelId="{89525029-A27D-4ED6-B4D0-E4391CAFFFCB}" type="presParOf" srcId="{FCDC88AD-24EA-467C-A3FA-CFD3485928B8}" destId="{F82D638B-E58C-44B8-89D5-67650FDA9444}" srcOrd="1" destOrd="0" presId="urn:microsoft.com/office/officeart/2018/2/layout/IconLabelList"/>
    <dgm:cxn modelId="{90FD670C-7251-464C-A58D-0272038F9AB1}" type="presParOf" srcId="{FCDC88AD-24EA-467C-A3FA-CFD3485928B8}" destId="{74D97DDF-4694-42C8-BC27-750985D6261E}" srcOrd="2" destOrd="0" presId="urn:microsoft.com/office/officeart/2018/2/layout/IconLabelList"/>
    <dgm:cxn modelId="{04BD818C-2469-4EDB-91CA-84BDBF51EB59}" type="presParOf" srcId="{1321FD73-F6D0-44F6-9E9E-A56ED88130EA}" destId="{C68CB1BC-1AF9-47A5-B6BA-3DDB957F2655}" srcOrd="1" destOrd="0" presId="urn:microsoft.com/office/officeart/2018/2/layout/IconLabelList"/>
    <dgm:cxn modelId="{AFBBED1D-1A96-4453-BB65-01857ADB369A}" type="presParOf" srcId="{1321FD73-F6D0-44F6-9E9E-A56ED88130EA}" destId="{4019E473-3638-4679-A67A-B9333C472911}" srcOrd="2" destOrd="0" presId="urn:microsoft.com/office/officeart/2018/2/layout/IconLabelList"/>
    <dgm:cxn modelId="{A2B28A72-477B-46AD-B3CF-13B283D0ACCA}" type="presParOf" srcId="{4019E473-3638-4679-A67A-B9333C472911}" destId="{DB5F6EF8-C4DF-41EC-A793-80151EE2F2D0}" srcOrd="0" destOrd="0" presId="urn:microsoft.com/office/officeart/2018/2/layout/IconLabelList"/>
    <dgm:cxn modelId="{85F7536C-60E9-4934-B8FF-97BCE470F3F1}" type="presParOf" srcId="{4019E473-3638-4679-A67A-B9333C472911}" destId="{92D28C4D-CC15-4EA6-90A9-D789CAC78B5B}" srcOrd="1" destOrd="0" presId="urn:microsoft.com/office/officeart/2018/2/layout/IconLabelList"/>
    <dgm:cxn modelId="{47AADEBB-0B5E-419F-A8EB-C375C2A0680B}" type="presParOf" srcId="{4019E473-3638-4679-A67A-B9333C472911}" destId="{1A9D082C-937D-4ABE-85F1-6AAE3CD08290}" srcOrd="2" destOrd="0" presId="urn:microsoft.com/office/officeart/2018/2/layout/IconLabelList"/>
    <dgm:cxn modelId="{7AAD48BC-6518-418D-847C-BDF3F8F4E7C5}" type="presParOf" srcId="{1321FD73-F6D0-44F6-9E9E-A56ED88130EA}" destId="{EB15914E-D6FD-4022-8D8D-DA47EC781E33}" srcOrd="3" destOrd="0" presId="urn:microsoft.com/office/officeart/2018/2/layout/IconLabelList"/>
    <dgm:cxn modelId="{965FCC68-C8FC-43EC-9C47-40F5D67C15B3}" type="presParOf" srcId="{1321FD73-F6D0-44F6-9E9E-A56ED88130EA}" destId="{EC3623EA-EBA2-4717-B13E-7594DC8C14DE}" srcOrd="4" destOrd="0" presId="urn:microsoft.com/office/officeart/2018/2/layout/IconLabelList"/>
    <dgm:cxn modelId="{AB5AAA4C-D3B9-464D-BD04-203E72B46472}" type="presParOf" srcId="{EC3623EA-EBA2-4717-B13E-7594DC8C14DE}" destId="{26FE3B4D-46A3-4E26-865E-DF0EA33A805F}" srcOrd="0" destOrd="0" presId="urn:microsoft.com/office/officeart/2018/2/layout/IconLabelList"/>
    <dgm:cxn modelId="{90330C88-B207-436C-9CFB-33EA1D6DFF79}" type="presParOf" srcId="{EC3623EA-EBA2-4717-B13E-7594DC8C14DE}" destId="{388A2D16-014B-452B-A26B-50C81D08AA9B}" srcOrd="1" destOrd="0" presId="urn:microsoft.com/office/officeart/2018/2/layout/IconLabelList"/>
    <dgm:cxn modelId="{B9F502E4-1E99-4F07-A126-26ADA4EEDB9C}" type="presParOf" srcId="{EC3623EA-EBA2-4717-B13E-7594DC8C14DE}" destId="{4156E23A-A0CC-46A2-BDCB-75403E21D4D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53808D-28D4-4BE3-ABC5-6A5CC55BA792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8D3A553-D73F-4D70-B453-C4E6CF9D2AC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2400"/>
            <a:t>Leadership and strategic planning  </a:t>
          </a:r>
          <a:endParaRPr lang="en-US" sz="2400"/>
        </a:p>
      </dgm:t>
    </dgm:pt>
    <dgm:pt modelId="{C88F6103-C614-4D43-A6A3-BD30903D4CCD}" type="parTrans" cxnId="{C5DBEB84-A070-4C74-8E92-E0F89785940C}">
      <dgm:prSet/>
      <dgm:spPr/>
      <dgm:t>
        <a:bodyPr/>
        <a:lstStyle/>
        <a:p>
          <a:endParaRPr lang="en-US"/>
        </a:p>
      </dgm:t>
    </dgm:pt>
    <dgm:pt modelId="{2234F4A2-DB21-433B-9EBD-969C93352AC4}" type="sibTrans" cxnId="{C5DBEB84-A070-4C74-8E92-E0F89785940C}">
      <dgm:prSet/>
      <dgm:spPr/>
      <dgm:t>
        <a:bodyPr/>
        <a:lstStyle/>
        <a:p>
          <a:endParaRPr lang="en-US"/>
        </a:p>
      </dgm:t>
    </dgm:pt>
    <dgm:pt modelId="{9332D5D3-6FD6-4F11-9545-516C7E309805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kern="1200">
              <a:latin typeface="Arial" panose="020B0604020202020204"/>
              <a:ea typeface="+mn-ea"/>
              <a:cs typeface="+mn-cs"/>
            </a:rPr>
            <a:t>Culture and capability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E113D799-48C9-48C3-8DE7-CBEF3B698AE1}" type="parTrans" cxnId="{9F5DD3B4-3CDD-4199-A1D9-A6B86843250C}">
      <dgm:prSet/>
      <dgm:spPr/>
      <dgm:t>
        <a:bodyPr/>
        <a:lstStyle/>
        <a:p>
          <a:endParaRPr lang="en-US"/>
        </a:p>
      </dgm:t>
    </dgm:pt>
    <dgm:pt modelId="{A06C4C6B-C64E-4E8A-BB4A-C87C3F534AFB}" type="sibTrans" cxnId="{9F5DD3B4-3CDD-4199-A1D9-A6B86843250C}">
      <dgm:prSet/>
      <dgm:spPr/>
      <dgm:t>
        <a:bodyPr/>
        <a:lstStyle/>
        <a:p>
          <a:endParaRPr lang="en-US"/>
        </a:p>
      </dgm:t>
    </dgm:pt>
    <dgm:pt modelId="{481D2077-9CBE-4FEB-A402-37951E8EFCC4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kern="1200">
              <a:latin typeface="Arial" panose="020B0604020202020204"/>
              <a:ea typeface="+mn-ea"/>
              <a:cs typeface="+mn-cs"/>
            </a:rPr>
            <a:t>Education and research practice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2ACD3D94-0AF7-4C39-8608-A00801034228}" type="parTrans" cxnId="{0D09FF16-AA29-46D5-9CD5-694D776F7245}">
      <dgm:prSet/>
      <dgm:spPr/>
      <dgm:t>
        <a:bodyPr/>
        <a:lstStyle/>
        <a:p>
          <a:endParaRPr lang="en-US"/>
        </a:p>
      </dgm:t>
    </dgm:pt>
    <dgm:pt modelId="{DC9A28B1-B413-4B58-BB1C-9CE74E8D213E}" type="sibTrans" cxnId="{0D09FF16-AA29-46D5-9CD5-694D776F7245}">
      <dgm:prSet/>
      <dgm:spPr/>
      <dgm:t>
        <a:bodyPr/>
        <a:lstStyle/>
        <a:p>
          <a:endParaRPr lang="en-US"/>
        </a:p>
      </dgm:t>
    </dgm:pt>
    <dgm:pt modelId="{104F728B-D078-42D3-B069-DE842C3A67A8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kern="1200">
              <a:latin typeface="Arial" panose="020B0604020202020204"/>
              <a:ea typeface="+mn-ea"/>
              <a:cs typeface="+mn-cs"/>
            </a:rPr>
            <a:t>Infrastructure, services and operations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5778D552-CF18-4BCD-8A1C-698E8794F025}" type="parTrans" cxnId="{59E29183-B922-4105-8284-25BF2B2D5CF5}">
      <dgm:prSet/>
      <dgm:spPr/>
      <dgm:t>
        <a:bodyPr/>
        <a:lstStyle/>
        <a:p>
          <a:endParaRPr lang="en-US"/>
        </a:p>
      </dgm:t>
    </dgm:pt>
    <dgm:pt modelId="{8C5BC3E5-02DE-4187-BEE0-C3F950CF159E}" type="sibTrans" cxnId="{59E29183-B922-4105-8284-25BF2B2D5CF5}">
      <dgm:prSet/>
      <dgm:spPr/>
      <dgm:t>
        <a:bodyPr/>
        <a:lstStyle/>
        <a:p>
          <a:endParaRPr lang="en-US"/>
        </a:p>
      </dgm:t>
    </dgm:pt>
    <dgm:pt modelId="{98CF1D46-24AE-4FA9-940C-35BD5304C59F}" type="pres">
      <dgm:prSet presAssocID="{6453808D-28D4-4BE3-ABC5-6A5CC55BA792}" presName="root" presStyleCnt="0">
        <dgm:presLayoutVars>
          <dgm:dir/>
          <dgm:resizeHandles val="exact"/>
        </dgm:presLayoutVars>
      </dgm:prSet>
      <dgm:spPr/>
    </dgm:pt>
    <dgm:pt modelId="{7C669E82-E448-4C54-990E-AE25EA02FD84}" type="pres">
      <dgm:prSet presAssocID="{28D3A553-D73F-4D70-B453-C4E6CF9D2AC1}" presName="compNode" presStyleCnt="0"/>
      <dgm:spPr/>
    </dgm:pt>
    <dgm:pt modelId="{EF1A8A6E-CBEA-4AE4-A07D-647027FA0F55}" type="pres">
      <dgm:prSet presAssocID="{28D3A553-D73F-4D70-B453-C4E6CF9D2AC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1F1BAB2-212C-4AF1-8291-3385305618CC}" type="pres">
      <dgm:prSet presAssocID="{28D3A553-D73F-4D70-B453-C4E6CF9D2AC1}" presName="spaceRect" presStyleCnt="0"/>
      <dgm:spPr/>
    </dgm:pt>
    <dgm:pt modelId="{D23FBF38-CBBE-4D47-B83E-5F0ABC8EBE8F}" type="pres">
      <dgm:prSet presAssocID="{28D3A553-D73F-4D70-B453-C4E6CF9D2AC1}" presName="textRect" presStyleLbl="revTx" presStyleIdx="0" presStyleCnt="4">
        <dgm:presLayoutVars>
          <dgm:chMax val="1"/>
          <dgm:chPref val="1"/>
        </dgm:presLayoutVars>
      </dgm:prSet>
      <dgm:spPr/>
    </dgm:pt>
    <dgm:pt modelId="{0B8C9292-839A-4EFD-9A2F-8607C1B51BE4}" type="pres">
      <dgm:prSet presAssocID="{2234F4A2-DB21-433B-9EBD-969C93352AC4}" presName="sibTrans" presStyleCnt="0"/>
      <dgm:spPr/>
    </dgm:pt>
    <dgm:pt modelId="{F5DBBAA5-FA70-413D-92CA-E9CB5687CB94}" type="pres">
      <dgm:prSet presAssocID="{9332D5D3-6FD6-4F11-9545-516C7E309805}" presName="compNode" presStyleCnt="0"/>
      <dgm:spPr/>
    </dgm:pt>
    <dgm:pt modelId="{8E86204C-21D9-4A6B-8FEA-549E271BB890}" type="pres">
      <dgm:prSet presAssocID="{9332D5D3-6FD6-4F11-9545-516C7E309805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69F2BE62-ECA0-4753-AA1D-76D9D52C5DE5}" type="pres">
      <dgm:prSet presAssocID="{9332D5D3-6FD6-4F11-9545-516C7E309805}" presName="spaceRect" presStyleCnt="0"/>
      <dgm:spPr/>
    </dgm:pt>
    <dgm:pt modelId="{72C6906F-2623-449C-9606-BDC1F3D930D1}" type="pres">
      <dgm:prSet presAssocID="{9332D5D3-6FD6-4F11-9545-516C7E309805}" presName="textRect" presStyleLbl="revTx" presStyleIdx="1" presStyleCnt="4">
        <dgm:presLayoutVars>
          <dgm:chMax val="1"/>
          <dgm:chPref val="1"/>
        </dgm:presLayoutVars>
      </dgm:prSet>
      <dgm:spPr/>
    </dgm:pt>
    <dgm:pt modelId="{D6973870-D387-4F8A-848F-00D522E554DB}" type="pres">
      <dgm:prSet presAssocID="{A06C4C6B-C64E-4E8A-BB4A-C87C3F534AFB}" presName="sibTrans" presStyleCnt="0"/>
      <dgm:spPr/>
    </dgm:pt>
    <dgm:pt modelId="{7E57C64F-E1F7-42DE-9C61-2AC1F0771B1F}" type="pres">
      <dgm:prSet presAssocID="{481D2077-9CBE-4FEB-A402-37951E8EFCC4}" presName="compNode" presStyleCnt="0"/>
      <dgm:spPr/>
    </dgm:pt>
    <dgm:pt modelId="{F6644C61-ABDD-4E34-8FF8-22C801634188}" type="pres">
      <dgm:prSet presAssocID="{481D2077-9CBE-4FEB-A402-37951E8EFCC4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BEBD10C-8BA2-480A-BE45-1A6D06E70090}" type="pres">
      <dgm:prSet presAssocID="{481D2077-9CBE-4FEB-A402-37951E8EFCC4}" presName="spaceRect" presStyleCnt="0"/>
      <dgm:spPr/>
    </dgm:pt>
    <dgm:pt modelId="{8FC00540-8415-4967-9AEE-E3DAB871EDED}" type="pres">
      <dgm:prSet presAssocID="{481D2077-9CBE-4FEB-A402-37951E8EFCC4}" presName="textRect" presStyleLbl="revTx" presStyleIdx="2" presStyleCnt="4">
        <dgm:presLayoutVars>
          <dgm:chMax val="1"/>
          <dgm:chPref val="1"/>
        </dgm:presLayoutVars>
      </dgm:prSet>
      <dgm:spPr/>
    </dgm:pt>
    <dgm:pt modelId="{0255855E-2C61-4E21-90A8-C8DE4FA6AB6B}" type="pres">
      <dgm:prSet presAssocID="{DC9A28B1-B413-4B58-BB1C-9CE74E8D213E}" presName="sibTrans" presStyleCnt="0"/>
      <dgm:spPr/>
    </dgm:pt>
    <dgm:pt modelId="{78139EF5-7DC6-4B7A-84CF-C9D0041BD3BF}" type="pres">
      <dgm:prSet presAssocID="{104F728B-D078-42D3-B069-DE842C3A67A8}" presName="compNode" presStyleCnt="0"/>
      <dgm:spPr/>
    </dgm:pt>
    <dgm:pt modelId="{ADA52BD1-CC63-4AA5-9FA7-820757A19543}" type="pres">
      <dgm:prSet presAssocID="{104F728B-D078-42D3-B069-DE842C3A67A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28B8D2E0-200D-4046-BAD5-D7F9A5FB42AB}" type="pres">
      <dgm:prSet presAssocID="{104F728B-D078-42D3-B069-DE842C3A67A8}" presName="spaceRect" presStyleCnt="0"/>
      <dgm:spPr/>
    </dgm:pt>
    <dgm:pt modelId="{F90C7357-253B-4103-9023-48B5B15D00FE}" type="pres">
      <dgm:prSet presAssocID="{104F728B-D078-42D3-B069-DE842C3A67A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CA02D0F-DFC2-41B8-A28C-10F69665A710}" type="presOf" srcId="{28D3A553-D73F-4D70-B453-C4E6CF9D2AC1}" destId="{D23FBF38-CBBE-4D47-B83E-5F0ABC8EBE8F}" srcOrd="0" destOrd="0" presId="urn:microsoft.com/office/officeart/2018/2/layout/IconLabelList"/>
    <dgm:cxn modelId="{0D09FF16-AA29-46D5-9CD5-694D776F7245}" srcId="{6453808D-28D4-4BE3-ABC5-6A5CC55BA792}" destId="{481D2077-9CBE-4FEB-A402-37951E8EFCC4}" srcOrd="2" destOrd="0" parTransId="{2ACD3D94-0AF7-4C39-8608-A00801034228}" sibTransId="{DC9A28B1-B413-4B58-BB1C-9CE74E8D213E}"/>
    <dgm:cxn modelId="{A84B8226-A8DD-425E-8893-9BF2579D5D50}" type="presOf" srcId="{104F728B-D078-42D3-B069-DE842C3A67A8}" destId="{F90C7357-253B-4103-9023-48B5B15D00FE}" srcOrd="0" destOrd="0" presId="urn:microsoft.com/office/officeart/2018/2/layout/IconLabelList"/>
    <dgm:cxn modelId="{9E637D3E-ECD3-445A-A946-A2E4045AA70E}" type="presOf" srcId="{6453808D-28D4-4BE3-ABC5-6A5CC55BA792}" destId="{98CF1D46-24AE-4FA9-940C-35BD5304C59F}" srcOrd="0" destOrd="0" presId="urn:microsoft.com/office/officeart/2018/2/layout/IconLabelList"/>
    <dgm:cxn modelId="{43A8D86D-AF66-402C-832B-8F74E1A3922F}" type="presOf" srcId="{481D2077-9CBE-4FEB-A402-37951E8EFCC4}" destId="{8FC00540-8415-4967-9AEE-E3DAB871EDED}" srcOrd="0" destOrd="0" presId="urn:microsoft.com/office/officeart/2018/2/layout/IconLabelList"/>
    <dgm:cxn modelId="{59E29183-B922-4105-8284-25BF2B2D5CF5}" srcId="{6453808D-28D4-4BE3-ABC5-6A5CC55BA792}" destId="{104F728B-D078-42D3-B069-DE842C3A67A8}" srcOrd="3" destOrd="0" parTransId="{5778D552-CF18-4BCD-8A1C-698E8794F025}" sibTransId="{8C5BC3E5-02DE-4187-BEE0-C3F950CF159E}"/>
    <dgm:cxn modelId="{C5DBEB84-A070-4C74-8E92-E0F89785940C}" srcId="{6453808D-28D4-4BE3-ABC5-6A5CC55BA792}" destId="{28D3A553-D73F-4D70-B453-C4E6CF9D2AC1}" srcOrd="0" destOrd="0" parTransId="{C88F6103-C614-4D43-A6A3-BD30903D4CCD}" sibTransId="{2234F4A2-DB21-433B-9EBD-969C93352AC4}"/>
    <dgm:cxn modelId="{9F5DD3B4-3CDD-4199-A1D9-A6B86843250C}" srcId="{6453808D-28D4-4BE3-ABC5-6A5CC55BA792}" destId="{9332D5D3-6FD6-4F11-9545-516C7E309805}" srcOrd="1" destOrd="0" parTransId="{E113D799-48C9-48C3-8DE7-CBEF3B698AE1}" sibTransId="{A06C4C6B-C64E-4E8A-BB4A-C87C3F534AFB}"/>
    <dgm:cxn modelId="{864CBBD0-082F-444A-8216-B2C676944E28}" type="presOf" srcId="{9332D5D3-6FD6-4F11-9545-516C7E309805}" destId="{72C6906F-2623-449C-9606-BDC1F3D930D1}" srcOrd="0" destOrd="0" presId="urn:microsoft.com/office/officeart/2018/2/layout/IconLabelList"/>
    <dgm:cxn modelId="{19A9A555-87D7-48A3-A5D1-FBD23818B111}" type="presParOf" srcId="{98CF1D46-24AE-4FA9-940C-35BD5304C59F}" destId="{7C669E82-E448-4C54-990E-AE25EA02FD84}" srcOrd="0" destOrd="0" presId="urn:microsoft.com/office/officeart/2018/2/layout/IconLabelList"/>
    <dgm:cxn modelId="{071C4D1D-3D08-4090-8E6F-2BBF19ECD6AA}" type="presParOf" srcId="{7C669E82-E448-4C54-990E-AE25EA02FD84}" destId="{EF1A8A6E-CBEA-4AE4-A07D-647027FA0F55}" srcOrd="0" destOrd="0" presId="urn:microsoft.com/office/officeart/2018/2/layout/IconLabelList"/>
    <dgm:cxn modelId="{8DA97820-9736-46FD-AC01-E8F99F5D0CF5}" type="presParOf" srcId="{7C669E82-E448-4C54-990E-AE25EA02FD84}" destId="{A1F1BAB2-212C-4AF1-8291-3385305618CC}" srcOrd="1" destOrd="0" presId="urn:microsoft.com/office/officeart/2018/2/layout/IconLabelList"/>
    <dgm:cxn modelId="{35227A33-A329-4345-BFE0-A18EE8303E9A}" type="presParOf" srcId="{7C669E82-E448-4C54-990E-AE25EA02FD84}" destId="{D23FBF38-CBBE-4D47-B83E-5F0ABC8EBE8F}" srcOrd="2" destOrd="0" presId="urn:microsoft.com/office/officeart/2018/2/layout/IconLabelList"/>
    <dgm:cxn modelId="{39E87361-C845-4479-AD6D-41EABDA5920B}" type="presParOf" srcId="{98CF1D46-24AE-4FA9-940C-35BD5304C59F}" destId="{0B8C9292-839A-4EFD-9A2F-8607C1B51BE4}" srcOrd="1" destOrd="0" presId="urn:microsoft.com/office/officeart/2018/2/layout/IconLabelList"/>
    <dgm:cxn modelId="{ECA1CF8C-96EF-440C-8308-CC2E5FB48744}" type="presParOf" srcId="{98CF1D46-24AE-4FA9-940C-35BD5304C59F}" destId="{F5DBBAA5-FA70-413D-92CA-E9CB5687CB94}" srcOrd="2" destOrd="0" presId="urn:microsoft.com/office/officeart/2018/2/layout/IconLabelList"/>
    <dgm:cxn modelId="{947024A0-E254-466F-B3D5-7F9C5B79B96D}" type="presParOf" srcId="{F5DBBAA5-FA70-413D-92CA-E9CB5687CB94}" destId="{8E86204C-21D9-4A6B-8FEA-549E271BB890}" srcOrd="0" destOrd="0" presId="urn:microsoft.com/office/officeart/2018/2/layout/IconLabelList"/>
    <dgm:cxn modelId="{85440C46-9F72-457F-A9E4-0D6F1CDC55E4}" type="presParOf" srcId="{F5DBBAA5-FA70-413D-92CA-E9CB5687CB94}" destId="{69F2BE62-ECA0-4753-AA1D-76D9D52C5DE5}" srcOrd="1" destOrd="0" presId="urn:microsoft.com/office/officeart/2018/2/layout/IconLabelList"/>
    <dgm:cxn modelId="{36B8EAD5-96D5-403F-ACA9-984F2FC8D0DC}" type="presParOf" srcId="{F5DBBAA5-FA70-413D-92CA-E9CB5687CB94}" destId="{72C6906F-2623-449C-9606-BDC1F3D930D1}" srcOrd="2" destOrd="0" presId="urn:microsoft.com/office/officeart/2018/2/layout/IconLabelList"/>
    <dgm:cxn modelId="{C30B224D-6C27-4A76-AA44-2D90F3FDE9C5}" type="presParOf" srcId="{98CF1D46-24AE-4FA9-940C-35BD5304C59F}" destId="{D6973870-D387-4F8A-848F-00D522E554DB}" srcOrd="3" destOrd="0" presId="urn:microsoft.com/office/officeart/2018/2/layout/IconLabelList"/>
    <dgm:cxn modelId="{67C81D9B-16A9-4CB3-803F-80307A85AE25}" type="presParOf" srcId="{98CF1D46-24AE-4FA9-940C-35BD5304C59F}" destId="{7E57C64F-E1F7-42DE-9C61-2AC1F0771B1F}" srcOrd="4" destOrd="0" presId="urn:microsoft.com/office/officeart/2018/2/layout/IconLabelList"/>
    <dgm:cxn modelId="{E189040B-03C5-437A-9DFD-C49B061ED331}" type="presParOf" srcId="{7E57C64F-E1F7-42DE-9C61-2AC1F0771B1F}" destId="{F6644C61-ABDD-4E34-8FF8-22C801634188}" srcOrd="0" destOrd="0" presId="urn:microsoft.com/office/officeart/2018/2/layout/IconLabelList"/>
    <dgm:cxn modelId="{088582D1-68CF-41AE-AF39-596414CECA4D}" type="presParOf" srcId="{7E57C64F-E1F7-42DE-9C61-2AC1F0771B1F}" destId="{BBEBD10C-8BA2-480A-BE45-1A6D06E70090}" srcOrd="1" destOrd="0" presId="urn:microsoft.com/office/officeart/2018/2/layout/IconLabelList"/>
    <dgm:cxn modelId="{1B0905EC-2585-4056-9972-DA6F1F7F534A}" type="presParOf" srcId="{7E57C64F-E1F7-42DE-9C61-2AC1F0771B1F}" destId="{8FC00540-8415-4967-9AEE-E3DAB871EDED}" srcOrd="2" destOrd="0" presId="urn:microsoft.com/office/officeart/2018/2/layout/IconLabelList"/>
    <dgm:cxn modelId="{A2BD67A7-E432-42A6-AD96-D0982A98870C}" type="presParOf" srcId="{98CF1D46-24AE-4FA9-940C-35BD5304C59F}" destId="{0255855E-2C61-4E21-90A8-C8DE4FA6AB6B}" srcOrd="5" destOrd="0" presId="urn:microsoft.com/office/officeart/2018/2/layout/IconLabelList"/>
    <dgm:cxn modelId="{762CC210-DE87-4E6C-A9BB-0C6E4BDDE16D}" type="presParOf" srcId="{98CF1D46-24AE-4FA9-940C-35BD5304C59F}" destId="{78139EF5-7DC6-4B7A-84CF-C9D0041BD3BF}" srcOrd="6" destOrd="0" presId="urn:microsoft.com/office/officeart/2018/2/layout/IconLabelList"/>
    <dgm:cxn modelId="{C63ABEB6-B35E-45ED-9505-433BD1D97A0A}" type="presParOf" srcId="{78139EF5-7DC6-4B7A-84CF-C9D0041BD3BF}" destId="{ADA52BD1-CC63-4AA5-9FA7-820757A19543}" srcOrd="0" destOrd="0" presId="urn:microsoft.com/office/officeart/2018/2/layout/IconLabelList"/>
    <dgm:cxn modelId="{534681C1-8E69-4DF0-81B9-CF38D217C18E}" type="presParOf" srcId="{78139EF5-7DC6-4B7A-84CF-C9D0041BD3BF}" destId="{28B8D2E0-200D-4046-BAD5-D7F9A5FB42AB}" srcOrd="1" destOrd="0" presId="urn:microsoft.com/office/officeart/2018/2/layout/IconLabelList"/>
    <dgm:cxn modelId="{420554CD-A6A6-4992-A507-93A260AE72F6}" type="presParOf" srcId="{78139EF5-7DC6-4B7A-84CF-C9D0041BD3BF}" destId="{F90C7357-253B-4103-9023-48B5B15D00F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012407-BA36-4A57-A8CE-3E3A79683045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B80F6AA-0F0B-496E-B5FB-976370A2F3C6}">
      <dgm:prSet/>
      <dgm:spPr/>
      <dgm:t>
        <a:bodyPr/>
        <a:lstStyle/>
        <a:p>
          <a:r>
            <a:rPr lang="en-AU"/>
            <a:t>Cross‑functional networks and student partners  </a:t>
          </a:r>
          <a:endParaRPr lang="en-US"/>
        </a:p>
      </dgm:t>
    </dgm:pt>
    <dgm:pt modelId="{6D88FE12-AD53-4FF6-8062-32DC8DF0E60A}" type="parTrans" cxnId="{9EDD1F06-4797-4233-9D4E-D88AC7324D01}">
      <dgm:prSet/>
      <dgm:spPr/>
      <dgm:t>
        <a:bodyPr/>
        <a:lstStyle/>
        <a:p>
          <a:endParaRPr lang="en-US"/>
        </a:p>
      </dgm:t>
    </dgm:pt>
    <dgm:pt modelId="{7DD31F0C-95DD-4D57-B8BE-BC947CDE40DF}" type="sibTrans" cxnId="{9EDD1F06-4797-4233-9D4E-D88AC7324D01}">
      <dgm:prSet/>
      <dgm:spPr/>
      <dgm:t>
        <a:bodyPr/>
        <a:lstStyle/>
        <a:p>
          <a:endParaRPr lang="en-US"/>
        </a:p>
      </dgm:t>
    </dgm:pt>
    <dgm:pt modelId="{D626CAE1-09C8-4A85-A620-8379553BFB97}">
      <dgm:prSet/>
      <dgm:spPr/>
      <dgm:t>
        <a:bodyPr/>
        <a:lstStyle/>
        <a:p>
          <a:r>
            <a:rPr lang="en-AU" kern="1200">
              <a:latin typeface="Arial" panose="020B0604020202020204"/>
              <a:ea typeface="+mn-ea"/>
              <a:cs typeface="+mn-cs"/>
            </a:rPr>
            <a:t>Governance and assurance alignment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5D8BAB0E-C921-4EC6-A99E-5E957C304D81}" type="parTrans" cxnId="{9FFC395F-FA60-47F0-8D32-32DB8835D60C}">
      <dgm:prSet/>
      <dgm:spPr/>
      <dgm:t>
        <a:bodyPr/>
        <a:lstStyle/>
        <a:p>
          <a:endParaRPr lang="en-US"/>
        </a:p>
      </dgm:t>
    </dgm:pt>
    <dgm:pt modelId="{4473E546-D8A0-487D-B6BE-86163DB9C726}" type="sibTrans" cxnId="{9FFC395F-FA60-47F0-8D32-32DB8835D60C}">
      <dgm:prSet/>
      <dgm:spPr/>
      <dgm:t>
        <a:bodyPr/>
        <a:lstStyle/>
        <a:p>
          <a:endParaRPr lang="en-US"/>
        </a:p>
      </dgm:t>
    </dgm:pt>
    <dgm:pt modelId="{32E20544-5575-4312-86CB-2E653DCBA78E}">
      <dgm:prSet/>
      <dgm:spPr/>
      <dgm:t>
        <a:bodyPr/>
        <a:lstStyle/>
        <a:p>
          <a:r>
            <a:rPr lang="en-AU" kern="1200">
              <a:latin typeface="Arial" panose="020B0604020202020204"/>
              <a:ea typeface="+mn-ea"/>
              <a:cs typeface="+mn-cs"/>
            </a:rPr>
            <a:t>Professional development and resources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B7F41A55-B710-4882-9529-E3B6BCBF7EF3}" type="parTrans" cxnId="{3FA519B0-5102-4BE9-8677-A4D555991944}">
      <dgm:prSet/>
      <dgm:spPr/>
      <dgm:t>
        <a:bodyPr/>
        <a:lstStyle/>
        <a:p>
          <a:endParaRPr lang="en-US"/>
        </a:p>
      </dgm:t>
    </dgm:pt>
    <dgm:pt modelId="{1518B39A-E2C8-4C97-BE62-5A1858EC59B1}" type="sibTrans" cxnId="{3FA519B0-5102-4BE9-8677-A4D555991944}">
      <dgm:prSet/>
      <dgm:spPr/>
      <dgm:t>
        <a:bodyPr/>
        <a:lstStyle/>
        <a:p>
          <a:endParaRPr lang="en-US"/>
        </a:p>
      </dgm:t>
    </dgm:pt>
    <dgm:pt modelId="{F1E8E555-C267-4212-8EBE-469AA541AC4D}">
      <dgm:prSet/>
      <dgm:spPr/>
      <dgm:t>
        <a:bodyPr/>
        <a:lstStyle/>
        <a:p>
          <a:r>
            <a:rPr lang="en-AU" kern="1200">
              <a:latin typeface="Arial" panose="020B0604020202020204"/>
              <a:ea typeface="+mn-ea"/>
              <a:cs typeface="+mn-cs"/>
            </a:rPr>
            <a:t>Exemplar courses and early wins  </a:t>
          </a:r>
          <a:endParaRPr lang="en-US" kern="1200">
            <a:latin typeface="Arial" panose="020B0604020202020204"/>
            <a:ea typeface="+mn-ea"/>
            <a:cs typeface="+mn-cs"/>
          </a:endParaRPr>
        </a:p>
      </dgm:t>
    </dgm:pt>
    <dgm:pt modelId="{CB1B8037-4BCA-4A83-A346-73D386349F9B}" type="parTrans" cxnId="{D0429C01-D687-4E6A-892E-3EA2EEA17AAE}">
      <dgm:prSet/>
      <dgm:spPr/>
      <dgm:t>
        <a:bodyPr/>
        <a:lstStyle/>
        <a:p>
          <a:endParaRPr lang="en-US"/>
        </a:p>
      </dgm:t>
    </dgm:pt>
    <dgm:pt modelId="{891085C9-ED79-4DDF-A195-BB806BD31AB8}" type="sibTrans" cxnId="{D0429C01-D687-4E6A-892E-3EA2EEA17AAE}">
      <dgm:prSet/>
      <dgm:spPr/>
      <dgm:t>
        <a:bodyPr/>
        <a:lstStyle/>
        <a:p>
          <a:endParaRPr lang="en-US"/>
        </a:p>
      </dgm:t>
    </dgm:pt>
    <dgm:pt modelId="{8406EF71-211D-40CE-99DF-1E257625226A}" type="pres">
      <dgm:prSet presAssocID="{4F012407-BA36-4A57-A8CE-3E3A79683045}" presName="vert0" presStyleCnt="0">
        <dgm:presLayoutVars>
          <dgm:dir/>
          <dgm:animOne val="branch"/>
          <dgm:animLvl val="lvl"/>
        </dgm:presLayoutVars>
      </dgm:prSet>
      <dgm:spPr/>
    </dgm:pt>
    <dgm:pt modelId="{559E37CD-A262-4451-9891-A980838F4B1F}" type="pres">
      <dgm:prSet presAssocID="{7B80F6AA-0F0B-496E-B5FB-976370A2F3C6}" presName="thickLine" presStyleLbl="alignNode1" presStyleIdx="0" presStyleCnt="4"/>
      <dgm:spPr/>
    </dgm:pt>
    <dgm:pt modelId="{2D564C36-C2CE-4503-B421-B00DEB993102}" type="pres">
      <dgm:prSet presAssocID="{7B80F6AA-0F0B-496E-B5FB-976370A2F3C6}" presName="horz1" presStyleCnt="0"/>
      <dgm:spPr/>
    </dgm:pt>
    <dgm:pt modelId="{831BCB52-9AAD-445A-8DB8-DBFEC685A555}" type="pres">
      <dgm:prSet presAssocID="{7B80F6AA-0F0B-496E-B5FB-976370A2F3C6}" presName="tx1" presStyleLbl="revTx" presStyleIdx="0" presStyleCnt="4"/>
      <dgm:spPr/>
    </dgm:pt>
    <dgm:pt modelId="{D49232C7-951A-4BE0-A300-3F79411434DB}" type="pres">
      <dgm:prSet presAssocID="{7B80F6AA-0F0B-496E-B5FB-976370A2F3C6}" presName="vert1" presStyleCnt="0"/>
      <dgm:spPr/>
    </dgm:pt>
    <dgm:pt modelId="{D8BDE9E0-B59B-409E-A3CA-EDE24350B7F3}" type="pres">
      <dgm:prSet presAssocID="{D626CAE1-09C8-4A85-A620-8379553BFB97}" presName="thickLine" presStyleLbl="alignNode1" presStyleIdx="1" presStyleCnt="4"/>
      <dgm:spPr/>
    </dgm:pt>
    <dgm:pt modelId="{CAF89FDD-67E1-4F72-A9F2-3AD91380DEF0}" type="pres">
      <dgm:prSet presAssocID="{D626CAE1-09C8-4A85-A620-8379553BFB97}" presName="horz1" presStyleCnt="0"/>
      <dgm:spPr/>
    </dgm:pt>
    <dgm:pt modelId="{87694A45-D36D-460A-A4B6-9BC498D32B70}" type="pres">
      <dgm:prSet presAssocID="{D626CAE1-09C8-4A85-A620-8379553BFB97}" presName="tx1" presStyleLbl="revTx" presStyleIdx="1" presStyleCnt="4"/>
      <dgm:spPr/>
    </dgm:pt>
    <dgm:pt modelId="{6D9665A7-E1EE-48F3-8BF9-E190DA327702}" type="pres">
      <dgm:prSet presAssocID="{D626CAE1-09C8-4A85-A620-8379553BFB97}" presName="vert1" presStyleCnt="0"/>
      <dgm:spPr/>
    </dgm:pt>
    <dgm:pt modelId="{466EBE89-E9F0-456C-9706-0E92B4C7EC5A}" type="pres">
      <dgm:prSet presAssocID="{32E20544-5575-4312-86CB-2E653DCBA78E}" presName="thickLine" presStyleLbl="alignNode1" presStyleIdx="2" presStyleCnt="4"/>
      <dgm:spPr/>
    </dgm:pt>
    <dgm:pt modelId="{A801E3DE-49B7-4477-A629-CC0572013018}" type="pres">
      <dgm:prSet presAssocID="{32E20544-5575-4312-86CB-2E653DCBA78E}" presName="horz1" presStyleCnt="0"/>
      <dgm:spPr/>
    </dgm:pt>
    <dgm:pt modelId="{07F5BEB0-0307-4441-83D5-ACA606E1C233}" type="pres">
      <dgm:prSet presAssocID="{32E20544-5575-4312-86CB-2E653DCBA78E}" presName="tx1" presStyleLbl="revTx" presStyleIdx="2" presStyleCnt="4"/>
      <dgm:spPr/>
    </dgm:pt>
    <dgm:pt modelId="{64B33AB3-F228-42F9-AB4A-14B6039984A3}" type="pres">
      <dgm:prSet presAssocID="{32E20544-5575-4312-86CB-2E653DCBA78E}" presName="vert1" presStyleCnt="0"/>
      <dgm:spPr/>
    </dgm:pt>
    <dgm:pt modelId="{B0DF6AC0-C5E9-461F-8614-D766D3BED3A4}" type="pres">
      <dgm:prSet presAssocID="{F1E8E555-C267-4212-8EBE-469AA541AC4D}" presName="thickLine" presStyleLbl="alignNode1" presStyleIdx="3" presStyleCnt="4"/>
      <dgm:spPr/>
    </dgm:pt>
    <dgm:pt modelId="{A4FC934C-7C5B-47F6-A7AE-3AC531DBADBA}" type="pres">
      <dgm:prSet presAssocID="{F1E8E555-C267-4212-8EBE-469AA541AC4D}" presName="horz1" presStyleCnt="0"/>
      <dgm:spPr/>
    </dgm:pt>
    <dgm:pt modelId="{1AE1689F-601C-4924-9B56-30A2A8A3A4D7}" type="pres">
      <dgm:prSet presAssocID="{F1E8E555-C267-4212-8EBE-469AA541AC4D}" presName="tx1" presStyleLbl="revTx" presStyleIdx="3" presStyleCnt="4"/>
      <dgm:spPr/>
    </dgm:pt>
    <dgm:pt modelId="{3B531DE2-D808-4AAA-8BDD-5DFF10191DC1}" type="pres">
      <dgm:prSet presAssocID="{F1E8E555-C267-4212-8EBE-469AA541AC4D}" presName="vert1" presStyleCnt="0"/>
      <dgm:spPr/>
    </dgm:pt>
  </dgm:ptLst>
  <dgm:cxnLst>
    <dgm:cxn modelId="{D0429C01-D687-4E6A-892E-3EA2EEA17AAE}" srcId="{4F012407-BA36-4A57-A8CE-3E3A79683045}" destId="{F1E8E555-C267-4212-8EBE-469AA541AC4D}" srcOrd="3" destOrd="0" parTransId="{CB1B8037-4BCA-4A83-A346-73D386349F9B}" sibTransId="{891085C9-ED79-4DDF-A195-BB806BD31AB8}"/>
    <dgm:cxn modelId="{9EDD1F06-4797-4233-9D4E-D88AC7324D01}" srcId="{4F012407-BA36-4A57-A8CE-3E3A79683045}" destId="{7B80F6AA-0F0B-496E-B5FB-976370A2F3C6}" srcOrd="0" destOrd="0" parTransId="{6D88FE12-AD53-4FF6-8062-32DC8DF0E60A}" sibTransId="{7DD31F0C-95DD-4D57-B8BE-BC947CDE40DF}"/>
    <dgm:cxn modelId="{A332AA1B-8489-4302-81C9-FAA1914A0262}" type="presOf" srcId="{4F012407-BA36-4A57-A8CE-3E3A79683045}" destId="{8406EF71-211D-40CE-99DF-1E257625226A}" srcOrd="0" destOrd="0" presId="urn:microsoft.com/office/officeart/2008/layout/LinedList"/>
    <dgm:cxn modelId="{0B55F13D-54DB-4D23-95B0-4C6439B5F044}" type="presOf" srcId="{7B80F6AA-0F0B-496E-B5FB-976370A2F3C6}" destId="{831BCB52-9AAD-445A-8DB8-DBFEC685A555}" srcOrd="0" destOrd="0" presId="urn:microsoft.com/office/officeart/2008/layout/LinedList"/>
    <dgm:cxn modelId="{9FFC395F-FA60-47F0-8D32-32DB8835D60C}" srcId="{4F012407-BA36-4A57-A8CE-3E3A79683045}" destId="{D626CAE1-09C8-4A85-A620-8379553BFB97}" srcOrd="1" destOrd="0" parTransId="{5D8BAB0E-C921-4EC6-A99E-5E957C304D81}" sibTransId="{4473E546-D8A0-487D-B6BE-86163DB9C726}"/>
    <dgm:cxn modelId="{6CFC85AC-3115-4E1B-84AF-B3FD891B7D08}" type="presOf" srcId="{F1E8E555-C267-4212-8EBE-469AA541AC4D}" destId="{1AE1689F-601C-4924-9B56-30A2A8A3A4D7}" srcOrd="0" destOrd="0" presId="urn:microsoft.com/office/officeart/2008/layout/LinedList"/>
    <dgm:cxn modelId="{3FA519B0-5102-4BE9-8677-A4D555991944}" srcId="{4F012407-BA36-4A57-A8CE-3E3A79683045}" destId="{32E20544-5575-4312-86CB-2E653DCBA78E}" srcOrd="2" destOrd="0" parTransId="{B7F41A55-B710-4882-9529-E3B6BCBF7EF3}" sibTransId="{1518B39A-E2C8-4C97-BE62-5A1858EC59B1}"/>
    <dgm:cxn modelId="{E457C7EA-1790-41B9-B12A-6E71AAE3A827}" type="presOf" srcId="{D626CAE1-09C8-4A85-A620-8379553BFB97}" destId="{87694A45-D36D-460A-A4B6-9BC498D32B70}" srcOrd="0" destOrd="0" presId="urn:microsoft.com/office/officeart/2008/layout/LinedList"/>
    <dgm:cxn modelId="{C339A5EE-A9FF-4C90-8165-2A485555959C}" type="presOf" srcId="{32E20544-5575-4312-86CB-2E653DCBA78E}" destId="{07F5BEB0-0307-4441-83D5-ACA606E1C233}" srcOrd="0" destOrd="0" presId="urn:microsoft.com/office/officeart/2008/layout/LinedList"/>
    <dgm:cxn modelId="{95711782-57BE-4488-99AC-B2118E325F71}" type="presParOf" srcId="{8406EF71-211D-40CE-99DF-1E257625226A}" destId="{559E37CD-A262-4451-9891-A980838F4B1F}" srcOrd="0" destOrd="0" presId="urn:microsoft.com/office/officeart/2008/layout/LinedList"/>
    <dgm:cxn modelId="{201DB09A-9172-4FB9-BAB1-ECF233D763F4}" type="presParOf" srcId="{8406EF71-211D-40CE-99DF-1E257625226A}" destId="{2D564C36-C2CE-4503-B421-B00DEB993102}" srcOrd="1" destOrd="0" presId="urn:microsoft.com/office/officeart/2008/layout/LinedList"/>
    <dgm:cxn modelId="{C8EB3618-0DCD-4A07-9173-119824D12FA4}" type="presParOf" srcId="{2D564C36-C2CE-4503-B421-B00DEB993102}" destId="{831BCB52-9AAD-445A-8DB8-DBFEC685A555}" srcOrd="0" destOrd="0" presId="urn:microsoft.com/office/officeart/2008/layout/LinedList"/>
    <dgm:cxn modelId="{0D76A92D-24C0-4B74-B940-0FE1E7216BEB}" type="presParOf" srcId="{2D564C36-C2CE-4503-B421-B00DEB993102}" destId="{D49232C7-951A-4BE0-A300-3F79411434DB}" srcOrd="1" destOrd="0" presId="urn:microsoft.com/office/officeart/2008/layout/LinedList"/>
    <dgm:cxn modelId="{68ABA10C-EA7F-4821-8B7A-C2EFC99FDCB8}" type="presParOf" srcId="{8406EF71-211D-40CE-99DF-1E257625226A}" destId="{D8BDE9E0-B59B-409E-A3CA-EDE24350B7F3}" srcOrd="2" destOrd="0" presId="urn:microsoft.com/office/officeart/2008/layout/LinedList"/>
    <dgm:cxn modelId="{6F09D35A-392A-4F31-BC6F-2B13F2321603}" type="presParOf" srcId="{8406EF71-211D-40CE-99DF-1E257625226A}" destId="{CAF89FDD-67E1-4F72-A9F2-3AD91380DEF0}" srcOrd="3" destOrd="0" presId="urn:microsoft.com/office/officeart/2008/layout/LinedList"/>
    <dgm:cxn modelId="{747D3DC7-20DD-47A4-A708-257A32619683}" type="presParOf" srcId="{CAF89FDD-67E1-4F72-A9F2-3AD91380DEF0}" destId="{87694A45-D36D-460A-A4B6-9BC498D32B70}" srcOrd="0" destOrd="0" presId="urn:microsoft.com/office/officeart/2008/layout/LinedList"/>
    <dgm:cxn modelId="{E21BBA0D-02C8-47EA-A91E-1BF45AFC72B6}" type="presParOf" srcId="{CAF89FDD-67E1-4F72-A9F2-3AD91380DEF0}" destId="{6D9665A7-E1EE-48F3-8BF9-E190DA327702}" srcOrd="1" destOrd="0" presId="urn:microsoft.com/office/officeart/2008/layout/LinedList"/>
    <dgm:cxn modelId="{9806B7B3-0B49-4F83-A7E4-86C575C012D6}" type="presParOf" srcId="{8406EF71-211D-40CE-99DF-1E257625226A}" destId="{466EBE89-E9F0-456C-9706-0E92B4C7EC5A}" srcOrd="4" destOrd="0" presId="urn:microsoft.com/office/officeart/2008/layout/LinedList"/>
    <dgm:cxn modelId="{73D0AE8A-9382-4B7B-B85A-3720C126BD7A}" type="presParOf" srcId="{8406EF71-211D-40CE-99DF-1E257625226A}" destId="{A801E3DE-49B7-4477-A629-CC0572013018}" srcOrd="5" destOrd="0" presId="urn:microsoft.com/office/officeart/2008/layout/LinedList"/>
    <dgm:cxn modelId="{8FF0AD9C-B133-420A-8E8D-7E5B3A830289}" type="presParOf" srcId="{A801E3DE-49B7-4477-A629-CC0572013018}" destId="{07F5BEB0-0307-4441-83D5-ACA606E1C233}" srcOrd="0" destOrd="0" presId="urn:microsoft.com/office/officeart/2008/layout/LinedList"/>
    <dgm:cxn modelId="{B52E074B-E134-403B-B4BF-9E9B5DDE91D0}" type="presParOf" srcId="{A801E3DE-49B7-4477-A629-CC0572013018}" destId="{64B33AB3-F228-42F9-AB4A-14B6039984A3}" srcOrd="1" destOrd="0" presId="urn:microsoft.com/office/officeart/2008/layout/LinedList"/>
    <dgm:cxn modelId="{C9054F84-1E0D-4584-82FD-D32E0A7892FB}" type="presParOf" srcId="{8406EF71-211D-40CE-99DF-1E257625226A}" destId="{B0DF6AC0-C5E9-461F-8614-D766D3BED3A4}" srcOrd="6" destOrd="0" presId="urn:microsoft.com/office/officeart/2008/layout/LinedList"/>
    <dgm:cxn modelId="{951FBEEC-F289-4893-ACA8-04303A9CB6DA}" type="presParOf" srcId="{8406EF71-211D-40CE-99DF-1E257625226A}" destId="{A4FC934C-7C5B-47F6-A7AE-3AC531DBADBA}" srcOrd="7" destOrd="0" presId="urn:microsoft.com/office/officeart/2008/layout/LinedList"/>
    <dgm:cxn modelId="{E810553D-BA6D-427E-89CA-A80B974A42C2}" type="presParOf" srcId="{A4FC934C-7C5B-47F6-A7AE-3AC531DBADBA}" destId="{1AE1689F-601C-4924-9B56-30A2A8A3A4D7}" srcOrd="0" destOrd="0" presId="urn:microsoft.com/office/officeart/2008/layout/LinedList"/>
    <dgm:cxn modelId="{3795A83D-3E8A-4EC7-878D-AED189AD311C}" type="presParOf" srcId="{A4FC934C-7C5B-47F6-A7AE-3AC531DBADBA}" destId="{3B531DE2-D808-4AAA-8BDD-5DFF10191DC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DAA5D6-A2D6-4933-B3ED-5E082F0F1E7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A1F2983-8F55-498C-AB6A-B4F5FF11E3B8}">
      <dgm:prSet custT="1"/>
      <dgm:spPr/>
      <dgm:t>
        <a:bodyPr/>
        <a:lstStyle/>
        <a:p>
          <a:r>
            <a:rPr lang="en-AU" sz="2400"/>
            <a:t>Scaling UDL across disciplines  </a:t>
          </a:r>
          <a:endParaRPr lang="en-US" sz="2400"/>
        </a:p>
      </dgm:t>
    </dgm:pt>
    <dgm:pt modelId="{CEC1DEBF-F96A-4552-AA1E-F2A2BE015D8F}" type="parTrans" cxnId="{A58B35E5-03DD-4775-832A-1B5442264C67}">
      <dgm:prSet/>
      <dgm:spPr/>
      <dgm:t>
        <a:bodyPr/>
        <a:lstStyle/>
        <a:p>
          <a:endParaRPr lang="en-US"/>
        </a:p>
      </dgm:t>
    </dgm:pt>
    <dgm:pt modelId="{8293A89B-7345-42EF-8015-797812B8C6AF}" type="sibTrans" cxnId="{A58B35E5-03DD-4775-832A-1B5442264C67}">
      <dgm:prSet/>
      <dgm:spPr/>
      <dgm:t>
        <a:bodyPr/>
        <a:lstStyle/>
        <a:p>
          <a:endParaRPr lang="en-US"/>
        </a:p>
      </dgm:t>
    </dgm:pt>
    <dgm:pt modelId="{BFF16EC4-D814-4DCB-9A2D-7844A64D136C}">
      <dgm:prSet custT="1"/>
      <dgm:spPr/>
      <dgm:t>
        <a:bodyPr/>
        <a:lstStyle/>
        <a:p>
          <a:r>
            <a:rPr lang="en-AU" sz="2400"/>
            <a:t>Time, workload and capability  </a:t>
          </a:r>
          <a:endParaRPr lang="en-US" sz="2400"/>
        </a:p>
      </dgm:t>
    </dgm:pt>
    <dgm:pt modelId="{27A90A0C-58A1-474A-B3BE-BB439169A1A1}" type="parTrans" cxnId="{58BE5A20-9AEC-42E0-904F-D7F939123A54}">
      <dgm:prSet/>
      <dgm:spPr/>
      <dgm:t>
        <a:bodyPr/>
        <a:lstStyle/>
        <a:p>
          <a:endParaRPr lang="en-US"/>
        </a:p>
      </dgm:t>
    </dgm:pt>
    <dgm:pt modelId="{94A0AF42-3536-44F4-882A-16AE2935A907}" type="sibTrans" cxnId="{58BE5A20-9AEC-42E0-904F-D7F939123A54}">
      <dgm:prSet/>
      <dgm:spPr/>
      <dgm:t>
        <a:bodyPr/>
        <a:lstStyle/>
        <a:p>
          <a:endParaRPr lang="en-US"/>
        </a:p>
      </dgm:t>
    </dgm:pt>
    <dgm:pt modelId="{76F46E27-CA20-4433-A992-F41DBD2B535A}">
      <dgm:prSet custT="1"/>
      <dgm:spPr/>
      <dgm:t>
        <a:bodyPr/>
        <a:lstStyle/>
        <a:p>
          <a:r>
            <a:rPr lang="en-AU" sz="2400"/>
            <a:t>Legacy technology and spaces  </a:t>
          </a:r>
          <a:endParaRPr lang="en-US" sz="2400"/>
        </a:p>
      </dgm:t>
    </dgm:pt>
    <dgm:pt modelId="{BB9E1BFC-4237-4FE3-B96C-CEA70665EF4E}" type="parTrans" cxnId="{B5802326-6DF3-49F6-A33B-8C46ADE3F413}">
      <dgm:prSet/>
      <dgm:spPr/>
      <dgm:t>
        <a:bodyPr/>
        <a:lstStyle/>
        <a:p>
          <a:endParaRPr lang="en-US"/>
        </a:p>
      </dgm:t>
    </dgm:pt>
    <dgm:pt modelId="{5006AB20-DFA5-46E2-AF8F-A8ABFEA7DB35}" type="sibTrans" cxnId="{B5802326-6DF3-49F6-A33B-8C46ADE3F413}">
      <dgm:prSet/>
      <dgm:spPr/>
      <dgm:t>
        <a:bodyPr/>
        <a:lstStyle/>
        <a:p>
          <a:endParaRPr lang="en-US"/>
        </a:p>
      </dgm:t>
    </dgm:pt>
    <dgm:pt modelId="{0CC30A3F-62B9-41C7-AE27-15AA75FB7B66}">
      <dgm:prSet custT="1"/>
      <dgm:spPr/>
      <dgm:t>
        <a:bodyPr/>
        <a:lstStyle/>
        <a:p>
          <a:r>
            <a:rPr lang="en-AU" sz="2400"/>
            <a:t>Change fatigue and competing agendas  </a:t>
          </a:r>
          <a:endParaRPr lang="en-US" sz="2400"/>
        </a:p>
      </dgm:t>
    </dgm:pt>
    <dgm:pt modelId="{296BC1FC-7B26-460D-90B3-5E0DD5E8D201}" type="parTrans" cxnId="{902A2D3B-B4F0-407C-BF9E-A5831635009C}">
      <dgm:prSet/>
      <dgm:spPr/>
      <dgm:t>
        <a:bodyPr/>
        <a:lstStyle/>
        <a:p>
          <a:endParaRPr lang="en-US"/>
        </a:p>
      </dgm:t>
    </dgm:pt>
    <dgm:pt modelId="{341E2BDF-AFFD-49C2-87DA-FB08DBC4EC87}" type="sibTrans" cxnId="{902A2D3B-B4F0-407C-BF9E-A5831635009C}">
      <dgm:prSet/>
      <dgm:spPr/>
      <dgm:t>
        <a:bodyPr/>
        <a:lstStyle/>
        <a:p>
          <a:endParaRPr lang="en-US"/>
        </a:p>
      </dgm:t>
    </dgm:pt>
    <dgm:pt modelId="{D54604B0-1D98-4995-903F-F7E10B603ED3}">
      <dgm:prSet custT="1"/>
      <dgm:spPr/>
      <dgm:t>
        <a:bodyPr/>
        <a:lstStyle/>
        <a:p>
          <a:r>
            <a:rPr lang="en-AU" sz="2400"/>
            <a:t>Next steps: deepening and sustaining UDL</a:t>
          </a:r>
          <a:endParaRPr lang="en-US" sz="2400"/>
        </a:p>
      </dgm:t>
    </dgm:pt>
    <dgm:pt modelId="{05C41EC6-C2A2-41EE-8B80-16B41D28045E}" type="parTrans" cxnId="{17C36B8B-076C-460B-80C5-AE735055E1D0}">
      <dgm:prSet/>
      <dgm:spPr/>
      <dgm:t>
        <a:bodyPr/>
        <a:lstStyle/>
        <a:p>
          <a:endParaRPr lang="en-US"/>
        </a:p>
      </dgm:t>
    </dgm:pt>
    <dgm:pt modelId="{E63D3AD0-8A61-44A8-9503-971D519EEEA5}" type="sibTrans" cxnId="{17C36B8B-076C-460B-80C5-AE735055E1D0}">
      <dgm:prSet/>
      <dgm:spPr/>
      <dgm:t>
        <a:bodyPr/>
        <a:lstStyle/>
        <a:p>
          <a:endParaRPr lang="en-US"/>
        </a:p>
      </dgm:t>
    </dgm:pt>
    <dgm:pt modelId="{E021A87D-F3FC-480C-8F66-BE6522B05F80}" type="pres">
      <dgm:prSet presAssocID="{3ADAA5D6-A2D6-4933-B3ED-5E082F0F1E73}" presName="vert0" presStyleCnt="0">
        <dgm:presLayoutVars>
          <dgm:dir/>
          <dgm:animOne val="branch"/>
          <dgm:animLvl val="lvl"/>
        </dgm:presLayoutVars>
      </dgm:prSet>
      <dgm:spPr/>
    </dgm:pt>
    <dgm:pt modelId="{973FE92C-43B9-42FB-81A6-225340B9085D}" type="pres">
      <dgm:prSet presAssocID="{FA1F2983-8F55-498C-AB6A-B4F5FF11E3B8}" presName="thickLine" presStyleLbl="alignNode1" presStyleIdx="0" presStyleCnt="5"/>
      <dgm:spPr/>
    </dgm:pt>
    <dgm:pt modelId="{780A8D09-9982-4B4C-B60A-97B26DF8A567}" type="pres">
      <dgm:prSet presAssocID="{FA1F2983-8F55-498C-AB6A-B4F5FF11E3B8}" presName="horz1" presStyleCnt="0"/>
      <dgm:spPr/>
    </dgm:pt>
    <dgm:pt modelId="{E428E1CE-4C2D-4D63-8F41-27E232C5CC97}" type="pres">
      <dgm:prSet presAssocID="{FA1F2983-8F55-498C-AB6A-B4F5FF11E3B8}" presName="tx1" presStyleLbl="revTx" presStyleIdx="0" presStyleCnt="5"/>
      <dgm:spPr/>
    </dgm:pt>
    <dgm:pt modelId="{3B7E4220-19CD-4A9A-8F28-D2E5656F2F77}" type="pres">
      <dgm:prSet presAssocID="{FA1F2983-8F55-498C-AB6A-B4F5FF11E3B8}" presName="vert1" presStyleCnt="0"/>
      <dgm:spPr/>
    </dgm:pt>
    <dgm:pt modelId="{0A6204F3-5423-470B-80F9-D9ABD55162EB}" type="pres">
      <dgm:prSet presAssocID="{BFF16EC4-D814-4DCB-9A2D-7844A64D136C}" presName="thickLine" presStyleLbl="alignNode1" presStyleIdx="1" presStyleCnt="5"/>
      <dgm:spPr/>
    </dgm:pt>
    <dgm:pt modelId="{FAEC173D-A805-4418-8197-4C076E6568DA}" type="pres">
      <dgm:prSet presAssocID="{BFF16EC4-D814-4DCB-9A2D-7844A64D136C}" presName="horz1" presStyleCnt="0"/>
      <dgm:spPr/>
    </dgm:pt>
    <dgm:pt modelId="{B0E68F3F-DA71-4EE0-B55C-0F7D02DEDE4B}" type="pres">
      <dgm:prSet presAssocID="{BFF16EC4-D814-4DCB-9A2D-7844A64D136C}" presName="tx1" presStyleLbl="revTx" presStyleIdx="1" presStyleCnt="5"/>
      <dgm:spPr/>
    </dgm:pt>
    <dgm:pt modelId="{ED624612-8DCC-41C7-AF78-C94272083EF6}" type="pres">
      <dgm:prSet presAssocID="{BFF16EC4-D814-4DCB-9A2D-7844A64D136C}" presName="vert1" presStyleCnt="0"/>
      <dgm:spPr/>
    </dgm:pt>
    <dgm:pt modelId="{ECC20CB7-BF27-4B34-8062-4C2CC1455693}" type="pres">
      <dgm:prSet presAssocID="{76F46E27-CA20-4433-A992-F41DBD2B535A}" presName="thickLine" presStyleLbl="alignNode1" presStyleIdx="2" presStyleCnt="5"/>
      <dgm:spPr/>
    </dgm:pt>
    <dgm:pt modelId="{13C40546-08A7-4F06-B45C-D9A29386219E}" type="pres">
      <dgm:prSet presAssocID="{76F46E27-CA20-4433-A992-F41DBD2B535A}" presName="horz1" presStyleCnt="0"/>
      <dgm:spPr/>
    </dgm:pt>
    <dgm:pt modelId="{C71750B3-4784-40B5-9F9D-8B3CA5030C9E}" type="pres">
      <dgm:prSet presAssocID="{76F46E27-CA20-4433-A992-F41DBD2B535A}" presName="tx1" presStyleLbl="revTx" presStyleIdx="2" presStyleCnt="5"/>
      <dgm:spPr/>
    </dgm:pt>
    <dgm:pt modelId="{98949930-8E60-49FA-ADCB-5B258E15F60B}" type="pres">
      <dgm:prSet presAssocID="{76F46E27-CA20-4433-A992-F41DBD2B535A}" presName="vert1" presStyleCnt="0"/>
      <dgm:spPr/>
    </dgm:pt>
    <dgm:pt modelId="{B1806EA9-B52C-4F9A-A2F1-07A70B105469}" type="pres">
      <dgm:prSet presAssocID="{0CC30A3F-62B9-41C7-AE27-15AA75FB7B66}" presName="thickLine" presStyleLbl="alignNode1" presStyleIdx="3" presStyleCnt="5"/>
      <dgm:spPr/>
    </dgm:pt>
    <dgm:pt modelId="{D6DE0582-6D05-4A58-9C58-79332CDF4AC4}" type="pres">
      <dgm:prSet presAssocID="{0CC30A3F-62B9-41C7-AE27-15AA75FB7B66}" presName="horz1" presStyleCnt="0"/>
      <dgm:spPr/>
    </dgm:pt>
    <dgm:pt modelId="{3D1FBC2C-C989-43F2-B38B-0FA92BFD067C}" type="pres">
      <dgm:prSet presAssocID="{0CC30A3F-62B9-41C7-AE27-15AA75FB7B66}" presName="tx1" presStyleLbl="revTx" presStyleIdx="3" presStyleCnt="5"/>
      <dgm:spPr/>
    </dgm:pt>
    <dgm:pt modelId="{4568F868-0FE7-4F50-8D4D-94FD6E6A8EE6}" type="pres">
      <dgm:prSet presAssocID="{0CC30A3F-62B9-41C7-AE27-15AA75FB7B66}" presName="vert1" presStyleCnt="0"/>
      <dgm:spPr/>
    </dgm:pt>
    <dgm:pt modelId="{D6FC3A45-B8D6-4BE3-8BD9-4792B5E0705F}" type="pres">
      <dgm:prSet presAssocID="{D54604B0-1D98-4995-903F-F7E10B603ED3}" presName="thickLine" presStyleLbl="alignNode1" presStyleIdx="4" presStyleCnt="5"/>
      <dgm:spPr/>
    </dgm:pt>
    <dgm:pt modelId="{66C1F504-D59F-4609-9FDD-943FA4E3E99D}" type="pres">
      <dgm:prSet presAssocID="{D54604B0-1D98-4995-903F-F7E10B603ED3}" presName="horz1" presStyleCnt="0"/>
      <dgm:spPr/>
    </dgm:pt>
    <dgm:pt modelId="{FA6919BD-0081-4A8B-9827-68E1C934AC06}" type="pres">
      <dgm:prSet presAssocID="{D54604B0-1D98-4995-903F-F7E10B603ED3}" presName="tx1" presStyleLbl="revTx" presStyleIdx="4" presStyleCnt="5"/>
      <dgm:spPr/>
    </dgm:pt>
    <dgm:pt modelId="{0AE6A15B-88E4-4CAA-85E2-531BC280CA30}" type="pres">
      <dgm:prSet presAssocID="{D54604B0-1D98-4995-903F-F7E10B603ED3}" presName="vert1" presStyleCnt="0"/>
      <dgm:spPr/>
    </dgm:pt>
  </dgm:ptLst>
  <dgm:cxnLst>
    <dgm:cxn modelId="{D1CFA808-DEC9-46A1-9BA0-2CF627DD1EFE}" type="presOf" srcId="{0CC30A3F-62B9-41C7-AE27-15AA75FB7B66}" destId="{3D1FBC2C-C989-43F2-B38B-0FA92BFD067C}" srcOrd="0" destOrd="0" presId="urn:microsoft.com/office/officeart/2008/layout/LinedList"/>
    <dgm:cxn modelId="{58BE5A20-9AEC-42E0-904F-D7F939123A54}" srcId="{3ADAA5D6-A2D6-4933-B3ED-5E082F0F1E73}" destId="{BFF16EC4-D814-4DCB-9A2D-7844A64D136C}" srcOrd="1" destOrd="0" parTransId="{27A90A0C-58A1-474A-B3BE-BB439169A1A1}" sibTransId="{94A0AF42-3536-44F4-882A-16AE2935A907}"/>
    <dgm:cxn modelId="{B5802326-6DF3-49F6-A33B-8C46ADE3F413}" srcId="{3ADAA5D6-A2D6-4933-B3ED-5E082F0F1E73}" destId="{76F46E27-CA20-4433-A992-F41DBD2B535A}" srcOrd="2" destOrd="0" parTransId="{BB9E1BFC-4237-4FE3-B96C-CEA70665EF4E}" sibTransId="{5006AB20-DFA5-46E2-AF8F-A8ABFEA7DB35}"/>
    <dgm:cxn modelId="{902A2D3B-B4F0-407C-BF9E-A5831635009C}" srcId="{3ADAA5D6-A2D6-4933-B3ED-5E082F0F1E73}" destId="{0CC30A3F-62B9-41C7-AE27-15AA75FB7B66}" srcOrd="3" destOrd="0" parTransId="{296BC1FC-7B26-460D-90B3-5E0DD5E8D201}" sibTransId="{341E2BDF-AFFD-49C2-87DA-FB08DBC4EC87}"/>
    <dgm:cxn modelId="{02BF4379-DE33-413D-A622-267F9E5447D0}" type="presOf" srcId="{FA1F2983-8F55-498C-AB6A-B4F5FF11E3B8}" destId="{E428E1CE-4C2D-4D63-8F41-27E232C5CC97}" srcOrd="0" destOrd="0" presId="urn:microsoft.com/office/officeart/2008/layout/LinedList"/>
    <dgm:cxn modelId="{17C36B8B-076C-460B-80C5-AE735055E1D0}" srcId="{3ADAA5D6-A2D6-4933-B3ED-5E082F0F1E73}" destId="{D54604B0-1D98-4995-903F-F7E10B603ED3}" srcOrd="4" destOrd="0" parTransId="{05C41EC6-C2A2-41EE-8B80-16B41D28045E}" sibTransId="{E63D3AD0-8A61-44A8-9503-971D519EEEA5}"/>
    <dgm:cxn modelId="{E8B81DBE-5A60-4B70-A831-D6F29C9CE8D3}" type="presOf" srcId="{D54604B0-1D98-4995-903F-F7E10B603ED3}" destId="{FA6919BD-0081-4A8B-9827-68E1C934AC06}" srcOrd="0" destOrd="0" presId="urn:microsoft.com/office/officeart/2008/layout/LinedList"/>
    <dgm:cxn modelId="{DF7902D5-218C-4F63-B301-3C09ADD6192E}" type="presOf" srcId="{76F46E27-CA20-4433-A992-F41DBD2B535A}" destId="{C71750B3-4784-40B5-9F9D-8B3CA5030C9E}" srcOrd="0" destOrd="0" presId="urn:microsoft.com/office/officeart/2008/layout/LinedList"/>
    <dgm:cxn modelId="{AF88C8DF-DC8B-450A-972E-5A39AE66D9A5}" type="presOf" srcId="{BFF16EC4-D814-4DCB-9A2D-7844A64D136C}" destId="{B0E68F3F-DA71-4EE0-B55C-0F7D02DEDE4B}" srcOrd="0" destOrd="0" presId="urn:microsoft.com/office/officeart/2008/layout/LinedList"/>
    <dgm:cxn modelId="{A58B35E5-03DD-4775-832A-1B5442264C67}" srcId="{3ADAA5D6-A2D6-4933-B3ED-5E082F0F1E73}" destId="{FA1F2983-8F55-498C-AB6A-B4F5FF11E3B8}" srcOrd="0" destOrd="0" parTransId="{CEC1DEBF-F96A-4552-AA1E-F2A2BE015D8F}" sibTransId="{8293A89B-7345-42EF-8015-797812B8C6AF}"/>
    <dgm:cxn modelId="{828BB7F5-09FB-4226-A4E9-49FAC0852598}" type="presOf" srcId="{3ADAA5D6-A2D6-4933-B3ED-5E082F0F1E73}" destId="{E021A87D-F3FC-480C-8F66-BE6522B05F80}" srcOrd="0" destOrd="0" presId="urn:microsoft.com/office/officeart/2008/layout/LinedList"/>
    <dgm:cxn modelId="{74DF3ADF-B777-489B-BE78-9C6E1DEE6D15}" type="presParOf" srcId="{E021A87D-F3FC-480C-8F66-BE6522B05F80}" destId="{973FE92C-43B9-42FB-81A6-225340B9085D}" srcOrd="0" destOrd="0" presId="urn:microsoft.com/office/officeart/2008/layout/LinedList"/>
    <dgm:cxn modelId="{873951FE-B58F-41A9-A5C3-157CB3984FDE}" type="presParOf" srcId="{E021A87D-F3FC-480C-8F66-BE6522B05F80}" destId="{780A8D09-9982-4B4C-B60A-97B26DF8A567}" srcOrd="1" destOrd="0" presId="urn:microsoft.com/office/officeart/2008/layout/LinedList"/>
    <dgm:cxn modelId="{AB825443-5C7B-43C6-8C78-C73A3CD0A052}" type="presParOf" srcId="{780A8D09-9982-4B4C-B60A-97B26DF8A567}" destId="{E428E1CE-4C2D-4D63-8F41-27E232C5CC97}" srcOrd="0" destOrd="0" presId="urn:microsoft.com/office/officeart/2008/layout/LinedList"/>
    <dgm:cxn modelId="{D5860D25-5CAF-4DD2-B2A6-30FA09588E53}" type="presParOf" srcId="{780A8D09-9982-4B4C-B60A-97B26DF8A567}" destId="{3B7E4220-19CD-4A9A-8F28-D2E5656F2F77}" srcOrd="1" destOrd="0" presId="urn:microsoft.com/office/officeart/2008/layout/LinedList"/>
    <dgm:cxn modelId="{C82F7A9E-8349-4315-B9FA-B15631E8A8AB}" type="presParOf" srcId="{E021A87D-F3FC-480C-8F66-BE6522B05F80}" destId="{0A6204F3-5423-470B-80F9-D9ABD55162EB}" srcOrd="2" destOrd="0" presId="urn:microsoft.com/office/officeart/2008/layout/LinedList"/>
    <dgm:cxn modelId="{211F92AB-F7B7-457A-B710-4F9029483BD6}" type="presParOf" srcId="{E021A87D-F3FC-480C-8F66-BE6522B05F80}" destId="{FAEC173D-A805-4418-8197-4C076E6568DA}" srcOrd="3" destOrd="0" presId="urn:microsoft.com/office/officeart/2008/layout/LinedList"/>
    <dgm:cxn modelId="{804290F3-B810-4AE7-A21C-300B15AB83B0}" type="presParOf" srcId="{FAEC173D-A805-4418-8197-4C076E6568DA}" destId="{B0E68F3F-DA71-4EE0-B55C-0F7D02DEDE4B}" srcOrd="0" destOrd="0" presId="urn:microsoft.com/office/officeart/2008/layout/LinedList"/>
    <dgm:cxn modelId="{FD186F52-8F06-4CE6-AA2B-AC46F5059D06}" type="presParOf" srcId="{FAEC173D-A805-4418-8197-4C076E6568DA}" destId="{ED624612-8DCC-41C7-AF78-C94272083EF6}" srcOrd="1" destOrd="0" presId="urn:microsoft.com/office/officeart/2008/layout/LinedList"/>
    <dgm:cxn modelId="{A8AA7A71-8ACF-4B91-96D7-2AE042EAA2DA}" type="presParOf" srcId="{E021A87D-F3FC-480C-8F66-BE6522B05F80}" destId="{ECC20CB7-BF27-4B34-8062-4C2CC1455693}" srcOrd="4" destOrd="0" presId="urn:microsoft.com/office/officeart/2008/layout/LinedList"/>
    <dgm:cxn modelId="{C4994979-B1E7-47BF-8C0A-7F3E0D6C977B}" type="presParOf" srcId="{E021A87D-F3FC-480C-8F66-BE6522B05F80}" destId="{13C40546-08A7-4F06-B45C-D9A29386219E}" srcOrd="5" destOrd="0" presId="urn:microsoft.com/office/officeart/2008/layout/LinedList"/>
    <dgm:cxn modelId="{F97AB555-2CE6-4965-96F0-72DC55447BFC}" type="presParOf" srcId="{13C40546-08A7-4F06-B45C-D9A29386219E}" destId="{C71750B3-4784-40B5-9F9D-8B3CA5030C9E}" srcOrd="0" destOrd="0" presId="urn:microsoft.com/office/officeart/2008/layout/LinedList"/>
    <dgm:cxn modelId="{77804098-083C-4280-A80A-157018AF7522}" type="presParOf" srcId="{13C40546-08A7-4F06-B45C-D9A29386219E}" destId="{98949930-8E60-49FA-ADCB-5B258E15F60B}" srcOrd="1" destOrd="0" presId="urn:microsoft.com/office/officeart/2008/layout/LinedList"/>
    <dgm:cxn modelId="{FCEA3716-5813-45F6-AB01-B81EA01F89CF}" type="presParOf" srcId="{E021A87D-F3FC-480C-8F66-BE6522B05F80}" destId="{B1806EA9-B52C-4F9A-A2F1-07A70B105469}" srcOrd="6" destOrd="0" presId="urn:microsoft.com/office/officeart/2008/layout/LinedList"/>
    <dgm:cxn modelId="{F7569B19-66E1-47C7-8C02-74A29D8ACA0E}" type="presParOf" srcId="{E021A87D-F3FC-480C-8F66-BE6522B05F80}" destId="{D6DE0582-6D05-4A58-9C58-79332CDF4AC4}" srcOrd="7" destOrd="0" presId="urn:microsoft.com/office/officeart/2008/layout/LinedList"/>
    <dgm:cxn modelId="{41CB2C19-8D9D-48C3-9AAC-F5B15FC82244}" type="presParOf" srcId="{D6DE0582-6D05-4A58-9C58-79332CDF4AC4}" destId="{3D1FBC2C-C989-43F2-B38B-0FA92BFD067C}" srcOrd="0" destOrd="0" presId="urn:microsoft.com/office/officeart/2008/layout/LinedList"/>
    <dgm:cxn modelId="{E2561AE5-56BB-4C0E-BB49-5FE1588D63DF}" type="presParOf" srcId="{D6DE0582-6D05-4A58-9C58-79332CDF4AC4}" destId="{4568F868-0FE7-4F50-8D4D-94FD6E6A8EE6}" srcOrd="1" destOrd="0" presId="urn:microsoft.com/office/officeart/2008/layout/LinedList"/>
    <dgm:cxn modelId="{B20E0445-9300-4765-9DFC-C38B52702E39}" type="presParOf" srcId="{E021A87D-F3FC-480C-8F66-BE6522B05F80}" destId="{D6FC3A45-B8D6-4BE3-8BD9-4792B5E0705F}" srcOrd="8" destOrd="0" presId="urn:microsoft.com/office/officeart/2008/layout/LinedList"/>
    <dgm:cxn modelId="{D56B32F9-6201-4E8A-A5E8-89BEDC169C94}" type="presParOf" srcId="{E021A87D-F3FC-480C-8F66-BE6522B05F80}" destId="{66C1F504-D59F-4609-9FDD-943FA4E3E99D}" srcOrd="9" destOrd="0" presId="urn:microsoft.com/office/officeart/2008/layout/LinedList"/>
    <dgm:cxn modelId="{1627181D-86AF-4EA0-B061-404A9C569097}" type="presParOf" srcId="{66C1F504-D59F-4609-9FDD-943FA4E3E99D}" destId="{FA6919BD-0081-4A8B-9827-68E1C934AC06}" srcOrd="0" destOrd="0" presId="urn:microsoft.com/office/officeart/2008/layout/LinedList"/>
    <dgm:cxn modelId="{04C977CF-03AF-419E-ABFB-253B0AF2E35A}" type="presParOf" srcId="{66C1F504-D59F-4609-9FDD-943FA4E3E99D}" destId="{0AE6A15B-88E4-4CAA-85E2-531BC280CA3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DC2D2-F601-4391-90E4-18CC2F869786}">
      <dsp:nvSpPr>
        <dsp:cNvPr id="0" name=""/>
        <dsp:cNvSpPr/>
      </dsp:nvSpPr>
      <dsp:spPr>
        <a:xfrm>
          <a:off x="0" y="377"/>
          <a:ext cx="86446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60E7BA-4E0A-4B0B-8B86-0664F9ED6DC8}">
      <dsp:nvSpPr>
        <dsp:cNvPr id="0" name=""/>
        <dsp:cNvSpPr/>
      </dsp:nvSpPr>
      <dsp:spPr>
        <a:xfrm>
          <a:off x="0" y="377"/>
          <a:ext cx="8644613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/>
            <a:t>Growing student diversity and complexity  </a:t>
          </a:r>
          <a:endParaRPr lang="en-US" sz="2700" kern="1200"/>
        </a:p>
      </dsp:txBody>
      <dsp:txXfrm>
        <a:off x="0" y="377"/>
        <a:ext cx="8644613" cy="617796"/>
      </dsp:txXfrm>
    </dsp:sp>
    <dsp:sp modelId="{3B845277-438A-4AFE-A05F-444D605DA13D}">
      <dsp:nvSpPr>
        <dsp:cNvPr id="0" name=""/>
        <dsp:cNvSpPr/>
      </dsp:nvSpPr>
      <dsp:spPr>
        <a:xfrm>
          <a:off x="0" y="618173"/>
          <a:ext cx="86446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230C4C-439C-4960-A598-93A9522D612A}">
      <dsp:nvSpPr>
        <dsp:cNvPr id="0" name=""/>
        <dsp:cNvSpPr/>
      </dsp:nvSpPr>
      <dsp:spPr>
        <a:xfrm>
          <a:off x="0" y="618173"/>
          <a:ext cx="8644613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>
              <a:latin typeface="Arial" panose="020B0604020202020204"/>
              <a:ea typeface="+mn-ea"/>
              <a:cs typeface="+mn-cs"/>
            </a:rPr>
            <a:t>Regulatory and equity expectations  </a:t>
          </a:r>
          <a:endParaRPr lang="en-US" sz="2700" kern="1200">
            <a:latin typeface="Arial" panose="020B0604020202020204"/>
            <a:ea typeface="+mn-ea"/>
            <a:cs typeface="+mn-cs"/>
          </a:endParaRPr>
        </a:p>
      </dsp:txBody>
      <dsp:txXfrm>
        <a:off x="0" y="618173"/>
        <a:ext cx="8644613" cy="617796"/>
      </dsp:txXfrm>
    </dsp:sp>
    <dsp:sp modelId="{41313A02-E631-4D02-BA07-6DF16278720D}">
      <dsp:nvSpPr>
        <dsp:cNvPr id="0" name=""/>
        <dsp:cNvSpPr/>
      </dsp:nvSpPr>
      <dsp:spPr>
        <a:xfrm>
          <a:off x="0" y="1235969"/>
          <a:ext cx="86446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8F3311-8D4D-439C-8D44-43981539FBA5}">
      <dsp:nvSpPr>
        <dsp:cNvPr id="0" name=""/>
        <dsp:cNvSpPr/>
      </dsp:nvSpPr>
      <dsp:spPr>
        <a:xfrm>
          <a:off x="0" y="1235969"/>
          <a:ext cx="8644613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>
              <a:latin typeface="Arial" panose="020B0604020202020204"/>
              <a:ea typeface="+mn-ea"/>
              <a:cs typeface="+mn-cs"/>
            </a:rPr>
            <a:t>Limits of “individual adjustments only”  </a:t>
          </a:r>
          <a:endParaRPr lang="en-US" sz="2700" kern="1200">
            <a:latin typeface="Arial" panose="020B0604020202020204"/>
            <a:ea typeface="+mn-ea"/>
            <a:cs typeface="+mn-cs"/>
          </a:endParaRPr>
        </a:p>
      </dsp:txBody>
      <dsp:txXfrm>
        <a:off x="0" y="1235969"/>
        <a:ext cx="8644613" cy="617796"/>
      </dsp:txXfrm>
    </dsp:sp>
    <dsp:sp modelId="{92149129-D245-4935-8262-B20EBF7F5A84}">
      <dsp:nvSpPr>
        <dsp:cNvPr id="0" name=""/>
        <dsp:cNvSpPr/>
      </dsp:nvSpPr>
      <dsp:spPr>
        <a:xfrm>
          <a:off x="0" y="1853765"/>
          <a:ext cx="86446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6BA927-3D4F-4DFC-8662-4531F505346F}">
      <dsp:nvSpPr>
        <dsp:cNvPr id="0" name=""/>
        <dsp:cNvSpPr/>
      </dsp:nvSpPr>
      <dsp:spPr>
        <a:xfrm>
          <a:off x="0" y="1853765"/>
          <a:ext cx="8644613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>
              <a:latin typeface="Arial" panose="020B0604020202020204"/>
              <a:ea typeface="+mn-ea"/>
              <a:cs typeface="+mn-cs"/>
            </a:rPr>
            <a:t>UDL Guidelines 3.0 as shared framework  </a:t>
          </a:r>
          <a:endParaRPr lang="en-US" sz="2700" kern="1200">
            <a:latin typeface="Arial" panose="020B0604020202020204"/>
            <a:ea typeface="+mn-ea"/>
            <a:cs typeface="+mn-cs"/>
          </a:endParaRPr>
        </a:p>
      </dsp:txBody>
      <dsp:txXfrm>
        <a:off x="0" y="1853765"/>
        <a:ext cx="8644613" cy="617796"/>
      </dsp:txXfrm>
    </dsp:sp>
    <dsp:sp modelId="{E87A6DBD-4A8F-4693-AB6E-83EE123272B2}">
      <dsp:nvSpPr>
        <dsp:cNvPr id="0" name=""/>
        <dsp:cNvSpPr/>
      </dsp:nvSpPr>
      <dsp:spPr>
        <a:xfrm>
          <a:off x="0" y="2471561"/>
          <a:ext cx="864461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CD71E5-564A-4A60-8C28-39011F266388}">
      <dsp:nvSpPr>
        <dsp:cNvPr id="0" name=""/>
        <dsp:cNvSpPr/>
      </dsp:nvSpPr>
      <dsp:spPr>
        <a:xfrm>
          <a:off x="0" y="2471561"/>
          <a:ext cx="8644613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700" kern="1200">
              <a:latin typeface="Arial" panose="020B0604020202020204"/>
              <a:ea typeface="+mn-ea"/>
              <a:cs typeface="+mn-cs"/>
            </a:rPr>
            <a:t>Aim: equitable participation from day one  </a:t>
          </a:r>
          <a:endParaRPr lang="en-US" sz="2700" kern="1200">
            <a:latin typeface="Arial" panose="020B0604020202020204"/>
            <a:ea typeface="+mn-ea"/>
            <a:cs typeface="+mn-cs"/>
          </a:endParaRPr>
        </a:p>
      </dsp:txBody>
      <dsp:txXfrm>
        <a:off x="0" y="2471561"/>
        <a:ext cx="8644613" cy="617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057C4-27F7-4576-8930-88DF3F01F6FE}">
      <dsp:nvSpPr>
        <dsp:cNvPr id="0" name=""/>
        <dsp:cNvSpPr/>
      </dsp:nvSpPr>
      <dsp:spPr>
        <a:xfrm>
          <a:off x="903951" y="474997"/>
          <a:ext cx="1098757" cy="10987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D97DDF-4694-42C8-BC27-750985D6261E}">
      <dsp:nvSpPr>
        <dsp:cNvPr id="0" name=""/>
        <dsp:cNvSpPr/>
      </dsp:nvSpPr>
      <dsp:spPr>
        <a:xfrm>
          <a:off x="232488" y="1894737"/>
          <a:ext cx="244168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Organisational values  </a:t>
          </a:r>
          <a:endParaRPr lang="en-US" sz="2400" kern="1200"/>
        </a:p>
      </dsp:txBody>
      <dsp:txXfrm>
        <a:off x="232488" y="1894737"/>
        <a:ext cx="2441682" cy="720000"/>
      </dsp:txXfrm>
    </dsp:sp>
    <dsp:sp modelId="{DB5F6EF8-C4DF-41EC-A793-80151EE2F2D0}">
      <dsp:nvSpPr>
        <dsp:cNvPr id="0" name=""/>
        <dsp:cNvSpPr/>
      </dsp:nvSpPr>
      <dsp:spPr>
        <a:xfrm>
          <a:off x="3772927" y="474997"/>
          <a:ext cx="1098757" cy="10987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D082C-937D-4ABE-85F1-6AAE3CD08290}">
      <dsp:nvSpPr>
        <dsp:cNvPr id="0" name=""/>
        <dsp:cNvSpPr/>
      </dsp:nvSpPr>
      <dsp:spPr>
        <a:xfrm>
          <a:off x="3101465" y="1894737"/>
          <a:ext cx="244168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Data and insights  </a:t>
          </a:r>
          <a:endParaRPr lang="en-US" sz="2400" kern="1200"/>
        </a:p>
      </dsp:txBody>
      <dsp:txXfrm>
        <a:off x="3101465" y="1894737"/>
        <a:ext cx="2441682" cy="720000"/>
      </dsp:txXfrm>
    </dsp:sp>
    <dsp:sp modelId="{26FE3B4D-46A3-4E26-865E-DF0EA33A805F}">
      <dsp:nvSpPr>
        <dsp:cNvPr id="0" name=""/>
        <dsp:cNvSpPr/>
      </dsp:nvSpPr>
      <dsp:spPr>
        <a:xfrm>
          <a:off x="6641904" y="474997"/>
          <a:ext cx="1098757" cy="10987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56E23A-A0CC-46A2-BDCB-75403E21D4D4}">
      <dsp:nvSpPr>
        <dsp:cNvPr id="0" name=""/>
        <dsp:cNvSpPr/>
      </dsp:nvSpPr>
      <dsp:spPr>
        <a:xfrm>
          <a:off x="5970442" y="1894737"/>
          <a:ext cx="244168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UDL Guidelines 3.0  </a:t>
          </a:r>
          <a:endParaRPr lang="en-US" sz="2400" kern="1200"/>
        </a:p>
      </dsp:txBody>
      <dsp:txXfrm>
        <a:off x="5970442" y="1894737"/>
        <a:ext cx="2441682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1A8A6E-CBEA-4AE4-A07D-647027FA0F55}">
      <dsp:nvSpPr>
        <dsp:cNvPr id="0" name=""/>
        <dsp:cNvSpPr/>
      </dsp:nvSpPr>
      <dsp:spPr>
        <a:xfrm>
          <a:off x="744806" y="446281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3FBF38-CBBE-4D47-B83E-5F0ABC8EBE8F}">
      <dsp:nvSpPr>
        <dsp:cNvPr id="0" name=""/>
        <dsp:cNvSpPr/>
      </dsp:nvSpPr>
      <dsp:spPr>
        <a:xfrm>
          <a:off x="249806" y="1585953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Leadership and strategic planning  </a:t>
          </a:r>
          <a:endParaRPr lang="en-US" sz="2400" kern="1200"/>
        </a:p>
      </dsp:txBody>
      <dsp:txXfrm>
        <a:off x="249806" y="1585953"/>
        <a:ext cx="1800000" cy="1057500"/>
      </dsp:txXfrm>
    </dsp:sp>
    <dsp:sp modelId="{8E86204C-21D9-4A6B-8FEA-549E271BB890}">
      <dsp:nvSpPr>
        <dsp:cNvPr id="0" name=""/>
        <dsp:cNvSpPr/>
      </dsp:nvSpPr>
      <dsp:spPr>
        <a:xfrm>
          <a:off x="2859806" y="446281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6906F-2623-449C-9606-BDC1F3D930D1}">
      <dsp:nvSpPr>
        <dsp:cNvPr id="0" name=""/>
        <dsp:cNvSpPr/>
      </dsp:nvSpPr>
      <dsp:spPr>
        <a:xfrm>
          <a:off x="2364806" y="1585953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>
              <a:latin typeface="Arial" panose="020B0604020202020204"/>
              <a:ea typeface="+mn-ea"/>
              <a:cs typeface="+mn-cs"/>
            </a:rPr>
            <a:t>Culture and capability  </a:t>
          </a:r>
          <a:endParaRPr lang="en-US" sz="2200" kern="1200">
            <a:latin typeface="Arial" panose="020B0604020202020204"/>
            <a:ea typeface="+mn-ea"/>
            <a:cs typeface="+mn-cs"/>
          </a:endParaRPr>
        </a:p>
      </dsp:txBody>
      <dsp:txXfrm>
        <a:off x="2364806" y="1585953"/>
        <a:ext cx="1800000" cy="1057500"/>
      </dsp:txXfrm>
    </dsp:sp>
    <dsp:sp modelId="{F6644C61-ABDD-4E34-8FF8-22C801634188}">
      <dsp:nvSpPr>
        <dsp:cNvPr id="0" name=""/>
        <dsp:cNvSpPr/>
      </dsp:nvSpPr>
      <dsp:spPr>
        <a:xfrm>
          <a:off x="4974806" y="446281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00540-8415-4967-9AEE-E3DAB871EDED}">
      <dsp:nvSpPr>
        <dsp:cNvPr id="0" name=""/>
        <dsp:cNvSpPr/>
      </dsp:nvSpPr>
      <dsp:spPr>
        <a:xfrm>
          <a:off x="4479806" y="1585953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>
              <a:latin typeface="Arial" panose="020B0604020202020204"/>
              <a:ea typeface="+mn-ea"/>
              <a:cs typeface="+mn-cs"/>
            </a:rPr>
            <a:t>Education and research practice  </a:t>
          </a:r>
          <a:endParaRPr lang="en-US" sz="2200" kern="1200">
            <a:latin typeface="Arial" panose="020B0604020202020204"/>
            <a:ea typeface="+mn-ea"/>
            <a:cs typeface="+mn-cs"/>
          </a:endParaRPr>
        </a:p>
      </dsp:txBody>
      <dsp:txXfrm>
        <a:off x="4479806" y="1585953"/>
        <a:ext cx="1800000" cy="1057500"/>
      </dsp:txXfrm>
    </dsp:sp>
    <dsp:sp modelId="{ADA52BD1-CC63-4AA5-9FA7-820757A19543}">
      <dsp:nvSpPr>
        <dsp:cNvPr id="0" name=""/>
        <dsp:cNvSpPr/>
      </dsp:nvSpPr>
      <dsp:spPr>
        <a:xfrm>
          <a:off x="7089806" y="446281"/>
          <a:ext cx="810000" cy="81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C7357-253B-4103-9023-48B5B15D00FE}">
      <dsp:nvSpPr>
        <dsp:cNvPr id="0" name=""/>
        <dsp:cNvSpPr/>
      </dsp:nvSpPr>
      <dsp:spPr>
        <a:xfrm>
          <a:off x="6594806" y="1585953"/>
          <a:ext cx="1800000" cy="105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kern="1200">
              <a:latin typeface="Arial" panose="020B0604020202020204"/>
              <a:ea typeface="+mn-ea"/>
              <a:cs typeface="+mn-cs"/>
            </a:rPr>
            <a:t>Infrastructure, services and operations  </a:t>
          </a:r>
          <a:endParaRPr lang="en-US" sz="2200" kern="1200">
            <a:latin typeface="Arial" panose="020B0604020202020204"/>
            <a:ea typeface="+mn-ea"/>
            <a:cs typeface="+mn-cs"/>
          </a:endParaRPr>
        </a:p>
      </dsp:txBody>
      <dsp:txXfrm>
        <a:off x="6594806" y="1585953"/>
        <a:ext cx="1800000" cy="1057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9E37CD-A262-4451-9891-A980838F4B1F}">
      <dsp:nvSpPr>
        <dsp:cNvPr id="0" name=""/>
        <dsp:cNvSpPr/>
      </dsp:nvSpPr>
      <dsp:spPr>
        <a:xfrm>
          <a:off x="0" y="0"/>
          <a:ext cx="864461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BCB52-9AAD-445A-8DB8-DBFEC685A555}">
      <dsp:nvSpPr>
        <dsp:cNvPr id="0" name=""/>
        <dsp:cNvSpPr/>
      </dsp:nvSpPr>
      <dsp:spPr>
        <a:xfrm>
          <a:off x="0" y="0"/>
          <a:ext cx="8644613" cy="772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100" kern="1200"/>
            <a:t>Cross‑functional networks and student partners  </a:t>
          </a:r>
          <a:endParaRPr lang="en-US" sz="3100" kern="1200"/>
        </a:p>
      </dsp:txBody>
      <dsp:txXfrm>
        <a:off x="0" y="0"/>
        <a:ext cx="8644613" cy="772433"/>
      </dsp:txXfrm>
    </dsp:sp>
    <dsp:sp modelId="{D8BDE9E0-B59B-409E-A3CA-EDE24350B7F3}">
      <dsp:nvSpPr>
        <dsp:cNvPr id="0" name=""/>
        <dsp:cNvSpPr/>
      </dsp:nvSpPr>
      <dsp:spPr>
        <a:xfrm>
          <a:off x="0" y="772433"/>
          <a:ext cx="864461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694A45-D36D-460A-A4B6-9BC498D32B70}">
      <dsp:nvSpPr>
        <dsp:cNvPr id="0" name=""/>
        <dsp:cNvSpPr/>
      </dsp:nvSpPr>
      <dsp:spPr>
        <a:xfrm>
          <a:off x="0" y="772433"/>
          <a:ext cx="8644613" cy="772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100" kern="1200">
              <a:latin typeface="Arial" panose="020B0604020202020204"/>
              <a:ea typeface="+mn-ea"/>
              <a:cs typeface="+mn-cs"/>
            </a:rPr>
            <a:t>Governance and assurance alignment  </a:t>
          </a:r>
          <a:endParaRPr lang="en-US" sz="3100" kern="1200">
            <a:latin typeface="Arial" panose="020B0604020202020204"/>
            <a:ea typeface="+mn-ea"/>
            <a:cs typeface="+mn-cs"/>
          </a:endParaRPr>
        </a:p>
      </dsp:txBody>
      <dsp:txXfrm>
        <a:off x="0" y="772433"/>
        <a:ext cx="8644613" cy="772433"/>
      </dsp:txXfrm>
    </dsp:sp>
    <dsp:sp modelId="{466EBE89-E9F0-456C-9706-0E92B4C7EC5A}">
      <dsp:nvSpPr>
        <dsp:cNvPr id="0" name=""/>
        <dsp:cNvSpPr/>
      </dsp:nvSpPr>
      <dsp:spPr>
        <a:xfrm>
          <a:off x="0" y="1544867"/>
          <a:ext cx="864461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5BEB0-0307-4441-83D5-ACA606E1C233}">
      <dsp:nvSpPr>
        <dsp:cNvPr id="0" name=""/>
        <dsp:cNvSpPr/>
      </dsp:nvSpPr>
      <dsp:spPr>
        <a:xfrm>
          <a:off x="0" y="1544867"/>
          <a:ext cx="8644613" cy="772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100" kern="1200">
              <a:latin typeface="Arial" panose="020B0604020202020204"/>
              <a:ea typeface="+mn-ea"/>
              <a:cs typeface="+mn-cs"/>
            </a:rPr>
            <a:t>Professional development and resources  </a:t>
          </a:r>
          <a:endParaRPr lang="en-US" sz="3100" kern="1200">
            <a:latin typeface="Arial" panose="020B0604020202020204"/>
            <a:ea typeface="+mn-ea"/>
            <a:cs typeface="+mn-cs"/>
          </a:endParaRPr>
        </a:p>
      </dsp:txBody>
      <dsp:txXfrm>
        <a:off x="0" y="1544867"/>
        <a:ext cx="8644613" cy="772433"/>
      </dsp:txXfrm>
    </dsp:sp>
    <dsp:sp modelId="{B0DF6AC0-C5E9-461F-8614-D766D3BED3A4}">
      <dsp:nvSpPr>
        <dsp:cNvPr id="0" name=""/>
        <dsp:cNvSpPr/>
      </dsp:nvSpPr>
      <dsp:spPr>
        <a:xfrm>
          <a:off x="0" y="2317301"/>
          <a:ext cx="864461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1689F-601C-4924-9B56-30A2A8A3A4D7}">
      <dsp:nvSpPr>
        <dsp:cNvPr id="0" name=""/>
        <dsp:cNvSpPr/>
      </dsp:nvSpPr>
      <dsp:spPr>
        <a:xfrm>
          <a:off x="0" y="2317301"/>
          <a:ext cx="8644613" cy="772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100" kern="1200">
              <a:latin typeface="Arial" panose="020B0604020202020204"/>
              <a:ea typeface="+mn-ea"/>
              <a:cs typeface="+mn-cs"/>
            </a:rPr>
            <a:t>Exemplar courses and early wins  </a:t>
          </a:r>
          <a:endParaRPr lang="en-US" sz="3100" kern="1200">
            <a:latin typeface="Arial" panose="020B0604020202020204"/>
            <a:ea typeface="+mn-ea"/>
            <a:cs typeface="+mn-cs"/>
          </a:endParaRPr>
        </a:p>
      </dsp:txBody>
      <dsp:txXfrm>
        <a:off x="0" y="2317301"/>
        <a:ext cx="8644613" cy="7724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FE92C-43B9-42FB-81A6-225340B9085D}">
      <dsp:nvSpPr>
        <dsp:cNvPr id="0" name=""/>
        <dsp:cNvSpPr/>
      </dsp:nvSpPr>
      <dsp:spPr>
        <a:xfrm>
          <a:off x="0" y="377"/>
          <a:ext cx="86446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28E1CE-4C2D-4D63-8F41-27E232C5CC97}">
      <dsp:nvSpPr>
        <dsp:cNvPr id="0" name=""/>
        <dsp:cNvSpPr/>
      </dsp:nvSpPr>
      <dsp:spPr>
        <a:xfrm>
          <a:off x="0" y="377"/>
          <a:ext cx="8644614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Scaling UDL across disciplines  </a:t>
          </a:r>
          <a:endParaRPr lang="en-US" sz="2400" kern="1200"/>
        </a:p>
      </dsp:txBody>
      <dsp:txXfrm>
        <a:off x="0" y="377"/>
        <a:ext cx="8644614" cy="617796"/>
      </dsp:txXfrm>
    </dsp:sp>
    <dsp:sp modelId="{0A6204F3-5423-470B-80F9-D9ABD55162EB}">
      <dsp:nvSpPr>
        <dsp:cNvPr id="0" name=""/>
        <dsp:cNvSpPr/>
      </dsp:nvSpPr>
      <dsp:spPr>
        <a:xfrm>
          <a:off x="0" y="618173"/>
          <a:ext cx="86446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68F3F-DA71-4EE0-B55C-0F7D02DEDE4B}">
      <dsp:nvSpPr>
        <dsp:cNvPr id="0" name=""/>
        <dsp:cNvSpPr/>
      </dsp:nvSpPr>
      <dsp:spPr>
        <a:xfrm>
          <a:off x="0" y="618173"/>
          <a:ext cx="8644614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Time, workload and capability  </a:t>
          </a:r>
          <a:endParaRPr lang="en-US" sz="2400" kern="1200"/>
        </a:p>
      </dsp:txBody>
      <dsp:txXfrm>
        <a:off x="0" y="618173"/>
        <a:ext cx="8644614" cy="617796"/>
      </dsp:txXfrm>
    </dsp:sp>
    <dsp:sp modelId="{ECC20CB7-BF27-4B34-8062-4C2CC1455693}">
      <dsp:nvSpPr>
        <dsp:cNvPr id="0" name=""/>
        <dsp:cNvSpPr/>
      </dsp:nvSpPr>
      <dsp:spPr>
        <a:xfrm>
          <a:off x="0" y="1235969"/>
          <a:ext cx="86446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750B3-4784-40B5-9F9D-8B3CA5030C9E}">
      <dsp:nvSpPr>
        <dsp:cNvPr id="0" name=""/>
        <dsp:cNvSpPr/>
      </dsp:nvSpPr>
      <dsp:spPr>
        <a:xfrm>
          <a:off x="0" y="1235969"/>
          <a:ext cx="8644614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Legacy technology and spaces  </a:t>
          </a:r>
          <a:endParaRPr lang="en-US" sz="2400" kern="1200"/>
        </a:p>
      </dsp:txBody>
      <dsp:txXfrm>
        <a:off x="0" y="1235969"/>
        <a:ext cx="8644614" cy="617796"/>
      </dsp:txXfrm>
    </dsp:sp>
    <dsp:sp modelId="{B1806EA9-B52C-4F9A-A2F1-07A70B105469}">
      <dsp:nvSpPr>
        <dsp:cNvPr id="0" name=""/>
        <dsp:cNvSpPr/>
      </dsp:nvSpPr>
      <dsp:spPr>
        <a:xfrm>
          <a:off x="0" y="1853765"/>
          <a:ext cx="86446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FBC2C-C989-43F2-B38B-0FA92BFD067C}">
      <dsp:nvSpPr>
        <dsp:cNvPr id="0" name=""/>
        <dsp:cNvSpPr/>
      </dsp:nvSpPr>
      <dsp:spPr>
        <a:xfrm>
          <a:off x="0" y="1853765"/>
          <a:ext cx="8644614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Change fatigue and competing agendas  </a:t>
          </a:r>
          <a:endParaRPr lang="en-US" sz="2400" kern="1200"/>
        </a:p>
      </dsp:txBody>
      <dsp:txXfrm>
        <a:off x="0" y="1853765"/>
        <a:ext cx="8644614" cy="617796"/>
      </dsp:txXfrm>
    </dsp:sp>
    <dsp:sp modelId="{D6FC3A45-B8D6-4BE3-8BD9-4792B5E0705F}">
      <dsp:nvSpPr>
        <dsp:cNvPr id="0" name=""/>
        <dsp:cNvSpPr/>
      </dsp:nvSpPr>
      <dsp:spPr>
        <a:xfrm>
          <a:off x="0" y="2471561"/>
          <a:ext cx="864461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6919BD-0081-4A8B-9827-68E1C934AC06}">
      <dsp:nvSpPr>
        <dsp:cNvPr id="0" name=""/>
        <dsp:cNvSpPr/>
      </dsp:nvSpPr>
      <dsp:spPr>
        <a:xfrm>
          <a:off x="0" y="2471561"/>
          <a:ext cx="8644614" cy="617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/>
            <a:t>Next steps: deepening and sustaining UDL</a:t>
          </a:r>
          <a:endParaRPr lang="en-US" sz="2400" kern="1200"/>
        </a:p>
      </dsp:txBody>
      <dsp:txXfrm>
        <a:off x="0" y="2471561"/>
        <a:ext cx="8644614" cy="617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9C4A591-A458-4822-BC04-83B10B194356}" type="datetimeFigureOut">
              <a:rPr lang="en" smtClean="0"/>
              <a:pPr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0A03F2E6-9F51-4289-953D-B2EF8579062F}" type="slidenum">
              <a:rPr lang="en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9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07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90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66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86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88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98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60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GB" noProof="0"/>
              <a:t>Click to edit Project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430423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Subhead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35544-392A-4E4D-A137-14755080D317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A427ED0-C848-5943-E6E3-F3ACFAEFDE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0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2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696229-ED0C-CF40-A716-1482E7A51AF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066438" cy="1413857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Project title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066438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Subhead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94BFB8-5006-854E-A03B-65D75E3FA688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85162-60F6-B4E5-9FB5-792BBD29D4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3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4870938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4399443" cy="1310171"/>
          </a:xfrm>
        </p:spPr>
        <p:txBody>
          <a:bodyPr anchor="t" anchorCtr="0"/>
          <a:lstStyle>
            <a:lvl1pPr marL="0" indent="0" algn="l">
              <a:buNone/>
              <a:defRPr sz="21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Subhead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91D0F7C-79A1-4847-8A60-AC7E92D3F8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/>
              <a:t>Project title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C4CC1-402A-1C44-ABC7-0CA4A95DA3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076" y="214082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D42EB612-735B-1B46-A9E2-EC6C65F3D6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70939" y="0"/>
            <a:ext cx="4273061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1F0B9D-BDB2-AE4F-8EAD-C0C1263F14C3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14E4EFC-5141-92CE-A170-AB13DEB38C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9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4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565D2C7C-F7B8-3D4E-8FAC-30CE49EDB4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076" y="214082"/>
            <a:ext cx="4352924" cy="417504"/>
          </a:xfrm>
          <a:solidFill>
            <a:schemeClr val="accent2"/>
          </a:solidFill>
        </p:spPr>
        <p:txBody>
          <a:bodyPr wrap="square" anchor="t" anchorCtr="0"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B550C-590C-F644-9EFE-122CA7D731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/>
              <a:t>Project title style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AE239-409C-BB4F-846F-0F3531A514AB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AA3EA-F37A-52B2-F7B4-E9BD273AF0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9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8BC03576-29ED-967C-98C2-601051D6E0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543" t="25199" r="-10266" b="2777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B33129-852D-9AD8-E662-A4C79CA184CB}"/>
              </a:ext>
            </a:extLst>
          </p:cNvPr>
          <p:cNvSpPr txBox="1"/>
          <p:nvPr userDrawn="1"/>
        </p:nvSpPr>
        <p:spPr>
          <a:xfrm>
            <a:off x="6330300" y="1440671"/>
            <a:ext cx="2627963" cy="2262158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100" b="1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Acknowledgement of Country</a:t>
            </a:r>
            <a:endParaRPr lang="en-US" sz="1100" b="0" kern="120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University acknowledges the people of the Woi wurrung and Boon wurrung language groups of the eastern Kulin Nation on whose unceded lands we conduct the business of the University. 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University respectfully acknowledges their Ancestors and Elders, past and present.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also acknowledges the Traditional Custodians and their Ancestors of the lands and waters across Australia where we conduct our business.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1B5C93-9CF0-C3D3-00E3-991602EC3F4C}"/>
              </a:ext>
            </a:extLst>
          </p:cNvPr>
          <p:cNvSpPr txBox="1"/>
          <p:nvPr userDrawn="1"/>
        </p:nvSpPr>
        <p:spPr>
          <a:xfrm>
            <a:off x="6330300" y="4497073"/>
            <a:ext cx="2468260" cy="561692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AU" sz="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Artwork ‘Sentient’ by Hollie Johnson</a:t>
            </a:r>
            <a:br>
              <a:rPr lang="en-AU" sz="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AU" sz="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Hollie is a Gunaikurnai and Monero Ngarigo woman from Gippsland who graduated from RMIT with a BA in Photography in 2016.</a:t>
            </a:r>
          </a:p>
        </p:txBody>
      </p:sp>
    </p:spTree>
    <p:extLst>
      <p:ext uri="{BB962C8B-B14F-4D97-AF65-F5344CB8AC3E}">
        <p14:creationId xmlns:p14="http://schemas.microsoft.com/office/powerpoint/2010/main" val="397150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additional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B3504D-D80A-6C43-8AEA-0D9553EF5920}"/>
              </a:ext>
            </a:extLst>
          </p:cNvPr>
          <p:cNvSpPr txBox="1"/>
          <p:nvPr userDrawn="1"/>
        </p:nvSpPr>
        <p:spPr>
          <a:xfrm>
            <a:off x="334864" y="1052437"/>
            <a:ext cx="4035607" cy="354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RMIT is committed to redefining its relationship in working with and supporting Aboriginal and Torres Strait Islander </a:t>
            </a:r>
            <a:r>
              <a:rPr lang="en-AU" sz="1425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self-determination</a:t>
            </a:r>
            <a:r>
              <a:rPr lang="en-AU" sz="1425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University’s goal is to achieve lasting transformation by maturing its values, culture, policy and structures in a way that </a:t>
            </a:r>
            <a:r>
              <a:rPr lang="en-AU" sz="1425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embeds reconciliation</a:t>
            </a:r>
            <a:r>
              <a:rPr lang="en-AU" sz="1425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everything we do.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line with the principles of </a:t>
            </a:r>
            <a:r>
              <a:rPr lang="en-AU" sz="1425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Bundjil</a:t>
            </a:r>
            <a:r>
              <a:rPr lang="en-AU" sz="1425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we are changing our ways of 'knowing, working and being' to support sustainable reconciliation and activate a relationship between Indigenous and non-Indigenous staff, students and community. 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endParaRPr lang="en-AU" sz="1500" b="0" i="0"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E1C7BAE-965C-7E42-9A5B-2631428F4E21}"/>
              </a:ext>
            </a:extLst>
          </p:cNvPr>
          <p:cNvSpPr txBox="1">
            <a:spLocks/>
          </p:cNvSpPr>
          <p:nvPr userDrawn="1"/>
        </p:nvSpPr>
        <p:spPr>
          <a:xfrm>
            <a:off x="418719" y="501403"/>
            <a:ext cx="4029957" cy="339324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E61E2A"/>
                </a:solidFill>
                <a:latin typeface="Museo 700" panose="02000000000000000000" pitchFamily="2" charset="77"/>
                <a:ea typeface="+mj-ea"/>
                <a:cs typeface="+mj-cs"/>
              </a:defRPr>
            </a:lvl1pPr>
          </a:lstStyle>
          <a:p>
            <a: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AU" sz="2025" b="0" i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Our commitment to Reconciliation</a:t>
            </a:r>
            <a:endParaRPr lang="en-AU" sz="2025" b="0" i="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447A8-B89A-974C-85E4-994501031D27}"/>
              </a:ext>
            </a:extLst>
          </p:cNvPr>
          <p:cNvSpPr txBox="1"/>
          <p:nvPr userDrawn="1"/>
        </p:nvSpPr>
        <p:spPr>
          <a:xfrm>
            <a:off x="4773530" y="3738495"/>
            <a:ext cx="3951957" cy="34624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825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2018, the Wurrunggi Biik – Law of the Land public artwork was installed in the New Academic Street to signify a long-lasting spiritual connection to Country.</a:t>
            </a:r>
          </a:p>
        </p:txBody>
      </p:sp>
      <p:pic>
        <p:nvPicPr>
          <p:cNvPr id="10" name="Picture 9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F28E96F6-22DC-0A48-8504-3C6BB7D7E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3530" y="1131234"/>
            <a:ext cx="3775384" cy="2514336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ECF470D5-8009-69F1-7602-9CA2CFD016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633" t="30239" r="18535" b="64073"/>
          <a:stretch/>
        </p:blipFill>
        <p:spPr>
          <a:xfrm>
            <a:off x="-1" y="4495800"/>
            <a:ext cx="9144001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0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enous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332" y="187525"/>
            <a:ext cx="6868272" cy="994172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4333" y="1183251"/>
            <a:ext cx="6868271" cy="338517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670D66-EE3D-E549-83E8-351DAC6D7E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4039" t="23384" r="53860" b="20850"/>
          <a:stretch/>
        </p:blipFill>
        <p:spPr>
          <a:xfrm>
            <a:off x="0" y="0"/>
            <a:ext cx="1398280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9826827-0070-444A-B806-3942CBC732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1AC9A1A-9F25-FC42-989B-96EA919D0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29" y="1191718"/>
            <a:ext cx="8681978" cy="338861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6448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/>
              <a:t>Heading here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b="1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87F3F3-3E70-BE46-8E48-0F67DBAD9B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6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/>
              <a:t>Heading here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1BACC56-8574-434D-BF1B-7A7AF81B14A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BAFD139-1039-4E45-9B01-6D19991FB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b="1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8829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/>
              <a:t>Heading here</a:t>
            </a:r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E11BC6D-9111-9A43-BDD3-A8D93FAFAA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81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/>
              <a:t>Heading here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B012C-14A6-A246-9A24-F124CB1A9F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0886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295E6EF-78C3-184E-8D3A-0A68BCEB7F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0988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/>
              <a:t>Click image icon to add picture</a:t>
            </a:r>
            <a:endParaRPr lang="en-US" noProof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E673F1-9DCD-BD4B-9DA0-BD1EBDC6D3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0988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10E6100E-909D-ED45-A000-A54CC6F4E21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75240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/>
              <a:t>Click image icon to add picture</a:t>
            </a:r>
            <a:endParaRPr lang="en-US" noProof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B3D8BF2-79EB-D84A-8A2E-D9009D4436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5240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90EFFE35-D877-BA49-BBE4-5F5DFA8DFCB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69492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/>
              <a:t>Click image icon to add picture</a:t>
            </a:r>
            <a:endParaRPr lang="en-US" noProof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A6FAC8FD-639B-DE43-8442-8D0B3FBDAB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9492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872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F5852E90-9D40-2144-B8BF-8B9A266869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65740" y="1331226"/>
            <a:ext cx="8644613" cy="30897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610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Table Placeholder 5">
            <a:extLst>
              <a:ext uri="{FF2B5EF4-FFF2-40B4-BE49-F238E27FC236}">
                <a16:creationId xmlns:a16="http://schemas.microsoft.com/office/drawing/2014/main" id="{DEFAF64F-58A7-6241-B8C3-623736293F2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265739" y="1331226"/>
            <a:ext cx="8644614" cy="308973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70B680-A2D2-E94C-B28C-A6E54778C0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>
            <a:lvl1pPr>
              <a:defRPr sz="7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736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299901"/>
            <a:ext cx="5950354" cy="4280435"/>
          </a:xfrm>
        </p:spPr>
        <p:txBody>
          <a:bodyPr lIns="0"/>
          <a:lstStyle>
            <a:lvl1pPr>
              <a:spcAft>
                <a:spcPts val="1200"/>
              </a:spcAft>
              <a:defRPr sz="21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5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Section divider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64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01ACE1-B495-DC44-BF21-745EC325F5E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34FEC52-F95C-D149-9811-8FC8F0BE63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Section divider text</a:t>
            </a:r>
          </a:p>
        </p:txBody>
      </p:sp>
    </p:spTree>
    <p:extLst>
      <p:ext uri="{BB962C8B-B14F-4D97-AF65-F5344CB8AC3E}">
        <p14:creationId xmlns:p14="http://schemas.microsoft.com/office/powerpoint/2010/main" val="2275074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C15CCA-163A-5A4D-A3D8-60201F5ED3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2247B6-696E-A4CC-92B5-23186D7BA164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7535078-5656-A8F1-8EC8-4EC17DB6EF3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1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798" y="187525"/>
            <a:ext cx="8773225" cy="9941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799" y="1191718"/>
            <a:ext cx="8773224" cy="3189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222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2" r:id="rId2"/>
    <p:sldLayoutId id="2147483881" r:id="rId3"/>
    <p:sldLayoutId id="2147483880" r:id="rId4"/>
    <p:sldLayoutId id="2147483863" r:id="rId5"/>
    <p:sldLayoutId id="2147483882" r:id="rId6"/>
    <p:sldLayoutId id="2147483883" r:id="rId7"/>
    <p:sldLayoutId id="2147483879" r:id="rId8"/>
    <p:sldLayoutId id="2147483868" r:id="rId9"/>
    <p:sldLayoutId id="2147483870" r:id="rId10"/>
    <p:sldLayoutId id="2147483869" r:id="rId11"/>
    <p:sldLayoutId id="2147483871" r:id="rId12"/>
    <p:sldLayoutId id="2147483886" r:id="rId13"/>
    <p:sldLayoutId id="2147483887" r:id="rId14"/>
    <p:sldLayoutId id="2147483888" r:id="rId15"/>
    <p:sldLayoutId id="2147483874" r:id="rId16"/>
    <p:sldLayoutId id="2147483889" r:id="rId17"/>
    <p:sldLayoutId id="2147483875" r:id="rId18"/>
    <p:sldLayoutId id="2147483890" r:id="rId19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b="1" kern="1200" baseline="0">
          <a:solidFill>
            <a:srgbClr val="000054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77796" indent="-177796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5591" indent="-177796" algn="l" defTabSz="685783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355591" indent="-177796" algn="l" defTabSz="685783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355591" indent="-17779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01C4-6B45-FA3F-E2F4-071EAD48D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557" y="230189"/>
            <a:ext cx="8430423" cy="831695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4800" dirty="0"/>
              <a:t>Inclusive by Design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307BC-B323-BCAA-78BC-687C36960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351" y="1347615"/>
            <a:ext cx="8430423" cy="2448270"/>
          </a:xfrm>
        </p:spPr>
        <p:txBody>
          <a:bodyPr/>
          <a:lstStyle/>
          <a:p>
            <a:pPr>
              <a:spcAft>
                <a:spcPts val="6600"/>
              </a:spcAft>
            </a:pPr>
            <a:r>
              <a:rPr lang="en-US" sz="3200" dirty="0"/>
              <a:t>Institution-wide Implementation of UDL at RMIT</a:t>
            </a:r>
          </a:p>
          <a:p>
            <a:r>
              <a:rPr lang="en-US" sz="2800" dirty="0"/>
              <a:t>Lara Rafferty, Education Portfolio</a:t>
            </a:r>
          </a:p>
          <a:p>
            <a:r>
              <a:rPr lang="en-US" sz="2800" dirty="0"/>
              <a:t>Helen McLean, Education Portfolio</a:t>
            </a:r>
          </a:p>
        </p:txBody>
      </p:sp>
    </p:spTree>
    <p:extLst>
      <p:ext uri="{BB962C8B-B14F-4D97-AF65-F5344CB8AC3E}">
        <p14:creationId xmlns:p14="http://schemas.microsoft.com/office/powerpoint/2010/main" val="283807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A8D9-F277-5317-AD52-EF47E555D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46" y="406279"/>
            <a:ext cx="8665025" cy="785439"/>
          </a:xfrm>
        </p:spPr>
        <p:txBody>
          <a:bodyPr/>
          <a:lstStyle/>
          <a:p>
            <a:r>
              <a:rPr lang="en-AU" sz="3200" dirty="0"/>
              <a:t>RMIT’s Whole‑of‑Institution UDL Journey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DEAE4-1006-EC7F-1BC4-85B3DDC477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646" y="1348604"/>
            <a:ext cx="8681978" cy="3388617"/>
          </a:xfrm>
        </p:spPr>
        <p:txBody>
          <a:bodyPr/>
          <a:lstStyle/>
          <a:p>
            <a:pPr>
              <a:spcAft>
                <a:spcPts val="3000"/>
              </a:spcAft>
            </a:pPr>
            <a:r>
              <a:rPr lang="en-AU" sz="2400" dirty="0"/>
              <a:t>Embedding inclusive learning and teaching across the institution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Guided by UDL </a:t>
            </a:r>
            <a:r>
              <a:rPr lang="en-AU" sz="2400"/>
              <a:t>Guidelines 3.0</a:t>
            </a: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Disability practitioners, educators and learning designers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1016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77B0C-6216-98B0-AF32-84E17B48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40AA-0259-2B09-AF5B-2B526972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anchor="t">
            <a:normAutofit/>
          </a:bodyPr>
          <a:lstStyle/>
          <a:p>
            <a:r>
              <a:rPr lang="en-AU" sz="3200"/>
              <a:t>Why UDL, and Why at System Level? 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E660BAE-189C-3255-AFB3-3185A42AA9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Text Placeholder 2" descr="List of 5 points on a pink background. Each point as a each representative icon ">
            <a:extLst>
              <a:ext uri="{FF2B5EF4-FFF2-40B4-BE49-F238E27FC236}">
                <a16:creationId xmlns:a16="http://schemas.microsoft.com/office/drawing/2014/main" id="{F2C2ADC0-94CF-9C98-6A99-07DAD7AE3B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7699664"/>
              </p:ext>
            </p:extLst>
          </p:nvPr>
        </p:nvGraphicFramePr>
        <p:xfrm>
          <a:off x="265740" y="1331226"/>
          <a:ext cx="8644613" cy="308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986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21073-685A-3A06-0645-0F6B0B08F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D535-7718-F1A6-91F3-E8F64E5A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anchor="t">
            <a:normAutofit/>
          </a:bodyPr>
          <a:lstStyle/>
          <a:p>
            <a:r>
              <a:rPr lang="en-AU" sz="3200"/>
              <a:t>Our UDL Framework and Plan on a Page 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4A107B7-C590-28EA-15A2-450B123E6E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Text Placeholder 2" descr="Three brief points provided across the page. Each point is accompanied by a representative icon">
            <a:extLst>
              <a:ext uri="{FF2B5EF4-FFF2-40B4-BE49-F238E27FC236}">
                <a16:creationId xmlns:a16="http://schemas.microsoft.com/office/drawing/2014/main" id="{D72F8933-75F0-F5B8-A3AF-746A51E0A7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616370"/>
              </p:ext>
            </p:extLst>
          </p:nvPr>
        </p:nvGraphicFramePr>
        <p:xfrm>
          <a:off x="265740" y="1331226"/>
          <a:ext cx="8644613" cy="308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305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CF5BF-6956-CA4A-08EF-41D9C29B5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1BCA-9B58-6213-92DB-A01AF6A5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anchor="t">
            <a:normAutofit/>
          </a:bodyPr>
          <a:lstStyle/>
          <a:p>
            <a:r>
              <a:rPr lang="en-AU" sz="3200"/>
              <a:t>UDL Action Plan: Four Domains 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1E42CE0-78A9-12FF-B476-3D8D7AC2B2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7" name="Text Placeholder 2" descr="Four points listed against a grey background. Each point preceded by a  representative icon">
            <a:extLst>
              <a:ext uri="{FF2B5EF4-FFF2-40B4-BE49-F238E27FC236}">
                <a16:creationId xmlns:a16="http://schemas.microsoft.com/office/drawing/2014/main" id="{65F627F0-4AB4-3CE6-592C-41BC101EDC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9041040"/>
              </p:ext>
            </p:extLst>
          </p:nvPr>
        </p:nvGraphicFramePr>
        <p:xfrm>
          <a:off x="265740" y="1331226"/>
          <a:ext cx="8644613" cy="308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06821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91897-A7DF-51FF-30E5-094645A57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80B40-4EA2-6007-0A17-389CDC775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anchor="t">
            <a:normAutofit/>
          </a:bodyPr>
          <a:lstStyle/>
          <a:p>
            <a:r>
              <a:rPr lang="en-AU" sz="3200"/>
              <a:t>From Plan to Practice </a:t>
            </a:r>
          </a:p>
        </p:txBody>
      </p:sp>
      <p:graphicFrame>
        <p:nvGraphicFramePr>
          <p:cNvPr id="5" name="Text Placeholder 2" descr="Four points listed against a pinkbackground. Each point preceded by a  representative icon">
            <a:extLst>
              <a:ext uri="{FF2B5EF4-FFF2-40B4-BE49-F238E27FC236}">
                <a16:creationId xmlns:a16="http://schemas.microsoft.com/office/drawing/2014/main" id="{B24A3883-14AB-C579-A65E-F0CE8AB8CF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243451"/>
              </p:ext>
            </p:extLst>
          </p:nvPr>
        </p:nvGraphicFramePr>
        <p:xfrm>
          <a:off x="265740" y="1331226"/>
          <a:ext cx="8644613" cy="308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271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4F970-2CA7-59A0-EAFF-E50A73C94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anchor="t">
            <a:normAutofit/>
          </a:bodyPr>
          <a:lstStyle/>
          <a:p>
            <a:r>
              <a:rPr lang="en-AU" sz="3200"/>
              <a:t>Challenges, Lessons and Next Steps 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9F66CBA-F5E8-5B84-AE44-8AFAB2E8D3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7" name="Text Placeholder 2" descr="Five points listed in a single column box with 5 rows">
            <a:extLst>
              <a:ext uri="{FF2B5EF4-FFF2-40B4-BE49-F238E27FC236}">
                <a16:creationId xmlns:a16="http://schemas.microsoft.com/office/drawing/2014/main" id="{096F8F65-91CF-3DE5-4704-B98E08CDB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584086"/>
              </p:ext>
            </p:extLst>
          </p:nvPr>
        </p:nvGraphicFramePr>
        <p:xfrm>
          <a:off x="265739" y="1331226"/>
          <a:ext cx="8644614" cy="3089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1338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MIT brand">
      <a:dk1>
        <a:srgbClr val="000054"/>
      </a:dk1>
      <a:lt1>
        <a:srgbClr val="FFFFFF"/>
      </a:lt1>
      <a:dk2>
        <a:srgbClr val="FFFFFF"/>
      </a:dk2>
      <a:lt2>
        <a:srgbClr val="E2E5DF"/>
      </a:lt2>
      <a:accent1>
        <a:srgbClr val="000054"/>
      </a:accent1>
      <a:accent2>
        <a:srgbClr val="E51D2A"/>
      </a:accent2>
      <a:accent3>
        <a:srgbClr val="FAC800"/>
      </a:accent3>
      <a:accent4>
        <a:srgbClr val="E2E5DF"/>
      </a:accent4>
      <a:accent5>
        <a:srgbClr val="E51D2A"/>
      </a:accent5>
      <a:accent6>
        <a:srgbClr val="000054"/>
      </a:accent6>
      <a:hlink>
        <a:srgbClr val="000054"/>
      </a:hlink>
      <a:folHlink>
        <a:srgbClr val="00005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tx2"/>
        </a:solidFill>
      </a:spPr>
      <a:bodyPr vert="horz" wrap="none" lIns="91440" tIns="45720" rIns="91440" bIns="45720" rtlCol="0" anchor="t" anchorCtr="0">
        <a:spAutoFit/>
      </a:bodyPr>
      <a:lstStyle>
        <a:defPPr algn="l">
          <a:defRPr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5 Brand Powerpoint_template" id="{0186B9E4-F573-2A44-99BE-086E06AD2FD4}" vid="{C05D0165-0C13-0B44-9989-A510483C5A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5765C3-25C3-4F19-97EA-F1894DE5CB44}">
  <ds:schemaRefs>
    <ds:schemaRef ds:uri="43435717-49c9-4489-9470-c7c98d62699d"/>
    <ds:schemaRef ds:uri="http://schemas.microsoft.com/office/2006/metadata/properties"/>
    <ds:schemaRef ds:uri="http://www.w3.org/XML/1998/namespace"/>
    <ds:schemaRef ds:uri="242681ae-e6e2-4ee6-90fd-f2c0d11c7b09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C1CDAC-8B2E-4F6F-BEE0-185B14BFA9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C1E47D-066B-4784-9B78-DC3F9384DC2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c3d088b-6243-4963-a2e2-8b321ab7f8fc}" enabled="1" method="Standard" siteId="{d1323671-cdbe-4417-b4d4-bdb24b51316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2025 Brand Powerpoint_template</Template>
  <TotalTime>1</TotalTime>
  <Words>186</Words>
  <Application>Microsoft Office PowerPoint</Application>
  <PresentationFormat>On-screen Show (16:9)</PresentationFormat>
  <Paragraphs>41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Wingdings</vt:lpstr>
      <vt:lpstr>Arial</vt:lpstr>
      <vt:lpstr>Office Theme</vt:lpstr>
      <vt:lpstr> Inclusive by Design</vt:lpstr>
      <vt:lpstr>RMIT’s Whole‑of‑Institution UDL Journey</vt:lpstr>
      <vt:lpstr>Why UDL, and Why at System Level? </vt:lpstr>
      <vt:lpstr>Our UDL Framework and Plan on a Page </vt:lpstr>
      <vt:lpstr>UDL Action Plan: Four Domains </vt:lpstr>
      <vt:lpstr>From Plan to Practice </vt:lpstr>
      <vt:lpstr>Challenges, Lessons and Next Steps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McLean</dc:creator>
  <cp:lastModifiedBy>Kylie Geard</cp:lastModifiedBy>
  <cp:revision>2</cp:revision>
  <dcterms:created xsi:type="dcterms:W3CDTF">2026-06-04T06:03:07Z</dcterms:created>
  <dcterms:modified xsi:type="dcterms:W3CDTF">2026-08-04T02:36:13Z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088b-6243-4963-a2e2-8b321ab7f8fc_Enabled">
    <vt:lpwstr>true</vt:lpwstr>
  </property>
  <property fmtid="{D5CDD505-2E9C-101B-9397-08002B2CF9AE}" pid="3" name="MSIP_Label_8c3d088b-6243-4963-a2e2-8b321ab7f8fc_SetDate">
    <vt:lpwstr>2021-10-12T23:31:41Z</vt:lpwstr>
  </property>
  <property fmtid="{D5CDD505-2E9C-101B-9397-08002B2CF9AE}" pid="4" name="MSIP_Label_8c3d088b-6243-4963-a2e2-8b321ab7f8fc_Method">
    <vt:lpwstr>Standard</vt:lpwstr>
  </property>
  <property fmtid="{D5CDD505-2E9C-101B-9397-08002B2CF9AE}" pid="5" name="MSIP_Label_8c3d088b-6243-4963-a2e2-8b321ab7f8fc_Name">
    <vt:lpwstr>Trusted</vt:lpwstr>
  </property>
  <property fmtid="{D5CDD505-2E9C-101B-9397-08002B2CF9AE}" pid="6" name="MSIP_Label_8c3d088b-6243-4963-a2e2-8b321ab7f8fc_SiteId">
    <vt:lpwstr>d1323671-cdbe-4417-b4d4-bdb24b51316b</vt:lpwstr>
  </property>
  <property fmtid="{D5CDD505-2E9C-101B-9397-08002B2CF9AE}" pid="7" name="MSIP_Label_8c3d088b-6243-4963-a2e2-8b321ab7f8fc_ActionId">
    <vt:lpwstr>04a7de1e-b51e-4c85-a10f-929f94def34a</vt:lpwstr>
  </property>
  <property fmtid="{D5CDD505-2E9C-101B-9397-08002B2CF9AE}" pid="8" name="MSIP_Label_8c3d088b-6243-4963-a2e2-8b321ab7f8fc_ContentBits">
    <vt:lpwstr>1</vt:lpwstr>
  </property>
  <property fmtid="{D5CDD505-2E9C-101B-9397-08002B2CF9AE}" pid="9" name="ClassificationContentMarkingHeaderLocations">
    <vt:lpwstr>office theme:8\Office Theme:4</vt:lpwstr>
  </property>
  <property fmtid="{D5CDD505-2E9C-101B-9397-08002B2CF9AE}" pid="10" name="ClassificationContentMarkingHeaderText">
    <vt:lpwstr>RMIT Classification: Trusted</vt:lpwstr>
  </property>
  <property fmtid="{D5CDD505-2E9C-101B-9397-08002B2CF9AE}" pid="11" name="ContentTypeId">
    <vt:lpwstr>0x010100595E3D60D9E6E04A88E6C46A8F8E80F5</vt:lpwstr>
  </property>
  <property fmtid="{D5CDD505-2E9C-101B-9397-08002B2CF9AE}" pid="12" name="MediaServiceImageTags">
    <vt:lpwstr/>
  </property>
</Properties>
</file>