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1" r:id="rId4"/>
    <p:sldMasterId id="2147483735" r:id="rId5"/>
  </p:sldMasterIdLst>
  <p:notesMasterIdLst>
    <p:notesMasterId r:id="rId29"/>
  </p:notesMasterIdLst>
  <p:handoutMasterIdLst>
    <p:handoutMasterId r:id="rId30"/>
  </p:handoutMasterIdLst>
  <p:sldIdLst>
    <p:sldId id="256" r:id="rId6"/>
    <p:sldId id="260" r:id="rId7"/>
    <p:sldId id="265" r:id="rId8"/>
    <p:sldId id="267" r:id="rId9"/>
    <p:sldId id="268" r:id="rId10"/>
    <p:sldId id="284" r:id="rId11"/>
    <p:sldId id="282" r:id="rId12"/>
    <p:sldId id="270" r:id="rId13"/>
    <p:sldId id="272" r:id="rId14"/>
    <p:sldId id="274" r:id="rId15"/>
    <p:sldId id="276" r:id="rId16"/>
    <p:sldId id="277" r:id="rId17"/>
    <p:sldId id="289" r:id="rId18"/>
    <p:sldId id="275" r:id="rId19"/>
    <p:sldId id="279" r:id="rId20"/>
    <p:sldId id="280" r:id="rId21"/>
    <p:sldId id="278" r:id="rId22"/>
    <p:sldId id="266" r:id="rId23"/>
    <p:sldId id="262" r:id="rId24"/>
    <p:sldId id="288" r:id="rId25"/>
    <p:sldId id="287" r:id="rId26"/>
    <p:sldId id="291" r:id="rId27"/>
    <p:sldId id="286" r:id="rId28"/>
  </p:sldIdLst>
  <p:sldSz cx="12192000" cy="6858000"/>
  <p:notesSz cx="9144000" cy="68580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ECEBE4"/>
    <a:srgbClr val="D4D4D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FB7DDC-873E-438D-B593-7331067DE5D2}" v="109" dt="2026-08-03T07:35:42.136"/>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1878" autoAdjust="0"/>
  </p:normalViewPr>
  <p:slideViewPr>
    <p:cSldViewPr snapToGrid="0">
      <p:cViewPr varScale="1">
        <p:scale>
          <a:sx n="95" d="100"/>
          <a:sy n="95" d="100"/>
        </p:scale>
        <p:origin x="84" y="126"/>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p:scale>
          <a:sx n="1" d="2"/>
          <a:sy n="1" d="2"/>
        </p:scale>
        <p:origin x="8048" y="36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ie Geard" userId="b930dff3-5db0-4b18-9d4c-f929b90677dc" providerId="ADAL" clId="{038610CA-6CAC-4665-9047-4DC39D1E2447}"/>
    <pc:docChg chg="custSel modSld">
      <pc:chgData name="Kylie Geard" userId="b930dff3-5db0-4b18-9d4c-f929b90677dc" providerId="ADAL" clId="{038610CA-6CAC-4665-9047-4DC39D1E2447}" dt="2026-08-03T07:35:42.136" v="111" actId="6549"/>
      <pc:docMkLst>
        <pc:docMk/>
      </pc:docMkLst>
      <pc:sldChg chg="modSp">
        <pc:chgData name="Kylie Geard" userId="b930dff3-5db0-4b18-9d4c-f929b90677dc" providerId="ADAL" clId="{038610CA-6CAC-4665-9047-4DC39D1E2447}" dt="2026-08-03T07:33:13.303" v="45" actId="6549"/>
        <pc:sldMkLst>
          <pc:docMk/>
          <pc:sldMk cId="1662703117" sldId="256"/>
        </pc:sldMkLst>
        <pc:spChg chg="mod">
          <ac:chgData name="Kylie Geard" userId="b930dff3-5db0-4b18-9d4c-f929b90677dc" providerId="ADAL" clId="{038610CA-6CAC-4665-9047-4DC39D1E2447}" dt="2026-08-03T07:33:13.303" v="45" actId="6549"/>
          <ac:spMkLst>
            <pc:docMk/>
            <pc:sldMk cId="1662703117" sldId="256"/>
            <ac:spMk id="6" creationId="{48DDCC05-D35B-A848-45DB-C779D67904BE}"/>
          </ac:spMkLst>
        </pc:spChg>
      </pc:sldChg>
      <pc:sldChg chg="modSp">
        <pc:chgData name="Kylie Geard" userId="b930dff3-5db0-4b18-9d4c-f929b90677dc" providerId="ADAL" clId="{038610CA-6CAC-4665-9047-4DC39D1E2447}" dt="2026-08-03T07:35:20.767" v="103" actId="6549"/>
        <pc:sldMkLst>
          <pc:docMk/>
          <pc:sldMk cId="820409005" sldId="262"/>
        </pc:sldMkLst>
        <pc:spChg chg="mod">
          <ac:chgData name="Kylie Geard" userId="b930dff3-5db0-4b18-9d4c-f929b90677dc" providerId="ADAL" clId="{038610CA-6CAC-4665-9047-4DC39D1E2447}" dt="2026-08-03T07:35:20.767" v="103" actId="6549"/>
          <ac:spMkLst>
            <pc:docMk/>
            <pc:sldMk cId="820409005" sldId="262"/>
            <ac:spMk id="4" creationId="{FC9C87E1-409B-AE63-8F66-1641EA31B17A}"/>
          </ac:spMkLst>
        </pc:spChg>
      </pc:sldChg>
      <pc:sldChg chg="modSp">
        <pc:chgData name="Kylie Geard" userId="b930dff3-5db0-4b18-9d4c-f929b90677dc" providerId="ADAL" clId="{038610CA-6CAC-4665-9047-4DC39D1E2447}" dt="2026-08-03T07:31:30.227" v="25" actId="20577"/>
        <pc:sldMkLst>
          <pc:docMk/>
          <pc:sldMk cId="65141680" sldId="265"/>
        </pc:sldMkLst>
        <pc:spChg chg="mod">
          <ac:chgData name="Kylie Geard" userId="b930dff3-5db0-4b18-9d4c-f929b90677dc" providerId="ADAL" clId="{038610CA-6CAC-4665-9047-4DC39D1E2447}" dt="2026-08-03T07:31:30.227" v="25" actId="20577"/>
          <ac:spMkLst>
            <pc:docMk/>
            <pc:sldMk cId="65141680" sldId="265"/>
            <ac:spMk id="2" creationId="{73579010-0F30-F1DB-4BDB-32BA67E77E4A}"/>
          </ac:spMkLst>
        </pc:spChg>
      </pc:sldChg>
      <pc:sldChg chg="modSp">
        <pc:chgData name="Kylie Geard" userId="b930dff3-5db0-4b18-9d4c-f929b90677dc" providerId="ADAL" clId="{038610CA-6CAC-4665-9047-4DC39D1E2447}" dt="2026-08-03T07:35:16.475" v="100" actId="6549"/>
        <pc:sldMkLst>
          <pc:docMk/>
          <pc:sldMk cId="3288678031" sldId="266"/>
        </pc:sldMkLst>
        <pc:spChg chg="mod">
          <ac:chgData name="Kylie Geard" userId="b930dff3-5db0-4b18-9d4c-f929b90677dc" providerId="ADAL" clId="{038610CA-6CAC-4665-9047-4DC39D1E2447}" dt="2026-08-03T07:35:16.475" v="100" actId="6549"/>
          <ac:spMkLst>
            <pc:docMk/>
            <pc:sldMk cId="3288678031" sldId="266"/>
            <ac:spMk id="3" creationId="{88424F33-D173-8F9B-ADA0-7B04839AAD3A}"/>
          </ac:spMkLst>
        </pc:spChg>
        <pc:spChg chg="mod">
          <ac:chgData name="Kylie Geard" userId="b930dff3-5db0-4b18-9d4c-f929b90677dc" providerId="ADAL" clId="{038610CA-6CAC-4665-9047-4DC39D1E2447}" dt="2026-08-03T07:34:51.896" v="94" actId="14100"/>
          <ac:spMkLst>
            <pc:docMk/>
            <pc:sldMk cId="3288678031" sldId="266"/>
            <ac:spMk id="6" creationId="{A486EFCB-518A-8F92-8F9F-BBFCF88929E3}"/>
          </ac:spMkLst>
        </pc:spChg>
      </pc:sldChg>
      <pc:sldChg chg="modSp">
        <pc:chgData name="Kylie Geard" userId="b930dff3-5db0-4b18-9d4c-f929b90677dc" providerId="ADAL" clId="{038610CA-6CAC-4665-9047-4DC39D1E2447}" dt="2026-08-03T07:33:24.538" v="57" actId="6549"/>
        <pc:sldMkLst>
          <pc:docMk/>
          <pc:sldMk cId="3773938879" sldId="267"/>
        </pc:sldMkLst>
        <pc:spChg chg="mod">
          <ac:chgData name="Kylie Geard" userId="b930dff3-5db0-4b18-9d4c-f929b90677dc" providerId="ADAL" clId="{038610CA-6CAC-4665-9047-4DC39D1E2447}" dt="2026-08-03T07:33:17.543" v="49" actId="6549"/>
          <ac:spMkLst>
            <pc:docMk/>
            <pc:sldMk cId="3773938879" sldId="267"/>
            <ac:spMk id="3" creationId="{4C1E4CFB-50AD-283D-4B80-272961CA571D}"/>
          </ac:spMkLst>
        </pc:spChg>
        <pc:spChg chg="mod">
          <ac:chgData name="Kylie Geard" userId="b930dff3-5db0-4b18-9d4c-f929b90677dc" providerId="ADAL" clId="{038610CA-6CAC-4665-9047-4DC39D1E2447}" dt="2026-08-03T07:33:21.736" v="54" actId="6549"/>
          <ac:spMkLst>
            <pc:docMk/>
            <pc:sldMk cId="3773938879" sldId="267"/>
            <ac:spMk id="6" creationId="{EBAB99DA-41E8-B1DD-E762-C14785AAB75C}"/>
          </ac:spMkLst>
        </pc:spChg>
        <pc:spChg chg="mod">
          <ac:chgData name="Kylie Geard" userId="b930dff3-5db0-4b18-9d4c-f929b90677dc" providerId="ADAL" clId="{038610CA-6CAC-4665-9047-4DC39D1E2447}" dt="2026-08-03T07:33:24.538" v="57" actId="6549"/>
          <ac:spMkLst>
            <pc:docMk/>
            <pc:sldMk cId="3773938879" sldId="267"/>
            <ac:spMk id="9" creationId="{09EDFE2C-085D-0D78-93B8-EF41CA3E9EF6}"/>
          </ac:spMkLst>
        </pc:spChg>
      </pc:sldChg>
      <pc:sldChg chg="modSp">
        <pc:chgData name="Kylie Geard" userId="b930dff3-5db0-4b18-9d4c-f929b90677dc" providerId="ADAL" clId="{038610CA-6CAC-4665-9047-4DC39D1E2447}" dt="2026-08-03T07:33:28.104" v="62" actId="6549"/>
        <pc:sldMkLst>
          <pc:docMk/>
          <pc:sldMk cId="1973244708" sldId="268"/>
        </pc:sldMkLst>
        <pc:spChg chg="mod">
          <ac:chgData name="Kylie Geard" userId="b930dff3-5db0-4b18-9d4c-f929b90677dc" providerId="ADAL" clId="{038610CA-6CAC-4665-9047-4DC39D1E2447}" dt="2026-08-03T07:33:28.104" v="62" actId="6549"/>
          <ac:spMkLst>
            <pc:docMk/>
            <pc:sldMk cId="1973244708" sldId="268"/>
            <ac:spMk id="3" creationId="{78FD98BC-22C2-55F8-1DFB-0E940860F168}"/>
          </ac:spMkLst>
        </pc:spChg>
      </pc:sldChg>
      <pc:sldChg chg="modSp modNotes">
        <pc:chgData name="Kylie Geard" userId="b930dff3-5db0-4b18-9d4c-f929b90677dc" providerId="ADAL" clId="{038610CA-6CAC-4665-9047-4DC39D1E2447}" dt="2026-08-03T07:32:52.343" v="36" actId="6549"/>
        <pc:sldMkLst>
          <pc:docMk/>
          <pc:sldMk cId="3997942718" sldId="270"/>
        </pc:sldMkLst>
        <pc:spChg chg="mod">
          <ac:chgData name="Kylie Geard" userId="b930dff3-5db0-4b18-9d4c-f929b90677dc" providerId="ADAL" clId="{038610CA-6CAC-4665-9047-4DC39D1E2447}" dt="2026-08-03T07:31:44.625" v="27" actId="962"/>
          <ac:spMkLst>
            <pc:docMk/>
            <pc:sldMk cId="3997942718" sldId="270"/>
            <ac:spMk id="2" creationId="{7655BCCF-9C22-BADB-67C9-2CA547674E6D}"/>
          </ac:spMkLst>
        </pc:spChg>
        <pc:spChg chg="mod">
          <ac:chgData name="Kylie Geard" userId="b930dff3-5db0-4b18-9d4c-f929b90677dc" providerId="ADAL" clId="{038610CA-6CAC-4665-9047-4DC39D1E2447}" dt="2026-08-03T07:32:52.343" v="36" actId="6549"/>
          <ac:spMkLst>
            <pc:docMk/>
            <pc:sldMk cId="3997942718" sldId="270"/>
            <ac:spMk id="4" creationId="{1D77EC8F-FDA4-BC99-7FEA-CA569FE5DE61}"/>
          </ac:spMkLst>
        </pc:spChg>
      </pc:sldChg>
      <pc:sldChg chg="modSp modNotes">
        <pc:chgData name="Kylie Geard" userId="b930dff3-5db0-4b18-9d4c-f929b90677dc" providerId="ADAL" clId="{038610CA-6CAC-4665-9047-4DC39D1E2447}" dt="2026-08-03T07:33:03.004" v="38" actId="6549"/>
        <pc:sldMkLst>
          <pc:docMk/>
          <pc:sldMk cId="1663586050" sldId="272"/>
        </pc:sldMkLst>
        <pc:spChg chg="mod">
          <ac:chgData name="Kylie Geard" userId="b930dff3-5db0-4b18-9d4c-f929b90677dc" providerId="ADAL" clId="{038610CA-6CAC-4665-9047-4DC39D1E2447}" dt="2026-08-03T07:33:03.004" v="38" actId="6549"/>
          <ac:spMkLst>
            <pc:docMk/>
            <pc:sldMk cId="1663586050" sldId="272"/>
            <ac:spMk id="4" creationId="{70FAA8EB-448B-1007-6197-3DA5DA2EF8BE}"/>
          </ac:spMkLst>
        </pc:spChg>
      </pc:sldChg>
      <pc:sldChg chg="modSp">
        <pc:chgData name="Kylie Geard" userId="b930dff3-5db0-4b18-9d4c-f929b90677dc" providerId="ADAL" clId="{038610CA-6CAC-4665-9047-4DC39D1E2447}" dt="2026-08-03T07:33:48.505" v="74" actId="6549"/>
        <pc:sldMkLst>
          <pc:docMk/>
          <pc:sldMk cId="2073377542" sldId="274"/>
        </pc:sldMkLst>
        <pc:spChg chg="mod">
          <ac:chgData name="Kylie Geard" userId="b930dff3-5db0-4b18-9d4c-f929b90677dc" providerId="ADAL" clId="{038610CA-6CAC-4665-9047-4DC39D1E2447}" dt="2026-08-03T07:33:48.505" v="74" actId="6549"/>
          <ac:spMkLst>
            <pc:docMk/>
            <pc:sldMk cId="2073377542" sldId="274"/>
            <ac:spMk id="11" creationId="{E49B359F-7177-228E-EBB9-C520DFD3059A}"/>
          </ac:spMkLst>
        </pc:spChg>
      </pc:sldChg>
      <pc:sldChg chg="modSp">
        <pc:chgData name="Kylie Geard" userId="b930dff3-5db0-4b18-9d4c-f929b90677dc" providerId="ADAL" clId="{038610CA-6CAC-4665-9047-4DC39D1E2447}" dt="2026-08-03T07:34:05.892" v="84" actId="6549"/>
        <pc:sldMkLst>
          <pc:docMk/>
          <pc:sldMk cId="3633275778" sldId="275"/>
        </pc:sldMkLst>
        <pc:spChg chg="mod">
          <ac:chgData name="Kylie Geard" userId="b930dff3-5db0-4b18-9d4c-f929b90677dc" providerId="ADAL" clId="{038610CA-6CAC-4665-9047-4DC39D1E2447}" dt="2026-08-03T07:34:05.892" v="84" actId="6549"/>
          <ac:spMkLst>
            <pc:docMk/>
            <pc:sldMk cId="3633275778" sldId="275"/>
            <ac:spMk id="3" creationId="{8A7D7F88-5983-254F-4B9C-3975471BC208}"/>
          </ac:spMkLst>
        </pc:spChg>
      </pc:sldChg>
      <pc:sldChg chg="modSp">
        <pc:chgData name="Kylie Geard" userId="b930dff3-5db0-4b18-9d4c-f929b90677dc" providerId="ADAL" clId="{038610CA-6CAC-4665-9047-4DC39D1E2447}" dt="2026-08-03T07:33:54.156" v="75" actId="6549"/>
        <pc:sldMkLst>
          <pc:docMk/>
          <pc:sldMk cId="850602080" sldId="277"/>
        </pc:sldMkLst>
        <pc:spChg chg="mod">
          <ac:chgData name="Kylie Geard" userId="b930dff3-5db0-4b18-9d4c-f929b90677dc" providerId="ADAL" clId="{038610CA-6CAC-4665-9047-4DC39D1E2447}" dt="2026-08-03T07:33:54.156" v="75" actId="6549"/>
          <ac:spMkLst>
            <pc:docMk/>
            <pc:sldMk cId="850602080" sldId="277"/>
            <ac:spMk id="4" creationId="{92F71DF2-4058-D2C5-8733-938007910BFE}"/>
          </ac:spMkLst>
        </pc:spChg>
      </pc:sldChg>
      <pc:sldChg chg="modSp">
        <pc:chgData name="Kylie Geard" userId="b930dff3-5db0-4b18-9d4c-f929b90677dc" providerId="ADAL" clId="{038610CA-6CAC-4665-9047-4DC39D1E2447}" dt="2026-08-03T07:34:18.163" v="89" actId="6549"/>
        <pc:sldMkLst>
          <pc:docMk/>
          <pc:sldMk cId="1141201843" sldId="279"/>
        </pc:sldMkLst>
        <pc:spChg chg="mod">
          <ac:chgData name="Kylie Geard" userId="b930dff3-5db0-4b18-9d4c-f929b90677dc" providerId="ADAL" clId="{038610CA-6CAC-4665-9047-4DC39D1E2447}" dt="2026-08-03T07:34:18.163" v="89" actId="6549"/>
          <ac:spMkLst>
            <pc:docMk/>
            <pc:sldMk cId="1141201843" sldId="279"/>
            <ac:spMk id="4" creationId="{287F17C2-DFA8-60D7-C2E0-53AE6F11EF8D}"/>
          </ac:spMkLst>
        </pc:spChg>
      </pc:sldChg>
      <pc:sldChg chg="modSp">
        <pc:chgData name="Kylie Geard" userId="b930dff3-5db0-4b18-9d4c-f929b90677dc" providerId="ADAL" clId="{038610CA-6CAC-4665-9047-4DC39D1E2447}" dt="2026-08-03T07:34:43.712" v="90" actId="6549"/>
        <pc:sldMkLst>
          <pc:docMk/>
          <pc:sldMk cId="1162612643" sldId="280"/>
        </pc:sldMkLst>
        <pc:spChg chg="mod">
          <ac:chgData name="Kylie Geard" userId="b930dff3-5db0-4b18-9d4c-f929b90677dc" providerId="ADAL" clId="{038610CA-6CAC-4665-9047-4DC39D1E2447}" dt="2026-08-03T07:34:43.712" v="90" actId="6549"/>
          <ac:spMkLst>
            <pc:docMk/>
            <pc:sldMk cId="1162612643" sldId="280"/>
            <ac:spMk id="5" creationId="{3DD8C0D5-7516-2D95-7965-8E3B467B4C46}"/>
          </ac:spMkLst>
        </pc:spChg>
      </pc:sldChg>
      <pc:sldChg chg="modSp modNotes">
        <pc:chgData name="Kylie Geard" userId="b930dff3-5db0-4b18-9d4c-f929b90677dc" providerId="ADAL" clId="{038610CA-6CAC-4665-9047-4DC39D1E2447}" dt="2026-08-03T07:32:39.065" v="34" actId="6549"/>
        <pc:sldMkLst>
          <pc:docMk/>
          <pc:sldMk cId="3279775204" sldId="282"/>
        </pc:sldMkLst>
        <pc:spChg chg="mod">
          <ac:chgData name="Kylie Geard" userId="b930dff3-5db0-4b18-9d4c-f929b90677dc" providerId="ADAL" clId="{038610CA-6CAC-4665-9047-4DC39D1E2447}" dt="2026-08-03T07:32:36.828" v="33" actId="20577"/>
          <ac:spMkLst>
            <pc:docMk/>
            <pc:sldMk cId="3279775204" sldId="282"/>
            <ac:spMk id="4" creationId="{10841D47-0279-35D7-DB5F-6F04330EA24D}"/>
          </ac:spMkLst>
        </pc:spChg>
        <pc:spChg chg="mod">
          <ac:chgData name="Kylie Geard" userId="b930dff3-5db0-4b18-9d4c-f929b90677dc" providerId="ADAL" clId="{038610CA-6CAC-4665-9047-4DC39D1E2447}" dt="2026-08-03T07:32:39.065" v="34" actId="6549"/>
          <ac:spMkLst>
            <pc:docMk/>
            <pc:sldMk cId="3279775204" sldId="282"/>
            <ac:spMk id="5" creationId="{46B54E37-4256-8176-5A34-86D957EF4FF5}"/>
          </ac:spMkLst>
        </pc:spChg>
      </pc:sldChg>
      <pc:sldChg chg="modSp mod modNotes">
        <pc:chgData name="Kylie Geard" userId="b930dff3-5db0-4b18-9d4c-f929b90677dc" providerId="ADAL" clId="{038610CA-6CAC-4665-9047-4DC39D1E2447}" dt="2026-08-03T07:33:34.795" v="67" actId="27636"/>
        <pc:sldMkLst>
          <pc:docMk/>
          <pc:sldMk cId="3146536206" sldId="284"/>
        </pc:sldMkLst>
        <pc:spChg chg="mod">
          <ac:chgData name="Kylie Geard" userId="b930dff3-5db0-4b18-9d4c-f929b90677dc" providerId="ADAL" clId="{038610CA-6CAC-4665-9047-4DC39D1E2447}" dt="2026-08-03T07:33:34.795" v="67" actId="27636"/>
          <ac:spMkLst>
            <pc:docMk/>
            <pc:sldMk cId="3146536206" sldId="284"/>
            <ac:spMk id="2" creationId="{E7275572-EE2B-697E-7371-91C90B3B2D10}"/>
          </ac:spMkLst>
        </pc:spChg>
        <pc:spChg chg="mod">
          <ac:chgData name="Kylie Geard" userId="b930dff3-5db0-4b18-9d4c-f929b90677dc" providerId="ADAL" clId="{038610CA-6CAC-4665-9047-4DC39D1E2447}" dt="2026-08-03T07:32:32.556" v="31" actId="6549"/>
          <ac:spMkLst>
            <pc:docMk/>
            <pc:sldMk cId="3146536206" sldId="284"/>
            <ac:spMk id="3" creationId="{4C24DBE7-A3D3-69F5-82B0-FEA1AAD6A90B}"/>
          </ac:spMkLst>
        </pc:spChg>
        <pc:grpChg chg="mod">
          <ac:chgData name="Kylie Geard" userId="b930dff3-5db0-4b18-9d4c-f929b90677dc" providerId="ADAL" clId="{038610CA-6CAC-4665-9047-4DC39D1E2447}" dt="2026-08-03T07:29:06.286" v="8" actId="962"/>
          <ac:grpSpMkLst>
            <pc:docMk/>
            <pc:sldMk cId="3146536206" sldId="284"/>
            <ac:grpSpMk id="4" creationId="{BFF77EE0-677B-4836-1BF1-5019AA9F53E8}"/>
          </ac:grpSpMkLst>
        </pc:grpChg>
      </pc:sldChg>
      <pc:sldChg chg="modSp mod">
        <pc:chgData name="Kylie Geard" userId="b930dff3-5db0-4b18-9d4c-f929b90677dc" providerId="ADAL" clId="{038610CA-6CAC-4665-9047-4DC39D1E2447}" dt="2026-08-03T07:35:42.136" v="111" actId="6549"/>
        <pc:sldMkLst>
          <pc:docMk/>
          <pc:sldMk cId="2058011174" sldId="286"/>
        </pc:sldMkLst>
        <pc:spChg chg="mod">
          <ac:chgData name="Kylie Geard" userId="b930dff3-5db0-4b18-9d4c-f929b90677dc" providerId="ADAL" clId="{038610CA-6CAC-4665-9047-4DC39D1E2447}" dt="2026-08-03T07:35:42.136" v="111" actId="6549"/>
          <ac:spMkLst>
            <pc:docMk/>
            <pc:sldMk cId="2058011174" sldId="286"/>
            <ac:spMk id="3" creationId="{5F76E57E-95A8-F2CD-E256-DCE55D56CFE8}"/>
          </ac:spMkLst>
        </pc:spChg>
      </pc:sldChg>
      <pc:sldChg chg="modSp">
        <pc:chgData name="Kylie Geard" userId="b930dff3-5db0-4b18-9d4c-f929b90677dc" providerId="ADAL" clId="{038610CA-6CAC-4665-9047-4DC39D1E2447}" dt="2026-08-03T07:35:25.806" v="106" actId="6549"/>
        <pc:sldMkLst>
          <pc:docMk/>
          <pc:sldMk cId="373809008" sldId="287"/>
        </pc:sldMkLst>
        <pc:spChg chg="mod">
          <ac:chgData name="Kylie Geard" userId="b930dff3-5db0-4b18-9d4c-f929b90677dc" providerId="ADAL" clId="{038610CA-6CAC-4665-9047-4DC39D1E2447}" dt="2026-08-03T07:35:25.806" v="106" actId="6549"/>
          <ac:spMkLst>
            <pc:docMk/>
            <pc:sldMk cId="373809008" sldId="287"/>
            <ac:spMk id="3" creationId="{65B3BDD8-B990-D857-FD0C-4A39ED9F2C12}"/>
          </ac:spMkLst>
        </pc:spChg>
      </pc:sldChg>
      <pc:sldChg chg="modSp">
        <pc:chgData name="Kylie Geard" userId="b930dff3-5db0-4b18-9d4c-f929b90677dc" providerId="ADAL" clId="{038610CA-6CAC-4665-9047-4DC39D1E2447}" dt="2026-08-03T07:34:02.090" v="80" actId="27636"/>
        <pc:sldMkLst>
          <pc:docMk/>
          <pc:sldMk cId="177249550" sldId="289"/>
        </pc:sldMkLst>
        <pc:spChg chg="mod">
          <ac:chgData name="Kylie Geard" userId="b930dff3-5db0-4b18-9d4c-f929b90677dc" providerId="ADAL" clId="{038610CA-6CAC-4665-9047-4DC39D1E2447}" dt="2026-08-03T07:34:02.090" v="80" actId="27636"/>
          <ac:spMkLst>
            <pc:docMk/>
            <pc:sldMk cId="177249550" sldId="289"/>
            <ac:spMk id="2" creationId="{AF18D1BC-7DB5-83F3-BD37-C651FE848934}"/>
          </ac:spMkLst>
        </pc:spChg>
      </pc:sldChg>
      <pc:sldChg chg="modSp">
        <pc:chgData name="Kylie Geard" userId="b930dff3-5db0-4b18-9d4c-f929b90677dc" providerId="ADAL" clId="{038610CA-6CAC-4665-9047-4DC39D1E2447}" dt="2026-08-03T07:35:31.672" v="110" actId="6549"/>
        <pc:sldMkLst>
          <pc:docMk/>
          <pc:sldMk cId="2363738100" sldId="291"/>
        </pc:sldMkLst>
        <pc:spChg chg="mod">
          <ac:chgData name="Kylie Geard" userId="b930dff3-5db0-4b18-9d4c-f929b90677dc" providerId="ADAL" clId="{038610CA-6CAC-4665-9047-4DC39D1E2447}" dt="2026-08-03T07:35:31.672" v="110" actId="6549"/>
          <ac:spMkLst>
            <pc:docMk/>
            <pc:sldMk cId="2363738100" sldId="291"/>
            <ac:spMk id="3" creationId="{12424CEB-BA28-ED09-FDDC-7D27B395127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44949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44091"/>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5179484" y="1"/>
            <a:ext cx="3962400" cy="344091"/>
          </a:xfrm>
          <a:prstGeom prst="rect">
            <a:avLst/>
          </a:prstGeom>
        </p:spPr>
        <p:txBody>
          <a:bodyPr vert="horz" lIns="91440" tIns="45720" rIns="91440" bIns="45720" rtlCol="0"/>
          <a:lstStyle>
            <a:lvl1pPr algn="r">
              <a:defRPr sz="1200"/>
            </a:lvl1pPr>
          </a:lstStyle>
          <a:p>
            <a:fld id="{D4136668-6857-41D1-917C-C91F2B9BDFA3}" type="datetime4">
              <a:rPr lang="en-AU" smtClean="0"/>
              <a:t>3 August 2026</a:t>
            </a:fld>
            <a:endParaRPr lang="en-AU"/>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EF82ABE8-A107-4F42-8B0F-CF779649CC34}" type="slidenum">
              <a:rPr lang="en-AU" smtClean="0"/>
              <a:t>‹#›</a:t>
            </a:fld>
            <a:endParaRPr lang="en-AU"/>
          </a:p>
        </p:txBody>
      </p:sp>
    </p:spTree>
    <p:extLst>
      <p:ext uri="{BB962C8B-B14F-4D97-AF65-F5344CB8AC3E}">
        <p14:creationId xmlns:p14="http://schemas.microsoft.com/office/powerpoint/2010/main" val="409013707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EF82ABE8-A107-4F42-8B0F-CF779649CC34}" type="slidenum">
              <a:rPr lang="en-AU" smtClean="0"/>
              <a:t>6</a:t>
            </a:fld>
            <a:endParaRPr lang="en-AU"/>
          </a:p>
        </p:txBody>
      </p:sp>
    </p:spTree>
    <p:extLst>
      <p:ext uri="{BB962C8B-B14F-4D97-AF65-F5344CB8AC3E}">
        <p14:creationId xmlns:p14="http://schemas.microsoft.com/office/powerpoint/2010/main" val="1662954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EF82ABE8-A107-4F42-8B0F-CF779649CC34}" type="slidenum">
              <a:rPr lang="en-AU" smtClean="0"/>
              <a:t>7</a:t>
            </a:fld>
            <a:endParaRPr lang="en-AU"/>
          </a:p>
        </p:txBody>
      </p:sp>
    </p:spTree>
    <p:extLst>
      <p:ext uri="{BB962C8B-B14F-4D97-AF65-F5344CB8AC3E}">
        <p14:creationId xmlns:p14="http://schemas.microsoft.com/office/powerpoint/2010/main" val="1383557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EF82ABE8-A107-4F42-8B0F-CF779649CC34}" type="slidenum">
              <a:rPr lang="en-AU" smtClean="0"/>
              <a:t>8</a:t>
            </a:fld>
            <a:endParaRPr lang="en-AU"/>
          </a:p>
        </p:txBody>
      </p:sp>
    </p:spTree>
    <p:extLst>
      <p:ext uri="{BB962C8B-B14F-4D97-AF65-F5344CB8AC3E}">
        <p14:creationId xmlns:p14="http://schemas.microsoft.com/office/powerpoint/2010/main" val="3684301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EF82ABE8-A107-4F42-8B0F-CF779649CC34}" type="slidenum">
              <a:rPr lang="en-AU" smtClean="0"/>
              <a:t>9</a:t>
            </a:fld>
            <a:endParaRPr lang="en-AU"/>
          </a:p>
        </p:txBody>
      </p:sp>
    </p:spTree>
    <p:extLst>
      <p:ext uri="{BB962C8B-B14F-4D97-AF65-F5344CB8AC3E}">
        <p14:creationId xmlns:p14="http://schemas.microsoft.com/office/powerpoint/2010/main" val="3994277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endParaRPr lang="en-AU" dirty="0"/>
          </a:p>
        </p:txBody>
      </p:sp>
      <p:sp>
        <p:nvSpPr>
          <p:cNvPr id="4" name="Slide Number Placeholder 3"/>
          <p:cNvSpPr>
            <a:spLocks noGrp="1"/>
          </p:cNvSpPr>
          <p:nvPr>
            <p:ph type="sldNum" sz="quarter" idx="5"/>
          </p:nvPr>
        </p:nvSpPr>
        <p:spPr/>
        <p:txBody>
          <a:bodyPr/>
          <a:lstStyle/>
          <a:p>
            <a:fld id="{EF82ABE8-A107-4F42-8B0F-CF779649CC34}" type="slidenum">
              <a:rPr lang="en-AU" smtClean="0"/>
              <a:t>10</a:t>
            </a:fld>
            <a:endParaRPr lang="en-AU"/>
          </a:p>
        </p:txBody>
      </p:sp>
    </p:spTree>
    <p:extLst>
      <p:ext uri="{BB962C8B-B14F-4D97-AF65-F5344CB8AC3E}">
        <p14:creationId xmlns:p14="http://schemas.microsoft.com/office/powerpoint/2010/main" val="182593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EF82ABE8-A107-4F42-8B0F-CF779649CC34}" type="slidenum">
              <a:rPr lang="en-AU" smtClean="0"/>
              <a:t>15</a:t>
            </a:fld>
            <a:endParaRPr lang="en-AU"/>
          </a:p>
        </p:txBody>
      </p:sp>
    </p:spTree>
    <p:extLst>
      <p:ext uri="{BB962C8B-B14F-4D97-AF65-F5344CB8AC3E}">
        <p14:creationId xmlns:p14="http://schemas.microsoft.com/office/powerpoint/2010/main" val="11328781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0A8D6-DD04-4121-AB52-7892764DF5EA}"/>
              </a:ext>
            </a:extLst>
          </p:cNvPr>
          <p:cNvSpPr>
            <a:spLocks noGrp="1"/>
          </p:cNvSpPr>
          <p:nvPr>
            <p:ph type="ctrTitle"/>
          </p:nvPr>
        </p:nvSpPr>
        <p:spPr>
          <a:xfrm>
            <a:off x="762000" y="1808163"/>
            <a:ext cx="11129963" cy="1705058"/>
          </a:xfrm>
        </p:spPr>
        <p:txBody>
          <a:bodyPr lIns="152400" anchor="b">
            <a:normAutofit/>
          </a:bodyPr>
          <a:lstStyle>
            <a:lvl1pPr algn="l">
              <a:defRPr sz="4800">
                <a:solidFill>
                  <a:schemeClr val="bg1"/>
                </a:solidFill>
              </a:defRPr>
            </a:lvl1pPr>
          </a:lstStyle>
          <a:p>
            <a:r>
              <a:rPr lang="en-US"/>
              <a:t>Click to edit Master title style</a:t>
            </a:r>
            <a:endParaRPr lang="en-AU" dirty="0"/>
          </a:p>
        </p:txBody>
      </p:sp>
      <p:sp>
        <p:nvSpPr>
          <p:cNvPr id="3" name="Subtitle 2">
            <a:extLst>
              <a:ext uri="{FF2B5EF4-FFF2-40B4-BE49-F238E27FC236}">
                <a16:creationId xmlns:a16="http://schemas.microsoft.com/office/drawing/2014/main" id="{3A9A873E-9927-496B-A60D-0D7706CD8D62}"/>
              </a:ext>
            </a:extLst>
          </p:cNvPr>
          <p:cNvSpPr>
            <a:spLocks noGrp="1"/>
          </p:cNvSpPr>
          <p:nvPr>
            <p:ph type="subTitle" idx="1"/>
          </p:nvPr>
        </p:nvSpPr>
        <p:spPr>
          <a:xfrm>
            <a:off x="762000" y="3731043"/>
            <a:ext cx="11129962" cy="1255741"/>
          </a:xfrm>
        </p:spPr>
        <p:txBody>
          <a:bodyPr>
            <a:normAutofit/>
          </a:bodyPr>
          <a:lstStyle>
            <a:lvl1pPr marL="0" indent="0" algn="l">
              <a:lnSpc>
                <a:spcPct val="100000"/>
              </a:lnSpc>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dirty="0"/>
          </a:p>
        </p:txBody>
      </p:sp>
      <p:sp>
        <p:nvSpPr>
          <p:cNvPr id="4" name="Date Placeholder 3">
            <a:extLst>
              <a:ext uri="{FF2B5EF4-FFF2-40B4-BE49-F238E27FC236}">
                <a16:creationId xmlns:a16="http://schemas.microsoft.com/office/drawing/2014/main" id="{F189C250-C316-42F3-80D9-22493FC570F8}"/>
              </a:ext>
            </a:extLst>
          </p:cNvPr>
          <p:cNvSpPr>
            <a:spLocks noGrp="1"/>
          </p:cNvSpPr>
          <p:nvPr>
            <p:ph type="dt" sz="half" idx="10"/>
          </p:nvPr>
        </p:nvSpPr>
        <p:spPr>
          <a:xfrm>
            <a:off x="762000" y="5232618"/>
            <a:ext cx="2285998" cy="365125"/>
          </a:xfrm>
        </p:spPr>
        <p:txBody>
          <a:bodyPr/>
          <a:lstStyle>
            <a:lvl1pPr>
              <a:defRPr>
                <a:solidFill>
                  <a:schemeClr val="bg1"/>
                </a:solidFill>
              </a:defRPr>
            </a:lvl1pPr>
          </a:lstStyle>
          <a:p>
            <a:fld id="{719CFD8D-4294-499E-818A-AD557040F3FB}" type="datetime4">
              <a:rPr lang="en-AU" smtClean="0"/>
              <a:pPr/>
              <a:t>3 August 2026</a:t>
            </a:fld>
            <a:endParaRPr lang="en-AU" dirty="0"/>
          </a:p>
        </p:txBody>
      </p:sp>
      <p:sp>
        <p:nvSpPr>
          <p:cNvPr id="5" name="Footer Placeholder 4">
            <a:extLst>
              <a:ext uri="{FF2B5EF4-FFF2-40B4-BE49-F238E27FC236}">
                <a16:creationId xmlns:a16="http://schemas.microsoft.com/office/drawing/2014/main" id="{34720712-C9C0-4A20-9A25-43FC95FA7240}"/>
              </a:ext>
            </a:extLst>
          </p:cNvPr>
          <p:cNvSpPr>
            <a:spLocks noGrp="1"/>
          </p:cNvSpPr>
          <p:nvPr>
            <p:ph type="ftr" sz="quarter" idx="11"/>
          </p:nvPr>
        </p:nvSpPr>
        <p:spPr>
          <a:xfrm>
            <a:off x="4038600" y="5238300"/>
            <a:ext cx="4114800" cy="365125"/>
          </a:xfrm>
        </p:spPr>
        <p:txBody>
          <a:bodyPr/>
          <a:lstStyle>
            <a:lvl1pPr>
              <a:defRPr>
                <a:solidFill>
                  <a:schemeClr val="bg1"/>
                </a:solidFill>
              </a:defRPr>
            </a:lvl1pPr>
          </a:lstStyle>
          <a:p>
            <a:endParaRPr lang="en-AU" dirty="0"/>
          </a:p>
        </p:txBody>
      </p:sp>
      <p:pic>
        <p:nvPicPr>
          <p:cNvPr id="7" name="Picture 6" descr="A black and white logo&#10;&#10;Description automatically generated with medium confidence">
            <a:extLst>
              <a:ext uri="{FF2B5EF4-FFF2-40B4-BE49-F238E27FC236}">
                <a16:creationId xmlns:a16="http://schemas.microsoft.com/office/drawing/2014/main" id="{097E96B5-566D-1B21-7759-E0D12077230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172966" y="5860624"/>
            <a:ext cx="724326" cy="724326"/>
          </a:xfrm>
          <a:prstGeom prst="rect">
            <a:avLst/>
          </a:prstGeom>
        </p:spPr>
      </p:pic>
      <p:pic>
        <p:nvPicPr>
          <p:cNvPr id="16" name="Picture 15" descr="A black background with white text&#10;&#10;Description automatically generated with low confidence">
            <a:extLst>
              <a:ext uri="{FF2B5EF4-FFF2-40B4-BE49-F238E27FC236}">
                <a16:creationId xmlns:a16="http://schemas.microsoft.com/office/drawing/2014/main" id="{8304BAB4-7D7F-5182-0097-8F845F7EFE6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62000" y="5860624"/>
            <a:ext cx="2025074" cy="714237"/>
          </a:xfrm>
          <a:prstGeom prst="rect">
            <a:avLst/>
          </a:prstGeom>
        </p:spPr>
      </p:pic>
      <p:pic>
        <p:nvPicPr>
          <p:cNvPr id="18" name="Picture 17" descr="A picture containing text, clipart, tableware&#10;&#10;Description automatically generated">
            <a:extLst>
              <a:ext uri="{FF2B5EF4-FFF2-40B4-BE49-F238E27FC236}">
                <a16:creationId xmlns:a16="http://schemas.microsoft.com/office/drawing/2014/main" id="{AAC792EF-6919-E5B2-9532-DF72B5B17A4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487073" y="825837"/>
            <a:ext cx="3408591" cy="724710"/>
          </a:xfrm>
          <a:prstGeom prst="rect">
            <a:avLst/>
          </a:prstGeom>
        </p:spPr>
      </p:pic>
    </p:spTree>
    <p:extLst>
      <p:ext uri="{BB962C8B-B14F-4D97-AF65-F5344CB8AC3E}">
        <p14:creationId xmlns:p14="http://schemas.microsoft.com/office/powerpoint/2010/main" val="1718673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A0055-909C-4D10-B577-5C357CE72FF4}"/>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0D1C5D7F-6460-4E63-808F-E203E13C0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4B58AA5-3688-4F8D-ABE7-540EED39549C}"/>
              </a:ext>
            </a:extLst>
          </p:cNvPr>
          <p:cNvSpPr>
            <a:spLocks noGrp="1"/>
          </p:cNvSpPr>
          <p:nvPr>
            <p:ph type="dt" sz="half" idx="10"/>
          </p:nvPr>
        </p:nvSpPr>
        <p:spPr/>
        <p:txBody>
          <a:bodyPr vert="horz" lIns="91440" tIns="45720" rIns="91440" bIns="45720" rtlCol="0" anchor="b" anchorCtr="0">
            <a:normAutofit/>
          </a:bodyPr>
          <a:lstStyle>
            <a:lvl1pPr>
              <a:defRPr lang="en-AU" smtClean="0"/>
            </a:lvl1pPr>
          </a:lstStyle>
          <a:p>
            <a:fld id="{A0798211-CC58-4578-9C03-CE1E607ECC8E}" type="datetime4">
              <a:rPr lang="en-AU" smtClean="0"/>
              <a:pPr/>
              <a:t>3 August 2026</a:t>
            </a:fld>
            <a:endParaRPr lang="en-AU"/>
          </a:p>
        </p:txBody>
      </p:sp>
      <p:sp>
        <p:nvSpPr>
          <p:cNvPr id="5" name="Footer Placeholder 4">
            <a:extLst>
              <a:ext uri="{FF2B5EF4-FFF2-40B4-BE49-F238E27FC236}">
                <a16:creationId xmlns:a16="http://schemas.microsoft.com/office/drawing/2014/main" id="{ADE53924-F4D4-4CB2-BA5D-17ADC19D75D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260BF54-D59E-49C9-B322-C7F875EFD685}"/>
              </a:ext>
            </a:extLst>
          </p:cNvPr>
          <p:cNvSpPr>
            <a:spLocks noGrp="1"/>
          </p:cNvSpPr>
          <p:nvPr>
            <p:ph type="sldNum" sz="quarter" idx="12"/>
          </p:nvPr>
        </p:nvSpPr>
        <p:spPr/>
        <p:txBody>
          <a:bodyPr/>
          <a:lstStyle/>
          <a:p>
            <a:fld id="{99D57C9D-7BD1-4F56-A474-DCEEE9B081CA}" type="slidenum">
              <a:rPr lang="en-AU" smtClean="0"/>
              <a:t>‹#›</a:t>
            </a:fld>
            <a:endParaRPr lang="en-AU"/>
          </a:p>
        </p:txBody>
      </p:sp>
    </p:spTree>
    <p:extLst>
      <p:ext uri="{BB962C8B-B14F-4D97-AF65-F5344CB8AC3E}">
        <p14:creationId xmlns:p14="http://schemas.microsoft.com/office/powerpoint/2010/main" val="2152537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3FD7B-BD5F-4457-94E4-8F71BA32FFC3}"/>
              </a:ext>
            </a:extLst>
          </p:cNvPr>
          <p:cNvSpPr>
            <a:spLocks noGrp="1"/>
          </p:cNvSpPr>
          <p:nvPr>
            <p:ph type="title"/>
          </p:nvPr>
        </p:nvSpPr>
        <p:spPr>
          <a:xfrm>
            <a:off x="761999" y="2250441"/>
            <a:ext cx="11120121" cy="2032418"/>
          </a:xfrm>
        </p:spPr>
        <p:txBody>
          <a:bodyPr anchor="ctr" anchorCtr="0">
            <a:normAutofit/>
          </a:bodyPr>
          <a:lstStyle>
            <a:lvl1pPr>
              <a:defRPr sz="4800">
                <a:solidFill>
                  <a:schemeClr val="bg1"/>
                </a:solidFill>
              </a:defRPr>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6FBCD44D-5F06-4C11-8801-7CB88547521A}"/>
              </a:ext>
            </a:extLst>
          </p:cNvPr>
          <p:cNvSpPr>
            <a:spLocks noGrp="1"/>
          </p:cNvSpPr>
          <p:nvPr>
            <p:ph type="body" idx="1"/>
          </p:nvPr>
        </p:nvSpPr>
        <p:spPr>
          <a:xfrm>
            <a:off x="761999" y="4366475"/>
            <a:ext cx="11120121" cy="1510451"/>
          </a:xfrm>
        </p:spPr>
        <p:txBody>
          <a:bodyPr anchor="ctr" anchorCtr="0">
            <a:normAutofit/>
          </a:bodyPr>
          <a:lstStyle>
            <a:lvl1pPr marL="0" indent="0">
              <a:buNone/>
              <a:defRPr sz="3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Text Placeholder 9">
            <a:extLst>
              <a:ext uri="{FF2B5EF4-FFF2-40B4-BE49-F238E27FC236}">
                <a16:creationId xmlns:a16="http://schemas.microsoft.com/office/drawing/2014/main" id="{E13885AD-7504-4322-8570-7611D90F2FC4}"/>
              </a:ext>
            </a:extLst>
          </p:cNvPr>
          <p:cNvSpPr>
            <a:spLocks noGrp="1"/>
          </p:cNvSpPr>
          <p:nvPr>
            <p:ph type="body" sz="quarter" idx="13" hasCustomPrompt="1"/>
          </p:nvPr>
        </p:nvSpPr>
        <p:spPr>
          <a:xfrm>
            <a:off x="762000" y="691023"/>
            <a:ext cx="9650627" cy="1516297"/>
          </a:xfrm>
        </p:spPr>
        <p:txBody>
          <a:bodyPr anchor="ctr" anchorCtr="0">
            <a:noAutofit/>
          </a:bodyPr>
          <a:lstStyle>
            <a:lvl1pPr marL="0" indent="0">
              <a:lnSpc>
                <a:spcPct val="100000"/>
              </a:lnSpc>
              <a:spcBef>
                <a:spcPts val="0"/>
              </a:spcBef>
              <a:buNone/>
              <a:defRPr sz="12000" b="1">
                <a:solidFill>
                  <a:schemeClr val="bg1"/>
                </a:solidFill>
              </a:defRPr>
            </a:lvl1pPr>
            <a:lvl5pPr>
              <a:defRPr/>
            </a:lvl5pPr>
          </a:lstStyle>
          <a:p>
            <a:pPr lvl="0"/>
            <a:r>
              <a:rPr lang="en-AU" dirty="0"/>
              <a:t>1</a:t>
            </a:r>
          </a:p>
        </p:txBody>
      </p:sp>
    </p:spTree>
    <p:extLst>
      <p:ext uri="{BB962C8B-B14F-4D97-AF65-F5344CB8AC3E}">
        <p14:creationId xmlns:p14="http://schemas.microsoft.com/office/powerpoint/2010/main" val="3755654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Welcome to country - Noongar">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Picture 8" descr="Logo, icon&#10;&#10;Description automatically generated">
            <a:extLst>
              <a:ext uri="{FF2B5EF4-FFF2-40B4-BE49-F238E27FC236}">
                <a16:creationId xmlns:a16="http://schemas.microsoft.com/office/drawing/2014/main" id="{AEF1994C-9B16-4FB9-03CB-90E8A484000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10784" y="6098442"/>
            <a:ext cx="486507" cy="486507"/>
          </a:xfrm>
          <a:prstGeom prst="rect">
            <a:avLst/>
          </a:prstGeom>
        </p:spPr>
      </p:pic>
      <p:pic>
        <p:nvPicPr>
          <p:cNvPr id="11" name="Picture 10" descr="A picture containing text, clipart, tableware&#10;&#10;Description automatically generated">
            <a:extLst>
              <a:ext uri="{FF2B5EF4-FFF2-40B4-BE49-F238E27FC236}">
                <a16:creationId xmlns:a16="http://schemas.microsoft.com/office/drawing/2014/main" id="{9861A6CA-B9CD-E353-877F-217AA1E41D0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55034" y="443460"/>
            <a:ext cx="1942258" cy="412948"/>
          </a:xfrm>
          <a:prstGeom prst="rect">
            <a:avLst/>
          </a:prstGeom>
        </p:spPr>
      </p:pic>
      <p:pic>
        <p:nvPicPr>
          <p:cNvPr id="4" name="Picture 3" descr="Logo, icon&#10;&#10;Description automatically generated">
            <a:extLst>
              <a:ext uri="{FF2B5EF4-FFF2-40B4-BE49-F238E27FC236}">
                <a16:creationId xmlns:a16="http://schemas.microsoft.com/office/drawing/2014/main" id="{1A4A6CF3-EAB6-5F3F-43A6-CA3B83553A8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10786" y="6098442"/>
            <a:ext cx="486507" cy="486507"/>
          </a:xfrm>
          <a:prstGeom prst="rect">
            <a:avLst/>
          </a:prstGeom>
        </p:spPr>
      </p:pic>
      <p:pic>
        <p:nvPicPr>
          <p:cNvPr id="5" name="Picture 4" descr="A picture containing text, clipart, tableware&#10;&#10;Description automatically generated">
            <a:extLst>
              <a:ext uri="{FF2B5EF4-FFF2-40B4-BE49-F238E27FC236}">
                <a16:creationId xmlns:a16="http://schemas.microsoft.com/office/drawing/2014/main" id="{FBF352B1-3713-50F4-AB49-A1A91CB1401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55036" y="443460"/>
            <a:ext cx="1942258" cy="412948"/>
          </a:xfrm>
          <a:prstGeom prst="rect">
            <a:avLst/>
          </a:prstGeom>
        </p:spPr>
      </p:pic>
      <p:pic>
        <p:nvPicPr>
          <p:cNvPr id="6" name="Picture 5" descr="Logo, icon&#10;&#10;Description automatically generated">
            <a:extLst>
              <a:ext uri="{FF2B5EF4-FFF2-40B4-BE49-F238E27FC236}">
                <a16:creationId xmlns:a16="http://schemas.microsoft.com/office/drawing/2014/main" id="{BA08CA2D-5CB9-386A-DF39-741B16DB0B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10786" y="6098442"/>
            <a:ext cx="486507" cy="486507"/>
          </a:xfrm>
          <a:prstGeom prst="rect">
            <a:avLst/>
          </a:prstGeom>
        </p:spPr>
      </p:pic>
      <p:pic>
        <p:nvPicPr>
          <p:cNvPr id="7" name="Picture 6" descr="A picture containing text, clipart, tableware&#10;&#10;Description automatically generated">
            <a:extLst>
              <a:ext uri="{FF2B5EF4-FFF2-40B4-BE49-F238E27FC236}">
                <a16:creationId xmlns:a16="http://schemas.microsoft.com/office/drawing/2014/main" id="{28EDEA58-E1F5-A31D-C521-DCDF36ADD6A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55036" y="443460"/>
            <a:ext cx="1942258" cy="412948"/>
          </a:xfrm>
          <a:prstGeom prst="rect">
            <a:avLst/>
          </a:prstGeom>
        </p:spPr>
      </p:pic>
      <p:pic>
        <p:nvPicPr>
          <p:cNvPr id="8" name="Picture 7" descr="Logo, icon&#10;&#10;Description automatically generated">
            <a:extLst>
              <a:ext uri="{FF2B5EF4-FFF2-40B4-BE49-F238E27FC236}">
                <a16:creationId xmlns:a16="http://schemas.microsoft.com/office/drawing/2014/main" id="{AC1E1AC1-F33F-E4E2-27B4-6E1C1A2A249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10786" y="6098442"/>
            <a:ext cx="486507" cy="486507"/>
          </a:xfrm>
          <a:prstGeom prst="rect">
            <a:avLst/>
          </a:prstGeom>
        </p:spPr>
      </p:pic>
      <p:pic>
        <p:nvPicPr>
          <p:cNvPr id="15" name="Picture 14" descr="Logo, icon&#10;&#10;Description automatically generated">
            <a:extLst>
              <a:ext uri="{FF2B5EF4-FFF2-40B4-BE49-F238E27FC236}">
                <a16:creationId xmlns:a16="http://schemas.microsoft.com/office/drawing/2014/main" id="{52CDB135-6559-1A73-091E-F1BCC311069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10786" y="6098442"/>
            <a:ext cx="486507" cy="486507"/>
          </a:xfrm>
          <a:prstGeom prst="rect">
            <a:avLst/>
          </a:prstGeom>
        </p:spPr>
      </p:pic>
      <p:pic>
        <p:nvPicPr>
          <p:cNvPr id="16" name="Picture 15" descr="A picture containing text, clipart, tableware&#10;&#10;Description automatically generated">
            <a:extLst>
              <a:ext uri="{FF2B5EF4-FFF2-40B4-BE49-F238E27FC236}">
                <a16:creationId xmlns:a16="http://schemas.microsoft.com/office/drawing/2014/main" id="{6F1A526A-3E52-AF4F-B1F1-3069532D539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55036" y="443460"/>
            <a:ext cx="1942258" cy="412948"/>
          </a:xfrm>
          <a:prstGeom prst="rect">
            <a:avLst/>
          </a:prstGeom>
        </p:spPr>
      </p:pic>
    </p:spTree>
    <p:extLst>
      <p:ext uri="{BB962C8B-B14F-4D97-AF65-F5344CB8AC3E}">
        <p14:creationId xmlns:p14="http://schemas.microsoft.com/office/powerpoint/2010/main" val="1361280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pyright Slide">
    <p:spTree>
      <p:nvGrpSpPr>
        <p:cNvPr id="1" name=""/>
        <p:cNvGrpSpPr/>
        <p:nvPr/>
      </p:nvGrpSpPr>
      <p:grpSpPr>
        <a:xfrm>
          <a:off x="0" y="0"/>
          <a:ext cx="0" cy="0"/>
          <a:chOff x="0" y="0"/>
          <a:chExt cx="0" cy="0"/>
        </a:xfrm>
      </p:grpSpPr>
      <p:pic>
        <p:nvPicPr>
          <p:cNvPr id="3" name="Picture 2" descr="A purple and pink gradient&#10;&#10;Description automatically generated">
            <a:extLst>
              <a:ext uri="{FF2B5EF4-FFF2-40B4-BE49-F238E27FC236}">
                <a16:creationId xmlns:a16="http://schemas.microsoft.com/office/drawing/2014/main" id="{50DB6570-16DA-43CF-5CD9-9BD7564BF69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9074" y="-50104"/>
            <a:ext cx="12370148" cy="6958208"/>
          </a:xfrm>
          <a:prstGeom prst="rect">
            <a:avLst/>
          </a:prstGeom>
        </p:spPr>
      </p:pic>
      <p:pic>
        <p:nvPicPr>
          <p:cNvPr id="4" name="Picture 3" descr="Logo, icon&#10;&#10;Description automatically generated">
            <a:extLst>
              <a:ext uri="{FF2B5EF4-FFF2-40B4-BE49-F238E27FC236}">
                <a16:creationId xmlns:a16="http://schemas.microsoft.com/office/drawing/2014/main" id="{61A1705F-7AE8-8DD8-0C7A-94C2201AEAA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10784" y="6098442"/>
            <a:ext cx="486507" cy="486507"/>
          </a:xfrm>
          <a:prstGeom prst="rect">
            <a:avLst/>
          </a:prstGeom>
        </p:spPr>
      </p:pic>
      <p:pic>
        <p:nvPicPr>
          <p:cNvPr id="5" name="Picture 4" descr="A picture containing text, clipart, tableware&#10;&#10;Description automatically generated">
            <a:extLst>
              <a:ext uri="{FF2B5EF4-FFF2-40B4-BE49-F238E27FC236}">
                <a16:creationId xmlns:a16="http://schemas.microsoft.com/office/drawing/2014/main" id="{69A807BF-5F63-FDD7-CFF0-AC7D9426491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55034" y="443460"/>
            <a:ext cx="1942258" cy="412948"/>
          </a:xfrm>
          <a:prstGeom prst="rect">
            <a:avLst/>
          </a:prstGeom>
        </p:spPr>
      </p:pic>
      <p:sp>
        <p:nvSpPr>
          <p:cNvPr id="6" name="TextBox 5">
            <a:extLst>
              <a:ext uri="{FF2B5EF4-FFF2-40B4-BE49-F238E27FC236}">
                <a16:creationId xmlns:a16="http://schemas.microsoft.com/office/drawing/2014/main" id="{C2536D08-C62E-BA06-4DAA-83018CE18C4C}"/>
              </a:ext>
            </a:extLst>
          </p:cNvPr>
          <p:cNvSpPr txBox="1"/>
          <p:nvPr userDrawn="1"/>
        </p:nvSpPr>
        <p:spPr>
          <a:xfrm>
            <a:off x="789852" y="1350920"/>
            <a:ext cx="7280299" cy="5047536"/>
          </a:xfrm>
          <a:prstGeom prst="rect">
            <a:avLst/>
          </a:prstGeom>
          <a:noFill/>
        </p:spPr>
        <p:txBody>
          <a:bodyPr wrap="square">
            <a:spAutoFit/>
          </a:bodyPr>
          <a:lstStyle/>
          <a:p>
            <a:pPr>
              <a:lnSpc>
                <a:spcPct val="100000"/>
              </a:lnSpc>
            </a:pPr>
            <a:r>
              <a:rPr lang="en-US" sz="2800" b="1" dirty="0">
                <a:solidFill>
                  <a:schemeClr val="bg1"/>
                </a:solidFill>
              </a:rPr>
              <a:t>© Copyright Notice </a:t>
            </a:r>
          </a:p>
          <a:p>
            <a:pPr>
              <a:lnSpc>
                <a:spcPct val="100000"/>
              </a:lnSpc>
            </a:pPr>
            <a:endParaRPr lang="en-US" sz="2000" dirty="0">
              <a:solidFill>
                <a:schemeClr val="bg1"/>
              </a:solidFill>
            </a:endParaRPr>
          </a:p>
          <a:p>
            <a:pPr>
              <a:lnSpc>
                <a:spcPct val="100000"/>
              </a:lnSpc>
            </a:pPr>
            <a:r>
              <a:rPr lang="en-US" sz="2000" dirty="0">
                <a:solidFill>
                  <a:schemeClr val="bg1"/>
                </a:solidFill>
              </a:rPr>
              <a:t>These course materials copyright © Murdoch University. </a:t>
            </a:r>
          </a:p>
          <a:p>
            <a:pPr>
              <a:lnSpc>
                <a:spcPct val="100000"/>
              </a:lnSpc>
            </a:pPr>
            <a:endParaRPr lang="en-US" sz="2000" dirty="0">
              <a:solidFill>
                <a:schemeClr val="bg1"/>
              </a:solidFill>
            </a:endParaRPr>
          </a:p>
          <a:p>
            <a:pPr>
              <a:lnSpc>
                <a:spcPct val="100000"/>
              </a:lnSpc>
            </a:pPr>
            <a:r>
              <a:rPr lang="en-US" sz="2000" dirty="0">
                <a:solidFill>
                  <a:schemeClr val="bg1"/>
                </a:solidFill>
              </a:rPr>
              <a:t>Unless otherwise indicated, third-party material has been reproduced and communicated to you by or on behalf of Murdoch University in accordance with section 113P or other relevant sections of the Copyright Act 1968 (the Act). </a:t>
            </a:r>
          </a:p>
          <a:p>
            <a:pPr>
              <a:lnSpc>
                <a:spcPct val="100000"/>
              </a:lnSpc>
            </a:pPr>
            <a:endParaRPr lang="en-US" sz="2000" dirty="0">
              <a:solidFill>
                <a:schemeClr val="bg1"/>
              </a:solidFill>
            </a:endParaRPr>
          </a:p>
          <a:p>
            <a:pPr>
              <a:lnSpc>
                <a:spcPct val="100000"/>
              </a:lnSpc>
            </a:pPr>
            <a:r>
              <a:rPr lang="en-US" sz="2000" dirty="0">
                <a:solidFill>
                  <a:schemeClr val="bg1"/>
                </a:solidFill>
              </a:rPr>
              <a:t>The material in this communication may be subject to copyright under the Act. Any further reproduction or communication of this material by you may be the subject of copyright protection under the Act. </a:t>
            </a:r>
          </a:p>
          <a:p>
            <a:pPr>
              <a:lnSpc>
                <a:spcPct val="100000"/>
              </a:lnSpc>
            </a:pPr>
            <a:endParaRPr lang="en-US" sz="2000" dirty="0">
              <a:solidFill>
                <a:schemeClr val="bg1"/>
              </a:solidFill>
            </a:endParaRPr>
          </a:p>
          <a:p>
            <a:pPr>
              <a:lnSpc>
                <a:spcPct val="100000"/>
              </a:lnSpc>
            </a:pPr>
            <a:endParaRPr lang="en-US" sz="2000" dirty="0">
              <a:solidFill>
                <a:schemeClr val="bg1"/>
              </a:solidFill>
            </a:endParaRPr>
          </a:p>
          <a:p>
            <a:pPr>
              <a:lnSpc>
                <a:spcPct val="100000"/>
              </a:lnSpc>
            </a:pPr>
            <a:r>
              <a:rPr lang="en-US" sz="1400" dirty="0">
                <a:solidFill>
                  <a:schemeClr val="accent3">
                    <a:lumMod val="40000"/>
                    <a:lumOff val="60000"/>
                  </a:schemeClr>
                </a:solidFill>
              </a:rPr>
              <a:t>Do not remove this notice</a:t>
            </a:r>
          </a:p>
        </p:txBody>
      </p:sp>
    </p:spTree>
    <p:extLst>
      <p:ext uri="{BB962C8B-B14F-4D97-AF65-F5344CB8AC3E}">
        <p14:creationId xmlns:p14="http://schemas.microsoft.com/office/powerpoint/2010/main" val="505787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A9A873E-9927-496B-A60D-0D7706CD8D62}"/>
              </a:ext>
            </a:extLst>
          </p:cNvPr>
          <p:cNvSpPr>
            <a:spLocks noGrp="1"/>
          </p:cNvSpPr>
          <p:nvPr>
            <p:ph type="subTitle" idx="1" hasCustomPrompt="1"/>
          </p:nvPr>
        </p:nvSpPr>
        <p:spPr>
          <a:xfrm>
            <a:off x="762000" y="3104995"/>
            <a:ext cx="11125200" cy="1620981"/>
          </a:xfrm>
        </p:spPr>
        <p:txBody>
          <a:bodyPr>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Contact information</a:t>
            </a:r>
            <a:endParaRPr lang="en-AU" dirty="0"/>
          </a:p>
        </p:txBody>
      </p:sp>
      <p:pic>
        <p:nvPicPr>
          <p:cNvPr id="11" name="Picture 10" descr="A picture containing text, clipart, tableware&#10;&#10;Description automatically generated">
            <a:extLst>
              <a:ext uri="{FF2B5EF4-FFF2-40B4-BE49-F238E27FC236}">
                <a16:creationId xmlns:a16="http://schemas.microsoft.com/office/drawing/2014/main" id="{0A693D74-BECF-3491-D9B6-61409480CE4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87073" y="825837"/>
            <a:ext cx="3408591" cy="724710"/>
          </a:xfrm>
          <a:prstGeom prst="rect">
            <a:avLst/>
          </a:prstGeom>
        </p:spPr>
      </p:pic>
      <p:sp>
        <p:nvSpPr>
          <p:cNvPr id="12" name="Date Placeholder 3">
            <a:extLst>
              <a:ext uri="{FF2B5EF4-FFF2-40B4-BE49-F238E27FC236}">
                <a16:creationId xmlns:a16="http://schemas.microsoft.com/office/drawing/2014/main" id="{A8FCE870-DC4C-5A35-5703-28069B5A9F88}"/>
              </a:ext>
            </a:extLst>
          </p:cNvPr>
          <p:cNvSpPr>
            <a:spLocks noGrp="1"/>
          </p:cNvSpPr>
          <p:nvPr>
            <p:ph type="dt" sz="half" idx="10"/>
          </p:nvPr>
        </p:nvSpPr>
        <p:spPr>
          <a:xfrm>
            <a:off x="762000" y="5232618"/>
            <a:ext cx="2285998" cy="365125"/>
          </a:xfrm>
        </p:spPr>
        <p:txBody>
          <a:bodyPr/>
          <a:lstStyle>
            <a:lvl1pPr>
              <a:defRPr>
                <a:solidFill>
                  <a:schemeClr val="bg1"/>
                </a:solidFill>
              </a:defRPr>
            </a:lvl1pPr>
          </a:lstStyle>
          <a:p>
            <a:fld id="{719CFD8D-4294-499E-818A-AD557040F3FB}" type="datetime4">
              <a:rPr lang="en-AU" smtClean="0"/>
              <a:pPr/>
              <a:t>3 August 2026</a:t>
            </a:fld>
            <a:endParaRPr lang="en-AU" dirty="0"/>
          </a:p>
        </p:txBody>
      </p:sp>
      <p:sp>
        <p:nvSpPr>
          <p:cNvPr id="13" name="Footer Placeholder 4">
            <a:extLst>
              <a:ext uri="{FF2B5EF4-FFF2-40B4-BE49-F238E27FC236}">
                <a16:creationId xmlns:a16="http://schemas.microsoft.com/office/drawing/2014/main" id="{AF5FD5C8-C2C1-7959-2989-743E0E45D07E}"/>
              </a:ext>
            </a:extLst>
          </p:cNvPr>
          <p:cNvSpPr>
            <a:spLocks noGrp="1"/>
          </p:cNvSpPr>
          <p:nvPr>
            <p:ph type="ftr" sz="quarter" idx="11"/>
          </p:nvPr>
        </p:nvSpPr>
        <p:spPr>
          <a:xfrm>
            <a:off x="4038600" y="5238300"/>
            <a:ext cx="4114800" cy="365125"/>
          </a:xfrm>
        </p:spPr>
        <p:txBody>
          <a:bodyPr/>
          <a:lstStyle>
            <a:lvl1pPr>
              <a:defRPr>
                <a:solidFill>
                  <a:schemeClr val="bg1"/>
                </a:solidFill>
              </a:defRPr>
            </a:lvl1pPr>
          </a:lstStyle>
          <a:p>
            <a:endParaRPr lang="en-AU" dirty="0"/>
          </a:p>
        </p:txBody>
      </p:sp>
      <p:pic>
        <p:nvPicPr>
          <p:cNvPr id="14" name="Picture 13" descr="A black and white logo&#10;&#10;Description automatically generated with medium confidence">
            <a:extLst>
              <a:ext uri="{FF2B5EF4-FFF2-40B4-BE49-F238E27FC236}">
                <a16:creationId xmlns:a16="http://schemas.microsoft.com/office/drawing/2014/main" id="{167EB5D2-8076-86E4-D122-FF59E4BCDBA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172966" y="5860624"/>
            <a:ext cx="724326" cy="724326"/>
          </a:xfrm>
          <a:prstGeom prst="rect">
            <a:avLst/>
          </a:prstGeom>
        </p:spPr>
      </p:pic>
      <p:pic>
        <p:nvPicPr>
          <p:cNvPr id="15" name="Picture 14" descr="A black background with white text&#10;&#10;Description automatically generated with low confidence">
            <a:extLst>
              <a:ext uri="{FF2B5EF4-FFF2-40B4-BE49-F238E27FC236}">
                <a16:creationId xmlns:a16="http://schemas.microsoft.com/office/drawing/2014/main" id="{8D592168-7C1C-C2E6-A37F-69FA238A4A6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62000" y="5860624"/>
            <a:ext cx="2025074" cy="714237"/>
          </a:xfrm>
          <a:prstGeom prst="rect">
            <a:avLst/>
          </a:prstGeom>
        </p:spPr>
      </p:pic>
      <p:sp>
        <p:nvSpPr>
          <p:cNvPr id="2" name="Title 1">
            <a:extLst>
              <a:ext uri="{FF2B5EF4-FFF2-40B4-BE49-F238E27FC236}">
                <a16:creationId xmlns:a16="http://schemas.microsoft.com/office/drawing/2014/main" id="{5A36CB60-A8AB-4B7C-2F28-C1438711425C}"/>
              </a:ext>
            </a:extLst>
          </p:cNvPr>
          <p:cNvSpPr txBox="1">
            <a:spLocks/>
          </p:cNvSpPr>
          <p:nvPr userDrawn="1"/>
        </p:nvSpPr>
        <p:spPr>
          <a:xfrm>
            <a:off x="762000" y="1808163"/>
            <a:ext cx="11129963" cy="1175669"/>
          </a:xfrm>
          <a:prstGeom prst="rect">
            <a:avLst/>
          </a:prstGeom>
        </p:spPr>
        <p:txBody>
          <a:bodyPr vert="horz" lIns="152400" tIns="152400" rIns="152400" bIns="152400" rtlCol="0" anchor="b">
            <a:normAutofit/>
          </a:bodyPr>
          <a:lstStyle>
            <a:lvl1pPr algn="l" defTabSz="914400" rtl="0" eaLnBrk="1" latinLnBrk="0" hangingPunct="1">
              <a:lnSpc>
                <a:spcPct val="90000"/>
              </a:lnSpc>
              <a:spcBef>
                <a:spcPct val="0"/>
              </a:spcBef>
              <a:buNone/>
              <a:defRPr sz="4800" b="1" kern="1200">
                <a:solidFill>
                  <a:schemeClr val="bg1"/>
                </a:solidFill>
                <a:latin typeface="+mj-lt"/>
                <a:ea typeface="+mj-ea"/>
                <a:cs typeface="+mj-cs"/>
              </a:defRPr>
            </a:lvl1pPr>
          </a:lstStyle>
          <a:p>
            <a:endParaRPr lang="en-AU" dirty="0">
              <a:solidFill>
                <a:schemeClr val="bg1"/>
              </a:solidFill>
            </a:endParaRPr>
          </a:p>
        </p:txBody>
      </p:sp>
      <p:sp>
        <p:nvSpPr>
          <p:cNvPr id="4" name="Title 3">
            <a:extLst>
              <a:ext uri="{FF2B5EF4-FFF2-40B4-BE49-F238E27FC236}">
                <a16:creationId xmlns:a16="http://schemas.microsoft.com/office/drawing/2014/main" id="{135D4233-D1AB-CF62-8BF9-A4B81E7ADECE}"/>
              </a:ext>
            </a:extLst>
          </p:cNvPr>
          <p:cNvSpPr>
            <a:spLocks noGrp="1"/>
          </p:cNvSpPr>
          <p:nvPr>
            <p:ph type="title" hasCustomPrompt="1"/>
          </p:nvPr>
        </p:nvSpPr>
        <p:spPr>
          <a:xfrm>
            <a:off x="762000" y="1779432"/>
            <a:ext cx="9568250" cy="1325563"/>
          </a:xfrm>
        </p:spPr>
        <p:txBody>
          <a:bodyPr/>
          <a:lstStyle>
            <a:lvl1pPr>
              <a:defRPr sz="4800">
                <a:solidFill>
                  <a:schemeClr val="bg1"/>
                </a:solidFill>
              </a:defRPr>
            </a:lvl1pPr>
          </a:lstStyle>
          <a:p>
            <a:r>
              <a:rPr lang="en-US" dirty="0"/>
              <a:t>Thank you</a:t>
            </a:r>
            <a:endParaRPr lang="en-AU" dirty="0"/>
          </a:p>
        </p:txBody>
      </p:sp>
    </p:spTree>
    <p:extLst>
      <p:ext uri="{BB962C8B-B14F-4D97-AF65-F5344CB8AC3E}">
        <p14:creationId xmlns:p14="http://schemas.microsoft.com/office/powerpoint/2010/main" val="2059712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64073-121E-4421-BD82-4A12F14325A1}"/>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43E3BA97-DA9B-4182-BC9C-E815DF1C7A60}"/>
              </a:ext>
            </a:extLst>
          </p:cNvPr>
          <p:cNvSpPr>
            <a:spLocks noGrp="1"/>
          </p:cNvSpPr>
          <p:nvPr>
            <p:ph sz="half" idx="1"/>
          </p:nvPr>
        </p:nvSpPr>
        <p:spPr>
          <a:xfrm>
            <a:off x="304799" y="1825624"/>
            <a:ext cx="5715001" cy="4340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FD11469F-0306-46A5-B6F3-D59E9FFD9F89}"/>
              </a:ext>
            </a:extLst>
          </p:cNvPr>
          <p:cNvSpPr>
            <a:spLocks noGrp="1"/>
          </p:cNvSpPr>
          <p:nvPr>
            <p:ph sz="half" idx="2"/>
          </p:nvPr>
        </p:nvSpPr>
        <p:spPr>
          <a:xfrm>
            <a:off x="6172200" y="1825625"/>
            <a:ext cx="5715000" cy="43402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F7917F62-37DF-429B-AE46-9F4C2E669210}"/>
              </a:ext>
            </a:extLst>
          </p:cNvPr>
          <p:cNvSpPr>
            <a:spLocks noGrp="1"/>
          </p:cNvSpPr>
          <p:nvPr>
            <p:ph type="dt" sz="half" idx="10"/>
          </p:nvPr>
        </p:nvSpPr>
        <p:spPr>
          <a:xfrm>
            <a:off x="304799" y="6165850"/>
            <a:ext cx="2743200" cy="365125"/>
          </a:xfrm>
        </p:spPr>
        <p:txBody>
          <a:bodyPr vert="horz" lIns="91440" tIns="45720" rIns="91440" bIns="45720" rtlCol="0" anchor="b" anchorCtr="0">
            <a:normAutofit/>
          </a:bodyPr>
          <a:lstStyle>
            <a:lvl1pPr>
              <a:defRPr lang="en-AU" smtClean="0"/>
            </a:lvl1pPr>
          </a:lstStyle>
          <a:p>
            <a:fld id="{AF3AA9BC-A49C-4D67-95E1-D024E3DE84CA}" type="datetime4">
              <a:rPr lang="en-AU" smtClean="0"/>
              <a:pPr/>
              <a:t>3 August 2026</a:t>
            </a:fld>
            <a:endParaRPr lang="en-AU"/>
          </a:p>
        </p:txBody>
      </p:sp>
      <p:sp>
        <p:nvSpPr>
          <p:cNvPr id="6" name="Footer Placeholder 5">
            <a:extLst>
              <a:ext uri="{FF2B5EF4-FFF2-40B4-BE49-F238E27FC236}">
                <a16:creationId xmlns:a16="http://schemas.microsoft.com/office/drawing/2014/main" id="{827CBC4A-F1D7-4C1E-9E6D-8EF537FA8F1A}"/>
              </a:ext>
            </a:extLst>
          </p:cNvPr>
          <p:cNvSpPr>
            <a:spLocks noGrp="1"/>
          </p:cNvSpPr>
          <p:nvPr>
            <p:ph type="ftr" sz="quarter" idx="11"/>
          </p:nvPr>
        </p:nvSpPr>
        <p:spPr>
          <a:xfrm>
            <a:off x="4038600" y="6170791"/>
            <a:ext cx="4114800" cy="365125"/>
          </a:xfrm>
        </p:spPr>
        <p:txBody>
          <a:bodyPr/>
          <a:lstStyle/>
          <a:p>
            <a:endParaRPr lang="en-AU"/>
          </a:p>
        </p:txBody>
      </p:sp>
      <p:sp>
        <p:nvSpPr>
          <p:cNvPr id="7" name="Slide Number Placeholder 6">
            <a:extLst>
              <a:ext uri="{FF2B5EF4-FFF2-40B4-BE49-F238E27FC236}">
                <a16:creationId xmlns:a16="http://schemas.microsoft.com/office/drawing/2014/main" id="{0AEF46BB-8C21-48D0-8E87-EE6EFD73E81B}"/>
              </a:ext>
            </a:extLst>
          </p:cNvPr>
          <p:cNvSpPr>
            <a:spLocks noGrp="1"/>
          </p:cNvSpPr>
          <p:nvPr>
            <p:ph type="sldNum" sz="quarter" idx="12"/>
          </p:nvPr>
        </p:nvSpPr>
        <p:spPr/>
        <p:txBody>
          <a:bodyPr vert="horz" lIns="91440" tIns="45720" rIns="91440" bIns="45720" rtlCol="0" anchor="b" anchorCtr="0">
            <a:normAutofit/>
          </a:bodyPr>
          <a:lstStyle>
            <a:lvl1pPr algn="r">
              <a:defRPr lang="en-AU" smtClean="0"/>
            </a:lvl1pPr>
          </a:lstStyle>
          <a:p>
            <a:fld id="{99D57C9D-7BD1-4F56-A474-DCEEE9B081CA}" type="slidenum">
              <a:rPr lang="en-AU" smtClean="0"/>
              <a:pPr/>
              <a:t>‹#›</a:t>
            </a:fld>
            <a:endParaRPr lang="en-AU"/>
          </a:p>
        </p:txBody>
      </p:sp>
    </p:spTree>
    <p:extLst>
      <p:ext uri="{BB962C8B-B14F-4D97-AF65-F5344CB8AC3E}">
        <p14:creationId xmlns:p14="http://schemas.microsoft.com/office/powerpoint/2010/main" val="3650064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4A8A9-60D8-47E3-9098-2A64F83528AE}"/>
              </a:ext>
            </a:extLst>
          </p:cNvPr>
          <p:cNvSpPr>
            <a:spLocks noGrp="1"/>
          </p:cNvSpPr>
          <p:nvPr>
            <p:ph type="title"/>
          </p:nvPr>
        </p:nvSpPr>
        <p:spPr>
          <a:xfrm>
            <a:off x="304800" y="296863"/>
            <a:ext cx="9457038" cy="1368425"/>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BDFAFC4-3CDE-4F38-A828-CA97CF42413E}"/>
              </a:ext>
            </a:extLst>
          </p:cNvPr>
          <p:cNvSpPr>
            <a:spLocks noGrp="1"/>
          </p:cNvSpPr>
          <p:nvPr>
            <p:ph type="body" idx="1"/>
          </p:nvPr>
        </p:nvSpPr>
        <p:spPr>
          <a:xfrm>
            <a:off x="304800" y="1690687"/>
            <a:ext cx="5692776" cy="814387"/>
          </a:xfrm>
        </p:spPr>
        <p:txBody>
          <a:bodyPr anchor="b">
            <a:no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505D7-44D3-4AD3-9F33-BFC24D065EE1}"/>
              </a:ext>
            </a:extLst>
          </p:cNvPr>
          <p:cNvSpPr>
            <a:spLocks noGrp="1"/>
          </p:cNvSpPr>
          <p:nvPr>
            <p:ph sz="half" idx="2"/>
          </p:nvPr>
        </p:nvSpPr>
        <p:spPr>
          <a:xfrm>
            <a:off x="304800" y="2505076"/>
            <a:ext cx="5692776" cy="36607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11A7DB4F-A47D-4042-9DB6-443011144A15}"/>
              </a:ext>
            </a:extLst>
          </p:cNvPr>
          <p:cNvSpPr>
            <a:spLocks noGrp="1"/>
          </p:cNvSpPr>
          <p:nvPr>
            <p:ph type="body" sz="quarter" idx="3"/>
          </p:nvPr>
        </p:nvSpPr>
        <p:spPr>
          <a:xfrm>
            <a:off x="6172200" y="1690687"/>
            <a:ext cx="5692776" cy="8143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EC4325-D6B5-4C45-8F6A-9FFBE35F3B84}"/>
              </a:ext>
            </a:extLst>
          </p:cNvPr>
          <p:cNvSpPr>
            <a:spLocks noGrp="1"/>
          </p:cNvSpPr>
          <p:nvPr>
            <p:ph sz="quarter" idx="4"/>
          </p:nvPr>
        </p:nvSpPr>
        <p:spPr>
          <a:xfrm>
            <a:off x="6172200" y="2505075"/>
            <a:ext cx="5715000" cy="3660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22095BF6-A1AD-41AA-9828-C879FF41784A}"/>
              </a:ext>
            </a:extLst>
          </p:cNvPr>
          <p:cNvSpPr>
            <a:spLocks noGrp="1"/>
          </p:cNvSpPr>
          <p:nvPr>
            <p:ph type="dt" sz="half" idx="10"/>
          </p:nvPr>
        </p:nvSpPr>
        <p:spPr/>
        <p:txBody>
          <a:bodyPr vert="horz" lIns="91440" tIns="45720" rIns="91440" bIns="45720" rtlCol="0" anchor="b" anchorCtr="0">
            <a:normAutofit/>
          </a:bodyPr>
          <a:lstStyle>
            <a:lvl1pPr>
              <a:defRPr lang="en-AU" smtClean="0"/>
            </a:lvl1pPr>
          </a:lstStyle>
          <a:p>
            <a:fld id="{5D2BEFBC-ADBC-4103-95A0-200A345074D8}" type="datetime4">
              <a:rPr lang="en-AU" smtClean="0"/>
              <a:pPr/>
              <a:t>3 August 2026</a:t>
            </a:fld>
            <a:endParaRPr lang="en-AU"/>
          </a:p>
        </p:txBody>
      </p:sp>
      <p:sp>
        <p:nvSpPr>
          <p:cNvPr id="8" name="Footer Placeholder 7">
            <a:extLst>
              <a:ext uri="{FF2B5EF4-FFF2-40B4-BE49-F238E27FC236}">
                <a16:creationId xmlns:a16="http://schemas.microsoft.com/office/drawing/2014/main" id="{CCFC7FC0-1686-4957-B49F-35A544F33943}"/>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894D4B37-23DA-416B-AB62-E687651C7F39}"/>
              </a:ext>
            </a:extLst>
          </p:cNvPr>
          <p:cNvSpPr>
            <a:spLocks noGrp="1"/>
          </p:cNvSpPr>
          <p:nvPr>
            <p:ph type="sldNum" sz="quarter" idx="12"/>
          </p:nvPr>
        </p:nvSpPr>
        <p:spPr/>
        <p:txBody>
          <a:bodyPr vert="horz" lIns="91440" tIns="45720" rIns="91440" bIns="45720" rtlCol="0" anchor="b" anchorCtr="0">
            <a:normAutofit/>
          </a:bodyPr>
          <a:lstStyle>
            <a:lvl1pPr algn="r">
              <a:defRPr lang="en-AU" smtClean="0"/>
            </a:lvl1pPr>
          </a:lstStyle>
          <a:p>
            <a:fld id="{99D57C9D-7BD1-4F56-A474-DCEEE9B081CA}" type="slidenum">
              <a:rPr lang="en-AU" smtClean="0"/>
              <a:pPr/>
              <a:t>‹#›</a:t>
            </a:fld>
            <a:endParaRPr lang="en-AU"/>
          </a:p>
        </p:txBody>
      </p:sp>
    </p:spTree>
    <p:extLst>
      <p:ext uri="{BB962C8B-B14F-4D97-AF65-F5344CB8AC3E}">
        <p14:creationId xmlns:p14="http://schemas.microsoft.com/office/powerpoint/2010/main" val="3861728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A3BDC-BAD6-5E4C-7A8F-0F820661E19D}"/>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DFCE51E6-DB60-7756-B54B-B6D2C6212525}"/>
              </a:ext>
            </a:extLst>
          </p:cNvPr>
          <p:cNvSpPr>
            <a:spLocks noGrp="1"/>
          </p:cNvSpPr>
          <p:nvPr>
            <p:ph type="dt" sz="half" idx="10"/>
          </p:nvPr>
        </p:nvSpPr>
        <p:spPr/>
        <p:txBody>
          <a:bodyPr/>
          <a:lstStyle/>
          <a:p>
            <a:fld id="{8C5D2AA0-A82C-4FAD-BB96-9D4617AD3337}" type="datetime4">
              <a:rPr lang="en-AU" smtClean="0"/>
              <a:t>3 August 2026</a:t>
            </a:fld>
            <a:endParaRPr lang="en-AU"/>
          </a:p>
        </p:txBody>
      </p:sp>
      <p:sp>
        <p:nvSpPr>
          <p:cNvPr id="4" name="Footer Placeholder 3">
            <a:extLst>
              <a:ext uri="{FF2B5EF4-FFF2-40B4-BE49-F238E27FC236}">
                <a16:creationId xmlns:a16="http://schemas.microsoft.com/office/drawing/2014/main" id="{D798CC47-B22A-9DFF-0916-54E258DF2C6F}"/>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82801979-D420-18C6-CFA3-E60F14E606E1}"/>
              </a:ext>
            </a:extLst>
          </p:cNvPr>
          <p:cNvSpPr>
            <a:spLocks noGrp="1"/>
          </p:cNvSpPr>
          <p:nvPr>
            <p:ph type="sldNum" sz="quarter" idx="12"/>
          </p:nvPr>
        </p:nvSpPr>
        <p:spPr/>
        <p:txBody>
          <a:bodyPr/>
          <a:lstStyle/>
          <a:p>
            <a:fld id="{99D57C9D-7BD1-4F56-A474-DCEEE9B081CA}" type="slidenum">
              <a:rPr lang="en-AU" smtClean="0"/>
              <a:pPr/>
              <a:t>‹#›</a:t>
            </a:fld>
            <a:endParaRPr lang="en-AU"/>
          </a:p>
        </p:txBody>
      </p:sp>
    </p:spTree>
    <p:extLst>
      <p:ext uri="{BB962C8B-B14F-4D97-AF65-F5344CB8AC3E}">
        <p14:creationId xmlns:p14="http://schemas.microsoft.com/office/powerpoint/2010/main" val="82087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55E95-B565-47B2-B52C-20DF9C76B8E8}"/>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4800B70E-C7C3-40D0-AC11-A81C3B6AED86}"/>
              </a:ext>
            </a:extLst>
          </p:cNvPr>
          <p:cNvSpPr>
            <a:spLocks noGrp="1"/>
          </p:cNvSpPr>
          <p:nvPr>
            <p:ph type="dt" sz="half" idx="10"/>
          </p:nvPr>
        </p:nvSpPr>
        <p:spPr/>
        <p:txBody>
          <a:bodyPr vert="horz" lIns="91440" tIns="45720" rIns="91440" bIns="45720" rtlCol="0" anchor="b" anchorCtr="0">
            <a:normAutofit/>
          </a:bodyPr>
          <a:lstStyle>
            <a:lvl1pPr>
              <a:defRPr lang="en-AU" smtClean="0"/>
            </a:lvl1pPr>
          </a:lstStyle>
          <a:p>
            <a:fld id="{0F7B99D4-F4C6-41B2-937A-157F4137B9BB}" type="datetime4">
              <a:rPr lang="en-AU" smtClean="0"/>
              <a:pPr/>
              <a:t>3 August 2026</a:t>
            </a:fld>
            <a:endParaRPr lang="en-AU"/>
          </a:p>
        </p:txBody>
      </p:sp>
      <p:sp>
        <p:nvSpPr>
          <p:cNvPr id="4" name="Footer Placeholder 3">
            <a:extLst>
              <a:ext uri="{FF2B5EF4-FFF2-40B4-BE49-F238E27FC236}">
                <a16:creationId xmlns:a16="http://schemas.microsoft.com/office/drawing/2014/main" id="{A75C4CDC-C983-486B-A57E-2659634769BA}"/>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EB7CCAC9-DDEF-4391-8B54-6A69A89E60B5}"/>
              </a:ext>
            </a:extLst>
          </p:cNvPr>
          <p:cNvSpPr>
            <a:spLocks noGrp="1"/>
          </p:cNvSpPr>
          <p:nvPr>
            <p:ph type="sldNum" sz="quarter" idx="12"/>
          </p:nvPr>
        </p:nvSpPr>
        <p:spPr/>
        <p:txBody>
          <a:bodyPr vert="horz" lIns="91440" tIns="45720" rIns="91440" bIns="45720" rtlCol="0" anchor="b" anchorCtr="0">
            <a:normAutofit/>
          </a:bodyPr>
          <a:lstStyle>
            <a:lvl1pPr algn="r">
              <a:defRPr lang="en-AU" smtClean="0"/>
            </a:lvl1pPr>
          </a:lstStyle>
          <a:p>
            <a:fld id="{99D57C9D-7BD1-4F56-A474-DCEEE9B081CA}" type="slidenum">
              <a:rPr lang="en-AU" smtClean="0"/>
              <a:pPr/>
              <a:t>‹#›</a:t>
            </a:fld>
            <a:endParaRPr lang="en-AU"/>
          </a:p>
        </p:txBody>
      </p:sp>
      <p:sp>
        <p:nvSpPr>
          <p:cNvPr id="7" name="Text Placeholder 6">
            <a:extLst>
              <a:ext uri="{FF2B5EF4-FFF2-40B4-BE49-F238E27FC236}">
                <a16:creationId xmlns:a16="http://schemas.microsoft.com/office/drawing/2014/main" id="{C5082976-130D-A9CC-CA8F-2708287574BE}"/>
              </a:ext>
            </a:extLst>
          </p:cNvPr>
          <p:cNvSpPr>
            <a:spLocks noGrp="1"/>
          </p:cNvSpPr>
          <p:nvPr>
            <p:ph type="body" sz="quarter" idx="13"/>
          </p:nvPr>
        </p:nvSpPr>
        <p:spPr>
          <a:xfrm>
            <a:off x="549275" y="2668588"/>
            <a:ext cx="2290763" cy="2097087"/>
          </a:xfrm>
          <a:prstGeom prst="roundRect">
            <a:avLst/>
          </a:prstGeom>
        </p:spPr>
        <p:style>
          <a:lnRef idx="2">
            <a:schemeClr val="accent2"/>
          </a:lnRef>
          <a:fillRef idx="1">
            <a:schemeClr val="lt1"/>
          </a:fillRef>
          <a:effectRef idx="0">
            <a:schemeClr val="accent2"/>
          </a:effectRef>
          <a:fontRef idx="minor">
            <a:schemeClr val="dk1"/>
          </a:fontRef>
        </p:style>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Text Placeholder 8">
            <a:extLst>
              <a:ext uri="{FF2B5EF4-FFF2-40B4-BE49-F238E27FC236}">
                <a16:creationId xmlns:a16="http://schemas.microsoft.com/office/drawing/2014/main" id="{EABDFC36-96D5-CFBE-639E-C048E936BDF6}"/>
              </a:ext>
            </a:extLst>
          </p:cNvPr>
          <p:cNvSpPr>
            <a:spLocks noGrp="1"/>
          </p:cNvSpPr>
          <p:nvPr>
            <p:ph type="body" sz="quarter" idx="14"/>
          </p:nvPr>
        </p:nvSpPr>
        <p:spPr>
          <a:xfrm>
            <a:off x="3313337" y="2668587"/>
            <a:ext cx="2290763" cy="2097087"/>
          </a:xfrm>
          <a:prstGeom prst="roundRect">
            <a:avLst/>
          </a:prstGeom>
        </p:spPr>
        <p:style>
          <a:lnRef idx="2">
            <a:schemeClr val="accent2"/>
          </a:lnRef>
          <a:fillRef idx="1">
            <a:schemeClr val="lt1"/>
          </a:fillRef>
          <a:effectRef idx="0">
            <a:schemeClr val="accent2"/>
          </a:effectRef>
          <a:fontRef idx="minor">
            <a:schemeClr val="dk1"/>
          </a:fontRef>
        </p:style>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1" name="Text Placeholder 10">
            <a:extLst>
              <a:ext uri="{FF2B5EF4-FFF2-40B4-BE49-F238E27FC236}">
                <a16:creationId xmlns:a16="http://schemas.microsoft.com/office/drawing/2014/main" id="{9252B3B5-30D6-A1BF-AF6A-772341CA525F}"/>
              </a:ext>
            </a:extLst>
          </p:cNvPr>
          <p:cNvSpPr>
            <a:spLocks noGrp="1"/>
          </p:cNvSpPr>
          <p:nvPr>
            <p:ph type="body" sz="quarter" idx="15"/>
          </p:nvPr>
        </p:nvSpPr>
        <p:spPr>
          <a:xfrm>
            <a:off x="6096000" y="2668588"/>
            <a:ext cx="2290763" cy="2097087"/>
          </a:xfrm>
          <a:prstGeom prst="roundRect">
            <a:avLst/>
          </a:prstGeom>
        </p:spPr>
        <p:style>
          <a:lnRef idx="2">
            <a:schemeClr val="accent2"/>
          </a:lnRef>
          <a:fillRef idx="1">
            <a:schemeClr val="lt1"/>
          </a:fillRef>
          <a:effectRef idx="0">
            <a:schemeClr val="accent2"/>
          </a:effectRef>
          <a:fontRef idx="minor">
            <a:schemeClr val="dk1"/>
          </a:fontRef>
        </p:style>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3" name="Text Placeholder 12">
            <a:extLst>
              <a:ext uri="{FF2B5EF4-FFF2-40B4-BE49-F238E27FC236}">
                <a16:creationId xmlns:a16="http://schemas.microsoft.com/office/drawing/2014/main" id="{6F548743-6D41-30C9-4D1B-7F21CFE75505}"/>
              </a:ext>
            </a:extLst>
          </p:cNvPr>
          <p:cNvSpPr>
            <a:spLocks noGrp="1"/>
          </p:cNvSpPr>
          <p:nvPr>
            <p:ph type="body" sz="quarter" idx="16"/>
          </p:nvPr>
        </p:nvSpPr>
        <p:spPr>
          <a:xfrm>
            <a:off x="8972550" y="2668588"/>
            <a:ext cx="2290763" cy="2097087"/>
          </a:xfrm>
          <a:prstGeom prst="roundRect">
            <a:avLst/>
          </a:prstGeom>
        </p:spPr>
        <p:style>
          <a:lnRef idx="2">
            <a:schemeClr val="accent2"/>
          </a:lnRef>
          <a:fillRef idx="1">
            <a:schemeClr val="lt1"/>
          </a:fillRef>
          <a:effectRef idx="0">
            <a:schemeClr val="accent2"/>
          </a:effectRef>
          <a:fontRef idx="minor">
            <a:schemeClr val="dk1"/>
          </a:fontRef>
        </p:style>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1761053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3FE01-6E9D-A082-A875-22782A5CF217}"/>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B1B68D30-5DEE-3EB0-437A-9EFDC370E0F1}"/>
              </a:ext>
            </a:extLst>
          </p:cNvPr>
          <p:cNvSpPr>
            <a:spLocks noGrp="1"/>
          </p:cNvSpPr>
          <p:nvPr>
            <p:ph type="dt" sz="half" idx="10"/>
          </p:nvPr>
        </p:nvSpPr>
        <p:spPr/>
        <p:txBody>
          <a:bodyPr/>
          <a:lstStyle/>
          <a:p>
            <a:fld id="{8C5D2AA0-A82C-4FAD-BB96-9D4617AD3337}" type="datetime4">
              <a:rPr lang="en-AU" smtClean="0"/>
              <a:t>3 August 2026</a:t>
            </a:fld>
            <a:endParaRPr lang="en-AU"/>
          </a:p>
        </p:txBody>
      </p:sp>
      <p:sp>
        <p:nvSpPr>
          <p:cNvPr id="4" name="Footer Placeholder 3">
            <a:extLst>
              <a:ext uri="{FF2B5EF4-FFF2-40B4-BE49-F238E27FC236}">
                <a16:creationId xmlns:a16="http://schemas.microsoft.com/office/drawing/2014/main" id="{7401B11E-5F80-5C10-0AED-D2DDADF3D71C}"/>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B1D619CE-889B-AA74-2975-E78387666BD4}"/>
              </a:ext>
            </a:extLst>
          </p:cNvPr>
          <p:cNvSpPr>
            <a:spLocks noGrp="1"/>
          </p:cNvSpPr>
          <p:nvPr>
            <p:ph type="sldNum" sz="quarter" idx="12"/>
          </p:nvPr>
        </p:nvSpPr>
        <p:spPr/>
        <p:txBody>
          <a:bodyPr/>
          <a:lstStyle/>
          <a:p>
            <a:fld id="{99D57C9D-7BD1-4F56-A474-DCEEE9B081CA}" type="slidenum">
              <a:rPr lang="en-AU" smtClean="0"/>
              <a:pPr/>
              <a:t>‹#›</a:t>
            </a:fld>
            <a:endParaRPr lang="en-AU"/>
          </a:p>
        </p:txBody>
      </p:sp>
      <p:sp>
        <p:nvSpPr>
          <p:cNvPr id="7" name="Text Placeholder 6">
            <a:extLst>
              <a:ext uri="{FF2B5EF4-FFF2-40B4-BE49-F238E27FC236}">
                <a16:creationId xmlns:a16="http://schemas.microsoft.com/office/drawing/2014/main" id="{B558F958-D509-FF34-9400-74C76455E1F3}"/>
              </a:ext>
            </a:extLst>
          </p:cNvPr>
          <p:cNvSpPr>
            <a:spLocks noGrp="1"/>
          </p:cNvSpPr>
          <p:nvPr>
            <p:ph type="body" sz="quarter" idx="13"/>
          </p:nvPr>
        </p:nvSpPr>
        <p:spPr>
          <a:xfrm>
            <a:off x="3905250" y="1968500"/>
            <a:ext cx="3248025" cy="1096963"/>
          </a:xfrm>
          <a:prstGeom prst="roundRect">
            <a:avLst/>
          </a:prstGeom>
        </p:spPr>
        <p:style>
          <a:lnRef idx="2">
            <a:schemeClr val="accent1"/>
          </a:lnRef>
          <a:fillRef idx="1">
            <a:schemeClr val="lt1"/>
          </a:fillRef>
          <a:effectRef idx="0">
            <a:schemeClr val="accent1"/>
          </a:effectRef>
          <a:fontRef idx="minor">
            <a:schemeClr val="dk1"/>
          </a:fontRef>
        </p:style>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Text Placeholder 8">
            <a:extLst>
              <a:ext uri="{FF2B5EF4-FFF2-40B4-BE49-F238E27FC236}">
                <a16:creationId xmlns:a16="http://schemas.microsoft.com/office/drawing/2014/main" id="{2A971345-A024-03EA-9BDB-AA3163991962}"/>
              </a:ext>
            </a:extLst>
          </p:cNvPr>
          <p:cNvSpPr>
            <a:spLocks noGrp="1"/>
          </p:cNvSpPr>
          <p:nvPr>
            <p:ph type="body" sz="quarter" idx="14"/>
          </p:nvPr>
        </p:nvSpPr>
        <p:spPr>
          <a:xfrm>
            <a:off x="3905250" y="3429000"/>
            <a:ext cx="3248025" cy="917575"/>
          </a:xfrm>
          <a:prstGeom prst="roundRect">
            <a:avLst/>
          </a:prstGeom>
        </p:spPr>
        <p:style>
          <a:lnRef idx="2">
            <a:schemeClr val="accent1"/>
          </a:lnRef>
          <a:fillRef idx="1">
            <a:schemeClr val="lt1"/>
          </a:fillRef>
          <a:effectRef idx="0">
            <a:schemeClr val="accent1"/>
          </a:effectRef>
          <a:fontRef idx="minor">
            <a:schemeClr val="dk1"/>
          </a:fontRef>
        </p:style>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1" name="Text Placeholder 10">
            <a:extLst>
              <a:ext uri="{FF2B5EF4-FFF2-40B4-BE49-F238E27FC236}">
                <a16:creationId xmlns:a16="http://schemas.microsoft.com/office/drawing/2014/main" id="{6F53AAA3-F143-6717-E713-11F90294616F}"/>
              </a:ext>
            </a:extLst>
          </p:cNvPr>
          <p:cNvSpPr>
            <a:spLocks noGrp="1"/>
          </p:cNvSpPr>
          <p:nvPr>
            <p:ph type="body" sz="quarter" idx="15"/>
          </p:nvPr>
        </p:nvSpPr>
        <p:spPr>
          <a:xfrm>
            <a:off x="3905250" y="4637088"/>
            <a:ext cx="3248025" cy="1011237"/>
          </a:xfrm>
          <a:prstGeom prst="roundRect">
            <a:avLst/>
          </a:prstGeom>
        </p:spPr>
        <p:style>
          <a:lnRef idx="2">
            <a:schemeClr val="accent1"/>
          </a:lnRef>
          <a:fillRef idx="1">
            <a:schemeClr val="lt1"/>
          </a:fillRef>
          <a:effectRef idx="0">
            <a:schemeClr val="accent1"/>
          </a:effectRef>
          <a:fontRef idx="minor">
            <a:schemeClr val="dk1"/>
          </a:fontRef>
        </p:style>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477117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FCE14-4FA4-4026-93AD-9FF300DC4B20}"/>
              </a:ext>
            </a:extLst>
          </p:cNvPr>
          <p:cNvSpPr>
            <a:spLocks noGrp="1"/>
          </p:cNvSpPr>
          <p:nvPr>
            <p:ph type="title"/>
          </p:nvPr>
        </p:nvSpPr>
        <p:spPr>
          <a:xfrm>
            <a:off x="300039" y="296863"/>
            <a:ext cx="9492692" cy="1331912"/>
          </a:xfrm>
        </p:spPr>
        <p:txBody>
          <a:bodyPr anchor="ctr" anchorCtr="0">
            <a:normAutofit/>
          </a:bodyPr>
          <a:lstStyle>
            <a:lvl1pPr>
              <a:defRPr sz="36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EE557388-906A-4F19-9B0B-5F279D25B030}"/>
              </a:ext>
            </a:extLst>
          </p:cNvPr>
          <p:cNvSpPr>
            <a:spLocks noGrp="1"/>
          </p:cNvSpPr>
          <p:nvPr>
            <p:ph idx="1"/>
          </p:nvPr>
        </p:nvSpPr>
        <p:spPr>
          <a:xfrm>
            <a:off x="4460240" y="1808163"/>
            <a:ext cx="7431722" cy="4068762"/>
          </a:xfrm>
        </p:spPr>
        <p:txBody>
          <a:bodyPr/>
          <a:lstStyle>
            <a:lvl1pPr>
              <a:defRPr sz="24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EC19E293-5065-49BF-9AB9-75A3BFC7E44B}"/>
              </a:ext>
            </a:extLst>
          </p:cNvPr>
          <p:cNvSpPr>
            <a:spLocks noGrp="1"/>
          </p:cNvSpPr>
          <p:nvPr>
            <p:ph type="body" sz="half" idx="2"/>
          </p:nvPr>
        </p:nvSpPr>
        <p:spPr>
          <a:xfrm>
            <a:off x="300038" y="1808163"/>
            <a:ext cx="3932237" cy="40687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219E84-BB3A-4A03-B24E-A0D29A76E6E3}"/>
              </a:ext>
            </a:extLst>
          </p:cNvPr>
          <p:cNvSpPr>
            <a:spLocks noGrp="1"/>
          </p:cNvSpPr>
          <p:nvPr>
            <p:ph type="dt" sz="half" idx="10"/>
          </p:nvPr>
        </p:nvSpPr>
        <p:spPr/>
        <p:txBody>
          <a:bodyPr lIns="151200" rIns="151200"/>
          <a:lstStyle/>
          <a:p>
            <a:fld id="{08C97AA8-AA28-410D-A3CA-FECDA8726715}" type="datetime4">
              <a:rPr lang="en-AU" smtClean="0"/>
              <a:t>3 August 2026</a:t>
            </a:fld>
            <a:endParaRPr lang="en-AU"/>
          </a:p>
        </p:txBody>
      </p:sp>
      <p:sp>
        <p:nvSpPr>
          <p:cNvPr id="6" name="Footer Placeholder 5">
            <a:extLst>
              <a:ext uri="{FF2B5EF4-FFF2-40B4-BE49-F238E27FC236}">
                <a16:creationId xmlns:a16="http://schemas.microsoft.com/office/drawing/2014/main" id="{1960DD9A-3AA9-4FBF-8019-6B3815554814}"/>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F164169F-F9A5-4203-9AB1-4E66F2D87444}"/>
              </a:ext>
            </a:extLst>
          </p:cNvPr>
          <p:cNvSpPr>
            <a:spLocks noGrp="1"/>
          </p:cNvSpPr>
          <p:nvPr>
            <p:ph type="sldNum" sz="quarter" idx="12"/>
          </p:nvPr>
        </p:nvSpPr>
        <p:spPr/>
        <p:txBody>
          <a:bodyPr/>
          <a:lstStyle/>
          <a:p>
            <a:fld id="{99D57C9D-7BD1-4F56-A474-DCEEE9B081CA}" type="slidenum">
              <a:rPr lang="en-AU" smtClean="0"/>
              <a:t>‹#›</a:t>
            </a:fld>
            <a:endParaRPr lang="en-AU"/>
          </a:p>
        </p:txBody>
      </p:sp>
    </p:spTree>
    <p:extLst>
      <p:ext uri="{BB962C8B-B14F-4D97-AF65-F5344CB8AC3E}">
        <p14:creationId xmlns:p14="http://schemas.microsoft.com/office/powerpoint/2010/main" val="31264925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9458F-3DE8-452D-85E2-D4B5B3546DC6}"/>
              </a:ext>
            </a:extLst>
          </p:cNvPr>
          <p:cNvSpPr>
            <a:spLocks noGrp="1"/>
          </p:cNvSpPr>
          <p:nvPr>
            <p:ph type="title"/>
          </p:nvPr>
        </p:nvSpPr>
        <p:spPr>
          <a:xfrm>
            <a:off x="304800" y="304800"/>
            <a:ext cx="9444681" cy="1323975"/>
          </a:xfrm>
        </p:spPr>
        <p:txBody>
          <a:bodyPr anchor="ctr" anchorCtr="0">
            <a:normAutofit/>
          </a:bodyPr>
          <a:lstStyle>
            <a:lvl1pPr>
              <a:defRPr sz="3600"/>
            </a:lvl1pPr>
          </a:lstStyle>
          <a:p>
            <a:r>
              <a:rPr lang="en-US"/>
              <a:t>Click to edit Master title style</a:t>
            </a:r>
            <a:endParaRPr lang="en-AU"/>
          </a:p>
        </p:txBody>
      </p:sp>
      <p:sp>
        <p:nvSpPr>
          <p:cNvPr id="4" name="Text Placeholder 3">
            <a:extLst>
              <a:ext uri="{FF2B5EF4-FFF2-40B4-BE49-F238E27FC236}">
                <a16:creationId xmlns:a16="http://schemas.microsoft.com/office/drawing/2014/main" id="{91749D39-7624-452E-A987-4579B56C3989}"/>
              </a:ext>
            </a:extLst>
          </p:cNvPr>
          <p:cNvSpPr>
            <a:spLocks noGrp="1"/>
          </p:cNvSpPr>
          <p:nvPr>
            <p:ph type="body" sz="half" idx="2"/>
          </p:nvPr>
        </p:nvSpPr>
        <p:spPr>
          <a:xfrm>
            <a:off x="4104640" y="2743198"/>
            <a:ext cx="7782560" cy="3422651"/>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F62CB4-06B5-4BD8-BD50-FB779677858A}"/>
              </a:ext>
            </a:extLst>
          </p:cNvPr>
          <p:cNvSpPr>
            <a:spLocks noGrp="1"/>
          </p:cNvSpPr>
          <p:nvPr>
            <p:ph type="dt" sz="half" idx="10"/>
          </p:nvPr>
        </p:nvSpPr>
        <p:spPr/>
        <p:txBody>
          <a:bodyPr/>
          <a:lstStyle/>
          <a:p>
            <a:fld id="{AFE00689-A294-4558-B542-FB0D7E01B742}" type="datetime4">
              <a:rPr lang="en-AU" smtClean="0"/>
              <a:t>3 August 2026</a:t>
            </a:fld>
            <a:endParaRPr lang="en-AU"/>
          </a:p>
        </p:txBody>
      </p:sp>
      <p:sp>
        <p:nvSpPr>
          <p:cNvPr id="6" name="Footer Placeholder 5">
            <a:extLst>
              <a:ext uri="{FF2B5EF4-FFF2-40B4-BE49-F238E27FC236}">
                <a16:creationId xmlns:a16="http://schemas.microsoft.com/office/drawing/2014/main" id="{F229B85F-31A6-4835-8ACF-56FD7C15E0A4}"/>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60E41CE-2CBE-44EF-A8C2-02BF30701029}"/>
              </a:ext>
            </a:extLst>
          </p:cNvPr>
          <p:cNvSpPr>
            <a:spLocks noGrp="1"/>
          </p:cNvSpPr>
          <p:nvPr>
            <p:ph type="sldNum" sz="quarter" idx="12"/>
          </p:nvPr>
        </p:nvSpPr>
        <p:spPr/>
        <p:txBody>
          <a:bodyPr/>
          <a:lstStyle/>
          <a:p>
            <a:fld id="{99D57C9D-7BD1-4F56-A474-DCEEE9B081CA}" type="slidenum">
              <a:rPr lang="en-AU" smtClean="0"/>
              <a:t>‹#›</a:t>
            </a:fld>
            <a:endParaRPr lang="en-AU"/>
          </a:p>
        </p:txBody>
      </p:sp>
      <p:sp>
        <p:nvSpPr>
          <p:cNvPr id="9" name="Text Placeholder 4">
            <a:extLst>
              <a:ext uri="{FF2B5EF4-FFF2-40B4-BE49-F238E27FC236}">
                <a16:creationId xmlns:a16="http://schemas.microsoft.com/office/drawing/2014/main" id="{074FB687-E016-4BD6-B95E-445C42407170}"/>
              </a:ext>
            </a:extLst>
          </p:cNvPr>
          <p:cNvSpPr>
            <a:spLocks noGrp="1"/>
          </p:cNvSpPr>
          <p:nvPr>
            <p:ph type="body" sz="quarter" idx="3" hasCustomPrompt="1"/>
          </p:nvPr>
        </p:nvSpPr>
        <p:spPr>
          <a:xfrm>
            <a:off x="4104639" y="1808163"/>
            <a:ext cx="7782561" cy="850624"/>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Speaker name</a:t>
            </a:r>
          </a:p>
        </p:txBody>
      </p:sp>
      <p:sp>
        <p:nvSpPr>
          <p:cNvPr id="3" name="Picture Placeholder 2">
            <a:extLst>
              <a:ext uri="{FF2B5EF4-FFF2-40B4-BE49-F238E27FC236}">
                <a16:creationId xmlns:a16="http://schemas.microsoft.com/office/drawing/2014/main" id="{4BA0BE0E-100F-40A2-A599-C1701B096906}"/>
              </a:ext>
            </a:extLst>
          </p:cNvPr>
          <p:cNvSpPr>
            <a:spLocks noGrp="1"/>
          </p:cNvSpPr>
          <p:nvPr>
            <p:ph type="pic" idx="1" hasCustomPrompt="1"/>
          </p:nvPr>
        </p:nvSpPr>
        <p:spPr>
          <a:xfrm>
            <a:off x="0" y="1808163"/>
            <a:ext cx="3932237" cy="5049837"/>
          </a:xfrm>
          <a:solidFill>
            <a:schemeClr val="bg2"/>
          </a:solidFill>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a:t>Speaker Image</a:t>
            </a:r>
          </a:p>
        </p:txBody>
      </p:sp>
    </p:spTree>
    <p:extLst>
      <p:ext uri="{BB962C8B-B14F-4D97-AF65-F5344CB8AC3E}">
        <p14:creationId xmlns:p14="http://schemas.microsoft.com/office/powerpoint/2010/main" val="39119199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4A8A9-60D8-47E3-9098-2A64F83528AE}"/>
              </a:ext>
            </a:extLst>
          </p:cNvPr>
          <p:cNvSpPr>
            <a:spLocks noGrp="1"/>
          </p:cNvSpPr>
          <p:nvPr>
            <p:ph type="title"/>
          </p:nvPr>
        </p:nvSpPr>
        <p:spPr>
          <a:xfrm>
            <a:off x="304800" y="296863"/>
            <a:ext cx="9358184" cy="1368425"/>
          </a:xfrm>
        </p:spPr>
        <p:txBody>
          <a:bodyPr/>
          <a:lstStyle/>
          <a:p>
            <a:r>
              <a:rPr lang="en-US"/>
              <a:t>Click to edit Master title style</a:t>
            </a:r>
            <a:endParaRPr lang="en-AU"/>
          </a:p>
        </p:txBody>
      </p:sp>
      <p:sp>
        <p:nvSpPr>
          <p:cNvPr id="7" name="Date Placeholder 6">
            <a:extLst>
              <a:ext uri="{FF2B5EF4-FFF2-40B4-BE49-F238E27FC236}">
                <a16:creationId xmlns:a16="http://schemas.microsoft.com/office/drawing/2014/main" id="{22095BF6-A1AD-41AA-9828-C879FF41784A}"/>
              </a:ext>
            </a:extLst>
          </p:cNvPr>
          <p:cNvSpPr>
            <a:spLocks noGrp="1"/>
          </p:cNvSpPr>
          <p:nvPr>
            <p:ph type="dt" sz="half" idx="10"/>
          </p:nvPr>
        </p:nvSpPr>
        <p:spPr/>
        <p:txBody>
          <a:bodyPr vert="horz" lIns="91440" tIns="45720" rIns="91440" bIns="45720" rtlCol="0" anchor="b" anchorCtr="0">
            <a:normAutofit/>
          </a:bodyPr>
          <a:lstStyle>
            <a:lvl1pPr>
              <a:defRPr lang="en-AU" smtClean="0"/>
            </a:lvl1pPr>
          </a:lstStyle>
          <a:p>
            <a:fld id="{5D2BEFBC-ADBC-4103-95A0-200A345074D8}" type="datetime4">
              <a:rPr lang="en-AU" smtClean="0"/>
              <a:pPr/>
              <a:t>3 August 2026</a:t>
            </a:fld>
            <a:endParaRPr lang="en-AU"/>
          </a:p>
        </p:txBody>
      </p:sp>
      <p:sp>
        <p:nvSpPr>
          <p:cNvPr id="8" name="Footer Placeholder 7">
            <a:extLst>
              <a:ext uri="{FF2B5EF4-FFF2-40B4-BE49-F238E27FC236}">
                <a16:creationId xmlns:a16="http://schemas.microsoft.com/office/drawing/2014/main" id="{CCFC7FC0-1686-4957-B49F-35A544F33943}"/>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894D4B37-23DA-416B-AB62-E687651C7F39}"/>
              </a:ext>
            </a:extLst>
          </p:cNvPr>
          <p:cNvSpPr>
            <a:spLocks noGrp="1"/>
          </p:cNvSpPr>
          <p:nvPr>
            <p:ph type="sldNum" sz="quarter" idx="12"/>
          </p:nvPr>
        </p:nvSpPr>
        <p:spPr/>
        <p:txBody>
          <a:bodyPr vert="horz" lIns="91440" tIns="45720" rIns="91440" bIns="45720" rtlCol="0" anchor="b" anchorCtr="0">
            <a:normAutofit/>
          </a:bodyPr>
          <a:lstStyle>
            <a:lvl1pPr algn="r">
              <a:defRPr lang="en-AU" smtClean="0"/>
            </a:lvl1pPr>
          </a:lstStyle>
          <a:p>
            <a:fld id="{99D57C9D-7BD1-4F56-A474-DCEEE9B081CA}" type="slidenum">
              <a:rPr lang="en-AU" smtClean="0"/>
              <a:pPr/>
              <a:t>‹#›</a:t>
            </a:fld>
            <a:endParaRPr lang="en-AU"/>
          </a:p>
        </p:txBody>
      </p:sp>
      <p:sp>
        <p:nvSpPr>
          <p:cNvPr id="12" name="Text Placeholder 3">
            <a:extLst>
              <a:ext uri="{FF2B5EF4-FFF2-40B4-BE49-F238E27FC236}">
                <a16:creationId xmlns:a16="http://schemas.microsoft.com/office/drawing/2014/main" id="{71D10708-98D8-43B4-96BF-5009DA8ED3C6}"/>
              </a:ext>
            </a:extLst>
          </p:cNvPr>
          <p:cNvSpPr>
            <a:spLocks noGrp="1"/>
          </p:cNvSpPr>
          <p:nvPr>
            <p:ph type="body" sz="half" idx="2"/>
          </p:nvPr>
        </p:nvSpPr>
        <p:spPr>
          <a:xfrm>
            <a:off x="304799" y="3613192"/>
            <a:ext cx="3733801" cy="2556042"/>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ext Placeholder 4">
            <a:extLst>
              <a:ext uri="{FF2B5EF4-FFF2-40B4-BE49-F238E27FC236}">
                <a16:creationId xmlns:a16="http://schemas.microsoft.com/office/drawing/2014/main" id="{B1CC5447-E180-4840-BEEC-8EFECDBBA684}"/>
              </a:ext>
            </a:extLst>
          </p:cNvPr>
          <p:cNvSpPr>
            <a:spLocks noGrp="1"/>
          </p:cNvSpPr>
          <p:nvPr>
            <p:ph type="body" sz="quarter" idx="3" hasCustomPrompt="1"/>
          </p:nvPr>
        </p:nvSpPr>
        <p:spPr>
          <a:xfrm>
            <a:off x="304797" y="2752408"/>
            <a:ext cx="3733801" cy="850624"/>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Speaker name</a:t>
            </a:r>
          </a:p>
        </p:txBody>
      </p:sp>
      <p:sp>
        <p:nvSpPr>
          <p:cNvPr id="14" name="Picture Placeholder 2">
            <a:extLst>
              <a:ext uri="{FF2B5EF4-FFF2-40B4-BE49-F238E27FC236}">
                <a16:creationId xmlns:a16="http://schemas.microsoft.com/office/drawing/2014/main" id="{D228D352-B6A2-4342-A1C0-7CB24CEFC8D8}"/>
              </a:ext>
            </a:extLst>
          </p:cNvPr>
          <p:cNvSpPr>
            <a:spLocks noGrp="1"/>
          </p:cNvSpPr>
          <p:nvPr>
            <p:ph type="pic" idx="1" hasCustomPrompt="1"/>
          </p:nvPr>
        </p:nvSpPr>
        <p:spPr>
          <a:xfrm>
            <a:off x="304797" y="1675448"/>
            <a:ext cx="1066800" cy="1066800"/>
          </a:xfrm>
          <a:solidFill>
            <a:schemeClr val="bg2"/>
          </a:solidFill>
        </p:spPr>
        <p:txBody>
          <a:bodyPr anchor="ctr" anchorCtr="0">
            <a:no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a:t>Speaker Image</a:t>
            </a:r>
          </a:p>
        </p:txBody>
      </p:sp>
      <p:sp>
        <p:nvSpPr>
          <p:cNvPr id="15" name="Text Placeholder 3">
            <a:extLst>
              <a:ext uri="{FF2B5EF4-FFF2-40B4-BE49-F238E27FC236}">
                <a16:creationId xmlns:a16="http://schemas.microsoft.com/office/drawing/2014/main" id="{11AB91DA-C455-4B38-9EBE-4A3B5C116943}"/>
              </a:ext>
            </a:extLst>
          </p:cNvPr>
          <p:cNvSpPr>
            <a:spLocks noGrp="1"/>
          </p:cNvSpPr>
          <p:nvPr>
            <p:ph type="body" sz="half" idx="13"/>
          </p:nvPr>
        </p:nvSpPr>
        <p:spPr>
          <a:xfrm>
            <a:off x="4229099" y="3609808"/>
            <a:ext cx="3733801" cy="2556042"/>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6" name="Text Placeholder 4">
            <a:extLst>
              <a:ext uri="{FF2B5EF4-FFF2-40B4-BE49-F238E27FC236}">
                <a16:creationId xmlns:a16="http://schemas.microsoft.com/office/drawing/2014/main" id="{25162DDB-5D7A-4EAD-9BFE-140A53F18B5C}"/>
              </a:ext>
            </a:extLst>
          </p:cNvPr>
          <p:cNvSpPr>
            <a:spLocks noGrp="1"/>
          </p:cNvSpPr>
          <p:nvPr>
            <p:ph type="body" sz="quarter" idx="14" hasCustomPrompt="1"/>
          </p:nvPr>
        </p:nvSpPr>
        <p:spPr>
          <a:xfrm>
            <a:off x="4229099" y="2752408"/>
            <a:ext cx="3733801" cy="850624"/>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Speaker name</a:t>
            </a:r>
          </a:p>
        </p:txBody>
      </p:sp>
      <p:sp>
        <p:nvSpPr>
          <p:cNvPr id="17" name="Picture Placeholder 2">
            <a:extLst>
              <a:ext uri="{FF2B5EF4-FFF2-40B4-BE49-F238E27FC236}">
                <a16:creationId xmlns:a16="http://schemas.microsoft.com/office/drawing/2014/main" id="{66FF05D9-F6FE-4539-A991-9DA696352C91}"/>
              </a:ext>
            </a:extLst>
          </p:cNvPr>
          <p:cNvSpPr>
            <a:spLocks noGrp="1"/>
          </p:cNvSpPr>
          <p:nvPr>
            <p:ph type="pic" idx="15" hasCustomPrompt="1"/>
          </p:nvPr>
        </p:nvSpPr>
        <p:spPr>
          <a:xfrm>
            <a:off x="4234173" y="1675448"/>
            <a:ext cx="1066800" cy="1066800"/>
          </a:xfrm>
          <a:solidFill>
            <a:schemeClr val="bg2"/>
          </a:solidFill>
        </p:spPr>
        <p:txBody>
          <a:bodyPr anchor="ctr" anchorCtr="0">
            <a:no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a:t>Speaker Image</a:t>
            </a:r>
          </a:p>
        </p:txBody>
      </p:sp>
      <p:sp>
        <p:nvSpPr>
          <p:cNvPr id="18" name="Text Placeholder 3">
            <a:extLst>
              <a:ext uri="{FF2B5EF4-FFF2-40B4-BE49-F238E27FC236}">
                <a16:creationId xmlns:a16="http://schemas.microsoft.com/office/drawing/2014/main" id="{A67F63FE-61F0-4E63-9FEA-32DB4E88E097}"/>
              </a:ext>
            </a:extLst>
          </p:cNvPr>
          <p:cNvSpPr>
            <a:spLocks noGrp="1"/>
          </p:cNvSpPr>
          <p:nvPr>
            <p:ph type="body" sz="half" idx="16"/>
          </p:nvPr>
        </p:nvSpPr>
        <p:spPr>
          <a:xfrm>
            <a:off x="8153400" y="3613192"/>
            <a:ext cx="3733801" cy="2556042"/>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9" name="Text Placeholder 4">
            <a:extLst>
              <a:ext uri="{FF2B5EF4-FFF2-40B4-BE49-F238E27FC236}">
                <a16:creationId xmlns:a16="http://schemas.microsoft.com/office/drawing/2014/main" id="{3813F9E8-637B-4D65-A286-97ABEA6AE26A}"/>
              </a:ext>
            </a:extLst>
          </p:cNvPr>
          <p:cNvSpPr>
            <a:spLocks noGrp="1"/>
          </p:cNvSpPr>
          <p:nvPr>
            <p:ph type="body" sz="quarter" idx="17" hasCustomPrompt="1"/>
          </p:nvPr>
        </p:nvSpPr>
        <p:spPr>
          <a:xfrm>
            <a:off x="8153398" y="2752408"/>
            <a:ext cx="3733801" cy="850624"/>
          </a:xfrm>
        </p:spPr>
        <p:txBody>
          <a:bodyPr anchor="ctr"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Speaker name</a:t>
            </a:r>
          </a:p>
        </p:txBody>
      </p:sp>
      <p:sp>
        <p:nvSpPr>
          <p:cNvPr id="20" name="Picture Placeholder 2">
            <a:extLst>
              <a:ext uri="{FF2B5EF4-FFF2-40B4-BE49-F238E27FC236}">
                <a16:creationId xmlns:a16="http://schemas.microsoft.com/office/drawing/2014/main" id="{B2B90C37-2732-4363-B6FD-01770BDB37CC}"/>
              </a:ext>
            </a:extLst>
          </p:cNvPr>
          <p:cNvSpPr>
            <a:spLocks noGrp="1"/>
          </p:cNvSpPr>
          <p:nvPr>
            <p:ph type="pic" idx="18" hasCustomPrompt="1"/>
          </p:nvPr>
        </p:nvSpPr>
        <p:spPr>
          <a:xfrm>
            <a:off x="8153398" y="1675448"/>
            <a:ext cx="1066800" cy="1066800"/>
          </a:xfrm>
          <a:solidFill>
            <a:schemeClr val="bg2"/>
          </a:solidFill>
        </p:spPr>
        <p:txBody>
          <a:bodyPr anchor="ctr" anchorCtr="0">
            <a:noAutofit/>
          </a:bodyP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a:t>Speaker Image</a:t>
            </a:r>
          </a:p>
        </p:txBody>
      </p:sp>
    </p:spTree>
    <p:extLst>
      <p:ext uri="{BB962C8B-B14F-4D97-AF65-F5344CB8AC3E}">
        <p14:creationId xmlns:p14="http://schemas.microsoft.com/office/powerpoint/2010/main" val="2102802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5E53B7-3F3D-4183-5BA3-0A10837C3E35}"/>
              </a:ext>
            </a:extLst>
          </p:cNvPr>
          <p:cNvSpPr>
            <a:spLocks noGrp="1"/>
          </p:cNvSpPr>
          <p:nvPr>
            <p:ph type="dt" sz="half" idx="10"/>
          </p:nvPr>
        </p:nvSpPr>
        <p:spPr/>
        <p:txBody>
          <a:bodyPr/>
          <a:lstStyle/>
          <a:p>
            <a:fld id="{8C5D2AA0-A82C-4FAD-BB96-9D4617AD3337}" type="datetime4">
              <a:rPr lang="en-AU" smtClean="0"/>
              <a:t>3 August 2026</a:t>
            </a:fld>
            <a:endParaRPr lang="en-AU"/>
          </a:p>
        </p:txBody>
      </p:sp>
      <p:sp>
        <p:nvSpPr>
          <p:cNvPr id="3" name="Footer Placeholder 2">
            <a:extLst>
              <a:ext uri="{FF2B5EF4-FFF2-40B4-BE49-F238E27FC236}">
                <a16:creationId xmlns:a16="http://schemas.microsoft.com/office/drawing/2014/main" id="{B1D7448E-7AD6-BE0D-8B3E-D279C4CDA04F}"/>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EC39A26B-01BD-F33B-F995-65E174019453}"/>
              </a:ext>
            </a:extLst>
          </p:cNvPr>
          <p:cNvSpPr>
            <a:spLocks noGrp="1"/>
          </p:cNvSpPr>
          <p:nvPr>
            <p:ph type="sldNum" sz="quarter" idx="12"/>
          </p:nvPr>
        </p:nvSpPr>
        <p:spPr/>
        <p:txBody>
          <a:bodyPr/>
          <a:lstStyle/>
          <a:p>
            <a:fld id="{99D57C9D-7BD1-4F56-A474-DCEEE9B081CA}" type="slidenum">
              <a:rPr lang="en-AU" smtClean="0"/>
              <a:pPr/>
              <a:t>‹#›</a:t>
            </a:fld>
            <a:endParaRPr lang="en-AU"/>
          </a:p>
        </p:txBody>
      </p:sp>
    </p:spTree>
    <p:extLst>
      <p:ext uri="{BB962C8B-B14F-4D97-AF65-F5344CB8AC3E}">
        <p14:creationId xmlns:p14="http://schemas.microsoft.com/office/powerpoint/2010/main" val="6928873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ride @ Murdoc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6038F7-C701-D2FF-2080-09D9D1742105}"/>
              </a:ext>
            </a:extLst>
          </p:cNvPr>
          <p:cNvSpPr txBox="1"/>
          <p:nvPr userDrawn="1"/>
        </p:nvSpPr>
        <p:spPr>
          <a:xfrm>
            <a:off x="583583" y="575365"/>
            <a:ext cx="7507655" cy="2123658"/>
          </a:xfrm>
          <a:prstGeom prst="rect">
            <a:avLst/>
          </a:prstGeom>
          <a:noFill/>
        </p:spPr>
        <p:txBody>
          <a:bodyPr wrap="square" rtlCol="0">
            <a:spAutoFit/>
          </a:bodyPr>
          <a:lstStyle/>
          <a:p>
            <a:r>
              <a:rPr lang="en-AU" sz="4400" dirty="0">
                <a:solidFill>
                  <a:schemeClr val="bg1"/>
                </a:solidFill>
                <a:effectLst/>
                <a:latin typeface="F37 Ginger" pitchFamily="2" charset="77"/>
              </a:rPr>
              <a:t>At Murdoch, </a:t>
            </a:r>
            <a:r>
              <a:rPr lang="en-AU" sz="4400" b="1" dirty="0">
                <a:solidFill>
                  <a:schemeClr val="bg1"/>
                </a:solidFill>
                <a:effectLst/>
                <a:latin typeface="F37 Ginger" pitchFamily="2" charset="77"/>
              </a:rPr>
              <a:t>we support our students and staff to study and work with pride.</a:t>
            </a:r>
          </a:p>
        </p:txBody>
      </p:sp>
      <p:sp>
        <p:nvSpPr>
          <p:cNvPr id="6" name="Subtitle 8">
            <a:extLst>
              <a:ext uri="{FF2B5EF4-FFF2-40B4-BE49-F238E27FC236}">
                <a16:creationId xmlns:a16="http://schemas.microsoft.com/office/drawing/2014/main" id="{76B25889-D67A-98B5-9735-FE8CFBC8FD72}"/>
              </a:ext>
            </a:extLst>
          </p:cNvPr>
          <p:cNvSpPr txBox="1">
            <a:spLocks/>
          </p:cNvSpPr>
          <p:nvPr userDrawn="1"/>
        </p:nvSpPr>
        <p:spPr>
          <a:xfrm>
            <a:off x="300039" y="2881798"/>
            <a:ext cx="9565856" cy="3628517"/>
          </a:xfrm>
          <a:prstGeom prst="rect">
            <a:avLst/>
          </a:prstGeom>
        </p:spPr>
        <p:txBody>
          <a:bodyPr vert="horz" lIns="152400" tIns="152400" rIns="152400" bIns="152400" numCol="3" spcCol="21600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a:lnSpc>
                <a:spcPct val="120000"/>
              </a:lnSpc>
              <a:spcBef>
                <a:spcPts val="400"/>
              </a:spcBef>
              <a:defRPr/>
            </a:pPr>
            <a:r>
              <a:rPr lang="en-US" sz="1800" b="0" i="0" dirty="0">
                <a:solidFill>
                  <a:schemeClr val="tx1"/>
                </a:solidFill>
                <a:latin typeface="Arial" panose="020B0604020202020204" pitchFamily="34" charset="0"/>
                <a:cs typeface="Arial" panose="020B0604020202020204" pitchFamily="34" charset="0"/>
              </a:rPr>
              <a:t>It is committed to supporting and celebrating community members who are sex, sexuality, and or/gender diverse, including but not limited to those who identify as LGBTIQA+ (Lesbian, Gay, Bisexual, Trans, Intersex, Queer or Asexual). </a:t>
            </a:r>
          </a:p>
          <a:p>
            <a:pPr>
              <a:lnSpc>
                <a:spcPct val="120000"/>
              </a:lnSpc>
              <a:spcBef>
                <a:spcPts val="400"/>
              </a:spcBef>
              <a:defRPr/>
            </a:pPr>
            <a:endParaRPr lang="en-US" sz="1800" b="0" i="0" dirty="0">
              <a:solidFill>
                <a:schemeClr val="tx1"/>
              </a:solidFill>
              <a:latin typeface="Arial" panose="020B0604020202020204" pitchFamily="34" charset="0"/>
              <a:cs typeface="Arial" panose="020B0604020202020204" pitchFamily="34" charset="0"/>
            </a:endParaRPr>
          </a:p>
          <a:p>
            <a:pPr>
              <a:lnSpc>
                <a:spcPct val="120000"/>
              </a:lnSpc>
              <a:spcBef>
                <a:spcPts val="400"/>
              </a:spcBef>
              <a:defRPr/>
            </a:pPr>
            <a:r>
              <a:rPr lang="en-US" sz="1800" b="0" i="0" dirty="0">
                <a:solidFill>
                  <a:schemeClr val="tx1"/>
                </a:solidFill>
                <a:latin typeface="Arial" panose="020B0604020202020204" pitchFamily="34" charset="0"/>
                <a:cs typeface="Arial" panose="020B0604020202020204" pitchFamily="34" charset="0"/>
              </a:rPr>
              <a:t>At Murdoch, homophobia, transphobia, racism, and ableism will not be tolerated. </a:t>
            </a:r>
          </a:p>
          <a:p>
            <a:pPr>
              <a:lnSpc>
                <a:spcPct val="120000"/>
              </a:lnSpc>
              <a:spcBef>
                <a:spcPts val="400"/>
              </a:spcBef>
              <a:defRPr/>
            </a:pPr>
            <a:endParaRPr lang="en-US" sz="1800" b="0" i="0" dirty="0">
              <a:solidFill>
                <a:schemeClr val="tx1"/>
              </a:solidFill>
              <a:latin typeface="Arial" panose="020B0604020202020204" pitchFamily="34" charset="0"/>
              <a:cs typeface="Arial" panose="020B0604020202020204" pitchFamily="34" charset="0"/>
            </a:endParaRPr>
          </a:p>
          <a:p>
            <a:pPr>
              <a:lnSpc>
                <a:spcPct val="120000"/>
              </a:lnSpc>
              <a:spcBef>
                <a:spcPts val="400"/>
              </a:spcBef>
              <a:defRPr/>
            </a:pPr>
            <a:endParaRPr lang="en-US" sz="1800" b="0" i="0" dirty="0">
              <a:solidFill>
                <a:schemeClr val="tx1"/>
              </a:solidFill>
              <a:latin typeface="Arial" panose="020B0604020202020204" pitchFamily="34" charset="0"/>
              <a:cs typeface="Arial" panose="020B0604020202020204" pitchFamily="34" charset="0"/>
            </a:endParaRPr>
          </a:p>
          <a:p>
            <a:pPr>
              <a:lnSpc>
                <a:spcPct val="120000"/>
              </a:lnSpc>
              <a:spcBef>
                <a:spcPts val="400"/>
              </a:spcBef>
              <a:defRPr/>
            </a:pPr>
            <a:endParaRPr lang="en-US" sz="1800" b="0" i="0" dirty="0">
              <a:solidFill>
                <a:schemeClr val="tx1"/>
              </a:solidFill>
              <a:latin typeface="Arial" panose="020B0604020202020204" pitchFamily="34" charset="0"/>
              <a:cs typeface="Arial" panose="020B0604020202020204" pitchFamily="34" charset="0"/>
            </a:endParaRPr>
          </a:p>
          <a:p>
            <a:pPr>
              <a:lnSpc>
                <a:spcPct val="120000"/>
              </a:lnSpc>
              <a:spcBef>
                <a:spcPts val="400"/>
              </a:spcBef>
              <a:defRPr/>
            </a:pPr>
            <a:endParaRPr lang="en-US" sz="1800" b="0" i="0" dirty="0">
              <a:solidFill>
                <a:schemeClr val="tx1"/>
              </a:solidFill>
              <a:latin typeface="Arial" panose="020B0604020202020204" pitchFamily="34" charset="0"/>
              <a:cs typeface="Arial" panose="020B0604020202020204" pitchFamily="34" charset="0"/>
            </a:endParaRPr>
          </a:p>
          <a:p>
            <a:pPr>
              <a:lnSpc>
                <a:spcPct val="120000"/>
              </a:lnSpc>
              <a:spcBef>
                <a:spcPts val="400"/>
              </a:spcBef>
              <a:defRPr/>
            </a:pPr>
            <a:endParaRPr lang="en-US" sz="1800" b="0" i="0" dirty="0">
              <a:solidFill>
                <a:schemeClr val="tx1"/>
              </a:solidFill>
              <a:latin typeface="Arial" panose="020B0604020202020204" pitchFamily="34" charset="0"/>
              <a:cs typeface="Arial" panose="020B0604020202020204" pitchFamily="34" charset="0"/>
            </a:endParaRPr>
          </a:p>
          <a:p>
            <a:pPr>
              <a:lnSpc>
                <a:spcPct val="120000"/>
              </a:lnSpc>
              <a:spcBef>
                <a:spcPts val="400"/>
              </a:spcBef>
              <a:defRPr/>
            </a:pPr>
            <a:endParaRPr lang="en-US" sz="1800" b="0" i="0" dirty="0">
              <a:solidFill>
                <a:schemeClr val="tx1"/>
              </a:solidFill>
              <a:latin typeface="Arial" panose="020B0604020202020204" pitchFamily="34" charset="0"/>
              <a:cs typeface="Arial" panose="020B0604020202020204" pitchFamily="34" charset="0"/>
            </a:endParaRPr>
          </a:p>
          <a:p>
            <a:pPr>
              <a:lnSpc>
                <a:spcPct val="120000"/>
              </a:lnSpc>
              <a:spcBef>
                <a:spcPts val="400"/>
              </a:spcBef>
              <a:defRPr/>
            </a:pPr>
            <a:r>
              <a:rPr lang="en-US" sz="1800" b="0" i="0" dirty="0">
                <a:solidFill>
                  <a:schemeClr val="tx1"/>
                </a:solidFill>
                <a:latin typeface="Arial" panose="020B0604020202020204" pitchFamily="34" charset="0"/>
                <a:cs typeface="Arial" panose="020B0604020202020204" pitchFamily="34" charset="0"/>
              </a:rPr>
              <a:t>Pride @ Murdoch means inclusion of LGBTIQ students, staff and community with a strong focus on addressing systemic and cultural barriers, so that everyone can be safe and supported to be their whole self at study and work.</a:t>
            </a:r>
            <a:endParaRPr lang="en-AU" sz="1800" b="0" i="0" dirty="0">
              <a:solidFill>
                <a:schemeClr val="tx1"/>
              </a:solidFill>
              <a:latin typeface="Arial" panose="020B0604020202020204" pitchFamily="34" charset="0"/>
              <a:cs typeface="Arial" panose="020B0604020202020204" pitchFamily="34" charset="0"/>
            </a:endParaRPr>
          </a:p>
          <a:p>
            <a:pPr>
              <a:lnSpc>
                <a:spcPct val="120000"/>
              </a:lnSpc>
            </a:pPr>
            <a:endParaRPr lang="en-AU" sz="1600" b="0" i="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13654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VID SLIDE">
    <p:bg>
      <p:bgPr>
        <a:solidFill>
          <a:schemeClr val="bg1"/>
        </a:solidFill>
        <a:effectLst/>
      </p:bgPr>
    </p:bg>
    <p:spTree>
      <p:nvGrpSpPr>
        <p:cNvPr id="1" name=""/>
        <p:cNvGrpSpPr/>
        <p:nvPr/>
      </p:nvGrpSpPr>
      <p:grpSpPr>
        <a:xfrm>
          <a:off x="0" y="0"/>
          <a:ext cx="0" cy="0"/>
          <a:chOff x="0" y="0"/>
          <a:chExt cx="0" cy="0"/>
        </a:xfrm>
      </p:grpSpPr>
      <p:pic>
        <p:nvPicPr>
          <p:cNvPr id="3" name="Picture 2" descr="A diagram of a health system&#10;&#10;Description automatically generated">
            <a:extLst>
              <a:ext uri="{FF2B5EF4-FFF2-40B4-BE49-F238E27FC236}">
                <a16:creationId xmlns:a16="http://schemas.microsoft.com/office/drawing/2014/main" id="{3E108F0B-3E69-2451-7834-6A6F17C0087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7099" y="297098"/>
            <a:ext cx="11664175" cy="6261249"/>
          </a:xfrm>
          <a:prstGeom prst="rect">
            <a:avLst/>
          </a:prstGeom>
        </p:spPr>
      </p:pic>
    </p:spTree>
    <p:extLst>
      <p:ext uri="{BB962C8B-B14F-4D97-AF65-F5344CB8AC3E}">
        <p14:creationId xmlns:p14="http://schemas.microsoft.com/office/powerpoint/2010/main" val="3623980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563F12-1BDB-44C8-9462-34E1E710FAF7}"/>
              </a:ext>
            </a:extLst>
          </p:cNvPr>
          <p:cNvSpPr>
            <a:spLocks noGrp="1"/>
          </p:cNvSpPr>
          <p:nvPr>
            <p:ph type="title"/>
          </p:nvPr>
        </p:nvSpPr>
        <p:spPr>
          <a:xfrm>
            <a:off x="304799" y="304800"/>
            <a:ext cx="9568250" cy="1325563"/>
          </a:xfrm>
          <a:prstGeom prst="rect">
            <a:avLst/>
          </a:prstGeom>
        </p:spPr>
        <p:txBody>
          <a:bodyPr vert="horz" lIns="152400" tIns="152400" rIns="152400" bIns="15240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8F211318-10F0-4DAB-84CB-C299FCEBD77C}"/>
              </a:ext>
            </a:extLst>
          </p:cNvPr>
          <p:cNvSpPr>
            <a:spLocks noGrp="1"/>
          </p:cNvSpPr>
          <p:nvPr>
            <p:ph type="body" idx="1"/>
          </p:nvPr>
        </p:nvSpPr>
        <p:spPr>
          <a:xfrm>
            <a:off x="304800" y="1808162"/>
            <a:ext cx="11582402" cy="4357687"/>
          </a:xfrm>
          <a:prstGeom prst="rect">
            <a:avLst/>
          </a:prstGeom>
        </p:spPr>
        <p:txBody>
          <a:bodyPr vert="horz" lIns="152400" tIns="152400" rIns="152400" bIns="1524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53E383C-2BB6-486E-9DDD-1905ACD94DE3}"/>
              </a:ext>
            </a:extLst>
          </p:cNvPr>
          <p:cNvSpPr>
            <a:spLocks noGrp="1"/>
          </p:cNvSpPr>
          <p:nvPr>
            <p:ph type="dt" sz="half" idx="2"/>
          </p:nvPr>
        </p:nvSpPr>
        <p:spPr>
          <a:xfrm>
            <a:off x="304799" y="6188075"/>
            <a:ext cx="2743200" cy="365125"/>
          </a:xfrm>
          <a:prstGeom prst="rect">
            <a:avLst/>
          </a:prstGeom>
        </p:spPr>
        <p:txBody>
          <a:bodyPr vert="horz" lIns="91440" tIns="45720" rIns="91440" bIns="45720" rtlCol="0" anchor="b" anchorCtr="0">
            <a:normAutofit/>
          </a:bodyPr>
          <a:lstStyle>
            <a:lvl1pPr algn="l">
              <a:defRPr sz="1200">
                <a:solidFill>
                  <a:schemeClr val="tx1"/>
                </a:solidFill>
              </a:defRPr>
            </a:lvl1pPr>
          </a:lstStyle>
          <a:p>
            <a:fld id="{8C5D2AA0-A82C-4FAD-BB96-9D4617AD3337}" type="datetime4">
              <a:rPr lang="en-AU" smtClean="0"/>
              <a:t>3 August 2026</a:t>
            </a:fld>
            <a:endParaRPr lang="en-AU"/>
          </a:p>
        </p:txBody>
      </p:sp>
      <p:sp>
        <p:nvSpPr>
          <p:cNvPr id="5" name="Footer Placeholder 4">
            <a:extLst>
              <a:ext uri="{FF2B5EF4-FFF2-40B4-BE49-F238E27FC236}">
                <a16:creationId xmlns:a16="http://schemas.microsoft.com/office/drawing/2014/main" id="{C2FC0CB2-F37B-41C7-AB8A-F2DAEE5E4D47}"/>
              </a:ext>
            </a:extLst>
          </p:cNvPr>
          <p:cNvSpPr>
            <a:spLocks noGrp="1"/>
          </p:cNvSpPr>
          <p:nvPr>
            <p:ph type="ftr" sz="quarter" idx="3"/>
          </p:nvPr>
        </p:nvSpPr>
        <p:spPr>
          <a:xfrm>
            <a:off x="4038600" y="6188074"/>
            <a:ext cx="4114800" cy="365125"/>
          </a:xfrm>
          <a:prstGeom prst="rect">
            <a:avLst/>
          </a:prstGeom>
        </p:spPr>
        <p:txBody>
          <a:bodyPr vert="horz" lIns="91440" tIns="45720" rIns="91440" bIns="45720" rtlCol="0" anchor="b" anchorCtr="0">
            <a:normAutofit/>
          </a:bodyPr>
          <a:lstStyle>
            <a:lvl1pPr algn="ctr">
              <a:defRPr sz="1200">
                <a:solidFill>
                  <a:schemeClr val="tx1"/>
                </a:solidFill>
              </a:defRPr>
            </a:lvl1pPr>
          </a:lstStyle>
          <a:p>
            <a:endParaRPr lang="en-AU"/>
          </a:p>
        </p:txBody>
      </p:sp>
      <p:sp>
        <p:nvSpPr>
          <p:cNvPr id="6" name="Slide Number Placeholder 5">
            <a:extLst>
              <a:ext uri="{FF2B5EF4-FFF2-40B4-BE49-F238E27FC236}">
                <a16:creationId xmlns:a16="http://schemas.microsoft.com/office/drawing/2014/main" id="{DDE88A2E-7A12-4977-8ED8-F11BC455FA0E}"/>
              </a:ext>
            </a:extLst>
          </p:cNvPr>
          <p:cNvSpPr>
            <a:spLocks noGrp="1"/>
          </p:cNvSpPr>
          <p:nvPr>
            <p:ph type="sldNum" sz="quarter" idx="4"/>
          </p:nvPr>
        </p:nvSpPr>
        <p:spPr>
          <a:xfrm>
            <a:off x="9144001" y="6188074"/>
            <a:ext cx="2743199" cy="365125"/>
          </a:xfrm>
          <a:prstGeom prst="rect">
            <a:avLst/>
          </a:prstGeom>
        </p:spPr>
        <p:txBody>
          <a:bodyPr vert="horz" lIns="91440" tIns="45720" rIns="91440" bIns="45720" rtlCol="0" anchor="b" anchorCtr="0">
            <a:normAutofit/>
          </a:bodyPr>
          <a:lstStyle>
            <a:lvl1pPr algn="r">
              <a:defRPr sz="1200">
                <a:solidFill>
                  <a:schemeClr val="tx1"/>
                </a:solidFill>
              </a:defRPr>
            </a:lvl1pPr>
          </a:lstStyle>
          <a:p>
            <a:fld id="{99D57C9D-7BD1-4F56-A474-DCEEE9B081CA}" type="slidenum">
              <a:rPr lang="en-AU" smtClean="0"/>
              <a:pPr/>
              <a:t>‹#›</a:t>
            </a:fld>
            <a:endParaRPr lang="en-AU"/>
          </a:p>
        </p:txBody>
      </p:sp>
      <p:pic>
        <p:nvPicPr>
          <p:cNvPr id="8" name="Picture 7" descr="A picture containing font, graphics, graphic design, text&#10;&#10;Description automatically generated">
            <a:extLst>
              <a:ext uri="{FF2B5EF4-FFF2-40B4-BE49-F238E27FC236}">
                <a16:creationId xmlns:a16="http://schemas.microsoft.com/office/drawing/2014/main" id="{E3A9A2EE-DA05-3DB4-56B4-DF0CD880F6E0}"/>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0153134" y="779506"/>
            <a:ext cx="1734066" cy="368489"/>
          </a:xfrm>
          <a:prstGeom prst="rect">
            <a:avLst/>
          </a:prstGeom>
        </p:spPr>
      </p:pic>
      <p:sp>
        <p:nvSpPr>
          <p:cNvPr id="9" name="TextBox 8">
            <a:extLst>
              <a:ext uri="{FF2B5EF4-FFF2-40B4-BE49-F238E27FC236}">
                <a16:creationId xmlns:a16="http://schemas.microsoft.com/office/drawing/2014/main" id="{A28E5C99-1788-2ADD-6C7D-252203B2A6A9}"/>
              </a:ext>
            </a:extLst>
          </p:cNvPr>
          <p:cNvSpPr txBox="1"/>
          <p:nvPr userDrawn="1">
            <p:extLst>
              <p:ext uri="{1162E1C5-73C7-4A58-AE30-91384D911F3F}">
                <p184:classification xmlns:p184="http://schemas.microsoft.com/office/powerpoint/2018/4/main" val="ftr"/>
              </p:ext>
            </p:extLst>
          </p:nvPr>
        </p:nvSpPr>
        <p:spPr>
          <a:xfrm>
            <a:off x="63500" y="6626860"/>
            <a:ext cx="620713" cy="167640"/>
          </a:xfrm>
          <a:prstGeom prst="rect">
            <a:avLst/>
          </a:prstGeom>
        </p:spPr>
        <p:txBody>
          <a:bodyPr horzOverflow="overflow" lIns="0" tIns="0" rIns="0" bIns="0">
            <a:spAutoFit/>
          </a:bodyPr>
          <a:lstStyle/>
          <a:p>
            <a:pPr algn="l"/>
            <a:r>
              <a:rPr lang="en-US" sz="1100">
                <a:solidFill>
                  <a:srgbClr val="008000">
                    <a:alpha val="50000"/>
                  </a:srgbClr>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957753501"/>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36" r:id="rId5"/>
    <p:sldLayoutId id="2147483726" r:id="rId6"/>
    <p:sldLayoutId id="2147483727" r:id="rId7"/>
    <p:sldLayoutId id="2147483728" r:id="rId8"/>
    <p:sldLayoutId id="2147483737" r:id="rId9"/>
    <p:sldLayoutId id="2147483729" r:id="rId10"/>
    <p:sldLayoutId id="2147483738" r:id="rId11"/>
    <p:sldLayoutId id="2147483730" r:id="rId12"/>
    <p:sldLayoutId id="2147483731" r:id="rId13"/>
    <p:sldLayoutId id="2147483732" r:id="rId14"/>
    <p:sldLayoutId id="2147483739" r:id="rId15"/>
  </p:sldLayoutIdLst>
  <p:hf sldNum="0" hdr="0" ftr="0" dt="0"/>
  <p:txStyles>
    <p:title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26">
          <p15:clr>
            <a:srgbClr val="F26B43"/>
          </p15:clr>
        </p15:guide>
        <p15:guide id="2" pos="3840">
          <p15:clr>
            <a:srgbClr val="F26B43"/>
          </p15:clr>
        </p15:guide>
        <p15:guide id="3" orient="horz" pos="187">
          <p15:clr>
            <a:srgbClr val="F26B43"/>
          </p15:clr>
        </p15:guide>
        <p15:guide id="4" orient="horz" pos="1139">
          <p15:clr>
            <a:srgbClr val="F26B43"/>
          </p15:clr>
        </p15:guide>
        <p15:guide id="5" orient="horz" pos="3884">
          <p15:clr>
            <a:srgbClr val="F26B43"/>
          </p15:clr>
        </p15:guide>
        <p15:guide id="6" pos="189">
          <p15:clr>
            <a:srgbClr val="F26B43"/>
          </p15:clr>
        </p15:guide>
        <p15:guide id="7" pos="749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D39229-0DD4-B2EA-D8C3-E80951203B37}"/>
              </a:ext>
            </a:extLst>
          </p:cNvPr>
          <p:cNvSpPr txBox="1"/>
          <p:nvPr userDrawn="1">
            <p:extLst>
              <p:ext uri="{1162E1C5-73C7-4A58-AE30-91384D911F3F}">
                <p184:classification xmlns:p184="http://schemas.microsoft.com/office/powerpoint/2018/4/main" val="ftr"/>
              </p:ext>
            </p:extLst>
          </p:nvPr>
        </p:nvSpPr>
        <p:spPr>
          <a:xfrm>
            <a:off x="63500" y="6626860"/>
            <a:ext cx="620713" cy="167640"/>
          </a:xfrm>
          <a:prstGeom prst="rect">
            <a:avLst/>
          </a:prstGeom>
        </p:spPr>
        <p:txBody>
          <a:bodyPr horzOverflow="overflow" lIns="0" tIns="0" rIns="0" bIns="0">
            <a:spAutoFit/>
          </a:bodyPr>
          <a:lstStyle/>
          <a:p>
            <a:pPr algn="l"/>
            <a:r>
              <a:rPr lang="en-US" sz="1100">
                <a:solidFill>
                  <a:srgbClr val="008000">
                    <a:alpha val="50000"/>
                  </a:srgbClr>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404502452"/>
      </p:ext>
    </p:extLst>
  </p:cSld>
  <p:clrMap bg1="lt1" tx1="dk1" bg2="lt2" tx2="dk2" accent1="accent1" accent2="accent2" accent3="accent3" accent4="accent4" accent5="accent5" accent6="accent6" hlink="hlink" folHlink="folHlink"/>
  <p:sldLayoutIdLst>
    <p:sldLayoutId id="2147483733" r:id="rId1"/>
    <p:sldLayoutId id="214748373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mailto:c.browne@murdoch.edu.au" TargetMode="External"/><Relationship Id="rId2" Type="http://schemas.openxmlformats.org/officeDocument/2006/relationships/image" Target="../media/image12.jpeg"/><Relationship Id="rId1" Type="http://schemas.openxmlformats.org/officeDocument/2006/relationships/slideLayout" Target="../slideLayouts/slideLayout14.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png"/><Relationship Id="rId3" Type="http://schemas.openxmlformats.org/officeDocument/2006/relationships/hyperlink" Target="https://www.menti.com/" TargetMode="External"/><Relationship Id="rId7" Type="http://schemas.openxmlformats.org/officeDocument/2006/relationships/image" Target="../media/image18.jpeg"/><Relationship Id="rId12"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7.jpeg"/><Relationship Id="rId11" Type="http://schemas.openxmlformats.org/officeDocument/2006/relationships/image" Target="../media/image22.png"/><Relationship Id="rId5" Type="http://schemas.openxmlformats.org/officeDocument/2006/relationships/image" Target="../media/image16.jpe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jpeg"/><Relationship Id="rId14" Type="http://schemas.openxmlformats.org/officeDocument/2006/relationships/image" Target="../media/image2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s://www.simconverse.com/"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view.genially.com/6965ca18087f41b08d4e1a8c/interactive-content-coming-up-next"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2" Type="http://schemas.openxmlformats.org/officeDocument/2006/relationships/hyperlink" Target="https://youtube.com/shorts/eFfuSJcRPkE?si=-MN14itpoOcmY9Hk"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mailto:c.browne@murdoch.edu.au" TargetMode="External"/><Relationship Id="rId2" Type="http://schemas.openxmlformats.org/officeDocument/2006/relationships/hyperlink" Target="mailto:bec.inwood@murdoch.edu.au"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youtube.com/shorts/eFfuSJcRPkE" TargetMode="External"/><Relationship Id="rId2" Type="http://schemas.openxmlformats.org/officeDocument/2006/relationships/hyperlink" Target="https://www.researchgate.net/publication/396042241_Challenging_with_chillis_Scaffolding_learner-led_task_difficulty_into_nursing_clinical_skill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A57BAB-7EAA-D48E-2CDB-B9D38F124396}"/>
              </a:ext>
            </a:extLst>
          </p:cNvPr>
          <p:cNvSpPr>
            <a:spLocks noGrp="1"/>
          </p:cNvSpPr>
          <p:nvPr>
            <p:ph type="ctrTitle"/>
          </p:nvPr>
        </p:nvSpPr>
        <p:spPr/>
        <p:txBody>
          <a:bodyPr/>
          <a:lstStyle/>
          <a:p>
            <a:r>
              <a:rPr lang="en-US" dirty="0"/>
              <a:t>Redesign with UDL in mind:</a:t>
            </a:r>
          </a:p>
        </p:txBody>
      </p:sp>
      <p:sp>
        <p:nvSpPr>
          <p:cNvPr id="6" name="Subtitle 5">
            <a:extLst>
              <a:ext uri="{FF2B5EF4-FFF2-40B4-BE49-F238E27FC236}">
                <a16:creationId xmlns:a16="http://schemas.microsoft.com/office/drawing/2014/main" id="{48DDCC05-D35B-A848-45DB-C779D67904BE}"/>
              </a:ext>
            </a:extLst>
          </p:cNvPr>
          <p:cNvSpPr>
            <a:spLocks noGrp="1"/>
          </p:cNvSpPr>
          <p:nvPr>
            <p:ph type="subTitle" idx="1"/>
          </p:nvPr>
        </p:nvSpPr>
        <p:spPr>
          <a:xfrm>
            <a:off x="762000" y="3731043"/>
            <a:ext cx="11129962" cy="1472328"/>
          </a:xfrm>
        </p:spPr>
        <p:txBody>
          <a:bodyPr>
            <a:normAutofit/>
          </a:bodyPr>
          <a:lstStyle/>
          <a:p>
            <a:r>
              <a:rPr lang="en-US" dirty="0"/>
              <a:t>A Collaborative Pilot with Murdoch’s School of Nursing</a:t>
            </a:r>
          </a:p>
        </p:txBody>
      </p:sp>
    </p:spTree>
    <p:extLst>
      <p:ext uri="{BB962C8B-B14F-4D97-AF65-F5344CB8AC3E}">
        <p14:creationId xmlns:p14="http://schemas.microsoft.com/office/powerpoint/2010/main" val="1662703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4668D7-0A4F-85C5-D0B6-DCD7D1004D8A}"/>
              </a:ext>
            </a:extLst>
          </p:cNvPr>
          <p:cNvSpPr>
            <a:spLocks noGrp="1"/>
          </p:cNvSpPr>
          <p:nvPr>
            <p:ph type="title" idx="4294967295"/>
          </p:nvPr>
        </p:nvSpPr>
        <p:spPr>
          <a:xfrm>
            <a:off x="304799" y="-1325563"/>
            <a:ext cx="9568250" cy="1325563"/>
          </a:xfrm>
        </p:spPr>
        <p:txBody>
          <a:bodyPr vert="horz" lIns="152400" tIns="152400" rIns="152400" bIns="152400" rtlCol="0" anchor="b">
            <a:normAutofit/>
          </a:bodyPr>
          <a:lstStyle/>
          <a:p>
            <a:r>
              <a:rPr lang="en-US" dirty="0"/>
              <a:t>Acknowledgement of Country</a:t>
            </a:r>
            <a:endParaRPr lang="en-AU" dirty="0"/>
          </a:p>
        </p:txBody>
      </p:sp>
    </p:spTree>
    <p:extLst>
      <p:ext uri="{BB962C8B-B14F-4D97-AF65-F5344CB8AC3E}">
        <p14:creationId xmlns:p14="http://schemas.microsoft.com/office/powerpoint/2010/main" val="2836695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79010-0F30-F1DB-4BDB-32BA67E77E4A}"/>
              </a:ext>
            </a:extLst>
          </p:cNvPr>
          <p:cNvSpPr>
            <a:spLocks noGrp="1"/>
          </p:cNvSpPr>
          <p:nvPr>
            <p:ph type="title" idx="4294967295"/>
          </p:nvPr>
        </p:nvSpPr>
        <p:spPr>
          <a:xfrm>
            <a:off x="304799" y="-1325563"/>
            <a:ext cx="9568250" cy="1325563"/>
          </a:xfrm>
        </p:spPr>
        <p:txBody>
          <a:bodyPr vert="horz" lIns="152400" tIns="152400" rIns="152400" bIns="152400" rtlCol="0" anchor="b">
            <a:normAutofit/>
          </a:bodyPr>
          <a:lstStyle/>
          <a:p>
            <a:r>
              <a:rPr lang="en-AU" dirty="0"/>
              <a:t>Copyright Notice</a:t>
            </a:r>
          </a:p>
        </p:txBody>
      </p:sp>
    </p:spTree>
    <p:extLst>
      <p:ext uri="{BB962C8B-B14F-4D97-AF65-F5344CB8AC3E}">
        <p14:creationId xmlns:p14="http://schemas.microsoft.com/office/powerpoint/2010/main" val="65141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16092-F1A3-96A4-8732-F92F2EE36415}"/>
              </a:ext>
            </a:extLst>
          </p:cNvPr>
          <p:cNvSpPr>
            <a:spLocks noGrp="1"/>
          </p:cNvSpPr>
          <p:nvPr>
            <p:ph type="title"/>
          </p:nvPr>
        </p:nvSpPr>
        <p:spPr/>
        <p:txBody>
          <a:bodyPr/>
          <a:lstStyle/>
          <a:p>
            <a:r>
              <a:rPr lang="en-US" dirty="0"/>
              <a:t>Pilot Team</a:t>
            </a:r>
            <a:endParaRPr lang="en-AU" dirty="0"/>
          </a:p>
        </p:txBody>
      </p:sp>
      <p:sp>
        <p:nvSpPr>
          <p:cNvPr id="3" name="Text Placeholder 2">
            <a:extLst>
              <a:ext uri="{FF2B5EF4-FFF2-40B4-BE49-F238E27FC236}">
                <a16:creationId xmlns:a16="http://schemas.microsoft.com/office/drawing/2014/main" id="{4C1E4CFB-50AD-283D-4B80-272961CA571D}"/>
              </a:ext>
            </a:extLst>
          </p:cNvPr>
          <p:cNvSpPr>
            <a:spLocks noGrp="1"/>
          </p:cNvSpPr>
          <p:nvPr>
            <p:ph type="body" sz="half" idx="2"/>
          </p:nvPr>
        </p:nvSpPr>
        <p:spPr>
          <a:xfrm>
            <a:off x="300037" y="4887829"/>
            <a:ext cx="3929062" cy="1533252"/>
          </a:xfrm>
        </p:spPr>
        <p:txBody>
          <a:bodyPr>
            <a:noAutofit/>
          </a:bodyPr>
          <a:lstStyle/>
          <a:p>
            <a:pPr fontAlgn="base"/>
            <a:r>
              <a:rPr lang="en-US" sz="2000" dirty="0">
                <a:solidFill>
                  <a:srgbClr val="0B1213"/>
                </a:solidFill>
                <a:latin typeface="Calibri" panose="020F0502020204030204" pitchFamily="34" charset="0"/>
                <a:ea typeface="Calibri" panose="020F0502020204030204" pitchFamily="34" charset="0"/>
                <a:cs typeface="Calibri" panose="020F0502020204030204" pitchFamily="34" charset="0"/>
              </a:rPr>
              <a:t>Project Manager: UDL &amp; Inclusive Education​</a:t>
            </a:r>
          </a:p>
          <a:p>
            <a:pPr fontAlgn="base"/>
            <a:r>
              <a:rPr lang="en-US" sz="2000" dirty="0">
                <a:solidFill>
                  <a:srgbClr val="0B1213"/>
                </a:solidFill>
                <a:latin typeface="Calibri" panose="020F0502020204030204" pitchFamily="34" charset="0"/>
                <a:ea typeface="Calibri" panose="020F0502020204030204" pitchFamily="34" charset="0"/>
                <a:cs typeface="Calibri" panose="020F0502020204030204" pitchFamily="34" charset="0"/>
              </a:rPr>
              <a:t>(UDL specialist &amp; Pilot lead)</a:t>
            </a:r>
          </a:p>
          <a:p>
            <a:pPr fontAlgn="base"/>
            <a:r>
              <a:rPr lang="en-US" sz="2000" dirty="0">
                <a:solidFill>
                  <a:srgbClr val="0B1213"/>
                </a:solidFill>
                <a:latin typeface="Calibri" panose="020F0502020204030204" pitchFamily="34" charset="0"/>
                <a:ea typeface="Calibri" panose="020F0502020204030204" pitchFamily="34" charset="0"/>
                <a:cs typeface="Calibri" panose="020F0502020204030204" pitchFamily="34" charset="0"/>
              </a:rPr>
              <a:t>bec.inwood@murdoch.edu.au</a:t>
            </a:r>
            <a:endParaRPr lang="en-AU" sz="2000" dirty="0">
              <a:latin typeface="Calibri" panose="020F0502020204030204" pitchFamily="34" charset="0"/>
              <a:ea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44F5D698-2C91-A2AE-EFFD-87073ED70F04}"/>
              </a:ext>
            </a:extLst>
          </p:cNvPr>
          <p:cNvSpPr>
            <a:spLocks noGrp="1"/>
          </p:cNvSpPr>
          <p:nvPr>
            <p:ph type="body" sz="quarter" idx="3"/>
          </p:nvPr>
        </p:nvSpPr>
        <p:spPr>
          <a:xfrm>
            <a:off x="300036" y="3983134"/>
            <a:ext cx="3733801" cy="850624"/>
          </a:xfrm>
        </p:spPr>
        <p:txBody>
          <a:bodyPr/>
          <a:lstStyle/>
          <a:p>
            <a:r>
              <a:rPr lang="en-US" dirty="0"/>
              <a:t>Bec Inwood</a:t>
            </a:r>
            <a:endParaRPr lang="en-AU" dirty="0"/>
          </a:p>
        </p:txBody>
      </p:sp>
      <p:pic>
        <p:nvPicPr>
          <p:cNvPr id="15" name="Picture Placeholder 14" descr="Photo of Bec Inwood. Blonde hair, light skin, dark frame glasses wearing white shirt.">
            <a:extLst>
              <a:ext uri="{FF2B5EF4-FFF2-40B4-BE49-F238E27FC236}">
                <a16:creationId xmlns:a16="http://schemas.microsoft.com/office/drawing/2014/main" id="{F330B86D-9270-A269-B4E6-55303ACF4C1D}"/>
              </a:ext>
            </a:extLst>
          </p:cNvPr>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a:xfrm>
            <a:off x="489858" y="1848985"/>
            <a:ext cx="1862138" cy="2254250"/>
          </a:xfrm>
          <a:prstGeom prst="rect">
            <a:avLst/>
          </a:prstGeom>
          <a:solidFill>
            <a:srgbClr val="E12744"/>
          </a:solidFill>
        </p:spPr>
      </p:pic>
      <p:sp>
        <p:nvSpPr>
          <p:cNvPr id="6" name="Text Placeholder 5">
            <a:extLst>
              <a:ext uri="{FF2B5EF4-FFF2-40B4-BE49-F238E27FC236}">
                <a16:creationId xmlns:a16="http://schemas.microsoft.com/office/drawing/2014/main" id="{EBAB99DA-41E8-B1DD-E762-C14785AAB75C}"/>
              </a:ext>
            </a:extLst>
          </p:cNvPr>
          <p:cNvSpPr>
            <a:spLocks noGrp="1"/>
          </p:cNvSpPr>
          <p:nvPr>
            <p:ph type="body" sz="half" idx="13"/>
          </p:nvPr>
        </p:nvSpPr>
        <p:spPr>
          <a:xfrm>
            <a:off x="4229099" y="4899568"/>
            <a:ext cx="3733801" cy="1678155"/>
          </a:xfrm>
        </p:spPr>
        <p:txBody>
          <a:bodyPr>
            <a:normAutofit/>
          </a:bodyPr>
          <a:lstStyle/>
          <a:p>
            <a:r>
              <a:rPr lang="en-US" sz="2000" dirty="0">
                <a:latin typeface="Calibri" panose="020F0502020204030204" pitchFamily="34" charset="0"/>
                <a:ea typeface="Calibri" panose="020F0502020204030204" pitchFamily="34" charset="0"/>
                <a:cs typeface="Calibri" panose="020F0502020204030204" pitchFamily="34" charset="0"/>
              </a:rPr>
              <a:t>Associate Professor Nursing </a:t>
            </a:r>
            <a:endParaRPr lang="en-AU" sz="2000" dirty="0">
              <a:latin typeface="Calibri" panose="020F0502020204030204" pitchFamily="34" charset="0"/>
              <a:ea typeface="Calibri" panose="020F0502020204030204" pitchFamily="34" charset="0"/>
              <a:cs typeface="Calibri" panose="020F0502020204030204" pitchFamily="34" charset="0"/>
            </a:endParaRPr>
          </a:p>
          <a:p>
            <a:r>
              <a:rPr lang="en-US" sz="2000" dirty="0">
                <a:latin typeface="Calibri" panose="020F0502020204030204" pitchFamily="34" charset="0"/>
                <a:ea typeface="Calibri" panose="020F0502020204030204" pitchFamily="34" charset="0"/>
                <a:cs typeface="Calibri" panose="020F0502020204030204" pitchFamily="34" charset="0"/>
              </a:rPr>
              <a:t>(Pilot lead)</a:t>
            </a:r>
            <a:endParaRPr lang="en-AU" sz="2000" dirty="0">
              <a:latin typeface="Calibri" panose="020F0502020204030204" pitchFamily="34" charset="0"/>
              <a:ea typeface="Calibri" panose="020F0502020204030204" pitchFamily="34" charset="0"/>
              <a:cs typeface="Calibri" panose="020F0502020204030204" pitchFamily="34" charset="0"/>
            </a:endParaRPr>
          </a:p>
          <a:p>
            <a:r>
              <a:rPr lang="en-US" sz="2000" dirty="0">
                <a:latin typeface="Calibri" panose="020F0502020204030204" pitchFamily="34" charset="0"/>
                <a:ea typeface="Calibri" panose="020F0502020204030204" pitchFamily="34" charset="0"/>
                <a:cs typeface="Calibri" panose="020F0502020204030204" pitchFamily="34" charset="0"/>
                <a:hlinkClick r:id="rId3"/>
              </a:rPr>
              <a:t>c.browne@murdoch.edu.au</a:t>
            </a:r>
            <a:endParaRPr lang="en-AU" sz="2000" dirty="0">
              <a:latin typeface="Calibri" panose="020F0502020204030204" pitchFamily="34" charset="0"/>
              <a:ea typeface="Calibri" panose="020F0502020204030204" pitchFamily="34" charset="0"/>
              <a:cs typeface="Calibri" panose="020F0502020204030204" pitchFamily="34" charset="0"/>
            </a:endParaRPr>
          </a:p>
        </p:txBody>
      </p:sp>
      <p:sp>
        <p:nvSpPr>
          <p:cNvPr id="7" name="Text Placeholder 6">
            <a:extLst>
              <a:ext uri="{FF2B5EF4-FFF2-40B4-BE49-F238E27FC236}">
                <a16:creationId xmlns:a16="http://schemas.microsoft.com/office/drawing/2014/main" id="{672B18E0-6A94-01BF-6A11-1D5BC52D618D}"/>
              </a:ext>
            </a:extLst>
          </p:cNvPr>
          <p:cNvSpPr>
            <a:spLocks noGrp="1"/>
          </p:cNvSpPr>
          <p:nvPr>
            <p:ph type="body" sz="quarter" idx="14"/>
          </p:nvPr>
        </p:nvSpPr>
        <p:spPr>
          <a:xfrm>
            <a:off x="4238625" y="3983134"/>
            <a:ext cx="3733801" cy="850624"/>
          </a:xfrm>
        </p:spPr>
        <p:txBody>
          <a:bodyPr/>
          <a:lstStyle/>
          <a:p>
            <a:r>
              <a:rPr lang="en-US" dirty="0"/>
              <a:t>Caroline Browne</a:t>
            </a:r>
            <a:endParaRPr lang="en-AU" dirty="0"/>
          </a:p>
        </p:txBody>
      </p:sp>
      <p:pic>
        <p:nvPicPr>
          <p:cNvPr id="17" name="Picture Placeholder 16" descr="Photo of Caroline Browne. Blonde hair, light skin, wearing black shirt with spots.">
            <a:extLst>
              <a:ext uri="{FF2B5EF4-FFF2-40B4-BE49-F238E27FC236}">
                <a16:creationId xmlns:a16="http://schemas.microsoft.com/office/drawing/2014/main" id="{6B65544F-9089-DE06-A5A9-BC7A56D45169}"/>
              </a:ext>
            </a:extLst>
          </p:cNvPr>
          <p:cNvPicPr>
            <a:picLocks noGrp="1" noChangeAspect="1"/>
          </p:cNvPicPr>
          <p:nvPr>
            <p:ph type="pic" idx="15"/>
          </p:nvPr>
        </p:nvPicPr>
        <p:blipFill>
          <a:blip r:embed="rId4" cstate="screen">
            <a:extLst>
              <a:ext uri="{28A0092B-C50C-407E-A947-70E740481C1C}">
                <a14:useLocalDpi xmlns:a14="http://schemas.microsoft.com/office/drawing/2010/main"/>
              </a:ext>
            </a:extLst>
          </a:blip>
          <a:srcRect/>
          <a:stretch/>
        </p:blipFill>
        <p:spPr>
          <a:xfrm>
            <a:off x="4408034" y="1848985"/>
            <a:ext cx="1862137" cy="2254250"/>
          </a:xfrm>
          <a:prstGeom prst="rect">
            <a:avLst/>
          </a:prstGeom>
          <a:solidFill>
            <a:srgbClr val="E12744"/>
          </a:solidFill>
        </p:spPr>
      </p:pic>
      <p:sp>
        <p:nvSpPr>
          <p:cNvPr id="9" name="Text Placeholder 8">
            <a:extLst>
              <a:ext uri="{FF2B5EF4-FFF2-40B4-BE49-F238E27FC236}">
                <a16:creationId xmlns:a16="http://schemas.microsoft.com/office/drawing/2014/main" id="{09EDFE2C-085D-0D78-93B8-EF41CA3E9EF6}"/>
              </a:ext>
            </a:extLst>
          </p:cNvPr>
          <p:cNvSpPr>
            <a:spLocks noGrp="1"/>
          </p:cNvSpPr>
          <p:nvPr>
            <p:ph type="body" sz="half" idx="16"/>
          </p:nvPr>
        </p:nvSpPr>
        <p:spPr>
          <a:xfrm>
            <a:off x="8167688" y="4910955"/>
            <a:ext cx="3733801" cy="1318535"/>
          </a:xfrm>
        </p:spPr>
        <p:txBody>
          <a:bodyPr>
            <a:normAutofit/>
          </a:bodyPr>
          <a:lstStyle/>
          <a:p>
            <a:pPr fontAlgn="base"/>
            <a:r>
              <a:rPr lang="en-US" sz="2000" dirty="0">
                <a:solidFill>
                  <a:srgbClr val="0B1213"/>
                </a:solidFill>
                <a:cs typeface="Arial"/>
              </a:rPr>
              <a:t>19 Nursing Academics</a:t>
            </a:r>
            <a:endParaRPr lang="en-AU" sz="2000" dirty="0"/>
          </a:p>
        </p:txBody>
      </p:sp>
      <p:sp>
        <p:nvSpPr>
          <p:cNvPr id="10" name="Text Placeholder 9">
            <a:extLst>
              <a:ext uri="{FF2B5EF4-FFF2-40B4-BE49-F238E27FC236}">
                <a16:creationId xmlns:a16="http://schemas.microsoft.com/office/drawing/2014/main" id="{A16100C7-AD42-C3E2-203B-6C5DDE65B9D4}"/>
              </a:ext>
            </a:extLst>
          </p:cNvPr>
          <p:cNvSpPr>
            <a:spLocks noGrp="1"/>
          </p:cNvSpPr>
          <p:nvPr>
            <p:ph type="body" sz="quarter" idx="17"/>
          </p:nvPr>
        </p:nvSpPr>
        <p:spPr>
          <a:xfrm>
            <a:off x="8167688" y="3983134"/>
            <a:ext cx="3733801" cy="850624"/>
          </a:xfrm>
        </p:spPr>
        <p:txBody>
          <a:bodyPr/>
          <a:lstStyle/>
          <a:p>
            <a:r>
              <a:rPr lang="en-US" dirty="0">
                <a:solidFill>
                  <a:srgbClr val="0B1213"/>
                </a:solidFill>
                <a:cs typeface="Arial"/>
              </a:rPr>
              <a:t>School of Nursing </a:t>
            </a:r>
          </a:p>
        </p:txBody>
      </p:sp>
      <p:pic>
        <p:nvPicPr>
          <p:cNvPr id="19" name="Picture Placeholder 18" descr="Group photo of School of Nursing">
            <a:extLst>
              <a:ext uri="{FF2B5EF4-FFF2-40B4-BE49-F238E27FC236}">
                <a16:creationId xmlns:a16="http://schemas.microsoft.com/office/drawing/2014/main" id="{E663A312-D6C6-4E1C-C755-A096B72E9413}"/>
              </a:ext>
            </a:extLst>
          </p:cNvPr>
          <p:cNvPicPr>
            <a:picLocks noGrp="1" noChangeAspect="1"/>
          </p:cNvPicPr>
          <p:nvPr>
            <p:ph type="pic" idx="18"/>
          </p:nvPr>
        </p:nvPicPr>
        <p:blipFill>
          <a:blip r:embed="rId5" cstate="screen">
            <a:extLst>
              <a:ext uri="{28A0092B-C50C-407E-A947-70E740481C1C}">
                <a14:useLocalDpi xmlns:a14="http://schemas.microsoft.com/office/drawing/2010/main"/>
              </a:ext>
            </a:extLst>
          </a:blip>
          <a:srcRect/>
          <a:stretch/>
        </p:blipFill>
        <p:spPr>
          <a:xfrm>
            <a:off x="8326209" y="2055360"/>
            <a:ext cx="3200400" cy="2047875"/>
          </a:xfrm>
          <a:prstGeom prst="rect">
            <a:avLst/>
          </a:prstGeom>
          <a:solidFill>
            <a:srgbClr val="E12744"/>
          </a:solidFill>
        </p:spPr>
      </p:pic>
    </p:spTree>
    <p:extLst>
      <p:ext uri="{BB962C8B-B14F-4D97-AF65-F5344CB8AC3E}">
        <p14:creationId xmlns:p14="http://schemas.microsoft.com/office/powerpoint/2010/main" val="3773938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3511D-FF3D-DFC5-8565-D8181D282B8E}"/>
              </a:ext>
            </a:extLst>
          </p:cNvPr>
          <p:cNvSpPr>
            <a:spLocks noGrp="1"/>
          </p:cNvSpPr>
          <p:nvPr>
            <p:ph type="title"/>
          </p:nvPr>
        </p:nvSpPr>
        <p:spPr/>
        <p:txBody>
          <a:bodyPr/>
          <a:lstStyle/>
          <a:p>
            <a:r>
              <a:rPr lang="en-US" dirty="0"/>
              <a:t>Objectives</a:t>
            </a:r>
            <a:endParaRPr lang="en-AU" dirty="0"/>
          </a:p>
        </p:txBody>
      </p:sp>
      <p:sp>
        <p:nvSpPr>
          <p:cNvPr id="3" name="Content Placeholder 2">
            <a:extLst>
              <a:ext uri="{FF2B5EF4-FFF2-40B4-BE49-F238E27FC236}">
                <a16:creationId xmlns:a16="http://schemas.microsoft.com/office/drawing/2014/main" id="{78FD98BC-22C2-55F8-1DFB-0E940860F168}"/>
              </a:ext>
            </a:extLst>
          </p:cNvPr>
          <p:cNvSpPr>
            <a:spLocks noGrp="1"/>
          </p:cNvSpPr>
          <p:nvPr>
            <p:ph idx="1"/>
          </p:nvPr>
        </p:nvSpPr>
        <p:spPr/>
        <p:txBody>
          <a:bodyPr/>
          <a:lstStyle/>
          <a:p>
            <a:pPr marL="457200" lvl="0" indent="-457200">
              <a:lnSpc>
                <a:spcPct val="200000"/>
              </a:lnSpc>
              <a:buFont typeface="+mj-lt"/>
              <a:buAutoNum type="arabicPeriod"/>
            </a:pPr>
            <a:r>
              <a:rPr lang="en-AU" dirty="0">
                <a:latin typeface="Calibri" panose="020F0502020204030204" pitchFamily="34" charset="0"/>
                <a:ea typeface="Calibri" panose="020F0502020204030204" pitchFamily="34" charset="0"/>
                <a:cs typeface="Calibri" panose="020F0502020204030204" pitchFamily="34" charset="0"/>
              </a:rPr>
              <a:t>Discover a collaborative model, including key enablers, for supporting academic staff to embed UDL principles across an undergraduate curriculum </a:t>
            </a:r>
          </a:p>
          <a:p>
            <a:pPr marL="457200" lvl="0" indent="-457200">
              <a:lnSpc>
                <a:spcPct val="200000"/>
              </a:lnSpc>
              <a:buFont typeface="+mj-lt"/>
              <a:buAutoNum type="arabicPeriod"/>
            </a:pPr>
            <a:r>
              <a:rPr lang="en-AU" dirty="0">
                <a:latin typeface="Calibri" panose="020F0502020204030204" pitchFamily="34" charset="0"/>
                <a:ea typeface="Calibri" panose="020F0502020204030204" pitchFamily="34" charset="0"/>
                <a:cs typeface="Calibri" panose="020F0502020204030204" pitchFamily="34" charset="0"/>
              </a:rPr>
              <a:t>Reflect on how the collaborative model may be adapted to your own context.</a:t>
            </a:r>
          </a:p>
        </p:txBody>
      </p:sp>
    </p:spTree>
    <p:extLst>
      <p:ext uri="{BB962C8B-B14F-4D97-AF65-F5344CB8AC3E}">
        <p14:creationId xmlns:p14="http://schemas.microsoft.com/office/powerpoint/2010/main" val="1973244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75572-EE2B-697E-7371-91C90B3B2D10}"/>
              </a:ext>
            </a:extLst>
          </p:cNvPr>
          <p:cNvSpPr>
            <a:spLocks noGrp="1"/>
          </p:cNvSpPr>
          <p:nvPr>
            <p:ph type="title"/>
          </p:nvPr>
        </p:nvSpPr>
        <p:spPr>
          <a:xfrm>
            <a:off x="304799" y="304800"/>
            <a:ext cx="9568250" cy="714103"/>
          </a:xfrm>
        </p:spPr>
        <p:txBody>
          <a:bodyPr anchor="ctr">
            <a:normAutofit fontScale="90000"/>
          </a:bodyPr>
          <a:lstStyle/>
          <a:p>
            <a:r>
              <a:rPr lang="en-AU" dirty="0"/>
              <a:t>On a scale of Alpaca</a:t>
            </a:r>
            <a:endParaRPr lang="en-AU" dirty="0">
              <a:highlight>
                <a:srgbClr val="FF00FF"/>
              </a:highlight>
            </a:endParaRPr>
          </a:p>
        </p:txBody>
      </p:sp>
      <p:sp>
        <p:nvSpPr>
          <p:cNvPr id="3" name="Content Placeholder 2">
            <a:extLst>
              <a:ext uri="{FF2B5EF4-FFF2-40B4-BE49-F238E27FC236}">
                <a16:creationId xmlns:a16="http://schemas.microsoft.com/office/drawing/2014/main" id="{4C24DBE7-A3D3-69F5-82B0-FEA1AAD6A90B}"/>
              </a:ext>
            </a:extLst>
          </p:cNvPr>
          <p:cNvSpPr>
            <a:spLocks noGrp="1"/>
          </p:cNvSpPr>
          <p:nvPr>
            <p:ph sz="half" idx="1"/>
          </p:nvPr>
        </p:nvSpPr>
        <p:spPr>
          <a:xfrm>
            <a:off x="325364" y="1428093"/>
            <a:ext cx="8856329" cy="2554831"/>
          </a:xfrm>
        </p:spPr>
        <p:txBody>
          <a:bodyPr>
            <a:normAutofit/>
          </a:bodyPr>
          <a:lstStyle/>
          <a:p>
            <a:pPr marL="0" indent="0">
              <a:lnSpc>
                <a:spcPct val="150000"/>
              </a:lnSpc>
              <a:buNone/>
            </a:pPr>
            <a:r>
              <a:rPr lang="en-AU" sz="3000" dirty="0"/>
              <a:t>How ready do you think your institution is for implementing UDL across a whole course? </a:t>
            </a:r>
          </a:p>
          <a:p>
            <a:pPr marL="0" indent="0">
              <a:lnSpc>
                <a:spcPct val="150000"/>
              </a:lnSpc>
              <a:buNone/>
            </a:pPr>
            <a:r>
              <a:rPr lang="en-AU" sz="3000" dirty="0">
                <a:hlinkClick r:id="rId3"/>
              </a:rPr>
              <a:t>Menti poll</a:t>
            </a:r>
            <a:endParaRPr lang="en-AU" sz="3000" dirty="0"/>
          </a:p>
        </p:txBody>
      </p:sp>
      <p:pic>
        <p:nvPicPr>
          <p:cNvPr id="14" name="Picture 13" descr="QR code to On a scale of Alpaca poll">
            <a:extLst>
              <a:ext uri="{FF2B5EF4-FFF2-40B4-BE49-F238E27FC236}">
                <a16:creationId xmlns:a16="http://schemas.microsoft.com/office/drawing/2014/main" id="{ECBAE3AD-EE3F-6966-A260-E40C39916E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81693" y="397666"/>
            <a:ext cx="2705508" cy="2705508"/>
          </a:xfrm>
          <a:prstGeom prst="rect">
            <a:avLst/>
          </a:prstGeom>
        </p:spPr>
      </p:pic>
      <p:grpSp>
        <p:nvGrpSpPr>
          <p:cNvPr id="4" name="Group 3">
            <a:extLst>
              <a:ext uri="{FF2B5EF4-FFF2-40B4-BE49-F238E27FC236}">
                <a16:creationId xmlns:a16="http://schemas.microsoft.com/office/drawing/2014/main" id="{BFF77EE0-677B-4836-1BF1-5019AA9F53E8}"/>
              </a:ext>
              <a:ext uri="{C183D7F6-B498-43B3-948B-1728B52AA6E4}">
                <adec:decorative xmlns:adec="http://schemas.microsoft.com/office/drawing/2017/decorative" val="1"/>
              </a:ext>
            </a:extLst>
          </p:cNvPr>
          <p:cNvGrpSpPr/>
          <p:nvPr/>
        </p:nvGrpSpPr>
        <p:grpSpPr>
          <a:xfrm>
            <a:off x="127000" y="4575986"/>
            <a:ext cx="11811000" cy="2208388"/>
            <a:chOff x="127000" y="4575986"/>
            <a:chExt cx="11811000" cy="2208388"/>
          </a:xfrm>
        </p:grpSpPr>
        <p:pic>
          <p:nvPicPr>
            <p:cNvPr id="1028" name="Picture 4" descr="Alpaca 1: Not even close to close. alpaca looks harassed and exhausted. ">
              <a:extLst>
                <a:ext uri="{FF2B5EF4-FFF2-40B4-BE49-F238E27FC236}">
                  <a16:creationId xmlns:a16="http://schemas.microsoft.com/office/drawing/2014/main" id="{8E57DB31-A93F-4B91-A683-BB61B6630E03}"/>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a:fillRect/>
            </a:stretch>
          </p:blipFill>
          <p:spPr bwMode="auto">
            <a:xfrm>
              <a:off x="127000" y="4588686"/>
              <a:ext cx="2517587" cy="2182725"/>
            </a:xfrm>
            <a:prstGeom prst="rect">
              <a:avLst/>
            </a:prstGeom>
            <a:solidFill>
              <a:srgbClr val="FFFFFF"/>
            </a:solidFill>
          </p:spPr>
        </p:pic>
        <p:pic>
          <p:nvPicPr>
            <p:cNvPr id="5" name="Picture 4" descr="Alpaca 2: Not much interest. Alpaca sticking out tongue">
              <a:extLst>
                <a:ext uri="{FF2B5EF4-FFF2-40B4-BE49-F238E27FC236}">
                  <a16:creationId xmlns:a16="http://schemas.microsoft.com/office/drawing/2014/main" id="{1826716C-389A-34EC-5E3E-6E3425AB3AD9}"/>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a:fillRect/>
            </a:stretch>
          </p:blipFill>
          <p:spPr bwMode="auto">
            <a:xfrm>
              <a:off x="2607179" y="4628746"/>
              <a:ext cx="2333121" cy="2142665"/>
            </a:xfrm>
            <a:prstGeom prst="rect">
              <a:avLst/>
            </a:prstGeom>
            <a:solidFill>
              <a:srgbClr val="FFFFFF"/>
            </a:solidFill>
          </p:spPr>
        </p:pic>
        <p:pic>
          <p:nvPicPr>
            <p:cNvPr id="7" name="Picture 4" descr="Alpaca 3: too many other things going on. alpaca has a messy mop of hair completely covering eyes">
              <a:extLst>
                <a:ext uri="{FF2B5EF4-FFF2-40B4-BE49-F238E27FC236}">
                  <a16:creationId xmlns:a16="http://schemas.microsoft.com/office/drawing/2014/main" id="{5BBE3660-4B5C-5A04-4F74-CB19E2C705B7}"/>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a:fillRect/>
            </a:stretch>
          </p:blipFill>
          <p:spPr bwMode="auto">
            <a:xfrm>
              <a:off x="5072152" y="4588686"/>
              <a:ext cx="2031418" cy="2195688"/>
            </a:xfrm>
            <a:prstGeom prst="rect">
              <a:avLst/>
            </a:prstGeom>
            <a:solidFill>
              <a:srgbClr val="FFFFFF"/>
            </a:solidFill>
          </p:spPr>
        </p:pic>
        <p:pic>
          <p:nvPicPr>
            <p:cNvPr id="8" name="Picture 4" descr="Alpaca 4: interest has been shown or is growing. 2 young alpacas in close up smiling at camera">
              <a:extLst>
                <a:ext uri="{FF2B5EF4-FFF2-40B4-BE49-F238E27FC236}">
                  <a16:creationId xmlns:a16="http://schemas.microsoft.com/office/drawing/2014/main" id="{4FB9449E-C028-405D-F140-FEEC2E39CCBA}"/>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a:fillRect/>
            </a:stretch>
          </p:blipFill>
          <p:spPr bwMode="auto">
            <a:xfrm>
              <a:off x="7281277" y="4575987"/>
              <a:ext cx="2429290" cy="2118284"/>
            </a:xfrm>
            <a:prstGeom prst="rect">
              <a:avLst/>
            </a:prstGeom>
            <a:solidFill>
              <a:srgbClr val="FFFFFF"/>
            </a:solidFill>
          </p:spPr>
        </p:pic>
        <p:pic>
          <p:nvPicPr>
            <p:cNvPr id="6" name="Picture 4" descr="Alpaca 5: It is happening. Prancing alpaca.">
              <a:extLst>
                <a:ext uri="{FF2B5EF4-FFF2-40B4-BE49-F238E27FC236}">
                  <a16:creationId xmlns:a16="http://schemas.microsoft.com/office/drawing/2014/main" id="{07939090-74DC-6B90-DA9C-F0D00B22A12E}"/>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a:fillRect/>
            </a:stretch>
          </p:blipFill>
          <p:spPr bwMode="auto">
            <a:xfrm>
              <a:off x="9779930" y="4575986"/>
              <a:ext cx="2158070" cy="2118284"/>
            </a:xfrm>
            <a:prstGeom prst="rect">
              <a:avLst/>
            </a:prstGeom>
            <a:solidFill>
              <a:srgbClr val="FFFFFF"/>
            </a:solidFill>
          </p:spPr>
        </p:pic>
        <p:pic>
          <p:nvPicPr>
            <p:cNvPr id="22" name="Picture 21">
              <a:extLst>
                <a:ext uri="{FF2B5EF4-FFF2-40B4-BE49-F238E27FC236}">
                  <a16:creationId xmlns:a16="http://schemas.microsoft.com/office/drawing/2014/main" id="{4D692083-3B83-CE27-EE6A-282837CD5046}"/>
                </a:ext>
                <a:ext uri="{C183D7F6-B498-43B3-948B-1728B52AA6E4}">
                  <adec:decorative xmlns:adec="http://schemas.microsoft.com/office/drawing/2017/decorative" val="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735433" y="4575986"/>
              <a:ext cx="459975" cy="495998"/>
            </a:xfrm>
            <a:prstGeom prst="rect">
              <a:avLst/>
            </a:prstGeom>
          </p:spPr>
        </p:pic>
        <p:pic>
          <p:nvPicPr>
            <p:cNvPr id="24" name="Picture 23">
              <a:extLst>
                <a:ext uri="{FF2B5EF4-FFF2-40B4-BE49-F238E27FC236}">
                  <a16:creationId xmlns:a16="http://schemas.microsoft.com/office/drawing/2014/main" id="{1A889602-45BA-1C15-7B70-6AF88129669D}"/>
                </a:ext>
                <a:ext uri="{C183D7F6-B498-43B3-948B-1728B52AA6E4}">
                  <adec:decorative xmlns:adec="http://schemas.microsoft.com/office/drawing/2017/decorative" val="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081091" y="4602540"/>
              <a:ext cx="459975" cy="495998"/>
            </a:xfrm>
            <a:prstGeom prst="rect">
              <a:avLst/>
            </a:prstGeom>
          </p:spPr>
        </p:pic>
        <p:pic>
          <p:nvPicPr>
            <p:cNvPr id="26" name="Picture 25">
              <a:extLst>
                <a:ext uri="{FF2B5EF4-FFF2-40B4-BE49-F238E27FC236}">
                  <a16:creationId xmlns:a16="http://schemas.microsoft.com/office/drawing/2014/main" id="{5300C362-1949-4F9E-9D13-182B4837676F}"/>
                </a:ext>
                <a:ext uri="{C183D7F6-B498-43B3-948B-1728B52AA6E4}">
                  <adec:decorative xmlns:adec="http://schemas.microsoft.com/office/drawing/2017/decorative" val="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350640" y="4575986"/>
              <a:ext cx="534182" cy="582744"/>
            </a:xfrm>
            <a:prstGeom prst="rect">
              <a:avLst/>
            </a:prstGeom>
          </p:spPr>
        </p:pic>
        <p:pic>
          <p:nvPicPr>
            <p:cNvPr id="28" name="Picture 27">
              <a:extLst>
                <a:ext uri="{FF2B5EF4-FFF2-40B4-BE49-F238E27FC236}">
                  <a16:creationId xmlns:a16="http://schemas.microsoft.com/office/drawing/2014/main" id="{6ECFEAF9-84A4-1AF0-5357-4A63F3347B7C}"/>
                </a:ext>
                <a:ext uri="{C183D7F6-B498-43B3-948B-1728B52AA6E4}">
                  <adec:decorative xmlns:adec="http://schemas.microsoft.com/office/drawing/2017/decorative" val="1"/>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968158" y="4602540"/>
              <a:ext cx="459975" cy="495998"/>
            </a:xfrm>
            <a:prstGeom prst="rect">
              <a:avLst/>
            </a:prstGeom>
          </p:spPr>
        </p:pic>
        <p:pic>
          <p:nvPicPr>
            <p:cNvPr id="35" name="Picture 34">
              <a:extLst>
                <a:ext uri="{FF2B5EF4-FFF2-40B4-BE49-F238E27FC236}">
                  <a16:creationId xmlns:a16="http://schemas.microsoft.com/office/drawing/2014/main" id="{22C1F231-7723-9BED-D75E-B5D3A3CB9A18}"/>
                </a:ext>
                <a:ext uri="{C183D7F6-B498-43B3-948B-1728B52AA6E4}">
                  <adec:decorative xmlns:adec="http://schemas.microsoft.com/office/drawing/2017/decorative" val="1"/>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05146" y="4588686"/>
              <a:ext cx="495998" cy="523707"/>
            </a:xfrm>
            <a:prstGeom prst="rect">
              <a:avLst/>
            </a:prstGeom>
          </p:spPr>
        </p:pic>
      </p:grpSp>
    </p:spTree>
    <p:extLst>
      <p:ext uri="{BB962C8B-B14F-4D97-AF65-F5344CB8AC3E}">
        <p14:creationId xmlns:p14="http://schemas.microsoft.com/office/powerpoint/2010/main" val="3146536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rrow: Pentagon 7">
            <a:extLst>
              <a:ext uri="{FF2B5EF4-FFF2-40B4-BE49-F238E27FC236}">
                <a16:creationId xmlns:a16="http://schemas.microsoft.com/office/drawing/2014/main" id="{BB695C4A-95F2-FC05-6C16-669A8F51F44A}"/>
              </a:ext>
              <a:ext uri="{C183D7F6-B498-43B3-948B-1728B52AA6E4}">
                <adec:decorative xmlns:adec="http://schemas.microsoft.com/office/drawing/2017/decorative" val="1"/>
              </a:ext>
            </a:extLst>
          </p:cNvPr>
          <p:cNvSpPr/>
          <p:nvPr/>
        </p:nvSpPr>
        <p:spPr>
          <a:xfrm>
            <a:off x="265342" y="2329544"/>
            <a:ext cx="11926658" cy="3897085"/>
          </a:xfrm>
          <a:prstGeom prst="homePlate">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AU"/>
          </a:p>
        </p:txBody>
      </p:sp>
      <p:sp>
        <p:nvSpPr>
          <p:cNvPr id="2" name="Title 1">
            <a:extLst>
              <a:ext uri="{FF2B5EF4-FFF2-40B4-BE49-F238E27FC236}">
                <a16:creationId xmlns:a16="http://schemas.microsoft.com/office/drawing/2014/main" id="{80BAB8FF-64AF-0939-2E25-A237907EB8BC}"/>
              </a:ext>
            </a:extLst>
          </p:cNvPr>
          <p:cNvSpPr>
            <a:spLocks noGrp="1"/>
          </p:cNvSpPr>
          <p:nvPr>
            <p:ph type="title"/>
          </p:nvPr>
        </p:nvSpPr>
        <p:spPr/>
        <p:txBody>
          <a:bodyPr/>
          <a:lstStyle/>
          <a:p>
            <a:r>
              <a:rPr lang="en-US" dirty="0"/>
              <a:t>About the pilot</a:t>
            </a:r>
            <a:endParaRPr lang="en-AU" dirty="0"/>
          </a:p>
        </p:txBody>
      </p:sp>
      <p:sp>
        <p:nvSpPr>
          <p:cNvPr id="3" name="Text Placeholder 2">
            <a:extLst>
              <a:ext uri="{FF2B5EF4-FFF2-40B4-BE49-F238E27FC236}">
                <a16:creationId xmlns:a16="http://schemas.microsoft.com/office/drawing/2014/main" id="{F369A6A7-6C8B-9471-8717-85569C0B5011}"/>
              </a:ext>
            </a:extLst>
          </p:cNvPr>
          <p:cNvSpPr>
            <a:spLocks noGrp="1"/>
          </p:cNvSpPr>
          <p:nvPr>
            <p:ph type="body" sz="quarter" idx="13"/>
          </p:nvPr>
        </p:nvSpPr>
        <p:spPr>
          <a:xfrm>
            <a:off x="304799" y="2615286"/>
            <a:ext cx="2914652" cy="3436598"/>
          </a:xfrm>
        </p:spPr>
        <p:style>
          <a:lnRef idx="2">
            <a:schemeClr val="accent1"/>
          </a:lnRef>
          <a:fillRef idx="1">
            <a:schemeClr val="lt1"/>
          </a:fillRef>
          <a:effectRef idx="0">
            <a:schemeClr val="accent1"/>
          </a:effectRef>
          <a:fontRef idx="minor">
            <a:schemeClr val="dk1"/>
          </a:fontRef>
        </p:style>
        <p:txBody>
          <a:bodyPr>
            <a:noAutofit/>
          </a:bodyPr>
          <a:lstStyle/>
          <a:p>
            <a:pPr marL="0" lvl="0" indent="0" algn="ctr" defTabSz="800100">
              <a:spcBef>
                <a:spcPct val="0"/>
              </a:spcBef>
              <a:spcAft>
                <a:spcPct val="35000"/>
              </a:spcAft>
              <a:buNone/>
            </a:pPr>
            <a:r>
              <a:rPr lang="en-US" sz="2300" b="1" dirty="0">
                <a:latin typeface="Calibri" panose="020F0502020204030204" pitchFamily="34" charset="0"/>
                <a:ea typeface="Calibri" panose="020F0502020204030204" pitchFamily="34" charset="0"/>
                <a:cs typeface="Calibri" panose="020F0502020204030204" pitchFamily="34" charset="0"/>
              </a:rPr>
              <a:t>2023/2024</a:t>
            </a:r>
            <a:r>
              <a:rPr lang="en-US" sz="2300" dirty="0">
                <a:latin typeface="Calibri" panose="020F0502020204030204" pitchFamily="34" charset="0"/>
                <a:ea typeface="Calibri" panose="020F0502020204030204" pitchFamily="34" charset="0"/>
                <a:cs typeface="Calibri" panose="020F0502020204030204" pitchFamily="34" charset="0"/>
              </a:rPr>
              <a:t> </a:t>
            </a:r>
          </a:p>
          <a:p>
            <a:pPr defTabSz="800100">
              <a:spcBef>
                <a:spcPct val="0"/>
              </a:spcBef>
              <a:spcAft>
                <a:spcPct val="35000"/>
              </a:spcAft>
            </a:pPr>
            <a:r>
              <a:rPr lang="en-US" sz="2300" dirty="0">
                <a:latin typeface="Calibri" panose="020F0502020204030204" pitchFamily="34" charset="0"/>
                <a:ea typeface="Calibri" panose="020F0502020204030204" pitchFamily="34" charset="0"/>
                <a:cs typeface="Calibri" panose="020F0502020204030204" pitchFamily="34" charset="0"/>
              </a:rPr>
              <a:t>BN course review</a:t>
            </a:r>
          </a:p>
          <a:p>
            <a:pPr defTabSz="800100">
              <a:spcBef>
                <a:spcPct val="0"/>
              </a:spcBef>
              <a:spcAft>
                <a:spcPct val="35000"/>
              </a:spcAft>
            </a:pPr>
            <a:r>
              <a:rPr lang="en-AU" sz="2300" dirty="0">
                <a:latin typeface="Calibri" panose="020F0502020204030204" pitchFamily="34" charset="0"/>
                <a:ea typeface="Calibri" panose="020F0502020204030204" pitchFamily="34" charset="0"/>
                <a:cs typeface="Calibri" panose="020F0502020204030204" pitchFamily="34" charset="0"/>
              </a:rPr>
              <a:t>UDL identified as practical approach to improve student wellbeing and course accessibility</a:t>
            </a:r>
          </a:p>
        </p:txBody>
      </p:sp>
      <p:sp>
        <p:nvSpPr>
          <p:cNvPr id="4" name="Text Placeholder 3">
            <a:extLst>
              <a:ext uri="{FF2B5EF4-FFF2-40B4-BE49-F238E27FC236}">
                <a16:creationId xmlns:a16="http://schemas.microsoft.com/office/drawing/2014/main" id="{10841D47-0279-35D7-DB5F-6F04330EA24D}"/>
              </a:ext>
            </a:extLst>
          </p:cNvPr>
          <p:cNvSpPr>
            <a:spLocks noGrp="1"/>
          </p:cNvSpPr>
          <p:nvPr>
            <p:ph type="body" sz="quarter" idx="14"/>
          </p:nvPr>
        </p:nvSpPr>
        <p:spPr>
          <a:xfrm>
            <a:off x="3324223" y="2668588"/>
            <a:ext cx="2782663" cy="3383296"/>
          </a:xfrm>
        </p:spPr>
        <p:style>
          <a:lnRef idx="2">
            <a:schemeClr val="accent1"/>
          </a:lnRef>
          <a:fillRef idx="1">
            <a:schemeClr val="lt1"/>
          </a:fillRef>
          <a:effectRef idx="0">
            <a:schemeClr val="accent1"/>
          </a:effectRef>
          <a:fontRef idx="minor">
            <a:schemeClr val="dk1"/>
          </a:fontRef>
        </p:style>
        <p:txBody>
          <a:bodyPr>
            <a:normAutofit/>
          </a:bodyPr>
          <a:lstStyle/>
          <a:p>
            <a:pPr marL="0" lvl="0" indent="0" algn="ctr" defTabSz="800100">
              <a:spcBef>
                <a:spcPct val="0"/>
              </a:spcBef>
              <a:spcAft>
                <a:spcPct val="35000"/>
              </a:spcAft>
              <a:buNone/>
            </a:pPr>
            <a:r>
              <a:rPr lang="en-US" sz="2200" b="1" dirty="0">
                <a:latin typeface="Calibri" panose="020F0502020204030204" pitchFamily="34" charset="0"/>
                <a:ea typeface="Calibri" panose="020F0502020204030204" pitchFamily="34" charset="0"/>
                <a:cs typeface="Calibri" panose="020F0502020204030204" pitchFamily="34" charset="0"/>
              </a:rPr>
              <a:t>Early 2025</a:t>
            </a:r>
            <a:endParaRPr lang="en-US" dirty="0">
              <a:latin typeface="Calibri" panose="020F0502020204030204" pitchFamily="34" charset="0"/>
              <a:ea typeface="Calibri" panose="020F0502020204030204" pitchFamily="34" charset="0"/>
              <a:cs typeface="Calibri" panose="020F0502020204030204" pitchFamily="34" charset="0"/>
            </a:endParaRPr>
          </a:p>
          <a:p>
            <a:pPr defTabSz="800100">
              <a:spcBef>
                <a:spcPct val="0"/>
              </a:spcBef>
              <a:spcAft>
                <a:spcPct val="35000"/>
              </a:spcAft>
            </a:pPr>
            <a:r>
              <a:rPr lang="en-US" sz="2300" dirty="0">
                <a:latin typeface="Calibri" panose="020F0502020204030204" pitchFamily="34" charset="0"/>
                <a:ea typeface="Calibri" panose="020F0502020204030204" pitchFamily="34" charset="0"/>
                <a:cs typeface="Calibri" panose="020F0502020204030204" pitchFamily="34" charset="0"/>
              </a:rPr>
              <a:t>Staff surveyed to guide structure of mentoring pilot</a:t>
            </a:r>
          </a:p>
        </p:txBody>
      </p:sp>
      <p:sp>
        <p:nvSpPr>
          <p:cNvPr id="5" name="Text Placeholder 4">
            <a:extLst>
              <a:ext uri="{FF2B5EF4-FFF2-40B4-BE49-F238E27FC236}">
                <a16:creationId xmlns:a16="http://schemas.microsoft.com/office/drawing/2014/main" id="{46B54E37-4256-8176-5A34-86D957EF4FF5}"/>
              </a:ext>
            </a:extLst>
          </p:cNvPr>
          <p:cNvSpPr>
            <a:spLocks noGrp="1"/>
          </p:cNvSpPr>
          <p:nvPr>
            <p:ph type="body" sz="quarter" idx="15"/>
          </p:nvPr>
        </p:nvSpPr>
        <p:spPr>
          <a:xfrm>
            <a:off x="6200772" y="2668588"/>
            <a:ext cx="2660200" cy="3383296"/>
          </a:xfrm>
        </p:spPr>
        <p:style>
          <a:lnRef idx="2">
            <a:schemeClr val="accent1"/>
          </a:lnRef>
          <a:fillRef idx="1">
            <a:schemeClr val="lt1"/>
          </a:fillRef>
          <a:effectRef idx="0">
            <a:schemeClr val="accent1"/>
          </a:effectRef>
          <a:fontRef idx="minor">
            <a:schemeClr val="dk1"/>
          </a:fontRef>
        </p:style>
        <p:txBody>
          <a:bodyPr>
            <a:normAutofit/>
          </a:bodyPr>
          <a:lstStyle/>
          <a:p>
            <a:pPr marL="0" lvl="0" indent="0" algn="ctr" defTabSz="800100">
              <a:spcBef>
                <a:spcPct val="0"/>
              </a:spcBef>
              <a:spcAft>
                <a:spcPct val="35000"/>
              </a:spcAft>
              <a:buNone/>
            </a:pPr>
            <a:r>
              <a:rPr lang="en-US" sz="2300" b="1" dirty="0">
                <a:latin typeface="Calibri" panose="020F0502020204030204" pitchFamily="34" charset="0"/>
                <a:ea typeface="Calibri" panose="020F0502020204030204" pitchFamily="34" charset="0"/>
                <a:cs typeface="Calibri" panose="020F0502020204030204" pitchFamily="34" charset="0"/>
              </a:rPr>
              <a:t>April – Dec 2025</a:t>
            </a:r>
          </a:p>
          <a:p>
            <a:pPr defTabSz="800100">
              <a:spcBef>
                <a:spcPct val="0"/>
              </a:spcBef>
              <a:spcAft>
                <a:spcPct val="35000"/>
              </a:spcAft>
            </a:pPr>
            <a:r>
              <a:rPr lang="en-US" sz="2300" dirty="0">
                <a:latin typeface="Calibri" panose="020F0502020204030204" pitchFamily="34" charset="0"/>
                <a:ea typeface="Calibri" panose="020F0502020204030204" pitchFamily="34" charset="0"/>
                <a:cs typeface="Calibri" panose="020F0502020204030204" pitchFamily="34" charset="0"/>
              </a:rPr>
              <a:t>Course re-design</a:t>
            </a:r>
            <a:endParaRPr lang="en-AU" sz="2300" dirty="0">
              <a:latin typeface="Calibri" panose="020F0502020204030204" pitchFamily="34" charset="0"/>
              <a:ea typeface="Calibri" panose="020F0502020204030204" pitchFamily="34" charset="0"/>
              <a:cs typeface="Calibri" panose="020F0502020204030204" pitchFamily="34" charset="0"/>
            </a:endParaRPr>
          </a:p>
        </p:txBody>
      </p:sp>
      <p:sp>
        <p:nvSpPr>
          <p:cNvPr id="6" name="Text Placeholder 5">
            <a:extLst>
              <a:ext uri="{FF2B5EF4-FFF2-40B4-BE49-F238E27FC236}">
                <a16:creationId xmlns:a16="http://schemas.microsoft.com/office/drawing/2014/main" id="{6E0F6366-5C07-EB5F-7DB6-808FA7E366F9}"/>
              </a:ext>
            </a:extLst>
          </p:cNvPr>
          <p:cNvSpPr>
            <a:spLocks noGrp="1"/>
          </p:cNvSpPr>
          <p:nvPr>
            <p:ph type="body" sz="quarter" idx="16"/>
          </p:nvPr>
        </p:nvSpPr>
        <p:spPr>
          <a:xfrm>
            <a:off x="8972549" y="2668588"/>
            <a:ext cx="2954109" cy="3383296"/>
          </a:xfrm>
        </p:spPr>
        <p:style>
          <a:lnRef idx="2">
            <a:schemeClr val="accent1"/>
          </a:lnRef>
          <a:fillRef idx="1">
            <a:schemeClr val="lt1"/>
          </a:fillRef>
          <a:effectRef idx="0">
            <a:schemeClr val="accent1"/>
          </a:effectRef>
          <a:fontRef idx="minor">
            <a:schemeClr val="dk1"/>
          </a:fontRef>
        </p:style>
        <p:txBody>
          <a:bodyPr>
            <a:noAutofit/>
          </a:bodyPr>
          <a:lstStyle/>
          <a:p>
            <a:pPr marL="0" lvl="0" indent="0" algn="ctr" defTabSz="800100">
              <a:spcBef>
                <a:spcPct val="0"/>
              </a:spcBef>
              <a:spcAft>
                <a:spcPct val="35000"/>
              </a:spcAft>
              <a:buNone/>
            </a:pPr>
            <a:r>
              <a:rPr lang="en-US" sz="2300" b="1" dirty="0">
                <a:latin typeface="Calibri" panose="020F0502020204030204" pitchFamily="34" charset="0"/>
                <a:ea typeface="Calibri" panose="020F0502020204030204" pitchFamily="34" charset="0"/>
                <a:cs typeface="Calibri" panose="020F0502020204030204" pitchFamily="34" charset="0"/>
              </a:rPr>
              <a:t>2026</a:t>
            </a:r>
            <a:endParaRPr lang="en-US" sz="2300" dirty="0">
              <a:latin typeface="Calibri" panose="020F0502020204030204" pitchFamily="34" charset="0"/>
              <a:ea typeface="Calibri" panose="020F0502020204030204" pitchFamily="34" charset="0"/>
              <a:cs typeface="Calibri" panose="020F0502020204030204" pitchFamily="34" charset="0"/>
            </a:endParaRPr>
          </a:p>
          <a:p>
            <a:pPr defTabSz="800100">
              <a:lnSpc>
                <a:spcPct val="100000"/>
              </a:lnSpc>
              <a:spcBef>
                <a:spcPct val="0"/>
              </a:spcBef>
              <a:spcAft>
                <a:spcPct val="35000"/>
              </a:spcAft>
            </a:pPr>
            <a:r>
              <a:rPr lang="en-US" sz="2300" dirty="0">
                <a:latin typeface="Calibri" panose="020F0502020204030204" pitchFamily="34" charset="0"/>
                <a:ea typeface="Calibri" panose="020F0502020204030204" pitchFamily="34" charset="0"/>
                <a:cs typeface="Calibri" panose="020F0502020204030204" pitchFamily="34" charset="0"/>
              </a:rPr>
              <a:t>Course roll out &amp; review</a:t>
            </a:r>
          </a:p>
          <a:p>
            <a:pPr defTabSz="800100">
              <a:lnSpc>
                <a:spcPct val="100000"/>
              </a:lnSpc>
              <a:spcBef>
                <a:spcPct val="0"/>
              </a:spcBef>
              <a:spcAft>
                <a:spcPct val="35000"/>
              </a:spcAft>
            </a:pPr>
            <a:r>
              <a:rPr lang="en-US" sz="2300" dirty="0">
                <a:latin typeface="Calibri" panose="020F0502020204030204" pitchFamily="34" charset="0"/>
                <a:ea typeface="Calibri" panose="020F0502020204030204" pitchFamily="34" charset="0"/>
                <a:cs typeface="Calibri" panose="020F0502020204030204" pitchFamily="34" charset="0"/>
              </a:rPr>
              <a:t>Student partnership Research project</a:t>
            </a:r>
          </a:p>
          <a:p>
            <a:pPr defTabSz="800100">
              <a:lnSpc>
                <a:spcPct val="150000"/>
              </a:lnSpc>
              <a:spcBef>
                <a:spcPct val="0"/>
              </a:spcBef>
              <a:spcAft>
                <a:spcPct val="35000"/>
              </a:spcAft>
            </a:pPr>
            <a:r>
              <a:rPr lang="en-US" sz="2300" dirty="0">
                <a:latin typeface="Calibri" panose="020F0502020204030204" pitchFamily="34" charset="0"/>
                <a:ea typeface="Calibri" panose="020F0502020204030204" pitchFamily="34" charset="0"/>
                <a:cs typeface="Calibri" panose="020F0502020204030204" pitchFamily="34" charset="0"/>
              </a:rPr>
              <a:t>Ongoing coaching </a:t>
            </a:r>
            <a:endParaRPr lang="en-AU" sz="23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79775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sosceles Triangle 6">
            <a:extLst>
              <a:ext uri="{FF2B5EF4-FFF2-40B4-BE49-F238E27FC236}">
                <a16:creationId xmlns:a16="http://schemas.microsoft.com/office/drawing/2014/main" id="{8B70C86C-5D4D-7AF0-DEBB-DCA5719DEE7A}"/>
              </a:ext>
              <a:ext uri="{C183D7F6-B498-43B3-948B-1728B52AA6E4}">
                <adec:decorative xmlns:adec="http://schemas.microsoft.com/office/drawing/2017/decorative" val="1"/>
              </a:ext>
            </a:extLst>
          </p:cNvPr>
          <p:cNvSpPr/>
          <p:nvPr/>
        </p:nvSpPr>
        <p:spPr>
          <a:xfrm rot="10800000">
            <a:off x="3408550" y="1253970"/>
            <a:ext cx="5940955" cy="5431199"/>
          </a:xfrm>
          <a:prstGeom prst="triangle">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endParaRPr lang="en-AU"/>
          </a:p>
        </p:txBody>
      </p:sp>
      <p:sp>
        <p:nvSpPr>
          <p:cNvPr id="2" name="Title 1">
            <a:extLst>
              <a:ext uri="{FF2B5EF4-FFF2-40B4-BE49-F238E27FC236}">
                <a16:creationId xmlns:a16="http://schemas.microsoft.com/office/drawing/2014/main" id="{7655BCCF-9C22-BADB-67C9-2CA547674E6D}"/>
              </a:ext>
              <a:ext uri="{C183D7F6-B498-43B3-948B-1728B52AA6E4}">
                <adec:decorative xmlns:adec="http://schemas.microsoft.com/office/drawing/2017/decorative" val="0"/>
              </a:ext>
            </a:extLst>
          </p:cNvPr>
          <p:cNvSpPr>
            <a:spLocks noGrp="1"/>
          </p:cNvSpPr>
          <p:nvPr>
            <p:ph type="title"/>
          </p:nvPr>
        </p:nvSpPr>
        <p:spPr>
          <a:xfrm>
            <a:off x="304798" y="4319"/>
            <a:ext cx="9568250" cy="1325563"/>
          </a:xfrm>
        </p:spPr>
        <p:txBody>
          <a:bodyPr/>
          <a:lstStyle/>
          <a:p>
            <a:r>
              <a:rPr lang="en-US" dirty="0"/>
              <a:t>Mentoring and coaching structure</a:t>
            </a:r>
            <a:endParaRPr lang="en-AU" dirty="0"/>
          </a:p>
        </p:txBody>
      </p:sp>
      <p:sp>
        <p:nvSpPr>
          <p:cNvPr id="4" name="Text Placeholder 3">
            <a:extLst>
              <a:ext uri="{FF2B5EF4-FFF2-40B4-BE49-F238E27FC236}">
                <a16:creationId xmlns:a16="http://schemas.microsoft.com/office/drawing/2014/main" id="{1D77EC8F-FDA4-BC99-7FEA-CA569FE5DE61}"/>
              </a:ext>
            </a:extLst>
          </p:cNvPr>
          <p:cNvSpPr>
            <a:spLocks noGrp="1"/>
          </p:cNvSpPr>
          <p:nvPr>
            <p:ph type="body" sz="quarter" idx="13"/>
          </p:nvPr>
        </p:nvSpPr>
        <p:spPr>
          <a:xfrm>
            <a:off x="6625023" y="1419234"/>
            <a:ext cx="3248025" cy="1655180"/>
          </a:xfrm>
        </p:spPr>
        <p:txBody>
          <a:bodyPr>
            <a:noAutofit/>
          </a:bodyPr>
          <a:lstStyle/>
          <a:p>
            <a:pPr marL="0" lvl="0" indent="0" algn="ctr">
              <a:lnSpc>
                <a:spcPct val="100000"/>
              </a:lnSpc>
              <a:spcBef>
                <a:spcPts val="0"/>
              </a:spcBef>
              <a:buNone/>
            </a:pPr>
            <a:r>
              <a:rPr lang="en-US" b="1" dirty="0">
                <a:latin typeface="Calibri" panose="020F0502020204030204" pitchFamily="34" charset="0"/>
                <a:ea typeface="Calibri" panose="020F0502020204030204" pitchFamily="34" charset="0"/>
                <a:cs typeface="Calibri" panose="020F0502020204030204" pitchFamily="34" charset="0"/>
              </a:rPr>
              <a:t>All staff</a:t>
            </a:r>
          </a:p>
          <a:p>
            <a:pPr marL="0" lvl="0" indent="0" algn="ctr">
              <a:lnSpc>
                <a:spcPct val="100000"/>
              </a:lnSpc>
              <a:spcBef>
                <a:spcPts val="0"/>
              </a:spcBef>
              <a:buNone/>
            </a:pPr>
            <a:r>
              <a:rPr lang="en-US" dirty="0">
                <a:latin typeface="Calibri" panose="020F0502020204030204" pitchFamily="34" charset="0"/>
                <a:ea typeface="Calibri" panose="020F0502020204030204" pitchFamily="34" charset="0"/>
                <a:cs typeface="Calibri" panose="020F0502020204030204" pitchFamily="34" charset="0"/>
              </a:rPr>
              <a:t>Workshops &amp; Review session</a:t>
            </a:r>
            <a:endParaRPr lang="en-AU" dirty="0">
              <a:latin typeface="Calibri" panose="020F0502020204030204" pitchFamily="34" charset="0"/>
              <a:ea typeface="Calibri" panose="020F0502020204030204" pitchFamily="34" charset="0"/>
              <a:cs typeface="Calibri" panose="020F0502020204030204" pitchFamily="34" charset="0"/>
            </a:endParaRPr>
          </a:p>
        </p:txBody>
      </p:sp>
      <p:sp>
        <p:nvSpPr>
          <p:cNvPr id="5" name="Text Placeholder 4">
            <a:extLst>
              <a:ext uri="{FF2B5EF4-FFF2-40B4-BE49-F238E27FC236}">
                <a16:creationId xmlns:a16="http://schemas.microsoft.com/office/drawing/2014/main" id="{AA23C1D2-B3AC-80D6-418B-D69972223BE1}"/>
              </a:ext>
            </a:extLst>
          </p:cNvPr>
          <p:cNvSpPr>
            <a:spLocks noGrp="1"/>
          </p:cNvSpPr>
          <p:nvPr>
            <p:ph type="body" sz="quarter" idx="14"/>
          </p:nvPr>
        </p:nvSpPr>
        <p:spPr>
          <a:xfrm>
            <a:off x="6625022" y="3128539"/>
            <a:ext cx="3248025" cy="1655180"/>
          </a:xfrm>
        </p:spPr>
        <p:txBody>
          <a:bodyPr>
            <a:noAutofit/>
          </a:bodyPr>
          <a:lstStyle/>
          <a:p>
            <a:pPr marL="0" lvl="0" indent="0" algn="ctr">
              <a:lnSpc>
                <a:spcPct val="100000"/>
              </a:lnSpc>
              <a:spcBef>
                <a:spcPts val="0"/>
              </a:spcBef>
              <a:buNone/>
            </a:pPr>
            <a:r>
              <a:rPr lang="en-US" b="1" dirty="0">
                <a:latin typeface="Calibri" panose="020F0502020204030204" pitchFamily="34" charset="0"/>
                <a:ea typeface="Calibri" panose="020F0502020204030204" pitchFamily="34" charset="0"/>
                <a:cs typeface="Calibri" panose="020F0502020204030204" pitchFamily="34" charset="0"/>
              </a:rPr>
              <a:t>Small Group</a:t>
            </a:r>
            <a:endParaRPr lang="en-US" dirty="0">
              <a:latin typeface="Calibri" panose="020F0502020204030204" pitchFamily="34" charset="0"/>
              <a:ea typeface="Calibri" panose="020F0502020204030204" pitchFamily="34" charset="0"/>
              <a:cs typeface="Calibri" panose="020F0502020204030204" pitchFamily="34" charset="0"/>
            </a:endParaRPr>
          </a:p>
          <a:p>
            <a:pPr marL="0" lvl="0" indent="0" algn="ctr">
              <a:lnSpc>
                <a:spcPct val="100000"/>
              </a:lnSpc>
              <a:spcBef>
                <a:spcPts val="0"/>
              </a:spcBef>
              <a:buNone/>
            </a:pPr>
            <a:r>
              <a:rPr lang="en-US" dirty="0">
                <a:latin typeface="Calibri" panose="020F0502020204030204" pitchFamily="34" charset="0"/>
                <a:ea typeface="Calibri" panose="020F0502020204030204" pitchFamily="34" charset="0"/>
                <a:cs typeface="Calibri" panose="020F0502020204030204" pitchFamily="34" charset="0"/>
              </a:rPr>
              <a:t>Focused discussion, ad hoc advice, brainstorming</a:t>
            </a:r>
            <a:endParaRPr lang="en-AU" dirty="0">
              <a:latin typeface="Calibri" panose="020F0502020204030204" pitchFamily="34" charset="0"/>
              <a:ea typeface="Calibri" panose="020F0502020204030204" pitchFamily="34" charset="0"/>
              <a:cs typeface="Calibri" panose="020F0502020204030204" pitchFamily="34" charset="0"/>
            </a:endParaRPr>
          </a:p>
        </p:txBody>
      </p:sp>
      <p:sp>
        <p:nvSpPr>
          <p:cNvPr id="6" name="Text Placeholder 5">
            <a:extLst>
              <a:ext uri="{FF2B5EF4-FFF2-40B4-BE49-F238E27FC236}">
                <a16:creationId xmlns:a16="http://schemas.microsoft.com/office/drawing/2014/main" id="{89A5C17F-DE6D-4D45-BB0E-815B88126702}"/>
              </a:ext>
            </a:extLst>
          </p:cNvPr>
          <p:cNvSpPr>
            <a:spLocks noGrp="1"/>
          </p:cNvSpPr>
          <p:nvPr>
            <p:ph type="body" sz="quarter" idx="15"/>
          </p:nvPr>
        </p:nvSpPr>
        <p:spPr>
          <a:xfrm>
            <a:off x="6625023" y="4837845"/>
            <a:ext cx="3248025" cy="1758146"/>
          </a:xfrm>
        </p:spPr>
        <p:txBody>
          <a:bodyPr>
            <a:noAutofit/>
          </a:bodyPr>
          <a:lstStyle/>
          <a:p>
            <a:pPr marL="0" lvl="0" indent="0" algn="ctr">
              <a:lnSpc>
                <a:spcPct val="100000"/>
              </a:lnSpc>
              <a:spcBef>
                <a:spcPts val="0"/>
              </a:spcBef>
              <a:buNone/>
            </a:pPr>
            <a:r>
              <a:rPr lang="en-US" b="1" dirty="0">
                <a:latin typeface="Calibri" panose="020F0502020204030204" pitchFamily="34" charset="0"/>
                <a:ea typeface="Calibri" panose="020F0502020204030204" pitchFamily="34" charset="0"/>
                <a:cs typeface="Calibri" panose="020F0502020204030204" pitchFamily="34" charset="0"/>
              </a:rPr>
              <a:t>Individual</a:t>
            </a:r>
          </a:p>
          <a:p>
            <a:pPr marL="0" lvl="0" indent="0" algn="ctr">
              <a:lnSpc>
                <a:spcPct val="100000"/>
              </a:lnSpc>
              <a:spcBef>
                <a:spcPts val="0"/>
              </a:spcBef>
              <a:buNone/>
            </a:pPr>
            <a:r>
              <a:rPr lang="en-AU" dirty="0">
                <a:latin typeface="Calibri" panose="020F0502020204030204" pitchFamily="34" charset="0"/>
                <a:ea typeface="Calibri" panose="020F0502020204030204" pitchFamily="34" charset="0"/>
                <a:cs typeface="Calibri" panose="020F0502020204030204" pitchFamily="34" charset="0"/>
              </a:rPr>
              <a:t>Personalised in-depth support </a:t>
            </a:r>
          </a:p>
        </p:txBody>
      </p:sp>
      <p:sp>
        <p:nvSpPr>
          <p:cNvPr id="8" name="TextBox 7">
            <a:extLst>
              <a:ext uri="{FF2B5EF4-FFF2-40B4-BE49-F238E27FC236}">
                <a16:creationId xmlns:a16="http://schemas.microsoft.com/office/drawing/2014/main" id="{DED655B2-43FD-BCB1-D856-D49887419C9A}"/>
              </a:ext>
            </a:extLst>
          </p:cNvPr>
          <p:cNvSpPr txBox="1"/>
          <p:nvPr/>
        </p:nvSpPr>
        <p:spPr>
          <a:xfrm>
            <a:off x="513143" y="4448307"/>
            <a:ext cx="3248025" cy="1831271"/>
          </a:xfrm>
          <a:prstGeom prst="homePlate">
            <a:avLst/>
          </a:prstGeom>
          <a:solidFill>
            <a:schemeClr val="accent1">
              <a:lumMod val="75000"/>
            </a:schemeClr>
          </a:solidFill>
          <a:effectLst/>
        </p:spPr>
        <p:style>
          <a:lnRef idx="2">
            <a:schemeClr val="accent2"/>
          </a:lnRef>
          <a:fillRef idx="1">
            <a:schemeClr val="lt1"/>
          </a:fillRef>
          <a:effectRef idx="0">
            <a:schemeClr val="accent2"/>
          </a:effectRef>
          <a:fontRef idx="minor">
            <a:schemeClr val="dk1"/>
          </a:fontRef>
        </p:style>
        <p:txBody>
          <a:bodyPr wrap="square">
            <a:spAutoFit/>
          </a:bodyPr>
          <a:lstStyle/>
          <a:p>
            <a:pPr marL="0" lvl="1">
              <a:spcAft>
                <a:spcPts val="300"/>
              </a:spcAft>
            </a:pPr>
            <a:endParaRPr lang="en-US" sz="2000" kern="1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lvl="1">
              <a:lnSpc>
                <a:spcPct val="100000"/>
              </a:lnSpc>
              <a:spcBef>
                <a:spcPts val="0"/>
              </a:spcBef>
              <a:spcAft>
                <a:spcPts val="300"/>
              </a:spcAft>
              <a:defRPr/>
            </a:pPr>
            <a:r>
              <a:rPr lang="en-US" sz="2200" b="1" kern="100" dirty="0">
                <a:solidFill>
                  <a:schemeClr val="bg1"/>
                </a:solidFill>
                <a:latin typeface="Calibri" panose="020F0502020204030204" pitchFamily="34" charset="0"/>
                <a:ea typeface="Calibri" panose="020F0502020204030204" pitchFamily="34" charset="0"/>
                <a:cs typeface="Calibri" panose="020F0502020204030204" pitchFamily="34" charset="0"/>
              </a:rPr>
              <a:t>All 3 levels of support received strong positive feedback </a:t>
            </a:r>
          </a:p>
          <a:p>
            <a:pPr marL="0" lvl="1">
              <a:lnSpc>
                <a:spcPct val="100000"/>
              </a:lnSpc>
              <a:spcBef>
                <a:spcPts val="0"/>
              </a:spcBef>
              <a:spcAft>
                <a:spcPts val="300"/>
              </a:spcAft>
              <a:defRPr/>
            </a:pPr>
            <a:endParaRPr lang="en-US" sz="2200" b="1" kern="1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97942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E0C0F-43FE-3694-816D-00F8EB0BE682}"/>
              </a:ext>
            </a:extLst>
          </p:cNvPr>
          <p:cNvSpPr>
            <a:spLocks noGrp="1"/>
          </p:cNvSpPr>
          <p:nvPr>
            <p:ph type="title"/>
          </p:nvPr>
        </p:nvSpPr>
        <p:spPr/>
        <p:txBody>
          <a:bodyPr/>
          <a:lstStyle/>
          <a:p>
            <a:r>
              <a:rPr lang="en-US" dirty="0"/>
              <a:t>Feedback from staff</a:t>
            </a:r>
            <a:endParaRPr lang="en-AU" dirty="0"/>
          </a:p>
        </p:txBody>
      </p:sp>
      <p:sp>
        <p:nvSpPr>
          <p:cNvPr id="4" name="Content Placeholder 3">
            <a:extLst>
              <a:ext uri="{FF2B5EF4-FFF2-40B4-BE49-F238E27FC236}">
                <a16:creationId xmlns:a16="http://schemas.microsoft.com/office/drawing/2014/main" id="{70FAA8EB-448B-1007-6197-3DA5DA2EF8BE}"/>
              </a:ext>
            </a:extLst>
          </p:cNvPr>
          <p:cNvSpPr>
            <a:spLocks noGrp="1"/>
          </p:cNvSpPr>
          <p:nvPr>
            <p:ph idx="1"/>
          </p:nvPr>
        </p:nvSpPr>
        <p:spPr>
          <a:xfrm>
            <a:off x="304799" y="1808162"/>
            <a:ext cx="11582402" cy="4357687"/>
          </a:xfrm>
          <a:solidFill>
            <a:schemeClr val="bg1"/>
          </a:solidFill>
        </p:spPr>
        <p:txBody>
          <a:bodyPr>
            <a:noAutofit/>
          </a:bodyPr>
          <a:lstStyle/>
          <a:p>
            <a:pPr marL="0" lvl="1" indent="0">
              <a:spcAft>
                <a:spcPts val="2400"/>
              </a:spcAft>
              <a:buNone/>
            </a:pPr>
            <a:r>
              <a:rPr lang="en-US" sz="2400" b="1" kern="100" dirty="0">
                <a:solidFill>
                  <a:srgbClr val="000000"/>
                </a:solidFill>
                <a:latin typeface="Calibri" panose="020F0502020204030204" pitchFamily="34" charset="0"/>
                <a:ea typeface="Calibri" panose="020F0502020204030204" pitchFamily="34" charset="0"/>
                <a:cs typeface="Calibri" panose="020F0502020204030204" pitchFamily="34" charset="0"/>
              </a:rPr>
              <a:t>Summary of individual comments from survey and informal conversations:</a:t>
            </a:r>
          </a:p>
          <a:p>
            <a:pPr marL="342900" lvl="1" indent="-342900">
              <a:spcAft>
                <a:spcPts val="1200"/>
              </a:spcAft>
            </a:pPr>
            <a:r>
              <a:rPr lang="en-US" sz="2400" kern="100" dirty="0">
                <a:solidFill>
                  <a:srgbClr val="000000"/>
                </a:solidFill>
                <a:latin typeface="Calibri" panose="020F0502020204030204" pitchFamily="34" charset="0"/>
                <a:ea typeface="Calibri" panose="020F0502020204030204" pitchFamily="34" charset="0"/>
                <a:cs typeface="Calibri" panose="020F0502020204030204" pitchFamily="34" charset="0"/>
              </a:rPr>
              <a:t>17 of 19 staff said </a:t>
            </a:r>
            <a:r>
              <a:rPr lang="en-US" sz="2400" b="1" kern="100" dirty="0">
                <a:solidFill>
                  <a:srgbClr val="000000"/>
                </a:solidFill>
                <a:latin typeface="Calibri" panose="020F0502020204030204" pitchFamily="34" charset="0"/>
                <a:ea typeface="Calibri" panose="020F0502020204030204" pitchFamily="34" charset="0"/>
                <a:cs typeface="Calibri" panose="020F0502020204030204" pitchFamily="34" charset="0"/>
              </a:rPr>
              <a:t>confidence is growing </a:t>
            </a:r>
            <a:r>
              <a:rPr lang="en-US" sz="2400" kern="100" dirty="0">
                <a:solidFill>
                  <a:srgbClr val="000000"/>
                </a:solidFill>
                <a:latin typeface="Calibri" panose="020F0502020204030204" pitchFamily="34" charset="0"/>
                <a:ea typeface="Calibri" panose="020F0502020204030204" pitchFamily="34" charset="0"/>
                <a:cs typeface="Calibri" panose="020F0502020204030204" pitchFamily="34" charset="0"/>
              </a:rPr>
              <a:t>in purposeful and inclusive teaching practices</a:t>
            </a:r>
          </a:p>
          <a:p>
            <a:pPr marL="342900" lvl="1" indent="-342900">
              <a:spcAft>
                <a:spcPts val="1200"/>
              </a:spcAft>
            </a:pPr>
            <a:r>
              <a:rPr lang="en-US" sz="2400" b="1" kern="100" dirty="0">
                <a:solidFill>
                  <a:srgbClr val="000000"/>
                </a:solidFill>
                <a:latin typeface="Calibri" panose="020F0502020204030204" pitchFamily="34" charset="0"/>
                <a:ea typeface="Calibri" panose="020F0502020204030204" pitchFamily="34" charset="0"/>
                <a:cs typeface="Calibri" panose="020F0502020204030204" pitchFamily="34" charset="0"/>
              </a:rPr>
              <a:t>safe learning space </a:t>
            </a:r>
            <a:r>
              <a:rPr lang="en-US" sz="2400" kern="100" dirty="0">
                <a:solidFill>
                  <a:srgbClr val="000000"/>
                </a:solidFill>
                <a:latin typeface="Calibri" panose="020F0502020204030204" pitchFamily="34" charset="0"/>
                <a:ea typeface="Calibri" panose="020F0502020204030204" pitchFamily="34" charset="0"/>
                <a:cs typeface="Calibri" panose="020F0502020204030204" pitchFamily="34" charset="0"/>
              </a:rPr>
              <a:t>for teaching staff</a:t>
            </a:r>
          </a:p>
          <a:p>
            <a:pPr marL="342900" lvl="1" indent="-342900">
              <a:spcAft>
                <a:spcPts val="1200"/>
              </a:spcAft>
            </a:pPr>
            <a:r>
              <a:rPr lang="en-US" sz="2400" kern="100" dirty="0">
                <a:latin typeface="Calibri" panose="020F0502020204030204" pitchFamily="34" charset="0"/>
                <a:ea typeface="Calibri" panose="020F0502020204030204" pitchFamily="34" charset="0"/>
                <a:cs typeface="Calibri" panose="020F0502020204030204" pitchFamily="34" charset="0"/>
              </a:rPr>
              <a:t>mentoring input from </a:t>
            </a:r>
            <a:r>
              <a:rPr lang="en-US" sz="2400" b="1" kern="100" dirty="0">
                <a:latin typeface="Calibri" panose="020F0502020204030204" pitchFamily="34" charset="0"/>
                <a:ea typeface="Calibri" panose="020F0502020204030204" pitchFamily="34" charset="0"/>
                <a:cs typeface="Calibri" panose="020F0502020204030204" pitchFamily="34" charset="0"/>
              </a:rPr>
              <a:t>outside of discipline </a:t>
            </a:r>
            <a:r>
              <a:rPr lang="en-US" sz="2400" kern="100" dirty="0">
                <a:latin typeface="Calibri" panose="020F0502020204030204" pitchFamily="34" charset="0"/>
                <a:ea typeface="Calibri" panose="020F0502020204030204" pitchFamily="34" charset="0"/>
                <a:cs typeface="Calibri" panose="020F0502020204030204" pitchFamily="34" charset="0"/>
              </a:rPr>
              <a:t>results in creative and innovative solutions</a:t>
            </a:r>
          </a:p>
          <a:p>
            <a:pPr marL="342900" lvl="1" indent="-342900">
              <a:spcAft>
                <a:spcPts val="1200"/>
              </a:spcAft>
            </a:pPr>
            <a:r>
              <a:rPr lang="en-US" sz="2400" b="1" kern="100" dirty="0">
                <a:latin typeface="Calibri" panose="020F0502020204030204" pitchFamily="34" charset="0"/>
                <a:ea typeface="Calibri" panose="020F0502020204030204" pitchFamily="34" charset="0"/>
                <a:cs typeface="Calibri" panose="020F0502020204030204" pitchFamily="34" charset="0"/>
              </a:rPr>
              <a:t>varied</a:t>
            </a:r>
            <a:r>
              <a:rPr lang="en-US" sz="2400" kern="100" dirty="0">
                <a:latin typeface="Calibri" panose="020F0502020204030204" pitchFamily="34" charset="0"/>
                <a:ea typeface="Calibri" panose="020F0502020204030204" pitchFamily="34" charset="0"/>
                <a:cs typeface="Calibri" panose="020F0502020204030204" pitchFamily="34" charset="0"/>
              </a:rPr>
              <a:t>, </a:t>
            </a:r>
            <a:r>
              <a:rPr lang="en-US" sz="2400" b="1" kern="100" dirty="0">
                <a:latin typeface="Calibri" panose="020F0502020204030204" pitchFamily="34" charset="0"/>
                <a:ea typeface="Calibri" panose="020F0502020204030204" pitchFamily="34" charset="0"/>
                <a:cs typeface="Calibri" panose="020F0502020204030204" pitchFamily="34" charset="0"/>
              </a:rPr>
              <a:t>responsive, practical</a:t>
            </a:r>
            <a:r>
              <a:rPr lang="en-US" sz="2400" kern="100" dirty="0">
                <a:latin typeface="Calibri" panose="020F0502020204030204" pitchFamily="34" charset="0"/>
                <a:ea typeface="Calibri" panose="020F0502020204030204" pitchFamily="34" charset="0"/>
                <a:cs typeface="Calibri" panose="020F0502020204030204" pitchFamily="34" charset="0"/>
              </a:rPr>
              <a:t> and </a:t>
            </a:r>
            <a:r>
              <a:rPr lang="en-US" sz="2400" b="1" kern="100" dirty="0">
                <a:latin typeface="Calibri" panose="020F0502020204030204" pitchFamily="34" charset="0"/>
                <a:ea typeface="Calibri" panose="020F0502020204030204" pitchFamily="34" charset="0"/>
                <a:cs typeface="Calibri" panose="020F0502020204030204" pitchFamily="34" charset="0"/>
              </a:rPr>
              <a:t>adaptive</a:t>
            </a:r>
            <a:r>
              <a:rPr lang="en-US" sz="2400" kern="100" dirty="0">
                <a:latin typeface="Calibri" panose="020F0502020204030204" pitchFamily="34" charset="0"/>
                <a:ea typeface="Calibri" panose="020F0502020204030204" pitchFamily="34" charset="0"/>
                <a:cs typeface="Calibri" panose="020F0502020204030204" pitchFamily="34" charset="0"/>
              </a:rPr>
              <a:t> </a:t>
            </a:r>
            <a:r>
              <a:rPr lang="en-US" sz="2400" b="1" kern="100" dirty="0">
                <a:latin typeface="Calibri" panose="020F0502020204030204" pitchFamily="34" charset="0"/>
                <a:ea typeface="Calibri" panose="020F0502020204030204" pitchFamily="34" charset="0"/>
                <a:cs typeface="Calibri" panose="020F0502020204030204" pitchFamily="34" charset="0"/>
              </a:rPr>
              <a:t>support</a:t>
            </a:r>
            <a:r>
              <a:rPr lang="en-US" sz="2400" kern="100" dirty="0">
                <a:latin typeface="Calibri" panose="020F0502020204030204" pitchFamily="34" charset="0"/>
                <a:ea typeface="Calibri" panose="020F0502020204030204" pitchFamily="34" charset="0"/>
                <a:cs typeface="Calibri" panose="020F0502020204030204" pitchFamily="34" charset="0"/>
              </a:rPr>
              <a:t> provides help where and when it is needed</a:t>
            </a:r>
          </a:p>
          <a:p>
            <a:pPr marL="342900" lvl="1" indent="-342900">
              <a:spcAft>
                <a:spcPts val="1200"/>
              </a:spcAft>
            </a:pPr>
            <a:r>
              <a:rPr lang="en-US" sz="2400" kern="100" dirty="0">
                <a:latin typeface="Calibri" panose="020F0502020204030204" pitchFamily="34" charset="0"/>
                <a:ea typeface="Calibri" panose="020F0502020204030204" pitchFamily="34" charset="0"/>
                <a:cs typeface="Calibri" panose="020F0502020204030204" pitchFamily="34" charset="0"/>
              </a:rPr>
              <a:t>feedback from </a:t>
            </a:r>
            <a:r>
              <a:rPr lang="en-US" sz="2400" b="1" kern="100" dirty="0">
                <a:latin typeface="Calibri" panose="020F0502020204030204" pitchFamily="34" charset="0"/>
                <a:ea typeface="Calibri" panose="020F0502020204030204" pitchFamily="34" charset="0"/>
                <a:cs typeface="Calibri" panose="020F0502020204030204" pitchFamily="34" charset="0"/>
              </a:rPr>
              <a:t>classroom observations </a:t>
            </a:r>
            <a:r>
              <a:rPr lang="en-US" sz="2400" kern="100" dirty="0">
                <a:latin typeface="Calibri" panose="020F0502020204030204" pitchFamily="34" charset="0"/>
                <a:ea typeface="Calibri" panose="020F0502020204030204" pitchFamily="34" charset="0"/>
                <a:cs typeface="Calibri" panose="020F0502020204030204" pitchFamily="34" charset="0"/>
              </a:rPr>
              <a:t>is really useful and helps me </a:t>
            </a:r>
            <a:r>
              <a:rPr lang="en-US" sz="2400" b="1" kern="100" dirty="0">
                <a:latin typeface="Calibri" panose="020F0502020204030204" pitchFamily="34" charset="0"/>
                <a:ea typeface="Calibri" panose="020F0502020204030204" pitchFamily="34" charset="0"/>
                <a:cs typeface="Calibri" panose="020F0502020204030204" pitchFamily="34" charset="0"/>
              </a:rPr>
              <a:t>reflect on my practice</a:t>
            </a:r>
          </a:p>
        </p:txBody>
      </p:sp>
    </p:spTree>
    <p:extLst>
      <p:ext uri="{BB962C8B-B14F-4D97-AF65-F5344CB8AC3E}">
        <p14:creationId xmlns:p14="http://schemas.microsoft.com/office/powerpoint/2010/main" val="1663586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96918-9E2E-12AE-0846-E877950850F0}"/>
              </a:ext>
            </a:extLst>
          </p:cNvPr>
          <p:cNvSpPr>
            <a:spLocks noGrp="1"/>
          </p:cNvSpPr>
          <p:nvPr>
            <p:ph type="title"/>
          </p:nvPr>
        </p:nvSpPr>
        <p:spPr>
          <a:xfrm>
            <a:off x="142753" y="-231773"/>
            <a:ext cx="9568250" cy="1325563"/>
          </a:xfrm>
        </p:spPr>
        <p:txBody>
          <a:bodyPr/>
          <a:lstStyle/>
          <a:p>
            <a:r>
              <a:rPr lang="en-US" dirty="0"/>
              <a:t>Big Wins </a:t>
            </a:r>
            <a:r>
              <a:rPr lang="en-US" sz="3000" dirty="0"/>
              <a:t>(and students agree)</a:t>
            </a:r>
            <a:endParaRPr lang="en-AU" sz="3000" dirty="0"/>
          </a:p>
        </p:txBody>
      </p:sp>
      <p:sp>
        <p:nvSpPr>
          <p:cNvPr id="11" name="Content Placeholder 10">
            <a:extLst>
              <a:ext uri="{FF2B5EF4-FFF2-40B4-BE49-F238E27FC236}">
                <a16:creationId xmlns:a16="http://schemas.microsoft.com/office/drawing/2014/main" id="{E49B359F-7177-228E-EBB9-C520DFD3059A}"/>
              </a:ext>
            </a:extLst>
          </p:cNvPr>
          <p:cNvSpPr>
            <a:spLocks noGrp="1"/>
          </p:cNvSpPr>
          <p:nvPr>
            <p:ph idx="1"/>
          </p:nvPr>
        </p:nvSpPr>
        <p:spPr>
          <a:xfrm>
            <a:off x="293304" y="1325564"/>
            <a:ext cx="11605391" cy="5231647"/>
          </a:xfrm>
        </p:spPr>
        <p:txBody>
          <a:bodyPr>
            <a:noAutofit/>
          </a:bodyPr>
          <a:lstStyle/>
          <a:p>
            <a:pPr>
              <a:lnSpc>
                <a:spcPct val="150000"/>
              </a:lnSpc>
            </a:pPr>
            <a:r>
              <a:rPr lang="en-AU" kern="100" dirty="0">
                <a:latin typeface="Calibri" panose="020F0502020204030204" pitchFamily="34" charset="0"/>
                <a:ea typeface="Calibri" panose="020F0502020204030204" pitchFamily="34" charset="0"/>
                <a:cs typeface="Calibri" panose="020F0502020204030204" pitchFamily="34" charset="0"/>
              </a:rPr>
              <a:t>Collaborative relationships amongst staff </a:t>
            </a:r>
            <a:r>
              <a:rPr lang="en-AU" kern="100" baseline="30000" dirty="0">
                <a:latin typeface="Calibri" panose="020F0502020204030204" pitchFamily="34" charset="0"/>
                <a:ea typeface="Calibri" panose="020F0502020204030204" pitchFamily="34" charset="0"/>
                <a:cs typeface="Calibri" panose="020F0502020204030204" pitchFamily="34" charset="0"/>
              </a:rPr>
              <a:t>[8.4 8.3]</a:t>
            </a:r>
          </a:p>
          <a:p>
            <a:pPr>
              <a:lnSpc>
                <a:spcPct val="150000"/>
              </a:lnSpc>
            </a:pPr>
            <a:r>
              <a:rPr lang="en-AU" kern="100" dirty="0">
                <a:latin typeface="Calibri" panose="020F0502020204030204" pitchFamily="34" charset="0"/>
                <a:ea typeface="Calibri" panose="020F0502020204030204" pitchFamily="34" charset="0"/>
                <a:cs typeface="Calibri" panose="020F0502020204030204" pitchFamily="34" charset="0"/>
              </a:rPr>
              <a:t>Authentic and collaborative learning activities &amp; assessment </a:t>
            </a:r>
            <a:r>
              <a:rPr lang="en-AU" kern="100" baseline="30000" dirty="0">
                <a:latin typeface="Calibri" panose="020F0502020204030204" pitchFamily="34" charset="0"/>
                <a:ea typeface="Calibri" panose="020F0502020204030204" pitchFamily="34" charset="0"/>
                <a:cs typeface="Calibri" panose="020F0502020204030204" pitchFamily="34" charset="0"/>
              </a:rPr>
              <a:t>[7.2]</a:t>
            </a:r>
          </a:p>
          <a:p>
            <a:pPr>
              <a:lnSpc>
                <a:spcPct val="150000"/>
              </a:lnSpc>
            </a:pPr>
            <a:r>
              <a:rPr lang="en-AU" kern="100" dirty="0">
                <a:latin typeface="Calibri" panose="020F0502020204030204" pitchFamily="34" charset="0"/>
                <a:ea typeface="Calibri" panose="020F0502020204030204" pitchFamily="34" charset="0"/>
                <a:cs typeface="Calibri" panose="020F0502020204030204" pitchFamily="34" charset="0"/>
              </a:rPr>
              <a:t>Consistency across units (LMS structure, lecture/tutorial slides) </a:t>
            </a:r>
            <a:r>
              <a:rPr lang="en-AU" kern="100" baseline="30000" dirty="0">
                <a:latin typeface="Calibri" panose="020F0502020204030204" pitchFamily="34" charset="0"/>
                <a:ea typeface="Calibri" panose="020F0502020204030204" pitchFamily="34" charset="0"/>
                <a:cs typeface="Calibri" panose="020F0502020204030204" pitchFamily="34" charset="0"/>
              </a:rPr>
              <a:t>[7.4 6.3]</a:t>
            </a:r>
          </a:p>
          <a:p>
            <a:pPr>
              <a:lnSpc>
                <a:spcPct val="150000"/>
              </a:lnSpc>
            </a:pPr>
            <a:r>
              <a:rPr lang="en-US" kern="100" dirty="0">
                <a:latin typeface="Calibri" panose="020F0502020204030204" pitchFamily="34" charset="0"/>
                <a:ea typeface="Calibri" panose="020F0502020204030204" pitchFamily="34" charset="0"/>
                <a:cs typeface="Calibri" panose="020F0502020204030204" pitchFamily="34" charset="0"/>
              </a:rPr>
              <a:t>Weekly learning clearly scaffolded with learning objectives, prior knowledge activation and summary/reflection</a:t>
            </a:r>
            <a:r>
              <a:rPr lang="en-US" kern="100" baseline="30000" dirty="0">
                <a:latin typeface="Calibri" panose="020F0502020204030204" pitchFamily="34" charset="0"/>
                <a:ea typeface="Calibri" panose="020F0502020204030204" pitchFamily="34" charset="0"/>
                <a:cs typeface="Calibri" panose="020F0502020204030204" pitchFamily="34" charset="0"/>
              </a:rPr>
              <a:t>[3.1]</a:t>
            </a:r>
          </a:p>
          <a:p>
            <a:pPr>
              <a:lnSpc>
                <a:spcPct val="150000"/>
              </a:lnSpc>
            </a:pPr>
            <a:r>
              <a:rPr lang="en-US" kern="100" dirty="0">
                <a:latin typeface="Calibri" panose="020F0502020204030204" pitchFamily="34" charset="0"/>
                <a:ea typeface="Calibri" panose="020F0502020204030204" pitchFamily="34" charset="0"/>
                <a:cs typeface="Calibri" panose="020F0502020204030204" pitchFamily="34" charset="0"/>
              </a:rPr>
              <a:t>In class feedback and pulse surveys informing teaching reflection and responsive adaptation </a:t>
            </a:r>
            <a:r>
              <a:rPr lang="en-US" kern="100" baseline="30000" dirty="0">
                <a:latin typeface="Calibri" panose="020F0502020204030204" pitchFamily="34" charset="0"/>
                <a:ea typeface="Calibri" panose="020F0502020204030204" pitchFamily="34" charset="0"/>
                <a:cs typeface="Calibri" panose="020F0502020204030204" pitchFamily="34" charset="0"/>
              </a:rPr>
              <a:t>[8.2]</a:t>
            </a:r>
          </a:p>
          <a:p>
            <a:pPr>
              <a:lnSpc>
                <a:spcPct val="150000"/>
              </a:lnSpc>
            </a:pPr>
            <a:r>
              <a:rPr lang="en-US" kern="100" dirty="0">
                <a:latin typeface="Calibri" panose="020F0502020204030204" pitchFamily="34" charset="0"/>
                <a:ea typeface="Calibri" panose="020F0502020204030204" pitchFamily="34" charset="0"/>
                <a:cs typeface="Calibri" panose="020F0502020204030204" pitchFamily="34" charset="0"/>
              </a:rPr>
              <a:t>Decreasing attrition before census down from 2% in 2025 to less than 1% in 2026</a:t>
            </a:r>
            <a:endParaRPr lang="en-AU" dirty="0">
              <a:latin typeface="Calibri" panose="020F0502020204030204" pitchFamily="34" charset="0"/>
              <a:ea typeface="Calibri" panose="020F0502020204030204" pitchFamily="34" charset="0"/>
              <a:cs typeface="Calibri" panose="020F0502020204030204" pitchFamily="34" charset="0"/>
            </a:endParaRPr>
          </a:p>
        </p:txBody>
      </p:sp>
      <p:pic>
        <p:nvPicPr>
          <p:cNvPr id="6" name="Content Placeholder 5" descr="Meme of Professor Farnsworth from TV show Futurama declaring &quot;Good News Everyone&quot;.">
            <a:extLst>
              <a:ext uri="{FF2B5EF4-FFF2-40B4-BE49-F238E27FC236}">
                <a16:creationId xmlns:a16="http://schemas.microsoft.com/office/drawing/2014/main" id="{859832F6-2037-7ADD-8847-41620A6D7756}"/>
              </a:ext>
            </a:extLst>
          </p:cNvPr>
          <p:cNvPicPr>
            <a:picLocks noGrp="1" noChangeAspect="1"/>
          </p:cNvPicPr>
          <p:nvPr>
            <p:ph sz="quarter" idx="4294967295"/>
          </p:nvPr>
        </p:nvPicPr>
        <p:blipFill>
          <a:blip r:embed="rId3" cstate="screen">
            <a:extLst>
              <a:ext uri="{28A0092B-C50C-407E-A947-70E740481C1C}">
                <a14:useLocalDpi xmlns:a14="http://schemas.microsoft.com/office/drawing/2010/main"/>
              </a:ext>
            </a:extLst>
          </a:blip>
          <a:stretch>
            <a:fillRect/>
          </a:stretch>
        </p:blipFill>
        <p:spPr>
          <a:xfrm>
            <a:off x="8634713" y="1"/>
            <a:ext cx="3557285" cy="2691306"/>
          </a:xfrm>
          <a:prstGeom prst="rect">
            <a:avLst/>
          </a:prstGeom>
        </p:spPr>
      </p:pic>
      <p:sp>
        <p:nvSpPr>
          <p:cNvPr id="14" name="TextBox 13">
            <a:extLst>
              <a:ext uri="{FF2B5EF4-FFF2-40B4-BE49-F238E27FC236}">
                <a16:creationId xmlns:a16="http://schemas.microsoft.com/office/drawing/2014/main" id="{7A84774E-A04B-CC75-D46C-64D8F42B06AF}"/>
              </a:ext>
            </a:extLst>
          </p:cNvPr>
          <p:cNvSpPr txBox="1"/>
          <p:nvPr/>
        </p:nvSpPr>
        <p:spPr>
          <a:xfrm>
            <a:off x="9355966" y="2663777"/>
            <a:ext cx="2836034" cy="261610"/>
          </a:xfrm>
          <a:prstGeom prst="rect">
            <a:avLst/>
          </a:prstGeom>
          <a:noFill/>
        </p:spPr>
        <p:txBody>
          <a:bodyPr wrap="none" rtlCol="0">
            <a:spAutoFit/>
          </a:bodyPr>
          <a:lstStyle/>
          <a:p>
            <a:pPr algn="r"/>
            <a:r>
              <a:rPr lang="en-US" sz="1100" dirty="0"/>
              <a:t>Image credit: still from TV series Futurama</a:t>
            </a:r>
            <a:endParaRPr lang="en-AU" sz="1100" dirty="0"/>
          </a:p>
        </p:txBody>
      </p:sp>
    </p:spTree>
    <p:extLst>
      <p:ext uri="{BB962C8B-B14F-4D97-AF65-F5344CB8AC3E}">
        <p14:creationId xmlns:p14="http://schemas.microsoft.com/office/powerpoint/2010/main" val="2073377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C5806-09E5-24E9-7603-F3070AE65002}"/>
              </a:ext>
            </a:extLst>
          </p:cNvPr>
          <p:cNvSpPr>
            <a:spLocks noGrp="1"/>
          </p:cNvSpPr>
          <p:nvPr>
            <p:ph type="title"/>
          </p:nvPr>
        </p:nvSpPr>
        <p:spPr>
          <a:xfrm>
            <a:off x="290875" y="141580"/>
            <a:ext cx="9568250" cy="1325563"/>
          </a:xfrm>
        </p:spPr>
        <p:txBody>
          <a:bodyPr>
            <a:normAutofit/>
          </a:bodyPr>
          <a:lstStyle/>
          <a:p>
            <a:r>
              <a:rPr lang="en-US" sz="3200" dirty="0">
                <a:ea typeface="Calibri" panose="020F0502020204030204" pitchFamily="34" charset="0"/>
                <a:cs typeface="Calibri" panose="020F0502020204030204" pitchFamily="34" charset="0"/>
              </a:rPr>
              <a:t>Spotlight: Authentic &amp; creative learning</a:t>
            </a:r>
            <a:br>
              <a:rPr lang="en-US" sz="3200" dirty="0">
                <a:ea typeface="Calibri" panose="020F0502020204030204" pitchFamily="34" charset="0"/>
                <a:cs typeface="Calibri" panose="020F0502020204030204" pitchFamily="34" charset="0"/>
              </a:rPr>
            </a:br>
            <a:r>
              <a:rPr lang="en-US" sz="2000" b="0" dirty="0">
                <a:solidFill>
                  <a:schemeClr val="tx1"/>
                </a:solidFill>
                <a:ea typeface="Calibri" panose="020F0502020204030204" pitchFamily="34" charset="0"/>
                <a:cs typeface="Calibri" panose="020F0502020204030204" pitchFamily="34" charset="0"/>
              </a:rPr>
              <a:t>(more examples in supplementary section at end of PowerPoint)</a:t>
            </a:r>
            <a:endParaRPr lang="en-AU" sz="2000" b="0" dirty="0">
              <a:solidFill>
                <a:schemeClr val="tx1"/>
              </a:solidFill>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C586A719-5BE5-F453-7F57-99295FDEE185}"/>
              </a:ext>
            </a:extLst>
          </p:cNvPr>
          <p:cNvSpPr>
            <a:spLocks noGrp="1"/>
          </p:cNvSpPr>
          <p:nvPr>
            <p:ph sz="half" idx="1"/>
          </p:nvPr>
        </p:nvSpPr>
        <p:spPr>
          <a:xfrm>
            <a:off x="339523" y="2048190"/>
            <a:ext cx="11852477" cy="4213714"/>
          </a:xfrm>
        </p:spPr>
        <p:txBody>
          <a:bodyPr>
            <a:noAutofit/>
          </a:bodyPr>
          <a:lstStyle/>
          <a:p>
            <a:pPr>
              <a:lnSpc>
                <a:spcPct val="150000"/>
              </a:lnSpc>
            </a:pPr>
            <a:r>
              <a:rPr lang="en-US" b="1" dirty="0">
                <a:latin typeface="Calibri" panose="020F0502020204030204" pitchFamily="34" charset="0"/>
                <a:ea typeface="Calibri" panose="020F0502020204030204" pitchFamily="34" charset="0"/>
                <a:cs typeface="Calibri" panose="020F0502020204030204" pitchFamily="34" charset="0"/>
              </a:rPr>
              <a:t>Virtual village </a:t>
            </a:r>
            <a:r>
              <a:rPr lang="en-US" dirty="0">
                <a:latin typeface="Calibri" panose="020F0502020204030204" pitchFamily="34" charset="0"/>
                <a:ea typeface="Calibri" panose="020F0502020204030204" pitchFamily="34" charset="0"/>
                <a:cs typeface="Calibri" panose="020F0502020204030204" pitchFamily="34" charset="0"/>
              </a:rPr>
              <a:t>(patients with diverse authentic profiles) </a:t>
            </a:r>
            <a:r>
              <a:rPr lang="en-US" baseline="30000" dirty="0">
                <a:latin typeface="Calibri" panose="020F0502020204030204" pitchFamily="34" charset="0"/>
                <a:ea typeface="Calibri" panose="020F0502020204030204" pitchFamily="34" charset="0"/>
                <a:cs typeface="Calibri" panose="020F0502020204030204" pitchFamily="34" charset="0"/>
              </a:rPr>
              <a:t>[7.2, 1.3, 2.5, 3.1]</a:t>
            </a:r>
          </a:p>
          <a:p>
            <a:pPr>
              <a:lnSpc>
                <a:spcPct val="150000"/>
              </a:lnSpc>
            </a:pPr>
            <a:r>
              <a:rPr lang="en-US" dirty="0">
                <a:latin typeface="Calibri" panose="020F0502020204030204" pitchFamily="34" charset="0"/>
                <a:ea typeface="Calibri" panose="020F0502020204030204" pitchFamily="34" charset="0"/>
                <a:cs typeface="Calibri" panose="020F0502020204030204" pitchFamily="34" charset="0"/>
              </a:rPr>
              <a:t>Opportunity for </a:t>
            </a:r>
            <a:r>
              <a:rPr lang="en-US" b="1" dirty="0">
                <a:latin typeface="Calibri" panose="020F0502020204030204" pitchFamily="34" charset="0"/>
                <a:ea typeface="Calibri" panose="020F0502020204030204" pitchFamily="34" charset="0"/>
                <a:cs typeface="Calibri" panose="020F0502020204030204" pitchFamily="34" charset="0"/>
              </a:rPr>
              <a:t>practicing application of skills and knowledge</a:t>
            </a:r>
            <a:r>
              <a:rPr lang="en-US" dirty="0">
                <a:latin typeface="Calibri" panose="020F0502020204030204" pitchFamily="34" charset="0"/>
                <a:ea typeface="Calibri" panose="020F0502020204030204" pitchFamily="34" charset="0"/>
                <a:cs typeface="Calibri" panose="020F0502020204030204" pitchFamily="34" charset="0"/>
              </a:rPr>
              <a:t> in tutorial activities, practice labs, simulated patient conversations with </a:t>
            </a:r>
            <a:r>
              <a:rPr lang="en-US" dirty="0" err="1">
                <a:latin typeface="Calibri" panose="020F0502020204030204" pitchFamily="34" charset="0"/>
                <a:ea typeface="Calibri" panose="020F0502020204030204" pitchFamily="34" charset="0"/>
                <a:cs typeface="Calibri" panose="020F0502020204030204" pitchFamily="34" charset="0"/>
                <a:hlinkClick r:id="rId2"/>
              </a:rPr>
              <a:t>SimConverse</a:t>
            </a:r>
            <a:r>
              <a:rPr lang="en-US" dirty="0">
                <a:latin typeface="Calibri" panose="020F0502020204030204" pitchFamily="34" charset="0"/>
                <a:ea typeface="Calibri" panose="020F0502020204030204" pitchFamily="34" charset="0"/>
                <a:cs typeface="Calibri" panose="020F0502020204030204" pitchFamily="34" charset="0"/>
              </a:rPr>
              <a:t> </a:t>
            </a:r>
            <a:r>
              <a:rPr lang="en-US" baseline="30000" dirty="0">
                <a:latin typeface="Calibri" panose="020F0502020204030204" pitchFamily="34" charset="0"/>
                <a:ea typeface="Calibri" panose="020F0502020204030204" pitchFamily="34" charset="0"/>
                <a:cs typeface="Calibri" panose="020F0502020204030204" pitchFamily="34" charset="0"/>
              </a:rPr>
              <a:t>[5.1, 5.3, 7.2]</a:t>
            </a:r>
            <a:endParaRPr lang="en-US" dirty="0">
              <a:latin typeface="Calibri" panose="020F0502020204030204" pitchFamily="34" charset="0"/>
              <a:ea typeface="Calibri" panose="020F0502020204030204" pitchFamily="34" charset="0"/>
              <a:cs typeface="Calibri" panose="020F0502020204030204" pitchFamily="34" charset="0"/>
            </a:endParaRPr>
          </a:p>
          <a:p>
            <a:pPr>
              <a:lnSpc>
                <a:spcPct val="150000"/>
              </a:lnSpc>
            </a:pPr>
            <a:r>
              <a:rPr lang="en-US" b="1" dirty="0">
                <a:latin typeface="Calibri" panose="020F0502020204030204" pitchFamily="34" charset="0"/>
                <a:ea typeface="Calibri" panose="020F0502020204030204" pitchFamily="34" charset="0"/>
                <a:cs typeface="Calibri" panose="020F0502020204030204" pitchFamily="34" charset="0"/>
              </a:rPr>
              <a:t>Gamification</a:t>
            </a:r>
            <a:r>
              <a:rPr lang="en-US" dirty="0">
                <a:latin typeface="Calibri" panose="020F0502020204030204" pitchFamily="34" charset="0"/>
                <a:ea typeface="Calibri" panose="020F0502020204030204" pitchFamily="34" charset="0"/>
                <a:cs typeface="Calibri" panose="020F0502020204030204" pitchFamily="34" charset="0"/>
              </a:rPr>
              <a:t>: escape rooms (digital and physical); Monopoly medication; clinical Olympics; quick fire questions. </a:t>
            </a:r>
            <a:r>
              <a:rPr lang="en-US" baseline="30000" dirty="0">
                <a:latin typeface="Calibri" panose="020F0502020204030204" pitchFamily="34" charset="0"/>
                <a:ea typeface="Calibri" panose="020F0502020204030204" pitchFamily="34" charset="0"/>
                <a:cs typeface="Calibri" panose="020F0502020204030204" pitchFamily="34" charset="0"/>
              </a:rPr>
              <a:t>[7.3 4.1 3.3]</a:t>
            </a:r>
          </a:p>
          <a:p>
            <a:pPr>
              <a:lnSpc>
                <a:spcPct val="150000"/>
              </a:lnSpc>
            </a:pPr>
            <a:r>
              <a:rPr lang="en-US" b="1" dirty="0">
                <a:latin typeface="Calibri" panose="020F0502020204030204" pitchFamily="34" charset="0"/>
                <a:ea typeface="Calibri" panose="020F0502020204030204" pitchFamily="34" charset="0"/>
                <a:cs typeface="Calibri" panose="020F0502020204030204" pitchFamily="34" charset="0"/>
              </a:rPr>
              <a:t>Choice of working individually or in groups </a:t>
            </a:r>
            <a:r>
              <a:rPr lang="en-US" dirty="0">
                <a:latin typeface="Calibri" panose="020F0502020204030204" pitchFamily="34" charset="0"/>
                <a:ea typeface="Calibri" panose="020F0502020204030204" pitchFamily="34" charset="0"/>
                <a:cs typeface="Calibri" panose="020F0502020204030204" pitchFamily="34" charset="0"/>
              </a:rPr>
              <a:t>in classes </a:t>
            </a:r>
            <a:r>
              <a:rPr lang="en-US" baseline="30000" dirty="0">
                <a:latin typeface="Calibri" panose="020F0502020204030204" pitchFamily="34" charset="0"/>
                <a:ea typeface="Calibri" panose="020F0502020204030204" pitchFamily="34" charset="0"/>
                <a:cs typeface="Calibri" panose="020F0502020204030204" pitchFamily="34" charset="0"/>
              </a:rPr>
              <a:t>[7.1 9.2 6.5]</a:t>
            </a:r>
          </a:p>
        </p:txBody>
      </p:sp>
      <p:pic>
        <p:nvPicPr>
          <p:cNvPr id="7" name="Content Placeholder 6">
            <a:extLst>
              <a:ext uri="{FF2B5EF4-FFF2-40B4-BE49-F238E27FC236}">
                <a16:creationId xmlns:a16="http://schemas.microsoft.com/office/drawing/2014/main" id="{E7428250-D16A-26D3-A23B-F4F47EAD973A}"/>
              </a:ext>
              <a:ext uri="{C183D7F6-B498-43B3-948B-1728B52AA6E4}">
                <adec:decorative xmlns:adec="http://schemas.microsoft.com/office/drawing/2017/decorative" val="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p:blipFill>
        <p:spPr>
          <a:xfrm>
            <a:off x="8366342" y="141579"/>
            <a:ext cx="3712923" cy="2011311"/>
          </a:xfrm>
          <a:prstGeom prst="rect">
            <a:avLst/>
          </a:prstGeom>
        </p:spPr>
      </p:pic>
    </p:spTree>
    <p:extLst>
      <p:ext uri="{BB962C8B-B14F-4D97-AF65-F5344CB8AC3E}">
        <p14:creationId xmlns:p14="http://schemas.microsoft.com/office/powerpoint/2010/main" val="3665957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1F4F7-DA8C-70B3-0FE1-9FFB1DB6C83F}"/>
              </a:ext>
            </a:extLst>
          </p:cNvPr>
          <p:cNvSpPr>
            <a:spLocks noGrp="1"/>
          </p:cNvSpPr>
          <p:nvPr>
            <p:ph type="title"/>
          </p:nvPr>
        </p:nvSpPr>
        <p:spPr/>
        <p:txBody>
          <a:bodyPr>
            <a:normAutofit/>
          </a:bodyPr>
          <a:lstStyle/>
          <a:p>
            <a:r>
              <a:rPr lang="en-US" sz="3200" dirty="0"/>
              <a:t>Spotlight: Authentic and meaningful assessment</a:t>
            </a:r>
            <a:endParaRPr lang="en-AU" sz="3200" dirty="0"/>
          </a:p>
        </p:txBody>
      </p:sp>
      <p:sp>
        <p:nvSpPr>
          <p:cNvPr id="3" name="Content Placeholder 2">
            <a:extLst>
              <a:ext uri="{FF2B5EF4-FFF2-40B4-BE49-F238E27FC236}">
                <a16:creationId xmlns:a16="http://schemas.microsoft.com/office/drawing/2014/main" id="{9645DC0F-D2BA-FC3F-2C76-64AD9681208B}"/>
              </a:ext>
            </a:extLst>
          </p:cNvPr>
          <p:cNvSpPr>
            <a:spLocks noGrp="1"/>
          </p:cNvSpPr>
          <p:nvPr>
            <p:ph sz="half" idx="1"/>
          </p:nvPr>
        </p:nvSpPr>
        <p:spPr>
          <a:xfrm>
            <a:off x="304798" y="2094647"/>
            <a:ext cx="5715001" cy="2834789"/>
          </a:xfrm>
          <a:solidFill>
            <a:schemeClr val="bg1"/>
          </a:solidFill>
        </p:spPr>
        <p:txBody>
          <a:bodyPr>
            <a:noAutofit/>
          </a:bodyPr>
          <a:lstStyle/>
          <a:p>
            <a:pPr>
              <a:lnSpc>
                <a:spcPct val="170000"/>
              </a:lnSpc>
            </a:pPr>
            <a:r>
              <a:rPr lang="en-US" b="1" dirty="0">
                <a:latin typeface="Calibri" panose="020F0502020204030204" pitchFamily="34" charset="0"/>
                <a:ea typeface="Calibri" panose="020F0502020204030204" pitchFamily="34" charset="0"/>
                <a:cs typeface="Calibri" panose="020F0502020204030204" pitchFamily="34" charset="0"/>
              </a:rPr>
              <a:t>Professional practice portfolio </a:t>
            </a:r>
            <a:r>
              <a:rPr lang="en-US" baseline="30000" dirty="0">
                <a:latin typeface="Calibri" panose="020F0502020204030204" pitchFamily="34" charset="0"/>
                <a:ea typeface="Calibri" panose="020F0502020204030204" pitchFamily="34" charset="0"/>
                <a:cs typeface="Calibri" panose="020F0502020204030204" pitchFamily="34" charset="0"/>
              </a:rPr>
              <a:t>[7.2 3.2 3.4]</a:t>
            </a:r>
          </a:p>
          <a:p>
            <a:pPr>
              <a:lnSpc>
                <a:spcPct val="110000"/>
              </a:lnSpc>
            </a:pPr>
            <a:r>
              <a:rPr lang="en-US" b="1" dirty="0">
                <a:latin typeface="Calibri" panose="020F0502020204030204" pitchFamily="34" charset="0"/>
                <a:ea typeface="Calibri" panose="020F0502020204030204" pitchFamily="34" charset="0"/>
                <a:cs typeface="Calibri" panose="020F0502020204030204" pitchFamily="34" charset="0"/>
              </a:rPr>
              <a:t>Formative feedback and assessment </a:t>
            </a:r>
            <a:r>
              <a:rPr lang="en-US" dirty="0">
                <a:latin typeface="Calibri" panose="020F0502020204030204" pitchFamily="34" charset="0"/>
                <a:ea typeface="Calibri" panose="020F0502020204030204" pitchFamily="34" charset="0"/>
                <a:cs typeface="Calibri" panose="020F0502020204030204" pitchFamily="34" charset="0"/>
              </a:rPr>
              <a:t>(drafts, online quizzes with inbuilt feedback; dedicated in class time to work on assessments and receive feedback) </a:t>
            </a:r>
            <a:r>
              <a:rPr lang="en-US" baseline="30000" dirty="0">
                <a:latin typeface="Calibri" panose="020F0502020204030204" pitchFamily="34" charset="0"/>
                <a:ea typeface="Calibri" panose="020F0502020204030204" pitchFamily="34" charset="0"/>
                <a:cs typeface="Calibri" panose="020F0502020204030204" pitchFamily="34" charset="0"/>
              </a:rPr>
              <a:t>[8.5]</a:t>
            </a:r>
          </a:p>
        </p:txBody>
      </p:sp>
      <p:sp>
        <p:nvSpPr>
          <p:cNvPr id="4" name="Content Placeholder 3">
            <a:extLst>
              <a:ext uri="{FF2B5EF4-FFF2-40B4-BE49-F238E27FC236}">
                <a16:creationId xmlns:a16="http://schemas.microsoft.com/office/drawing/2014/main" id="{92F71DF2-4058-D2C5-8733-938007910BFE}"/>
              </a:ext>
            </a:extLst>
          </p:cNvPr>
          <p:cNvSpPr>
            <a:spLocks noGrp="1"/>
          </p:cNvSpPr>
          <p:nvPr>
            <p:ph sz="half" idx="2"/>
          </p:nvPr>
        </p:nvSpPr>
        <p:spPr>
          <a:xfrm>
            <a:off x="6172203" y="3472041"/>
            <a:ext cx="6019798" cy="3304674"/>
          </a:xfrm>
          <a:solidFill>
            <a:schemeClr val="bg1"/>
          </a:solidFill>
        </p:spPr>
        <p:txBody>
          <a:bodyPr>
            <a:noAutofit/>
          </a:bodyPr>
          <a:lstStyle/>
          <a:p>
            <a:pPr>
              <a:lnSpc>
                <a:spcPct val="100000"/>
              </a:lnSpc>
            </a:pPr>
            <a:r>
              <a:rPr lang="en-US" b="1" dirty="0">
                <a:latin typeface="Calibri" panose="020F0502020204030204" pitchFamily="34" charset="0"/>
                <a:ea typeface="Calibri" panose="020F0502020204030204" pitchFamily="34" charset="0"/>
                <a:cs typeface="Calibri" panose="020F0502020204030204" pitchFamily="34" charset="0"/>
              </a:rPr>
              <a:t>Meaningful marking criteria </a:t>
            </a:r>
            <a:r>
              <a:rPr lang="en-US" dirty="0">
                <a:latin typeface="Calibri" panose="020F0502020204030204" pitchFamily="34" charset="0"/>
                <a:ea typeface="Calibri" panose="020F0502020204030204" pitchFamily="34" charset="0"/>
                <a:cs typeface="Calibri" panose="020F0502020204030204" pitchFamily="34" charset="0"/>
              </a:rPr>
              <a:t>that support goal setting and progress monitoring </a:t>
            </a:r>
            <a:r>
              <a:rPr lang="en-US" baseline="30000" dirty="0">
                <a:latin typeface="Calibri" panose="020F0502020204030204" pitchFamily="34" charset="0"/>
                <a:ea typeface="Calibri" panose="020F0502020204030204" pitchFamily="34" charset="0"/>
                <a:cs typeface="Calibri" panose="020F0502020204030204" pitchFamily="34" charset="0"/>
              </a:rPr>
              <a:t>[6.1 6.4]</a:t>
            </a:r>
          </a:p>
          <a:p>
            <a:pPr>
              <a:lnSpc>
                <a:spcPct val="100000"/>
              </a:lnSpc>
            </a:pPr>
            <a:r>
              <a:rPr lang="en-US" b="1" dirty="0">
                <a:latin typeface="Calibri" panose="020F0502020204030204" pitchFamily="34" charset="0"/>
                <a:ea typeface="Calibri" panose="020F0502020204030204" pitchFamily="34" charset="0"/>
                <a:cs typeface="Calibri" panose="020F0502020204030204" pitchFamily="34" charset="0"/>
              </a:rPr>
              <a:t>Feed forward comments </a:t>
            </a:r>
            <a:r>
              <a:rPr lang="en-US" dirty="0">
                <a:latin typeface="Calibri" panose="020F0502020204030204" pitchFamily="34" charset="0"/>
                <a:ea typeface="Calibri" panose="020F0502020204030204" pitchFamily="34" charset="0"/>
                <a:cs typeface="Calibri" panose="020F0502020204030204" pitchFamily="34" charset="0"/>
              </a:rPr>
              <a:t>using a carefully designed feedforward matrix to replace the majority of ad hoc written feedback. It provides learners with consistent action-oriented guidance for future goals and improvement</a:t>
            </a:r>
            <a:r>
              <a:rPr lang="en-US" dirty="0"/>
              <a:t>.</a:t>
            </a:r>
            <a:r>
              <a:rPr lang="en-US" dirty="0">
                <a:latin typeface="Calibri" panose="020F0502020204030204" pitchFamily="34" charset="0"/>
                <a:ea typeface="Calibri" panose="020F0502020204030204" pitchFamily="34" charset="0"/>
                <a:cs typeface="Calibri" panose="020F0502020204030204" pitchFamily="34" charset="0"/>
              </a:rPr>
              <a:t> </a:t>
            </a:r>
            <a:r>
              <a:rPr lang="en-US" baseline="30000" dirty="0">
                <a:latin typeface="Calibri" panose="020F0502020204030204" pitchFamily="34" charset="0"/>
                <a:ea typeface="Calibri" panose="020F0502020204030204" pitchFamily="34" charset="0"/>
                <a:cs typeface="Calibri" panose="020F0502020204030204" pitchFamily="34" charset="0"/>
              </a:rPr>
              <a:t>[6.1 6.4]</a:t>
            </a:r>
            <a:endParaRPr lang="en-AU" dirty="0">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8A87C5C9-A3BB-BA7F-9CC7-DB4CAD71E2D2}"/>
              </a:ext>
            </a:extLst>
          </p:cNvPr>
          <p:cNvSpPr txBox="1"/>
          <p:nvPr/>
        </p:nvSpPr>
        <p:spPr>
          <a:xfrm>
            <a:off x="7659439" y="551171"/>
            <a:ext cx="4227762" cy="2834789"/>
          </a:xfrm>
          <a:prstGeom prst="teardrop">
            <a:avLst/>
          </a:prstGeom>
          <a:solidFill>
            <a:schemeClr val="accent2">
              <a:lumMod val="20000"/>
              <a:lumOff val="80000"/>
            </a:schemeClr>
          </a:solidFill>
        </p:spPr>
        <p:txBody>
          <a:bodyPr wrap="square">
            <a:spAutoFit/>
          </a:bodyPr>
          <a:lstStyle/>
          <a:p>
            <a:pPr marL="0" indent="0" algn="ctr">
              <a:buNone/>
            </a:pPr>
            <a:r>
              <a:rPr lang="en-US" sz="2500" b="1" dirty="0">
                <a:solidFill>
                  <a:schemeClr val="accent1"/>
                </a:solidFill>
                <a:latin typeface="Verdana" panose="020B0604030504040204" pitchFamily="34" charset="0"/>
                <a:ea typeface="Verdana" panose="020B0604030504040204" pitchFamily="34" charset="0"/>
                <a:cs typeface="Calibri" panose="020F0502020204030204" pitchFamily="34" charset="0"/>
              </a:rPr>
              <a:t>Student voice: “I am actually finding this assessment fun”</a:t>
            </a:r>
          </a:p>
        </p:txBody>
      </p:sp>
    </p:spTree>
    <p:extLst>
      <p:ext uri="{BB962C8B-B14F-4D97-AF65-F5344CB8AC3E}">
        <p14:creationId xmlns:p14="http://schemas.microsoft.com/office/powerpoint/2010/main" val="850602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8D1BC-7DB5-83F3-BD37-C651FE848934}"/>
              </a:ext>
            </a:extLst>
          </p:cNvPr>
          <p:cNvSpPr>
            <a:spLocks noGrp="1"/>
          </p:cNvSpPr>
          <p:nvPr>
            <p:ph type="title"/>
          </p:nvPr>
        </p:nvSpPr>
        <p:spPr>
          <a:xfrm>
            <a:off x="212201" y="165904"/>
            <a:ext cx="9568250" cy="670119"/>
          </a:xfrm>
        </p:spPr>
        <p:txBody>
          <a:bodyPr anchor="ctr">
            <a:normAutofit fontScale="90000"/>
          </a:bodyPr>
          <a:lstStyle/>
          <a:p>
            <a:pPr marL="0" marR="0" lvl="0" indent="0" defTabSz="914400" rtl="0" eaLnBrk="0" fontAlgn="base" latinLnBrk="0" hangingPunct="0">
              <a:spcBef>
                <a:spcPct val="0"/>
              </a:spcBef>
              <a:spcAft>
                <a:spcPct val="0"/>
              </a:spcAft>
              <a:buClrTx/>
              <a:buSzTx/>
              <a:buFontTx/>
              <a:buNone/>
              <a:tabLst/>
            </a:pPr>
            <a:r>
              <a:rPr kumimoji="0" lang="en-AU" altLang="en-US" b="1" i="0" u="none" strike="noStrike" cap="none" normalizeH="0" baseline="0" dirty="0">
                <a:ln>
                  <a:noFill/>
                </a:ln>
                <a:effectLst/>
              </a:rPr>
              <a:t>Feed Forward Matrix Example</a:t>
            </a:r>
            <a:endParaRPr kumimoji="0" lang="en-AU" altLang="en-US" b="0" i="0" u="none" strike="noStrike" cap="none" normalizeH="0" baseline="0" dirty="0">
              <a:ln>
                <a:noFill/>
              </a:ln>
              <a:effectLst/>
            </a:endParaRPr>
          </a:p>
        </p:txBody>
      </p:sp>
      <p:graphicFrame>
        <p:nvGraphicFramePr>
          <p:cNvPr id="4" name="Content Placeholder 3">
            <a:extLst>
              <a:ext uri="{FF2B5EF4-FFF2-40B4-BE49-F238E27FC236}">
                <a16:creationId xmlns:a16="http://schemas.microsoft.com/office/drawing/2014/main" id="{1D3FF2AC-3966-422C-5383-702B2FEB4F0D}"/>
              </a:ext>
            </a:extLst>
          </p:cNvPr>
          <p:cNvGraphicFramePr>
            <a:graphicFrameLocks noGrp="1"/>
          </p:cNvGraphicFramePr>
          <p:nvPr>
            <p:ph idx="1"/>
            <p:extLst>
              <p:ext uri="{D42A27DB-BD31-4B8C-83A1-F6EECF244321}">
                <p14:modId xmlns:p14="http://schemas.microsoft.com/office/powerpoint/2010/main" val="2375819233"/>
              </p:ext>
            </p:extLst>
          </p:nvPr>
        </p:nvGraphicFramePr>
        <p:xfrm>
          <a:off x="212201" y="1333994"/>
          <a:ext cx="11851819" cy="5193378"/>
        </p:xfrm>
        <a:graphic>
          <a:graphicData uri="http://schemas.openxmlformats.org/drawingml/2006/table">
            <a:tbl>
              <a:tblPr firstRow="1" firstCol="1" bandRow="1">
                <a:tableStyleId>{EB9631B5-78F2-41C9-869B-9F39066F8104}</a:tableStyleId>
              </a:tblPr>
              <a:tblGrid>
                <a:gridCol w="2470841">
                  <a:extLst>
                    <a:ext uri="{9D8B030D-6E8A-4147-A177-3AD203B41FA5}">
                      <a16:colId xmlns:a16="http://schemas.microsoft.com/office/drawing/2014/main" val="2092285360"/>
                    </a:ext>
                  </a:extLst>
                </a:gridCol>
                <a:gridCol w="3164542">
                  <a:extLst>
                    <a:ext uri="{9D8B030D-6E8A-4147-A177-3AD203B41FA5}">
                      <a16:colId xmlns:a16="http://schemas.microsoft.com/office/drawing/2014/main" val="3599001433"/>
                    </a:ext>
                  </a:extLst>
                </a:gridCol>
                <a:gridCol w="3262039">
                  <a:extLst>
                    <a:ext uri="{9D8B030D-6E8A-4147-A177-3AD203B41FA5}">
                      <a16:colId xmlns:a16="http://schemas.microsoft.com/office/drawing/2014/main" val="3947748971"/>
                    </a:ext>
                  </a:extLst>
                </a:gridCol>
                <a:gridCol w="2954397">
                  <a:extLst>
                    <a:ext uri="{9D8B030D-6E8A-4147-A177-3AD203B41FA5}">
                      <a16:colId xmlns:a16="http://schemas.microsoft.com/office/drawing/2014/main" val="1732480332"/>
                    </a:ext>
                  </a:extLst>
                </a:gridCol>
              </a:tblGrid>
              <a:tr h="692406">
                <a:tc>
                  <a:txBody>
                    <a:bodyPr/>
                    <a:lstStyle/>
                    <a:p>
                      <a:pPr marL="0" indent="0">
                        <a:lnSpc>
                          <a:spcPct val="115000"/>
                        </a:lnSpc>
                        <a:spcAft>
                          <a:spcPts val="800"/>
                        </a:spcAft>
                        <a:buNone/>
                        <a:tabLst/>
                      </a:pPr>
                      <a:r>
                        <a:rPr lang="en-US" sz="2200" b="1" kern="100" cap="none" spc="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Area of focus</a:t>
                      </a:r>
                      <a:endParaRPr lang="en-AU" sz="2200" b="1" kern="100" cap="none" spc="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9134" marT="9134" marB="9134" anchor="ctr">
                    <a:solidFill>
                      <a:schemeClr val="tx1">
                        <a:lumMod val="10000"/>
                        <a:lumOff val="90000"/>
                      </a:schemeClr>
                    </a:solidFill>
                  </a:tcPr>
                </a:tc>
                <a:tc>
                  <a:txBody>
                    <a:bodyPr/>
                    <a:lstStyle/>
                    <a:p>
                      <a:pPr>
                        <a:lnSpc>
                          <a:spcPct val="115000"/>
                        </a:lnSpc>
                        <a:spcAft>
                          <a:spcPts val="800"/>
                        </a:spcAft>
                        <a:buNone/>
                      </a:pPr>
                      <a:r>
                        <a:rPr lang="en-US" sz="2200" kern="100" cap="none" spc="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How to improve</a:t>
                      </a:r>
                      <a:endParaRPr lang="en-AU" sz="2200" kern="100" cap="none" spc="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9134" marT="9134" marB="9134" anchor="ctr">
                    <a:solidFill>
                      <a:schemeClr val="bg1">
                        <a:lumMod val="95000"/>
                      </a:schemeClr>
                    </a:solidFill>
                  </a:tcPr>
                </a:tc>
                <a:tc>
                  <a:txBody>
                    <a:bodyPr/>
                    <a:lstStyle/>
                    <a:p>
                      <a:pPr>
                        <a:lnSpc>
                          <a:spcPct val="115000"/>
                        </a:lnSpc>
                        <a:spcAft>
                          <a:spcPts val="800"/>
                        </a:spcAft>
                        <a:buNone/>
                      </a:pPr>
                      <a:r>
                        <a:rPr lang="en-US" sz="2200" kern="100" cap="none" spc="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How to improve</a:t>
                      </a:r>
                      <a:endParaRPr lang="en-AU" sz="2200" kern="100" cap="none" spc="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9134" marT="9134" marB="9134" anchor="ctr">
                    <a:solidFill>
                      <a:schemeClr val="bg1">
                        <a:lumMod val="95000"/>
                      </a:schemeClr>
                    </a:solidFill>
                  </a:tcPr>
                </a:tc>
                <a:tc>
                  <a:txBody>
                    <a:bodyPr/>
                    <a:lstStyle/>
                    <a:p>
                      <a:pPr>
                        <a:lnSpc>
                          <a:spcPct val="115000"/>
                        </a:lnSpc>
                        <a:spcAft>
                          <a:spcPts val="800"/>
                        </a:spcAft>
                        <a:buNone/>
                      </a:pPr>
                      <a:r>
                        <a:rPr lang="en-US" sz="2200" kern="100" cap="none" spc="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How to improve</a:t>
                      </a:r>
                      <a:endParaRPr lang="en-AU" sz="2200" kern="100" cap="none" spc="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9134" marT="9134" marB="9134" anchor="ctr">
                    <a:solidFill>
                      <a:schemeClr val="bg1">
                        <a:lumMod val="95000"/>
                      </a:schemeClr>
                    </a:solidFill>
                  </a:tcPr>
                </a:tc>
                <a:extLst>
                  <a:ext uri="{0D108BD9-81ED-4DB2-BD59-A6C34878D82A}">
                    <a16:rowId xmlns:a16="http://schemas.microsoft.com/office/drawing/2014/main" val="975019738"/>
                  </a:ext>
                </a:extLst>
              </a:tr>
              <a:tr h="1481511">
                <a:tc>
                  <a:txBody>
                    <a:bodyPr/>
                    <a:lstStyle/>
                    <a:p>
                      <a:pPr marL="88900" indent="0">
                        <a:lnSpc>
                          <a:spcPct val="115000"/>
                        </a:lnSpc>
                        <a:spcAft>
                          <a:spcPts val="800"/>
                        </a:spcAft>
                        <a:buNone/>
                      </a:pPr>
                      <a:r>
                        <a:rPr lang="en-AU" sz="2200" b="1" kern="100" cap="none" spc="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Understanding and Explanation of Core Value</a:t>
                      </a:r>
                    </a:p>
                  </a:txBody>
                  <a:tcPr marL="0" marR="9134" marT="9134" marB="9134" anchor="ctr">
                    <a:solidFill>
                      <a:schemeClr val="tx1">
                        <a:lumMod val="10000"/>
                        <a:lumOff val="90000"/>
                      </a:schemeClr>
                    </a:solidFill>
                  </a:tcPr>
                </a:tc>
                <a:tc>
                  <a:txBody>
                    <a:bodyPr/>
                    <a:lstStyle/>
                    <a:p>
                      <a:pPr>
                        <a:lnSpc>
                          <a:spcPct val="115000"/>
                        </a:lnSpc>
                        <a:spcAft>
                          <a:spcPts val="800"/>
                        </a:spcAft>
                        <a:buNone/>
                      </a:pPr>
                      <a:r>
                        <a:rPr lang="en-AU" sz="2200" kern="100" cap="none" spc="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Further clarify or refine the explanation of the core value.</a:t>
                      </a:r>
                    </a:p>
                  </a:txBody>
                  <a:tcPr marL="0" marR="9134" marT="9134" marB="9134" anchor="ctr">
                    <a:solidFill>
                      <a:schemeClr val="bg1">
                        <a:lumMod val="95000"/>
                      </a:schemeClr>
                    </a:solidFill>
                  </a:tcPr>
                </a:tc>
                <a:tc>
                  <a:txBody>
                    <a:bodyPr/>
                    <a:lstStyle/>
                    <a:p>
                      <a:pPr>
                        <a:lnSpc>
                          <a:spcPct val="115000"/>
                        </a:lnSpc>
                        <a:spcAft>
                          <a:spcPts val="800"/>
                        </a:spcAft>
                        <a:buNone/>
                      </a:pPr>
                      <a:r>
                        <a:rPr lang="en-AU" sz="2200" kern="100" cap="none" spc="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Strengthen the connection between the core value and the community case study.</a:t>
                      </a:r>
                    </a:p>
                  </a:txBody>
                  <a:tcPr marL="0" marR="9134" marT="9134" marB="9134" anchor="ctr">
                    <a:solidFill>
                      <a:schemeClr val="bg1">
                        <a:lumMod val="95000"/>
                      </a:schemeClr>
                    </a:solidFill>
                  </a:tcPr>
                </a:tc>
                <a:tc>
                  <a:txBody>
                    <a:bodyPr/>
                    <a:lstStyle/>
                    <a:p>
                      <a:pPr>
                        <a:lnSpc>
                          <a:spcPct val="115000"/>
                        </a:lnSpc>
                        <a:spcAft>
                          <a:spcPts val="800"/>
                        </a:spcAft>
                        <a:buNone/>
                      </a:pPr>
                      <a:r>
                        <a:rPr lang="en-AU" sz="2200" kern="100" cap="none" spc="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Ensure evidence-based information is used consistently.</a:t>
                      </a:r>
                    </a:p>
                  </a:txBody>
                  <a:tcPr marL="0" marR="9134" marT="9134" marB="9134" anchor="ctr">
                    <a:solidFill>
                      <a:schemeClr val="bg1">
                        <a:lumMod val="95000"/>
                      </a:schemeClr>
                    </a:solidFill>
                  </a:tcPr>
                </a:tc>
                <a:extLst>
                  <a:ext uri="{0D108BD9-81ED-4DB2-BD59-A6C34878D82A}">
                    <a16:rowId xmlns:a16="http://schemas.microsoft.com/office/drawing/2014/main" val="478795455"/>
                  </a:ext>
                </a:extLst>
              </a:tr>
              <a:tr h="1481511">
                <a:tc>
                  <a:txBody>
                    <a:bodyPr/>
                    <a:lstStyle/>
                    <a:p>
                      <a:pPr>
                        <a:lnSpc>
                          <a:spcPct val="115000"/>
                        </a:lnSpc>
                        <a:spcAft>
                          <a:spcPts val="800"/>
                        </a:spcAft>
                        <a:buNone/>
                      </a:pPr>
                      <a:r>
                        <a:rPr lang="en-AU" sz="2200" b="1" kern="100" cap="none" spc="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Application to Case Study</a:t>
                      </a:r>
                    </a:p>
                  </a:txBody>
                  <a:tcPr marL="43842" marR="9134" marT="9134" marB="9134" anchor="ctr">
                    <a:solidFill>
                      <a:schemeClr val="tx1">
                        <a:lumMod val="10000"/>
                        <a:lumOff val="90000"/>
                      </a:schemeClr>
                    </a:solidFill>
                  </a:tcPr>
                </a:tc>
                <a:tc>
                  <a:txBody>
                    <a:bodyPr/>
                    <a:lstStyle/>
                    <a:p>
                      <a:pPr>
                        <a:lnSpc>
                          <a:spcPct val="115000"/>
                        </a:lnSpc>
                        <a:spcAft>
                          <a:spcPts val="800"/>
                        </a:spcAft>
                        <a:buNone/>
                      </a:pPr>
                      <a:r>
                        <a:rPr lang="en-AU" sz="2200" kern="100" cap="none" spc="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Provide more specific examples to illustrate the application of the core value.</a:t>
                      </a:r>
                    </a:p>
                  </a:txBody>
                  <a:tcPr marL="43842" marR="9134" marT="9134" marB="9134" anchor="ctr"/>
                </a:tc>
                <a:tc>
                  <a:txBody>
                    <a:bodyPr/>
                    <a:lstStyle/>
                    <a:p>
                      <a:pPr>
                        <a:lnSpc>
                          <a:spcPct val="115000"/>
                        </a:lnSpc>
                        <a:spcAft>
                          <a:spcPts val="800"/>
                        </a:spcAft>
                        <a:buNone/>
                      </a:pPr>
                      <a:r>
                        <a:rPr lang="en-AU" sz="2200" kern="100" cap="none" spc="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Strengthen the connection between theory and practice.</a:t>
                      </a:r>
                    </a:p>
                  </a:txBody>
                  <a:tcPr marL="43842" marR="9134" marT="9134" marB="9134" anchor="ctr"/>
                </a:tc>
                <a:tc>
                  <a:txBody>
                    <a:bodyPr/>
                    <a:lstStyle/>
                    <a:p>
                      <a:pPr>
                        <a:lnSpc>
                          <a:spcPct val="115000"/>
                        </a:lnSpc>
                        <a:spcAft>
                          <a:spcPts val="800"/>
                        </a:spcAft>
                        <a:buNone/>
                      </a:pPr>
                      <a:r>
                        <a:rPr lang="en-AU" sz="2200" kern="100" cap="none" spc="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Address potential challenges in applying the core value.</a:t>
                      </a:r>
                    </a:p>
                  </a:txBody>
                  <a:tcPr marL="43842" marR="9134" marT="9134" marB="9134" anchor="ctr"/>
                </a:tc>
                <a:extLst>
                  <a:ext uri="{0D108BD9-81ED-4DB2-BD59-A6C34878D82A}">
                    <a16:rowId xmlns:a16="http://schemas.microsoft.com/office/drawing/2014/main" val="1013465635"/>
                  </a:ext>
                </a:extLst>
              </a:tr>
              <a:tr h="1481511">
                <a:tc>
                  <a:txBody>
                    <a:bodyPr/>
                    <a:lstStyle/>
                    <a:p>
                      <a:pPr marL="88900" indent="0">
                        <a:lnSpc>
                          <a:spcPct val="115000"/>
                        </a:lnSpc>
                        <a:spcAft>
                          <a:spcPts val="800"/>
                        </a:spcAft>
                        <a:buNone/>
                      </a:pPr>
                      <a:r>
                        <a:rPr lang="en-AU" sz="2200" b="1" kern="100" cap="none" spc="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Engagement and Presentation Style</a:t>
                      </a:r>
                    </a:p>
                  </a:txBody>
                  <a:tcPr marL="0" marR="9134" marT="9134" marB="9134" anchor="ctr">
                    <a:solidFill>
                      <a:schemeClr val="tx1">
                        <a:lumMod val="10000"/>
                        <a:lumOff val="90000"/>
                      </a:schemeClr>
                    </a:solidFill>
                  </a:tcPr>
                </a:tc>
                <a:tc>
                  <a:txBody>
                    <a:bodyPr/>
                    <a:lstStyle/>
                    <a:p>
                      <a:pPr>
                        <a:lnSpc>
                          <a:spcPct val="115000"/>
                        </a:lnSpc>
                        <a:spcAft>
                          <a:spcPts val="800"/>
                        </a:spcAft>
                        <a:buNone/>
                      </a:pPr>
                      <a:r>
                        <a:rPr lang="en-AU" sz="2200" kern="100" cap="none" spc="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Use more compelling storytelling or narrative to engage audience</a:t>
                      </a:r>
                    </a:p>
                  </a:txBody>
                  <a:tcPr marL="0" marR="9134" marT="9134" marB="9134" anchor="ctr">
                    <a:solidFill>
                      <a:schemeClr val="bg1">
                        <a:lumMod val="95000"/>
                      </a:schemeClr>
                    </a:solidFill>
                  </a:tcPr>
                </a:tc>
                <a:tc>
                  <a:txBody>
                    <a:bodyPr/>
                    <a:lstStyle/>
                    <a:p>
                      <a:pPr>
                        <a:lnSpc>
                          <a:spcPct val="115000"/>
                        </a:lnSpc>
                        <a:spcAft>
                          <a:spcPts val="800"/>
                        </a:spcAft>
                        <a:buNone/>
                      </a:pPr>
                      <a:r>
                        <a:rPr lang="en-AU" sz="2200" kern="100" cap="none" spc="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Using varied tone, pace, and volume would make your speech more engaging.</a:t>
                      </a:r>
                    </a:p>
                  </a:txBody>
                  <a:tcPr marL="0" marR="9134" marT="9134" marB="9134" anchor="ctr">
                    <a:solidFill>
                      <a:schemeClr val="bg1">
                        <a:lumMod val="95000"/>
                      </a:schemeClr>
                    </a:solidFill>
                  </a:tcPr>
                </a:tc>
                <a:tc>
                  <a:txBody>
                    <a:bodyPr/>
                    <a:lstStyle/>
                    <a:p>
                      <a:pPr>
                        <a:lnSpc>
                          <a:spcPct val="115000"/>
                        </a:lnSpc>
                        <a:spcAft>
                          <a:spcPts val="800"/>
                        </a:spcAft>
                        <a:buNone/>
                      </a:pPr>
                      <a:r>
                        <a:rPr lang="en-AU" sz="2200" kern="100" cap="none" spc="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Use relevant examples or visual aids to engage audience</a:t>
                      </a:r>
                    </a:p>
                  </a:txBody>
                  <a:tcPr marL="0" marR="9134" marT="9134" marB="9134" anchor="ctr">
                    <a:solidFill>
                      <a:schemeClr val="bg1">
                        <a:lumMod val="95000"/>
                      </a:schemeClr>
                    </a:solidFill>
                  </a:tcPr>
                </a:tc>
                <a:extLst>
                  <a:ext uri="{0D108BD9-81ED-4DB2-BD59-A6C34878D82A}">
                    <a16:rowId xmlns:a16="http://schemas.microsoft.com/office/drawing/2014/main" val="4102277639"/>
                  </a:ext>
                </a:extLst>
              </a:tr>
            </a:tbl>
          </a:graphicData>
        </a:graphic>
      </p:graphicFrame>
    </p:spTree>
    <p:extLst>
      <p:ext uri="{BB962C8B-B14F-4D97-AF65-F5344CB8AC3E}">
        <p14:creationId xmlns:p14="http://schemas.microsoft.com/office/powerpoint/2010/main" val="177249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EA540-1E4A-A923-9AE2-6E0DA40C4912}"/>
              </a:ext>
            </a:extLst>
          </p:cNvPr>
          <p:cNvSpPr>
            <a:spLocks noGrp="1"/>
          </p:cNvSpPr>
          <p:nvPr>
            <p:ph type="title"/>
          </p:nvPr>
        </p:nvSpPr>
        <p:spPr/>
        <p:txBody>
          <a:bodyPr/>
          <a:lstStyle/>
          <a:p>
            <a:r>
              <a:rPr lang="en-US" dirty="0"/>
              <a:t>Challenges</a:t>
            </a:r>
            <a:endParaRPr lang="en-AU" dirty="0"/>
          </a:p>
        </p:txBody>
      </p:sp>
      <p:sp>
        <p:nvSpPr>
          <p:cNvPr id="3" name="Content Placeholder 2">
            <a:extLst>
              <a:ext uri="{FF2B5EF4-FFF2-40B4-BE49-F238E27FC236}">
                <a16:creationId xmlns:a16="http://schemas.microsoft.com/office/drawing/2014/main" id="{8A7D7F88-5983-254F-4B9C-3975471BC208}"/>
              </a:ext>
            </a:extLst>
          </p:cNvPr>
          <p:cNvSpPr>
            <a:spLocks noGrp="1"/>
          </p:cNvSpPr>
          <p:nvPr>
            <p:ph idx="1"/>
          </p:nvPr>
        </p:nvSpPr>
        <p:spPr>
          <a:xfrm>
            <a:off x="304799" y="1808162"/>
            <a:ext cx="7184209" cy="4357687"/>
          </a:xfrm>
        </p:spPr>
        <p:txBody>
          <a:bodyPr>
            <a:normAutofit/>
          </a:bodyPr>
          <a:lstStyle/>
          <a:p>
            <a:pPr>
              <a:lnSpc>
                <a:spcPct val="150000"/>
              </a:lnSpc>
            </a:pPr>
            <a:r>
              <a:rPr lang="en-US" dirty="0">
                <a:latin typeface="Calibri" panose="020F0502020204030204" pitchFamily="34" charset="0"/>
                <a:ea typeface="Calibri" panose="020F0502020204030204" pitchFamily="34" charset="0"/>
                <a:cs typeface="Calibri" panose="020F0502020204030204" pitchFamily="34" charset="0"/>
              </a:rPr>
              <a:t>Workload</a:t>
            </a:r>
          </a:p>
          <a:p>
            <a:pPr>
              <a:lnSpc>
                <a:spcPct val="150000"/>
              </a:lnSpc>
            </a:pPr>
            <a:r>
              <a:rPr lang="en-US" dirty="0">
                <a:latin typeface="Calibri" panose="020F0502020204030204" pitchFamily="34" charset="0"/>
                <a:ea typeface="Calibri" panose="020F0502020204030204" pitchFamily="34" charset="0"/>
                <a:cs typeface="Calibri" panose="020F0502020204030204" pitchFamily="34" charset="0"/>
              </a:rPr>
              <a:t>Varying levels of implementation</a:t>
            </a:r>
          </a:p>
          <a:p>
            <a:pPr>
              <a:lnSpc>
                <a:spcPct val="150000"/>
              </a:lnSpc>
            </a:pPr>
            <a:r>
              <a:rPr lang="en-US" dirty="0">
                <a:latin typeface="Calibri" panose="020F0502020204030204" pitchFamily="34" charset="0"/>
                <a:ea typeface="Calibri" panose="020F0502020204030204" pitchFamily="34" charset="0"/>
                <a:cs typeface="Calibri" panose="020F0502020204030204" pitchFamily="34" charset="0"/>
              </a:rPr>
              <a:t>Persistence in the face of student complacency or negativity</a:t>
            </a:r>
          </a:p>
          <a:p>
            <a:pPr>
              <a:lnSpc>
                <a:spcPct val="150000"/>
              </a:lnSpc>
            </a:pPr>
            <a:r>
              <a:rPr lang="en-US" dirty="0">
                <a:latin typeface="Calibri" panose="020F0502020204030204" pitchFamily="34" charset="0"/>
                <a:ea typeface="Calibri" panose="020F0502020204030204" pitchFamily="34" charset="0"/>
                <a:cs typeface="Calibri" panose="020F0502020204030204" pitchFamily="34" charset="0"/>
              </a:rPr>
              <a:t>How to inform students about UDL</a:t>
            </a:r>
            <a:endParaRPr lang="en-AU" dirty="0">
              <a:latin typeface="Calibri" panose="020F0502020204030204" pitchFamily="34" charset="0"/>
              <a:ea typeface="Calibri" panose="020F0502020204030204" pitchFamily="34" charset="0"/>
              <a:cs typeface="Calibri" panose="020F0502020204030204" pitchFamily="34" charset="0"/>
            </a:endParaRPr>
          </a:p>
        </p:txBody>
      </p:sp>
      <p:pic>
        <p:nvPicPr>
          <p:cNvPr id="1026" name="Picture 2" descr="Meme. 2 still frames of Michael Scott from The Office speaking to camera.&#10;Text reads: I knew exactly what to do. But in a much more real way I had no idea what to do.">
            <a:extLst>
              <a:ext uri="{FF2B5EF4-FFF2-40B4-BE49-F238E27FC236}">
                <a16:creationId xmlns:a16="http://schemas.microsoft.com/office/drawing/2014/main" id="{610B7956-D658-5CAF-6653-9B987C4BA97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171364" y="604157"/>
            <a:ext cx="5020636" cy="564968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029C740-59A1-FC7F-9C88-0A0D66DC2D20}"/>
              </a:ext>
            </a:extLst>
          </p:cNvPr>
          <p:cNvSpPr txBox="1"/>
          <p:nvPr/>
        </p:nvSpPr>
        <p:spPr>
          <a:xfrm>
            <a:off x="9238947" y="6553200"/>
            <a:ext cx="2953053" cy="261610"/>
          </a:xfrm>
          <a:prstGeom prst="rect">
            <a:avLst/>
          </a:prstGeom>
          <a:noFill/>
        </p:spPr>
        <p:txBody>
          <a:bodyPr wrap="none" rtlCol="0">
            <a:spAutoFit/>
          </a:bodyPr>
          <a:lstStyle/>
          <a:p>
            <a:pPr algn="r"/>
            <a:r>
              <a:rPr lang="en-US" sz="1100" dirty="0"/>
              <a:t>Image credit: stills from TV series The Office</a:t>
            </a:r>
            <a:endParaRPr lang="en-AU" sz="1100" dirty="0"/>
          </a:p>
        </p:txBody>
      </p:sp>
    </p:spTree>
    <p:extLst>
      <p:ext uri="{BB962C8B-B14F-4D97-AF65-F5344CB8AC3E}">
        <p14:creationId xmlns:p14="http://schemas.microsoft.com/office/powerpoint/2010/main" val="3633275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802DB-E022-3C7C-33A8-F08C903A7B5D}"/>
              </a:ext>
            </a:extLst>
          </p:cNvPr>
          <p:cNvSpPr>
            <a:spLocks noGrp="1"/>
          </p:cNvSpPr>
          <p:nvPr>
            <p:ph type="title"/>
          </p:nvPr>
        </p:nvSpPr>
        <p:spPr>
          <a:xfrm>
            <a:off x="304799" y="0"/>
            <a:ext cx="9568250" cy="1325563"/>
          </a:xfrm>
        </p:spPr>
        <p:txBody>
          <a:bodyPr/>
          <a:lstStyle/>
          <a:p>
            <a:r>
              <a:rPr lang="en-US" dirty="0"/>
              <a:t>What Now . . .</a:t>
            </a:r>
            <a:endParaRPr lang="en-AU" dirty="0"/>
          </a:p>
        </p:txBody>
      </p:sp>
      <p:sp>
        <p:nvSpPr>
          <p:cNvPr id="4" name="Content Placeholder 3">
            <a:extLst>
              <a:ext uri="{FF2B5EF4-FFF2-40B4-BE49-F238E27FC236}">
                <a16:creationId xmlns:a16="http://schemas.microsoft.com/office/drawing/2014/main" id="{287F17C2-DFA8-60D7-C2E0-53AE6F11EF8D}"/>
              </a:ext>
            </a:extLst>
          </p:cNvPr>
          <p:cNvSpPr>
            <a:spLocks noGrp="1"/>
          </p:cNvSpPr>
          <p:nvPr>
            <p:ph sz="half" idx="1"/>
          </p:nvPr>
        </p:nvSpPr>
        <p:spPr>
          <a:xfrm>
            <a:off x="304800" y="1334956"/>
            <a:ext cx="7577560" cy="4340225"/>
          </a:xfrm>
        </p:spPr>
        <p:txBody>
          <a:bodyPr/>
          <a:lstStyle/>
          <a:p>
            <a:pPr marL="0" indent="0">
              <a:spcAft>
                <a:spcPts val="3000"/>
              </a:spcAft>
              <a:buNone/>
            </a:pPr>
            <a:r>
              <a:rPr lang="en-US" dirty="0">
                <a:latin typeface="Calibri" panose="020F0502020204030204" pitchFamily="34" charset="0"/>
                <a:ea typeface="Calibri" panose="020F0502020204030204" pitchFamily="34" charset="0"/>
                <a:cs typeface="Calibri" panose="020F0502020204030204" pitchFamily="34" charset="0"/>
              </a:rPr>
              <a:t>Scan the QR code to </a:t>
            </a:r>
            <a:r>
              <a:rPr lang="en-US" dirty="0">
                <a:latin typeface="Calibri" panose="020F0502020204030204" pitchFamily="34" charset="0"/>
                <a:ea typeface="Calibri" panose="020F0502020204030204" pitchFamily="34" charset="0"/>
                <a:cs typeface="Calibri" panose="020F0502020204030204" pitchFamily="34" charset="0"/>
                <a:hlinkClick r:id="rId3"/>
              </a:rPr>
              <a:t>access the interactive poster made with Genially</a:t>
            </a:r>
            <a:r>
              <a:rPr lang="en-US" dirty="0">
                <a:latin typeface="Calibri" panose="020F0502020204030204" pitchFamily="34" charset="0"/>
                <a:ea typeface="Calibri" panose="020F0502020204030204" pitchFamily="34" charset="0"/>
                <a:cs typeface="Calibri" panose="020F0502020204030204" pitchFamily="34" charset="0"/>
              </a:rPr>
              <a:t>, outlining what we are doing now and planning for remainder of 2026.</a:t>
            </a:r>
          </a:p>
          <a:p>
            <a:pPr marL="0" indent="0">
              <a:buNone/>
            </a:pPr>
            <a:r>
              <a:rPr lang="en-US" dirty="0">
                <a:latin typeface="Calibri" panose="020F0502020204030204" pitchFamily="34" charset="0"/>
                <a:ea typeface="Calibri" panose="020F0502020204030204" pitchFamily="34" charset="0"/>
                <a:cs typeface="Calibri" panose="020F0502020204030204" pitchFamily="34" charset="0"/>
              </a:rPr>
              <a:t>Accessibility Note: The poster should be accessible for screen readers however, if you find it is not, the following slide contains the text only version of the poster.</a:t>
            </a:r>
            <a:endParaRPr lang="en-AU" dirty="0">
              <a:latin typeface="Calibri" panose="020F0502020204030204" pitchFamily="34" charset="0"/>
              <a:ea typeface="Calibri" panose="020F0502020204030204" pitchFamily="34" charset="0"/>
              <a:cs typeface="Calibri" panose="020F0502020204030204" pitchFamily="34" charset="0"/>
            </a:endParaRPr>
          </a:p>
        </p:txBody>
      </p:sp>
      <p:pic>
        <p:nvPicPr>
          <p:cNvPr id="7" name="Content Placeholder 6" descr="Scan to open interactive poster.">
            <a:extLst>
              <a:ext uri="{FF2B5EF4-FFF2-40B4-BE49-F238E27FC236}">
                <a16:creationId xmlns:a16="http://schemas.microsoft.com/office/drawing/2014/main" id="{8F8DD406-124C-CC3B-F7A0-4F345D58CC93}"/>
              </a:ext>
              <a:ext uri="{C183D7F6-B498-43B3-948B-1728B52AA6E4}">
                <adec:decorative xmlns:adec="http://schemas.microsoft.com/office/drawing/2017/decorative" val="0"/>
              </a:ext>
            </a:extLst>
          </p:cNvPr>
          <p:cNvPicPr>
            <a:picLocks noGrp="1" noChangeAspect="1"/>
          </p:cNvPicPr>
          <p:nvPr>
            <p:ph sz="half" idx="2"/>
          </p:nvPr>
        </p:nvPicPr>
        <p:blipFill>
          <a:blip r:embed="rId4" cstate="screen">
            <a:extLst>
              <a:ext uri="{28A0092B-C50C-407E-A947-70E740481C1C}">
                <a14:useLocalDpi xmlns:a14="http://schemas.microsoft.com/office/drawing/2010/main"/>
              </a:ext>
            </a:extLst>
          </a:blip>
          <a:stretch>
            <a:fillRect/>
          </a:stretch>
        </p:blipFill>
        <p:spPr>
          <a:xfrm>
            <a:off x="381964" y="4110398"/>
            <a:ext cx="2747602" cy="2747602"/>
          </a:xfrm>
          <a:prstGeom prst="rect">
            <a:avLst/>
          </a:prstGeom>
        </p:spPr>
      </p:pic>
      <p:pic>
        <p:nvPicPr>
          <p:cNvPr id="5" name="Picture 4">
            <a:extLst>
              <a:ext uri="{FF2B5EF4-FFF2-40B4-BE49-F238E27FC236}">
                <a16:creationId xmlns:a16="http://schemas.microsoft.com/office/drawing/2014/main" id="{1AF5754A-9214-9B69-92F0-FA42423E541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082989" y="0"/>
            <a:ext cx="4116320" cy="6858000"/>
          </a:xfrm>
          <a:prstGeom prst="rect">
            <a:avLst/>
          </a:prstGeom>
        </p:spPr>
      </p:pic>
    </p:spTree>
    <p:extLst>
      <p:ext uri="{BB962C8B-B14F-4D97-AF65-F5344CB8AC3E}">
        <p14:creationId xmlns:p14="http://schemas.microsoft.com/office/powerpoint/2010/main" val="1141201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9BC94-69A6-6BB2-241D-B77236D99950}"/>
              </a:ext>
            </a:extLst>
          </p:cNvPr>
          <p:cNvSpPr>
            <a:spLocks noGrp="1"/>
          </p:cNvSpPr>
          <p:nvPr>
            <p:ph type="title"/>
          </p:nvPr>
        </p:nvSpPr>
        <p:spPr/>
        <p:txBody>
          <a:bodyPr>
            <a:normAutofit/>
          </a:bodyPr>
          <a:lstStyle/>
          <a:p>
            <a:r>
              <a:rPr lang="en-US" sz="2000" dirty="0"/>
              <a:t>Text only content from</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a:t>interactive poster for screen readers </a:t>
            </a:r>
            <a:br>
              <a:rPr lang="en-US" sz="2000" dirty="0"/>
            </a:br>
            <a:r>
              <a:rPr lang="en-US" sz="2000" dirty="0"/>
              <a:t>(QR code previous slide)</a:t>
            </a:r>
            <a:endParaRPr lang="en-AU" sz="2000" dirty="0"/>
          </a:p>
        </p:txBody>
      </p:sp>
      <p:sp>
        <p:nvSpPr>
          <p:cNvPr id="5" name="Content Placeholder 4">
            <a:extLst>
              <a:ext uri="{FF2B5EF4-FFF2-40B4-BE49-F238E27FC236}">
                <a16:creationId xmlns:a16="http://schemas.microsoft.com/office/drawing/2014/main" id="{3DD8C0D5-7516-2D95-7965-8E3B467B4C46}"/>
              </a:ext>
            </a:extLst>
          </p:cNvPr>
          <p:cNvSpPr>
            <a:spLocks noGrp="1"/>
          </p:cNvSpPr>
          <p:nvPr>
            <p:ph idx="1"/>
          </p:nvPr>
        </p:nvSpPr>
        <p:spPr>
          <a:xfrm>
            <a:off x="304799" y="1261641"/>
            <a:ext cx="11582402" cy="5596359"/>
          </a:xfrm>
        </p:spPr>
        <p:txBody>
          <a:bodyPr>
            <a:noAutofit/>
          </a:bodyPr>
          <a:lstStyle/>
          <a:p>
            <a:pPr marL="0" indent="0">
              <a:lnSpc>
                <a:spcPct val="100000"/>
              </a:lnSpc>
              <a:buNone/>
            </a:pPr>
            <a:r>
              <a:rPr lang="en-US" sz="1100" b="1" dirty="0">
                <a:latin typeface="Calibri" panose="020F0502020204030204" pitchFamily="34" charset="0"/>
                <a:ea typeface="Calibri" panose="020F0502020204030204" pitchFamily="34" charset="0"/>
                <a:cs typeface="Calibri" panose="020F0502020204030204" pitchFamily="34" charset="0"/>
              </a:rPr>
              <a:t>Redesign with UDL in mind: 2026</a:t>
            </a:r>
          </a:p>
          <a:p>
            <a:pPr marL="0" indent="0">
              <a:lnSpc>
                <a:spcPct val="100000"/>
              </a:lnSpc>
              <a:buNone/>
            </a:pPr>
            <a:r>
              <a:rPr lang="en-US" sz="1100" b="1" dirty="0">
                <a:latin typeface="Calibri" panose="020F0502020204030204" pitchFamily="34" charset="0"/>
                <a:ea typeface="Calibri" panose="020F0502020204030204" pitchFamily="34" charset="0"/>
                <a:cs typeface="Calibri" panose="020F0502020204030204" pitchFamily="34" charset="0"/>
              </a:rPr>
              <a:t>Coaching</a:t>
            </a:r>
          </a:p>
          <a:p>
            <a:pPr marL="0" indent="0">
              <a:lnSpc>
                <a:spcPct val="100000"/>
              </a:lnSpc>
              <a:buNone/>
            </a:pPr>
            <a:r>
              <a:rPr lang="en-US" sz="1100" dirty="0">
                <a:latin typeface="Calibri" panose="020F0502020204030204" pitchFamily="34" charset="0"/>
                <a:ea typeface="Calibri" panose="020F0502020204030204" pitchFamily="34" charset="0"/>
                <a:cs typeface="Calibri" panose="020F0502020204030204" pitchFamily="34" charset="0"/>
              </a:rPr>
              <a:t>Throughout 2026, unit coordinators and tutors have access to responsive </a:t>
            </a:r>
            <a:r>
              <a:rPr lang="en-US" sz="1100" dirty="0" err="1">
                <a:latin typeface="Calibri" panose="020F0502020204030204" pitchFamily="34" charset="0"/>
                <a:ea typeface="Calibri" panose="020F0502020204030204" pitchFamily="34" charset="0"/>
                <a:cs typeface="Calibri" panose="020F0502020204030204" pitchFamily="34" charset="0"/>
              </a:rPr>
              <a:t>individualised</a:t>
            </a:r>
            <a:r>
              <a:rPr lang="en-US" sz="1100" dirty="0">
                <a:latin typeface="Calibri" panose="020F0502020204030204" pitchFamily="34" charset="0"/>
                <a:ea typeface="Calibri" panose="020F0502020204030204" pitchFamily="34" charset="0"/>
                <a:cs typeface="Calibri" panose="020F0502020204030204" pitchFamily="34" charset="0"/>
              </a:rPr>
              <a:t> coaching to support them in implementing UDL strategies and inclusive teaching. The approach encourages reflective practices and adaptation of strategies, delivering support at the point of need.</a:t>
            </a:r>
          </a:p>
          <a:p>
            <a:pPr marL="0" indent="0">
              <a:lnSpc>
                <a:spcPct val="100000"/>
              </a:lnSpc>
              <a:buNone/>
            </a:pPr>
            <a:r>
              <a:rPr lang="en-US" sz="1100" b="1" dirty="0">
                <a:latin typeface="Calibri" panose="020F0502020204030204" pitchFamily="34" charset="0"/>
                <a:ea typeface="Calibri" panose="020F0502020204030204" pitchFamily="34" charset="0"/>
                <a:cs typeface="Calibri" panose="020F0502020204030204" pitchFamily="34" charset="0"/>
              </a:rPr>
              <a:t>Student Partnership Research Project</a:t>
            </a:r>
          </a:p>
          <a:p>
            <a:pPr marL="0" indent="0">
              <a:lnSpc>
                <a:spcPct val="100000"/>
              </a:lnSpc>
              <a:buNone/>
            </a:pPr>
            <a:r>
              <a:rPr lang="en-US" sz="1100" dirty="0">
                <a:latin typeface="Calibri" panose="020F0502020204030204" pitchFamily="34" charset="0"/>
                <a:ea typeface="Calibri" panose="020F0502020204030204" pitchFamily="34" charset="0"/>
                <a:cs typeface="Calibri" panose="020F0502020204030204" pitchFamily="34" charset="0"/>
              </a:rPr>
              <a:t>We have won an internal learning and teaching scholarship to undertake a research project in 2026 that will evaluate the impact of the UDL strategies initially implemented in the new Bachelor of Nursing. A small group of students will be recruited to co-design a student feedback program. The purpose of this is  to gather honest student experiences and perspectives about UDL in the Bachelor of Nursing, focusing on perceived changes in learning activities and resources, and impact on learning and engagement. There is limited evidence describing or evaluating the integration of UDL at a curriculum level, so gaining student perspectives on how they recognize, and experience UDL strategies will be invaluable to guiding ongoing development in the Bachelor of Nursing. This evaluation will also help us develop a set of useful strategies and resources, endorsed by our students, that can be shared with other Murdoch Schools.</a:t>
            </a:r>
          </a:p>
          <a:p>
            <a:pPr marL="0" indent="0">
              <a:lnSpc>
                <a:spcPct val="100000"/>
              </a:lnSpc>
              <a:buNone/>
            </a:pPr>
            <a:r>
              <a:rPr lang="en-US" sz="1100" b="1" dirty="0">
                <a:latin typeface="Calibri" panose="020F0502020204030204" pitchFamily="34" charset="0"/>
                <a:ea typeface="Calibri" panose="020F0502020204030204" pitchFamily="34" charset="0"/>
                <a:cs typeface="Calibri" panose="020F0502020204030204" pitchFamily="34" charset="0"/>
              </a:rPr>
              <a:t>Review</a:t>
            </a:r>
          </a:p>
          <a:p>
            <a:pPr marL="0" indent="0">
              <a:lnSpc>
                <a:spcPct val="100000"/>
              </a:lnSpc>
              <a:buNone/>
            </a:pPr>
            <a:r>
              <a:rPr lang="en-US" sz="1100" dirty="0">
                <a:latin typeface="Calibri" panose="020F0502020204030204" pitchFamily="34" charset="0"/>
                <a:ea typeface="Calibri" panose="020F0502020204030204" pitchFamily="34" charset="0"/>
                <a:cs typeface="Calibri" panose="020F0502020204030204" pitchFamily="34" charset="0"/>
              </a:rPr>
              <a:t>You may enjoy this amusing 30 second comedy clip from </a:t>
            </a:r>
            <a:r>
              <a:rPr lang="en-US" sz="1100" dirty="0">
                <a:latin typeface="Calibri" panose="020F0502020204030204" pitchFamily="34" charset="0"/>
                <a:ea typeface="Calibri" panose="020F0502020204030204" pitchFamily="34" charset="0"/>
                <a:cs typeface="Calibri" panose="020F0502020204030204" pitchFamily="34" charset="0"/>
                <a:hlinkClick r:id="rId2"/>
              </a:rPr>
              <a:t>Utopia: Season 5, episode 7 </a:t>
            </a:r>
            <a:r>
              <a:rPr lang="en-US" sz="1100" dirty="0">
                <a:latin typeface="Calibri" panose="020F0502020204030204" pitchFamily="34" charset="0"/>
                <a:ea typeface="Calibri" panose="020F0502020204030204" pitchFamily="34" charset="0"/>
                <a:cs typeface="Calibri" panose="020F0502020204030204" pitchFamily="34" charset="0"/>
              </a:rPr>
              <a:t>about performance reviews just for fun. </a:t>
            </a:r>
          </a:p>
          <a:p>
            <a:pPr marL="0" indent="0">
              <a:lnSpc>
                <a:spcPct val="100000"/>
              </a:lnSpc>
              <a:buNone/>
            </a:pPr>
            <a:r>
              <a:rPr lang="en-US" sz="1100" dirty="0">
                <a:latin typeface="Calibri" panose="020F0502020204030204" pitchFamily="34" charset="0"/>
                <a:ea typeface="Calibri" panose="020F0502020204030204" pitchFamily="34" charset="0"/>
                <a:cs typeface="Calibri" panose="020F0502020204030204" pitchFamily="34" charset="0"/>
              </a:rPr>
              <a:t>A mid 2026 reflective review workshop for unit coordinators is planned, to share wins and challenges, review student feedback thus far, and </a:t>
            </a:r>
            <a:r>
              <a:rPr lang="en-US" sz="1100" dirty="0" err="1">
                <a:latin typeface="Calibri" panose="020F0502020204030204" pitchFamily="34" charset="0"/>
                <a:ea typeface="Calibri" panose="020F0502020204030204" pitchFamily="34" charset="0"/>
                <a:cs typeface="Calibri" panose="020F0502020204030204" pitchFamily="34" charset="0"/>
              </a:rPr>
              <a:t>collabroatively</a:t>
            </a:r>
            <a:r>
              <a:rPr lang="en-US" sz="1100" dirty="0">
                <a:latin typeface="Calibri" panose="020F0502020204030204" pitchFamily="34" charset="0"/>
                <a:ea typeface="Calibri" panose="020F0502020204030204" pitchFamily="34" charset="0"/>
                <a:cs typeface="Calibri" panose="020F0502020204030204" pitchFamily="34" charset="0"/>
              </a:rPr>
              <a:t> problem solve. Later in 2026, we will undertake staff interviews and another staff survey to inform areas of focus for future development.</a:t>
            </a:r>
          </a:p>
          <a:p>
            <a:pPr marL="0" indent="0">
              <a:lnSpc>
                <a:spcPct val="100000"/>
              </a:lnSpc>
              <a:buNone/>
            </a:pPr>
            <a:r>
              <a:rPr lang="en-US" sz="1100" b="1" dirty="0">
                <a:latin typeface="Calibri" panose="020F0502020204030204" pitchFamily="34" charset="0"/>
                <a:ea typeface="Calibri" panose="020F0502020204030204" pitchFamily="34" charset="0"/>
                <a:cs typeface="Calibri" panose="020F0502020204030204" pitchFamily="34" charset="0"/>
              </a:rPr>
              <a:t>Responsive development</a:t>
            </a:r>
          </a:p>
          <a:p>
            <a:pPr marL="0" indent="0">
              <a:lnSpc>
                <a:spcPct val="100000"/>
              </a:lnSpc>
              <a:buNone/>
            </a:pPr>
            <a:r>
              <a:rPr lang="en-US" sz="1100" dirty="0">
                <a:latin typeface="Calibri" panose="020F0502020204030204" pitchFamily="34" charset="0"/>
                <a:ea typeface="Calibri" panose="020F0502020204030204" pitchFamily="34" charset="0"/>
                <a:cs typeface="Calibri" panose="020F0502020204030204" pitchFamily="34" charset="0"/>
              </a:rPr>
              <a:t>In response to student feedback, teaching staff reflections and coaching feedback, implementation of UDL strategies may be adapted, extended, or changed entirely. As part of good teaching practice and in true UDL style staff are encouraged to embrace a flexible and resilient approach, be open to change and "try, try again." This is an iterative process that should continue to evolve over time.</a:t>
            </a:r>
          </a:p>
          <a:p>
            <a:pPr marL="0" indent="0">
              <a:lnSpc>
                <a:spcPct val="100000"/>
              </a:lnSpc>
              <a:buNone/>
            </a:pPr>
            <a:r>
              <a:rPr lang="en-US" sz="1100" b="1" dirty="0">
                <a:latin typeface="Calibri" panose="020F0502020204030204" pitchFamily="34" charset="0"/>
                <a:ea typeface="Calibri" panose="020F0502020204030204" pitchFamily="34" charset="0"/>
                <a:cs typeface="Calibri" panose="020F0502020204030204" pitchFamily="34" charset="0"/>
              </a:rPr>
              <a:t>Community &amp; Culture change </a:t>
            </a:r>
          </a:p>
          <a:p>
            <a:pPr marL="0" indent="0">
              <a:lnSpc>
                <a:spcPct val="100000"/>
              </a:lnSpc>
              <a:buNone/>
            </a:pPr>
            <a:r>
              <a:rPr lang="en-US" sz="1100" dirty="0">
                <a:latin typeface="Calibri" panose="020F0502020204030204" pitchFamily="34" charset="0"/>
                <a:ea typeface="Calibri" panose="020F0502020204030204" pitchFamily="34" charset="0"/>
                <a:cs typeface="Calibri" panose="020F0502020204030204" pitchFamily="34" charset="0"/>
              </a:rPr>
              <a:t>As part of the bigger picture we aim to share the positive impacts of this pilot internally and externally. This will include success stories, resource sharing, peer to peer mentoring, collaborations and expansion of the pilot into other schools. “Alone we can do so little; together we can do so much.” – Helen Keller. “When you’ve worked hard, and done well, and walked through that doorway of opportunity, you do not slam it shut behind you.” – Michelle Obama.</a:t>
            </a:r>
            <a:endParaRPr lang="en-AU" sz="11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62612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lose up of key">
            <a:extLst>
              <a:ext uri="{FF2B5EF4-FFF2-40B4-BE49-F238E27FC236}">
                <a16:creationId xmlns:a16="http://schemas.microsoft.com/office/drawing/2014/main" id="{2D6D694D-509A-D359-B279-AAD3EFE3B4E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0"/>
            <a:ext cx="12192000" cy="8128000"/>
          </a:xfrm>
          <a:prstGeom prst="rect">
            <a:avLst/>
          </a:prstGeom>
        </p:spPr>
      </p:pic>
      <p:sp>
        <p:nvSpPr>
          <p:cNvPr id="2" name="Title 1">
            <a:extLst>
              <a:ext uri="{FF2B5EF4-FFF2-40B4-BE49-F238E27FC236}">
                <a16:creationId xmlns:a16="http://schemas.microsoft.com/office/drawing/2014/main" id="{A9275D50-7AA0-2819-2795-E4522DF846A5}"/>
              </a:ext>
            </a:extLst>
          </p:cNvPr>
          <p:cNvSpPr>
            <a:spLocks noGrp="1"/>
          </p:cNvSpPr>
          <p:nvPr>
            <p:ph type="title"/>
          </p:nvPr>
        </p:nvSpPr>
        <p:spPr>
          <a:xfrm>
            <a:off x="310242" y="108857"/>
            <a:ext cx="8370771" cy="947057"/>
          </a:xfrm>
          <a:solidFill>
            <a:srgbClr val="F8F8F8"/>
          </a:solidFill>
        </p:spPr>
        <p:txBody>
          <a:bodyPr>
            <a:normAutofit/>
          </a:bodyPr>
          <a:lstStyle/>
          <a:p>
            <a:r>
              <a:rPr lang="en-US" dirty="0"/>
              <a:t>What We’ve Learnt: Keys to Success</a:t>
            </a:r>
            <a:endParaRPr lang="en-AU" dirty="0"/>
          </a:p>
        </p:txBody>
      </p:sp>
      <p:sp>
        <p:nvSpPr>
          <p:cNvPr id="4" name="Text Placeholder 3">
            <a:extLst>
              <a:ext uri="{FF2B5EF4-FFF2-40B4-BE49-F238E27FC236}">
                <a16:creationId xmlns:a16="http://schemas.microsoft.com/office/drawing/2014/main" id="{396FA880-1EBC-1704-5054-47E9F9EC4190}"/>
              </a:ext>
            </a:extLst>
          </p:cNvPr>
          <p:cNvSpPr>
            <a:spLocks noGrp="1"/>
          </p:cNvSpPr>
          <p:nvPr>
            <p:ph type="body" sz="quarter" idx="13"/>
          </p:nvPr>
        </p:nvSpPr>
        <p:spPr>
          <a:xfrm>
            <a:off x="419879" y="3548263"/>
            <a:ext cx="2670774" cy="2447422"/>
          </a:xfrm>
          <a:ln>
            <a:solidFill>
              <a:schemeClr val="accent5">
                <a:lumMod val="75000"/>
              </a:schemeClr>
            </a:solidFill>
          </a:ln>
          <a:effectLst>
            <a:outerShdw blurRad="50800" dist="38100" dir="2700000" algn="tl" rotWithShape="0">
              <a:prstClr val="black">
                <a:alpha val="40000"/>
              </a:prstClr>
            </a:outerShdw>
          </a:effectLst>
        </p:spPr>
        <p:txBody>
          <a:bodyPr anchor="ctr"/>
          <a:lstStyle/>
          <a:p>
            <a:pPr marL="0" indent="0" algn="ctr">
              <a:buNone/>
            </a:pPr>
            <a:r>
              <a:rPr lang="en-US" dirty="0">
                <a:solidFill>
                  <a:sysClr val="windowText" lastClr="000000"/>
                </a:solidFill>
              </a:rPr>
              <a:t>Timing</a:t>
            </a:r>
            <a:endParaRPr lang="en-AU" dirty="0">
              <a:solidFill>
                <a:sysClr val="windowText" lastClr="000000"/>
              </a:solidFill>
            </a:endParaRPr>
          </a:p>
        </p:txBody>
      </p:sp>
      <p:sp>
        <p:nvSpPr>
          <p:cNvPr id="5" name="Text Placeholder 4">
            <a:extLst>
              <a:ext uri="{FF2B5EF4-FFF2-40B4-BE49-F238E27FC236}">
                <a16:creationId xmlns:a16="http://schemas.microsoft.com/office/drawing/2014/main" id="{59B56747-7609-FB11-BF19-3E94310C517A}"/>
              </a:ext>
            </a:extLst>
          </p:cNvPr>
          <p:cNvSpPr>
            <a:spLocks noGrp="1"/>
          </p:cNvSpPr>
          <p:nvPr>
            <p:ph type="body" sz="quarter" idx="14"/>
          </p:nvPr>
        </p:nvSpPr>
        <p:spPr>
          <a:xfrm>
            <a:off x="3324912" y="3548263"/>
            <a:ext cx="2670774" cy="2447423"/>
          </a:xfrm>
          <a:ln>
            <a:solidFill>
              <a:schemeClr val="accent5">
                <a:lumMod val="75000"/>
              </a:schemeClr>
            </a:solidFill>
          </a:ln>
          <a:effectLst>
            <a:outerShdw blurRad="50800" dist="38100" dir="2700000" algn="tl" rotWithShape="0">
              <a:prstClr val="black">
                <a:alpha val="40000"/>
              </a:prstClr>
            </a:outerShdw>
          </a:effectLst>
        </p:spPr>
        <p:txBody>
          <a:bodyPr anchor="ctr">
            <a:normAutofit/>
          </a:bodyPr>
          <a:lstStyle/>
          <a:p>
            <a:pPr marL="0" lvl="0" indent="0" algn="ctr">
              <a:buNone/>
            </a:pPr>
            <a:r>
              <a:rPr lang="en-US" dirty="0">
                <a:solidFill>
                  <a:sysClr val="windowText" lastClr="000000"/>
                </a:solidFill>
              </a:rPr>
              <a:t>Timely and responsive specialist support at point of need</a:t>
            </a:r>
            <a:endParaRPr lang="en-AU" dirty="0">
              <a:solidFill>
                <a:sysClr val="windowText" lastClr="000000"/>
              </a:solidFill>
            </a:endParaRPr>
          </a:p>
        </p:txBody>
      </p:sp>
      <p:sp>
        <p:nvSpPr>
          <p:cNvPr id="6" name="Text Placeholder 5">
            <a:extLst>
              <a:ext uri="{FF2B5EF4-FFF2-40B4-BE49-F238E27FC236}">
                <a16:creationId xmlns:a16="http://schemas.microsoft.com/office/drawing/2014/main" id="{4752D94A-5326-4779-D57A-5F28CE2B6FDF}"/>
              </a:ext>
            </a:extLst>
          </p:cNvPr>
          <p:cNvSpPr>
            <a:spLocks noGrp="1"/>
          </p:cNvSpPr>
          <p:nvPr>
            <p:ph type="body" sz="quarter" idx="15"/>
          </p:nvPr>
        </p:nvSpPr>
        <p:spPr>
          <a:xfrm>
            <a:off x="6219466" y="3548264"/>
            <a:ext cx="2670774" cy="2447422"/>
          </a:xfrm>
          <a:ln>
            <a:solidFill>
              <a:schemeClr val="accent5">
                <a:lumMod val="75000"/>
              </a:schemeClr>
            </a:solidFill>
          </a:ln>
          <a:effectLst>
            <a:outerShdw blurRad="50800" dist="38100" dir="2700000" algn="tl" rotWithShape="0">
              <a:prstClr val="black">
                <a:alpha val="40000"/>
              </a:prstClr>
            </a:outerShdw>
          </a:effectLst>
        </p:spPr>
        <p:txBody>
          <a:bodyPr anchor="ctr"/>
          <a:lstStyle/>
          <a:p>
            <a:pPr marL="0" indent="0" algn="ctr">
              <a:buNone/>
            </a:pPr>
            <a:r>
              <a:rPr lang="en-US" dirty="0">
                <a:solidFill>
                  <a:sysClr val="windowText" lastClr="000000"/>
                </a:solidFill>
              </a:rPr>
              <a:t>Strong school leadership</a:t>
            </a:r>
            <a:endParaRPr lang="en-AU" dirty="0">
              <a:solidFill>
                <a:sysClr val="windowText" lastClr="000000"/>
              </a:solidFill>
            </a:endParaRPr>
          </a:p>
        </p:txBody>
      </p:sp>
      <p:sp>
        <p:nvSpPr>
          <p:cNvPr id="7" name="Text Placeholder 6">
            <a:extLst>
              <a:ext uri="{FF2B5EF4-FFF2-40B4-BE49-F238E27FC236}">
                <a16:creationId xmlns:a16="http://schemas.microsoft.com/office/drawing/2014/main" id="{72E314A7-8782-FB80-9DD0-A97D4BD00E4C}"/>
              </a:ext>
            </a:extLst>
          </p:cNvPr>
          <p:cNvSpPr>
            <a:spLocks noGrp="1"/>
          </p:cNvSpPr>
          <p:nvPr>
            <p:ph type="body" sz="quarter" idx="16"/>
          </p:nvPr>
        </p:nvSpPr>
        <p:spPr>
          <a:xfrm>
            <a:off x="9124499" y="3548263"/>
            <a:ext cx="2670175" cy="2447422"/>
          </a:xfrm>
          <a:ln>
            <a:solidFill>
              <a:schemeClr val="accent5">
                <a:lumMod val="75000"/>
              </a:schemeClr>
            </a:solidFill>
          </a:ln>
          <a:effectLst>
            <a:outerShdw blurRad="50800" dist="38100" dir="2700000" algn="tl" rotWithShape="0">
              <a:prstClr val="black">
                <a:alpha val="40000"/>
              </a:prstClr>
            </a:outerShdw>
          </a:effectLst>
        </p:spPr>
        <p:txBody>
          <a:bodyPr anchor="ctr">
            <a:normAutofit/>
          </a:bodyPr>
          <a:lstStyle/>
          <a:p>
            <a:pPr marL="0" indent="0" algn="ctr">
              <a:buNone/>
            </a:pPr>
            <a:r>
              <a:rPr lang="en-US" dirty="0"/>
              <a:t>Collaborative relationships</a:t>
            </a:r>
            <a:endParaRPr lang="en-AU" dirty="0"/>
          </a:p>
        </p:txBody>
      </p:sp>
    </p:spTree>
    <p:extLst>
      <p:ext uri="{BB962C8B-B14F-4D97-AF65-F5344CB8AC3E}">
        <p14:creationId xmlns:p14="http://schemas.microsoft.com/office/powerpoint/2010/main" val="3859479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8424F33-D173-8F9B-ADA0-7B04839AAD3A}"/>
              </a:ext>
            </a:extLst>
          </p:cNvPr>
          <p:cNvSpPr>
            <a:spLocks noGrp="1"/>
          </p:cNvSpPr>
          <p:nvPr>
            <p:ph type="body" idx="1"/>
          </p:nvPr>
        </p:nvSpPr>
        <p:spPr>
          <a:xfrm>
            <a:off x="535939" y="2469256"/>
            <a:ext cx="11120121" cy="4093590"/>
          </a:xfrm>
          <a:prstGeom prst="roundRect">
            <a:avLst/>
          </a:prstGeom>
          <a:solidFill>
            <a:srgbClr val="F8F8F8"/>
          </a:solidFill>
        </p:spPr>
        <p:txBody>
          <a:bodyPr>
            <a:normAutofit/>
          </a:bodyPr>
          <a:lstStyle/>
          <a:p>
            <a:pPr algn="ctr">
              <a:spcAft>
                <a:spcPts val="3600"/>
              </a:spcAft>
            </a:pPr>
            <a:r>
              <a:rPr lang="en-AU" b="0" dirty="0">
                <a:solidFill>
                  <a:schemeClr val="tx1"/>
                </a:solidFill>
                <a:latin typeface="Calibri" panose="020F0502020204030204" pitchFamily="34" charset="0"/>
                <a:ea typeface="Calibri" panose="020F0502020204030204" pitchFamily="34" charset="0"/>
                <a:cs typeface="Calibri" panose="020F0502020204030204" pitchFamily="34" charset="0"/>
              </a:rPr>
              <a:t>What ideas does this pilot program inspire for your own context?</a:t>
            </a:r>
          </a:p>
          <a:p>
            <a:pPr algn="ctr">
              <a:spcAft>
                <a:spcPts val="3600"/>
              </a:spcAft>
            </a:pPr>
            <a:r>
              <a:rPr lang="en-AU" b="0" dirty="0">
                <a:solidFill>
                  <a:schemeClr val="tx1"/>
                </a:solidFill>
                <a:latin typeface="Calibri" panose="020F0502020204030204" pitchFamily="34" charset="0"/>
                <a:ea typeface="Calibri" panose="020F0502020204030204" pitchFamily="34" charset="0"/>
                <a:cs typeface="Calibri" panose="020F0502020204030204" pitchFamily="34" charset="0"/>
              </a:rPr>
              <a:t>What elements of this pilot could be adapted to your own context?</a:t>
            </a:r>
          </a:p>
          <a:p>
            <a:pPr algn="ctr">
              <a:spcAft>
                <a:spcPts val="3600"/>
              </a:spcAft>
            </a:pPr>
            <a:r>
              <a:rPr lang="en-AU" b="0" dirty="0">
                <a:solidFill>
                  <a:schemeClr val="tx1"/>
                </a:solidFill>
                <a:latin typeface="Calibri" panose="020F0502020204030204" pitchFamily="34" charset="0"/>
                <a:ea typeface="Calibri" panose="020F0502020204030204" pitchFamily="34" charset="0"/>
                <a:cs typeface="Calibri" panose="020F0502020204030204" pitchFamily="34" charset="0"/>
              </a:rPr>
              <a:t>What questions do you have?</a:t>
            </a:r>
            <a:endParaRPr lang="en-AU" b="0" dirty="0">
              <a:solidFill>
                <a:schemeClr val="tx1"/>
              </a:solidFill>
            </a:endParaRPr>
          </a:p>
        </p:txBody>
      </p:sp>
      <p:sp>
        <p:nvSpPr>
          <p:cNvPr id="6" name="Title 5">
            <a:extLst>
              <a:ext uri="{FF2B5EF4-FFF2-40B4-BE49-F238E27FC236}">
                <a16:creationId xmlns:a16="http://schemas.microsoft.com/office/drawing/2014/main" id="{A486EFCB-518A-8F92-8F9F-BBFCF88929E3}"/>
              </a:ext>
            </a:extLst>
          </p:cNvPr>
          <p:cNvSpPr>
            <a:spLocks noGrp="1"/>
          </p:cNvSpPr>
          <p:nvPr>
            <p:ph type="title"/>
          </p:nvPr>
        </p:nvSpPr>
        <p:spPr>
          <a:xfrm>
            <a:off x="535939" y="815180"/>
            <a:ext cx="11120121" cy="1105060"/>
          </a:xfrm>
        </p:spPr>
        <p:txBody>
          <a:bodyPr/>
          <a:lstStyle/>
          <a:p>
            <a:pPr algn="ctr"/>
            <a:r>
              <a:rPr lang="en-US" dirty="0"/>
              <a:t>Your thoughts and questions</a:t>
            </a:r>
            <a:endParaRPr lang="en-AU" b="0" dirty="0"/>
          </a:p>
        </p:txBody>
      </p:sp>
    </p:spTree>
    <p:extLst>
      <p:ext uri="{BB962C8B-B14F-4D97-AF65-F5344CB8AC3E}">
        <p14:creationId xmlns:p14="http://schemas.microsoft.com/office/powerpoint/2010/main" val="3288678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78304-AC4C-C852-2011-3436087DB4E6}"/>
              </a:ext>
            </a:extLst>
          </p:cNvPr>
          <p:cNvSpPr>
            <a:spLocks noGrp="1"/>
          </p:cNvSpPr>
          <p:nvPr>
            <p:ph type="title"/>
          </p:nvPr>
        </p:nvSpPr>
        <p:spPr/>
        <p:txBody>
          <a:bodyPr/>
          <a:lstStyle/>
          <a:p>
            <a:r>
              <a:rPr lang="en-AU" dirty="0"/>
              <a:t>Thank you</a:t>
            </a:r>
          </a:p>
        </p:txBody>
      </p:sp>
      <p:sp>
        <p:nvSpPr>
          <p:cNvPr id="4" name="Subtitle 3">
            <a:extLst>
              <a:ext uri="{FF2B5EF4-FFF2-40B4-BE49-F238E27FC236}">
                <a16:creationId xmlns:a16="http://schemas.microsoft.com/office/drawing/2014/main" id="{FC9C87E1-409B-AE63-8F66-1641EA31B17A}"/>
              </a:ext>
            </a:extLst>
          </p:cNvPr>
          <p:cNvSpPr>
            <a:spLocks noGrp="1"/>
          </p:cNvSpPr>
          <p:nvPr>
            <p:ph type="subTitle" idx="1"/>
          </p:nvPr>
        </p:nvSpPr>
        <p:spPr/>
        <p:txBody>
          <a:bodyPr/>
          <a:lstStyle/>
          <a:p>
            <a:r>
              <a:rPr lang="en-US" dirty="0">
                <a:hlinkClick r:id="rId2">
                  <a:extLst>
                    <a:ext uri="{A12FA001-AC4F-418D-AE19-62706E023703}">
                      <ahyp:hlinkClr xmlns:ahyp="http://schemas.microsoft.com/office/drawing/2018/hyperlinkcolor" val="tx"/>
                    </a:ext>
                  </a:extLst>
                </a:hlinkClick>
              </a:rPr>
              <a:t>bec.inwood@murdoch.edu.au</a:t>
            </a:r>
            <a:endParaRPr lang="en-US" dirty="0"/>
          </a:p>
          <a:p>
            <a:r>
              <a:rPr lang="en-US" dirty="0">
                <a:hlinkClick r:id="rId3">
                  <a:extLst>
                    <a:ext uri="{A12FA001-AC4F-418D-AE19-62706E023703}">
                      <ahyp:hlinkClr xmlns:ahyp="http://schemas.microsoft.com/office/drawing/2018/hyperlinkcolor" val="tx"/>
                    </a:ext>
                  </a:extLst>
                </a:hlinkClick>
              </a:rPr>
              <a:t>c.browne@murdoch.edu.au</a:t>
            </a:r>
            <a:endParaRPr lang="en-US" dirty="0"/>
          </a:p>
        </p:txBody>
      </p:sp>
    </p:spTree>
    <p:extLst>
      <p:ext uri="{BB962C8B-B14F-4D97-AF65-F5344CB8AC3E}">
        <p14:creationId xmlns:p14="http://schemas.microsoft.com/office/powerpoint/2010/main" val="820409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35F9F-20CF-B889-AE27-52594512E944}"/>
              </a:ext>
            </a:extLst>
          </p:cNvPr>
          <p:cNvSpPr>
            <a:spLocks noGrp="1"/>
          </p:cNvSpPr>
          <p:nvPr>
            <p:ph type="title"/>
          </p:nvPr>
        </p:nvSpPr>
        <p:spPr/>
        <p:txBody>
          <a:bodyPr/>
          <a:lstStyle/>
          <a:p>
            <a:r>
              <a:rPr lang="en-US" dirty="0"/>
              <a:t>Supplementary information</a:t>
            </a:r>
            <a:endParaRPr lang="en-AU" dirty="0"/>
          </a:p>
        </p:txBody>
      </p:sp>
      <p:sp>
        <p:nvSpPr>
          <p:cNvPr id="3" name="Text Placeholder 2">
            <a:extLst>
              <a:ext uri="{FF2B5EF4-FFF2-40B4-BE49-F238E27FC236}">
                <a16:creationId xmlns:a16="http://schemas.microsoft.com/office/drawing/2014/main" id="{962FE302-BD8B-BE4F-9637-B8A45EC26E14}"/>
              </a:ext>
            </a:extLst>
          </p:cNvPr>
          <p:cNvSpPr>
            <a:spLocks noGrp="1"/>
          </p:cNvSpPr>
          <p:nvPr>
            <p:ph type="body" idx="1"/>
          </p:nvPr>
        </p:nvSpPr>
        <p:spPr/>
        <p:txBody>
          <a:bodyPr/>
          <a:lstStyle/>
          <a:p>
            <a:r>
              <a:rPr lang="en-US" dirty="0"/>
              <a:t>Because I couldn’t fit everything in that I thought important to include </a:t>
            </a:r>
            <a:endParaRPr lang="en-AU" dirty="0"/>
          </a:p>
        </p:txBody>
      </p:sp>
    </p:spTree>
    <p:extLst>
      <p:ext uri="{BB962C8B-B14F-4D97-AF65-F5344CB8AC3E}">
        <p14:creationId xmlns:p14="http://schemas.microsoft.com/office/powerpoint/2010/main" val="1005332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94148-A658-E81C-1C85-5995BA6087B9}"/>
              </a:ext>
            </a:extLst>
          </p:cNvPr>
          <p:cNvSpPr>
            <a:spLocks noGrp="1"/>
          </p:cNvSpPr>
          <p:nvPr>
            <p:ph type="title"/>
          </p:nvPr>
        </p:nvSpPr>
        <p:spPr/>
        <p:txBody>
          <a:bodyPr/>
          <a:lstStyle/>
          <a:p>
            <a:r>
              <a:rPr lang="en-US" dirty="0"/>
              <a:t>Spotlight: </a:t>
            </a:r>
            <a:br>
              <a:rPr lang="en-US" dirty="0"/>
            </a:br>
            <a:r>
              <a:rPr lang="en-US" dirty="0"/>
              <a:t>More authentic &amp; creative learning</a:t>
            </a:r>
            <a:endParaRPr lang="en-AU" dirty="0"/>
          </a:p>
        </p:txBody>
      </p:sp>
      <p:sp>
        <p:nvSpPr>
          <p:cNvPr id="3" name="Content Placeholder 2">
            <a:extLst>
              <a:ext uri="{FF2B5EF4-FFF2-40B4-BE49-F238E27FC236}">
                <a16:creationId xmlns:a16="http://schemas.microsoft.com/office/drawing/2014/main" id="{65B3BDD8-B990-D857-FD0C-4A39ED9F2C12}"/>
              </a:ext>
            </a:extLst>
          </p:cNvPr>
          <p:cNvSpPr>
            <a:spLocks noGrp="1"/>
          </p:cNvSpPr>
          <p:nvPr>
            <p:ph idx="1"/>
          </p:nvPr>
        </p:nvSpPr>
        <p:spPr>
          <a:xfrm>
            <a:off x="304799" y="2557462"/>
            <a:ext cx="11582402" cy="3424237"/>
          </a:xfrm>
        </p:spPr>
        <p:txBody>
          <a:bodyPr>
            <a:normAutofit lnSpcReduction="10000"/>
          </a:bodyPr>
          <a:lstStyle/>
          <a:p>
            <a:pPr>
              <a:lnSpc>
                <a:spcPct val="150000"/>
              </a:lnSpc>
            </a:pPr>
            <a:r>
              <a:rPr lang="en-US" dirty="0"/>
              <a:t>Visual Thinking Strategies (VTS) to promote critical and analytical thinking</a:t>
            </a:r>
            <a:endParaRPr lang="en-US" dirty="0">
              <a:cs typeface="Arial"/>
            </a:endParaRPr>
          </a:p>
          <a:p>
            <a:pPr>
              <a:lnSpc>
                <a:spcPct val="150000"/>
              </a:lnSpc>
            </a:pPr>
            <a:r>
              <a:rPr lang="en-US" dirty="0"/>
              <a:t>Story telling: “Interview” with notable figures in nursing (figures played by actor), </a:t>
            </a:r>
          </a:p>
          <a:p>
            <a:pPr>
              <a:lnSpc>
                <a:spcPct val="150000"/>
              </a:lnSpc>
            </a:pPr>
            <a:r>
              <a:rPr lang="en-US" dirty="0"/>
              <a:t>Roleplaying: teaching and simulation staff role play patient</a:t>
            </a:r>
          </a:p>
          <a:p>
            <a:pPr>
              <a:lnSpc>
                <a:spcPct val="150000"/>
              </a:lnSpc>
            </a:pPr>
            <a:r>
              <a:rPr lang="en-AU" dirty="0"/>
              <a:t>Rotating learning stations</a:t>
            </a:r>
          </a:p>
          <a:p>
            <a:pPr>
              <a:lnSpc>
                <a:spcPct val="150000"/>
              </a:lnSpc>
            </a:pPr>
            <a:r>
              <a:rPr lang="en-US" dirty="0">
                <a:latin typeface="Calibri" panose="020F0502020204030204" pitchFamily="34" charset="0"/>
                <a:ea typeface="Calibri" panose="020F0502020204030204" pitchFamily="34" charset="0"/>
                <a:cs typeface="Calibri" panose="020F0502020204030204" pitchFamily="34" charset="0"/>
              </a:rPr>
              <a:t>Choice of challenge level in practical labs to practice key skills (Caulfield &amp; Oliver, 2025)</a:t>
            </a:r>
            <a:endParaRPr lang="en-AU" dirty="0"/>
          </a:p>
        </p:txBody>
      </p:sp>
    </p:spTree>
    <p:extLst>
      <p:ext uri="{BB962C8B-B14F-4D97-AF65-F5344CB8AC3E}">
        <p14:creationId xmlns:p14="http://schemas.microsoft.com/office/powerpoint/2010/main" val="373809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a:extLst>
              <a:ext uri="{FF2B5EF4-FFF2-40B4-BE49-F238E27FC236}">
                <a16:creationId xmlns:a16="http://schemas.microsoft.com/office/drawing/2014/main" id="{92AA1530-C316-CA00-E157-3052899CBA65}"/>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0" y="1006998"/>
            <a:ext cx="12192000" cy="6823275"/>
          </a:xfrm>
          <a:prstGeom prst="rect">
            <a:avLst/>
          </a:prstGeom>
        </p:spPr>
      </p:pic>
      <p:sp>
        <p:nvSpPr>
          <p:cNvPr id="2" name="Title 1">
            <a:extLst>
              <a:ext uri="{FF2B5EF4-FFF2-40B4-BE49-F238E27FC236}">
                <a16:creationId xmlns:a16="http://schemas.microsoft.com/office/drawing/2014/main" id="{530FA35C-1388-CA60-720F-90F91AEF3B3C}"/>
              </a:ext>
            </a:extLst>
          </p:cNvPr>
          <p:cNvSpPr>
            <a:spLocks noGrp="1"/>
          </p:cNvSpPr>
          <p:nvPr>
            <p:ph type="title"/>
          </p:nvPr>
        </p:nvSpPr>
        <p:spPr>
          <a:xfrm>
            <a:off x="304799" y="-1"/>
            <a:ext cx="11582402" cy="1006999"/>
          </a:xfrm>
          <a:solidFill>
            <a:srgbClr val="F8F8F8"/>
          </a:solidFill>
        </p:spPr>
        <p:txBody>
          <a:bodyPr/>
          <a:lstStyle/>
          <a:p>
            <a:r>
              <a:rPr lang="en-US" dirty="0"/>
              <a:t>More About Westvale/</a:t>
            </a:r>
            <a:r>
              <a:rPr lang="en-US" dirty="0" err="1"/>
              <a:t>Boyakoorlup</a:t>
            </a:r>
            <a:endParaRPr lang="en-AU" dirty="0"/>
          </a:p>
        </p:txBody>
      </p:sp>
      <p:sp>
        <p:nvSpPr>
          <p:cNvPr id="3" name="Content Placeholder 2">
            <a:extLst>
              <a:ext uri="{FF2B5EF4-FFF2-40B4-BE49-F238E27FC236}">
                <a16:creationId xmlns:a16="http://schemas.microsoft.com/office/drawing/2014/main" id="{12424CEB-BA28-ED09-FDDC-7D27B3951277}"/>
              </a:ext>
            </a:extLst>
          </p:cNvPr>
          <p:cNvSpPr>
            <a:spLocks noGrp="1"/>
          </p:cNvSpPr>
          <p:nvPr>
            <p:ph idx="1"/>
          </p:nvPr>
        </p:nvSpPr>
        <p:spPr>
          <a:xfrm>
            <a:off x="304799" y="2265361"/>
            <a:ext cx="11582402" cy="4332209"/>
          </a:xfrm>
          <a:solidFill>
            <a:srgbClr val="ECEBE4"/>
          </a:solidFill>
        </p:spPr>
        <p:txBody>
          <a:bodyPr>
            <a:noAutofit/>
          </a:bodyPr>
          <a:lstStyle/>
          <a:p>
            <a:pPr marL="0" indent="0">
              <a:buNone/>
            </a:pPr>
            <a:r>
              <a:rPr lang="en-US" sz="1200" dirty="0"/>
              <a:t>Welcome to </a:t>
            </a:r>
            <a:r>
              <a:rPr lang="en-US" sz="1200" dirty="0" err="1"/>
              <a:t>Boyakoorlup</a:t>
            </a:r>
            <a:r>
              <a:rPr lang="en-US" sz="1200" dirty="0"/>
              <a:t>, meaning </a:t>
            </a:r>
            <a:r>
              <a:rPr lang="en-US" sz="1200" i="1" dirty="0"/>
              <a:t>“the place of the rocks”</a:t>
            </a:r>
            <a:r>
              <a:rPr lang="en-US" sz="1200" dirty="0"/>
              <a:t>, also known as Westvale, a fictional rural town located two hours’ drive from Perth, Western Australia. B Western Australia. </a:t>
            </a:r>
            <a:r>
              <a:rPr lang="en-US" sz="1200" dirty="0" err="1"/>
              <a:t>Boyakoorlup</a:t>
            </a:r>
            <a:r>
              <a:rPr lang="en-US" sz="1200" dirty="0"/>
              <a:t>/Westvale is a vibrant community, shaped by its rich history in farming and mining</a:t>
            </a:r>
            <a:r>
              <a:rPr lang="en-US" sz="1200" b="1" dirty="0"/>
              <a:t>,</a:t>
            </a:r>
            <a:r>
              <a:rPr lang="en-US" sz="1200" dirty="0"/>
              <a:t> which remain the town's main industries.</a:t>
            </a:r>
          </a:p>
          <a:p>
            <a:pPr marL="0" indent="0">
              <a:buNone/>
            </a:pPr>
            <a:r>
              <a:rPr lang="en-US" sz="1200" dirty="0"/>
              <a:t>Throughout your course, you will encounter a series of profiles of fictional townspeople, each crafted to give you insight into the various aspects of healthcare. These characters have been developed with the support of AI tools to ensure depth, diversity, and realism. The accompanying profile photos are AI-generated images created solely for educational purposes. These individuals represent the diverse needs, backgrounds, and health challenges that are commonly encountered in Australia. As you meet and learn about them throughout your studies, you will deepen your understanding of patient care.</a:t>
            </a:r>
          </a:p>
          <a:p>
            <a:pPr marL="0" indent="0">
              <a:buNone/>
            </a:pPr>
            <a:r>
              <a:rPr lang="en-US" sz="1200" dirty="0"/>
              <a:t>However, it is important to remember that these profiles, while carefully created, are fictional. The scenarios and situations presented may include errors or oversimplifications, as they are meant to spark thought, discussion, and critical thinking. As a nursing student, your role will be to apply your knowledge, skills, and clinical judgment to approach these cases with professionalism, empathy, and the ability to adapt to the nuances of real-world practice.</a:t>
            </a:r>
          </a:p>
          <a:p>
            <a:pPr marL="0" indent="0">
              <a:buNone/>
            </a:pPr>
            <a:r>
              <a:rPr lang="en-US" sz="1200" dirty="0"/>
              <a:t>As you progress through your course, you will meet a variety of people from </a:t>
            </a:r>
            <a:r>
              <a:rPr lang="en-US" sz="1200" dirty="0" err="1"/>
              <a:t>Boyakoorlup</a:t>
            </a:r>
            <a:r>
              <a:rPr lang="en-US" sz="1200" dirty="0"/>
              <a:t>/Westvale who will help shape your understanding of healthcare. These profiles are designed to challenge you to think beyond the textbook and consider the broader context of healthcare delivery.</a:t>
            </a:r>
          </a:p>
          <a:p>
            <a:pPr marL="0" indent="0">
              <a:buNone/>
            </a:pPr>
            <a:r>
              <a:rPr lang="en-US" sz="1200" dirty="0"/>
              <a:t>In addition to the profiles, you will also have the chance to discuss and </a:t>
            </a:r>
            <a:r>
              <a:rPr lang="en-US" sz="1200" dirty="0" err="1"/>
              <a:t>analyse</a:t>
            </a:r>
            <a:r>
              <a:rPr lang="en-US" sz="1200" dirty="0"/>
              <a:t> the challenges faced by healthcare professionals. These interactions will allow you to gain a better understanding of the unique dynamics of healthcare and the skills needed to provide compassionate, patient-centered care.</a:t>
            </a:r>
          </a:p>
          <a:p>
            <a:pPr marL="0" indent="0">
              <a:buNone/>
            </a:pPr>
            <a:r>
              <a:rPr lang="en-US" sz="1200" dirty="0"/>
              <a:t>By the end of this resource, you will have a deeper appreciation for the multifaceted nature of nursing and be better prepared to navigate the complexities that come with caring for individuals in these settings.</a:t>
            </a:r>
          </a:p>
          <a:p>
            <a:pPr marL="0" indent="0">
              <a:buNone/>
            </a:pPr>
            <a:r>
              <a:rPr lang="en-US" sz="1200" dirty="0"/>
              <a:t>We encourage you to approach this resource with curiosity, critical thinking, and an open mind as you engage with the fictional, yet realistic scenarios provided. Your learning in </a:t>
            </a:r>
            <a:r>
              <a:rPr lang="en-US" sz="1200" dirty="0" err="1"/>
              <a:t>Boyakoorlup</a:t>
            </a:r>
            <a:r>
              <a:rPr lang="en-US" sz="1200" dirty="0"/>
              <a:t>/Westvale will not only enhance your clinical skills but will also enrich your understanding of health, making you a more well-rounded and adaptable nursing professional.</a:t>
            </a:r>
          </a:p>
          <a:p>
            <a:pPr marL="0" indent="0">
              <a:buNone/>
            </a:pPr>
            <a:r>
              <a:rPr lang="en-US" sz="1200" b="1" dirty="0"/>
              <a:t>Let the journey begin!</a:t>
            </a:r>
            <a:endParaRPr lang="en-AU" sz="1200" dirty="0"/>
          </a:p>
        </p:txBody>
      </p:sp>
    </p:spTree>
    <p:extLst>
      <p:ext uri="{BB962C8B-B14F-4D97-AF65-F5344CB8AC3E}">
        <p14:creationId xmlns:p14="http://schemas.microsoft.com/office/powerpoint/2010/main" val="23637381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6444F-F85D-618C-3201-AAC100E4E078}"/>
              </a:ext>
            </a:extLst>
          </p:cNvPr>
          <p:cNvSpPr>
            <a:spLocks noGrp="1"/>
          </p:cNvSpPr>
          <p:nvPr>
            <p:ph type="title"/>
          </p:nvPr>
        </p:nvSpPr>
        <p:spPr/>
        <p:txBody>
          <a:bodyPr/>
          <a:lstStyle/>
          <a:p>
            <a:r>
              <a:rPr lang="en-US" dirty="0"/>
              <a:t>References</a:t>
            </a:r>
            <a:endParaRPr lang="en-AU" dirty="0"/>
          </a:p>
        </p:txBody>
      </p:sp>
      <p:sp>
        <p:nvSpPr>
          <p:cNvPr id="3" name="Content Placeholder 2">
            <a:extLst>
              <a:ext uri="{FF2B5EF4-FFF2-40B4-BE49-F238E27FC236}">
                <a16:creationId xmlns:a16="http://schemas.microsoft.com/office/drawing/2014/main" id="{5F76E57E-95A8-F2CD-E256-DCE55D56CFE8}"/>
              </a:ext>
            </a:extLst>
          </p:cNvPr>
          <p:cNvSpPr>
            <a:spLocks noGrp="1"/>
          </p:cNvSpPr>
          <p:nvPr>
            <p:ph idx="1"/>
          </p:nvPr>
        </p:nvSpPr>
        <p:spPr/>
        <p:txBody>
          <a:bodyPr>
            <a:normAutofit/>
          </a:bodyPr>
          <a:lstStyle/>
          <a:p>
            <a:pPr marL="0" indent="0">
              <a:spcAft>
                <a:spcPts val="1800"/>
              </a:spcAft>
              <a:buNone/>
            </a:pPr>
            <a:r>
              <a:rPr lang="en-US" sz="1400" dirty="0"/>
              <a:t>Caulfield, R., &amp; Oliver, N. 2025. Challenging with chillis: Scaffolding learner led task difficulty into nursing clinical skills. Focus on Health Professional Education: A Multi-Professional Journal, 26(3), 6-8. </a:t>
            </a:r>
            <a:r>
              <a:rPr lang="en-US" sz="1400" dirty="0">
                <a:hlinkClick r:id="rId2"/>
              </a:rPr>
              <a:t>https://www.researchgate.net/publication/396042241_Challenging_with_chillis_Scaffolding_learner-led_task_difficulty_into_nursing_clinical_skills</a:t>
            </a:r>
            <a:r>
              <a:rPr lang="en-US" sz="1400" dirty="0"/>
              <a:t> </a:t>
            </a:r>
          </a:p>
          <a:p>
            <a:pPr marL="0" indent="0">
              <a:buNone/>
            </a:pPr>
            <a:r>
              <a:rPr lang="en-US" sz="1400" dirty="0" err="1"/>
              <a:t>Cilauro</a:t>
            </a:r>
            <a:r>
              <a:rPr lang="en-US" sz="1400" dirty="0"/>
              <a:t>, S. (Writer), Gleisner T. (Writer), and Sitch, R. (Writer &amp; Director). 2023, July 19. </a:t>
            </a:r>
            <a:r>
              <a:rPr lang="en-US" sz="1400" i="1" dirty="0"/>
              <a:t>Utopia</a:t>
            </a:r>
            <a:r>
              <a:rPr lang="en-US" sz="1400" dirty="0"/>
              <a:t>. (Season 5, Episode 7: Frequently avoided questions). [TV series episode] </a:t>
            </a:r>
            <a:r>
              <a:rPr lang="en-US" sz="1400" dirty="0">
                <a:hlinkClick r:id="rId3"/>
              </a:rPr>
              <a:t>https://youtube.com/shorts/eFfuSJcRPkE</a:t>
            </a:r>
            <a:r>
              <a:rPr lang="en-US" sz="1400" dirty="0"/>
              <a:t>   </a:t>
            </a:r>
          </a:p>
          <a:p>
            <a:endParaRPr lang="en-AU" sz="1400" dirty="0"/>
          </a:p>
        </p:txBody>
      </p:sp>
    </p:spTree>
    <p:extLst>
      <p:ext uri="{BB962C8B-B14F-4D97-AF65-F5344CB8AC3E}">
        <p14:creationId xmlns:p14="http://schemas.microsoft.com/office/powerpoint/2010/main" val="20580111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21.0.7607"/>
  <p:tag name="SLIDO_PRESENTATION_ID" val="c34bf6c5-92b0-44bc-bc4d-82c1f2b61c64"/>
  <p:tag name="SLIDO_EVENT_UUID" val="d8a2e0d8-6835-4f41-a1b0-71419d8f57a5"/>
  <p:tag name="SLIDO_EVENT_SECTION_UUID" val="5ccbb31d-e99f-4f79-8539-eeaf8a470312"/>
  <p:tag name="MENTIMETER_SERIES_ID_KEY" val="alcgdvmbeqe6thrchmhjx75mwp4wq3jk"/>
  <p:tag name="MENTI_PPT_SLIDE_MAP" val="{&quot;290&quot;:&quot;1gj81pvidkit&quot;}"/>
</p:tagLst>
</file>

<file path=ppt/theme/theme1.xml><?xml version="1.0" encoding="utf-8"?>
<a:theme xmlns:a="http://schemas.openxmlformats.org/drawingml/2006/main" name="Murdoch WETLANDS Theme">
  <a:themeElements>
    <a:clrScheme name="WETLANDS">
      <a:dk1>
        <a:srgbClr val="0B1213"/>
      </a:dk1>
      <a:lt1>
        <a:srgbClr val="FFFFFF"/>
      </a:lt1>
      <a:dk2>
        <a:srgbClr val="E12744"/>
      </a:dk2>
      <a:lt2>
        <a:srgbClr val="E12744"/>
      </a:lt2>
      <a:accent1>
        <a:srgbClr val="2C3FA0"/>
      </a:accent1>
      <a:accent2>
        <a:srgbClr val="4993F7"/>
      </a:accent2>
      <a:accent3>
        <a:srgbClr val="008083"/>
      </a:accent3>
      <a:accent4>
        <a:srgbClr val="03ACA7"/>
      </a:accent4>
      <a:accent5>
        <a:srgbClr val="6D7F58"/>
      </a:accent5>
      <a:accent6>
        <a:srgbClr val="BAB727"/>
      </a:accent6>
      <a:hlink>
        <a:srgbClr val="006472"/>
      </a:hlink>
      <a:folHlink>
        <a:srgbClr val="AC1D43"/>
      </a:folHlink>
    </a:clrScheme>
    <a:fontScheme name="Murdoch Universit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8" id="{5D1B120C-92B2-8A44-A54C-D619F693F7F0}" vid="{A4D57E66-5CC1-8342-BB12-40EA59162502}"/>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8" id="{5D1B120C-92B2-8A44-A54C-D619F693F7F0}" vid="{C521DA05-F80A-A140-8D87-CBC821291B7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42681ae-e6e2-4ee6-90fd-f2c0d11c7b09" xsi:nil="true"/>
    <lcf76f155ced4ddcb4097134ff3c332f xmlns="43435717-49c9-4489-9470-c7c98d62699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95E3D60D9E6E04A88E6C46A8F8E80F5" ma:contentTypeVersion="16" ma:contentTypeDescription="Create a new document." ma:contentTypeScope="" ma:versionID="f5aed76395544bcc02cc0faeb05a01bc">
  <xsd:schema xmlns:xsd="http://www.w3.org/2001/XMLSchema" xmlns:xs="http://www.w3.org/2001/XMLSchema" xmlns:p="http://schemas.microsoft.com/office/2006/metadata/properties" xmlns:ns2="43435717-49c9-4489-9470-c7c98d62699d" xmlns:ns3="242681ae-e6e2-4ee6-90fd-f2c0d11c7b09" targetNamespace="http://schemas.microsoft.com/office/2006/metadata/properties" ma:root="true" ma:fieldsID="48b7b69460e2f77a1f5861a96316e079" ns2:_="" ns3:_="">
    <xsd:import namespace="43435717-49c9-4489-9470-c7c98d62699d"/>
    <xsd:import namespace="242681ae-e6e2-4ee6-90fd-f2c0d11c7b0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435717-49c9-4489-9470-c7c98d6269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be76f96-e7f0-4e7c-b4d8-bf0f4c547e18"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2681ae-e6e2-4ee6-90fd-f2c0d11c7b0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bd00c8ac-6135-4edf-90aa-1e6137a64d6d}" ma:internalName="TaxCatchAll" ma:showField="CatchAllData" ma:web="242681ae-e6e2-4ee6-90fd-f2c0d11c7b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A2C56C-EF6D-4CC5-97D6-6426C281B17E}">
  <ds:schemaRefs>
    <ds:schemaRef ds:uri="http://schemas.microsoft.com/sharepoint/v3/contenttype/forms"/>
  </ds:schemaRefs>
</ds:datastoreItem>
</file>

<file path=customXml/itemProps2.xml><?xml version="1.0" encoding="utf-8"?>
<ds:datastoreItem xmlns:ds="http://schemas.openxmlformats.org/officeDocument/2006/customXml" ds:itemID="{E3CA5B8C-643B-4F1E-ADD6-8EC24B3EE718}">
  <ds:schemaRefs>
    <ds:schemaRef ds:uri="http://purl.org/dc/elements/1.1/"/>
    <ds:schemaRef ds:uri="http://schemas.microsoft.com/office/2006/metadata/properties"/>
    <ds:schemaRef ds:uri="http://purl.org/dc/dcmitype/"/>
    <ds:schemaRef ds:uri="http://www.w3.org/XML/1998/namespace"/>
    <ds:schemaRef ds:uri="43435717-49c9-4489-9470-c7c98d62699d"/>
    <ds:schemaRef ds:uri="http://schemas.microsoft.com/office/2006/documentManagement/types"/>
    <ds:schemaRef ds:uri="242681ae-e6e2-4ee6-90fd-f2c0d11c7b09"/>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CA6624EC-EB33-42CE-BEB9-E9A2127982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435717-49c9-4489-9470-c7c98d62699d"/>
    <ds:schemaRef ds:uri="242681ae-e6e2-4ee6-90fd-f2c0d11c7b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MU Powerpoint Template - Wetlands_060625</Template>
  <TotalTime>2757</TotalTime>
  <Words>2024</Words>
  <Application>Microsoft Office PowerPoint</Application>
  <PresentationFormat>Widescreen</PresentationFormat>
  <Paragraphs>145</Paragraphs>
  <Slides>23</Slides>
  <Notes>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23</vt:i4>
      </vt:variant>
    </vt:vector>
  </HeadingPairs>
  <TitlesOfParts>
    <vt:vector size="29" baseType="lpstr">
      <vt:lpstr>Arial</vt:lpstr>
      <vt:lpstr>Calibri</vt:lpstr>
      <vt:lpstr>F37 Ginger</vt:lpstr>
      <vt:lpstr>Verdana</vt:lpstr>
      <vt:lpstr>Murdoch WETLANDS Theme</vt:lpstr>
      <vt:lpstr>Custom Design</vt:lpstr>
      <vt:lpstr>Redesign with UDL in mind:</vt:lpstr>
      <vt:lpstr>Acknowledgement of Country</vt:lpstr>
      <vt:lpstr>Copyright Notice</vt:lpstr>
      <vt:lpstr>Pilot Team</vt:lpstr>
      <vt:lpstr>Objectives</vt:lpstr>
      <vt:lpstr>On a scale of Alpaca</vt:lpstr>
      <vt:lpstr>About the pilot</vt:lpstr>
      <vt:lpstr>Mentoring and coaching structure</vt:lpstr>
      <vt:lpstr>Feedback from staff</vt:lpstr>
      <vt:lpstr>Big Wins (and students agree)</vt:lpstr>
      <vt:lpstr>Spotlight: Authentic &amp; creative learning (more examples in supplementary section at end of PowerPoint)</vt:lpstr>
      <vt:lpstr>Spotlight: Authentic and meaningful assessment</vt:lpstr>
      <vt:lpstr>Feed Forward Matrix Example</vt:lpstr>
      <vt:lpstr>Challenges</vt:lpstr>
      <vt:lpstr>What Now . . .</vt:lpstr>
      <vt:lpstr>Text only content from interactive poster for screen readers  (QR code previous slide)</vt:lpstr>
      <vt:lpstr>What We’ve Learnt: Keys to Success</vt:lpstr>
      <vt:lpstr>Your thoughts and questions</vt:lpstr>
      <vt:lpstr>Thank you</vt:lpstr>
      <vt:lpstr>Supplementary information</vt:lpstr>
      <vt:lpstr>Spotlight:  More authentic &amp; creative learning</vt:lpstr>
      <vt:lpstr>More About Westvale/Boyakoorlup</vt:lpstr>
      <vt:lpstr>References</vt:lpstr>
    </vt:vector>
  </TitlesOfParts>
  <Company>Murdoch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Bec Inwood</dc:creator>
  <cp:lastModifiedBy>Kylie Geard</cp:lastModifiedBy>
  <cp:revision>2</cp:revision>
  <dcterms:created xsi:type="dcterms:W3CDTF">2026-05-06T02:25:53Z</dcterms:created>
  <dcterms:modified xsi:type="dcterms:W3CDTF">2026-08-03T07:35:51Z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0x010100595E3D60D9E6E04A88E6C46A8F8E80F5</vt:lpwstr>
  </property>
  <property fmtid="{D5CDD505-2E9C-101B-9397-08002B2CF9AE}" pid="3" name="MSIP_Label_374f931c-4856-410e-abf2-8a4d5c5dd217_Enabled">
    <vt:lpwstr>true</vt:lpwstr>
  </property>
  <property fmtid="{D5CDD505-2E9C-101B-9397-08002B2CF9AE}" pid="4" name="MSIP_Label_374f931c-4856-410e-abf2-8a4d5c5dd217_SetDate">
    <vt:lpwstr>2025-06-06T02:32:02Z</vt:lpwstr>
  </property>
  <property fmtid="{D5CDD505-2E9C-101B-9397-08002B2CF9AE}" pid="5" name="MSIP_Label_374f931c-4856-410e-abf2-8a4d5c5dd217_Method">
    <vt:lpwstr>Standard</vt:lpwstr>
  </property>
  <property fmtid="{D5CDD505-2E9C-101B-9397-08002B2CF9AE}" pid="6" name="MSIP_Label_374f931c-4856-410e-abf2-8a4d5c5dd217_Name">
    <vt:lpwstr>Official</vt:lpwstr>
  </property>
  <property fmtid="{D5CDD505-2E9C-101B-9397-08002B2CF9AE}" pid="7" name="MSIP_Label_374f931c-4856-410e-abf2-8a4d5c5dd217_SiteId">
    <vt:lpwstr>c00d4c1b-cf7b-4e93-b7c7-10113a9bc230</vt:lpwstr>
  </property>
  <property fmtid="{D5CDD505-2E9C-101B-9397-08002B2CF9AE}" pid="8" name="MSIP_Label_374f931c-4856-410e-abf2-8a4d5c5dd217_ActionId">
    <vt:lpwstr>dd43bfe1-3174-4206-a09f-41776efdda96</vt:lpwstr>
  </property>
  <property fmtid="{D5CDD505-2E9C-101B-9397-08002B2CF9AE}" pid="9" name="MSIP_Label_374f931c-4856-410e-abf2-8a4d5c5dd217_ContentBits">
    <vt:lpwstr>2</vt:lpwstr>
  </property>
  <property fmtid="{D5CDD505-2E9C-101B-9397-08002B2CF9AE}" pid="10" name="MSIP_Label_374f931c-4856-410e-abf2-8a4d5c5dd217_Tag">
    <vt:lpwstr>50, 3, 0, 1</vt:lpwstr>
  </property>
  <property fmtid="{D5CDD505-2E9C-101B-9397-08002B2CF9AE}" pid="11" name="ClassificationContentMarkingFooterLocations">
    <vt:lpwstr>Murdoch WETLANDS Theme:9\Custom Design:3</vt:lpwstr>
  </property>
  <property fmtid="{D5CDD505-2E9C-101B-9397-08002B2CF9AE}" pid="12" name="ClassificationContentMarkingFooterText">
    <vt:lpwstr>[OFFICIAL]</vt:lpwstr>
  </property>
  <property fmtid="{D5CDD505-2E9C-101B-9397-08002B2CF9AE}" pid="13" name="MediaServiceImageTags">
    <vt:lpwstr/>
  </property>
</Properties>
</file>