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8"/>
  </p:notesMasterIdLst>
  <p:sldIdLst>
    <p:sldId id="256" r:id="rId5"/>
    <p:sldId id="381" r:id="rId6"/>
    <p:sldId id="546" r:id="rId7"/>
    <p:sldId id="658" r:id="rId8"/>
    <p:sldId id="659" r:id="rId9"/>
    <p:sldId id="649" r:id="rId10"/>
    <p:sldId id="625" r:id="rId11"/>
    <p:sldId id="595" r:id="rId12"/>
    <p:sldId id="596" r:id="rId13"/>
    <p:sldId id="650" r:id="rId14"/>
    <p:sldId id="598" r:id="rId15"/>
    <p:sldId id="651" r:id="rId16"/>
    <p:sldId id="660" r:id="rId17"/>
    <p:sldId id="664" r:id="rId18"/>
    <p:sldId id="601" r:id="rId19"/>
    <p:sldId id="652" r:id="rId20"/>
    <p:sldId id="653" r:id="rId21"/>
    <p:sldId id="654" r:id="rId22"/>
    <p:sldId id="655" r:id="rId23"/>
    <p:sldId id="656" r:id="rId24"/>
    <p:sldId id="657" r:id="rId25"/>
    <p:sldId id="663" r:id="rId26"/>
    <p:sldId id="516" r:id="rId27"/>
  </p:sldIdLst>
  <p:sldSz cx="12192000" cy="6858000"/>
  <p:notesSz cx="6889750" cy="10021888"/>
  <p:embeddedFontLst>
    <p:embeddedFont>
      <p:font typeface="Lato" panose="020F0502020204030203"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96" roundtripDataSignature="AMtx7miEJnw0x3kKY0W2SVbwMl3TtapZC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derPloeg, Neil" initials="vN" lastIdx="6" clrIdx="0">
    <p:extLst>
      <p:ext uri="{19B8F6BF-5375-455C-9EA6-DF929625EA0E}">
        <p15:presenceInfo xmlns:p15="http://schemas.microsoft.com/office/powerpoint/2012/main" userId="vanderPloeg, Ne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72A"/>
    <a:srgbClr val="51D947"/>
    <a:srgbClr val="736958"/>
    <a:srgbClr val="FFFF00"/>
    <a:srgbClr val="519674"/>
    <a:srgbClr val="222944"/>
    <a:srgbClr val="CCC6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45C56A-8236-4927-A513-696017634DCC}" v="68" dt="2026-08-03T07:12:33.718"/>
  </p1510:revLst>
</p1510:revInfo>
</file>

<file path=ppt/tableStyles.xml><?xml version="1.0" encoding="utf-8"?>
<a:tblStyleLst xmlns:a="http://schemas.openxmlformats.org/drawingml/2006/main" def="{3A87F650-3E2D-4EB1-9EC7-C0892C4DCEFE}">
  <a:tblStyle styleId="{3A87F650-3E2D-4EB1-9EC7-C0892C4DCEF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8"/>
          </a:solidFill>
        </a:fill>
      </a:tcStyle>
    </a:wholeTbl>
    <a:band1H>
      <a:tcTxStyle b="off" i="off"/>
      <a:tcStyle>
        <a:tcBdr/>
        <a:fill>
          <a:solidFill>
            <a:srgbClr val="CBCBCD"/>
          </a:solidFill>
        </a:fill>
      </a:tcStyle>
    </a:band1H>
    <a:band2H>
      <a:tcTxStyle b="off" i="off"/>
      <a:tcStyle>
        <a:tcBdr/>
      </a:tcStyle>
    </a:band2H>
    <a:band1V>
      <a:tcTxStyle b="off" i="off"/>
      <a:tcStyle>
        <a:tcBdr/>
        <a:fill>
          <a:solidFill>
            <a:srgbClr val="CBCBCD"/>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FAAD869-3ABB-4BF0-87A9-B8ABC6D9016A}"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7BFF02C-247F-402D-A083-B90F13392649}"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59" autoAdjust="0"/>
    <p:restoredTop sz="91497" autoAdjust="0"/>
  </p:normalViewPr>
  <p:slideViewPr>
    <p:cSldViewPr snapToGrid="0">
      <p:cViewPr varScale="1">
        <p:scale>
          <a:sx n="90" d="100"/>
          <a:sy n="90" d="100"/>
        </p:scale>
        <p:origin x="84" y="22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97"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10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96"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10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100" Type="http://schemas.openxmlformats.org/officeDocument/2006/relationships/theme" Target="theme/theme1.xml"/><Relationship Id="rId8" Type="http://schemas.openxmlformats.org/officeDocument/2006/relationships/slide" Target="slides/slide4.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undo custSel modSld">
      <pc:chgData name="Kylie Geard" userId="b930dff3-5db0-4b18-9d4c-f929b90677dc" providerId="ADAL" clId="{038610CA-6CAC-4665-9047-4DC39D1E2447}" dt="2026-08-03T07:12:33.718" v="65" actId="6549"/>
      <pc:docMkLst>
        <pc:docMk/>
      </pc:docMkLst>
      <pc:sldChg chg="modSp">
        <pc:chgData name="Kylie Geard" userId="b930dff3-5db0-4b18-9d4c-f929b90677dc" providerId="ADAL" clId="{038610CA-6CAC-4665-9047-4DC39D1E2447}" dt="2026-08-03T07:12:33.718" v="65" actId="6549"/>
        <pc:sldMkLst>
          <pc:docMk/>
          <pc:sldMk cId="0" sldId="256"/>
        </pc:sldMkLst>
        <pc:spChg chg="mod">
          <ac:chgData name="Kylie Geard" userId="b930dff3-5db0-4b18-9d4c-f929b90677dc" providerId="ADAL" clId="{038610CA-6CAC-4665-9047-4DC39D1E2447}" dt="2026-08-03T07:12:27.971" v="61" actId="6549"/>
          <ac:spMkLst>
            <pc:docMk/>
            <pc:sldMk cId="0" sldId="256"/>
            <ac:spMk id="1227" creationId="{00000000-0000-0000-0000-000000000000}"/>
          </ac:spMkLst>
        </pc:spChg>
        <pc:spChg chg="mod">
          <ac:chgData name="Kylie Geard" userId="b930dff3-5db0-4b18-9d4c-f929b90677dc" providerId="ADAL" clId="{038610CA-6CAC-4665-9047-4DC39D1E2447}" dt="2026-08-03T07:12:33.718" v="65" actId="6549"/>
          <ac:spMkLst>
            <pc:docMk/>
            <pc:sldMk cId="0" sldId="256"/>
            <ac:spMk id="1228" creationId="{00000000-0000-0000-0000-000000000000}"/>
          </ac:spMkLst>
        </pc:spChg>
      </pc:sldChg>
      <pc:sldChg chg="modSp">
        <pc:chgData name="Kylie Geard" userId="b930dff3-5db0-4b18-9d4c-f929b90677dc" providerId="ADAL" clId="{038610CA-6CAC-4665-9047-4DC39D1E2447}" dt="2026-08-03T07:12:16.643" v="59" actId="6549"/>
        <pc:sldMkLst>
          <pc:docMk/>
          <pc:sldMk cId="1760363856" sldId="381"/>
        </pc:sldMkLst>
        <pc:spChg chg="mod">
          <ac:chgData name="Kylie Geard" userId="b930dff3-5db0-4b18-9d4c-f929b90677dc" providerId="ADAL" clId="{038610CA-6CAC-4665-9047-4DC39D1E2447}" dt="2026-08-03T07:12:16.643" v="59" actId="6549"/>
          <ac:spMkLst>
            <pc:docMk/>
            <pc:sldMk cId="1760363856" sldId="381"/>
            <ac:spMk id="2" creationId="{35B7BD07-12A7-FB43-9771-EBE70FEA9574}"/>
          </ac:spMkLst>
        </pc:spChg>
      </pc:sldChg>
      <pc:sldChg chg="modSp mod">
        <pc:chgData name="Kylie Geard" userId="b930dff3-5db0-4b18-9d4c-f929b90677dc" providerId="ADAL" clId="{038610CA-6CAC-4665-9047-4DC39D1E2447}" dt="2026-08-03T07:09:47.878" v="5" actId="13244"/>
        <pc:sldMkLst>
          <pc:docMk/>
          <pc:sldMk cId="3067321738" sldId="516"/>
        </pc:sldMkLst>
        <pc:spChg chg="ord">
          <ac:chgData name="Kylie Geard" userId="b930dff3-5db0-4b18-9d4c-f929b90677dc" providerId="ADAL" clId="{038610CA-6CAC-4665-9047-4DC39D1E2447}" dt="2026-08-03T07:09:31.449" v="1" actId="13244"/>
          <ac:spMkLst>
            <pc:docMk/>
            <pc:sldMk cId="3067321738" sldId="516"/>
            <ac:spMk id="2" creationId="{4768181D-7C58-F465-D942-CDC32B1FD6E8}"/>
          </ac:spMkLst>
        </pc:spChg>
        <pc:spChg chg="ord">
          <ac:chgData name="Kylie Geard" userId="b930dff3-5db0-4b18-9d4c-f929b90677dc" providerId="ADAL" clId="{038610CA-6CAC-4665-9047-4DC39D1E2447}" dt="2026-08-03T07:09:47.878" v="5" actId="13244"/>
          <ac:spMkLst>
            <pc:docMk/>
            <pc:sldMk cId="3067321738" sldId="516"/>
            <ac:spMk id="3" creationId="{8CA3EEC8-C5F9-286F-9C0F-7697D12E82D6}"/>
          </ac:spMkLst>
        </pc:spChg>
        <pc:picChg chg="mod ord">
          <ac:chgData name="Kylie Geard" userId="b930dff3-5db0-4b18-9d4c-f929b90677dc" providerId="ADAL" clId="{038610CA-6CAC-4665-9047-4DC39D1E2447}" dt="2026-08-03T07:09:43.588" v="4" actId="13244"/>
          <ac:picMkLst>
            <pc:docMk/>
            <pc:sldMk cId="3067321738" sldId="516"/>
            <ac:picMk id="5" creationId="{6D772EDB-DB86-8398-4ED5-6C784473CB78}"/>
          </ac:picMkLst>
        </pc:picChg>
      </pc:sldChg>
      <pc:sldChg chg="modSp">
        <pc:chgData name="Kylie Geard" userId="b930dff3-5db0-4b18-9d4c-f929b90677dc" providerId="ADAL" clId="{038610CA-6CAC-4665-9047-4DC39D1E2447}" dt="2026-08-03T07:10:56.608" v="44" actId="6549"/>
        <pc:sldMkLst>
          <pc:docMk/>
          <pc:sldMk cId="1266258544" sldId="596"/>
        </pc:sldMkLst>
        <pc:spChg chg="mod">
          <ac:chgData name="Kylie Geard" userId="b930dff3-5db0-4b18-9d4c-f929b90677dc" providerId="ADAL" clId="{038610CA-6CAC-4665-9047-4DC39D1E2447}" dt="2026-08-03T07:10:56.608" v="44" actId="6549"/>
          <ac:spMkLst>
            <pc:docMk/>
            <pc:sldMk cId="1266258544" sldId="596"/>
            <ac:spMk id="3" creationId="{4247C6D9-58B2-BFEB-0DBE-BC5020BC38A0}"/>
          </ac:spMkLst>
        </pc:spChg>
      </pc:sldChg>
      <pc:sldChg chg="modSp">
        <pc:chgData name="Kylie Geard" userId="b930dff3-5db0-4b18-9d4c-f929b90677dc" providerId="ADAL" clId="{038610CA-6CAC-4665-9047-4DC39D1E2447}" dt="2026-08-03T07:10:51.442" v="40" actId="6549"/>
        <pc:sldMkLst>
          <pc:docMk/>
          <pc:sldMk cId="2968711134" sldId="598"/>
        </pc:sldMkLst>
        <pc:spChg chg="mod">
          <ac:chgData name="Kylie Geard" userId="b930dff3-5db0-4b18-9d4c-f929b90677dc" providerId="ADAL" clId="{038610CA-6CAC-4665-9047-4DC39D1E2447}" dt="2026-08-03T07:10:51.442" v="40" actId="6549"/>
          <ac:spMkLst>
            <pc:docMk/>
            <pc:sldMk cId="2968711134" sldId="598"/>
            <ac:spMk id="3" creationId="{FE0D6692-A1FB-1877-7AAD-D48C769D77C5}"/>
          </ac:spMkLst>
        </pc:spChg>
      </pc:sldChg>
      <pc:sldChg chg="modSp">
        <pc:chgData name="Kylie Geard" userId="b930dff3-5db0-4b18-9d4c-f929b90677dc" providerId="ADAL" clId="{038610CA-6CAC-4665-9047-4DC39D1E2447}" dt="2026-08-03T07:10:21.674" v="18" actId="6549"/>
        <pc:sldMkLst>
          <pc:docMk/>
          <pc:sldMk cId="666625228" sldId="601"/>
        </pc:sldMkLst>
        <pc:spChg chg="mod">
          <ac:chgData name="Kylie Geard" userId="b930dff3-5db0-4b18-9d4c-f929b90677dc" providerId="ADAL" clId="{038610CA-6CAC-4665-9047-4DC39D1E2447}" dt="2026-08-03T07:10:21.674" v="18" actId="6549"/>
          <ac:spMkLst>
            <pc:docMk/>
            <pc:sldMk cId="666625228" sldId="601"/>
            <ac:spMk id="3" creationId="{C8C15D09-6345-2A7C-2746-626CE2AD2A34}"/>
          </ac:spMkLst>
        </pc:spChg>
        <pc:spChg chg="mod">
          <ac:chgData name="Kylie Geard" userId="b930dff3-5db0-4b18-9d4c-f929b90677dc" providerId="ADAL" clId="{038610CA-6CAC-4665-9047-4DC39D1E2447}" dt="2026-08-03T07:10:18.226" v="12" actId="6549"/>
          <ac:spMkLst>
            <pc:docMk/>
            <pc:sldMk cId="666625228" sldId="601"/>
            <ac:spMk id="5" creationId="{9E24D8B3-46C7-19AF-1FFA-B28058E938FF}"/>
          </ac:spMkLst>
        </pc:spChg>
      </pc:sldChg>
      <pc:sldChg chg="modSp">
        <pc:chgData name="Kylie Geard" userId="b930dff3-5db0-4b18-9d4c-f929b90677dc" providerId="ADAL" clId="{038610CA-6CAC-4665-9047-4DC39D1E2447}" dt="2026-08-03T07:11:37.849" v="54" actId="6549"/>
        <pc:sldMkLst>
          <pc:docMk/>
          <pc:sldMk cId="308125601" sldId="625"/>
        </pc:sldMkLst>
        <pc:spChg chg="mod">
          <ac:chgData name="Kylie Geard" userId="b930dff3-5db0-4b18-9d4c-f929b90677dc" providerId="ADAL" clId="{038610CA-6CAC-4665-9047-4DC39D1E2447}" dt="2026-08-03T07:11:37.849" v="54" actId="6549"/>
          <ac:spMkLst>
            <pc:docMk/>
            <pc:sldMk cId="308125601" sldId="625"/>
            <ac:spMk id="3" creationId="{1C3486F1-9ADA-695A-167E-641FF3C0BB06}"/>
          </ac:spMkLst>
        </pc:spChg>
      </pc:sldChg>
      <pc:sldChg chg="modSp">
        <pc:chgData name="Kylie Geard" userId="b930dff3-5db0-4b18-9d4c-f929b90677dc" providerId="ADAL" clId="{038610CA-6CAC-4665-9047-4DC39D1E2447}" dt="2026-08-03T07:10:43.953" v="36" actId="6549"/>
        <pc:sldMkLst>
          <pc:docMk/>
          <pc:sldMk cId="3145950854" sldId="651"/>
        </pc:sldMkLst>
        <pc:spChg chg="mod">
          <ac:chgData name="Kylie Geard" userId="b930dff3-5db0-4b18-9d4c-f929b90677dc" providerId="ADAL" clId="{038610CA-6CAC-4665-9047-4DC39D1E2447}" dt="2026-08-03T07:10:43.953" v="36" actId="6549"/>
          <ac:spMkLst>
            <pc:docMk/>
            <pc:sldMk cId="3145950854" sldId="651"/>
            <ac:spMk id="3" creationId="{31D19110-29EC-F968-C7BC-6E58D2AB358E}"/>
          </ac:spMkLst>
        </pc:spChg>
      </pc:sldChg>
      <pc:sldChg chg="delSp modSp">
        <pc:chgData name="Kylie Geard" userId="b930dff3-5db0-4b18-9d4c-f929b90677dc" providerId="ADAL" clId="{038610CA-6CAC-4665-9047-4DC39D1E2447}" dt="2026-08-03T07:10:39.091" v="31" actId="6549"/>
        <pc:sldMkLst>
          <pc:docMk/>
          <pc:sldMk cId="3475548139" sldId="660"/>
        </pc:sldMkLst>
        <pc:spChg chg="mod">
          <ac:chgData name="Kylie Geard" userId="b930dff3-5db0-4b18-9d4c-f929b90677dc" providerId="ADAL" clId="{038610CA-6CAC-4665-9047-4DC39D1E2447}" dt="2026-08-03T07:10:39.091" v="31" actId="6549"/>
          <ac:spMkLst>
            <pc:docMk/>
            <pc:sldMk cId="3475548139" sldId="660"/>
            <ac:spMk id="3" creationId="{B39E2705-D44D-4032-7B36-BF662163DC61}"/>
          </ac:spMkLst>
        </pc:spChg>
        <pc:spChg chg="del mod">
          <ac:chgData name="Kylie Geard" userId="b930dff3-5db0-4b18-9d4c-f929b90677dc" providerId="ADAL" clId="{038610CA-6CAC-4665-9047-4DC39D1E2447}" dt="2026-08-03T07:10:33.839" v="25" actId="478"/>
          <ac:spMkLst>
            <pc:docMk/>
            <pc:sldMk cId="3475548139" sldId="660"/>
            <ac:spMk id="6" creationId="{4D2C8140-5425-D67B-52C4-6B508FF154C8}"/>
          </ac:spMkLst>
        </pc:spChg>
      </pc:sldChg>
      <pc:sldChg chg="modSp">
        <pc:chgData name="Kylie Geard" userId="b930dff3-5db0-4b18-9d4c-f929b90677dc" providerId="ADAL" clId="{038610CA-6CAC-4665-9047-4DC39D1E2447}" dt="2026-08-03T07:10:08.130" v="8" actId="6549"/>
        <pc:sldMkLst>
          <pc:docMk/>
          <pc:sldMk cId="1310606485" sldId="663"/>
        </pc:sldMkLst>
        <pc:spChg chg="mod">
          <ac:chgData name="Kylie Geard" userId="b930dff3-5db0-4b18-9d4c-f929b90677dc" providerId="ADAL" clId="{038610CA-6CAC-4665-9047-4DC39D1E2447}" dt="2026-08-03T07:10:08.130" v="8" actId="6549"/>
          <ac:spMkLst>
            <pc:docMk/>
            <pc:sldMk cId="1310606485" sldId="663"/>
            <ac:spMk id="3" creationId="{35486B6F-6976-CFA2-28DE-5954662783D6}"/>
          </ac:spMkLst>
        </pc:spChg>
      </pc:sldChg>
      <pc:sldChg chg="modSp">
        <pc:chgData name="Kylie Geard" userId="b930dff3-5db0-4b18-9d4c-f929b90677dc" providerId="ADAL" clId="{038610CA-6CAC-4665-9047-4DC39D1E2447}" dt="2026-08-03T07:10:25.023" v="22" actId="6549"/>
        <pc:sldMkLst>
          <pc:docMk/>
          <pc:sldMk cId="85125575" sldId="664"/>
        </pc:sldMkLst>
        <pc:spChg chg="mod">
          <ac:chgData name="Kylie Geard" userId="b930dff3-5db0-4b18-9d4c-f929b90677dc" providerId="ADAL" clId="{038610CA-6CAC-4665-9047-4DC39D1E2447}" dt="2026-08-03T07:10:25.023" v="22" actId="6549"/>
          <ac:spMkLst>
            <pc:docMk/>
            <pc:sldMk cId="85125575" sldId="664"/>
            <ac:spMk id="3" creationId="{752E9EDC-68D0-47BF-49A7-9CC55E3D65F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5558" cy="502835"/>
          </a:xfrm>
          <a:prstGeom prst="rect">
            <a:avLst/>
          </a:prstGeom>
          <a:noFill/>
          <a:ln>
            <a:noFill/>
          </a:ln>
        </p:spPr>
        <p:txBody>
          <a:bodyPr spcFirstLastPara="1" wrap="square" lIns="96600" tIns="48275" rIns="96600" bIns="48275"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02597" y="0"/>
            <a:ext cx="2985558" cy="502835"/>
          </a:xfrm>
          <a:prstGeom prst="rect">
            <a:avLst/>
          </a:prstGeom>
          <a:noFill/>
          <a:ln>
            <a:noFill/>
          </a:ln>
        </p:spPr>
        <p:txBody>
          <a:bodyPr spcFirstLastPara="1" wrap="square" lIns="96600" tIns="48275" rIns="96600" bIns="48275"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8150" y="1252538"/>
            <a:ext cx="6013450" cy="33829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975" y="4823034"/>
            <a:ext cx="5511800" cy="3946118"/>
          </a:xfrm>
          <a:prstGeom prst="rect">
            <a:avLst/>
          </a:prstGeom>
          <a:noFill/>
          <a:ln>
            <a:noFill/>
          </a:ln>
        </p:spPr>
        <p:txBody>
          <a:bodyPr spcFirstLastPara="1" wrap="square" lIns="96600" tIns="48275" rIns="96600" bIns="482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19055"/>
            <a:ext cx="2985558" cy="502834"/>
          </a:xfrm>
          <a:prstGeom prst="rect">
            <a:avLst/>
          </a:prstGeom>
          <a:noFill/>
          <a:ln>
            <a:noFill/>
          </a:ln>
        </p:spPr>
        <p:txBody>
          <a:bodyPr spcFirstLastPara="1" wrap="square" lIns="96600" tIns="48275" rIns="96600" bIns="48275"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02597" y="9519055"/>
            <a:ext cx="2985558" cy="502834"/>
          </a:xfrm>
          <a:prstGeom prst="rect">
            <a:avLst/>
          </a:prstGeom>
          <a:noFill/>
          <a:ln>
            <a:noFill/>
          </a:ln>
        </p:spPr>
        <p:txBody>
          <a:bodyPr spcFirstLastPara="1" wrap="square" lIns="96600" tIns="48275" rIns="96600" bIns="4827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p1:notes"/>
          <p:cNvSpPr txBox="1">
            <a:spLocks noGrp="1"/>
          </p:cNvSpPr>
          <p:nvPr>
            <p:ph type="body" idx="1"/>
          </p:nvPr>
        </p:nvSpPr>
        <p:spPr>
          <a:xfrm>
            <a:off x="688975" y="4823034"/>
            <a:ext cx="5511800" cy="3946118"/>
          </a:xfrm>
          <a:prstGeom prst="rect">
            <a:avLst/>
          </a:prstGeom>
          <a:noFill/>
          <a:ln>
            <a:noFill/>
          </a:ln>
        </p:spPr>
        <p:txBody>
          <a:bodyPr spcFirstLastPara="1" wrap="square" lIns="96600" tIns="48275" rIns="96600" bIns="48275" anchor="t" anchorCtr="0">
            <a:noAutofit/>
          </a:bodyPr>
          <a:lstStyle/>
          <a:p>
            <a:pPr marL="0" lvl="0" indent="0" algn="l" rtl="0">
              <a:lnSpc>
                <a:spcPct val="100000"/>
              </a:lnSpc>
              <a:spcBef>
                <a:spcPts val="0"/>
              </a:spcBef>
              <a:spcAft>
                <a:spcPts val="0"/>
              </a:spcAft>
              <a:buSzPts val="1400"/>
              <a:buNone/>
            </a:pPr>
            <a:endParaRPr dirty="0"/>
          </a:p>
        </p:txBody>
      </p:sp>
      <p:sp>
        <p:nvSpPr>
          <p:cNvPr id="1225" name="Google Shape;1225;p1:notes"/>
          <p:cNvSpPr>
            <a:spLocks noGrp="1" noRot="1" noChangeAspect="1"/>
          </p:cNvSpPr>
          <p:nvPr>
            <p:ph type="sldImg" idx="2"/>
          </p:nvPr>
        </p:nvSpPr>
        <p:spPr>
          <a:xfrm>
            <a:off x="438150" y="1252538"/>
            <a:ext cx="6013450" cy="33829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b="0" i="0" dirty="0">
              <a:solidFill>
                <a:srgbClr val="000000"/>
              </a:solidFill>
              <a:effectLst/>
              <a:latin typeface="Times New Roman"/>
              <a:cs typeface="Times New Roman"/>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622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3</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092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368A3-7464-C1BB-08B1-759F35794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1C888-F692-075F-24A4-353903465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693D1-184B-11F8-E07D-B6EBA869315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79FE02F-649E-ABB2-A19E-341E4D7B2B1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4</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053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68235-8C4A-DFC8-7E99-55D56D41F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D5B2C-CD99-9E0B-8D80-D094A183F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97827-7114-0DB9-26B6-42E6366E415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B5B42F9-EB73-F7D9-F7DA-4F8772C7953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5</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7237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21CD8-177B-2459-33D5-B7637D779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24CB5-91DE-E97D-4B0E-FE0C3D94EF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4CA317-03CA-E105-26A3-899D9D9826C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B93D04B-647B-CF18-3B0C-C6366CC990E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6</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2984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6F45C-A62F-9FBB-186B-06F688E60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9F8FD-A380-1D60-8124-EC339CAE0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5CA83-7EAC-8583-FC29-32182DC1DA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B4AE54-1228-664B-CD8A-5366FC643C2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7</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0184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60926-A0AE-41A8-AAD7-C80BAC65B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40830-B412-C09C-7D0B-0C8510D5C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EA02D-A597-7D80-B1B4-04C43EA91D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BF62D7-AA74-83C1-E61D-F008271F9CC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8</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2020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2F8B-2D4F-DD5A-725F-C9D80B7E9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81667-54CA-EA0F-B44C-A920ED010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9D56C-12E5-10F2-AC37-DFA67317D8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F32120-9683-F2AF-0051-2BBD5CEFA39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9</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6992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11FA8-E442-5CCC-DEB9-0BEA40897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9A9D8-79B4-F78A-5428-BB96E0688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4D6334-748B-6DD2-861D-B4679671E4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9348B1-53A8-41DA-B5D1-6C26F728288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10</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7560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FCED0-3E14-87EC-1652-09CEAF989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2CDBA-4F53-7738-AD3D-71845DBE00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71F214-5A7A-DB53-5B69-C3A490814E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6BBA0F-4642-C017-775F-06B0B1AF48B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11</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9003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46B92-C91D-6BC6-1654-2316B3C01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C0FE0-848E-E90E-3FA6-0D21B234B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B2078-BC38-0430-18E0-724B7B2A38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DADCB9-123B-2089-F6A7-0912CB64A1D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12</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8758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D2A98-97E4-D0A3-D72C-28615687F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4BD1B-AA67-5393-219C-5D5EE0A01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5A0343-24A7-7F6E-854D-88D4DCCD67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F0C66A-40F9-372F-9931-5FF46ABBC3A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13</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1594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CF97B-FC50-69A7-A560-0DB795D97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B4594-568F-31D3-63CB-0252B9EB4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4BC52-DA82-2448-9EB5-0C4F2827C4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DD9141-4483-70A9-0EDE-A1F77161DA7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14</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54755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E564B-8F50-53FD-F29A-C0FAA7BEB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70CC0-89D8-2A45-0BDB-F20F52D13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D79C9C-2677-CFF9-758D-0C1F8A9215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AFC243-F014-5273-DF60-9919FEF9654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15</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2396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7621B-B49C-BFE2-67FE-19EAA281F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57EF6-DD9D-6332-A330-7947BBC29C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C46ED-55D6-D82D-77E6-C7F2A02B5E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CC808-1C0D-B650-E062-417793BB888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a:solidFill>
                  <a:schemeClr val="dk1"/>
                </a:solidFill>
                <a:latin typeface="Calibri"/>
                <a:ea typeface="Calibri"/>
                <a:cs typeface="Calibri"/>
                <a:sym typeface="Calibri"/>
              </a:rPr>
              <a:t>16</a:t>
            </a:fld>
            <a:endParaRPr lang="en-AU"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6284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AD4D7-38D0-32A4-DC34-920662332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0939D-B450-8702-26E4-00948D1E9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BE8E9-CA14-1BDD-3D4E-BB34599F8B8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393C861-6DCF-4836-B29F-290972CF7B0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17</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8666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2159-449E-CDB8-A9E8-93964BF99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CF61E-7768-E44A-03FC-3EF17F58C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9FE8F-7ECB-8DD3-7BC1-C5387A70D3E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A810614-208B-7594-688D-8C688E8EA1A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18</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5192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4D6E5-FE7E-75A2-3B61-777F8CC53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FAACD-A921-29FC-CB84-AFEAABFAE8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A8610-DB8B-7632-A070-A8051C7459F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141E3FC-66AA-5C33-1653-EB188CBD295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19</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69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C966A-5F3B-8B27-1A47-A89F3E478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E217F-ABAB-9E97-AFB8-26D196C12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52116F-AD50-5DFE-C543-57BE5A073BC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A46EAC1-E4CD-2C3D-E40E-122712F1B24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20</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2463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340D6-DC84-8473-5C4A-42A7EC15A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C43735-808F-0A06-E41C-1BA65CDCA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A34C1-045B-21DE-A559-A5AE7CE1620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2008740-4661-6F11-02E0-B62CEFCF0AD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21</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7164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3FE06-4CFA-EB96-FCAC-0F2329FFF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3B262-C184-D974-E429-559CB82AB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EFE036-D515-262D-EB04-1CD3CA6D328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4138C1C-FA9F-2160-60D0-B3207243A53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AU" sz="1300" b="0" i="0" u="none" strike="noStrike" cap="none" smtClean="0">
                <a:solidFill>
                  <a:schemeClr val="dk1"/>
                </a:solidFill>
                <a:latin typeface="Calibri"/>
                <a:ea typeface="Calibri"/>
                <a:cs typeface="Calibri"/>
                <a:sym typeface="Calibri"/>
              </a:rPr>
              <a:t>22</a:t>
            </a:fld>
            <a:endParaRPr lang="en-AU" sz="13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465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31"/>
        <p:cNvGrpSpPr/>
        <p:nvPr/>
      </p:nvGrpSpPr>
      <p:grpSpPr>
        <a:xfrm>
          <a:off x="0" y="0"/>
          <a:ext cx="0" cy="0"/>
          <a:chOff x="0" y="0"/>
          <a:chExt cx="0" cy="0"/>
        </a:xfrm>
      </p:grpSpPr>
      <p:sp>
        <p:nvSpPr>
          <p:cNvPr id="132" name="Google Shape;132;p15"/>
          <p:cNvSpPr txBox="1">
            <a:spLocks noGrp="1"/>
          </p:cNvSpPr>
          <p:nvPr>
            <p:ph type="subTitle" idx="1"/>
          </p:nvPr>
        </p:nvSpPr>
        <p:spPr>
          <a:xfrm>
            <a:off x="2336801" y="2810932"/>
            <a:ext cx="6987818" cy="1236135"/>
          </a:xfrm>
          <a:prstGeom prst="rect">
            <a:avLst/>
          </a:prstGeom>
          <a:noFill/>
          <a:ln>
            <a:noFill/>
          </a:ln>
        </p:spPr>
        <p:txBody>
          <a:bodyPr spcFirstLastPara="1" wrap="square" lIns="91425" tIns="45700" rIns="91425" bIns="0" anchor="b" anchorCtr="0">
            <a:noAutofit/>
          </a:bodyPr>
          <a:lstStyle>
            <a:lvl1pPr lvl="0" algn="l">
              <a:lnSpc>
                <a:spcPct val="90000"/>
              </a:lnSpc>
              <a:spcBef>
                <a:spcPts val="600"/>
              </a:spcBef>
              <a:spcAft>
                <a:spcPts val="0"/>
              </a:spcAft>
              <a:buClr>
                <a:schemeClr val="dk1"/>
              </a:buClr>
              <a:buSzPts val="2200"/>
              <a:buNone/>
              <a:defRPr sz="2200" b="0" cap="none">
                <a:solidFill>
                  <a:schemeClr val="dk1"/>
                </a:solidFill>
              </a:defRPr>
            </a:lvl1pPr>
            <a:lvl2pPr lvl="1" algn="l">
              <a:lnSpc>
                <a:spcPct val="90000"/>
              </a:lnSpc>
              <a:spcBef>
                <a:spcPts val="600"/>
              </a:spcBef>
              <a:spcAft>
                <a:spcPts val="0"/>
              </a:spcAft>
              <a:buClr>
                <a:schemeClr val="dk1"/>
              </a:buClr>
              <a:buSzPts val="1800"/>
              <a:buNone/>
              <a:defRPr sz="1800" b="0">
                <a:solidFill>
                  <a:schemeClr val="dk1"/>
                </a:solidFill>
              </a:defRPr>
            </a:lvl2pPr>
            <a:lvl3pPr lvl="2" algn="l">
              <a:lnSpc>
                <a:spcPct val="90000"/>
              </a:lnSpc>
              <a:spcBef>
                <a:spcPts val="600"/>
              </a:spcBef>
              <a:spcAft>
                <a:spcPts val="0"/>
              </a:spcAft>
              <a:buClr>
                <a:schemeClr val="dk1"/>
              </a:buClr>
              <a:buSzPts val="1800"/>
              <a:buNone/>
              <a:defRPr sz="1800" b="0">
                <a:solidFill>
                  <a:schemeClr val="dk1"/>
                </a:solidFill>
              </a:defRPr>
            </a:lvl3pPr>
            <a:lvl4pPr lvl="3" algn="l">
              <a:lnSpc>
                <a:spcPct val="90000"/>
              </a:lnSpc>
              <a:spcBef>
                <a:spcPts val="600"/>
              </a:spcBef>
              <a:spcAft>
                <a:spcPts val="0"/>
              </a:spcAft>
              <a:buClr>
                <a:schemeClr val="dk1"/>
              </a:buClr>
              <a:buSzPts val="1800"/>
              <a:buNone/>
              <a:defRPr sz="1800" b="0">
                <a:solidFill>
                  <a:schemeClr val="dk1"/>
                </a:solidFill>
              </a:defRPr>
            </a:lvl4pPr>
            <a:lvl5pPr lvl="4" algn="l">
              <a:lnSpc>
                <a:spcPct val="90000"/>
              </a:lnSpc>
              <a:spcBef>
                <a:spcPts val="600"/>
              </a:spcBef>
              <a:spcAft>
                <a:spcPts val="0"/>
              </a:spcAft>
              <a:buClr>
                <a:schemeClr val="dk1"/>
              </a:buClr>
              <a:buSzPts val="1800"/>
              <a:buNone/>
              <a:defRPr sz="1800" b="0">
                <a:solidFill>
                  <a:schemeClr val="dk1"/>
                </a:solidFill>
              </a:defRPr>
            </a:lvl5pPr>
            <a:lvl6pPr lvl="5" algn="l">
              <a:lnSpc>
                <a:spcPct val="90000"/>
              </a:lnSpc>
              <a:spcBef>
                <a:spcPts val="600"/>
              </a:spcBef>
              <a:spcAft>
                <a:spcPts val="0"/>
              </a:spcAft>
              <a:buClr>
                <a:schemeClr val="dk1"/>
              </a:buClr>
              <a:buSzPts val="1800"/>
              <a:buNone/>
              <a:defRPr sz="1800" b="0">
                <a:solidFill>
                  <a:schemeClr val="dk1"/>
                </a:solidFill>
              </a:defRPr>
            </a:lvl6pPr>
            <a:lvl7pPr lvl="6" algn="l">
              <a:lnSpc>
                <a:spcPct val="90000"/>
              </a:lnSpc>
              <a:spcBef>
                <a:spcPts val="600"/>
              </a:spcBef>
              <a:spcAft>
                <a:spcPts val="0"/>
              </a:spcAft>
              <a:buClr>
                <a:schemeClr val="dk1"/>
              </a:buClr>
              <a:buSzPts val="1800"/>
              <a:buNone/>
              <a:defRPr sz="1800" b="0">
                <a:solidFill>
                  <a:schemeClr val="dk1"/>
                </a:solidFill>
              </a:defRPr>
            </a:lvl7pPr>
            <a:lvl8pPr lvl="7" algn="l">
              <a:lnSpc>
                <a:spcPct val="90000"/>
              </a:lnSpc>
              <a:spcBef>
                <a:spcPts val="600"/>
              </a:spcBef>
              <a:spcAft>
                <a:spcPts val="0"/>
              </a:spcAft>
              <a:buClr>
                <a:schemeClr val="dk1"/>
              </a:buClr>
              <a:buSzPts val="1800"/>
              <a:buNone/>
              <a:defRPr sz="1800" b="0">
                <a:solidFill>
                  <a:schemeClr val="dk1"/>
                </a:solidFill>
              </a:defRPr>
            </a:lvl8pPr>
            <a:lvl9pPr lvl="8" algn="l">
              <a:lnSpc>
                <a:spcPct val="90000"/>
              </a:lnSpc>
              <a:spcBef>
                <a:spcPts val="600"/>
              </a:spcBef>
              <a:spcAft>
                <a:spcPts val="0"/>
              </a:spcAft>
              <a:buClr>
                <a:schemeClr val="dk1"/>
              </a:buClr>
              <a:buSzPts val="1800"/>
              <a:buNone/>
              <a:defRPr sz="1800" b="0">
                <a:solidFill>
                  <a:schemeClr val="dk1"/>
                </a:solidFill>
              </a:defRPr>
            </a:lvl9pPr>
          </a:lstStyle>
          <a:p>
            <a:endParaRPr/>
          </a:p>
        </p:txBody>
      </p:sp>
      <p:sp>
        <p:nvSpPr>
          <p:cNvPr id="133" name="Google Shape;133;p15"/>
          <p:cNvSpPr txBox="1">
            <a:spLocks noGrp="1"/>
          </p:cNvSpPr>
          <p:nvPr>
            <p:ph type="title"/>
          </p:nvPr>
        </p:nvSpPr>
        <p:spPr>
          <a:xfrm>
            <a:off x="2336800" y="4047067"/>
            <a:ext cx="6987818" cy="1194026"/>
          </a:xfrm>
          <a:prstGeom prst="rect">
            <a:avLst/>
          </a:prstGeom>
          <a:noFill/>
          <a:ln>
            <a:noFill/>
          </a:ln>
        </p:spPr>
        <p:txBody>
          <a:bodyPr spcFirstLastPara="1" wrap="square" lIns="91425" tIns="0" rIns="91425" bIns="45700" anchor="t" anchorCtr="0">
            <a:noAutofit/>
          </a:bodyPr>
          <a:lstStyle>
            <a:lvl1pPr lvl="0" algn="l">
              <a:lnSpc>
                <a:spcPct val="90000"/>
              </a:lnSpc>
              <a:spcBef>
                <a:spcPts val="0"/>
              </a:spcBef>
              <a:spcAft>
                <a:spcPts val="0"/>
              </a:spcAft>
              <a:buClr>
                <a:schemeClr val="dk2"/>
              </a:buClr>
              <a:buSzPts val="5000"/>
              <a:buFont typeface="Arial"/>
              <a:buNone/>
              <a:defRPr sz="5000" b="1">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34" name="Google Shape;134;p15"/>
          <p:cNvPicPr preferRelativeResize="0"/>
          <p:nvPr/>
        </p:nvPicPr>
        <p:blipFill rotWithShape="1">
          <a:blip r:embed="rId2">
            <a:alphaModFix/>
          </a:blip>
          <a:srcRect/>
          <a:stretch/>
        </p:blipFill>
        <p:spPr>
          <a:xfrm>
            <a:off x="2448274" y="828667"/>
            <a:ext cx="2228501" cy="642937"/>
          </a:xfrm>
          <a:prstGeom prst="rect">
            <a:avLst/>
          </a:prstGeom>
          <a:noFill/>
          <a:ln>
            <a:noFill/>
          </a:ln>
        </p:spPr>
      </p:pic>
      <p:sp>
        <p:nvSpPr>
          <p:cNvPr id="136" name="Google Shape;136;p15"/>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38" name="Google Shape;138;p15"/>
          <p:cNvGrpSpPr/>
          <p:nvPr/>
        </p:nvGrpSpPr>
        <p:grpSpPr>
          <a:xfrm>
            <a:off x="10056283" y="-43393"/>
            <a:ext cx="2158700" cy="7004632"/>
            <a:chOff x="3757613" y="-41275"/>
            <a:chExt cx="2152650" cy="6985001"/>
          </a:xfrm>
        </p:grpSpPr>
        <p:sp>
          <p:nvSpPr>
            <p:cNvPr id="139" name="Google Shape;139;p15"/>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0" name="Google Shape;140;p15"/>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1" name="Google Shape;141;p15"/>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15"/>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15"/>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4" name="Google Shape;144;p15"/>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5" name="Google Shape;145;p15"/>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6" name="Google Shape;146;p15"/>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p15"/>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8" name="Google Shape;148;p15"/>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9" name="Google Shape;149;p15"/>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15"/>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1" name="Google Shape;151;p15"/>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2" name="Google Shape;152;p15"/>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3" name="Google Shape;153;p15"/>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4" name="Google Shape;154;p15"/>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15"/>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15"/>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15"/>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15"/>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9" name="Google Shape;159;p15"/>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0" name="Google Shape;160;p15"/>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1" name="Google Shape;161;p15"/>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2" name="Google Shape;162;p15"/>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p15"/>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64;p15"/>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65;p15"/>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66;p15"/>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67;p15"/>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15"/>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9" name="Google Shape;169;p15"/>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15"/>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15"/>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172" name="Google Shape;172;p15"/>
          <p:cNvPicPr preferRelativeResize="0"/>
          <p:nvPr/>
        </p:nvPicPr>
        <p:blipFill rotWithShape="1">
          <a:blip r:embed="rId2">
            <a:alphaModFix/>
          </a:blip>
          <a:srcRect/>
          <a:stretch/>
        </p:blipFill>
        <p:spPr>
          <a:xfrm>
            <a:off x="2448274" y="828667"/>
            <a:ext cx="2228501" cy="642937"/>
          </a:xfrm>
          <a:prstGeom prst="rect">
            <a:avLst/>
          </a:prstGeom>
          <a:noFill/>
          <a:ln>
            <a:noFill/>
          </a:ln>
        </p:spPr>
      </p:pic>
      <p:sp>
        <p:nvSpPr>
          <p:cNvPr id="174" name="Google Shape;174;p15"/>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176" name="Google Shape;176;p15"/>
          <p:cNvGrpSpPr/>
          <p:nvPr/>
        </p:nvGrpSpPr>
        <p:grpSpPr>
          <a:xfrm>
            <a:off x="10056283" y="-43393"/>
            <a:ext cx="2158700" cy="7004632"/>
            <a:chOff x="3757613" y="-41275"/>
            <a:chExt cx="2152650" cy="6985001"/>
          </a:xfrm>
        </p:grpSpPr>
        <p:sp>
          <p:nvSpPr>
            <p:cNvPr id="177" name="Google Shape;177;p15"/>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8" name="Google Shape;178;p15"/>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9" name="Google Shape;179;p15"/>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0" name="Google Shape;180;p15"/>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1" name="Google Shape;181;p15"/>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2" name="Google Shape;182;p15"/>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3" name="Google Shape;183;p15"/>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15"/>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5" name="Google Shape;185;p15"/>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15"/>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p15"/>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8" name="Google Shape;188;p15"/>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9" name="Google Shape;189;p15"/>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0" name="Google Shape;190;p15"/>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1" name="Google Shape;191;p15"/>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15"/>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3" name="Google Shape;193;p15"/>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4" name="Google Shape;194;p15"/>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5" name="Google Shape;195;p15"/>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6" name="Google Shape;196;p15"/>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7" name="Google Shape;197;p15"/>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8" name="Google Shape;198;p15"/>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9" name="Google Shape;199;p15"/>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0" name="Google Shape;200;p15"/>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15"/>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p15"/>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3" name="Google Shape;203;p15"/>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4" name="Google Shape;204;p15"/>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5" name="Google Shape;205;p15"/>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6" name="Google Shape;206;p15"/>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7" name="Google Shape;207;p15"/>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15"/>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9" name="Google Shape;209;p15"/>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0"/>
        <p:cNvGrpSpPr/>
        <p:nvPr/>
      </p:nvGrpSpPr>
      <p:grpSpPr>
        <a:xfrm>
          <a:off x="0" y="0"/>
          <a:ext cx="0" cy="0"/>
          <a:chOff x="0" y="0"/>
          <a:chExt cx="0" cy="0"/>
        </a:xfrm>
      </p:grpSpPr>
      <p:sp>
        <p:nvSpPr>
          <p:cNvPr id="211" name="Google Shape;211;p20"/>
          <p:cNvSpPr txBox="1">
            <a:spLocks noGrp="1"/>
          </p:cNvSpPr>
          <p:nvPr>
            <p:ph type="body" idx="1"/>
          </p:nvPr>
        </p:nvSpPr>
        <p:spPr>
          <a:xfrm>
            <a:off x="838200" y="1825625"/>
            <a:ext cx="8998392" cy="412592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600"/>
              </a:spcBef>
              <a:spcAft>
                <a:spcPts val="0"/>
              </a:spcAft>
              <a:buClr>
                <a:schemeClr val="dk1"/>
              </a:buClr>
              <a:buSzPts val="2000"/>
              <a:buNone/>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228600" algn="l">
              <a:lnSpc>
                <a:spcPct val="90000"/>
              </a:lnSpc>
              <a:spcBef>
                <a:spcPts val="600"/>
              </a:spcBef>
              <a:spcAft>
                <a:spcPts val="0"/>
              </a:spcAft>
              <a:buClr>
                <a:schemeClr val="accent2"/>
              </a:buClr>
              <a:buSzPts val="1800"/>
              <a:buNone/>
              <a:defRPr/>
            </a:lvl4pPr>
            <a:lvl5pPr marL="2286000" lvl="4" indent="-228600" algn="l">
              <a:lnSpc>
                <a:spcPct val="90000"/>
              </a:lnSpc>
              <a:spcBef>
                <a:spcPts val="600"/>
              </a:spcBef>
              <a:spcAft>
                <a:spcPts val="0"/>
              </a:spcAft>
              <a:buClr>
                <a:schemeClr val="lt2"/>
              </a:buClr>
              <a:buSzPts val="1800"/>
              <a:buNone/>
              <a:defRPr/>
            </a:lvl5pPr>
            <a:lvl6pPr marL="2743200" lvl="5" indent="-228600" algn="l">
              <a:lnSpc>
                <a:spcPct val="90000"/>
              </a:lnSpc>
              <a:spcBef>
                <a:spcPts val="600"/>
              </a:spcBef>
              <a:spcAft>
                <a:spcPts val="0"/>
              </a:spcAft>
              <a:buClr>
                <a:schemeClr val="dk1"/>
              </a:buClr>
              <a:buSzPts val="1800"/>
              <a:buNone/>
              <a:defRPr/>
            </a:lvl6pPr>
            <a:lvl7pPr marL="3200400" lvl="6" indent="-228600" algn="l">
              <a:lnSpc>
                <a:spcPct val="90000"/>
              </a:lnSpc>
              <a:spcBef>
                <a:spcPts val="600"/>
              </a:spcBef>
              <a:spcAft>
                <a:spcPts val="0"/>
              </a:spcAft>
              <a:buClr>
                <a:schemeClr val="dk1"/>
              </a:buClr>
              <a:buSzPts val="1800"/>
              <a:buNone/>
              <a:defRPr/>
            </a:lvl7pPr>
            <a:lvl8pPr marL="3657600" lvl="7" indent="-228600" algn="l">
              <a:lnSpc>
                <a:spcPct val="90000"/>
              </a:lnSpc>
              <a:spcBef>
                <a:spcPts val="600"/>
              </a:spcBef>
              <a:spcAft>
                <a:spcPts val="0"/>
              </a:spcAft>
              <a:buClr>
                <a:schemeClr val="dk1"/>
              </a:buClr>
              <a:buSzPts val="1800"/>
              <a:buNone/>
              <a:defRPr/>
            </a:lvl8pPr>
            <a:lvl9pPr marL="4114800" lvl="8" indent="-228600" algn="l">
              <a:lnSpc>
                <a:spcPct val="90000"/>
              </a:lnSpc>
              <a:spcBef>
                <a:spcPts val="600"/>
              </a:spcBef>
              <a:spcAft>
                <a:spcPts val="0"/>
              </a:spcAft>
              <a:buClr>
                <a:schemeClr val="dk1"/>
              </a:buClr>
              <a:buSzPts val="1800"/>
              <a:buNone/>
              <a:defRPr/>
            </a:lvl9pPr>
          </a:lstStyle>
          <a:p>
            <a:endParaRPr/>
          </a:p>
        </p:txBody>
      </p:sp>
      <p:sp>
        <p:nvSpPr>
          <p:cNvPr id="212" name="Google Shape;212;p20"/>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0"/>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0"/>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6"/>
        <p:cNvGrpSpPr/>
        <p:nvPr/>
      </p:nvGrpSpPr>
      <p:grpSpPr>
        <a:xfrm>
          <a:off x="0" y="0"/>
          <a:ext cx="0" cy="0"/>
          <a:chOff x="0" y="0"/>
          <a:chExt cx="0" cy="0"/>
        </a:xfrm>
      </p:grpSpPr>
      <p:sp>
        <p:nvSpPr>
          <p:cNvPr id="217" name="Google Shape;217;p16"/>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16"/>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0_Placeholder-Image">
  <p:cSld name="10_Placeholder-Image">
    <p:spTree>
      <p:nvGrpSpPr>
        <p:cNvPr id="1" name="Shape 357"/>
        <p:cNvGrpSpPr/>
        <p:nvPr/>
      </p:nvGrpSpPr>
      <p:grpSpPr>
        <a:xfrm>
          <a:off x="0" y="0"/>
          <a:ext cx="0" cy="0"/>
          <a:chOff x="0" y="0"/>
          <a:chExt cx="0" cy="0"/>
        </a:xfrm>
      </p:grpSpPr>
      <p:sp>
        <p:nvSpPr>
          <p:cNvPr id="358" name="Google Shape;358;p22"/>
          <p:cNvSpPr>
            <a:spLocks noGrp="1"/>
          </p:cNvSpPr>
          <p:nvPr>
            <p:ph type="pic" idx="2"/>
          </p:nvPr>
        </p:nvSpPr>
        <p:spPr>
          <a:xfrm>
            <a:off x="1125168" y="2069445"/>
            <a:ext cx="870136" cy="857209"/>
          </a:xfrm>
          <a:prstGeom prst="ellipse">
            <a:avLst/>
          </a:prstGeom>
          <a:solidFill>
            <a:srgbClr val="F2F2F2"/>
          </a:solidFill>
          <a:ln>
            <a:noFill/>
          </a:ln>
        </p:spPr>
      </p:sp>
      <p:sp>
        <p:nvSpPr>
          <p:cNvPr id="359" name="Google Shape;359;p22"/>
          <p:cNvSpPr>
            <a:spLocks noGrp="1"/>
          </p:cNvSpPr>
          <p:nvPr>
            <p:ph type="pic" idx="3"/>
          </p:nvPr>
        </p:nvSpPr>
        <p:spPr>
          <a:xfrm>
            <a:off x="1125168" y="3250545"/>
            <a:ext cx="870136" cy="857209"/>
          </a:xfrm>
          <a:prstGeom prst="ellipse">
            <a:avLst/>
          </a:prstGeom>
          <a:solidFill>
            <a:srgbClr val="F2F2F2"/>
          </a:solidFill>
          <a:ln>
            <a:noFill/>
          </a:ln>
        </p:spPr>
      </p:sp>
      <p:sp>
        <p:nvSpPr>
          <p:cNvPr id="360" name="Google Shape;360;p22"/>
          <p:cNvSpPr>
            <a:spLocks noGrp="1"/>
          </p:cNvSpPr>
          <p:nvPr>
            <p:ph type="pic" idx="4"/>
          </p:nvPr>
        </p:nvSpPr>
        <p:spPr>
          <a:xfrm>
            <a:off x="1125168" y="4529394"/>
            <a:ext cx="870136" cy="857209"/>
          </a:xfrm>
          <a:prstGeom prst="ellipse">
            <a:avLst/>
          </a:prstGeom>
          <a:solidFill>
            <a:srgbClr val="F2F2F2"/>
          </a:solidFill>
          <a:ln>
            <a:noFill/>
          </a:ln>
        </p:spPr>
      </p:sp>
      <p:sp>
        <p:nvSpPr>
          <p:cNvPr id="361" name="Google Shape;361;p22"/>
          <p:cNvSpPr>
            <a:spLocks noGrp="1"/>
          </p:cNvSpPr>
          <p:nvPr>
            <p:ph type="pic" idx="5"/>
          </p:nvPr>
        </p:nvSpPr>
        <p:spPr>
          <a:xfrm>
            <a:off x="4756056" y="2069445"/>
            <a:ext cx="870136" cy="857209"/>
          </a:xfrm>
          <a:prstGeom prst="ellipse">
            <a:avLst/>
          </a:prstGeom>
          <a:solidFill>
            <a:srgbClr val="F2F2F2"/>
          </a:solidFill>
          <a:ln>
            <a:noFill/>
          </a:ln>
        </p:spPr>
      </p:sp>
      <p:sp>
        <p:nvSpPr>
          <p:cNvPr id="362" name="Google Shape;362;p22"/>
          <p:cNvSpPr>
            <a:spLocks noGrp="1"/>
          </p:cNvSpPr>
          <p:nvPr>
            <p:ph type="pic" idx="6"/>
          </p:nvPr>
        </p:nvSpPr>
        <p:spPr>
          <a:xfrm>
            <a:off x="4756056" y="3250545"/>
            <a:ext cx="870136" cy="857209"/>
          </a:xfrm>
          <a:prstGeom prst="ellipse">
            <a:avLst/>
          </a:prstGeom>
          <a:solidFill>
            <a:srgbClr val="F2F2F2"/>
          </a:solidFill>
          <a:ln>
            <a:noFill/>
          </a:ln>
        </p:spPr>
      </p:sp>
      <p:sp>
        <p:nvSpPr>
          <p:cNvPr id="363" name="Google Shape;363;p22"/>
          <p:cNvSpPr>
            <a:spLocks noGrp="1"/>
          </p:cNvSpPr>
          <p:nvPr>
            <p:ph type="pic" idx="7"/>
          </p:nvPr>
        </p:nvSpPr>
        <p:spPr>
          <a:xfrm>
            <a:off x="4756056" y="4529394"/>
            <a:ext cx="870136" cy="857209"/>
          </a:xfrm>
          <a:prstGeom prst="ellipse">
            <a:avLst/>
          </a:prstGeom>
          <a:solidFill>
            <a:srgbClr val="F2F2F2"/>
          </a:solidFill>
          <a:ln>
            <a:noFill/>
          </a:ln>
        </p:spPr>
      </p:sp>
      <p:sp>
        <p:nvSpPr>
          <p:cNvPr id="364" name="Google Shape;364;p22"/>
          <p:cNvSpPr>
            <a:spLocks noGrp="1"/>
          </p:cNvSpPr>
          <p:nvPr>
            <p:ph type="pic" idx="8"/>
          </p:nvPr>
        </p:nvSpPr>
        <p:spPr>
          <a:xfrm>
            <a:off x="8386945" y="2069445"/>
            <a:ext cx="870136" cy="857209"/>
          </a:xfrm>
          <a:prstGeom prst="ellipse">
            <a:avLst/>
          </a:prstGeom>
          <a:solidFill>
            <a:srgbClr val="F2F2F2"/>
          </a:solidFill>
          <a:ln>
            <a:noFill/>
          </a:ln>
        </p:spPr>
      </p:sp>
      <p:sp>
        <p:nvSpPr>
          <p:cNvPr id="365" name="Google Shape;365;p22"/>
          <p:cNvSpPr>
            <a:spLocks noGrp="1"/>
          </p:cNvSpPr>
          <p:nvPr>
            <p:ph type="pic" idx="9"/>
          </p:nvPr>
        </p:nvSpPr>
        <p:spPr>
          <a:xfrm>
            <a:off x="8386945" y="3250545"/>
            <a:ext cx="870136" cy="857209"/>
          </a:xfrm>
          <a:prstGeom prst="ellipse">
            <a:avLst/>
          </a:prstGeom>
          <a:solidFill>
            <a:srgbClr val="F2F2F2"/>
          </a:solidFill>
          <a:ln>
            <a:noFill/>
          </a:ln>
        </p:spPr>
      </p:sp>
      <p:sp>
        <p:nvSpPr>
          <p:cNvPr id="366" name="Google Shape;366;p22"/>
          <p:cNvSpPr>
            <a:spLocks noGrp="1"/>
          </p:cNvSpPr>
          <p:nvPr>
            <p:ph type="pic" idx="13"/>
          </p:nvPr>
        </p:nvSpPr>
        <p:spPr>
          <a:xfrm>
            <a:off x="8386945" y="4529394"/>
            <a:ext cx="870136" cy="857209"/>
          </a:xfrm>
          <a:prstGeom prst="ellipse">
            <a:avLst/>
          </a:prstGeom>
          <a:solidFill>
            <a:srgbClr val="F2F2F2"/>
          </a:solidFill>
          <a:ln>
            <a:noFill/>
          </a:ln>
        </p:spPr>
      </p:sp>
      <p:sp>
        <p:nvSpPr>
          <p:cNvPr id="367" name="Google Shape;367;p22"/>
          <p:cNvSpPr txBox="1">
            <a:spLocks noGrp="1"/>
          </p:cNvSpPr>
          <p:nvPr>
            <p:ph type="sldNum" idx="12"/>
          </p:nvPr>
        </p:nvSpPr>
        <p:spPr>
          <a:xfrm>
            <a:off x="11330666" y="6251679"/>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22222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structions 1">
  <p:cSld name="Instructions 1">
    <p:spTree>
      <p:nvGrpSpPr>
        <p:cNvPr id="1" name="Shape 368"/>
        <p:cNvGrpSpPr/>
        <p:nvPr/>
      </p:nvGrpSpPr>
      <p:grpSpPr>
        <a:xfrm>
          <a:off x="0" y="0"/>
          <a:ext cx="0" cy="0"/>
          <a:chOff x="0" y="0"/>
          <a:chExt cx="0" cy="0"/>
        </a:xfrm>
      </p:grpSpPr>
      <p:sp>
        <p:nvSpPr>
          <p:cNvPr id="369" name="Google Shape;369;p23"/>
          <p:cNvSpPr txBox="1"/>
          <p:nvPr/>
        </p:nvSpPr>
        <p:spPr>
          <a:xfrm>
            <a:off x="468313" y="838024"/>
            <a:ext cx="3532187" cy="6540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585858"/>
              </a:buClr>
              <a:buSzPts val="2500"/>
              <a:buFont typeface="Arial"/>
              <a:buNone/>
            </a:pPr>
            <a:r>
              <a:rPr lang="en-AU" sz="2500" b="1" i="0" u="none" strike="noStrike" cap="none">
                <a:solidFill>
                  <a:srgbClr val="585858"/>
                </a:solidFill>
                <a:latin typeface="Arial"/>
                <a:ea typeface="Arial"/>
                <a:cs typeface="Arial"/>
                <a:sym typeface="Arial"/>
              </a:rPr>
              <a:t>PowerPoint Template </a:t>
            </a:r>
            <a:br>
              <a:rPr lang="en-AU" sz="2500" b="1" i="0" u="none" strike="noStrike" cap="none">
                <a:solidFill>
                  <a:srgbClr val="585858"/>
                </a:solidFill>
                <a:latin typeface="Arial"/>
                <a:ea typeface="Arial"/>
                <a:cs typeface="Arial"/>
                <a:sym typeface="Arial"/>
              </a:rPr>
            </a:br>
            <a:r>
              <a:rPr lang="en-AU" sz="2500" b="1" i="0" u="none" strike="noStrike" cap="none">
                <a:solidFill>
                  <a:srgbClr val="585858"/>
                </a:solidFill>
                <a:latin typeface="Arial"/>
                <a:ea typeface="Arial"/>
                <a:cs typeface="Arial"/>
                <a:sym typeface="Arial"/>
              </a:rPr>
              <a:t>and Guidelines</a:t>
            </a:r>
            <a:br>
              <a:rPr lang="en-AU" sz="3600" b="1" i="0" u="none" strike="noStrike" cap="none">
                <a:solidFill>
                  <a:srgbClr val="585858"/>
                </a:solidFill>
                <a:latin typeface="Arial"/>
                <a:ea typeface="Arial"/>
                <a:cs typeface="Arial"/>
                <a:sym typeface="Arial"/>
              </a:rPr>
            </a:br>
            <a:endParaRPr sz="1000" b="1" i="0" u="none" strike="noStrike" cap="none">
              <a:solidFill>
                <a:srgbClr val="585858"/>
              </a:solidFill>
              <a:latin typeface="Arial"/>
              <a:ea typeface="Arial"/>
              <a:cs typeface="Arial"/>
              <a:sym typeface="Arial"/>
            </a:endParaRPr>
          </a:p>
        </p:txBody>
      </p:sp>
      <p:sp>
        <p:nvSpPr>
          <p:cNvPr id="370" name="Google Shape;370;p23"/>
          <p:cNvSpPr txBox="1"/>
          <p:nvPr/>
        </p:nvSpPr>
        <p:spPr>
          <a:xfrm>
            <a:off x="4063985" y="838024"/>
            <a:ext cx="5672509" cy="461664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50"/>
              <a:buFont typeface="Arial"/>
              <a:buNone/>
            </a:pPr>
            <a:r>
              <a:rPr lang="en-AU" sz="950" b="1" i="0" u="none" strike="noStrike" cap="none">
                <a:solidFill>
                  <a:schemeClr val="dk1"/>
                </a:solidFill>
                <a:latin typeface="Arial"/>
                <a:ea typeface="Arial"/>
                <a:cs typeface="Arial"/>
                <a:sym typeface="Arial"/>
              </a:rPr>
              <a:t>FONTS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For proportional text, use the fonts specified in the PowerPoint template: </a:t>
            </a:r>
            <a:r>
              <a:rPr lang="en-AU" sz="950" b="1" i="0" u="none" strike="noStrike" cap="none">
                <a:solidFill>
                  <a:schemeClr val="dk1"/>
                </a:solidFill>
                <a:latin typeface="Arial"/>
                <a:ea typeface="Arial"/>
                <a:cs typeface="Arial"/>
                <a:sym typeface="Arial"/>
              </a:rPr>
              <a:t>Arial</a:t>
            </a:r>
            <a:r>
              <a:rPr lang="en-AU" sz="950" b="0" i="0" u="none" strike="noStrike" cap="none">
                <a:solidFill>
                  <a:schemeClr val="dk1"/>
                </a:solidFill>
                <a:latin typeface="Arial"/>
                <a:ea typeface="Arial"/>
                <a:cs typeface="Arial"/>
                <a:sym typeface="Arial"/>
              </a:rPr>
              <a:t> and </a:t>
            </a:r>
            <a:r>
              <a:rPr lang="en-AU" sz="950" b="1" i="0" u="none" strike="noStrike" cap="none">
                <a:solidFill>
                  <a:schemeClr val="dk1"/>
                </a:solidFill>
                <a:latin typeface="Arial"/>
                <a:ea typeface="Arial"/>
                <a:cs typeface="Arial"/>
                <a:sym typeface="Arial"/>
              </a:rPr>
              <a:t>Arial Black</a:t>
            </a:r>
            <a:r>
              <a:rPr lang="en-AU" sz="950" b="0" i="0" u="none" strike="noStrike" cap="none">
                <a:solidFill>
                  <a:schemeClr val="dk1"/>
                </a:solidFill>
                <a:latin typeface="Arial"/>
                <a:ea typeface="Arial"/>
                <a:cs typeface="Arial"/>
                <a:sym typeface="Arial"/>
              </a:rPr>
              <a:t>. </a:t>
            </a:r>
            <a:r>
              <a:rPr lang="en-AU" sz="950" b="0" i="1" u="none" strike="noStrike" cap="none">
                <a:solidFill>
                  <a:schemeClr val="dk1"/>
                </a:solidFill>
                <a:latin typeface="Arial"/>
                <a:ea typeface="Arial"/>
                <a:cs typeface="Arial"/>
                <a:sym typeface="Arial"/>
              </a:rPr>
              <a:t>If you import text by linking to or copying from another document (e.g., Word or Excel), be sure the imported text uses the correct fonts: Arial and Arial Black.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Use the point sizes set in the PowerPoint template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28 font size for slide titles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22 font size or larger for headlines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Bullet points (Keep bullet points to no more than five levels)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Rule of thumb: If you cannot read text on your computer screen from a distance of 3m viewers will NOT be able read it from the back of the room.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1" i="0" u="none" strike="noStrike" cap="none">
                <a:solidFill>
                  <a:schemeClr val="dk1"/>
                </a:solidFill>
                <a:latin typeface="Arial"/>
                <a:ea typeface="Arial"/>
                <a:cs typeface="Arial"/>
                <a:sym typeface="Arial"/>
              </a:rPr>
              <a:t>LAYOUT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preserve legibility and visual integrity, please ensure the logo is surrounded by sufficient ‘clear space’ . Please enable guides - see below.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enable guides and grids. On the </a:t>
            </a:r>
            <a:r>
              <a:rPr lang="en-AU" sz="950" b="1" i="0" u="none" strike="noStrike" cap="none">
                <a:solidFill>
                  <a:schemeClr val="dk1"/>
                </a:solidFill>
                <a:latin typeface="Arial"/>
                <a:ea typeface="Arial"/>
                <a:cs typeface="Arial"/>
                <a:sym typeface="Arial"/>
              </a:rPr>
              <a:t>Home</a:t>
            </a:r>
            <a:r>
              <a:rPr lang="en-AU" sz="950" b="0" i="0" u="none" strike="noStrike" cap="none">
                <a:solidFill>
                  <a:schemeClr val="dk1"/>
                </a:solidFill>
                <a:latin typeface="Arial"/>
                <a:ea typeface="Arial"/>
                <a:cs typeface="Arial"/>
                <a:sym typeface="Arial"/>
              </a:rPr>
              <a:t> tab, in the </a:t>
            </a:r>
            <a:r>
              <a:rPr lang="en-AU" sz="950" b="1" i="0" u="none" strike="noStrike" cap="none">
                <a:solidFill>
                  <a:schemeClr val="dk1"/>
                </a:solidFill>
                <a:latin typeface="Arial"/>
                <a:ea typeface="Arial"/>
                <a:cs typeface="Arial"/>
                <a:sym typeface="Arial"/>
              </a:rPr>
              <a:t>Drawing</a:t>
            </a:r>
            <a:r>
              <a:rPr lang="en-AU" sz="950" b="0" i="0" u="none" strike="noStrike" cap="none">
                <a:solidFill>
                  <a:schemeClr val="dk1"/>
                </a:solidFill>
                <a:latin typeface="Arial"/>
                <a:ea typeface="Arial"/>
                <a:cs typeface="Arial"/>
                <a:sym typeface="Arial"/>
              </a:rPr>
              <a:t> group, </a:t>
            </a:r>
            <a:br>
              <a:rPr lang="en-AU" sz="950" b="0" i="0" u="none" strike="noStrike" cap="none">
                <a:solidFill>
                  <a:schemeClr val="dk1"/>
                </a:solidFill>
                <a:latin typeface="Arial"/>
                <a:ea typeface="Arial"/>
                <a:cs typeface="Arial"/>
                <a:sym typeface="Arial"/>
              </a:rPr>
            </a:br>
            <a:r>
              <a:rPr lang="en-AU" sz="950" b="0" i="0" u="none" strike="noStrike" cap="none">
                <a:solidFill>
                  <a:schemeClr val="dk1"/>
                </a:solidFill>
                <a:latin typeface="Arial"/>
                <a:ea typeface="Arial"/>
                <a:cs typeface="Arial"/>
                <a:sym typeface="Arial"/>
              </a:rPr>
              <a:t>click</a:t>
            </a:r>
            <a:r>
              <a:rPr lang="en-AU" sz="950" b="1" i="0" u="none" strike="noStrike" cap="none">
                <a:solidFill>
                  <a:schemeClr val="dk1"/>
                </a:solidFill>
                <a:latin typeface="Arial"/>
                <a:ea typeface="Arial"/>
                <a:cs typeface="Arial"/>
                <a:sym typeface="Arial"/>
              </a:rPr>
              <a:t> Arrange</a:t>
            </a:r>
            <a:r>
              <a:rPr lang="en-AU" sz="950" b="0" i="0" u="none" strike="noStrike" cap="none">
                <a:solidFill>
                  <a:schemeClr val="dk1"/>
                </a:solidFill>
                <a:latin typeface="Arial"/>
                <a:ea typeface="Arial"/>
                <a:cs typeface="Arial"/>
                <a:sym typeface="Arial"/>
              </a:rPr>
              <a:t>, point to </a:t>
            </a:r>
            <a:r>
              <a:rPr lang="en-AU" sz="950" b="1" i="0" u="none" strike="noStrike" cap="none">
                <a:solidFill>
                  <a:schemeClr val="dk1"/>
                </a:solidFill>
                <a:latin typeface="Arial"/>
                <a:ea typeface="Arial"/>
                <a:cs typeface="Arial"/>
                <a:sym typeface="Arial"/>
              </a:rPr>
              <a:t>Align</a:t>
            </a:r>
            <a:r>
              <a:rPr lang="en-AU" sz="950" b="0" i="0" u="none" strike="noStrike" cap="none">
                <a:solidFill>
                  <a:schemeClr val="dk1"/>
                </a:solidFill>
                <a:latin typeface="Arial"/>
                <a:ea typeface="Arial"/>
                <a:cs typeface="Arial"/>
                <a:sym typeface="Arial"/>
              </a:rPr>
              <a:t>, and then click </a:t>
            </a:r>
            <a:r>
              <a:rPr lang="en-AU" sz="950" b="1" i="0" u="none" strike="noStrike" cap="none">
                <a:solidFill>
                  <a:schemeClr val="dk1"/>
                </a:solidFill>
                <a:latin typeface="Arial"/>
                <a:ea typeface="Arial"/>
                <a:cs typeface="Arial"/>
                <a:sym typeface="Arial"/>
              </a:rPr>
              <a:t>View Gridlines</a:t>
            </a:r>
            <a:r>
              <a:rPr lang="en-AU" sz="95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Use the layout provided in the PowerPoint template for your title page and for all slides.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apply alternate page designs/layout. Right click your page &gt;</a:t>
            </a:r>
            <a:r>
              <a:rPr lang="en-AU" sz="950" b="1" i="0" u="none" strike="noStrike" cap="none">
                <a:solidFill>
                  <a:schemeClr val="dk1"/>
                </a:solidFill>
                <a:latin typeface="Arial"/>
                <a:ea typeface="Arial"/>
                <a:cs typeface="Arial"/>
                <a:sym typeface="Arial"/>
              </a:rPr>
              <a:t>Layout </a:t>
            </a:r>
            <a:r>
              <a:rPr lang="en-AU" sz="950" b="0" i="0" u="none" strike="noStrike" cap="none">
                <a:solidFill>
                  <a:schemeClr val="dk1"/>
                </a:solidFill>
                <a:latin typeface="Arial"/>
                <a:ea typeface="Arial"/>
                <a:cs typeface="Arial"/>
                <a:sym typeface="Arial"/>
              </a:rPr>
              <a:t>and select from the options available.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To edit graphics/footers in the master click </a:t>
            </a:r>
            <a:r>
              <a:rPr lang="en-AU" sz="950" b="1" i="0" u="none" strike="noStrike" cap="none">
                <a:solidFill>
                  <a:schemeClr val="dk1"/>
                </a:solidFill>
                <a:latin typeface="Arial"/>
                <a:ea typeface="Arial"/>
                <a:cs typeface="Arial"/>
                <a:sym typeface="Arial"/>
              </a:rPr>
              <a:t>View </a:t>
            </a:r>
            <a:r>
              <a:rPr lang="en-AU" sz="950" b="0" i="0" u="none" strike="noStrike" cap="none">
                <a:solidFill>
                  <a:schemeClr val="dk1"/>
                </a:solidFill>
                <a:latin typeface="Arial"/>
                <a:ea typeface="Arial"/>
                <a:cs typeface="Arial"/>
                <a:sym typeface="Arial"/>
              </a:rPr>
              <a:t>tab select </a:t>
            </a:r>
            <a:r>
              <a:rPr lang="en-AU" sz="950" b="1" i="0" u="none" strike="noStrike" cap="none">
                <a:solidFill>
                  <a:schemeClr val="dk1"/>
                </a:solidFill>
                <a:latin typeface="Arial"/>
                <a:ea typeface="Arial"/>
                <a:cs typeface="Arial"/>
                <a:sym typeface="Arial"/>
              </a:rPr>
              <a:t>Slide Master</a:t>
            </a:r>
            <a:br>
              <a:rPr lang="en-AU" sz="950" b="0" i="0" u="none" strike="noStrike" cap="none">
                <a:solidFill>
                  <a:schemeClr val="dk1"/>
                </a:solidFill>
                <a:latin typeface="Arial"/>
                <a:ea typeface="Arial"/>
                <a:cs typeface="Arial"/>
                <a:sym typeface="Arial"/>
              </a:rPr>
            </a:br>
            <a:endParaRPr sz="95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1" i="0" u="none" strike="noStrike" cap="none">
                <a:solidFill>
                  <a:schemeClr val="dk1"/>
                </a:solidFill>
                <a:latin typeface="Arial"/>
                <a:ea typeface="Arial"/>
                <a:cs typeface="Arial"/>
                <a:sym typeface="Arial"/>
              </a:rPr>
              <a:t>COLOUR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50"/>
              <a:buFont typeface="Arial"/>
              <a:buNone/>
            </a:pPr>
            <a:r>
              <a:rPr lang="en-AU" sz="950" b="0" i="0" u="none" strike="noStrike" cap="none">
                <a:solidFill>
                  <a:schemeClr val="dk1"/>
                </a:solidFill>
                <a:latin typeface="Arial"/>
                <a:ea typeface="Arial"/>
                <a:cs typeface="Arial"/>
                <a:sym typeface="Arial"/>
              </a:rPr>
              <a:t>It's preferred to use a colour palette of five or fewer colours for an entire presentation. This template incorporates the official Charles Sturt University colour palette.</a:t>
            </a:r>
            <a:endParaRPr sz="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chemeClr val="dk1"/>
              </a:solidFill>
              <a:latin typeface="Arial"/>
              <a:ea typeface="Arial"/>
              <a:cs typeface="Arial"/>
              <a:sym typeface="Arial"/>
            </a:endParaRPr>
          </a:p>
        </p:txBody>
      </p:sp>
      <p:sp>
        <p:nvSpPr>
          <p:cNvPr id="371" name="Google Shape;371;p23"/>
          <p:cNvSpPr txBox="1"/>
          <p:nvPr/>
        </p:nvSpPr>
        <p:spPr>
          <a:xfrm>
            <a:off x="468313" y="1760734"/>
            <a:ext cx="3389312" cy="261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AU" sz="1200" b="0" i="0" u="none" strike="noStrike" cap="none">
                <a:solidFill>
                  <a:srgbClr val="F0572A"/>
                </a:solidFill>
                <a:latin typeface="Arial"/>
                <a:ea typeface="Arial"/>
                <a:cs typeface="Arial"/>
                <a:sym typeface="Arial"/>
              </a:rPr>
              <a:t>Use the following guidelines and template for preparing your PowerPoint slides: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AU" sz="1000" b="0" i="0" u="none" strike="noStrike" cap="none">
                <a:solidFill>
                  <a:schemeClr val="dk1"/>
                </a:solidFill>
                <a:latin typeface="Arial"/>
                <a:ea typeface="Arial"/>
                <a:cs typeface="Arial"/>
                <a:sym typeface="Arial"/>
              </a:rPr>
              <a:t>Our brand is designed to look as consistent on screen </a:t>
            </a:r>
            <a:br>
              <a:rPr lang="en-AU" sz="1000" b="0" i="0" u="none" strike="noStrike" cap="none">
                <a:solidFill>
                  <a:schemeClr val="dk1"/>
                </a:solidFill>
                <a:latin typeface="Arial"/>
                <a:ea typeface="Arial"/>
                <a:cs typeface="Arial"/>
                <a:sym typeface="Arial"/>
              </a:rPr>
            </a:br>
            <a:r>
              <a:rPr lang="en-AU" sz="1000" b="0" i="0" u="none" strike="noStrike" cap="none">
                <a:solidFill>
                  <a:schemeClr val="dk1"/>
                </a:solidFill>
                <a:latin typeface="Arial"/>
                <a:ea typeface="Arial"/>
                <a:cs typeface="Arial"/>
                <a:sym typeface="Arial"/>
              </a:rPr>
              <a:t>as in print. Therefore the same elements such as typography and colours outlined above should be applied to our PowerPoint presentations. As a general rule, PowerPoint slides should never be overcrowded, allowing space around each slide. A simple template </a:t>
            </a:r>
            <a:br>
              <a:rPr lang="en-AU" sz="1000" b="0" i="0" u="none" strike="noStrike" cap="none">
                <a:solidFill>
                  <a:schemeClr val="dk1"/>
                </a:solidFill>
                <a:latin typeface="Arial"/>
                <a:ea typeface="Arial"/>
                <a:cs typeface="Arial"/>
                <a:sym typeface="Arial"/>
              </a:rPr>
            </a:br>
            <a:r>
              <a:rPr lang="en-AU" sz="1000" b="0" i="0" u="none" strike="noStrike" cap="none">
                <a:solidFill>
                  <a:schemeClr val="dk1"/>
                </a:solidFill>
                <a:latin typeface="Arial"/>
                <a:ea typeface="Arial"/>
                <a:cs typeface="Arial"/>
                <a:sym typeface="Arial"/>
              </a:rPr>
              <a:t>has been created that can work effectively across all divisions and presentations.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AU" sz="1000" b="1" i="0" u="none" strike="noStrike" cap="none">
                <a:solidFill>
                  <a:schemeClr val="dk1"/>
                </a:solidFill>
                <a:latin typeface="Arial"/>
                <a:ea typeface="Arial"/>
                <a:cs typeface="Arial"/>
                <a:sym typeface="Arial"/>
              </a:rPr>
              <a:t>Templates for this PowerPoint have been created to ensure consistent production. Please contact the CSU Marketing team for further assistance.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p:txBody>
      </p:sp>
      <p:sp>
        <p:nvSpPr>
          <p:cNvPr id="372" name="Google Shape;372;p23"/>
          <p:cNvSpPr/>
          <p:nvPr/>
        </p:nvSpPr>
        <p:spPr>
          <a:xfrm>
            <a:off x="1" y="-7741"/>
            <a:ext cx="12191999" cy="64633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AU" sz="1800" b="1" i="0" u="none" strike="noStrike" cap="none">
                <a:solidFill>
                  <a:schemeClr val="lt1"/>
                </a:solidFill>
                <a:latin typeface="Arial"/>
                <a:ea typeface="Arial"/>
                <a:cs typeface="Arial"/>
                <a:sym typeface="Arial"/>
              </a:rPr>
              <a:t>*IMPORTANT*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AU" sz="1800" b="0" i="0" u="none" strike="noStrike" cap="none">
                <a:solidFill>
                  <a:schemeClr val="lt1"/>
                </a:solidFill>
                <a:latin typeface="Arial"/>
                <a:ea typeface="Arial"/>
                <a:cs typeface="Arial"/>
                <a:sym typeface="Arial"/>
              </a:rPr>
              <a:t>PLEASE DELETE THIS SLIDE WHEN YOUR PRESENTATION IS COMPLETE</a:t>
            </a:r>
            <a:endParaRPr sz="1400" b="0" i="0" u="none" strike="noStrike" cap="none">
              <a:solidFill>
                <a:srgbClr val="000000"/>
              </a:solidFill>
              <a:latin typeface="Arial"/>
              <a:ea typeface="Arial"/>
              <a:cs typeface="Arial"/>
              <a:sym typeface="Arial"/>
            </a:endParaRPr>
          </a:p>
        </p:txBody>
      </p:sp>
      <p:sp>
        <p:nvSpPr>
          <p:cNvPr id="373" name="Google Shape;373;p23"/>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23"/>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23"/>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structions 2">
  <p:cSld name="Instructions 2">
    <p:spTree>
      <p:nvGrpSpPr>
        <p:cNvPr id="1" name="Shape 376"/>
        <p:cNvGrpSpPr/>
        <p:nvPr/>
      </p:nvGrpSpPr>
      <p:grpSpPr>
        <a:xfrm>
          <a:off x="0" y="0"/>
          <a:ext cx="0" cy="0"/>
          <a:chOff x="0" y="0"/>
          <a:chExt cx="0" cy="0"/>
        </a:xfrm>
      </p:grpSpPr>
      <p:sp>
        <p:nvSpPr>
          <p:cNvPr id="377" name="Google Shape;377;p24"/>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24"/>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p24"/>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380" name="Google Shape;380;p24"/>
          <p:cNvSpPr txBox="1"/>
          <p:nvPr/>
        </p:nvSpPr>
        <p:spPr>
          <a:xfrm>
            <a:off x="838200" y="861934"/>
            <a:ext cx="10515600" cy="111356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graphicFrame>
        <p:nvGraphicFramePr>
          <p:cNvPr id="381" name="Google Shape;381;p24"/>
          <p:cNvGraphicFramePr/>
          <p:nvPr/>
        </p:nvGraphicFramePr>
        <p:xfrm>
          <a:off x="5518150" y="1825625"/>
          <a:ext cx="4283625" cy="2879925"/>
        </p:xfrm>
        <a:graphic>
          <a:graphicData uri="http://schemas.openxmlformats.org/drawingml/2006/table">
            <a:tbl>
              <a:tblPr>
                <a:noFill/>
                <a:tableStyleId>{3A87F650-3E2D-4EB1-9EC7-C0892C4DCEFE}</a:tableStyleId>
              </a:tblPr>
              <a:tblGrid>
                <a:gridCol w="1427875">
                  <a:extLst>
                    <a:ext uri="{9D8B030D-6E8A-4147-A177-3AD203B41FA5}">
                      <a16:colId xmlns:a16="http://schemas.microsoft.com/office/drawing/2014/main" val="20000"/>
                    </a:ext>
                  </a:extLst>
                </a:gridCol>
                <a:gridCol w="1427875">
                  <a:extLst>
                    <a:ext uri="{9D8B030D-6E8A-4147-A177-3AD203B41FA5}">
                      <a16:colId xmlns:a16="http://schemas.microsoft.com/office/drawing/2014/main" val="20001"/>
                    </a:ext>
                  </a:extLst>
                </a:gridCol>
                <a:gridCol w="1427875">
                  <a:extLst>
                    <a:ext uri="{9D8B030D-6E8A-4147-A177-3AD203B41FA5}">
                      <a16:colId xmlns:a16="http://schemas.microsoft.com/office/drawing/2014/main" val="20002"/>
                    </a:ext>
                  </a:extLst>
                </a:gridCol>
              </a:tblGrid>
              <a:tr h="489975">
                <a:tc>
                  <a:txBody>
                    <a:bodyPr/>
                    <a:lstStyle/>
                    <a:p>
                      <a:pPr marL="0" marR="0" lvl="0" indent="0" algn="l" rtl="0">
                        <a:lnSpc>
                          <a:spcPct val="100000"/>
                        </a:lnSpc>
                        <a:spcBef>
                          <a:spcPts val="0"/>
                        </a:spcBef>
                        <a:spcAft>
                          <a:spcPts val="0"/>
                        </a:spcAft>
                        <a:buClr>
                          <a:srgbClr val="000000"/>
                        </a:buClr>
                        <a:buSzPts val="1400"/>
                        <a:buFont typeface="Arial"/>
                        <a:buNone/>
                      </a:pPr>
                      <a:r>
                        <a:rPr lang="en-AU" sz="1400" b="1" u="none" strike="noStrike" cap="none">
                          <a:solidFill>
                            <a:srgbClr val="F0572A"/>
                          </a:solidFill>
                          <a:latin typeface="Arial"/>
                          <a:ea typeface="Arial"/>
                          <a:cs typeface="Arial"/>
                          <a:sym typeface="Arial"/>
                        </a:rPr>
                        <a:t>Heading Bold</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b="1" u="none" strike="noStrike" cap="none">
                          <a:solidFill>
                            <a:srgbClr val="F0572A"/>
                          </a:solidFill>
                          <a:latin typeface="Arial"/>
                          <a:ea typeface="Arial"/>
                          <a:cs typeface="Arial"/>
                          <a:sym typeface="Arial"/>
                        </a:rPr>
                        <a:t>Heading </a:t>
                      </a:r>
                      <a:endParaRPr sz="1400" u="none" strike="noStrike" cap="none"/>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b="1" u="none" strike="noStrike" cap="none">
                          <a:solidFill>
                            <a:srgbClr val="F0572A"/>
                          </a:solidFill>
                          <a:latin typeface="Arial"/>
                          <a:ea typeface="Arial"/>
                          <a:cs typeface="Arial"/>
                          <a:sym typeface="Arial"/>
                        </a:rPr>
                        <a:t>Heading </a:t>
                      </a:r>
                      <a:endParaRPr sz="1400" u="none" strike="noStrike" cap="none"/>
                    </a:p>
                  </a:txBody>
                  <a:tcPr marL="91450" marR="91450" marT="45725" marB="457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98325">
                <a:tc>
                  <a:txBody>
                    <a:bodyPr/>
                    <a:lstStyle/>
                    <a:p>
                      <a:pPr marL="0" marR="0" lvl="0" indent="0" algn="l" rtl="0">
                        <a:lnSpc>
                          <a:spcPct val="100000"/>
                        </a:lnSpc>
                        <a:spcBef>
                          <a:spcPts val="0"/>
                        </a:spcBef>
                        <a:spcAft>
                          <a:spcPts val="0"/>
                        </a:spcAft>
                        <a:buClr>
                          <a:srgbClr val="000000"/>
                        </a:buClr>
                        <a:buSzPts val="1400"/>
                        <a:buFont typeface="Arial"/>
                        <a:buNone/>
                      </a:pPr>
                      <a:r>
                        <a:rPr lang="en-AU" sz="1400" u="none" strike="noStrike" cap="none">
                          <a:solidFill>
                            <a:srgbClr val="424242"/>
                          </a:solidFill>
                          <a:latin typeface="Arial"/>
                          <a:ea typeface="Arial"/>
                          <a:cs typeface="Arial"/>
                          <a:sym typeface="Arial"/>
                        </a:rPr>
                        <a:t>XYZ </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1"/>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2"/>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3"/>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4"/>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9525" cap="flat" cmpd="sng">
                      <a:solidFill>
                        <a:srgbClr val="D8D8D8"/>
                      </a:solidFill>
                      <a:prstDash val="solid"/>
                      <a:round/>
                      <a:headEnd type="none" w="sm" len="sm"/>
                      <a:tailEnd type="none" w="sm" len="sm"/>
                    </a:lnB>
                  </a:tcPr>
                </a:tc>
                <a:extLst>
                  <a:ext uri="{0D108BD9-81ED-4DB2-BD59-A6C34878D82A}">
                    <a16:rowId xmlns:a16="http://schemas.microsoft.com/office/drawing/2014/main" val="10005"/>
                  </a:ext>
                </a:extLst>
              </a:tr>
              <a:tr h="398325">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28575" cap="flat" cmpd="sng">
                      <a:solidFill>
                        <a:schemeClr val="dk2"/>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424242"/>
                        </a:buClr>
                        <a:buSzPts val="1400"/>
                        <a:buFont typeface="Arial"/>
                        <a:buNone/>
                      </a:pPr>
                      <a:r>
                        <a:rPr lang="en-AU" sz="1400" u="none" strike="noStrike" cap="none">
                          <a:solidFill>
                            <a:srgbClr val="424242"/>
                          </a:solidFill>
                          <a:latin typeface="Arial"/>
                          <a:ea typeface="Arial"/>
                          <a:cs typeface="Arial"/>
                          <a:sym typeface="Arial"/>
                        </a:rPr>
                        <a:t>XYZ</a:t>
                      </a: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D8D8D8"/>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82" name="Google Shape;382;p24"/>
          <p:cNvSpPr txBox="1"/>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AU" sz="900" b="0" i="0" u="none" strike="noStrike" cap="none">
                <a:solidFill>
                  <a:srgbClr val="7F7F7F"/>
                </a:solidFill>
                <a:latin typeface="Arial"/>
                <a:ea typeface="Arial"/>
                <a:cs typeface="Arial"/>
                <a:sym typeface="Arial"/>
              </a:rPr>
              <a:t>‹#›</a:t>
            </a:fld>
            <a:endParaRPr sz="900" b="0" i="0" u="none" strike="noStrike" cap="none">
              <a:solidFill>
                <a:srgbClr val="7F7F7F"/>
              </a:solidFill>
              <a:latin typeface="Arial"/>
              <a:ea typeface="Arial"/>
              <a:cs typeface="Arial"/>
              <a:sym typeface="Arial"/>
            </a:endParaRPr>
          </a:p>
        </p:txBody>
      </p:sp>
      <p:sp>
        <p:nvSpPr>
          <p:cNvPr id="383" name="Google Shape;383;p24"/>
          <p:cNvSpPr txBox="1"/>
          <p:nvPr/>
        </p:nvSpPr>
        <p:spPr>
          <a:xfrm>
            <a:off x="838199" y="788716"/>
            <a:ext cx="9000000" cy="900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Arial"/>
              <a:buNone/>
            </a:pPr>
            <a:r>
              <a:rPr lang="en-AU" sz="2800" b="0" i="0" u="none" strike="noStrike" cap="none">
                <a:solidFill>
                  <a:schemeClr val="dk2"/>
                </a:solidFill>
                <a:latin typeface="Arial"/>
                <a:ea typeface="Arial"/>
                <a:cs typeface="Arial"/>
                <a:sym typeface="Arial"/>
              </a:rPr>
              <a:t>Main heading Arial 28pt – Two Content slide</a:t>
            </a:r>
            <a:endParaRPr sz="2800" b="0" i="0" u="none" strike="noStrike" cap="none">
              <a:solidFill>
                <a:schemeClr val="lt2"/>
              </a:solidFill>
              <a:latin typeface="Arial"/>
              <a:ea typeface="Arial"/>
              <a:cs typeface="Arial"/>
              <a:sym typeface="Arial"/>
            </a:endParaRPr>
          </a:p>
        </p:txBody>
      </p:sp>
      <p:sp>
        <p:nvSpPr>
          <p:cNvPr id="384" name="Google Shape;384;p24"/>
          <p:cNvSpPr txBox="1"/>
          <p:nvPr/>
        </p:nvSpPr>
        <p:spPr>
          <a:xfrm>
            <a:off x="838200" y="1825625"/>
            <a:ext cx="3835400"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Arial"/>
              <a:buNone/>
            </a:pPr>
            <a:r>
              <a:rPr lang="en-AU" sz="2000" b="0" i="0" u="none" strike="noStrike" cap="none">
                <a:solidFill>
                  <a:schemeClr val="dk1"/>
                </a:solidFill>
                <a:latin typeface="Arial"/>
                <a:ea typeface="Arial"/>
                <a:cs typeface="Arial"/>
                <a:sym typeface="Arial"/>
              </a:rPr>
              <a:t>First level. There are five preformatted levels, press the ‘Increase/Decrease’ button under the Home table to move though the styles.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6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a:p>
            <a:pPr marL="0" marR="0" lvl="0" indent="0" algn="l" rtl="0">
              <a:lnSpc>
                <a:spcPct val="90000"/>
              </a:lnSpc>
              <a:spcBef>
                <a:spcPts val="600"/>
              </a:spcBef>
              <a:spcAft>
                <a:spcPts val="0"/>
              </a:spcAft>
              <a:buClr>
                <a:schemeClr val="dk1"/>
              </a:buClr>
              <a:buSzPts val="2000"/>
              <a:buFont typeface="Arial"/>
              <a:buNone/>
            </a:pPr>
            <a:r>
              <a:rPr lang="en-AU" sz="2000" b="0" i="0" u="none" strike="noStrike" cap="none">
                <a:solidFill>
                  <a:schemeClr val="dk1"/>
                </a:solidFill>
                <a:latin typeface="Arial"/>
                <a:ea typeface="Arial"/>
                <a:cs typeface="Arial"/>
                <a:sym typeface="Arial"/>
              </a:rPr>
              <a:t>First level</a:t>
            </a:r>
            <a:endParaRPr sz="1400" b="0" i="0" u="none" strike="noStrike" cap="none">
              <a:solidFill>
                <a:srgbClr val="000000"/>
              </a:solidFill>
              <a:latin typeface="Arial"/>
              <a:ea typeface="Arial"/>
              <a:cs typeface="Arial"/>
              <a:sym typeface="Arial"/>
            </a:endParaRPr>
          </a:p>
          <a:p>
            <a:pPr marL="288000" marR="0" lvl="1" indent="-288000" algn="l" rtl="0">
              <a:lnSpc>
                <a:spcPct val="90000"/>
              </a:lnSpc>
              <a:spcBef>
                <a:spcPts val="600"/>
              </a:spcBef>
              <a:spcAft>
                <a:spcPts val="0"/>
              </a:spcAft>
              <a:buClr>
                <a:schemeClr val="dk1"/>
              </a:buClr>
              <a:buSzPts val="2000"/>
              <a:buFont typeface="Arial"/>
              <a:buChar char="•"/>
            </a:pPr>
            <a:r>
              <a:rPr lang="en-AU" sz="2000" b="0" i="0" u="none" strike="noStrike" cap="none">
                <a:solidFill>
                  <a:schemeClr val="dk1"/>
                </a:solidFill>
                <a:latin typeface="Arial"/>
                <a:ea typeface="Arial"/>
                <a:cs typeface="Arial"/>
                <a:sym typeface="Arial"/>
              </a:rPr>
              <a:t>Second level</a:t>
            </a:r>
            <a:endParaRPr sz="1400" b="0" i="0" u="none" strike="noStrike" cap="none">
              <a:solidFill>
                <a:srgbClr val="000000"/>
              </a:solidFill>
              <a:latin typeface="Arial"/>
              <a:ea typeface="Arial"/>
              <a:cs typeface="Arial"/>
              <a:sym typeface="Arial"/>
            </a:endParaRPr>
          </a:p>
          <a:p>
            <a:pPr marL="576000" marR="0" lvl="2" indent="-288000" algn="l" rtl="0">
              <a:lnSpc>
                <a:spcPct val="90000"/>
              </a:lnSpc>
              <a:spcBef>
                <a:spcPts val="600"/>
              </a:spcBef>
              <a:spcAft>
                <a:spcPts val="0"/>
              </a:spcAft>
              <a:buClr>
                <a:schemeClr val="dk1"/>
              </a:buClr>
              <a:buSzPts val="2000"/>
              <a:buFont typeface="Arial"/>
              <a:buChar char="–"/>
            </a:pPr>
            <a:r>
              <a:rPr lang="en-AU" sz="2000" b="0" i="0" u="none" strike="noStrike" cap="none">
                <a:solidFill>
                  <a:schemeClr val="dk1"/>
                </a:solidFill>
                <a:latin typeface="Arial"/>
                <a:ea typeface="Arial"/>
                <a:cs typeface="Arial"/>
                <a:sym typeface="Arial"/>
              </a:rPr>
              <a:t>Third level</a:t>
            </a:r>
            <a:endParaRPr sz="1400" b="0" i="0" u="none" strike="noStrike" cap="none">
              <a:solidFill>
                <a:srgbClr val="000000"/>
              </a:solidFill>
              <a:latin typeface="Arial"/>
              <a:ea typeface="Arial"/>
              <a:cs typeface="Arial"/>
              <a:sym typeface="Arial"/>
            </a:endParaRPr>
          </a:p>
          <a:p>
            <a:pPr marL="0" marR="0" lvl="3" indent="0" algn="l" rtl="0">
              <a:lnSpc>
                <a:spcPct val="90000"/>
              </a:lnSpc>
              <a:spcBef>
                <a:spcPts val="600"/>
              </a:spcBef>
              <a:spcAft>
                <a:spcPts val="0"/>
              </a:spcAft>
              <a:buClr>
                <a:schemeClr val="accent2"/>
              </a:buClr>
              <a:buSzPts val="2000"/>
              <a:buFont typeface="Arial"/>
              <a:buNone/>
            </a:pPr>
            <a:r>
              <a:rPr lang="en-AU" sz="2000" b="0" i="0" u="none" strike="noStrike" cap="none">
                <a:solidFill>
                  <a:schemeClr val="accent2"/>
                </a:solidFill>
                <a:latin typeface="Arial"/>
                <a:ea typeface="Arial"/>
                <a:cs typeface="Arial"/>
                <a:sym typeface="Arial"/>
              </a:rPr>
              <a:t>Fourth level</a:t>
            </a:r>
            <a:endParaRPr sz="1400" b="0" i="0" u="none" strike="noStrike" cap="none">
              <a:solidFill>
                <a:srgbClr val="000000"/>
              </a:solidFill>
              <a:latin typeface="Arial"/>
              <a:ea typeface="Arial"/>
              <a:cs typeface="Arial"/>
              <a:sym typeface="Arial"/>
            </a:endParaRPr>
          </a:p>
          <a:p>
            <a:pPr marL="0" marR="0" lvl="4" indent="0" algn="l" rtl="0">
              <a:lnSpc>
                <a:spcPct val="90000"/>
              </a:lnSpc>
              <a:spcBef>
                <a:spcPts val="600"/>
              </a:spcBef>
              <a:spcAft>
                <a:spcPts val="0"/>
              </a:spcAft>
              <a:buClr>
                <a:schemeClr val="lt2"/>
              </a:buClr>
              <a:buSzPts val="2000"/>
              <a:buFont typeface="Arial"/>
              <a:buNone/>
            </a:pPr>
            <a:r>
              <a:rPr lang="en-AU" sz="2000" b="0" i="0" u="none" strike="noStrike" cap="none">
                <a:solidFill>
                  <a:schemeClr val="lt2"/>
                </a:solidFill>
                <a:latin typeface="Arial"/>
                <a:ea typeface="Arial"/>
                <a:cs typeface="Arial"/>
                <a:sym typeface="Arial"/>
              </a:rPr>
              <a:t>Fifth level</a:t>
            </a:r>
            <a:endParaRPr sz="2000" b="0" i="0" u="none" strike="noStrike" cap="none">
              <a:solidFill>
                <a:schemeClr val="lt2"/>
              </a:solidFill>
              <a:latin typeface="Arial"/>
              <a:ea typeface="Arial"/>
              <a:cs typeface="Arial"/>
              <a:sym typeface="Arial"/>
            </a:endParaRPr>
          </a:p>
        </p:txBody>
      </p:sp>
      <p:sp>
        <p:nvSpPr>
          <p:cNvPr id="385" name="Google Shape;385;p24"/>
          <p:cNvSpPr/>
          <p:nvPr/>
        </p:nvSpPr>
        <p:spPr>
          <a:xfrm>
            <a:off x="1" y="-7741"/>
            <a:ext cx="12191999" cy="64633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AU" sz="1800" b="1" i="0" u="none" strike="noStrike" cap="none">
                <a:solidFill>
                  <a:schemeClr val="lt1"/>
                </a:solidFill>
                <a:latin typeface="Arial"/>
                <a:ea typeface="Arial"/>
                <a:cs typeface="Arial"/>
                <a:sym typeface="Arial"/>
              </a:rPr>
              <a:t>*IMPORTANT*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AU" sz="1800" b="0" i="0" u="none" strike="noStrike" cap="none">
                <a:solidFill>
                  <a:schemeClr val="lt1"/>
                </a:solidFill>
                <a:latin typeface="Arial"/>
                <a:ea typeface="Arial"/>
                <a:cs typeface="Arial"/>
                <a:sym typeface="Arial"/>
              </a:rPr>
              <a:t>PLEASE DELETE THIS SLIDE WHEN YOUR PRESENTATION IS COMPLETE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structions 3">
  <p:cSld name="Instructions 3">
    <p:spTree>
      <p:nvGrpSpPr>
        <p:cNvPr id="1" name="Shape 386"/>
        <p:cNvGrpSpPr/>
        <p:nvPr/>
      </p:nvGrpSpPr>
      <p:grpSpPr>
        <a:xfrm>
          <a:off x="0" y="0"/>
          <a:ext cx="0" cy="0"/>
          <a:chOff x="0" y="0"/>
          <a:chExt cx="0" cy="0"/>
        </a:xfrm>
      </p:grpSpPr>
      <p:sp>
        <p:nvSpPr>
          <p:cNvPr id="387" name="Google Shape;387;p25"/>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25"/>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389" name="Google Shape;389;p25"/>
          <p:cNvSpPr/>
          <p:nvPr/>
        </p:nvSpPr>
        <p:spPr>
          <a:xfrm>
            <a:off x="1" y="0"/>
            <a:ext cx="12191999" cy="64633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AU" sz="1800" b="1" i="0" u="none" strike="noStrike" cap="none">
                <a:solidFill>
                  <a:schemeClr val="lt1"/>
                </a:solidFill>
                <a:latin typeface="Arial"/>
                <a:ea typeface="Arial"/>
                <a:cs typeface="Arial"/>
                <a:sym typeface="Arial"/>
              </a:rPr>
              <a:t>*IMPORTANT*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AU" sz="1800" b="0" i="0" u="none" strike="noStrike" cap="none">
                <a:solidFill>
                  <a:schemeClr val="lt1"/>
                </a:solidFill>
                <a:latin typeface="Arial"/>
                <a:ea typeface="Arial"/>
                <a:cs typeface="Arial"/>
                <a:sym typeface="Arial"/>
              </a:rPr>
              <a:t>PLEASE DELETE THIS SLIDE WHEN YOUR PRESENTATION IS COMPLETE</a:t>
            </a:r>
            <a:endParaRPr sz="1400" b="0" i="0" u="none" strike="noStrike" cap="none">
              <a:solidFill>
                <a:srgbClr val="000000"/>
              </a:solidFill>
              <a:latin typeface="Arial"/>
              <a:ea typeface="Arial"/>
              <a:cs typeface="Arial"/>
              <a:sym typeface="Arial"/>
            </a:endParaRPr>
          </a:p>
        </p:txBody>
      </p:sp>
      <p:sp>
        <p:nvSpPr>
          <p:cNvPr id="390" name="Google Shape;390;p25"/>
          <p:cNvSpPr txBox="1"/>
          <p:nvPr/>
        </p:nvSpPr>
        <p:spPr>
          <a:xfrm>
            <a:off x="838200" y="861934"/>
            <a:ext cx="10515600" cy="111356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391" name="Google Shape;391;p25"/>
          <p:cNvPicPr preferRelativeResize="0"/>
          <p:nvPr/>
        </p:nvPicPr>
        <p:blipFill rotWithShape="1">
          <a:blip r:embed="rId2">
            <a:alphaModFix/>
          </a:blip>
          <a:srcRect/>
          <a:stretch/>
        </p:blipFill>
        <p:spPr>
          <a:xfrm>
            <a:off x="838200" y="1825625"/>
            <a:ext cx="4319588" cy="4071322"/>
          </a:xfrm>
          <a:prstGeom prst="rect">
            <a:avLst/>
          </a:prstGeom>
          <a:noFill/>
          <a:ln>
            <a:noFill/>
          </a:ln>
        </p:spPr>
      </p:pic>
      <p:pic>
        <p:nvPicPr>
          <p:cNvPr id="392" name="Google Shape;392;p25"/>
          <p:cNvPicPr preferRelativeResize="0"/>
          <p:nvPr/>
        </p:nvPicPr>
        <p:blipFill rotWithShape="1">
          <a:blip r:embed="rId3">
            <a:alphaModFix/>
          </a:blip>
          <a:srcRect/>
          <a:stretch/>
        </p:blipFill>
        <p:spPr>
          <a:xfrm>
            <a:off x="5518150" y="1825625"/>
            <a:ext cx="4319588" cy="3544142"/>
          </a:xfrm>
          <a:prstGeom prst="rect">
            <a:avLst/>
          </a:prstGeom>
          <a:noFill/>
          <a:ln>
            <a:noFill/>
          </a:ln>
        </p:spPr>
      </p:pic>
      <p:sp>
        <p:nvSpPr>
          <p:cNvPr id="393" name="Google Shape;393;p25"/>
          <p:cNvSpPr txBox="1"/>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AU" sz="900" b="0" i="0" u="none" strike="noStrike" cap="none">
                <a:solidFill>
                  <a:srgbClr val="7F7F7F"/>
                </a:solidFill>
                <a:latin typeface="Arial"/>
                <a:ea typeface="Arial"/>
                <a:cs typeface="Arial"/>
                <a:sym typeface="Arial"/>
              </a:rPr>
              <a:t>‹#›</a:t>
            </a:fld>
            <a:endParaRPr sz="900" b="0" i="0" u="none" strike="noStrike" cap="none">
              <a:solidFill>
                <a:srgbClr val="7F7F7F"/>
              </a:solidFill>
              <a:latin typeface="Arial"/>
              <a:ea typeface="Arial"/>
              <a:cs typeface="Arial"/>
              <a:sym typeface="Arial"/>
            </a:endParaRPr>
          </a:p>
        </p:txBody>
      </p:sp>
      <p:sp>
        <p:nvSpPr>
          <p:cNvPr id="394" name="Google Shape;394;p25"/>
          <p:cNvSpPr txBox="1"/>
          <p:nvPr/>
        </p:nvSpPr>
        <p:spPr>
          <a:xfrm>
            <a:off x="838199" y="788716"/>
            <a:ext cx="9000000" cy="900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Arial"/>
              <a:buNone/>
            </a:pPr>
            <a:r>
              <a:rPr lang="en-AU" sz="2800" b="0" i="0" u="none" strike="noStrike" cap="none">
                <a:solidFill>
                  <a:schemeClr val="dk2"/>
                </a:solidFill>
                <a:latin typeface="Arial"/>
                <a:ea typeface="Arial"/>
                <a:cs typeface="Arial"/>
                <a:sym typeface="Arial"/>
              </a:rPr>
              <a:t>Charts and graphs – Two Content slide</a:t>
            </a:r>
            <a:endParaRPr sz="2800" b="0" i="0" u="none" strike="noStrike" cap="none">
              <a:solidFill>
                <a:schemeClr val="dk2"/>
              </a:solidFill>
              <a:latin typeface="Arial"/>
              <a:ea typeface="Arial"/>
              <a:cs typeface="Arial"/>
              <a:sym typeface="Arial"/>
            </a:endParaRPr>
          </a:p>
        </p:txBody>
      </p:sp>
      <p:sp>
        <p:nvSpPr>
          <p:cNvPr id="395" name="Google Shape;395;p25"/>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image">
  <p:cSld name="One image">
    <p:spTree>
      <p:nvGrpSpPr>
        <p:cNvPr id="1" name="Shape 478"/>
        <p:cNvGrpSpPr/>
        <p:nvPr/>
      </p:nvGrpSpPr>
      <p:grpSpPr>
        <a:xfrm>
          <a:off x="0" y="0"/>
          <a:ext cx="0" cy="0"/>
          <a:chOff x="0" y="0"/>
          <a:chExt cx="0" cy="0"/>
        </a:xfrm>
      </p:grpSpPr>
      <p:sp>
        <p:nvSpPr>
          <p:cNvPr id="479" name="Google Shape;479;p28"/>
          <p:cNvSpPr>
            <a:spLocks noGrp="1"/>
          </p:cNvSpPr>
          <p:nvPr>
            <p:ph type="pic" idx="2"/>
          </p:nvPr>
        </p:nvSpPr>
        <p:spPr>
          <a:xfrm>
            <a:off x="2037396" y="1109079"/>
            <a:ext cx="7409422" cy="4213066"/>
          </a:xfrm>
          <a:prstGeom prst="rect">
            <a:avLst/>
          </a:prstGeom>
          <a:solidFill>
            <a:srgbClr val="BFBFBF"/>
          </a:solidFill>
          <a:ln>
            <a:noFill/>
          </a:ln>
        </p:spPr>
      </p:sp>
      <p:sp>
        <p:nvSpPr>
          <p:cNvPr id="480" name="Google Shape;480;p28"/>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1" name="Google Shape;481;p28"/>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2" name="Google Shape;482;p28"/>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483" name="Google Shape;483;p28"/>
          <p:cNvSpPr txBox="1">
            <a:spLocks noGrp="1"/>
          </p:cNvSpPr>
          <p:nvPr>
            <p:ph type="body" idx="1"/>
          </p:nvPr>
        </p:nvSpPr>
        <p:spPr>
          <a:xfrm>
            <a:off x="1934988" y="5509997"/>
            <a:ext cx="7511830" cy="684326"/>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One image and floating text-no background">
  <p:cSld name="One image and floating text-no background">
    <p:spTree>
      <p:nvGrpSpPr>
        <p:cNvPr id="1" name="Shape 491"/>
        <p:cNvGrpSpPr/>
        <p:nvPr/>
      </p:nvGrpSpPr>
      <p:grpSpPr>
        <a:xfrm>
          <a:off x="0" y="0"/>
          <a:ext cx="0" cy="0"/>
          <a:chOff x="0" y="0"/>
          <a:chExt cx="0" cy="0"/>
        </a:xfrm>
      </p:grpSpPr>
      <p:sp>
        <p:nvSpPr>
          <p:cNvPr id="492" name="Google Shape;492;p30"/>
          <p:cNvSpPr>
            <a:spLocks noGrp="1"/>
          </p:cNvSpPr>
          <p:nvPr>
            <p:ph type="pic" idx="2"/>
          </p:nvPr>
        </p:nvSpPr>
        <p:spPr>
          <a:xfrm>
            <a:off x="0" y="0"/>
            <a:ext cx="12192000" cy="6858000"/>
          </a:xfrm>
          <a:prstGeom prst="rect">
            <a:avLst/>
          </a:prstGeom>
          <a:noFill/>
          <a:ln>
            <a:noFill/>
          </a:ln>
        </p:spPr>
      </p:sp>
      <p:sp>
        <p:nvSpPr>
          <p:cNvPr id="493" name="Google Shape;493;p30"/>
          <p:cNvSpPr txBox="1">
            <a:spLocks noGrp="1"/>
          </p:cNvSpPr>
          <p:nvPr>
            <p:ph type="body" idx="1"/>
          </p:nvPr>
        </p:nvSpPr>
        <p:spPr>
          <a:xfrm>
            <a:off x="8235499" y="1082305"/>
            <a:ext cx="3522988" cy="2162339"/>
          </a:xfrm>
          <a:prstGeom prst="rect">
            <a:avLst/>
          </a:prstGeom>
          <a:noFill/>
          <a:ln>
            <a:noFill/>
          </a:ln>
        </p:spPr>
        <p:txBody>
          <a:bodyPr spcFirstLastPara="1" wrap="square" lIns="216000" tIns="216000" rIns="216000" bIns="216000" anchor="t" anchorCtr="0">
            <a:noAutofit/>
          </a:bodyPr>
          <a:lstStyle>
            <a:lvl1pPr marL="457200" lvl="0" indent="-228600" algn="l">
              <a:lnSpc>
                <a:spcPct val="90000"/>
              </a:lnSpc>
              <a:spcBef>
                <a:spcPts val="600"/>
              </a:spcBef>
              <a:spcAft>
                <a:spcPts val="0"/>
              </a:spcAft>
              <a:buClr>
                <a:schemeClr val="dk2"/>
              </a:buClr>
              <a:buSzPts val="2000"/>
              <a:buNone/>
              <a:defRPr>
                <a:solidFill>
                  <a:schemeClr val="dk2"/>
                </a:solidFill>
              </a:defRPr>
            </a:lvl1pPr>
            <a:lvl2pPr marL="914400" lvl="1" indent="-355600" algn="l">
              <a:lnSpc>
                <a:spcPct val="90000"/>
              </a:lnSpc>
              <a:spcBef>
                <a:spcPts val="600"/>
              </a:spcBef>
              <a:spcAft>
                <a:spcPts val="0"/>
              </a:spcAft>
              <a:buClr>
                <a:schemeClr val="accent1"/>
              </a:buClr>
              <a:buSzPts val="2000"/>
              <a:buChar char="•"/>
              <a:defRPr>
                <a:solidFill>
                  <a:schemeClr val="accent1"/>
                </a:solidFill>
              </a:defRPr>
            </a:lvl2pPr>
            <a:lvl3pPr marL="1371600" lvl="2" indent="-355600" algn="l">
              <a:lnSpc>
                <a:spcPct val="90000"/>
              </a:lnSpc>
              <a:spcBef>
                <a:spcPts val="600"/>
              </a:spcBef>
              <a:spcAft>
                <a:spcPts val="0"/>
              </a:spcAft>
              <a:buClr>
                <a:schemeClr val="accent1"/>
              </a:buClr>
              <a:buSzPts val="2000"/>
              <a:buChar char="–"/>
              <a:defRPr>
                <a:solidFill>
                  <a:schemeClr val="accent1"/>
                </a:solidFill>
              </a:defRPr>
            </a:lvl3pPr>
            <a:lvl4pPr marL="1828800" lvl="3" indent="-228600" algn="l">
              <a:lnSpc>
                <a:spcPct val="90000"/>
              </a:lnSpc>
              <a:spcBef>
                <a:spcPts val="600"/>
              </a:spcBef>
              <a:spcAft>
                <a:spcPts val="0"/>
              </a:spcAft>
              <a:buClr>
                <a:schemeClr val="accent1"/>
              </a:buClr>
              <a:buSzPts val="2000"/>
              <a:buNone/>
              <a:defRPr>
                <a:solidFill>
                  <a:schemeClr val="accent1"/>
                </a:solidFill>
              </a:defRPr>
            </a:lvl4pPr>
            <a:lvl5pPr marL="2286000" lvl="4" indent="-228600" algn="l">
              <a:lnSpc>
                <a:spcPct val="90000"/>
              </a:lnSpc>
              <a:spcBef>
                <a:spcPts val="600"/>
              </a:spcBef>
              <a:spcAft>
                <a:spcPts val="0"/>
              </a:spcAft>
              <a:buClr>
                <a:schemeClr val="accent1"/>
              </a:buClr>
              <a:buSzPts val="2000"/>
              <a:buNone/>
              <a:defRPr>
                <a:solidFill>
                  <a:schemeClr val="accent1"/>
                </a:solidFill>
              </a:defRPr>
            </a:lvl5pPr>
            <a:lvl6pPr marL="2743200" lvl="5" indent="-228600" algn="l">
              <a:lnSpc>
                <a:spcPct val="90000"/>
              </a:lnSpc>
              <a:spcBef>
                <a:spcPts val="600"/>
              </a:spcBef>
              <a:spcAft>
                <a:spcPts val="0"/>
              </a:spcAft>
              <a:buClr>
                <a:schemeClr val="dk1"/>
              </a:buClr>
              <a:buSzPts val="1800"/>
              <a:buNone/>
              <a:defRPr/>
            </a:lvl6pPr>
            <a:lvl7pPr marL="3200400" lvl="6" indent="-228600" algn="l">
              <a:lnSpc>
                <a:spcPct val="90000"/>
              </a:lnSpc>
              <a:spcBef>
                <a:spcPts val="600"/>
              </a:spcBef>
              <a:spcAft>
                <a:spcPts val="0"/>
              </a:spcAft>
              <a:buClr>
                <a:schemeClr val="dk1"/>
              </a:buClr>
              <a:buSzPts val="1800"/>
              <a:buNone/>
              <a:defRPr/>
            </a:lvl7pPr>
            <a:lvl8pPr marL="3657600" lvl="7" indent="-228600" algn="l">
              <a:lnSpc>
                <a:spcPct val="90000"/>
              </a:lnSpc>
              <a:spcBef>
                <a:spcPts val="600"/>
              </a:spcBef>
              <a:spcAft>
                <a:spcPts val="0"/>
              </a:spcAft>
              <a:buClr>
                <a:schemeClr val="dk1"/>
              </a:buClr>
              <a:buSzPts val="1800"/>
              <a:buNone/>
              <a:defRPr/>
            </a:lvl8pPr>
            <a:lvl9pPr marL="4114800" lvl="8" indent="-228600" algn="l">
              <a:lnSpc>
                <a:spcPct val="90000"/>
              </a:lnSpc>
              <a:spcBef>
                <a:spcPts val="600"/>
              </a:spcBef>
              <a:spcAft>
                <a:spcPts val="0"/>
              </a:spcAft>
              <a:buClr>
                <a:schemeClr val="dk1"/>
              </a:buClr>
              <a:buSzPts val="1800"/>
              <a:buNone/>
              <a:defRPr/>
            </a:lvl9pPr>
          </a:lstStyle>
          <a:p>
            <a:endParaRPr/>
          </a:p>
        </p:txBody>
      </p:sp>
      <p:sp>
        <p:nvSpPr>
          <p:cNvPr id="494" name="Google Shape;494;p30"/>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5" name="Google Shape;495;p30"/>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6" name="Google Shape;496;p30"/>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497" name="Google Shape;497;p30"/>
          <p:cNvSpPr txBox="1">
            <a:spLocks noGrp="1"/>
          </p:cNvSpPr>
          <p:nvPr>
            <p:ph type="body" idx="3"/>
          </p:nvPr>
        </p:nvSpPr>
        <p:spPr>
          <a:xfrm>
            <a:off x="413796" y="6295730"/>
            <a:ext cx="1270800" cy="363600"/>
          </a:xfrm>
          <a:prstGeom prst="rect">
            <a:avLst/>
          </a:prstGeom>
          <a:blipFill rotWithShape="1">
            <a:blip r:embed="rId2">
              <a:alphaModFix/>
            </a:blip>
            <a:stretch>
              <a:fillRect t="-327" b="-327"/>
            </a:stretch>
          </a:blipFill>
          <a:ln>
            <a:noFill/>
          </a:ln>
        </p:spPr>
        <p:txBody>
          <a:bodyPr spcFirstLastPara="1" wrap="square" lIns="91425" tIns="45700" rIns="91425" bIns="45700" anchor="t" anchorCtr="0">
            <a:noAutofit/>
          </a:bodyPr>
          <a:lstStyle>
            <a:lvl1pPr marL="457200" lvl="0" indent="-228600" algn="l">
              <a:lnSpc>
                <a:spcPct val="90000"/>
              </a:lnSpc>
              <a:spcBef>
                <a:spcPts val="600"/>
              </a:spcBef>
              <a:spcAft>
                <a:spcPts val="0"/>
              </a:spcAft>
              <a:buSzPts val="600"/>
              <a:buFont typeface="Arial"/>
              <a:buNone/>
              <a:defRPr sz="600"/>
            </a:lvl1pPr>
            <a:lvl2pPr marL="914400" lvl="1" indent="-228600" algn="l">
              <a:lnSpc>
                <a:spcPct val="90000"/>
              </a:lnSpc>
              <a:spcBef>
                <a:spcPts val="600"/>
              </a:spcBef>
              <a:spcAft>
                <a:spcPts val="0"/>
              </a:spcAft>
              <a:buSzPts val="600"/>
              <a:buNone/>
              <a:defRPr sz="600"/>
            </a:lvl2pPr>
            <a:lvl3pPr marL="1371600" lvl="2" indent="-228600" algn="l">
              <a:lnSpc>
                <a:spcPct val="90000"/>
              </a:lnSpc>
              <a:spcBef>
                <a:spcPts val="600"/>
              </a:spcBef>
              <a:spcAft>
                <a:spcPts val="0"/>
              </a:spcAft>
              <a:buSzPts val="600"/>
              <a:buNone/>
              <a:defRPr sz="600"/>
            </a:lvl3pPr>
            <a:lvl4pPr marL="1828800" lvl="3" indent="-228600" algn="l">
              <a:lnSpc>
                <a:spcPct val="90000"/>
              </a:lnSpc>
              <a:spcBef>
                <a:spcPts val="600"/>
              </a:spcBef>
              <a:spcAft>
                <a:spcPts val="0"/>
              </a:spcAft>
              <a:buSzPts val="600"/>
              <a:buFont typeface="Arial"/>
              <a:buNone/>
              <a:defRPr sz="600"/>
            </a:lvl4pPr>
            <a:lvl5pPr marL="2286000" lvl="4" indent="-228600" algn="l">
              <a:lnSpc>
                <a:spcPct val="90000"/>
              </a:lnSpc>
              <a:spcBef>
                <a:spcPts val="600"/>
              </a:spcBef>
              <a:spcAft>
                <a:spcPts val="0"/>
              </a:spcAft>
              <a:buSzPts val="600"/>
              <a:buFont typeface="Arial"/>
              <a:buNone/>
              <a:defRPr sz="600"/>
            </a:lvl5pPr>
            <a:lvl6pPr marL="2743200" lvl="5" indent="-228600" algn="l">
              <a:lnSpc>
                <a:spcPct val="90000"/>
              </a:lnSpc>
              <a:spcBef>
                <a:spcPts val="600"/>
              </a:spcBef>
              <a:spcAft>
                <a:spcPts val="0"/>
              </a:spcAft>
              <a:buSzPts val="600"/>
              <a:buFont typeface="Arial"/>
              <a:buNone/>
              <a:defRPr sz="600"/>
            </a:lvl6pPr>
            <a:lvl7pPr marL="3200400" lvl="6" indent="-228600" algn="l">
              <a:lnSpc>
                <a:spcPct val="90000"/>
              </a:lnSpc>
              <a:spcBef>
                <a:spcPts val="600"/>
              </a:spcBef>
              <a:spcAft>
                <a:spcPts val="0"/>
              </a:spcAft>
              <a:buSzPts val="600"/>
              <a:buFont typeface="Arial"/>
              <a:buNone/>
              <a:defRPr sz="600"/>
            </a:lvl7pPr>
            <a:lvl8pPr marL="3657600" lvl="7" indent="-228600" algn="l">
              <a:lnSpc>
                <a:spcPct val="90000"/>
              </a:lnSpc>
              <a:spcBef>
                <a:spcPts val="600"/>
              </a:spcBef>
              <a:spcAft>
                <a:spcPts val="0"/>
              </a:spcAft>
              <a:buSzPts val="600"/>
              <a:buFont typeface="Arial"/>
              <a:buNone/>
              <a:defRPr sz="600"/>
            </a:lvl8pPr>
            <a:lvl9pPr marL="4114800" lvl="8" indent="-228600" algn="l">
              <a:lnSpc>
                <a:spcPct val="90000"/>
              </a:lnSpc>
              <a:spcBef>
                <a:spcPts val="600"/>
              </a:spcBef>
              <a:spcAft>
                <a:spcPts val="0"/>
              </a:spcAft>
              <a:buSzPts val="600"/>
              <a:buFont typeface="Arial"/>
              <a:buNone/>
              <a:defRPr sz="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p:cSld name="Two images">
    <p:spTree>
      <p:nvGrpSpPr>
        <p:cNvPr id="1" name="Shape 498"/>
        <p:cNvGrpSpPr/>
        <p:nvPr/>
      </p:nvGrpSpPr>
      <p:grpSpPr>
        <a:xfrm>
          <a:off x="0" y="0"/>
          <a:ext cx="0" cy="0"/>
          <a:chOff x="0" y="0"/>
          <a:chExt cx="0" cy="0"/>
        </a:xfrm>
      </p:grpSpPr>
      <p:sp>
        <p:nvSpPr>
          <p:cNvPr id="499" name="Google Shape;499;p31"/>
          <p:cNvSpPr>
            <a:spLocks noGrp="1"/>
          </p:cNvSpPr>
          <p:nvPr>
            <p:ph type="pic" idx="2"/>
          </p:nvPr>
        </p:nvSpPr>
        <p:spPr>
          <a:xfrm>
            <a:off x="851625" y="1508716"/>
            <a:ext cx="4062537" cy="3813428"/>
          </a:xfrm>
          <a:prstGeom prst="rect">
            <a:avLst/>
          </a:prstGeom>
          <a:solidFill>
            <a:srgbClr val="BFBFBF"/>
          </a:solidFill>
          <a:ln>
            <a:noFill/>
          </a:ln>
        </p:spPr>
      </p:sp>
      <p:sp>
        <p:nvSpPr>
          <p:cNvPr id="500" name="Google Shape;500;p31"/>
          <p:cNvSpPr txBox="1">
            <a:spLocks noGrp="1"/>
          </p:cNvSpPr>
          <p:nvPr>
            <p:ph type="body" idx="1"/>
          </p:nvPr>
        </p:nvSpPr>
        <p:spPr>
          <a:xfrm>
            <a:off x="749217" y="5509997"/>
            <a:ext cx="4164945" cy="684326"/>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01" name="Google Shape;501;p31"/>
          <p:cNvSpPr>
            <a:spLocks noGrp="1"/>
          </p:cNvSpPr>
          <p:nvPr>
            <p:ph type="pic" idx="3"/>
          </p:nvPr>
        </p:nvSpPr>
        <p:spPr>
          <a:xfrm>
            <a:off x="5384281" y="1508716"/>
            <a:ext cx="4062537" cy="3813428"/>
          </a:xfrm>
          <a:prstGeom prst="rect">
            <a:avLst/>
          </a:prstGeom>
          <a:solidFill>
            <a:srgbClr val="BFBFBF"/>
          </a:solidFill>
          <a:ln>
            <a:noFill/>
          </a:ln>
        </p:spPr>
      </p:sp>
      <p:sp>
        <p:nvSpPr>
          <p:cNvPr id="502" name="Google Shape;502;p31"/>
          <p:cNvSpPr txBox="1">
            <a:spLocks noGrp="1"/>
          </p:cNvSpPr>
          <p:nvPr>
            <p:ph type="body" idx="4"/>
          </p:nvPr>
        </p:nvSpPr>
        <p:spPr>
          <a:xfrm>
            <a:off x="5281873" y="5509997"/>
            <a:ext cx="4164945" cy="684326"/>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03" name="Google Shape;503;p31"/>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4" name="Google Shape;504;p31"/>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5" name="Google Shape;505;p31"/>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506" name="Google Shape;506;p31"/>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ree images">
  <p:cSld name="Three images">
    <p:spTree>
      <p:nvGrpSpPr>
        <p:cNvPr id="1" name="Shape 507"/>
        <p:cNvGrpSpPr/>
        <p:nvPr/>
      </p:nvGrpSpPr>
      <p:grpSpPr>
        <a:xfrm>
          <a:off x="0" y="0"/>
          <a:ext cx="0" cy="0"/>
          <a:chOff x="0" y="0"/>
          <a:chExt cx="0" cy="0"/>
        </a:xfrm>
      </p:grpSpPr>
      <p:sp>
        <p:nvSpPr>
          <p:cNvPr id="508" name="Google Shape;508;p32"/>
          <p:cNvSpPr>
            <a:spLocks noGrp="1"/>
          </p:cNvSpPr>
          <p:nvPr>
            <p:ph type="pic" idx="2"/>
          </p:nvPr>
        </p:nvSpPr>
        <p:spPr>
          <a:xfrm>
            <a:off x="851624" y="1508717"/>
            <a:ext cx="2700000" cy="3070982"/>
          </a:xfrm>
          <a:prstGeom prst="rect">
            <a:avLst/>
          </a:prstGeom>
          <a:solidFill>
            <a:srgbClr val="BFBFBF"/>
          </a:solidFill>
          <a:ln>
            <a:noFill/>
          </a:ln>
        </p:spPr>
      </p:sp>
      <p:sp>
        <p:nvSpPr>
          <p:cNvPr id="509" name="Google Shape;509;p32"/>
          <p:cNvSpPr txBox="1">
            <a:spLocks noGrp="1"/>
          </p:cNvSpPr>
          <p:nvPr>
            <p:ph type="body" idx="1"/>
          </p:nvPr>
        </p:nvSpPr>
        <p:spPr>
          <a:xfrm>
            <a:off x="749217" y="4786174"/>
            <a:ext cx="280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10" name="Google Shape;510;p32"/>
          <p:cNvSpPr>
            <a:spLocks noGrp="1"/>
          </p:cNvSpPr>
          <p:nvPr>
            <p:ph type="pic" idx="3"/>
          </p:nvPr>
        </p:nvSpPr>
        <p:spPr>
          <a:xfrm>
            <a:off x="6746818" y="1508716"/>
            <a:ext cx="2700000" cy="3070982"/>
          </a:xfrm>
          <a:prstGeom prst="rect">
            <a:avLst/>
          </a:prstGeom>
          <a:solidFill>
            <a:srgbClr val="BFBFBF"/>
          </a:solidFill>
          <a:ln>
            <a:noFill/>
          </a:ln>
        </p:spPr>
      </p:sp>
      <p:sp>
        <p:nvSpPr>
          <p:cNvPr id="511" name="Google Shape;511;p32"/>
          <p:cNvSpPr>
            <a:spLocks noGrp="1"/>
          </p:cNvSpPr>
          <p:nvPr>
            <p:ph type="pic" idx="4"/>
          </p:nvPr>
        </p:nvSpPr>
        <p:spPr>
          <a:xfrm>
            <a:off x="3799221" y="1508716"/>
            <a:ext cx="2700000" cy="3070982"/>
          </a:xfrm>
          <a:prstGeom prst="rect">
            <a:avLst/>
          </a:prstGeom>
          <a:solidFill>
            <a:srgbClr val="BFBFBF"/>
          </a:solidFill>
          <a:ln>
            <a:noFill/>
          </a:ln>
        </p:spPr>
      </p:sp>
      <p:sp>
        <p:nvSpPr>
          <p:cNvPr id="512" name="Google Shape;512;p32"/>
          <p:cNvSpPr txBox="1">
            <a:spLocks noGrp="1"/>
          </p:cNvSpPr>
          <p:nvPr>
            <p:ph type="body" idx="5"/>
          </p:nvPr>
        </p:nvSpPr>
        <p:spPr>
          <a:xfrm>
            <a:off x="3696814" y="4786174"/>
            <a:ext cx="280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13" name="Google Shape;513;p32"/>
          <p:cNvSpPr txBox="1">
            <a:spLocks noGrp="1"/>
          </p:cNvSpPr>
          <p:nvPr>
            <p:ph type="body" idx="6"/>
          </p:nvPr>
        </p:nvSpPr>
        <p:spPr>
          <a:xfrm>
            <a:off x="6644411" y="4786174"/>
            <a:ext cx="280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14" name="Google Shape;514;p32"/>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5" name="Google Shape;515;p32"/>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6" name="Google Shape;516;p32"/>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517" name="Google Shape;517;p32"/>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our images">
  <p:cSld name="Four images">
    <p:spTree>
      <p:nvGrpSpPr>
        <p:cNvPr id="1" name="Shape 518"/>
        <p:cNvGrpSpPr/>
        <p:nvPr/>
      </p:nvGrpSpPr>
      <p:grpSpPr>
        <a:xfrm>
          <a:off x="0" y="0"/>
          <a:ext cx="0" cy="0"/>
          <a:chOff x="0" y="0"/>
          <a:chExt cx="0" cy="0"/>
        </a:xfrm>
      </p:grpSpPr>
      <p:sp>
        <p:nvSpPr>
          <p:cNvPr id="519" name="Google Shape;519;p33"/>
          <p:cNvSpPr>
            <a:spLocks noGrp="1"/>
          </p:cNvSpPr>
          <p:nvPr>
            <p:ph type="pic" idx="2"/>
          </p:nvPr>
        </p:nvSpPr>
        <p:spPr>
          <a:xfrm>
            <a:off x="851624" y="1508717"/>
            <a:ext cx="1980000" cy="1950105"/>
          </a:xfrm>
          <a:prstGeom prst="rect">
            <a:avLst/>
          </a:prstGeom>
          <a:solidFill>
            <a:srgbClr val="BFBFBF"/>
          </a:solidFill>
          <a:ln>
            <a:noFill/>
          </a:ln>
        </p:spPr>
      </p:sp>
      <p:sp>
        <p:nvSpPr>
          <p:cNvPr id="520" name="Google Shape;520;p33"/>
          <p:cNvSpPr txBox="1">
            <a:spLocks noGrp="1"/>
          </p:cNvSpPr>
          <p:nvPr>
            <p:ph type="body" idx="1"/>
          </p:nvPr>
        </p:nvSpPr>
        <p:spPr>
          <a:xfrm>
            <a:off x="749217"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1" name="Google Shape;521;p33"/>
          <p:cNvSpPr>
            <a:spLocks noGrp="1"/>
          </p:cNvSpPr>
          <p:nvPr>
            <p:ph type="pic" idx="3"/>
          </p:nvPr>
        </p:nvSpPr>
        <p:spPr>
          <a:xfrm>
            <a:off x="7466818" y="1508716"/>
            <a:ext cx="1980000" cy="1950105"/>
          </a:xfrm>
          <a:prstGeom prst="rect">
            <a:avLst/>
          </a:prstGeom>
          <a:solidFill>
            <a:srgbClr val="BFBFBF"/>
          </a:solidFill>
          <a:ln>
            <a:noFill/>
          </a:ln>
        </p:spPr>
      </p:sp>
      <p:sp>
        <p:nvSpPr>
          <p:cNvPr id="522" name="Google Shape;522;p33"/>
          <p:cNvSpPr>
            <a:spLocks noGrp="1"/>
          </p:cNvSpPr>
          <p:nvPr>
            <p:ph type="pic" idx="4"/>
          </p:nvPr>
        </p:nvSpPr>
        <p:spPr>
          <a:xfrm>
            <a:off x="3056689" y="1508716"/>
            <a:ext cx="1980000" cy="1950105"/>
          </a:xfrm>
          <a:prstGeom prst="rect">
            <a:avLst/>
          </a:prstGeom>
          <a:solidFill>
            <a:srgbClr val="BFBFBF"/>
          </a:solidFill>
          <a:ln>
            <a:noFill/>
          </a:ln>
        </p:spPr>
      </p:sp>
      <p:sp>
        <p:nvSpPr>
          <p:cNvPr id="523" name="Google Shape;523;p33"/>
          <p:cNvSpPr>
            <a:spLocks noGrp="1"/>
          </p:cNvSpPr>
          <p:nvPr>
            <p:ph type="pic" idx="5"/>
          </p:nvPr>
        </p:nvSpPr>
        <p:spPr>
          <a:xfrm>
            <a:off x="5261754" y="1508716"/>
            <a:ext cx="1980000" cy="1950105"/>
          </a:xfrm>
          <a:prstGeom prst="rect">
            <a:avLst/>
          </a:prstGeom>
          <a:solidFill>
            <a:srgbClr val="BFBFBF"/>
          </a:solidFill>
          <a:ln>
            <a:noFill/>
          </a:ln>
        </p:spPr>
      </p:sp>
      <p:sp>
        <p:nvSpPr>
          <p:cNvPr id="524" name="Google Shape;524;p33"/>
          <p:cNvSpPr txBox="1">
            <a:spLocks noGrp="1"/>
          </p:cNvSpPr>
          <p:nvPr>
            <p:ph type="body" idx="6"/>
          </p:nvPr>
        </p:nvSpPr>
        <p:spPr>
          <a:xfrm>
            <a:off x="2954282"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5" name="Google Shape;525;p33"/>
          <p:cNvSpPr txBox="1">
            <a:spLocks noGrp="1"/>
          </p:cNvSpPr>
          <p:nvPr>
            <p:ph type="body" idx="7"/>
          </p:nvPr>
        </p:nvSpPr>
        <p:spPr>
          <a:xfrm>
            <a:off x="5159346"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6" name="Google Shape;526;p33"/>
          <p:cNvSpPr txBox="1">
            <a:spLocks noGrp="1"/>
          </p:cNvSpPr>
          <p:nvPr>
            <p:ph type="body" idx="8"/>
          </p:nvPr>
        </p:nvSpPr>
        <p:spPr>
          <a:xfrm>
            <a:off x="7364411" y="3694792"/>
            <a:ext cx="2082407" cy="69022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600"/>
              </a:spcBef>
              <a:spcAft>
                <a:spcPts val="0"/>
              </a:spcAft>
              <a:buClr>
                <a:schemeClr val="dk1"/>
              </a:buClr>
              <a:buSzPts val="1600"/>
              <a:buFont typeface="Arial"/>
              <a:buNone/>
              <a:defRPr sz="1600"/>
            </a:lvl1pPr>
            <a:lvl2pPr marL="914400" lvl="1" indent="-228600" algn="l">
              <a:lnSpc>
                <a:spcPct val="90000"/>
              </a:lnSpc>
              <a:spcBef>
                <a:spcPts val="600"/>
              </a:spcBef>
              <a:spcAft>
                <a:spcPts val="0"/>
              </a:spcAft>
              <a:buClr>
                <a:schemeClr val="dk1"/>
              </a:buClr>
              <a:buSzPts val="1600"/>
              <a:buFont typeface="Arial"/>
              <a:buNone/>
              <a:defRPr sz="1600"/>
            </a:lvl2pPr>
            <a:lvl3pPr marL="1371600" lvl="2" indent="-330200" algn="l">
              <a:lnSpc>
                <a:spcPct val="90000"/>
              </a:lnSpc>
              <a:spcBef>
                <a:spcPts val="600"/>
              </a:spcBef>
              <a:spcAft>
                <a:spcPts val="0"/>
              </a:spcAft>
              <a:buClr>
                <a:schemeClr val="dk1"/>
              </a:buClr>
              <a:buSzPts val="1600"/>
              <a:buFont typeface="Arial"/>
              <a:buChar char="•"/>
              <a:defRPr sz="1600"/>
            </a:lvl3pPr>
            <a:lvl4pPr marL="1828800" lvl="3" indent="-330200" algn="l">
              <a:lnSpc>
                <a:spcPct val="90000"/>
              </a:lnSpc>
              <a:spcBef>
                <a:spcPts val="600"/>
              </a:spcBef>
              <a:spcAft>
                <a:spcPts val="0"/>
              </a:spcAft>
              <a:buClr>
                <a:schemeClr val="accent2"/>
              </a:buClr>
              <a:buSzPts val="1600"/>
              <a:buFont typeface="Arial"/>
              <a:buChar char="–"/>
              <a:defRPr sz="1600"/>
            </a:lvl4pPr>
            <a:lvl5pPr marL="2286000" lvl="4" indent="-228600" algn="l">
              <a:lnSpc>
                <a:spcPct val="90000"/>
              </a:lnSpc>
              <a:spcBef>
                <a:spcPts val="600"/>
              </a:spcBef>
              <a:spcAft>
                <a:spcPts val="0"/>
              </a:spcAft>
              <a:buClr>
                <a:schemeClr val="lt2"/>
              </a:buClr>
              <a:buSzPts val="1600"/>
              <a:buFont typeface="Arial"/>
              <a:buNone/>
              <a:defRPr sz="1600"/>
            </a:lvl5pPr>
            <a:lvl6pPr marL="2743200" lvl="5" indent="-228600" algn="l">
              <a:lnSpc>
                <a:spcPct val="90000"/>
              </a:lnSpc>
              <a:spcBef>
                <a:spcPts val="600"/>
              </a:spcBef>
              <a:spcAft>
                <a:spcPts val="0"/>
              </a:spcAft>
              <a:buClr>
                <a:schemeClr val="dk1"/>
              </a:buClr>
              <a:buSzPts val="1600"/>
              <a:buFont typeface="Arial"/>
              <a:buNone/>
              <a:defRPr sz="1600"/>
            </a:lvl6pPr>
            <a:lvl7pPr marL="3200400" lvl="6" indent="-228600" algn="l">
              <a:lnSpc>
                <a:spcPct val="90000"/>
              </a:lnSpc>
              <a:spcBef>
                <a:spcPts val="600"/>
              </a:spcBef>
              <a:spcAft>
                <a:spcPts val="0"/>
              </a:spcAft>
              <a:buClr>
                <a:schemeClr val="dk1"/>
              </a:buClr>
              <a:buSzPts val="1600"/>
              <a:buFont typeface="Arial"/>
              <a:buNone/>
              <a:defRPr sz="1600"/>
            </a:lvl7pPr>
            <a:lvl8pPr marL="3657600" lvl="7" indent="-228600" algn="l">
              <a:lnSpc>
                <a:spcPct val="90000"/>
              </a:lnSpc>
              <a:spcBef>
                <a:spcPts val="600"/>
              </a:spcBef>
              <a:spcAft>
                <a:spcPts val="0"/>
              </a:spcAft>
              <a:buClr>
                <a:schemeClr val="dk1"/>
              </a:buClr>
              <a:buSzPts val="1600"/>
              <a:buFont typeface="Arial"/>
              <a:buNone/>
              <a:defRPr sz="1600"/>
            </a:lvl8pPr>
            <a:lvl9pPr marL="4114800" lvl="8" indent="-228600" algn="l">
              <a:lnSpc>
                <a:spcPct val="90000"/>
              </a:lnSpc>
              <a:spcBef>
                <a:spcPts val="600"/>
              </a:spcBef>
              <a:spcAft>
                <a:spcPts val="0"/>
              </a:spcAft>
              <a:buClr>
                <a:schemeClr val="dk1"/>
              </a:buClr>
              <a:buSzPts val="1600"/>
              <a:buFont typeface="Arial"/>
              <a:buNone/>
              <a:defRPr sz="1600"/>
            </a:lvl9pPr>
          </a:lstStyle>
          <a:p>
            <a:endParaRPr/>
          </a:p>
        </p:txBody>
      </p:sp>
      <p:sp>
        <p:nvSpPr>
          <p:cNvPr id="527" name="Google Shape;527;p33"/>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8" name="Google Shape;528;p33"/>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9" name="Google Shape;529;p33"/>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sp>
        <p:nvSpPr>
          <p:cNvPr id="530" name="Google Shape;530;p33"/>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Introduction">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5F22297F-7F76-4B99-A7D2-F634F03B4D4D}"/>
              </a:ext>
            </a:extLst>
          </p:cNvPr>
          <p:cNvSpPr/>
          <p:nvPr/>
        </p:nvSpPr>
        <p:spPr>
          <a:xfrm>
            <a:off x="-16614" y="0"/>
            <a:ext cx="12208615" cy="6885384"/>
          </a:xfrm>
          <a:prstGeom prst="rect">
            <a:avLst/>
          </a:prstGeom>
          <a:solidFill>
            <a:schemeClr val="tx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202" y="788716"/>
            <a:ext cx="8014399" cy="1696872"/>
          </a:xfrm>
        </p:spPr>
        <p:txBody>
          <a:bodyPr/>
          <a:lstStyle>
            <a:lvl1pPr>
              <a:defRPr/>
            </a:lvl1pPr>
          </a:lstStyle>
          <a:p>
            <a:r>
              <a:rPr lang="en-US"/>
              <a:t>Introduction slide</a:t>
            </a:r>
            <a:endParaRPr lang="en-AU"/>
          </a:p>
        </p:txBody>
      </p:sp>
      <p:sp>
        <p:nvSpPr>
          <p:cNvPr id="44" name="Text Placeholder 43">
            <a:extLst>
              <a:ext uri="{FF2B5EF4-FFF2-40B4-BE49-F238E27FC236}">
                <a16:creationId xmlns:a16="http://schemas.microsoft.com/office/drawing/2014/main" id="{A4A364C6-1A66-4B01-887C-CF7CB3638F78}"/>
              </a:ext>
            </a:extLst>
          </p:cNvPr>
          <p:cNvSpPr>
            <a:spLocks noGrp="1"/>
          </p:cNvSpPr>
          <p:nvPr>
            <p:ph type="body" sz="quarter" idx="15" hasCustomPrompt="1"/>
          </p:nvPr>
        </p:nvSpPr>
        <p:spPr>
          <a:xfrm>
            <a:off x="838203" y="2641600"/>
            <a:ext cx="8012967" cy="2754312"/>
          </a:xfrm>
        </p:spPr>
        <p:txBody>
          <a:bodyPr/>
          <a:lstStyle>
            <a:lvl1pPr>
              <a:defRPr/>
            </a:lvl1pPr>
          </a:lstStyle>
          <a:p>
            <a:pPr lvl="0"/>
            <a:r>
              <a:rPr lang="en-US"/>
              <a:t>Click to add text, </a:t>
            </a:r>
            <a:r>
              <a:rPr lang="en-GB"/>
              <a:t>press the ‘Increase/Decrease’ button under the Home table to move though the styles</a:t>
            </a:r>
            <a:r>
              <a:rPr lang="en-US"/>
              <a:t> </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647407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sz="4000" baseline="0">
                <a:solidFill>
                  <a:schemeClr val="tx2">
                    <a:lumMod val="75000"/>
                  </a:schemeClr>
                </a:solidFill>
              </a:defRPr>
            </a:lvl1pPr>
          </a:lstStyle>
          <a:p>
            <a:r>
              <a:rPr lang="en-US"/>
              <a:t>Title and content slide</a:t>
            </a:r>
            <a:endParaRPr lang="en-AU"/>
          </a:p>
        </p:txBody>
      </p:sp>
      <p:sp>
        <p:nvSpPr>
          <p:cNvPr id="7" name="Date Placeholder 6">
            <a:extLst>
              <a:ext uri="{FF2B5EF4-FFF2-40B4-BE49-F238E27FC236}">
                <a16:creationId xmlns:a16="http://schemas.microsoft.com/office/drawing/2014/main" id="{50A44480-1424-472E-A3DD-AA7A2B3BF1B7}"/>
              </a:ext>
            </a:extLst>
          </p:cNvPr>
          <p:cNvSpPr>
            <a:spLocks noGrp="1"/>
          </p:cNvSpPr>
          <p:nvPr>
            <p:ph type="dt" sz="half" idx="15"/>
          </p:nvPr>
        </p:nvSpPr>
        <p:spPr/>
        <p:txBody>
          <a:bodyPr/>
          <a:lstStyle/>
          <a:p>
            <a:pPr>
              <a:defRPr/>
            </a:pPr>
            <a:endParaRPr lang="en-AU"/>
          </a:p>
        </p:txBody>
      </p:sp>
      <p:sp>
        <p:nvSpPr>
          <p:cNvPr id="10" name="Footer Placeholder 9">
            <a:extLst>
              <a:ext uri="{FF2B5EF4-FFF2-40B4-BE49-F238E27FC236}">
                <a16:creationId xmlns:a16="http://schemas.microsoft.com/office/drawing/2014/main" id="{01C9EE7F-71FD-4987-963F-0EFB06529ECD}"/>
              </a:ext>
            </a:extLst>
          </p:cNvPr>
          <p:cNvSpPr>
            <a:spLocks noGrp="1"/>
          </p:cNvSpPr>
          <p:nvPr>
            <p:ph type="ftr" sz="quarter" idx="16"/>
          </p:nvPr>
        </p:nvSpPr>
        <p:spPr/>
        <p:txBody>
          <a:bodyPr/>
          <a:lstStyle/>
          <a:p>
            <a:pPr>
              <a:defRPr/>
            </a:pPr>
            <a:endParaRPr lang="en-AU"/>
          </a:p>
        </p:txBody>
      </p:sp>
    </p:spTree>
    <p:extLst>
      <p:ext uri="{BB962C8B-B14F-4D97-AF65-F5344CB8AC3E}">
        <p14:creationId xmlns:p14="http://schemas.microsoft.com/office/powerpoint/2010/main" val="2244941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4FF03-870D-401A-9778-7C9115D4700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0BEB40F-D48C-49EA-9017-A904B211DC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2575E09-E1E8-4478-84C9-5AFBF0AC28D6}"/>
              </a:ext>
            </a:extLst>
          </p:cNvPr>
          <p:cNvSpPr>
            <a:spLocks noGrp="1"/>
          </p:cNvSpPr>
          <p:nvPr>
            <p:ph type="dt" sz="half" idx="10"/>
          </p:nvPr>
        </p:nvSpPr>
        <p:spPr/>
        <p:txBody>
          <a:bodyPr/>
          <a:lstStyle/>
          <a:p>
            <a:fld id="{4EF9509C-CCC5-4283-B6BF-7EB3105AADEE}" type="datetimeFigureOut">
              <a:rPr lang="en-AU" smtClean="0"/>
              <a:t>3/08/2026</a:t>
            </a:fld>
            <a:endParaRPr lang="en-AU"/>
          </a:p>
        </p:txBody>
      </p:sp>
      <p:sp>
        <p:nvSpPr>
          <p:cNvPr id="5" name="Footer Placeholder 4">
            <a:extLst>
              <a:ext uri="{FF2B5EF4-FFF2-40B4-BE49-F238E27FC236}">
                <a16:creationId xmlns:a16="http://schemas.microsoft.com/office/drawing/2014/main" id="{63C250B7-C72C-40BD-9B58-87152098D31E}"/>
              </a:ext>
            </a:extLst>
          </p:cNvPr>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3388012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End Slide">
  <p:cSld name="End Slide">
    <p:spTree>
      <p:nvGrpSpPr>
        <p:cNvPr id="1" name="Shape 531"/>
        <p:cNvGrpSpPr/>
        <p:nvPr/>
      </p:nvGrpSpPr>
      <p:grpSpPr>
        <a:xfrm>
          <a:off x="0" y="0"/>
          <a:ext cx="0" cy="0"/>
          <a:chOff x="0" y="0"/>
          <a:chExt cx="0" cy="0"/>
        </a:xfrm>
      </p:grpSpPr>
      <p:pic>
        <p:nvPicPr>
          <p:cNvPr id="532" name="Google Shape;532;p34"/>
          <p:cNvPicPr preferRelativeResize="0"/>
          <p:nvPr/>
        </p:nvPicPr>
        <p:blipFill rotWithShape="1">
          <a:blip r:embed="rId2">
            <a:alphaModFix/>
          </a:blip>
          <a:srcRect/>
          <a:stretch/>
        </p:blipFill>
        <p:spPr>
          <a:xfrm>
            <a:off x="5428862" y="828667"/>
            <a:ext cx="2124269" cy="738876"/>
          </a:xfrm>
          <a:prstGeom prst="rect">
            <a:avLst/>
          </a:prstGeom>
          <a:noFill/>
          <a:ln>
            <a:noFill/>
          </a:ln>
        </p:spPr>
      </p:pic>
      <p:pic>
        <p:nvPicPr>
          <p:cNvPr id="533" name="Google Shape;533;p34"/>
          <p:cNvPicPr preferRelativeResize="0"/>
          <p:nvPr/>
        </p:nvPicPr>
        <p:blipFill rotWithShape="1">
          <a:blip r:embed="rId2">
            <a:alphaModFix/>
          </a:blip>
          <a:srcRect/>
          <a:stretch/>
        </p:blipFill>
        <p:spPr>
          <a:xfrm>
            <a:off x="5428862" y="828667"/>
            <a:ext cx="2124269" cy="738876"/>
          </a:xfrm>
          <a:prstGeom prst="rect">
            <a:avLst/>
          </a:prstGeom>
          <a:noFill/>
          <a:ln>
            <a:noFill/>
          </a:ln>
        </p:spPr>
      </p:pic>
      <p:sp>
        <p:nvSpPr>
          <p:cNvPr id="534" name="Google Shape;534;p34"/>
          <p:cNvSpPr/>
          <p:nvPr/>
        </p:nvSpPr>
        <p:spPr>
          <a:xfrm>
            <a:off x="0" y="-2003"/>
            <a:ext cx="12208614" cy="6860003"/>
          </a:xfrm>
          <a:prstGeom prst="rect">
            <a:avLst/>
          </a:prstGeom>
          <a:solidFill>
            <a:schemeClr val="dk2">
              <a:alpha val="9803"/>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35" name="Google Shape;535;p34"/>
          <p:cNvPicPr preferRelativeResize="0"/>
          <p:nvPr/>
        </p:nvPicPr>
        <p:blipFill rotWithShape="1">
          <a:blip r:embed="rId3">
            <a:alphaModFix/>
          </a:blip>
          <a:srcRect/>
          <a:stretch/>
        </p:blipFill>
        <p:spPr>
          <a:xfrm>
            <a:off x="2448274" y="828667"/>
            <a:ext cx="2228501" cy="642937"/>
          </a:xfrm>
          <a:prstGeom prst="rect">
            <a:avLst/>
          </a:prstGeom>
          <a:noFill/>
          <a:ln>
            <a:noFill/>
          </a:ln>
        </p:spPr>
      </p:pic>
      <p:cxnSp>
        <p:nvCxnSpPr>
          <p:cNvPr id="536" name="Google Shape;536;p34"/>
          <p:cNvCxnSpPr/>
          <p:nvPr/>
        </p:nvCxnSpPr>
        <p:spPr>
          <a:xfrm>
            <a:off x="5097992" y="828667"/>
            <a:ext cx="0" cy="645584"/>
          </a:xfrm>
          <a:prstGeom prst="straightConnector1">
            <a:avLst/>
          </a:prstGeom>
          <a:noFill/>
          <a:ln w="12700" cap="flat" cmpd="sng">
            <a:solidFill>
              <a:schemeClr val="dk1"/>
            </a:solidFill>
            <a:prstDash val="solid"/>
            <a:miter lim="800000"/>
            <a:headEnd type="none" w="sm" len="sm"/>
            <a:tailEnd type="none" w="sm" len="sm"/>
          </a:ln>
        </p:spPr>
      </p:cxnSp>
      <p:sp>
        <p:nvSpPr>
          <p:cNvPr id="537" name="Google Shape;537;p34"/>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538" name="Google Shape;538;p34"/>
          <p:cNvGrpSpPr/>
          <p:nvPr/>
        </p:nvGrpSpPr>
        <p:grpSpPr>
          <a:xfrm>
            <a:off x="10056283" y="-43393"/>
            <a:ext cx="2158700" cy="7004632"/>
            <a:chOff x="3757613" y="-41275"/>
            <a:chExt cx="2152650" cy="6985001"/>
          </a:xfrm>
        </p:grpSpPr>
        <p:sp>
          <p:nvSpPr>
            <p:cNvPr id="539" name="Google Shape;539;p34"/>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0" name="Google Shape;540;p34"/>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1" name="Google Shape;541;p34"/>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2" name="Google Shape;542;p34"/>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3" name="Google Shape;543;p34"/>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4" name="Google Shape;544;p34"/>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5" name="Google Shape;545;p34"/>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6" name="Google Shape;546;p34"/>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7" name="Google Shape;547;p34"/>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8" name="Google Shape;548;p34"/>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9" name="Google Shape;549;p34"/>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0" name="Google Shape;550;p34"/>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1" name="Google Shape;551;p34"/>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2" name="Google Shape;552;p34"/>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3" name="Google Shape;553;p34"/>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4" name="Google Shape;554;p34"/>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5" name="Google Shape;555;p34"/>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6" name="Google Shape;556;p34"/>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7" name="Google Shape;557;p34"/>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8" name="Google Shape;558;p34"/>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9" name="Google Shape;559;p34"/>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0" name="Google Shape;560;p34"/>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1" name="Google Shape;561;p34"/>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2" name="Google Shape;562;p34"/>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3" name="Google Shape;563;p34"/>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4" name="Google Shape;564;p34"/>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5" name="Google Shape;565;p34"/>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6" name="Google Shape;566;p34"/>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7" name="Google Shape;567;p34"/>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8" name="Google Shape;568;p34"/>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9" name="Google Shape;569;p34"/>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0" name="Google Shape;570;p34"/>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1" name="Google Shape;571;p34"/>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pic>
        <p:nvPicPr>
          <p:cNvPr id="572" name="Google Shape;572;p34"/>
          <p:cNvPicPr preferRelativeResize="0"/>
          <p:nvPr/>
        </p:nvPicPr>
        <p:blipFill rotWithShape="1">
          <a:blip r:embed="rId3">
            <a:alphaModFix/>
          </a:blip>
          <a:srcRect/>
          <a:stretch/>
        </p:blipFill>
        <p:spPr>
          <a:xfrm>
            <a:off x="2448274" y="828667"/>
            <a:ext cx="2228501" cy="642937"/>
          </a:xfrm>
          <a:prstGeom prst="rect">
            <a:avLst/>
          </a:prstGeom>
          <a:noFill/>
          <a:ln>
            <a:noFill/>
          </a:ln>
        </p:spPr>
      </p:pic>
      <p:cxnSp>
        <p:nvCxnSpPr>
          <p:cNvPr id="573" name="Google Shape;573;p34"/>
          <p:cNvCxnSpPr/>
          <p:nvPr/>
        </p:nvCxnSpPr>
        <p:spPr>
          <a:xfrm>
            <a:off x="5097992" y="828667"/>
            <a:ext cx="0" cy="645584"/>
          </a:xfrm>
          <a:prstGeom prst="straightConnector1">
            <a:avLst/>
          </a:prstGeom>
          <a:noFill/>
          <a:ln w="12700" cap="flat" cmpd="sng">
            <a:solidFill>
              <a:schemeClr val="dk1"/>
            </a:solidFill>
            <a:prstDash val="solid"/>
            <a:miter lim="800000"/>
            <a:headEnd type="none" w="sm" len="sm"/>
            <a:tailEnd type="none" w="sm" len="sm"/>
          </a:ln>
        </p:spPr>
      </p:cxnSp>
      <p:sp>
        <p:nvSpPr>
          <p:cNvPr id="574" name="Google Shape;574;p34"/>
          <p:cNvSpPr/>
          <p:nvPr/>
        </p:nvSpPr>
        <p:spPr>
          <a:xfrm>
            <a:off x="0" y="-1"/>
            <a:ext cx="1278274" cy="68580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575" name="Google Shape;575;p34"/>
          <p:cNvGrpSpPr/>
          <p:nvPr/>
        </p:nvGrpSpPr>
        <p:grpSpPr>
          <a:xfrm>
            <a:off x="10056283" y="-43393"/>
            <a:ext cx="2158700" cy="7004632"/>
            <a:chOff x="3757613" y="-41275"/>
            <a:chExt cx="2152650" cy="6985001"/>
          </a:xfrm>
        </p:grpSpPr>
        <p:sp>
          <p:nvSpPr>
            <p:cNvPr id="576" name="Google Shape;576;p34"/>
            <p:cNvSpPr/>
            <p:nvPr/>
          </p:nvSpPr>
          <p:spPr>
            <a:xfrm>
              <a:off x="3763963" y="3098800"/>
              <a:ext cx="527050" cy="1673225"/>
            </a:xfrm>
            <a:custGeom>
              <a:avLst/>
              <a:gdLst/>
              <a:ahLst/>
              <a:cxnLst/>
              <a:rect l="l" t="t" r="r" b="b"/>
              <a:pathLst>
                <a:path w="1384" h="4403" extrusionOk="0">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7" name="Google Shape;577;p34"/>
            <p:cNvSpPr/>
            <p:nvPr/>
          </p:nvSpPr>
          <p:spPr>
            <a:xfrm>
              <a:off x="4495801" y="1741488"/>
              <a:ext cx="423863" cy="417513"/>
            </a:xfrm>
            <a:custGeom>
              <a:avLst/>
              <a:gdLst/>
              <a:ahLst/>
              <a:cxnLst/>
              <a:rect l="l" t="t" r="r" b="b"/>
              <a:pathLst>
                <a:path w="1112" h="1097" extrusionOk="0">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8" name="Google Shape;578;p34"/>
            <p:cNvSpPr/>
            <p:nvPr/>
          </p:nvSpPr>
          <p:spPr>
            <a:xfrm>
              <a:off x="5786438" y="0"/>
              <a:ext cx="107950" cy="65088"/>
            </a:xfrm>
            <a:custGeom>
              <a:avLst/>
              <a:gdLst/>
              <a:ahLst/>
              <a:cxnLst/>
              <a:rect l="l" t="t" r="r" b="b"/>
              <a:pathLst>
                <a:path w="286" h="170" extrusionOk="0">
                  <a:moveTo>
                    <a:pt x="0" y="0"/>
                  </a:moveTo>
                  <a:cubicBezTo>
                    <a:pt x="97" y="54"/>
                    <a:pt x="192" y="111"/>
                    <a:pt x="286" y="170"/>
                  </a:cubicBezTo>
                  <a:cubicBezTo>
                    <a:pt x="286" y="0"/>
                    <a:pt x="286" y="0"/>
                    <a:pt x="286" y="0"/>
                  </a:cubicBezTo>
                  <a:lnTo>
                    <a:pt x="0"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9" name="Google Shape;579;p34"/>
            <p:cNvSpPr/>
            <p:nvPr/>
          </p:nvSpPr>
          <p:spPr>
            <a:xfrm>
              <a:off x="3763963" y="2878138"/>
              <a:ext cx="704850" cy="2114550"/>
            </a:xfrm>
            <a:custGeom>
              <a:avLst/>
              <a:gdLst/>
              <a:ahLst/>
              <a:cxnLst/>
              <a:rect l="l" t="t" r="r" b="b"/>
              <a:pathLst>
                <a:path w="1848" h="5560" extrusionOk="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0" name="Google Shape;580;p34"/>
            <p:cNvSpPr/>
            <p:nvPr/>
          </p:nvSpPr>
          <p:spPr>
            <a:xfrm>
              <a:off x="3763963" y="3627438"/>
              <a:ext cx="101600" cy="614363"/>
            </a:xfrm>
            <a:custGeom>
              <a:avLst/>
              <a:gdLst/>
              <a:ahLst/>
              <a:cxnLst/>
              <a:rect l="l" t="t" r="r" b="b"/>
              <a:pathLst>
                <a:path w="267" h="1617" extrusionOk="0">
                  <a:moveTo>
                    <a:pt x="209" y="569"/>
                  </a:moveTo>
                  <a:cubicBezTo>
                    <a:pt x="177" y="364"/>
                    <a:pt x="106" y="172"/>
                    <a:pt x="0" y="0"/>
                  </a:cubicBezTo>
                  <a:cubicBezTo>
                    <a:pt x="0" y="1617"/>
                    <a:pt x="0" y="1617"/>
                    <a:pt x="0" y="1617"/>
                  </a:cubicBezTo>
                  <a:cubicBezTo>
                    <a:pt x="193" y="1303"/>
                    <a:pt x="267" y="935"/>
                    <a:pt x="209" y="56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1" name="Google Shape;581;p34"/>
            <p:cNvSpPr/>
            <p:nvPr/>
          </p:nvSpPr>
          <p:spPr>
            <a:xfrm>
              <a:off x="376396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2" name="Google Shape;582;p34"/>
            <p:cNvSpPr/>
            <p:nvPr/>
          </p:nvSpPr>
          <p:spPr>
            <a:xfrm>
              <a:off x="3763963" y="4940300"/>
              <a:ext cx="2130425" cy="1798638"/>
            </a:xfrm>
            <a:custGeom>
              <a:avLst/>
              <a:gdLst/>
              <a:ahLst/>
              <a:cxnLst/>
              <a:rect l="l" t="t" r="r" b="b"/>
              <a:pathLst>
                <a:path w="5594" h="4730" extrusionOk="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3" name="Google Shape;583;p34"/>
            <p:cNvSpPr/>
            <p:nvPr/>
          </p:nvSpPr>
          <p:spPr>
            <a:xfrm>
              <a:off x="3763963" y="552450"/>
              <a:ext cx="2130425" cy="968375"/>
            </a:xfrm>
            <a:custGeom>
              <a:avLst/>
              <a:gdLst/>
              <a:ahLst/>
              <a:cxnLst/>
              <a:rect l="l" t="t" r="r" b="b"/>
              <a:pathLst>
                <a:path w="5594" h="2545" extrusionOk="0">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4" name="Google Shape;584;p34"/>
            <p:cNvSpPr/>
            <p:nvPr/>
          </p:nvSpPr>
          <p:spPr>
            <a:xfrm>
              <a:off x="3763963" y="5303838"/>
              <a:ext cx="2130425" cy="1639888"/>
            </a:xfrm>
            <a:custGeom>
              <a:avLst/>
              <a:gdLst/>
              <a:ahLst/>
              <a:cxnLst/>
              <a:rect l="l" t="t" r="r" b="b"/>
              <a:pathLst>
                <a:path w="5594" h="4311" extrusionOk="0">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5" name="Google Shape;585;p34"/>
            <p:cNvSpPr/>
            <p:nvPr/>
          </p:nvSpPr>
          <p:spPr>
            <a:xfrm>
              <a:off x="3763963" y="354013"/>
              <a:ext cx="2130425" cy="755650"/>
            </a:xfrm>
            <a:custGeom>
              <a:avLst/>
              <a:gdLst/>
              <a:ahLst/>
              <a:cxnLst/>
              <a:rect l="l" t="t" r="r" b="b"/>
              <a:pathLst>
                <a:path w="5594" h="1989" extrusionOk="0">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6" name="Google Shape;586;p34"/>
            <p:cNvSpPr/>
            <p:nvPr/>
          </p:nvSpPr>
          <p:spPr>
            <a:xfrm>
              <a:off x="3763963" y="139700"/>
              <a:ext cx="2130425" cy="668338"/>
            </a:xfrm>
            <a:custGeom>
              <a:avLst/>
              <a:gdLst/>
              <a:ahLst/>
              <a:cxnLst/>
              <a:rect l="l" t="t" r="r" b="b"/>
              <a:pathLst>
                <a:path w="5594" h="1757" extrusionOk="0">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7" name="Google Shape;587;p34"/>
            <p:cNvSpPr/>
            <p:nvPr/>
          </p:nvSpPr>
          <p:spPr>
            <a:xfrm>
              <a:off x="4268788" y="2962275"/>
              <a:ext cx="1408113" cy="1406525"/>
            </a:xfrm>
            <a:custGeom>
              <a:avLst/>
              <a:gdLst/>
              <a:ahLst/>
              <a:cxnLst/>
              <a:rect l="l" t="t" r="r" b="b"/>
              <a:pathLst>
                <a:path w="3698" h="3699" extrusionOk="0">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8" name="Google Shape;588;p34"/>
            <p:cNvSpPr/>
            <p:nvPr/>
          </p:nvSpPr>
          <p:spPr>
            <a:xfrm>
              <a:off x="4632326" y="3325813"/>
              <a:ext cx="681038" cy="679450"/>
            </a:xfrm>
            <a:custGeom>
              <a:avLst/>
              <a:gdLst/>
              <a:ahLst/>
              <a:cxnLst/>
              <a:rect l="l" t="t" r="r" b="b"/>
              <a:pathLst>
                <a:path w="1786" h="1787" extrusionOk="0">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9" name="Google Shape;589;p34"/>
            <p:cNvSpPr/>
            <p:nvPr/>
          </p:nvSpPr>
          <p:spPr>
            <a:xfrm>
              <a:off x="3763963" y="6484938"/>
              <a:ext cx="379413" cy="373063"/>
            </a:xfrm>
            <a:custGeom>
              <a:avLst/>
              <a:gdLst/>
              <a:ahLst/>
              <a:cxnLst/>
              <a:rect l="l" t="t" r="r" b="b"/>
              <a:pathLst>
                <a:path w="995" h="979" extrusionOk="0">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0" name="Google Shape;590;p34"/>
            <p:cNvSpPr/>
            <p:nvPr/>
          </p:nvSpPr>
          <p:spPr>
            <a:xfrm>
              <a:off x="3763963" y="0"/>
              <a:ext cx="352425" cy="141288"/>
            </a:xfrm>
            <a:custGeom>
              <a:avLst/>
              <a:gdLst/>
              <a:ahLst/>
              <a:cxnLst/>
              <a:rect l="l" t="t" r="r" b="b"/>
              <a:pathLst>
                <a:path w="923" h="373" extrusionOk="0">
                  <a:moveTo>
                    <a:pt x="188" y="0"/>
                  </a:moveTo>
                  <a:cubicBezTo>
                    <a:pt x="125" y="28"/>
                    <a:pt x="62" y="57"/>
                    <a:pt x="0" y="88"/>
                  </a:cubicBezTo>
                  <a:cubicBezTo>
                    <a:pt x="0" y="373"/>
                    <a:pt x="0" y="373"/>
                    <a:pt x="0" y="373"/>
                  </a:cubicBezTo>
                  <a:cubicBezTo>
                    <a:pt x="295" y="221"/>
                    <a:pt x="603" y="96"/>
                    <a:pt x="923" y="0"/>
                  </a:cubicBezTo>
                  <a:lnTo>
                    <a:pt x="188" y="0"/>
                  </a:ln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1" name="Google Shape;591;p34"/>
            <p:cNvSpPr/>
            <p:nvPr/>
          </p:nvSpPr>
          <p:spPr>
            <a:xfrm>
              <a:off x="5289551" y="0"/>
              <a:ext cx="604838" cy="298450"/>
            </a:xfrm>
            <a:custGeom>
              <a:avLst/>
              <a:gdLst/>
              <a:ahLst/>
              <a:cxnLst/>
              <a:rect l="l" t="t" r="r" b="b"/>
              <a:pathLst>
                <a:path w="1590" h="784" extrusionOk="0">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2" name="Google Shape;592;p34"/>
            <p:cNvSpPr/>
            <p:nvPr/>
          </p:nvSpPr>
          <p:spPr>
            <a:xfrm>
              <a:off x="3763963" y="6124575"/>
              <a:ext cx="744538" cy="733425"/>
            </a:xfrm>
            <a:custGeom>
              <a:avLst/>
              <a:gdLst/>
              <a:ahLst/>
              <a:cxnLst/>
              <a:rect l="l" t="t" r="r" b="b"/>
              <a:pathLst>
                <a:path w="1952" h="1927" extrusionOk="0">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3" name="Google Shape;593;p34"/>
            <p:cNvSpPr/>
            <p:nvPr/>
          </p:nvSpPr>
          <p:spPr>
            <a:xfrm>
              <a:off x="3763963" y="6784975"/>
              <a:ext cx="73025" cy="73025"/>
            </a:xfrm>
            <a:custGeom>
              <a:avLst/>
              <a:gdLst/>
              <a:ahLst/>
              <a:cxnLst/>
              <a:rect l="l" t="t" r="r" b="b"/>
              <a:pathLst>
                <a:path w="191" h="191" extrusionOk="0">
                  <a:moveTo>
                    <a:pt x="0" y="0"/>
                  </a:moveTo>
                  <a:cubicBezTo>
                    <a:pt x="0" y="191"/>
                    <a:pt x="0" y="191"/>
                    <a:pt x="0" y="191"/>
                  </a:cubicBezTo>
                  <a:cubicBezTo>
                    <a:pt x="191" y="191"/>
                    <a:pt x="191" y="191"/>
                    <a:pt x="191" y="191"/>
                  </a:cubicBezTo>
                  <a:cubicBezTo>
                    <a:pt x="126" y="129"/>
                    <a:pt x="63" y="65"/>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4" name="Google Shape;594;p34"/>
            <p:cNvSpPr/>
            <p:nvPr/>
          </p:nvSpPr>
          <p:spPr>
            <a:xfrm>
              <a:off x="3763963" y="-41275"/>
              <a:ext cx="2130425" cy="587375"/>
            </a:xfrm>
            <a:custGeom>
              <a:avLst/>
              <a:gdLst/>
              <a:ahLst/>
              <a:cxnLst/>
              <a:rect l="l" t="t" r="r" b="b"/>
              <a:pathLst>
                <a:path w="5594" h="1546" extrusionOk="0">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5" name="Google Shape;595;p34"/>
            <p:cNvSpPr/>
            <p:nvPr/>
          </p:nvSpPr>
          <p:spPr>
            <a:xfrm>
              <a:off x="4886326" y="3579813"/>
              <a:ext cx="173038" cy="173038"/>
            </a:xfrm>
            <a:custGeom>
              <a:avLst/>
              <a:gdLst/>
              <a:ahLst/>
              <a:cxnLst/>
              <a:rect l="l" t="t" r="r" b="b"/>
              <a:pathLst>
                <a:path w="453" h="454" extrusionOk="0">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6" name="Google Shape;596;p34"/>
            <p:cNvSpPr/>
            <p:nvPr/>
          </p:nvSpPr>
          <p:spPr>
            <a:xfrm>
              <a:off x="4192588" y="4362450"/>
              <a:ext cx="1701800" cy="1989138"/>
            </a:xfrm>
            <a:custGeom>
              <a:avLst/>
              <a:gdLst/>
              <a:ahLst/>
              <a:cxnLst/>
              <a:rect l="l" t="t" r="r" b="b"/>
              <a:pathLst>
                <a:path w="4470" h="5231" extrusionOk="0">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7" name="Google Shape;597;p34"/>
            <p:cNvSpPr/>
            <p:nvPr/>
          </p:nvSpPr>
          <p:spPr>
            <a:xfrm>
              <a:off x="3757613" y="908050"/>
              <a:ext cx="1952625" cy="2025650"/>
            </a:xfrm>
            <a:custGeom>
              <a:avLst/>
              <a:gdLst/>
              <a:ahLst/>
              <a:cxnLst/>
              <a:rect l="l" t="t" r="r" b="b"/>
              <a:pathLst>
                <a:path w="5127" h="5327" extrusionOk="0">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8" name="Google Shape;598;p34"/>
            <p:cNvSpPr/>
            <p:nvPr/>
          </p:nvSpPr>
          <p:spPr>
            <a:xfrm>
              <a:off x="3763963" y="700088"/>
              <a:ext cx="2146300" cy="2427288"/>
            </a:xfrm>
            <a:custGeom>
              <a:avLst/>
              <a:gdLst/>
              <a:ahLst/>
              <a:cxnLst/>
              <a:rect l="l" t="t" r="r" b="b"/>
              <a:pathLst>
                <a:path w="5633" h="6384" extrusionOk="0">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9" name="Google Shape;599;p34"/>
            <p:cNvSpPr/>
            <p:nvPr/>
          </p:nvSpPr>
          <p:spPr>
            <a:xfrm>
              <a:off x="5676901" y="2820988"/>
              <a:ext cx="217488" cy="1152525"/>
            </a:xfrm>
            <a:custGeom>
              <a:avLst/>
              <a:gdLst/>
              <a:ahLst/>
              <a:cxnLst/>
              <a:rect l="l" t="t" r="r" b="b"/>
              <a:pathLst>
                <a:path w="575" h="3032" extrusionOk="0">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0" name="Google Shape;600;p34"/>
            <p:cNvSpPr/>
            <p:nvPr/>
          </p:nvSpPr>
          <p:spPr>
            <a:xfrm>
              <a:off x="5476876" y="2530475"/>
              <a:ext cx="417513" cy="1730375"/>
            </a:xfrm>
            <a:custGeom>
              <a:avLst/>
              <a:gdLst/>
              <a:ahLst/>
              <a:cxnLst/>
              <a:rect l="l" t="t" r="r" b="b"/>
              <a:pathLst>
                <a:path w="1096" h="4550" extrusionOk="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1" name="Google Shape;601;p34"/>
            <p:cNvSpPr/>
            <p:nvPr/>
          </p:nvSpPr>
          <p:spPr>
            <a:xfrm>
              <a:off x="4070351" y="1325563"/>
              <a:ext cx="1265238" cy="1220788"/>
            </a:xfrm>
            <a:custGeom>
              <a:avLst/>
              <a:gdLst/>
              <a:ahLst/>
              <a:cxnLst/>
              <a:rect l="l" t="t" r="r" b="b"/>
              <a:pathLst>
                <a:path w="3325" h="3212" extrusionOk="0">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2" name="Google Shape;602;p34"/>
            <p:cNvSpPr/>
            <p:nvPr/>
          </p:nvSpPr>
          <p:spPr>
            <a:xfrm>
              <a:off x="3895726" y="1150938"/>
              <a:ext cx="1649413" cy="1589088"/>
            </a:xfrm>
            <a:custGeom>
              <a:avLst/>
              <a:gdLst/>
              <a:ahLst/>
              <a:cxnLst/>
              <a:rect l="l" t="t" r="r" b="b"/>
              <a:pathLst>
                <a:path w="4329" h="4178" extrusionOk="0">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3" name="Google Shape;603;p34"/>
            <p:cNvSpPr/>
            <p:nvPr/>
          </p:nvSpPr>
          <p:spPr>
            <a:xfrm>
              <a:off x="5026026" y="5167313"/>
              <a:ext cx="423863" cy="407988"/>
            </a:xfrm>
            <a:custGeom>
              <a:avLst/>
              <a:gdLst/>
              <a:ahLst/>
              <a:cxnLst/>
              <a:rect l="l" t="t" r="r" b="b"/>
              <a:pathLst>
                <a:path w="1112" h="1073" extrusionOk="0">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4" name="Google Shape;604;p34"/>
            <p:cNvSpPr/>
            <p:nvPr/>
          </p:nvSpPr>
          <p:spPr>
            <a:xfrm>
              <a:off x="4400551" y="4551363"/>
              <a:ext cx="1493838" cy="1606550"/>
            </a:xfrm>
            <a:custGeom>
              <a:avLst/>
              <a:gdLst/>
              <a:ahLst/>
              <a:cxnLst/>
              <a:rect l="l" t="t" r="r" b="b"/>
              <a:pathLst>
                <a:path w="3923" h="4222" extrusionOk="0">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5" name="Google Shape;605;p34"/>
            <p:cNvSpPr/>
            <p:nvPr/>
          </p:nvSpPr>
          <p:spPr>
            <a:xfrm>
              <a:off x="4278313" y="1533525"/>
              <a:ext cx="831850" cy="819150"/>
            </a:xfrm>
            <a:custGeom>
              <a:avLst/>
              <a:gdLst/>
              <a:ahLst/>
              <a:cxnLst/>
              <a:rect l="l" t="t" r="r" b="b"/>
              <a:pathLst>
                <a:path w="2185" h="2154" extrusionOk="0">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6" name="Google Shape;606;p34"/>
            <p:cNvSpPr/>
            <p:nvPr/>
          </p:nvSpPr>
          <p:spPr>
            <a:xfrm>
              <a:off x="4635501" y="4741863"/>
              <a:ext cx="1239838" cy="1220788"/>
            </a:xfrm>
            <a:custGeom>
              <a:avLst/>
              <a:gdLst/>
              <a:ahLst/>
              <a:cxnLst/>
              <a:rect l="l" t="t" r="r" b="b"/>
              <a:pathLst>
                <a:path w="3257" h="3212" extrusionOk="0">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7" name="Google Shape;607;p34"/>
            <p:cNvSpPr/>
            <p:nvPr/>
          </p:nvSpPr>
          <p:spPr>
            <a:xfrm>
              <a:off x="4035426" y="4171950"/>
              <a:ext cx="1858963" cy="2373313"/>
            </a:xfrm>
            <a:custGeom>
              <a:avLst/>
              <a:gdLst/>
              <a:ahLst/>
              <a:cxnLst/>
              <a:rect l="l" t="t" r="r" b="b"/>
              <a:pathLst>
                <a:path w="4881" h="6241" extrusionOk="0">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8" name="Google Shape;608;p34"/>
            <p:cNvSpPr/>
            <p:nvPr/>
          </p:nvSpPr>
          <p:spPr>
            <a:xfrm>
              <a:off x="4835526" y="4967288"/>
              <a:ext cx="831850" cy="801688"/>
            </a:xfrm>
            <a:custGeom>
              <a:avLst/>
              <a:gdLst/>
              <a:ahLst/>
              <a:cxnLst/>
              <a:rect l="l" t="t" r="r" b="b"/>
              <a:pathLst>
                <a:path w="2185" h="2108" extrusionOk="0">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190902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199" y="788716"/>
            <a:ext cx="9000000" cy="72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8998392" cy="388086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9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9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600"/>
              </a:spcBef>
              <a:spcAft>
                <a:spcPts val="0"/>
              </a:spcAft>
              <a:buClr>
                <a:schemeClr val="accent2"/>
              </a:buClr>
              <a:buSzPts val="2000"/>
              <a:buFont typeface="Arial"/>
              <a:buNone/>
              <a:defRPr sz="2000" b="0" i="0" u="none" strike="noStrike" cap="none">
                <a:solidFill>
                  <a:schemeClr val="accent2"/>
                </a:solidFill>
                <a:latin typeface="Arial"/>
                <a:ea typeface="Arial"/>
                <a:cs typeface="Arial"/>
                <a:sym typeface="Arial"/>
              </a:defRPr>
            </a:lvl4pPr>
            <a:lvl5pPr marL="2286000" marR="0" lvl="4" indent="-228600" algn="l" rtl="0">
              <a:lnSpc>
                <a:spcPct val="90000"/>
              </a:lnSpc>
              <a:spcBef>
                <a:spcPts val="600"/>
              </a:spcBef>
              <a:spcAft>
                <a:spcPts val="0"/>
              </a:spcAft>
              <a:buClr>
                <a:schemeClr val="lt2"/>
              </a:buClr>
              <a:buSzPts val="2000"/>
              <a:buFont typeface="Arial"/>
              <a:buNone/>
              <a:defRPr sz="2000" b="0" i="0" u="none" strike="noStrike" cap="none">
                <a:solidFill>
                  <a:schemeClr val="lt2"/>
                </a:solidFill>
                <a:latin typeface="Arial"/>
                <a:ea typeface="Arial"/>
                <a:cs typeface="Arial"/>
                <a:sym typeface="Arial"/>
              </a:defRPr>
            </a:lvl5pPr>
            <a:lvl6pPr marL="2743200" marR="0" lvl="5"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3200400" marR="0" lvl="6"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657600" marR="0" lvl="7"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4114800" marR="0" lvl="8" indent="-228600" algn="l" rtl="0">
              <a:lnSpc>
                <a:spcPct val="9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 name="Google Shape;12;p14"/>
          <p:cNvSpPr txBox="1">
            <a:spLocks noGrp="1"/>
          </p:cNvSpPr>
          <p:nvPr>
            <p:ph type="dt" idx="10"/>
          </p:nvPr>
        </p:nvSpPr>
        <p:spPr>
          <a:xfrm>
            <a:off x="10274300" y="6313872"/>
            <a:ext cx="97957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4"/>
          <p:cNvSpPr txBox="1">
            <a:spLocks noGrp="1"/>
          </p:cNvSpPr>
          <p:nvPr>
            <p:ph type="ftr" idx="11"/>
          </p:nvPr>
        </p:nvSpPr>
        <p:spPr>
          <a:xfrm>
            <a:off x="1878193" y="6313872"/>
            <a:ext cx="82800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4"/>
          <p:cNvSpPr txBox="1">
            <a:spLocks noGrp="1"/>
          </p:cNvSpPr>
          <p:nvPr>
            <p:ph type="sldNum" idx="12"/>
          </p:nvPr>
        </p:nvSpPr>
        <p:spPr>
          <a:xfrm>
            <a:off x="11528349" y="6313872"/>
            <a:ext cx="475206"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a:t>
            </a:fld>
            <a:endParaRPr/>
          </a:p>
        </p:txBody>
      </p:sp>
      <p:grpSp>
        <p:nvGrpSpPr>
          <p:cNvPr id="15" name="Google Shape;15;p14"/>
          <p:cNvGrpSpPr/>
          <p:nvPr/>
        </p:nvGrpSpPr>
        <p:grpSpPr>
          <a:xfrm>
            <a:off x="10056283" y="-43393"/>
            <a:ext cx="2158700" cy="6339191"/>
            <a:chOff x="6289676" y="-41275"/>
            <a:chExt cx="2152650" cy="6321425"/>
          </a:xfrm>
        </p:grpSpPr>
        <p:sp>
          <p:nvSpPr>
            <p:cNvPr id="16" name="Google Shape;16;p14"/>
            <p:cNvSpPr/>
            <p:nvPr/>
          </p:nvSpPr>
          <p:spPr>
            <a:xfrm>
              <a:off x="6297613" y="3098800"/>
              <a:ext cx="527050" cy="1673225"/>
            </a:xfrm>
            <a:custGeom>
              <a:avLst/>
              <a:gdLst/>
              <a:ahLst/>
              <a:cxnLst/>
              <a:rect l="l" t="t" r="r" b="b"/>
              <a:pathLst>
                <a:path w="1384" h="4403" extrusionOk="0">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 name="Google Shape;17;p14"/>
            <p:cNvSpPr/>
            <p:nvPr/>
          </p:nvSpPr>
          <p:spPr>
            <a:xfrm>
              <a:off x="7027863" y="1741488"/>
              <a:ext cx="423863" cy="417513"/>
            </a:xfrm>
            <a:custGeom>
              <a:avLst/>
              <a:gdLst/>
              <a:ahLst/>
              <a:cxnLst/>
              <a:rect l="l" t="t" r="r" b="b"/>
              <a:pathLst>
                <a:path w="1112" h="1097" extrusionOk="0">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 name="Google Shape;18;p14"/>
            <p:cNvSpPr/>
            <p:nvPr/>
          </p:nvSpPr>
          <p:spPr>
            <a:xfrm>
              <a:off x="8318501" y="0"/>
              <a:ext cx="109538" cy="65088"/>
            </a:xfrm>
            <a:custGeom>
              <a:avLst/>
              <a:gdLst/>
              <a:ahLst/>
              <a:cxnLst/>
              <a:rect l="l" t="t" r="r" b="b"/>
              <a:pathLst>
                <a:path w="287" h="170" extrusionOk="0">
                  <a:moveTo>
                    <a:pt x="287" y="0"/>
                  </a:moveTo>
                  <a:cubicBezTo>
                    <a:pt x="0" y="0"/>
                    <a:pt x="0" y="0"/>
                    <a:pt x="0" y="0"/>
                  </a:cubicBezTo>
                  <a:cubicBezTo>
                    <a:pt x="97" y="54"/>
                    <a:pt x="193" y="111"/>
                    <a:pt x="287" y="170"/>
                  </a:cubicBezTo>
                  <a:lnTo>
                    <a:pt x="2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 name="Google Shape;19;p14"/>
            <p:cNvSpPr/>
            <p:nvPr/>
          </p:nvSpPr>
          <p:spPr>
            <a:xfrm>
              <a:off x="6297613" y="2878138"/>
              <a:ext cx="703263" cy="2114550"/>
            </a:xfrm>
            <a:custGeom>
              <a:avLst/>
              <a:gdLst/>
              <a:ahLst/>
              <a:cxnLst/>
              <a:rect l="l" t="t" r="r" b="b"/>
              <a:pathLst>
                <a:path w="1848" h="5560" extrusionOk="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20;p14"/>
            <p:cNvSpPr/>
            <p:nvPr/>
          </p:nvSpPr>
          <p:spPr>
            <a:xfrm>
              <a:off x="6297613" y="3627438"/>
              <a:ext cx="101600" cy="614363"/>
            </a:xfrm>
            <a:custGeom>
              <a:avLst/>
              <a:gdLst/>
              <a:ahLst/>
              <a:cxnLst/>
              <a:rect l="l" t="t" r="r" b="b"/>
              <a:pathLst>
                <a:path w="267" h="1617" extrusionOk="0">
                  <a:moveTo>
                    <a:pt x="209" y="569"/>
                  </a:moveTo>
                  <a:cubicBezTo>
                    <a:pt x="177" y="364"/>
                    <a:pt x="105" y="172"/>
                    <a:pt x="0" y="0"/>
                  </a:cubicBezTo>
                  <a:cubicBezTo>
                    <a:pt x="0" y="1617"/>
                    <a:pt x="0" y="1617"/>
                    <a:pt x="0" y="1617"/>
                  </a:cubicBezTo>
                  <a:cubicBezTo>
                    <a:pt x="192" y="1303"/>
                    <a:pt x="267" y="935"/>
                    <a:pt x="209" y="56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 name="Google Shape;21;p14"/>
            <p:cNvSpPr/>
            <p:nvPr/>
          </p:nvSpPr>
          <p:spPr>
            <a:xfrm>
              <a:off x="629761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 name="Google Shape;22;p14"/>
            <p:cNvSpPr/>
            <p:nvPr/>
          </p:nvSpPr>
          <p:spPr>
            <a:xfrm>
              <a:off x="6297613" y="4940300"/>
              <a:ext cx="576263" cy="1325563"/>
            </a:xfrm>
            <a:custGeom>
              <a:avLst/>
              <a:gdLst/>
              <a:ahLst/>
              <a:cxnLst/>
              <a:rect l="l" t="t" r="r" b="b"/>
              <a:pathLst>
                <a:path w="1514" h="3485" extrusionOk="0">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 name="Google Shape;23;p14"/>
            <p:cNvSpPr/>
            <p:nvPr/>
          </p:nvSpPr>
          <p:spPr>
            <a:xfrm>
              <a:off x="6297613" y="552450"/>
              <a:ext cx="2130425" cy="968375"/>
            </a:xfrm>
            <a:custGeom>
              <a:avLst/>
              <a:gdLst/>
              <a:ahLst/>
              <a:cxnLst/>
              <a:rect l="l" t="t" r="r" b="b"/>
              <a:pathLst>
                <a:path w="5594" h="2545" extrusionOk="0">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14"/>
            <p:cNvSpPr/>
            <p:nvPr/>
          </p:nvSpPr>
          <p:spPr>
            <a:xfrm>
              <a:off x="6297613" y="5303838"/>
              <a:ext cx="319088" cy="962025"/>
            </a:xfrm>
            <a:custGeom>
              <a:avLst/>
              <a:gdLst/>
              <a:ahLst/>
              <a:cxnLst/>
              <a:rect l="l" t="t" r="r" b="b"/>
              <a:pathLst>
                <a:path w="837" h="2529" extrusionOk="0">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14"/>
            <p:cNvSpPr/>
            <p:nvPr/>
          </p:nvSpPr>
          <p:spPr>
            <a:xfrm>
              <a:off x="6297613" y="354013"/>
              <a:ext cx="2130425" cy="755650"/>
            </a:xfrm>
            <a:custGeom>
              <a:avLst/>
              <a:gdLst/>
              <a:ahLst/>
              <a:cxnLst/>
              <a:rect l="l" t="t" r="r" b="b"/>
              <a:pathLst>
                <a:path w="5594" h="1989" extrusionOk="0">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14"/>
            <p:cNvSpPr/>
            <p:nvPr/>
          </p:nvSpPr>
          <p:spPr>
            <a:xfrm>
              <a:off x="6297613" y="139700"/>
              <a:ext cx="2130425" cy="668338"/>
            </a:xfrm>
            <a:custGeom>
              <a:avLst/>
              <a:gdLst/>
              <a:ahLst/>
              <a:cxnLst/>
              <a:rect l="l" t="t" r="r" b="b"/>
              <a:pathLst>
                <a:path w="5594" h="1757" extrusionOk="0">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14"/>
            <p:cNvSpPr/>
            <p:nvPr/>
          </p:nvSpPr>
          <p:spPr>
            <a:xfrm>
              <a:off x="6800851" y="2962275"/>
              <a:ext cx="1409700" cy="1406525"/>
            </a:xfrm>
            <a:custGeom>
              <a:avLst/>
              <a:gdLst/>
              <a:ahLst/>
              <a:cxnLst/>
              <a:rect l="l" t="t" r="r" b="b"/>
              <a:pathLst>
                <a:path w="3699" h="3699" extrusionOk="0">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14"/>
            <p:cNvSpPr/>
            <p:nvPr/>
          </p:nvSpPr>
          <p:spPr>
            <a:xfrm>
              <a:off x="7165976" y="3325813"/>
              <a:ext cx="679450" cy="679450"/>
            </a:xfrm>
            <a:custGeom>
              <a:avLst/>
              <a:gdLst/>
              <a:ahLst/>
              <a:cxnLst/>
              <a:rect l="l" t="t" r="r" b="b"/>
              <a:pathLst>
                <a:path w="1787" h="1787" extrusionOk="0">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 name="Google Shape;29;p14"/>
            <p:cNvSpPr/>
            <p:nvPr/>
          </p:nvSpPr>
          <p:spPr>
            <a:xfrm>
              <a:off x="6297613" y="0"/>
              <a:ext cx="350838" cy="141288"/>
            </a:xfrm>
            <a:custGeom>
              <a:avLst/>
              <a:gdLst/>
              <a:ahLst/>
              <a:cxnLst/>
              <a:rect l="l" t="t" r="r" b="b"/>
              <a:pathLst>
                <a:path w="923" h="373" extrusionOk="0">
                  <a:moveTo>
                    <a:pt x="187" y="0"/>
                  </a:moveTo>
                  <a:cubicBezTo>
                    <a:pt x="124" y="28"/>
                    <a:pt x="62" y="57"/>
                    <a:pt x="0" y="88"/>
                  </a:cubicBezTo>
                  <a:cubicBezTo>
                    <a:pt x="0" y="373"/>
                    <a:pt x="0" y="373"/>
                    <a:pt x="0" y="373"/>
                  </a:cubicBezTo>
                  <a:cubicBezTo>
                    <a:pt x="294" y="221"/>
                    <a:pt x="603" y="96"/>
                    <a:pt x="923" y="0"/>
                  </a:cubicBezTo>
                  <a:lnTo>
                    <a:pt x="1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14"/>
            <p:cNvSpPr/>
            <p:nvPr/>
          </p:nvSpPr>
          <p:spPr>
            <a:xfrm>
              <a:off x="7821613" y="0"/>
              <a:ext cx="606425" cy="298450"/>
            </a:xfrm>
            <a:custGeom>
              <a:avLst/>
              <a:gdLst/>
              <a:ahLst/>
              <a:cxnLst/>
              <a:rect l="l" t="t" r="r" b="b"/>
              <a:pathLst>
                <a:path w="1590" h="784" extrusionOk="0">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 name="Google Shape;31;p14"/>
            <p:cNvSpPr/>
            <p:nvPr/>
          </p:nvSpPr>
          <p:spPr>
            <a:xfrm>
              <a:off x="6297613" y="6124575"/>
              <a:ext cx="80963" cy="141288"/>
            </a:xfrm>
            <a:custGeom>
              <a:avLst/>
              <a:gdLst/>
              <a:ahLst/>
              <a:cxnLst/>
              <a:rect l="l" t="t" r="r" b="b"/>
              <a:pathLst>
                <a:path w="213" h="370" extrusionOk="0">
                  <a:moveTo>
                    <a:pt x="0" y="0"/>
                  </a:moveTo>
                  <a:cubicBezTo>
                    <a:pt x="0" y="370"/>
                    <a:pt x="0" y="370"/>
                    <a:pt x="0" y="370"/>
                  </a:cubicBezTo>
                  <a:cubicBezTo>
                    <a:pt x="213" y="370"/>
                    <a:pt x="213" y="370"/>
                    <a:pt x="213" y="370"/>
                  </a:cubicBezTo>
                  <a:cubicBezTo>
                    <a:pt x="136" y="250"/>
                    <a:pt x="65" y="127"/>
                    <a:pt x="0" y="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14"/>
            <p:cNvSpPr/>
            <p:nvPr/>
          </p:nvSpPr>
          <p:spPr>
            <a:xfrm>
              <a:off x="6297613" y="-41275"/>
              <a:ext cx="2130425" cy="587375"/>
            </a:xfrm>
            <a:custGeom>
              <a:avLst/>
              <a:gdLst/>
              <a:ahLst/>
              <a:cxnLst/>
              <a:rect l="l" t="t" r="r" b="b"/>
              <a:pathLst>
                <a:path w="5594" h="1546" extrusionOk="0">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3" name="Google Shape;33;p14"/>
            <p:cNvSpPr/>
            <p:nvPr/>
          </p:nvSpPr>
          <p:spPr>
            <a:xfrm>
              <a:off x="7419976" y="3579813"/>
              <a:ext cx="173038" cy="173038"/>
            </a:xfrm>
            <a:custGeom>
              <a:avLst/>
              <a:gdLst/>
              <a:ahLst/>
              <a:cxnLst/>
              <a:rect l="l" t="t" r="r" b="b"/>
              <a:pathLst>
                <a:path w="454" h="454" extrusionOk="0">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 name="Google Shape;34;p14"/>
            <p:cNvSpPr/>
            <p:nvPr/>
          </p:nvSpPr>
          <p:spPr>
            <a:xfrm>
              <a:off x="6724651" y="4362450"/>
              <a:ext cx="1703388" cy="1917700"/>
            </a:xfrm>
            <a:custGeom>
              <a:avLst/>
              <a:gdLst/>
              <a:ahLst/>
              <a:cxnLst/>
              <a:rect l="l" t="t" r="r" b="b"/>
              <a:pathLst>
                <a:path w="4471" h="5043" extrusionOk="0">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14"/>
            <p:cNvSpPr/>
            <p:nvPr/>
          </p:nvSpPr>
          <p:spPr>
            <a:xfrm>
              <a:off x="6289676" y="908050"/>
              <a:ext cx="1952625" cy="2025650"/>
            </a:xfrm>
            <a:custGeom>
              <a:avLst/>
              <a:gdLst/>
              <a:ahLst/>
              <a:cxnLst/>
              <a:rect l="l" t="t" r="r" b="b"/>
              <a:pathLst>
                <a:path w="5128" h="5327" extrusionOk="0">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14"/>
            <p:cNvSpPr/>
            <p:nvPr/>
          </p:nvSpPr>
          <p:spPr>
            <a:xfrm>
              <a:off x="6297613" y="700088"/>
              <a:ext cx="2144713" cy="2427288"/>
            </a:xfrm>
            <a:custGeom>
              <a:avLst/>
              <a:gdLst/>
              <a:ahLst/>
              <a:cxnLst/>
              <a:rect l="l" t="t" r="r" b="b"/>
              <a:pathLst>
                <a:path w="5633" h="6384" extrusionOk="0">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14"/>
            <p:cNvSpPr/>
            <p:nvPr/>
          </p:nvSpPr>
          <p:spPr>
            <a:xfrm>
              <a:off x="8208963" y="2820988"/>
              <a:ext cx="219075" cy="1152525"/>
            </a:xfrm>
            <a:custGeom>
              <a:avLst/>
              <a:gdLst/>
              <a:ahLst/>
              <a:cxnLst/>
              <a:rect l="l" t="t" r="r" b="b"/>
              <a:pathLst>
                <a:path w="576" h="3032" extrusionOk="0">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14"/>
            <p:cNvSpPr/>
            <p:nvPr/>
          </p:nvSpPr>
          <p:spPr>
            <a:xfrm>
              <a:off x="8010526" y="2530475"/>
              <a:ext cx="417513" cy="1730375"/>
            </a:xfrm>
            <a:custGeom>
              <a:avLst/>
              <a:gdLst/>
              <a:ahLst/>
              <a:cxnLst/>
              <a:rect l="l" t="t" r="r" b="b"/>
              <a:pathLst>
                <a:path w="1097" h="4550" extrusionOk="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14"/>
            <p:cNvSpPr/>
            <p:nvPr/>
          </p:nvSpPr>
          <p:spPr>
            <a:xfrm>
              <a:off x="6602413" y="1325563"/>
              <a:ext cx="1266825" cy="1220788"/>
            </a:xfrm>
            <a:custGeom>
              <a:avLst/>
              <a:gdLst/>
              <a:ahLst/>
              <a:cxnLst/>
              <a:rect l="l" t="t" r="r" b="b"/>
              <a:pathLst>
                <a:path w="3326" h="3212" extrusionOk="0">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 name="Google Shape;40;p14"/>
            <p:cNvSpPr/>
            <p:nvPr/>
          </p:nvSpPr>
          <p:spPr>
            <a:xfrm>
              <a:off x="6427788" y="1150938"/>
              <a:ext cx="1649413" cy="1589088"/>
            </a:xfrm>
            <a:custGeom>
              <a:avLst/>
              <a:gdLst/>
              <a:ahLst/>
              <a:cxnLst/>
              <a:rect l="l" t="t" r="r" b="b"/>
              <a:pathLst>
                <a:path w="4329" h="4178" extrusionOk="0">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 name="Google Shape;41;p14"/>
            <p:cNvSpPr/>
            <p:nvPr/>
          </p:nvSpPr>
          <p:spPr>
            <a:xfrm>
              <a:off x="7559676" y="5167313"/>
              <a:ext cx="423863" cy="407988"/>
            </a:xfrm>
            <a:custGeom>
              <a:avLst/>
              <a:gdLst/>
              <a:ahLst/>
              <a:cxnLst/>
              <a:rect l="l" t="t" r="r" b="b"/>
              <a:pathLst>
                <a:path w="1113" h="1073" extrusionOk="0">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 name="Google Shape;42;p14"/>
            <p:cNvSpPr/>
            <p:nvPr/>
          </p:nvSpPr>
          <p:spPr>
            <a:xfrm>
              <a:off x="6934201" y="4551363"/>
              <a:ext cx="1493838" cy="1606550"/>
            </a:xfrm>
            <a:custGeom>
              <a:avLst/>
              <a:gdLst/>
              <a:ahLst/>
              <a:cxnLst/>
              <a:rect l="l" t="t" r="r" b="b"/>
              <a:pathLst>
                <a:path w="3923" h="4222" extrusionOk="0">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 name="Google Shape;43;p14"/>
            <p:cNvSpPr/>
            <p:nvPr/>
          </p:nvSpPr>
          <p:spPr>
            <a:xfrm>
              <a:off x="6810376" y="1533525"/>
              <a:ext cx="831850" cy="819150"/>
            </a:xfrm>
            <a:custGeom>
              <a:avLst/>
              <a:gdLst/>
              <a:ahLst/>
              <a:cxnLst/>
              <a:rect l="l" t="t" r="r" b="b"/>
              <a:pathLst>
                <a:path w="2184" h="2154" extrusionOk="0">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 name="Google Shape;44;p14"/>
            <p:cNvSpPr/>
            <p:nvPr/>
          </p:nvSpPr>
          <p:spPr>
            <a:xfrm>
              <a:off x="7167563" y="4741863"/>
              <a:ext cx="1241425" cy="1220788"/>
            </a:xfrm>
            <a:custGeom>
              <a:avLst/>
              <a:gdLst/>
              <a:ahLst/>
              <a:cxnLst/>
              <a:rect l="l" t="t" r="r" b="b"/>
              <a:pathLst>
                <a:path w="3257" h="3212" extrusionOk="0">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 name="Google Shape;45;p14"/>
            <p:cNvSpPr/>
            <p:nvPr/>
          </p:nvSpPr>
          <p:spPr>
            <a:xfrm>
              <a:off x="8375651" y="6227763"/>
              <a:ext cx="52388" cy="38100"/>
            </a:xfrm>
            <a:custGeom>
              <a:avLst/>
              <a:gdLst/>
              <a:ahLst/>
              <a:cxnLst/>
              <a:rect l="l" t="t" r="r" b="b"/>
              <a:pathLst>
                <a:path w="139" h="100" extrusionOk="0">
                  <a:moveTo>
                    <a:pt x="139" y="0"/>
                  </a:moveTo>
                  <a:cubicBezTo>
                    <a:pt x="94" y="35"/>
                    <a:pt x="47" y="68"/>
                    <a:pt x="0" y="100"/>
                  </a:cubicBezTo>
                  <a:cubicBezTo>
                    <a:pt x="139" y="100"/>
                    <a:pt x="139" y="100"/>
                    <a:pt x="139" y="100"/>
                  </a:cubicBezTo>
                  <a:lnTo>
                    <a:pt x="139"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 name="Google Shape;46;p14"/>
            <p:cNvSpPr/>
            <p:nvPr/>
          </p:nvSpPr>
          <p:spPr>
            <a:xfrm>
              <a:off x="6569076" y="4171950"/>
              <a:ext cx="1858963" cy="2093913"/>
            </a:xfrm>
            <a:custGeom>
              <a:avLst/>
              <a:gdLst/>
              <a:ahLst/>
              <a:cxnLst/>
              <a:rect l="l" t="t" r="r" b="b"/>
              <a:pathLst>
                <a:path w="4881" h="5506" extrusionOk="0">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7" name="Google Shape;47;p14"/>
            <p:cNvSpPr/>
            <p:nvPr/>
          </p:nvSpPr>
          <p:spPr>
            <a:xfrm>
              <a:off x="7367588" y="4967288"/>
              <a:ext cx="833438" cy="801688"/>
            </a:xfrm>
            <a:custGeom>
              <a:avLst/>
              <a:gdLst/>
              <a:ahLst/>
              <a:cxnLst/>
              <a:rect l="l" t="t" r="r" b="b"/>
              <a:pathLst>
                <a:path w="2184" h="2108" extrusionOk="0">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8" name="Google Shape;48;p14"/>
          <p:cNvGrpSpPr/>
          <p:nvPr/>
        </p:nvGrpSpPr>
        <p:grpSpPr>
          <a:xfrm>
            <a:off x="413796" y="6294205"/>
            <a:ext cx="1269308" cy="365125"/>
            <a:chOff x="528" y="3775"/>
            <a:chExt cx="956" cy="275"/>
          </a:xfrm>
        </p:grpSpPr>
        <p:sp>
          <p:nvSpPr>
            <p:cNvPr id="49" name="Google Shape;49;p14"/>
            <p:cNvSpPr/>
            <p:nvPr/>
          </p:nvSpPr>
          <p:spPr>
            <a:xfrm>
              <a:off x="853" y="3818"/>
              <a:ext cx="64" cy="79"/>
            </a:xfrm>
            <a:custGeom>
              <a:avLst/>
              <a:gdLst/>
              <a:ahLst/>
              <a:cxnLst/>
              <a:rect l="l" t="t" r="r" b="b"/>
              <a:pathLst>
                <a:path w="419" h="520" extrusionOk="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14"/>
            <p:cNvSpPr/>
            <p:nvPr/>
          </p:nvSpPr>
          <p:spPr>
            <a:xfrm>
              <a:off x="921" y="3811"/>
              <a:ext cx="61" cy="85"/>
            </a:xfrm>
            <a:custGeom>
              <a:avLst/>
              <a:gdLst/>
              <a:ahLst/>
              <a:cxnLst/>
              <a:rect l="l" t="t" r="r" b="b"/>
              <a:pathLst>
                <a:path w="407" h="563" extrusionOk="0">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1" name="Google Shape;51;p14"/>
            <p:cNvSpPr/>
            <p:nvPr/>
          </p:nvSpPr>
          <p:spPr>
            <a:xfrm>
              <a:off x="987" y="3838"/>
              <a:ext cx="53" cy="59"/>
            </a:xfrm>
            <a:custGeom>
              <a:avLst/>
              <a:gdLst/>
              <a:ahLst/>
              <a:cxnLst/>
              <a:rect l="l" t="t" r="r" b="b"/>
              <a:pathLst>
                <a:path w="348" h="392" extrusionOk="0">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2" name="Google Shape;52;p14"/>
            <p:cNvSpPr/>
            <p:nvPr/>
          </p:nvSpPr>
          <p:spPr>
            <a:xfrm>
              <a:off x="1043"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14"/>
            <p:cNvSpPr/>
            <p:nvPr/>
          </p:nvSpPr>
          <p:spPr>
            <a:xfrm>
              <a:off x="1085" y="3811"/>
              <a:ext cx="27" cy="85"/>
            </a:xfrm>
            <a:custGeom>
              <a:avLst/>
              <a:gdLst/>
              <a:ahLst/>
              <a:cxnLst/>
              <a:rect l="l" t="t" r="r" b="b"/>
              <a:pathLst>
                <a:path w="176" h="563" extrusionOk="0">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4" name="Google Shape;54;p14"/>
            <p:cNvSpPr/>
            <p:nvPr/>
          </p:nvSpPr>
          <p:spPr>
            <a:xfrm>
              <a:off x="1117" y="3838"/>
              <a:ext cx="47" cy="59"/>
            </a:xfrm>
            <a:custGeom>
              <a:avLst/>
              <a:gdLst/>
              <a:ahLst/>
              <a:cxnLst/>
              <a:rect l="l" t="t" r="r" b="b"/>
              <a:pathLst>
                <a:path w="314" h="392" extrusionOk="0">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5" name="Google Shape;55;p14"/>
            <p:cNvSpPr/>
            <p:nvPr/>
          </p:nvSpPr>
          <p:spPr>
            <a:xfrm>
              <a:off x="1172" y="3838"/>
              <a:ext cx="40" cy="59"/>
            </a:xfrm>
            <a:custGeom>
              <a:avLst/>
              <a:gdLst/>
              <a:ahLst/>
              <a:cxnLst/>
              <a:rect l="l" t="t" r="r" b="b"/>
              <a:pathLst>
                <a:path w="267" h="392" extrusionOk="0">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6" name="Google Shape;56;p14"/>
            <p:cNvSpPr/>
            <p:nvPr/>
          </p:nvSpPr>
          <p:spPr>
            <a:xfrm>
              <a:off x="1244" y="3818"/>
              <a:ext cx="50" cy="79"/>
            </a:xfrm>
            <a:custGeom>
              <a:avLst/>
              <a:gdLst/>
              <a:ahLst/>
              <a:cxnLst/>
              <a:rect l="l" t="t" r="r" b="b"/>
              <a:pathLst>
                <a:path w="334" h="520" extrusionOk="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 name="Google Shape;57;p14"/>
            <p:cNvSpPr/>
            <p:nvPr/>
          </p:nvSpPr>
          <p:spPr>
            <a:xfrm>
              <a:off x="1300" y="3825"/>
              <a:ext cx="37" cy="72"/>
            </a:xfrm>
            <a:custGeom>
              <a:avLst/>
              <a:gdLst/>
              <a:ahLst/>
              <a:cxnLst/>
              <a:rect l="l" t="t" r="r" b="b"/>
              <a:pathLst>
                <a:path w="246" h="476" extrusionOk="0">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 name="Google Shape;58;p14"/>
            <p:cNvSpPr/>
            <p:nvPr/>
          </p:nvSpPr>
          <p:spPr>
            <a:xfrm>
              <a:off x="1339" y="3838"/>
              <a:ext cx="61" cy="59"/>
            </a:xfrm>
            <a:custGeom>
              <a:avLst/>
              <a:gdLst/>
              <a:ahLst/>
              <a:cxnLst/>
              <a:rect l="l" t="t" r="r" b="b"/>
              <a:pathLst>
                <a:path w="404" h="391" extrusionOk="0">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 name="Google Shape;59;p14"/>
            <p:cNvSpPr/>
            <p:nvPr/>
          </p:nvSpPr>
          <p:spPr>
            <a:xfrm>
              <a:off x="1404"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14"/>
            <p:cNvSpPr/>
            <p:nvPr/>
          </p:nvSpPr>
          <p:spPr>
            <a:xfrm>
              <a:off x="1447" y="3825"/>
              <a:ext cx="37" cy="72"/>
            </a:xfrm>
            <a:custGeom>
              <a:avLst/>
              <a:gdLst/>
              <a:ahLst/>
              <a:cxnLst/>
              <a:rect l="l" t="t" r="r" b="b"/>
              <a:pathLst>
                <a:path w="246" h="476" extrusionOk="0">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 name="Google Shape;61;p14"/>
            <p:cNvSpPr/>
            <p:nvPr/>
          </p:nvSpPr>
          <p:spPr>
            <a:xfrm>
              <a:off x="851" y="3928"/>
              <a:ext cx="76" cy="77"/>
            </a:xfrm>
            <a:custGeom>
              <a:avLst/>
              <a:gdLst/>
              <a:ahLst/>
              <a:cxnLst/>
              <a:rect l="l" t="t" r="r" b="b"/>
              <a:pathLst>
                <a:path w="504" h="513" extrusionOk="0">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2" name="Google Shape;62;p14"/>
            <p:cNvSpPr/>
            <p:nvPr/>
          </p:nvSpPr>
          <p:spPr>
            <a:xfrm>
              <a:off x="930" y="3946"/>
              <a:ext cx="61" cy="58"/>
            </a:xfrm>
            <a:custGeom>
              <a:avLst/>
              <a:gdLst/>
              <a:ahLst/>
              <a:cxnLst/>
              <a:rect l="l" t="t" r="r" b="b"/>
              <a:pathLst>
                <a:path w="407" h="384" extrusionOk="0">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3" name="Google Shape;63;p14"/>
            <p:cNvSpPr/>
            <p:nvPr/>
          </p:nvSpPr>
          <p:spPr>
            <a:xfrm>
              <a:off x="996" y="3923"/>
              <a:ext cx="27" cy="81"/>
            </a:xfrm>
            <a:custGeom>
              <a:avLst/>
              <a:gdLst/>
              <a:ahLst/>
              <a:cxnLst/>
              <a:rect l="l" t="t" r="r" b="b"/>
              <a:pathLst>
                <a:path w="176" h="537" extrusionOk="0">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4" name="Google Shape;64;p14"/>
            <p:cNvSpPr/>
            <p:nvPr/>
          </p:nvSpPr>
          <p:spPr>
            <a:xfrm>
              <a:off x="1024" y="3947"/>
              <a:ext cx="59" cy="58"/>
            </a:xfrm>
            <a:custGeom>
              <a:avLst/>
              <a:gdLst/>
              <a:ahLst/>
              <a:cxnLst/>
              <a:rect l="l" t="t" r="r" b="b"/>
              <a:pathLst>
                <a:path w="385" h="384" extrusionOk="0">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5" name="Google Shape;65;p14"/>
            <p:cNvSpPr/>
            <p:nvPr/>
          </p:nvSpPr>
          <p:spPr>
            <a:xfrm>
              <a:off x="1084" y="3946"/>
              <a:ext cx="47" cy="59"/>
            </a:xfrm>
            <a:custGeom>
              <a:avLst/>
              <a:gdLst/>
              <a:ahLst/>
              <a:cxnLst/>
              <a:rect l="l" t="t" r="r" b="b"/>
              <a:pathLst>
                <a:path w="314" h="392" extrusionOk="0">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6" name="Google Shape;66;p14"/>
            <p:cNvSpPr/>
            <p:nvPr/>
          </p:nvSpPr>
          <p:spPr>
            <a:xfrm>
              <a:off x="1137" y="3946"/>
              <a:ext cx="38" cy="58"/>
            </a:xfrm>
            <a:custGeom>
              <a:avLst/>
              <a:gdLst/>
              <a:ahLst/>
              <a:cxnLst/>
              <a:rect l="l" t="t" r="r" b="b"/>
              <a:pathLst>
                <a:path w="255" h="384" extrusionOk="0">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14"/>
            <p:cNvSpPr/>
            <p:nvPr/>
          </p:nvSpPr>
          <p:spPr>
            <a:xfrm>
              <a:off x="1181" y="3946"/>
              <a:ext cx="41" cy="59"/>
            </a:xfrm>
            <a:custGeom>
              <a:avLst/>
              <a:gdLst/>
              <a:ahLst/>
              <a:cxnLst/>
              <a:rect l="l" t="t" r="r" b="b"/>
              <a:pathLst>
                <a:path w="268" h="392" extrusionOk="0">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8" name="Google Shape;68;p14"/>
            <p:cNvSpPr/>
            <p:nvPr/>
          </p:nvSpPr>
          <p:spPr>
            <a:xfrm>
              <a:off x="1229" y="3923"/>
              <a:ext cx="26" cy="81"/>
            </a:xfrm>
            <a:custGeom>
              <a:avLst/>
              <a:gdLst/>
              <a:ahLst/>
              <a:cxnLst/>
              <a:rect l="l" t="t" r="r" b="b"/>
              <a:pathLst>
                <a:path w="175" h="537" extrusionOk="0">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 name="Google Shape;69;p14"/>
            <p:cNvSpPr/>
            <p:nvPr/>
          </p:nvSpPr>
          <p:spPr>
            <a:xfrm>
              <a:off x="1259" y="3933"/>
              <a:ext cx="37" cy="72"/>
            </a:xfrm>
            <a:custGeom>
              <a:avLst/>
              <a:gdLst/>
              <a:ahLst/>
              <a:cxnLst/>
              <a:rect l="l" t="t" r="r" b="b"/>
              <a:pathLst>
                <a:path w="245" h="476" extrusionOk="0">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 name="Google Shape;70;p14"/>
            <p:cNvSpPr/>
            <p:nvPr/>
          </p:nvSpPr>
          <p:spPr>
            <a:xfrm>
              <a:off x="1297" y="3947"/>
              <a:ext cx="57" cy="81"/>
            </a:xfrm>
            <a:custGeom>
              <a:avLst/>
              <a:gdLst/>
              <a:ahLst/>
              <a:cxnLst/>
              <a:rect l="l" t="t" r="r" b="b"/>
              <a:pathLst>
                <a:path w="383" h="535" extrusionOk="0">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 name="Google Shape;71;p14"/>
            <p:cNvSpPr/>
            <p:nvPr/>
          </p:nvSpPr>
          <p:spPr>
            <a:xfrm>
              <a:off x="528" y="3775"/>
              <a:ext cx="244" cy="275"/>
            </a:xfrm>
            <a:custGeom>
              <a:avLst/>
              <a:gdLst/>
              <a:ahLst/>
              <a:cxnLst/>
              <a:rect l="l" t="t" r="r" b="b"/>
              <a:pathLst>
                <a:path w="1615" h="1826" extrusionOk="0">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72" name="Google Shape;72;p14"/>
          <p:cNvSpPr/>
          <p:nvPr/>
        </p:nvSpPr>
        <p:spPr>
          <a:xfrm>
            <a:off x="9896995" y="6142247"/>
            <a:ext cx="2295005" cy="18061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73" name="Google Shape;73;p14"/>
          <p:cNvGrpSpPr/>
          <p:nvPr/>
        </p:nvGrpSpPr>
        <p:grpSpPr>
          <a:xfrm>
            <a:off x="10056283" y="-43393"/>
            <a:ext cx="2158700" cy="6339191"/>
            <a:chOff x="6289676" y="-41275"/>
            <a:chExt cx="2152650" cy="6321425"/>
          </a:xfrm>
        </p:grpSpPr>
        <p:sp>
          <p:nvSpPr>
            <p:cNvPr id="74" name="Google Shape;74;p14"/>
            <p:cNvSpPr/>
            <p:nvPr/>
          </p:nvSpPr>
          <p:spPr>
            <a:xfrm>
              <a:off x="6297613" y="3098800"/>
              <a:ext cx="527050" cy="1673225"/>
            </a:xfrm>
            <a:custGeom>
              <a:avLst/>
              <a:gdLst/>
              <a:ahLst/>
              <a:cxnLst/>
              <a:rect l="l" t="t" r="r" b="b"/>
              <a:pathLst>
                <a:path w="1384" h="4403" extrusionOk="0">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5" name="Google Shape;75;p14"/>
            <p:cNvSpPr/>
            <p:nvPr/>
          </p:nvSpPr>
          <p:spPr>
            <a:xfrm>
              <a:off x="7027863" y="1741488"/>
              <a:ext cx="423863" cy="417513"/>
            </a:xfrm>
            <a:custGeom>
              <a:avLst/>
              <a:gdLst/>
              <a:ahLst/>
              <a:cxnLst/>
              <a:rect l="l" t="t" r="r" b="b"/>
              <a:pathLst>
                <a:path w="1112" h="1097" extrusionOk="0">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p14"/>
            <p:cNvSpPr/>
            <p:nvPr/>
          </p:nvSpPr>
          <p:spPr>
            <a:xfrm>
              <a:off x="8318501" y="0"/>
              <a:ext cx="109538" cy="65088"/>
            </a:xfrm>
            <a:custGeom>
              <a:avLst/>
              <a:gdLst/>
              <a:ahLst/>
              <a:cxnLst/>
              <a:rect l="l" t="t" r="r" b="b"/>
              <a:pathLst>
                <a:path w="287" h="170" extrusionOk="0">
                  <a:moveTo>
                    <a:pt x="287" y="0"/>
                  </a:moveTo>
                  <a:cubicBezTo>
                    <a:pt x="0" y="0"/>
                    <a:pt x="0" y="0"/>
                    <a:pt x="0" y="0"/>
                  </a:cubicBezTo>
                  <a:cubicBezTo>
                    <a:pt x="97" y="54"/>
                    <a:pt x="193" y="111"/>
                    <a:pt x="287" y="170"/>
                  </a:cubicBezTo>
                  <a:lnTo>
                    <a:pt x="2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p14"/>
            <p:cNvSpPr/>
            <p:nvPr/>
          </p:nvSpPr>
          <p:spPr>
            <a:xfrm>
              <a:off x="6297613" y="2878138"/>
              <a:ext cx="703263" cy="2114550"/>
            </a:xfrm>
            <a:custGeom>
              <a:avLst/>
              <a:gdLst/>
              <a:ahLst/>
              <a:cxnLst/>
              <a:rect l="l" t="t" r="r" b="b"/>
              <a:pathLst>
                <a:path w="1848" h="5560" extrusionOk="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8" name="Google Shape;78;p14"/>
            <p:cNvSpPr/>
            <p:nvPr/>
          </p:nvSpPr>
          <p:spPr>
            <a:xfrm>
              <a:off x="6297613" y="3627438"/>
              <a:ext cx="101600" cy="614363"/>
            </a:xfrm>
            <a:custGeom>
              <a:avLst/>
              <a:gdLst/>
              <a:ahLst/>
              <a:cxnLst/>
              <a:rect l="l" t="t" r="r" b="b"/>
              <a:pathLst>
                <a:path w="267" h="1617" extrusionOk="0">
                  <a:moveTo>
                    <a:pt x="209" y="569"/>
                  </a:moveTo>
                  <a:cubicBezTo>
                    <a:pt x="177" y="364"/>
                    <a:pt x="105" y="172"/>
                    <a:pt x="0" y="0"/>
                  </a:cubicBezTo>
                  <a:cubicBezTo>
                    <a:pt x="0" y="1617"/>
                    <a:pt x="0" y="1617"/>
                    <a:pt x="0" y="1617"/>
                  </a:cubicBezTo>
                  <a:cubicBezTo>
                    <a:pt x="192" y="1303"/>
                    <a:pt x="267" y="935"/>
                    <a:pt x="209" y="569"/>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 name="Google Shape;79;p14"/>
            <p:cNvSpPr/>
            <p:nvPr/>
          </p:nvSpPr>
          <p:spPr>
            <a:xfrm>
              <a:off x="6297613" y="3335338"/>
              <a:ext cx="315913" cy="1200150"/>
            </a:xfrm>
            <a:custGeom>
              <a:avLst/>
              <a:gdLst/>
              <a:ahLst/>
              <a:cxnLst/>
              <a:rect l="l" t="t" r="r" b="b"/>
              <a:pathLst>
                <a:path w="829" h="3155" extrusionOk="0">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0" name="Google Shape;80;p14"/>
            <p:cNvSpPr/>
            <p:nvPr/>
          </p:nvSpPr>
          <p:spPr>
            <a:xfrm>
              <a:off x="6297613" y="4940300"/>
              <a:ext cx="576263" cy="1325563"/>
            </a:xfrm>
            <a:custGeom>
              <a:avLst/>
              <a:gdLst/>
              <a:ahLst/>
              <a:cxnLst/>
              <a:rect l="l" t="t" r="r" b="b"/>
              <a:pathLst>
                <a:path w="1514" h="3485" extrusionOk="0">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1" name="Google Shape;81;p14"/>
            <p:cNvSpPr/>
            <p:nvPr/>
          </p:nvSpPr>
          <p:spPr>
            <a:xfrm>
              <a:off x="6297613" y="552450"/>
              <a:ext cx="2130425" cy="968375"/>
            </a:xfrm>
            <a:custGeom>
              <a:avLst/>
              <a:gdLst/>
              <a:ahLst/>
              <a:cxnLst/>
              <a:rect l="l" t="t" r="r" b="b"/>
              <a:pathLst>
                <a:path w="5594" h="2545" extrusionOk="0">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14"/>
            <p:cNvSpPr/>
            <p:nvPr/>
          </p:nvSpPr>
          <p:spPr>
            <a:xfrm>
              <a:off x="6297613" y="5303838"/>
              <a:ext cx="319088" cy="962025"/>
            </a:xfrm>
            <a:custGeom>
              <a:avLst/>
              <a:gdLst/>
              <a:ahLst/>
              <a:cxnLst/>
              <a:rect l="l" t="t" r="r" b="b"/>
              <a:pathLst>
                <a:path w="837" h="2529" extrusionOk="0">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 name="Google Shape;83;p14"/>
            <p:cNvSpPr/>
            <p:nvPr/>
          </p:nvSpPr>
          <p:spPr>
            <a:xfrm>
              <a:off x="6297613" y="354013"/>
              <a:ext cx="2130425" cy="755650"/>
            </a:xfrm>
            <a:custGeom>
              <a:avLst/>
              <a:gdLst/>
              <a:ahLst/>
              <a:cxnLst/>
              <a:rect l="l" t="t" r="r" b="b"/>
              <a:pathLst>
                <a:path w="5594" h="1989" extrusionOk="0">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p14"/>
            <p:cNvSpPr/>
            <p:nvPr/>
          </p:nvSpPr>
          <p:spPr>
            <a:xfrm>
              <a:off x="6297613" y="139700"/>
              <a:ext cx="2130425" cy="668338"/>
            </a:xfrm>
            <a:custGeom>
              <a:avLst/>
              <a:gdLst/>
              <a:ahLst/>
              <a:cxnLst/>
              <a:rect l="l" t="t" r="r" b="b"/>
              <a:pathLst>
                <a:path w="5594" h="1757" extrusionOk="0">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5" name="Google Shape;85;p14"/>
            <p:cNvSpPr/>
            <p:nvPr/>
          </p:nvSpPr>
          <p:spPr>
            <a:xfrm>
              <a:off x="6800851" y="2962275"/>
              <a:ext cx="1409700" cy="1406525"/>
            </a:xfrm>
            <a:custGeom>
              <a:avLst/>
              <a:gdLst/>
              <a:ahLst/>
              <a:cxnLst/>
              <a:rect l="l" t="t" r="r" b="b"/>
              <a:pathLst>
                <a:path w="3699" h="3699" extrusionOk="0">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6" name="Google Shape;86;p14"/>
            <p:cNvSpPr/>
            <p:nvPr/>
          </p:nvSpPr>
          <p:spPr>
            <a:xfrm>
              <a:off x="7165976" y="3325813"/>
              <a:ext cx="679450" cy="679450"/>
            </a:xfrm>
            <a:custGeom>
              <a:avLst/>
              <a:gdLst/>
              <a:ahLst/>
              <a:cxnLst/>
              <a:rect l="l" t="t" r="r" b="b"/>
              <a:pathLst>
                <a:path w="1787" h="1787" extrusionOk="0">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7" name="Google Shape;87;p14"/>
            <p:cNvSpPr/>
            <p:nvPr/>
          </p:nvSpPr>
          <p:spPr>
            <a:xfrm>
              <a:off x="6297613" y="0"/>
              <a:ext cx="350838" cy="141288"/>
            </a:xfrm>
            <a:custGeom>
              <a:avLst/>
              <a:gdLst/>
              <a:ahLst/>
              <a:cxnLst/>
              <a:rect l="l" t="t" r="r" b="b"/>
              <a:pathLst>
                <a:path w="923" h="373" extrusionOk="0">
                  <a:moveTo>
                    <a:pt x="187" y="0"/>
                  </a:moveTo>
                  <a:cubicBezTo>
                    <a:pt x="124" y="28"/>
                    <a:pt x="62" y="57"/>
                    <a:pt x="0" y="88"/>
                  </a:cubicBezTo>
                  <a:cubicBezTo>
                    <a:pt x="0" y="373"/>
                    <a:pt x="0" y="373"/>
                    <a:pt x="0" y="373"/>
                  </a:cubicBezTo>
                  <a:cubicBezTo>
                    <a:pt x="294" y="221"/>
                    <a:pt x="603" y="96"/>
                    <a:pt x="923" y="0"/>
                  </a:cubicBezTo>
                  <a:lnTo>
                    <a:pt x="18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8" name="Google Shape;88;p14"/>
            <p:cNvSpPr/>
            <p:nvPr/>
          </p:nvSpPr>
          <p:spPr>
            <a:xfrm>
              <a:off x="7821613" y="0"/>
              <a:ext cx="606425" cy="298450"/>
            </a:xfrm>
            <a:custGeom>
              <a:avLst/>
              <a:gdLst/>
              <a:ahLst/>
              <a:cxnLst/>
              <a:rect l="l" t="t" r="r" b="b"/>
              <a:pathLst>
                <a:path w="1590" h="784" extrusionOk="0">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14"/>
            <p:cNvSpPr/>
            <p:nvPr/>
          </p:nvSpPr>
          <p:spPr>
            <a:xfrm>
              <a:off x="6297613" y="6124575"/>
              <a:ext cx="80963" cy="141288"/>
            </a:xfrm>
            <a:custGeom>
              <a:avLst/>
              <a:gdLst/>
              <a:ahLst/>
              <a:cxnLst/>
              <a:rect l="l" t="t" r="r" b="b"/>
              <a:pathLst>
                <a:path w="213" h="370" extrusionOk="0">
                  <a:moveTo>
                    <a:pt x="0" y="0"/>
                  </a:moveTo>
                  <a:cubicBezTo>
                    <a:pt x="0" y="370"/>
                    <a:pt x="0" y="370"/>
                    <a:pt x="0" y="370"/>
                  </a:cubicBezTo>
                  <a:cubicBezTo>
                    <a:pt x="213" y="370"/>
                    <a:pt x="213" y="370"/>
                    <a:pt x="213" y="370"/>
                  </a:cubicBezTo>
                  <a:cubicBezTo>
                    <a:pt x="136" y="250"/>
                    <a:pt x="65" y="127"/>
                    <a:pt x="0" y="0"/>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14"/>
            <p:cNvSpPr/>
            <p:nvPr/>
          </p:nvSpPr>
          <p:spPr>
            <a:xfrm>
              <a:off x="6297613" y="-41275"/>
              <a:ext cx="2130425" cy="587375"/>
            </a:xfrm>
            <a:custGeom>
              <a:avLst/>
              <a:gdLst/>
              <a:ahLst/>
              <a:cxnLst/>
              <a:rect l="l" t="t" r="r" b="b"/>
              <a:pathLst>
                <a:path w="5594" h="1546" extrusionOk="0">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1" name="Google Shape;91;p14"/>
            <p:cNvSpPr/>
            <p:nvPr/>
          </p:nvSpPr>
          <p:spPr>
            <a:xfrm>
              <a:off x="7419976" y="3579813"/>
              <a:ext cx="173038" cy="173038"/>
            </a:xfrm>
            <a:custGeom>
              <a:avLst/>
              <a:gdLst/>
              <a:ahLst/>
              <a:cxnLst/>
              <a:rect l="l" t="t" r="r" b="b"/>
              <a:pathLst>
                <a:path w="454" h="454" extrusionOk="0">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2" name="Google Shape;92;p14"/>
            <p:cNvSpPr/>
            <p:nvPr/>
          </p:nvSpPr>
          <p:spPr>
            <a:xfrm>
              <a:off x="6724651" y="4362450"/>
              <a:ext cx="1703388" cy="1917700"/>
            </a:xfrm>
            <a:custGeom>
              <a:avLst/>
              <a:gdLst/>
              <a:ahLst/>
              <a:cxnLst/>
              <a:rect l="l" t="t" r="r" b="b"/>
              <a:pathLst>
                <a:path w="4471" h="5043" extrusionOk="0">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3" name="Google Shape;93;p14"/>
            <p:cNvSpPr/>
            <p:nvPr/>
          </p:nvSpPr>
          <p:spPr>
            <a:xfrm>
              <a:off x="6289676" y="908050"/>
              <a:ext cx="1952625" cy="2025650"/>
            </a:xfrm>
            <a:custGeom>
              <a:avLst/>
              <a:gdLst/>
              <a:ahLst/>
              <a:cxnLst/>
              <a:rect l="l" t="t" r="r" b="b"/>
              <a:pathLst>
                <a:path w="5128" h="5327" extrusionOk="0">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4" name="Google Shape;94;p14"/>
            <p:cNvSpPr/>
            <p:nvPr/>
          </p:nvSpPr>
          <p:spPr>
            <a:xfrm>
              <a:off x="6297613" y="700088"/>
              <a:ext cx="2144713" cy="2427288"/>
            </a:xfrm>
            <a:custGeom>
              <a:avLst/>
              <a:gdLst/>
              <a:ahLst/>
              <a:cxnLst/>
              <a:rect l="l" t="t" r="r" b="b"/>
              <a:pathLst>
                <a:path w="5633" h="6384" extrusionOk="0">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5" name="Google Shape;95;p14"/>
            <p:cNvSpPr/>
            <p:nvPr/>
          </p:nvSpPr>
          <p:spPr>
            <a:xfrm>
              <a:off x="8208963" y="2820988"/>
              <a:ext cx="219075" cy="1152525"/>
            </a:xfrm>
            <a:custGeom>
              <a:avLst/>
              <a:gdLst/>
              <a:ahLst/>
              <a:cxnLst/>
              <a:rect l="l" t="t" r="r" b="b"/>
              <a:pathLst>
                <a:path w="576" h="3032" extrusionOk="0">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6" name="Google Shape;96;p14"/>
            <p:cNvSpPr/>
            <p:nvPr/>
          </p:nvSpPr>
          <p:spPr>
            <a:xfrm>
              <a:off x="8010526" y="2530475"/>
              <a:ext cx="417513" cy="1730375"/>
            </a:xfrm>
            <a:custGeom>
              <a:avLst/>
              <a:gdLst/>
              <a:ahLst/>
              <a:cxnLst/>
              <a:rect l="l" t="t" r="r" b="b"/>
              <a:pathLst>
                <a:path w="1097" h="4550" extrusionOk="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7" name="Google Shape;97;p14"/>
            <p:cNvSpPr/>
            <p:nvPr/>
          </p:nvSpPr>
          <p:spPr>
            <a:xfrm>
              <a:off x="6602413" y="1325563"/>
              <a:ext cx="1266825" cy="1220788"/>
            </a:xfrm>
            <a:custGeom>
              <a:avLst/>
              <a:gdLst/>
              <a:ahLst/>
              <a:cxnLst/>
              <a:rect l="l" t="t" r="r" b="b"/>
              <a:pathLst>
                <a:path w="3326" h="3212" extrusionOk="0">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8" name="Google Shape;98;p14"/>
            <p:cNvSpPr/>
            <p:nvPr/>
          </p:nvSpPr>
          <p:spPr>
            <a:xfrm>
              <a:off x="6427788" y="1150938"/>
              <a:ext cx="1649413" cy="1589088"/>
            </a:xfrm>
            <a:custGeom>
              <a:avLst/>
              <a:gdLst/>
              <a:ahLst/>
              <a:cxnLst/>
              <a:rect l="l" t="t" r="r" b="b"/>
              <a:pathLst>
                <a:path w="4329" h="4178" extrusionOk="0">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9" name="Google Shape;99;p14"/>
            <p:cNvSpPr/>
            <p:nvPr/>
          </p:nvSpPr>
          <p:spPr>
            <a:xfrm>
              <a:off x="7559676" y="5167313"/>
              <a:ext cx="423863" cy="407988"/>
            </a:xfrm>
            <a:custGeom>
              <a:avLst/>
              <a:gdLst/>
              <a:ahLst/>
              <a:cxnLst/>
              <a:rect l="l" t="t" r="r" b="b"/>
              <a:pathLst>
                <a:path w="1113" h="1073" extrusionOk="0">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0" name="Google Shape;100;p14"/>
            <p:cNvSpPr/>
            <p:nvPr/>
          </p:nvSpPr>
          <p:spPr>
            <a:xfrm>
              <a:off x="6934201" y="4551363"/>
              <a:ext cx="1493838" cy="1606550"/>
            </a:xfrm>
            <a:custGeom>
              <a:avLst/>
              <a:gdLst/>
              <a:ahLst/>
              <a:cxnLst/>
              <a:rect l="l" t="t" r="r" b="b"/>
              <a:pathLst>
                <a:path w="3923" h="4222" extrusionOk="0">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14"/>
            <p:cNvSpPr/>
            <p:nvPr/>
          </p:nvSpPr>
          <p:spPr>
            <a:xfrm>
              <a:off x="6810376" y="1533525"/>
              <a:ext cx="831850" cy="819150"/>
            </a:xfrm>
            <a:custGeom>
              <a:avLst/>
              <a:gdLst/>
              <a:ahLst/>
              <a:cxnLst/>
              <a:rect l="l" t="t" r="r" b="b"/>
              <a:pathLst>
                <a:path w="2184" h="2154" extrusionOk="0">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14"/>
            <p:cNvSpPr/>
            <p:nvPr/>
          </p:nvSpPr>
          <p:spPr>
            <a:xfrm>
              <a:off x="7167563" y="4741863"/>
              <a:ext cx="1241425" cy="1220788"/>
            </a:xfrm>
            <a:custGeom>
              <a:avLst/>
              <a:gdLst/>
              <a:ahLst/>
              <a:cxnLst/>
              <a:rect l="l" t="t" r="r" b="b"/>
              <a:pathLst>
                <a:path w="3257" h="3212" extrusionOk="0">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103;p14"/>
            <p:cNvSpPr/>
            <p:nvPr/>
          </p:nvSpPr>
          <p:spPr>
            <a:xfrm>
              <a:off x="8375651" y="6227763"/>
              <a:ext cx="52388" cy="38100"/>
            </a:xfrm>
            <a:custGeom>
              <a:avLst/>
              <a:gdLst/>
              <a:ahLst/>
              <a:cxnLst/>
              <a:rect l="l" t="t" r="r" b="b"/>
              <a:pathLst>
                <a:path w="139" h="100" extrusionOk="0">
                  <a:moveTo>
                    <a:pt x="139" y="0"/>
                  </a:moveTo>
                  <a:cubicBezTo>
                    <a:pt x="94" y="35"/>
                    <a:pt x="47" y="68"/>
                    <a:pt x="0" y="100"/>
                  </a:cubicBezTo>
                  <a:cubicBezTo>
                    <a:pt x="139" y="100"/>
                    <a:pt x="139" y="100"/>
                    <a:pt x="139" y="100"/>
                  </a:cubicBezTo>
                  <a:lnTo>
                    <a:pt x="139" y="0"/>
                  </a:ln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104;p14"/>
            <p:cNvSpPr/>
            <p:nvPr/>
          </p:nvSpPr>
          <p:spPr>
            <a:xfrm>
              <a:off x="6569076" y="4171950"/>
              <a:ext cx="1858963" cy="2093913"/>
            </a:xfrm>
            <a:custGeom>
              <a:avLst/>
              <a:gdLst/>
              <a:ahLst/>
              <a:cxnLst/>
              <a:rect l="l" t="t" r="r" b="b"/>
              <a:pathLst>
                <a:path w="4881" h="5506" extrusionOk="0">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14"/>
            <p:cNvSpPr/>
            <p:nvPr/>
          </p:nvSpPr>
          <p:spPr>
            <a:xfrm>
              <a:off x="7367588" y="4967288"/>
              <a:ext cx="833438" cy="801688"/>
            </a:xfrm>
            <a:custGeom>
              <a:avLst/>
              <a:gdLst/>
              <a:ahLst/>
              <a:cxnLst/>
              <a:rect l="l" t="t" r="r" b="b"/>
              <a:pathLst>
                <a:path w="2184" h="2108" extrusionOk="0">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solidFill>
              <a:schemeClr val="dk2">
                <a:alpha val="2745"/>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106" name="Google Shape;106;p14"/>
          <p:cNvGrpSpPr/>
          <p:nvPr/>
        </p:nvGrpSpPr>
        <p:grpSpPr>
          <a:xfrm>
            <a:off x="413796" y="6294205"/>
            <a:ext cx="1269308" cy="365125"/>
            <a:chOff x="528" y="3775"/>
            <a:chExt cx="956" cy="275"/>
          </a:xfrm>
        </p:grpSpPr>
        <p:sp>
          <p:nvSpPr>
            <p:cNvPr id="107" name="Google Shape;107;p14"/>
            <p:cNvSpPr/>
            <p:nvPr/>
          </p:nvSpPr>
          <p:spPr>
            <a:xfrm>
              <a:off x="853" y="3818"/>
              <a:ext cx="64" cy="79"/>
            </a:xfrm>
            <a:custGeom>
              <a:avLst/>
              <a:gdLst/>
              <a:ahLst/>
              <a:cxnLst/>
              <a:rect l="l" t="t" r="r" b="b"/>
              <a:pathLst>
                <a:path w="419" h="520" extrusionOk="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14"/>
            <p:cNvSpPr/>
            <p:nvPr/>
          </p:nvSpPr>
          <p:spPr>
            <a:xfrm>
              <a:off x="921" y="3811"/>
              <a:ext cx="61" cy="85"/>
            </a:xfrm>
            <a:custGeom>
              <a:avLst/>
              <a:gdLst/>
              <a:ahLst/>
              <a:cxnLst/>
              <a:rect l="l" t="t" r="r" b="b"/>
              <a:pathLst>
                <a:path w="407" h="563" extrusionOk="0">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14"/>
            <p:cNvSpPr/>
            <p:nvPr/>
          </p:nvSpPr>
          <p:spPr>
            <a:xfrm>
              <a:off x="987" y="3838"/>
              <a:ext cx="53" cy="59"/>
            </a:xfrm>
            <a:custGeom>
              <a:avLst/>
              <a:gdLst/>
              <a:ahLst/>
              <a:cxnLst/>
              <a:rect l="l" t="t" r="r" b="b"/>
              <a:pathLst>
                <a:path w="348" h="392" extrusionOk="0">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14"/>
            <p:cNvSpPr/>
            <p:nvPr/>
          </p:nvSpPr>
          <p:spPr>
            <a:xfrm>
              <a:off x="1043"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14"/>
            <p:cNvSpPr/>
            <p:nvPr/>
          </p:nvSpPr>
          <p:spPr>
            <a:xfrm>
              <a:off x="1085" y="3811"/>
              <a:ext cx="27" cy="85"/>
            </a:xfrm>
            <a:custGeom>
              <a:avLst/>
              <a:gdLst/>
              <a:ahLst/>
              <a:cxnLst/>
              <a:rect l="l" t="t" r="r" b="b"/>
              <a:pathLst>
                <a:path w="176" h="563" extrusionOk="0">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2" name="Google Shape;112;p14"/>
            <p:cNvSpPr/>
            <p:nvPr/>
          </p:nvSpPr>
          <p:spPr>
            <a:xfrm>
              <a:off x="1117" y="3838"/>
              <a:ext cx="47" cy="59"/>
            </a:xfrm>
            <a:custGeom>
              <a:avLst/>
              <a:gdLst/>
              <a:ahLst/>
              <a:cxnLst/>
              <a:rect l="l" t="t" r="r" b="b"/>
              <a:pathLst>
                <a:path w="314" h="392" extrusionOk="0">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 name="Google Shape;113;p14"/>
            <p:cNvSpPr/>
            <p:nvPr/>
          </p:nvSpPr>
          <p:spPr>
            <a:xfrm>
              <a:off x="1172" y="3838"/>
              <a:ext cx="40" cy="59"/>
            </a:xfrm>
            <a:custGeom>
              <a:avLst/>
              <a:gdLst/>
              <a:ahLst/>
              <a:cxnLst/>
              <a:rect l="l" t="t" r="r" b="b"/>
              <a:pathLst>
                <a:path w="267" h="392" extrusionOk="0">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 name="Google Shape;114;p14"/>
            <p:cNvSpPr/>
            <p:nvPr/>
          </p:nvSpPr>
          <p:spPr>
            <a:xfrm>
              <a:off x="1244" y="3818"/>
              <a:ext cx="50" cy="79"/>
            </a:xfrm>
            <a:custGeom>
              <a:avLst/>
              <a:gdLst/>
              <a:ahLst/>
              <a:cxnLst/>
              <a:rect l="l" t="t" r="r" b="b"/>
              <a:pathLst>
                <a:path w="334" h="520" extrusionOk="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5" name="Google Shape;115;p14"/>
            <p:cNvSpPr/>
            <p:nvPr/>
          </p:nvSpPr>
          <p:spPr>
            <a:xfrm>
              <a:off x="1300" y="3825"/>
              <a:ext cx="37" cy="72"/>
            </a:xfrm>
            <a:custGeom>
              <a:avLst/>
              <a:gdLst/>
              <a:ahLst/>
              <a:cxnLst/>
              <a:rect l="l" t="t" r="r" b="b"/>
              <a:pathLst>
                <a:path w="246" h="476" extrusionOk="0">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6" name="Google Shape;116;p14"/>
            <p:cNvSpPr/>
            <p:nvPr/>
          </p:nvSpPr>
          <p:spPr>
            <a:xfrm>
              <a:off x="1339" y="3838"/>
              <a:ext cx="61" cy="59"/>
            </a:xfrm>
            <a:custGeom>
              <a:avLst/>
              <a:gdLst/>
              <a:ahLst/>
              <a:cxnLst/>
              <a:rect l="l" t="t" r="r" b="b"/>
              <a:pathLst>
                <a:path w="404" h="391" extrusionOk="0">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14"/>
            <p:cNvSpPr/>
            <p:nvPr/>
          </p:nvSpPr>
          <p:spPr>
            <a:xfrm>
              <a:off x="1404" y="3838"/>
              <a:ext cx="39" cy="58"/>
            </a:xfrm>
            <a:custGeom>
              <a:avLst/>
              <a:gdLst/>
              <a:ahLst/>
              <a:cxnLst/>
              <a:rect l="l" t="t" r="r" b="b"/>
              <a:pathLst>
                <a:path w="256" h="384" extrusionOk="0">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8" name="Google Shape;118;p14"/>
            <p:cNvSpPr/>
            <p:nvPr/>
          </p:nvSpPr>
          <p:spPr>
            <a:xfrm>
              <a:off x="1447" y="3825"/>
              <a:ext cx="37" cy="72"/>
            </a:xfrm>
            <a:custGeom>
              <a:avLst/>
              <a:gdLst/>
              <a:ahLst/>
              <a:cxnLst/>
              <a:rect l="l" t="t" r="r" b="b"/>
              <a:pathLst>
                <a:path w="246" h="476" extrusionOk="0">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9" name="Google Shape;119;p14"/>
            <p:cNvSpPr/>
            <p:nvPr/>
          </p:nvSpPr>
          <p:spPr>
            <a:xfrm>
              <a:off x="851" y="3928"/>
              <a:ext cx="76" cy="77"/>
            </a:xfrm>
            <a:custGeom>
              <a:avLst/>
              <a:gdLst/>
              <a:ahLst/>
              <a:cxnLst/>
              <a:rect l="l" t="t" r="r" b="b"/>
              <a:pathLst>
                <a:path w="504" h="513" extrusionOk="0">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0" name="Google Shape;120;p14"/>
            <p:cNvSpPr/>
            <p:nvPr/>
          </p:nvSpPr>
          <p:spPr>
            <a:xfrm>
              <a:off x="930" y="3946"/>
              <a:ext cx="61" cy="58"/>
            </a:xfrm>
            <a:custGeom>
              <a:avLst/>
              <a:gdLst/>
              <a:ahLst/>
              <a:cxnLst/>
              <a:rect l="l" t="t" r="r" b="b"/>
              <a:pathLst>
                <a:path w="407" h="384" extrusionOk="0">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1" name="Google Shape;121;p14"/>
            <p:cNvSpPr/>
            <p:nvPr/>
          </p:nvSpPr>
          <p:spPr>
            <a:xfrm>
              <a:off x="996" y="3923"/>
              <a:ext cx="27" cy="81"/>
            </a:xfrm>
            <a:custGeom>
              <a:avLst/>
              <a:gdLst/>
              <a:ahLst/>
              <a:cxnLst/>
              <a:rect l="l" t="t" r="r" b="b"/>
              <a:pathLst>
                <a:path w="176" h="537" extrusionOk="0">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2" name="Google Shape;122;p14"/>
            <p:cNvSpPr/>
            <p:nvPr/>
          </p:nvSpPr>
          <p:spPr>
            <a:xfrm>
              <a:off x="1024" y="3947"/>
              <a:ext cx="59" cy="58"/>
            </a:xfrm>
            <a:custGeom>
              <a:avLst/>
              <a:gdLst/>
              <a:ahLst/>
              <a:cxnLst/>
              <a:rect l="l" t="t" r="r" b="b"/>
              <a:pathLst>
                <a:path w="385" h="384" extrusionOk="0">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3" name="Google Shape;123;p14"/>
            <p:cNvSpPr/>
            <p:nvPr/>
          </p:nvSpPr>
          <p:spPr>
            <a:xfrm>
              <a:off x="1084" y="3946"/>
              <a:ext cx="47" cy="59"/>
            </a:xfrm>
            <a:custGeom>
              <a:avLst/>
              <a:gdLst/>
              <a:ahLst/>
              <a:cxnLst/>
              <a:rect l="l" t="t" r="r" b="b"/>
              <a:pathLst>
                <a:path w="314" h="392" extrusionOk="0">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4" name="Google Shape;124;p14"/>
            <p:cNvSpPr/>
            <p:nvPr/>
          </p:nvSpPr>
          <p:spPr>
            <a:xfrm>
              <a:off x="1137" y="3946"/>
              <a:ext cx="38" cy="58"/>
            </a:xfrm>
            <a:custGeom>
              <a:avLst/>
              <a:gdLst/>
              <a:ahLst/>
              <a:cxnLst/>
              <a:rect l="l" t="t" r="r" b="b"/>
              <a:pathLst>
                <a:path w="255" h="384" extrusionOk="0">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5" name="Google Shape;125;p14"/>
            <p:cNvSpPr/>
            <p:nvPr/>
          </p:nvSpPr>
          <p:spPr>
            <a:xfrm>
              <a:off x="1181" y="3946"/>
              <a:ext cx="41" cy="59"/>
            </a:xfrm>
            <a:custGeom>
              <a:avLst/>
              <a:gdLst/>
              <a:ahLst/>
              <a:cxnLst/>
              <a:rect l="l" t="t" r="r" b="b"/>
              <a:pathLst>
                <a:path w="268" h="392" extrusionOk="0">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6" name="Google Shape;126;p14"/>
            <p:cNvSpPr/>
            <p:nvPr/>
          </p:nvSpPr>
          <p:spPr>
            <a:xfrm>
              <a:off x="1229" y="3923"/>
              <a:ext cx="26" cy="81"/>
            </a:xfrm>
            <a:custGeom>
              <a:avLst/>
              <a:gdLst/>
              <a:ahLst/>
              <a:cxnLst/>
              <a:rect l="l" t="t" r="r" b="b"/>
              <a:pathLst>
                <a:path w="175" h="537" extrusionOk="0">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7" name="Google Shape;127;p14"/>
            <p:cNvSpPr/>
            <p:nvPr/>
          </p:nvSpPr>
          <p:spPr>
            <a:xfrm>
              <a:off x="1259" y="3933"/>
              <a:ext cx="37" cy="72"/>
            </a:xfrm>
            <a:custGeom>
              <a:avLst/>
              <a:gdLst/>
              <a:ahLst/>
              <a:cxnLst/>
              <a:rect l="l" t="t" r="r" b="b"/>
              <a:pathLst>
                <a:path w="245" h="476" extrusionOk="0">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8" name="Google Shape;128;p14"/>
            <p:cNvSpPr/>
            <p:nvPr/>
          </p:nvSpPr>
          <p:spPr>
            <a:xfrm>
              <a:off x="1297" y="3947"/>
              <a:ext cx="57" cy="81"/>
            </a:xfrm>
            <a:custGeom>
              <a:avLst/>
              <a:gdLst/>
              <a:ahLst/>
              <a:cxnLst/>
              <a:rect l="l" t="t" r="r" b="b"/>
              <a:pathLst>
                <a:path w="383" h="535" extrusionOk="0">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29" name="Google Shape;129;p14"/>
            <p:cNvSpPr/>
            <p:nvPr/>
          </p:nvSpPr>
          <p:spPr>
            <a:xfrm>
              <a:off x="528" y="3775"/>
              <a:ext cx="244" cy="275"/>
            </a:xfrm>
            <a:custGeom>
              <a:avLst/>
              <a:gdLst/>
              <a:ahLst/>
              <a:cxnLst/>
              <a:rect l="l" t="t" r="r" b="b"/>
              <a:pathLst>
                <a:path w="1615" h="1826" extrusionOk="0">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30" name="Google Shape;130;p14"/>
          <p:cNvSpPr/>
          <p:nvPr/>
        </p:nvSpPr>
        <p:spPr>
          <a:xfrm>
            <a:off x="9896995" y="6142247"/>
            <a:ext cx="2295005" cy="18061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9" r:id="rId8"/>
    <p:sldLayoutId id="2147483661" r:id="rId9"/>
    <p:sldLayoutId id="2147483662" r:id="rId10"/>
    <p:sldLayoutId id="2147483663" r:id="rId11"/>
    <p:sldLayoutId id="2147483664" r:id="rId12"/>
    <p:sldLayoutId id="2147483690" r:id="rId13"/>
    <p:sldLayoutId id="2147483691" r:id="rId14"/>
    <p:sldLayoutId id="2147483693" r:id="rId15"/>
    <p:sldLayoutId id="214748369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8" name="Google Shape;1228;p1"/>
          <p:cNvSpPr txBox="1">
            <a:spLocks noGrp="1"/>
          </p:cNvSpPr>
          <p:nvPr>
            <p:ph type="title"/>
          </p:nvPr>
        </p:nvSpPr>
        <p:spPr>
          <a:xfrm>
            <a:off x="1360967" y="4754015"/>
            <a:ext cx="8723871" cy="1194000"/>
          </a:xfrm>
          <a:prstGeom prst="rect">
            <a:avLst/>
          </a:prstGeom>
          <a:noFill/>
          <a:ln>
            <a:noFill/>
          </a:ln>
        </p:spPr>
        <p:txBody>
          <a:bodyPr spcFirstLastPara="1" wrap="square" lIns="91425" tIns="0" rIns="91425" bIns="45700" anchor="t" anchorCtr="0">
            <a:noAutofit/>
          </a:bodyPr>
          <a:lstStyle/>
          <a:p>
            <a:pPr algn="ctr" fontAlgn="base"/>
            <a:r>
              <a:rPr lang="en-GB" sz="2400" dirty="0">
                <a:solidFill>
                  <a:srgbClr val="F0572A"/>
                </a:solidFill>
                <a:latin typeface="+mj-lt"/>
              </a:rPr>
              <a:t>Associate Professor Kelly Linden</a:t>
            </a:r>
            <a:br>
              <a:rPr lang="en-GB" sz="2400" dirty="0">
                <a:solidFill>
                  <a:srgbClr val="F0572A"/>
                </a:solidFill>
                <a:latin typeface="+mj-lt"/>
              </a:rPr>
            </a:br>
            <a:r>
              <a:rPr lang="en-AU" sz="2400" dirty="0">
                <a:solidFill>
                  <a:srgbClr val="F0572A"/>
                </a:solidFill>
                <a:latin typeface="+mj-lt"/>
              </a:rPr>
              <a:t>2025 Equity Fellow, Australian Centre for Student Equity and Success (ACSES)</a:t>
            </a:r>
            <a:endParaRPr lang="en-AU" sz="2800" b="0" dirty="0">
              <a:solidFill>
                <a:srgbClr val="736958"/>
              </a:solidFill>
              <a:latin typeface="+mj-lt"/>
              <a:ea typeface="Montserrat"/>
              <a:cs typeface="Montserrat"/>
              <a:sym typeface="Montserrat"/>
            </a:endParaRPr>
          </a:p>
        </p:txBody>
      </p:sp>
      <p:sp>
        <p:nvSpPr>
          <p:cNvPr id="1227" name="Google Shape;1227;p1"/>
          <p:cNvSpPr txBox="1">
            <a:spLocks noGrp="1"/>
          </p:cNvSpPr>
          <p:nvPr>
            <p:ph type="subTitle" idx="1"/>
          </p:nvPr>
        </p:nvSpPr>
        <p:spPr>
          <a:xfrm>
            <a:off x="1360967" y="3429000"/>
            <a:ext cx="8486627" cy="601151"/>
          </a:xfrm>
          <a:prstGeom prst="rect">
            <a:avLst/>
          </a:prstGeom>
          <a:noFill/>
          <a:ln>
            <a:noFill/>
          </a:ln>
        </p:spPr>
        <p:txBody>
          <a:bodyPr spcFirstLastPara="1" wrap="square" lIns="91425" tIns="45700" rIns="91425" bIns="0" anchor="b" anchorCtr="0">
            <a:noAutofit/>
          </a:bodyPr>
          <a:lstStyle/>
          <a:p>
            <a:pPr marL="0" indent="0" algn="ctr">
              <a:spcBef>
                <a:spcPts val="0"/>
              </a:spcBef>
              <a:buSzPts val="3600"/>
            </a:pPr>
            <a:r>
              <a:rPr lang="en-AU" sz="4000" b="1" dirty="0">
                <a:solidFill>
                  <a:srgbClr val="000000"/>
                </a:solidFill>
                <a:latin typeface="+mj-lt"/>
                <a:ea typeface="Montserrat"/>
                <a:cs typeface="Montserrat"/>
              </a:rPr>
              <a:t>The importance of universal design for learning for part-time students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2D28A9-10F9-9140-BBFE-1422BFC9A516}"/>
              </a:ext>
            </a:extLst>
          </p:cNvPr>
          <p:cNvSpPr>
            <a:spLocks noGrp="1"/>
          </p:cNvSpPr>
          <p:nvPr>
            <p:ph type="title"/>
          </p:nvPr>
        </p:nvSpPr>
        <p:spPr>
          <a:xfrm>
            <a:off x="591381" y="578987"/>
            <a:ext cx="9000000" cy="720000"/>
          </a:xfrm>
        </p:spPr>
        <p:txBody>
          <a:bodyPr/>
          <a:lstStyle/>
          <a:p>
            <a:r>
              <a:rPr lang="en-AU" sz="2800" dirty="0">
                <a:solidFill>
                  <a:schemeClr val="dk2"/>
                </a:solidFill>
              </a:rPr>
              <a:t>Charles Sturt University Context</a:t>
            </a:r>
          </a:p>
        </p:txBody>
      </p:sp>
      <p:sp>
        <p:nvSpPr>
          <p:cNvPr id="2" name="Content Placeholder 1">
            <a:extLst>
              <a:ext uri="{FF2B5EF4-FFF2-40B4-BE49-F238E27FC236}">
                <a16:creationId xmlns:a16="http://schemas.microsoft.com/office/drawing/2014/main" id="{35B7BD07-12A7-FB43-9771-EBE70FEA9574}"/>
              </a:ext>
            </a:extLst>
          </p:cNvPr>
          <p:cNvSpPr>
            <a:spLocks noGrp="1"/>
          </p:cNvSpPr>
          <p:nvPr>
            <p:ph sz="quarter" idx="14"/>
          </p:nvPr>
        </p:nvSpPr>
        <p:spPr>
          <a:xfrm>
            <a:off x="188442" y="1433087"/>
            <a:ext cx="7680212" cy="4125926"/>
          </a:xfrm>
        </p:spPr>
        <p:txBody>
          <a:bodyPr/>
          <a:lstStyle/>
          <a:p>
            <a:pPr marL="571500" indent="-342900">
              <a:spcAft>
                <a:spcPts val="1800"/>
              </a:spcAft>
              <a:buFont typeface="Arial" panose="020B0604020202020204" pitchFamily="34" charset="0"/>
              <a:buChar char="•"/>
            </a:pPr>
            <a:r>
              <a:rPr lang="en-AU" sz="2200" b="0" i="0" dirty="0">
                <a:solidFill>
                  <a:srgbClr val="000000"/>
                </a:solidFill>
                <a:effectLst/>
                <a:latin typeface="Arial" panose="020B0604020202020204" pitchFamily="34" charset="0"/>
              </a:rPr>
              <a:t>Regional university, six main campuses located throughout regional New South Wales </a:t>
            </a:r>
          </a:p>
          <a:p>
            <a:pPr marL="571500" indent="-342900">
              <a:spcAft>
                <a:spcPts val="1800"/>
              </a:spcAft>
              <a:buFont typeface="Arial" panose="020B0604020202020204" pitchFamily="34" charset="0"/>
              <a:buChar char="•"/>
            </a:pPr>
            <a:r>
              <a:rPr lang="en-AU" sz="2200" dirty="0">
                <a:solidFill>
                  <a:srgbClr val="000000"/>
                </a:solidFill>
                <a:latin typeface="Arial" panose="020B0604020202020204" pitchFamily="34" charset="0"/>
              </a:rPr>
              <a:t>Subject/Course</a:t>
            </a:r>
          </a:p>
          <a:p>
            <a:pPr marL="571500" indent="-342900">
              <a:spcAft>
                <a:spcPts val="1800"/>
              </a:spcAft>
              <a:buFont typeface="Arial" panose="020B0604020202020204" pitchFamily="34" charset="0"/>
              <a:buChar char="•"/>
            </a:pPr>
            <a:r>
              <a:rPr lang="en-AU" sz="2200" b="0" i="0" dirty="0">
                <a:solidFill>
                  <a:srgbClr val="000000"/>
                </a:solidFill>
                <a:effectLst/>
                <a:latin typeface="Arial" panose="020B0604020202020204" pitchFamily="34" charset="0"/>
              </a:rPr>
              <a:t>Of our undergraduate students, 56% are from regional, rural and remote (RRR) areas, 24% are from low-socioeconomic backgrounds, 7% of students are living with a disability and 4% of students identify as First Nations</a:t>
            </a:r>
          </a:p>
          <a:p>
            <a:pPr marL="571500" indent="-342900">
              <a:spcAft>
                <a:spcPts val="1800"/>
              </a:spcAft>
              <a:buFont typeface="Arial" panose="020B0604020202020204" pitchFamily="34" charset="0"/>
              <a:buChar char="•"/>
            </a:pPr>
            <a:r>
              <a:rPr lang="en-AU" sz="2200" b="0" i="0" dirty="0">
                <a:solidFill>
                  <a:srgbClr val="000000"/>
                </a:solidFill>
                <a:effectLst/>
                <a:latin typeface="Arial" panose="020B0604020202020204" pitchFamily="34" charset="0"/>
              </a:rPr>
              <a:t>Each year approximately </a:t>
            </a:r>
            <a:r>
              <a:rPr lang="en-AU" sz="2200" dirty="0">
                <a:solidFill>
                  <a:srgbClr val="000000"/>
                </a:solidFill>
                <a:latin typeface="Arial" panose="020B0604020202020204" pitchFamily="34" charset="0"/>
              </a:rPr>
              <a:t>24</a:t>
            </a:r>
            <a:r>
              <a:rPr lang="en-AU" sz="2200" b="0" i="0" dirty="0">
                <a:solidFill>
                  <a:srgbClr val="000000"/>
                </a:solidFill>
                <a:effectLst/>
                <a:latin typeface="Arial" panose="020B0604020202020204" pitchFamily="34" charset="0"/>
              </a:rPr>
              <a:t>,000 students are enrolled online and 10,500 students' study on campus and approximately 70% of students study part-time</a:t>
            </a:r>
            <a:endParaRPr lang="en-AU" sz="2200" dirty="0">
              <a:solidFill>
                <a:srgbClr val="000000"/>
              </a:solidFill>
              <a:latin typeface="Arial" panose="020B0604020202020204" pitchFamily="34" charset="0"/>
            </a:endParaRPr>
          </a:p>
        </p:txBody>
      </p:sp>
      <p:pic>
        <p:nvPicPr>
          <p:cNvPr id="5" name="Picture 4" descr="A map of the east coast of Australia showing that Charles Sturt University has campuses in Port Macquarie, Dubbo, Orange, Bathurst, Wagga Wagga and Albury-Wodonga">
            <a:extLst>
              <a:ext uri="{FF2B5EF4-FFF2-40B4-BE49-F238E27FC236}">
                <a16:creationId xmlns:a16="http://schemas.microsoft.com/office/drawing/2014/main" id="{917FA7F9-1BE1-4A8A-ADD7-C7B4F9868200}"/>
              </a:ext>
            </a:extLst>
          </p:cNvPr>
          <p:cNvPicPr>
            <a:picLocks noChangeAspect="1"/>
          </p:cNvPicPr>
          <p:nvPr/>
        </p:nvPicPr>
        <p:blipFill rotWithShape="1">
          <a:blip r:embed="rId3"/>
          <a:srcRect t="18320" r="9198" b="4603"/>
          <a:stretch/>
        </p:blipFill>
        <p:spPr>
          <a:xfrm>
            <a:off x="8037096" y="1825624"/>
            <a:ext cx="3966462" cy="3733389"/>
          </a:xfrm>
          <a:prstGeom prst="rect">
            <a:avLst/>
          </a:prstGeom>
          <a:solidFill>
            <a:srgbClr val="519674"/>
          </a:solidFill>
          <a:ln w="28575">
            <a:solidFill>
              <a:srgbClr val="222944"/>
            </a:solidFill>
          </a:ln>
        </p:spPr>
      </p:pic>
    </p:spTree>
    <p:extLst>
      <p:ext uri="{BB962C8B-B14F-4D97-AF65-F5344CB8AC3E}">
        <p14:creationId xmlns:p14="http://schemas.microsoft.com/office/powerpoint/2010/main" val="1760363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8DCC6-1D77-5070-483F-3CF7621FCF43}"/>
              </a:ext>
            </a:extLst>
          </p:cNvPr>
          <p:cNvSpPr>
            <a:spLocks noGrp="1"/>
          </p:cNvSpPr>
          <p:nvPr>
            <p:ph type="title"/>
          </p:nvPr>
        </p:nvSpPr>
        <p:spPr/>
        <p:txBody>
          <a:bodyPr/>
          <a:lstStyle/>
          <a:p>
            <a:r>
              <a:rPr lang="en-AU" dirty="0"/>
              <a:t>Introduction: Part-time study</a:t>
            </a:r>
          </a:p>
        </p:txBody>
      </p:sp>
      <p:sp>
        <p:nvSpPr>
          <p:cNvPr id="3" name="Text Placeholder 2">
            <a:extLst>
              <a:ext uri="{FF2B5EF4-FFF2-40B4-BE49-F238E27FC236}">
                <a16:creationId xmlns:a16="http://schemas.microsoft.com/office/drawing/2014/main" id="{63F5AAC6-8CEB-C1B9-75CC-0D090713C0DD}"/>
              </a:ext>
            </a:extLst>
          </p:cNvPr>
          <p:cNvSpPr>
            <a:spLocks noGrp="1"/>
          </p:cNvSpPr>
          <p:nvPr>
            <p:ph type="body" idx="1"/>
          </p:nvPr>
        </p:nvSpPr>
        <p:spPr>
          <a:xfrm>
            <a:off x="838199" y="1508716"/>
            <a:ext cx="8998392" cy="4125926"/>
          </a:xfrm>
        </p:spPr>
        <p:txBody>
          <a:bodyPr/>
          <a:lstStyle/>
          <a:p>
            <a:pPr marL="571500" indent="-342900">
              <a:spcBef>
                <a:spcPts val="1200"/>
              </a:spcBef>
              <a:spcAft>
                <a:spcPts val="600"/>
              </a:spcAft>
              <a:buFont typeface="Arial" panose="020B0604020202020204" pitchFamily="34" charset="0"/>
              <a:buChar char="•"/>
            </a:pPr>
            <a:r>
              <a:rPr lang="en-AU" dirty="0"/>
              <a:t>Traditional university students study full-time and as such, university processes, support and government funding are skewed towards supporting full-time students (Malm &amp; Weber, 2017).</a:t>
            </a:r>
          </a:p>
          <a:p>
            <a:pPr marL="571500" indent="-342900">
              <a:spcBef>
                <a:spcPts val="1200"/>
              </a:spcBef>
              <a:spcAft>
                <a:spcPts val="600"/>
              </a:spcAft>
              <a:buFont typeface="Arial" panose="020B0604020202020204" pitchFamily="34" charset="0"/>
              <a:buChar char="•"/>
            </a:pPr>
            <a:r>
              <a:rPr lang="en-AU" dirty="0"/>
              <a:t>From 2019 to 2022, part-time students were more than twice as likely to drop out of university as full-time students (O'Kane et al., 2024). </a:t>
            </a:r>
            <a:endParaRPr lang="en-AU" sz="2400" dirty="0">
              <a:latin typeface="Arial" panose="020B0604020202020204" pitchFamily="34" charset="0"/>
            </a:endParaRPr>
          </a:p>
          <a:p>
            <a:pPr marL="571500" indent="-342900">
              <a:spcBef>
                <a:spcPts val="1200"/>
              </a:spcBef>
              <a:spcAft>
                <a:spcPts val="600"/>
              </a:spcAft>
              <a:buFont typeface="Arial" panose="020B0604020202020204" pitchFamily="34" charset="0"/>
              <a:buChar char="•"/>
            </a:pPr>
            <a:r>
              <a:rPr lang="en-AU" dirty="0"/>
              <a:t>Part time study is the single biggest risk for attrition across Australian universities, largely because most part-time students have other major responsibilities at home and at work (Norton et al., 2018). </a:t>
            </a:r>
          </a:p>
          <a:p>
            <a:pPr marL="571500" indent="-342900">
              <a:spcBef>
                <a:spcPts val="1200"/>
              </a:spcBef>
              <a:spcAft>
                <a:spcPts val="600"/>
              </a:spcAft>
              <a:buFont typeface="Arial" panose="020B0604020202020204" pitchFamily="34" charset="0"/>
              <a:buChar char="•"/>
            </a:pPr>
            <a:r>
              <a:rPr lang="en-AU" dirty="0"/>
              <a:t>In 2022, 34 of Australia’s 38 publicly funded universities reported a reduction in study load (EFTSL) per student (O'Kane et al., 2024).</a:t>
            </a:r>
          </a:p>
        </p:txBody>
      </p:sp>
    </p:spTree>
    <p:extLst>
      <p:ext uri="{BB962C8B-B14F-4D97-AF65-F5344CB8AC3E}">
        <p14:creationId xmlns:p14="http://schemas.microsoft.com/office/powerpoint/2010/main" val="3012769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7D7D6-AB78-5B75-DBAA-AC31C862F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FE5D2-9553-4463-1558-69B0B5F88923}"/>
              </a:ext>
            </a:extLst>
          </p:cNvPr>
          <p:cNvSpPr>
            <a:spLocks noGrp="1"/>
          </p:cNvSpPr>
          <p:nvPr>
            <p:ph type="title"/>
          </p:nvPr>
        </p:nvSpPr>
        <p:spPr/>
        <p:txBody>
          <a:bodyPr/>
          <a:lstStyle/>
          <a:p>
            <a:r>
              <a:rPr lang="en-AU" dirty="0"/>
              <a:t>Introduction: UDL</a:t>
            </a:r>
          </a:p>
        </p:txBody>
      </p:sp>
      <p:sp>
        <p:nvSpPr>
          <p:cNvPr id="3" name="Text Placeholder 2">
            <a:extLst>
              <a:ext uri="{FF2B5EF4-FFF2-40B4-BE49-F238E27FC236}">
                <a16:creationId xmlns:a16="http://schemas.microsoft.com/office/drawing/2014/main" id="{C2C32D73-EF15-B240-515E-04B7BAAAFF32}"/>
              </a:ext>
            </a:extLst>
          </p:cNvPr>
          <p:cNvSpPr>
            <a:spLocks noGrp="1"/>
          </p:cNvSpPr>
          <p:nvPr>
            <p:ph type="body" idx="1"/>
          </p:nvPr>
        </p:nvSpPr>
        <p:spPr>
          <a:xfrm>
            <a:off x="838199" y="1508716"/>
            <a:ext cx="8998392" cy="4125926"/>
          </a:xfrm>
        </p:spPr>
        <p:txBody>
          <a:bodyPr/>
          <a:lstStyle/>
          <a:p>
            <a:pPr marL="571500" indent="-342900">
              <a:spcBef>
                <a:spcPts val="1200"/>
              </a:spcBef>
              <a:spcAft>
                <a:spcPts val="600"/>
              </a:spcAft>
              <a:buFont typeface="Arial" panose="020B0604020202020204" pitchFamily="34" charset="0"/>
              <a:buChar char="•"/>
            </a:pPr>
            <a:r>
              <a:rPr lang="en-AU" dirty="0"/>
              <a:t>UDL is a pedagogical framework that aims to create flexible, inclusive learning environments that accommodate the diversity of modern students (King-Sears et al., 2023; Rogers-Shaw et al., 2018). </a:t>
            </a:r>
          </a:p>
          <a:p>
            <a:pPr marL="571500" indent="-342900">
              <a:spcBef>
                <a:spcPts val="1200"/>
              </a:spcBef>
              <a:spcAft>
                <a:spcPts val="600"/>
              </a:spcAft>
              <a:buFont typeface="Arial" panose="020B0604020202020204" pitchFamily="34" charset="0"/>
              <a:buChar char="•"/>
            </a:pPr>
            <a:r>
              <a:rPr lang="en-AU" dirty="0"/>
              <a:t>It was initially developed to support students with disability but has since been demonstrated to benefit all students. </a:t>
            </a:r>
          </a:p>
          <a:p>
            <a:pPr marL="571500" indent="-342900">
              <a:spcBef>
                <a:spcPts val="1200"/>
              </a:spcBef>
              <a:spcAft>
                <a:spcPts val="600"/>
              </a:spcAft>
              <a:buFont typeface="Arial" panose="020B0604020202020204" pitchFamily="34" charset="0"/>
              <a:buChar char="•"/>
            </a:pPr>
            <a:r>
              <a:rPr lang="en-AU" dirty="0"/>
              <a:t>The framework promotes diverse representation, flexible expression, and varied opportunities for engagement to support meaningful learning across student circumstances to accommodate student diversity (CAST, 2024). </a:t>
            </a:r>
          </a:p>
        </p:txBody>
      </p:sp>
    </p:spTree>
    <p:extLst>
      <p:ext uri="{BB962C8B-B14F-4D97-AF65-F5344CB8AC3E}">
        <p14:creationId xmlns:p14="http://schemas.microsoft.com/office/powerpoint/2010/main" val="511589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B2785-F170-A818-445B-F99814932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784620-9369-1C61-E9A9-7606F0D35423}"/>
              </a:ext>
            </a:extLst>
          </p:cNvPr>
          <p:cNvSpPr>
            <a:spLocks noGrp="1"/>
          </p:cNvSpPr>
          <p:nvPr>
            <p:ph type="title"/>
          </p:nvPr>
        </p:nvSpPr>
        <p:spPr/>
        <p:txBody>
          <a:bodyPr/>
          <a:lstStyle/>
          <a:p>
            <a:r>
              <a:rPr lang="en-AU" dirty="0"/>
              <a:t>Aims</a:t>
            </a:r>
          </a:p>
        </p:txBody>
      </p:sp>
      <p:sp>
        <p:nvSpPr>
          <p:cNvPr id="3" name="Text Placeholder 2">
            <a:extLst>
              <a:ext uri="{FF2B5EF4-FFF2-40B4-BE49-F238E27FC236}">
                <a16:creationId xmlns:a16="http://schemas.microsoft.com/office/drawing/2014/main" id="{E64D4D5A-F80A-A250-E4BF-FE66A692B590}"/>
              </a:ext>
            </a:extLst>
          </p:cNvPr>
          <p:cNvSpPr>
            <a:spLocks noGrp="1"/>
          </p:cNvSpPr>
          <p:nvPr>
            <p:ph type="body" idx="1"/>
          </p:nvPr>
        </p:nvSpPr>
        <p:spPr>
          <a:xfrm>
            <a:off x="838199" y="1508716"/>
            <a:ext cx="8998392" cy="4125926"/>
          </a:xfrm>
        </p:spPr>
        <p:txBody>
          <a:bodyPr/>
          <a:lstStyle/>
          <a:p>
            <a:pPr marL="571500" indent="-342900">
              <a:spcBef>
                <a:spcPts val="1200"/>
              </a:spcBef>
              <a:spcAft>
                <a:spcPts val="600"/>
              </a:spcAft>
              <a:buFont typeface="Arial" panose="020B0604020202020204" pitchFamily="34" charset="0"/>
              <a:buChar char="•"/>
            </a:pPr>
            <a:r>
              <a:rPr lang="en-AU" dirty="0"/>
              <a:t>What supports part-time students to succeed?</a:t>
            </a:r>
          </a:p>
          <a:p>
            <a:pPr marL="571500" indent="-342900">
              <a:spcBef>
                <a:spcPts val="1200"/>
              </a:spcBef>
              <a:spcAft>
                <a:spcPts val="600"/>
              </a:spcAft>
              <a:buFont typeface="Arial" panose="020B0604020202020204" pitchFamily="34" charset="0"/>
              <a:buChar char="•"/>
            </a:pPr>
            <a:r>
              <a:rPr lang="en-AU" dirty="0"/>
              <a:t>What elements of unit-level design are important for part-time undergraduate students?</a:t>
            </a:r>
          </a:p>
          <a:p>
            <a:pPr marL="571500" indent="-342900">
              <a:spcBef>
                <a:spcPts val="1200"/>
              </a:spcBef>
              <a:spcAft>
                <a:spcPts val="600"/>
              </a:spcAft>
              <a:buFont typeface="Arial" panose="020B0604020202020204" pitchFamily="34" charset="0"/>
              <a:buChar char="•"/>
            </a:pPr>
            <a:r>
              <a:rPr lang="en-AU" dirty="0"/>
              <a:t>Are the same elements of unit-level design important for part-time students with disability?</a:t>
            </a:r>
          </a:p>
        </p:txBody>
      </p:sp>
    </p:spTree>
    <p:extLst>
      <p:ext uri="{BB962C8B-B14F-4D97-AF65-F5344CB8AC3E}">
        <p14:creationId xmlns:p14="http://schemas.microsoft.com/office/powerpoint/2010/main" val="847968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7A73-A51D-C82A-FBAA-3A8B7AD5C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4B185F-69DB-AA14-BA73-F9A6E50C9E65}"/>
              </a:ext>
            </a:extLst>
          </p:cNvPr>
          <p:cNvSpPr>
            <a:spLocks noGrp="1"/>
          </p:cNvSpPr>
          <p:nvPr>
            <p:ph type="title"/>
          </p:nvPr>
        </p:nvSpPr>
        <p:spPr/>
        <p:txBody>
          <a:bodyPr/>
          <a:lstStyle/>
          <a:p>
            <a:r>
              <a:rPr lang="en-AU" dirty="0"/>
              <a:t>Methods</a:t>
            </a:r>
          </a:p>
        </p:txBody>
      </p:sp>
      <p:sp>
        <p:nvSpPr>
          <p:cNvPr id="3" name="Text Placeholder 2">
            <a:extLst>
              <a:ext uri="{FF2B5EF4-FFF2-40B4-BE49-F238E27FC236}">
                <a16:creationId xmlns:a16="http://schemas.microsoft.com/office/drawing/2014/main" id="{236CAE3A-B281-B453-9A44-B7387991A712}"/>
              </a:ext>
            </a:extLst>
          </p:cNvPr>
          <p:cNvSpPr>
            <a:spLocks noGrp="1"/>
          </p:cNvSpPr>
          <p:nvPr>
            <p:ph type="body" idx="1"/>
          </p:nvPr>
        </p:nvSpPr>
        <p:spPr>
          <a:xfrm>
            <a:off x="838199" y="1508716"/>
            <a:ext cx="8998392" cy="4125926"/>
          </a:xfrm>
        </p:spPr>
        <p:txBody>
          <a:bodyPr/>
          <a:lstStyle/>
          <a:p>
            <a:pPr marL="571500" indent="-342900">
              <a:spcBef>
                <a:spcPts val="1200"/>
              </a:spcBef>
              <a:spcAft>
                <a:spcPts val="600"/>
              </a:spcAft>
              <a:buFont typeface="Arial" panose="020B0604020202020204" pitchFamily="34" charset="0"/>
              <a:buChar char="•"/>
            </a:pPr>
            <a:r>
              <a:rPr lang="en-AU" sz="2400" dirty="0">
                <a:latin typeface="Arial" panose="020B0604020202020204" pitchFamily="34" charset="0"/>
                <a:ea typeface="Inter Light"/>
              </a:rPr>
              <a:t>965 </a:t>
            </a:r>
            <a:r>
              <a:rPr lang="en-AU" sz="2400" dirty="0">
                <a:effectLst/>
                <a:latin typeface="Arial" panose="020B0604020202020204" pitchFamily="34" charset="0"/>
                <a:ea typeface="Inter Light"/>
              </a:rPr>
              <a:t>part-time students from 35 Australian universities completed the survey, with </a:t>
            </a:r>
            <a:r>
              <a:rPr lang="en-AU" sz="2400" dirty="0">
                <a:latin typeface="Arial" panose="020B0604020202020204" pitchFamily="34" charset="0"/>
              </a:rPr>
              <a:t>80 follow-up interviews from 28 Australian universities from all states and territories</a:t>
            </a:r>
          </a:p>
          <a:p>
            <a:pPr marL="571500">
              <a:spcBef>
                <a:spcPts val="1200"/>
              </a:spcBef>
              <a:spcAft>
                <a:spcPts val="600"/>
              </a:spcAft>
              <a:buFont typeface="Arial" panose="020B0604020202020204" pitchFamily="34" charset="0"/>
              <a:buChar char="•"/>
            </a:pPr>
            <a:r>
              <a:rPr lang="en-AU" sz="2400" dirty="0">
                <a:latin typeface="Arial" panose="020B0604020202020204" pitchFamily="34" charset="0"/>
              </a:rPr>
              <a:t>Detailed student by semester data from 2 regional and 2 metropolitan universities across 2022 and 2023</a:t>
            </a:r>
          </a:p>
          <a:p>
            <a:pPr marL="571500">
              <a:spcBef>
                <a:spcPts val="1200"/>
              </a:spcBef>
              <a:spcAft>
                <a:spcPts val="600"/>
              </a:spcAft>
              <a:buFont typeface="Arial" panose="020B0604020202020204" pitchFamily="34" charset="0"/>
              <a:buChar char="•"/>
            </a:pPr>
            <a:r>
              <a:rPr lang="en-AU" sz="2400" dirty="0">
                <a:latin typeface="Arial" panose="020B0604020202020204" pitchFamily="34" charset="0"/>
              </a:rPr>
              <a:t>2024 sector data from all Australian universities</a:t>
            </a:r>
          </a:p>
        </p:txBody>
      </p:sp>
    </p:spTree>
    <p:extLst>
      <p:ext uri="{BB962C8B-B14F-4D97-AF65-F5344CB8AC3E}">
        <p14:creationId xmlns:p14="http://schemas.microsoft.com/office/powerpoint/2010/main" val="3403229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7A477-429E-D7AC-B654-C1B5F6A65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6F932-98F8-4FD6-5ECA-EB4A365344A7}"/>
              </a:ext>
            </a:extLst>
          </p:cNvPr>
          <p:cNvSpPr>
            <a:spLocks noGrp="1"/>
          </p:cNvSpPr>
          <p:nvPr>
            <p:ph type="title"/>
          </p:nvPr>
        </p:nvSpPr>
        <p:spPr>
          <a:xfrm>
            <a:off x="444512" y="382631"/>
            <a:ext cx="9000000" cy="720000"/>
          </a:xfrm>
        </p:spPr>
        <p:txBody>
          <a:bodyPr/>
          <a:lstStyle/>
          <a:p>
            <a:r>
              <a:rPr lang="en-AU" dirty="0"/>
              <a:t>Part-time students in Australia</a:t>
            </a:r>
          </a:p>
        </p:txBody>
      </p:sp>
      <p:sp>
        <p:nvSpPr>
          <p:cNvPr id="3" name="Text Placeholder 2">
            <a:extLst>
              <a:ext uri="{FF2B5EF4-FFF2-40B4-BE49-F238E27FC236}">
                <a16:creationId xmlns:a16="http://schemas.microsoft.com/office/drawing/2014/main" id="{1C3486F1-9ADA-695A-167E-641FF3C0BB06}"/>
              </a:ext>
            </a:extLst>
          </p:cNvPr>
          <p:cNvSpPr>
            <a:spLocks noGrp="1"/>
          </p:cNvSpPr>
          <p:nvPr>
            <p:ph type="body" idx="1"/>
          </p:nvPr>
        </p:nvSpPr>
        <p:spPr>
          <a:xfrm>
            <a:off x="386761" y="989677"/>
            <a:ext cx="8998392" cy="5485691"/>
          </a:xfrm>
        </p:spPr>
        <p:txBody>
          <a:bodyPr/>
          <a:lstStyle/>
          <a:p>
            <a:pPr marL="228600" indent="0">
              <a:spcBef>
                <a:spcPts val="1200"/>
              </a:spcBef>
              <a:spcAft>
                <a:spcPts val="28800"/>
              </a:spcAft>
            </a:pPr>
            <a:r>
              <a:rPr lang="en-AU" sz="2400" dirty="0"/>
              <a:t>In 2024, 360,125, or 35% of domestic university students studied part-time</a:t>
            </a:r>
            <a:endParaRPr lang="en-AU" dirty="0"/>
          </a:p>
          <a:p>
            <a:pPr marL="228600" indent="0"/>
            <a:r>
              <a:rPr lang="en-AU" dirty="0"/>
              <a:t>*Other includes PhD, enabling and micro credentials</a:t>
            </a:r>
          </a:p>
        </p:txBody>
      </p:sp>
      <p:pic>
        <p:nvPicPr>
          <p:cNvPr id="8" name="Picture 7" descr="Here's suggested alt text for this table image:&#10;Alt text: &quot;Table showing part-time student numbers and percentages for five universities and the national total, with a breakdown by Undergraduate (UG), Postgraduate coursework (PG coursework), and Other categories.  The national total is 360,125 part-time students (35%), split 53% UG, 37% PG coursework, and 10% Other.">
            <a:extLst>
              <a:ext uri="{FF2B5EF4-FFF2-40B4-BE49-F238E27FC236}">
                <a16:creationId xmlns:a16="http://schemas.microsoft.com/office/drawing/2014/main" id="{A0F8D46A-E152-D9FB-685C-F14FC47C1A2C}"/>
              </a:ext>
            </a:extLst>
          </p:cNvPr>
          <p:cNvPicPr>
            <a:picLocks noChangeAspect="1"/>
          </p:cNvPicPr>
          <p:nvPr/>
        </p:nvPicPr>
        <p:blipFill>
          <a:blip r:embed="rId3"/>
          <a:stretch>
            <a:fillRect/>
          </a:stretch>
        </p:blipFill>
        <p:spPr>
          <a:xfrm>
            <a:off x="444512" y="5039098"/>
            <a:ext cx="8890383" cy="355277"/>
          </a:xfrm>
          <a:prstGeom prst="rect">
            <a:avLst/>
          </a:prstGeom>
        </p:spPr>
      </p:pic>
      <p:pic>
        <p:nvPicPr>
          <p:cNvPr id="15" name="Picture 14">
            <a:extLst>
              <a:ext uri="{FF2B5EF4-FFF2-40B4-BE49-F238E27FC236}">
                <a16:creationId xmlns:a16="http://schemas.microsoft.com/office/drawing/2014/main" id="{4D7E743A-B1F4-791F-5FC7-7667D78C90A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4512" y="1893288"/>
            <a:ext cx="8818758" cy="3185566"/>
          </a:xfrm>
          <a:prstGeom prst="rect">
            <a:avLst/>
          </a:prstGeom>
        </p:spPr>
      </p:pic>
      <p:sp>
        <p:nvSpPr>
          <p:cNvPr id="4" name="TextBox 3">
            <a:extLst>
              <a:ext uri="{FF2B5EF4-FFF2-40B4-BE49-F238E27FC236}">
                <a16:creationId xmlns:a16="http://schemas.microsoft.com/office/drawing/2014/main" id="{0F63D550-CDB2-BCEC-5C37-FDE921B00D6F}"/>
              </a:ext>
            </a:extLst>
          </p:cNvPr>
          <p:cNvSpPr txBox="1"/>
          <p:nvPr/>
        </p:nvSpPr>
        <p:spPr>
          <a:xfrm>
            <a:off x="5065229" y="3121223"/>
            <a:ext cx="557101" cy="307777"/>
          </a:xfrm>
          <a:prstGeom prst="rect">
            <a:avLst/>
          </a:prstGeom>
          <a:solidFill>
            <a:schemeClr val="bg1"/>
          </a:solidFill>
        </p:spPr>
        <p:txBody>
          <a:bodyPr wrap="square" rtlCol="0">
            <a:spAutoFit/>
          </a:bodyPr>
          <a:lstStyle/>
          <a:p>
            <a:r>
              <a:rPr lang="en-AU" dirty="0"/>
              <a:t>70%</a:t>
            </a:r>
          </a:p>
        </p:txBody>
      </p:sp>
    </p:spTree>
    <p:extLst>
      <p:ext uri="{BB962C8B-B14F-4D97-AF65-F5344CB8AC3E}">
        <p14:creationId xmlns:p14="http://schemas.microsoft.com/office/powerpoint/2010/main" val="30812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C91CD-F286-8C1E-A813-D1D4E1AEC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DA4B3-D142-0C66-C677-2DB893913313}"/>
              </a:ext>
            </a:extLst>
          </p:cNvPr>
          <p:cNvSpPr>
            <a:spLocks noGrp="1"/>
          </p:cNvSpPr>
          <p:nvPr>
            <p:ph type="title"/>
          </p:nvPr>
        </p:nvSpPr>
        <p:spPr>
          <a:xfrm>
            <a:off x="444512" y="382631"/>
            <a:ext cx="9000000" cy="720000"/>
          </a:xfrm>
        </p:spPr>
        <p:txBody>
          <a:bodyPr/>
          <a:lstStyle/>
          <a:p>
            <a:r>
              <a:rPr lang="en-AU" dirty="0"/>
              <a:t>Part-time students in Australia: 2024 sector data</a:t>
            </a:r>
          </a:p>
        </p:txBody>
      </p:sp>
      <p:sp>
        <p:nvSpPr>
          <p:cNvPr id="3" name="Text Placeholder 2">
            <a:extLst>
              <a:ext uri="{FF2B5EF4-FFF2-40B4-BE49-F238E27FC236}">
                <a16:creationId xmlns:a16="http://schemas.microsoft.com/office/drawing/2014/main" id="{2B623A5B-461A-29A1-CA95-A4AA0D7F7330}"/>
              </a:ext>
            </a:extLst>
          </p:cNvPr>
          <p:cNvSpPr>
            <a:spLocks noGrp="1"/>
          </p:cNvSpPr>
          <p:nvPr>
            <p:ph type="body" idx="1"/>
          </p:nvPr>
        </p:nvSpPr>
        <p:spPr>
          <a:xfrm>
            <a:off x="386761" y="989678"/>
            <a:ext cx="8998392" cy="4125926"/>
          </a:xfrm>
        </p:spPr>
        <p:txBody>
          <a:bodyPr/>
          <a:lstStyle/>
          <a:p>
            <a:pPr marL="228600" indent="0">
              <a:spcBef>
                <a:spcPts val="1200"/>
              </a:spcBef>
              <a:spcAft>
                <a:spcPts val="600"/>
              </a:spcAft>
            </a:pPr>
            <a:r>
              <a:rPr lang="en-AU" sz="2400" dirty="0"/>
              <a:t>Students from equity cohorts study part-time at a higher rate than average</a:t>
            </a:r>
          </a:p>
        </p:txBody>
      </p:sp>
      <p:pic>
        <p:nvPicPr>
          <p:cNvPr id="4" name="Picture 3" descr="Bar chart showing part-time student participation rates (%) by student category compared to a sector-wide part-time student average of approximately 34% (shown as a dashed line). Categories above the average include Postgraduate (~65%), HDR (~40%), Online (~69%), Over 25 years old (~62%), First Nations Australians (~42%), and RRR (~42%). ">
            <a:extLst>
              <a:ext uri="{FF2B5EF4-FFF2-40B4-BE49-F238E27FC236}">
                <a16:creationId xmlns:a16="http://schemas.microsoft.com/office/drawing/2014/main" id="{79C9278A-D2B1-9C02-A345-2CD1C3FF5282}"/>
              </a:ext>
            </a:extLst>
          </p:cNvPr>
          <p:cNvPicPr>
            <a:picLocks noChangeAspect="1"/>
          </p:cNvPicPr>
          <p:nvPr/>
        </p:nvPicPr>
        <p:blipFill rotWithShape="1">
          <a:blip r:embed="rId3"/>
          <a:srcRect b="7152"/>
          <a:stretch/>
        </p:blipFill>
        <p:spPr bwMode="auto">
          <a:xfrm>
            <a:off x="547985" y="1982853"/>
            <a:ext cx="8998392" cy="4368731"/>
          </a:xfrm>
          <a:prstGeom prst="rect">
            <a:avLst/>
          </a:prstGeom>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D9E15384-B4C2-8EDD-2737-0CE3E80AE9CA}"/>
              </a:ext>
              <a:ext uri="{C183D7F6-B498-43B3-948B-1728B52AA6E4}">
                <adec:decorative xmlns:adec="http://schemas.microsoft.com/office/drawing/2017/decorative" val="1"/>
              </a:ext>
            </a:extLst>
          </p:cNvPr>
          <p:cNvSpPr/>
          <p:nvPr/>
        </p:nvSpPr>
        <p:spPr>
          <a:xfrm rot="18968541">
            <a:off x="5592157" y="4935014"/>
            <a:ext cx="881448"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4816A374-2470-D510-0B41-D70DFE5FD5C1}"/>
              </a:ext>
              <a:ext uri="{C183D7F6-B498-43B3-948B-1728B52AA6E4}">
                <adec:decorative xmlns:adec="http://schemas.microsoft.com/office/drawing/2017/decorative" val="1"/>
              </a:ext>
            </a:extLst>
          </p:cNvPr>
          <p:cNvSpPr/>
          <p:nvPr/>
        </p:nvSpPr>
        <p:spPr>
          <a:xfrm rot="18968541">
            <a:off x="5231478" y="5384754"/>
            <a:ext cx="2066014"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75D9E9E3-1C4A-0678-D13B-44DB4724A98A}"/>
              </a:ext>
              <a:ext uri="{C183D7F6-B498-43B3-948B-1728B52AA6E4}">
                <adec:decorative xmlns:adec="http://schemas.microsoft.com/office/drawing/2017/decorative" val="1"/>
              </a:ext>
            </a:extLst>
          </p:cNvPr>
          <p:cNvSpPr/>
          <p:nvPr/>
        </p:nvSpPr>
        <p:spPr>
          <a:xfrm rot="18968541">
            <a:off x="6912362" y="4974378"/>
            <a:ext cx="881448"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3D7538E-8989-5DCE-706A-20726C7130B9}"/>
              </a:ext>
              <a:ext uri="{C183D7F6-B498-43B3-948B-1728B52AA6E4}">
                <adec:decorative xmlns:adec="http://schemas.microsoft.com/office/drawing/2017/decorative" val="1"/>
              </a:ext>
            </a:extLst>
          </p:cNvPr>
          <p:cNvSpPr/>
          <p:nvPr/>
        </p:nvSpPr>
        <p:spPr>
          <a:xfrm rot="18968541">
            <a:off x="7907464" y="4826629"/>
            <a:ext cx="490496" cy="4013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3630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675F1-66D0-4DE3-A7DB-19DF4A74B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020881-2D16-B1BF-2B78-540AD04B42AB}"/>
              </a:ext>
            </a:extLst>
          </p:cNvPr>
          <p:cNvSpPr>
            <a:spLocks noGrp="1"/>
          </p:cNvSpPr>
          <p:nvPr>
            <p:ph type="title"/>
          </p:nvPr>
        </p:nvSpPr>
        <p:spPr>
          <a:xfrm>
            <a:off x="444512" y="382631"/>
            <a:ext cx="9000000" cy="720000"/>
          </a:xfrm>
        </p:spPr>
        <p:txBody>
          <a:bodyPr/>
          <a:lstStyle/>
          <a:p>
            <a:r>
              <a:rPr lang="en-AU" dirty="0"/>
              <a:t>Part-time students in Australia: Success rate</a:t>
            </a:r>
          </a:p>
        </p:txBody>
      </p:sp>
      <p:sp>
        <p:nvSpPr>
          <p:cNvPr id="3" name="Text Placeholder 2">
            <a:extLst>
              <a:ext uri="{FF2B5EF4-FFF2-40B4-BE49-F238E27FC236}">
                <a16:creationId xmlns:a16="http://schemas.microsoft.com/office/drawing/2014/main" id="{4247C6D9-58B2-BFEB-0DBE-BC5020BC38A0}"/>
              </a:ext>
            </a:extLst>
          </p:cNvPr>
          <p:cNvSpPr>
            <a:spLocks noGrp="1"/>
          </p:cNvSpPr>
          <p:nvPr>
            <p:ph type="body" idx="1"/>
          </p:nvPr>
        </p:nvSpPr>
        <p:spPr>
          <a:xfrm>
            <a:off x="386761" y="989678"/>
            <a:ext cx="8998392" cy="4125926"/>
          </a:xfrm>
        </p:spPr>
        <p:txBody>
          <a:bodyPr/>
          <a:lstStyle/>
          <a:p>
            <a:pPr marL="228600" indent="0">
              <a:spcBef>
                <a:spcPts val="1200"/>
              </a:spcBef>
              <a:spcAft>
                <a:spcPts val="600"/>
              </a:spcAft>
            </a:pPr>
            <a:r>
              <a:rPr lang="en-AU" sz="2400" dirty="0"/>
              <a:t>Success 7 percentage points lower than for full-time students</a:t>
            </a:r>
            <a:endParaRPr lang="en-AU" dirty="0"/>
          </a:p>
        </p:txBody>
      </p:sp>
      <p:sp>
        <p:nvSpPr>
          <p:cNvPr id="4" name="Rectangle 3">
            <a:extLst>
              <a:ext uri="{FF2B5EF4-FFF2-40B4-BE49-F238E27FC236}">
                <a16:creationId xmlns:a16="http://schemas.microsoft.com/office/drawing/2014/main" id="{6928D8BB-6BD4-DE6B-5D90-1FA3E75470BE}"/>
              </a:ext>
              <a:ext uri="{C183D7F6-B498-43B3-948B-1728B52AA6E4}">
                <adec:decorative xmlns:adec="http://schemas.microsoft.com/office/drawing/2017/decorative" val="1"/>
              </a:ext>
            </a:extLst>
          </p:cNvPr>
          <p:cNvSpPr/>
          <p:nvPr/>
        </p:nvSpPr>
        <p:spPr>
          <a:xfrm>
            <a:off x="1490870" y="2007704"/>
            <a:ext cx="576469" cy="4373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2">
            <a:extLst>
              <a:ext uri="{FF2B5EF4-FFF2-40B4-BE49-F238E27FC236}">
                <a16:creationId xmlns:a16="http://schemas.microsoft.com/office/drawing/2014/main" id="{86B4AD29-CFCD-740B-34E6-7497C2EE7C87}"/>
              </a:ext>
              <a:ext uri="{C183D7F6-B498-43B3-948B-1728B52AA6E4}">
                <adec:decorative xmlns:adec="http://schemas.microsoft.com/office/drawing/2017/decorative" val="1"/>
              </a:ext>
            </a:extLst>
          </p:cNvPr>
          <p:cNvSpPr>
            <a:spLocks noChangeArrowheads="1"/>
          </p:cNvSpPr>
          <p:nvPr/>
        </p:nvSpPr>
        <p:spPr bwMode="auto">
          <a:xfrm>
            <a:off x="2585610" y="1252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9" name="Picture 8" descr="Bar chart showing the percentage point gap in success rates between part-time and full-time students, by student category, with a sector-wide part-time student average gap of approximately 7 percentage points (shown as a dashed line). Categories with a larger-than-average gap include Undergraduate (~12 points), Disability (~11 points), First Nations (~12 points), Low SES (~9 points), and RRR (~9 points).">
            <a:extLst>
              <a:ext uri="{FF2B5EF4-FFF2-40B4-BE49-F238E27FC236}">
                <a16:creationId xmlns:a16="http://schemas.microsoft.com/office/drawing/2014/main" id="{CADFAD78-D64F-9704-7550-829DFEE6D3B2}"/>
              </a:ext>
            </a:extLst>
          </p:cNvPr>
          <p:cNvPicPr>
            <a:picLocks noChangeAspect="1"/>
          </p:cNvPicPr>
          <p:nvPr/>
        </p:nvPicPr>
        <p:blipFill>
          <a:blip r:embed="rId3"/>
          <a:stretch>
            <a:fillRect/>
          </a:stretch>
        </p:blipFill>
        <p:spPr>
          <a:xfrm>
            <a:off x="690719" y="2007704"/>
            <a:ext cx="8753793" cy="4019983"/>
          </a:xfrm>
          <a:prstGeom prst="rect">
            <a:avLst/>
          </a:prstGeom>
        </p:spPr>
      </p:pic>
    </p:spTree>
    <p:extLst>
      <p:ext uri="{BB962C8B-B14F-4D97-AF65-F5344CB8AC3E}">
        <p14:creationId xmlns:p14="http://schemas.microsoft.com/office/powerpoint/2010/main" val="1266258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7DEB1-D926-EE26-3261-36CE674BA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8BA319-3901-A291-BE86-D76407C338DD}"/>
              </a:ext>
            </a:extLst>
          </p:cNvPr>
          <p:cNvSpPr>
            <a:spLocks noGrp="1"/>
          </p:cNvSpPr>
          <p:nvPr>
            <p:ph type="title"/>
          </p:nvPr>
        </p:nvSpPr>
        <p:spPr>
          <a:xfrm>
            <a:off x="444512" y="382631"/>
            <a:ext cx="9000000" cy="720000"/>
          </a:xfrm>
        </p:spPr>
        <p:txBody>
          <a:bodyPr/>
          <a:lstStyle/>
          <a:p>
            <a:r>
              <a:rPr lang="en-AU" dirty="0"/>
              <a:t>Part-time students in Australia: 4 universities</a:t>
            </a:r>
          </a:p>
        </p:txBody>
      </p:sp>
      <p:sp>
        <p:nvSpPr>
          <p:cNvPr id="3" name="Text Placeholder 2">
            <a:extLst>
              <a:ext uri="{FF2B5EF4-FFF2-40B4-BE49-F238E27FC236}">
                <a16:creationId xmlns:a16="http://schemas.microsoft.com/office/drawing/2014/main" id="{4CE9B589-A9A6-1903-6051-D16B27387A12}"/>
              </a:ext>
            </a:extLst>
          </p:cNvPr>
          <p:cNvSpPr>
            <a:spLocks noGrp="1"/>
          </p:cNvSpPr>
          <p:nvPr>
            <p:ph type="body" idx="1"/>
          </p:nvPr>
        </p:nvSpPr>
        <p:spPr>
          <a:xfrm>
            <a:off x="386761" y="2349443"/>
            <a:ext cx="5179649" cy="2851207"/>
          </a:xfrm>
        </p:spPr>
        <p:txBody>
          <a:bodyPr/>
          <a:lstStyle/>
          <a:p>
            <a:pPr marL="228600" indent="0">
              <a:spcBef>
                <a:spcPts val="1200"/>
              </a:spcBef>
              <a:spcAft>
                <a:spcPts val="600"/>
              </a:spcAft>
            </a:pPr>
            <a:r>
              <a:rPr lang="en-AU" sz="2400" dirty="0"/>
              <a:t>Student success rate from undergraduate students enrolled in the four universities that provided data. </a:t>
            </a:r>
          </a:p>
          <a:p>
            <a:pPr marL="228600" indent="0">
              <a:spcBef>
                <a:spcPts val="1200"/>
              </a:spcBef>
              <a:spcAft>
                <a:spcPts val="600"/>
              </a:spcAft>
            </a:pPr>
            <a:r>
              <a:rPr lang="en-AU" sz="2400" dirty="0"/>
              <a:t>*, p&lt;0.001 compared to students with disability. </a:t>
            </a:r>
          </a:p>
          <a:p>
            <a:pPr marL="228600" indent="0">
              <a:spcBef>
                <a:spcPts val="1200"/>
              </a:spcBef>
              <a:spcAft>
                <a:spcPts val="600"/>
              </a:spcAft>
            </a:pPr>
            <a:r>
              <a:rPr lang="en-AU" sz="2400" dirty="0"/>
              <a:t>#, p&lt;0.001 compared to part-time. </a:t>
            </a:r>
            <a:endParaRPr lang="en-AU" dirty="0"/>
          </a:p>
        </p:txBody>
      </p:sp>
      <p:sp>
        <p:nvSpPr>
          <p:cNvPr id="6" name="Rectangle 2">
            <a:extLst>
              <a:ext uri="{FF2B5EF4-FFF2-40B4-BE49-F238E27FC236}">
                <a16:creationId xmlns:a16="http://schemas.microsoft.com/office/drawing/2014/main" id="{A0F57A5D-FF68-DC6B-B25F-20631EE169FA}"/>
              </a:ext>
              <a:ext uri="{C183D7F6-B498-43B3-948B-1728B52AA6E4}">
                <adec:decorative xmlns:adec="http://schemas.microsoft.com/office/drawing/2017/decorative" val="1"/>
              </a:ext>
            </a:extLst>
          </p:cNvPr>
          <p:cNvSpPr>
            <a:spLocks noChangeArrowheads="1"/>
          </p:cNvSpPr>
          <p:nvPr/>
        </p:nvSpPr>
        <p:spPr bwMode="auto">
          <a:xfrm>
            <a:off x="2585610" y="1252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5" name="Picture 4" descr="Bar chart comparing success rates (%) for part-time (purple) and full-time (navy) students, split by disability status. For students with a disability, part-time success rate is 73% and full-time is 85% (marked with an asterisk). For students without a disability, part-time success rate is 80% and full-time is 89%, with a hash symbol bracketing both bars. In both groups, full-time students have a higher success rate than part-time students, and students without a disability have higher success rates than students with a disability in both part-time and full-time categories.">
            <a:extLst>
              <a:ext uri="{FF2B5EF4-FFF2-40B4-BE49-F238E27FC236}">
                <a16:creationId xmlns:a16="http://schemas.microsoft.com/office/drawing/2014/main" id="{0A6A059B-4C9D-424D-85E3-99B24DF13442}"/>
              </a:ext>
            </a:extLst>
          </p:cNvPr>
          <p:cNvPicPr>
            <a:picLocks noChangeAspect="1"/>
          </p:cNvPicPr>
          <p:nvPr/>
        </p:nvPicPr>
        <p:blipFill>
          <a:blip r:embed="rId3"/>
          <a:stretch>
            <a:fillRect/>
          </a:stretch>
        </p:blipFill>
        <p:spPr>
          <a:xfrm>
            <a:off x="5821644" y="1252478"/>
            <a:ext cx="5719932" cy="4983095"/>
          </a:xfrm>
          <a:prstGeom prst="rect">
            <a:avLst/>
          </a:prstGeom>
        </p:spPr>
      </p:pic>
    </p:spTree>
    <p:extLst>
      <p:ext uri="{BB962C8B-B14F-4D97-AF65-F5344CB8AC3E}">
        <p14:creationId xmlns:p14="http://schemas.microsoft.com/office/powerpoint/2010/main" val="3508149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DFC0A-BC0C-76CC-D3F5-02B8D7AF1E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D5046-6759-631F-F9F0-4E288EC47225}"/>
              </a:ext>
            </a:extLst>
          </p:cNvPr>
          <p:cNvSpPr>
            <a:spLocks noGrp="1"/>
          </p:cNvSpPr>
          <p:nvPr>
            <p:ph type="title"/>
          </p:nvPr>
        </p:nvSpPr>
        <p:spPr>
          <a:xfrm>
            <a:off x="444512" y="382631"/>
            <a:ext cx="9352706" cy="720000"/>
          </a:xfrm>
        </p:spPr>
        <p:txBody>
          <a:bodyPr/>
          <a:lstStyle/>
          <a:p>
            <a:r>
              <a:rPr lang="en-AU" dirty="0"/>
              <a:t>Part-time students in Australia: Linear Regression Model of 4 universities </a:t>
            </a:r>
          </a:p>
        </p:txBody>
      </p:sp>
      <p:sp>
        <p:nvSpPr>
          <p:cNvPr id="3" name="Text Placeholder 2">
            <a:extLst>
              <a:ext uri="{FF2B5EF4-FFF2-40B4-BE49-F238E27FC236}">
                <a16:creationId xmlns:a16="http://schemas.microsoft.com/office/drawing/2014/main" id="{FE0D6692-A1FB-1877-7AAD-D48C769D77C5}"/>
              </a:ext>
            </a:extLst>
          </p:cNvPr>
          <p:cNvSpPr>
            <a:spLocks noGrp="1"/>
          </p:cNvSpPr>
          <p:nvPr>
            <p:ph type="body" idx="1"/>
          </p:nvPr>
        </p:nvSpPr>
        <p:spPr>
          <a:xfrm>
            <a:off x="329010" y="1538318"/>
            <a:ext cx="8998392" cy="4125926"/>
          </a:xfrm>
        </p:spPr>
        <p:txBody>
          <a:bodyPr/>
          <a:lstStyle/>
          <a:p>
            <a:pPr marL="228600" indent="0"/>
            <a:r>
              <a:rPr lang="en-AU" dirty="0"/>
              <a:t>When adjusting for other factors, studying part-time one of the biggest risk factors for success and retention. Percentages show adjusted odds ratio.</a:t>
            </a:r>
          </a:p>
        </p:txBody>
      </p:sp>
      <p:graphicFrame>
        <p:nvGraphicFramePr>
          <p:cNvPr id="4" name="Table 3">
            <a:extLst>
              <a:ext uri="{FF2B5EF4-FFF2-40B4-BE49-F238E27FC236}">
                <a16:creationId xmlns:a16="http://schemas.microsoft.com/office/drawing/2014/main" id="{8BBE0DCC-23CE-7A49-B7D6-D9C6439BF0FF}"/>
              </a:ext>
            </a:extLst>
          </p:cNvPr>
          <p:cNvGraphicFramePr>
            <a:graphicFrameLocks noGrp="1"/>
          </p:cNvGraphicFramePr>
          <p:nvPr>
            <p:extLst>
              <p:ext uri="{D42A27DB-BD31-4B8C-83A1-F6EECF244321}">
                <p14:modId xmlns:p14="http://schemas.microsoft.com/office/powerpoint/2010/main" val="2483313379"/>
              </p:ext>
            </p:extLst>
          </p:nvPr>
        </p:nvGraphicFramePr>
        <p:xfrm>
          <a:off x="2089748" y="3595735"/>
          <a:ext cx="2245515" cy="2757159"/>
        </p:xfrm>
        <a:graphic>
          <a:graphicData uri="http://schemas.openxmlformats.org/drawingml/2006/table">
            <a:tbl>
              <a:tblPr firstRow="1" bandRow="1">
                <a:tableStyleId>{3A87F650-3E2D-4EB1-9EC7-C0892C4DCEFE}</a:tableStyleId>
              </a:tblPr>
              <a:tblGrid>
                <a:gridCol w="2245515">
                  <a:extLst>
                    <a:ext uri="{9D8B030D-6E8A-4147-A177-3AD203B41FA5}">
                      <a16:colId xmlns:a16="http://schemas.microsoft.com/office/drawing/2014/main" val="1969229007"/>
                    </a:ext>
                  </a:extLst>
                </a:gridCol>
              </a:tblGrid>
              <a:tr h="531063">
                <a:tc>
                  <a:txBody>
                    <a:bodyPr/>
                    <a:lstStyle/>
                    <a:p>
                      <a:r>
                        <a:rPr lang="en-AU" sz="2000" dirty="0"/>
                        <a:t>Passing</a:t>
                      </a:r>
                    </a:p>
                  </a:txBody>
                  <a:tcPr>
                    <a:solidFill>
                      <a:schemeClr val="bg2"/>
                    </a:solidFill>
                  </a:tcPr>
                </a:tc>
                <a:extLst>
                  <a:ext uri="{0D108BD9-81ED-4DB2-BD59-A6C34878D82A}">
                    <a16:rowId xmlns:a16="http://schemas.microsoft.com/office/drawing/2014/main" val="184532799"/>
                  </a:ext>
                </a:extLst>
              </a:tr>
              <a:tr h="742032">
                <a:tc>
                  <a:txBody>
                    <a:bodyPr/>
                    <a:lstStyle/>
                    <a:p>
                      <a:r>
                        <a:rPr lang="en-AU" sz="2000" b="1" dirty="0"/>
                        <a:t>Part-time (49%)</a:t>
                      </a:r>
                    </a:p>
                  </a:txBody>
                  <a:tcPr/>
                </a:tc>
                <a:extLst>
                  <a:ext uri="{0D108BD9-81ED-4DB2-BD59-A6C34878D82A}">
                    <a16:rowId xmlns:a16="http://schemas.microsoft.com/office/drawing/2014/main" val="1905188538"/>
                  </a:ext>
                </a:extLst>
              </a:tr>
              <a:tr h="742032">
                <a:tc>
                  <a:txBody>
                    <a:bodyPr/>
                    <a:lstStyle/>
                    <a:p>
                      <a:r>
                        <a:rPr lang="en-AU" sz="2000" dirty="0"/>
                        <a:t>First Nations</a:t>
                      </a:r>
                    </a:p>
                    <a:p>
                      <a:r>
                        <a:rPr lang="en-AU" sz="2000" dirty="0"/>
                        <a:t>(60%)</a:t>
                      </a:r>
                    </a:p>
                  </a:txBody>
                  <a:tcPr/>
                </a:tc>
                <a:extLst>
                  <a:ext uri="{0D108BD9-81ED-4DB2-BD59-A6C34878D82A}">
                    <a16:rowId xmlns:a16="http://schemas.microsoft.com/office/drawing/2014/main" val="158886704"/>
                  </a:ext>
                </a:extLst>
              </a:tr>
              <a:tr h="742032">
                <a:tc>
                  <a:txBody>
                    <a:bodyPr/>
                    <a:lstStyle/>
                    <a:p>
                      <a:r>
                        <a:rPr lang="en-AU" sz="2000" dirty="0"/>
                        <a:t>Disability (61%)</a:t>
                      </a:r>
                    </a:p>
                  </a:txBody>
                  <a:tcPr/>
                </a:tc>
                <a:extLst>
                  <a:ext uri="{0D108BD9-81ED-4DB2-BD59-A6C34878D82A}">
                    <a16:rowId xmlns:a16="http://schemas.microsoft.com/office/drawing/2014/main" val="3157993500"/>
                  </a:ext>
                </a:extLst>
              </a:tr>
            </a:tbl>
          </a:graphicData>
        </a:graphic>
      </p:graphicFrame>
      <p:sp>
        <p:nvSpPr>
          <p:cNvPr id="6" name="TextBox 5">
            <a:extLst>
              <a:ext uri="{FF2B5EF4-FFF2-40B4-BE49-F238E27FC236}">
                <a16:creationId xmlns:a16="http://schemas.microsoft.com/office/drawing/2014/main" id="{BA39255D-9FF8-08A0-0590-06A76A775D94}"/>
              </a:ext>
            </a:extLst>
          </p:cNvPr>
          <p:cNvSpPr txBox="1"/>
          <p:nvPr/>
        </p:nvSpPr>
        <p:spPr>
          <a:xfrm>
            <a:off x="929286" y="2800600"/>
            <a:ext cx="4191579" cy="461665"/>
          </a:xfrm>
          <a:prstGeom prst="rect">
            <a:avLst/>
          </a:prstGeom>
          <a:noFill/>
        </p:spPr>
        <p:txBody>
          <a:bodyPr wrap="square" rtlCol="0">
            <a:spAutoFit/>
          </a:bodyPr>
          <a:lstStyle/>
          <a:p>
            <a:r>
              <a:rPr lang="en-AU" sz="2400" b="1" dirty="0"/>
              <a:t>Undergraduate on-campus</a:t>
            </a:r>
          </a:p>
        </p:txBody>
      </p:sp>
      <p:graphicFrame>
        <p:nvGraphicFramePr>
          <p:cNvPr id="5" name="Table 4">
            <a:extLst>
              <a:ext uri="{FF2B5EF4-FFF2-40B4-BE49-F238E27FC236}">
                <a16:creationId xmlns:a16="http://schemas.microsoft.com/office/drawing/2014/main" id="{F28FE994-C8F7-CFA5-3C7C-0851370FFE62}"/>
              </a:ext>
            </a:extLst>
          </p:cNvPr>
          <p:cNvGraphicFramePr>
            <a:graphicFrameLocks noGrp="1"/>
          </p:cNvGraphicFramePr>
          <p:nvPr>
            <p:extLst>
              <p:ext uri="{D42A27DB-BD31-4B8C-83A1-F6EECF244321}">
                <p14:modId xmlns:p14="http://schemas.microsoft.com/office/powerpoint/2010/main" val="606465921"/>
              </p:ext>
            </p:extLst>
          </p:nvPr>
        </p:nvGraphicFramePr>
        <p:xfrm>
          <a:off x="6095998" y="3614122"/>
          <a:ext cx="2245515" cy="2757159"/>
        </p:xfrm>
        <a:graphic>
          <a:graphicData uri="http://schemas.openxmlformats.org/drawingml/2006/table">
            <a:tbl>
              <a:tblPr firstRow="1" bandRow="1">
                <a:tableStyleId>{3A87F650-3E2D-4EB1-9EC7-C0892C4DCEFE}</a:tableStyleId>
              </a:tblPr>
              <a:tblGrid>
                <a:gridCol w="2245515">
                  <a:extLst>
                    <a:ext uri="{9D8B030D-6E8A-4147-A177-3AD203B41FA5}">
                      <a16:colId xmlns:a16="http://schemas.microsoft.com/office/drawing/2014/main" val="1969229007"/>
                    </a:ext>
                  </a:extLst>
                </a:gridCol>
              </a:tblGrid>
              <a:tr h="531063">
                <a:tc>
                  <a:txBody>
                    <a:bodyPr/>
                    <a:lstStyle/>
                    <a:p>
                      <a:r>
                        <a:rPr lang="en-AU" sz="2000" dirty="0"/>
                        <a:t>Passing</a:t>
                      </a:r>
                    </a:p>
                  </a:txBody>
                  <a:tcPr>
                    <a:solidFill>
                      <a:srgbClr val="557DC3"/>
                    </a:solidFill>
                  </a:tcPr>
                </a:tc>
                <a:extLst>
                  <a:ext uri="{0D108BD9-81ED-4DB2-BD59-A6C34878D82A}">
                    <a16:rowId xmlns:a16="http://schemas.microsoft.com/office/drawing/2014/main" val="184532799"/>
                  </a:ext>
                </a:extLst>
              </a:tr>
              <a:tr h="742032">
                <a:tc>
                  <a:txBody>
                    <a:bodyPr/>
                    <a:lstStyle/>
                    <a:p>
                      <a:r>
                        <a:rPr lang="en-AU" sz="2000" dirty="0"/>
                        <a:t>First Nations</a:t>
                      </a:r>
                    </a:p>
                    <a:p>
                      <a:r>
                        <a:rPr lang="en-AU" sz="2000" dirty="0"/>
                        <a:t>(57%)</a:t>
                      </a:r>
                    </a:p>
                  </a:txBody>
                  <a:tcPr/>
                </a:tc>
                <a:extLst>
                  <a:ext uri="{0D108BD9-81ED-4DB2-BD59-A6C34878D82A}">
                    <a16:rowId xmlns:a16="http://schemas.microsoft.com/office/drawing/2014/main" val="1905188538"/>
                  </a:ext>
                </a:extLst>
              </a:tr>
              <a:tr h="742032">
                <a:tc>
                  <a:txBody>
                    <a:bodyPr/>
                    <a:lstStyle/>
                    <a:p>
                      <a:r>
                        <a:rPr lang="en-AU" sz="2000" dirty="0"/>
                        <a:t>Disability (59%)</a:t>
                      </a:r>
                    </a:p>
                  </a:txBody>
                  <a:tcPr/>
                </a:tc>
                <a:extLst>
                  <a:ext uri="{0D108BD9-81ED-4DB2-BD59-A6C34878D82A}">
                    <a16:rowId xmlns:a16="http://schemas.microsoft.com/office/drawing/2014/main" val="158886704"/>
                  </a:ext>
                </a:extLst>
              </a:tr>
              <a:tr h="742032">
                <a:tc>
                  <a:txBody>
                    <a:bodyPr/>
                    <a:lstStyle/>
                    <a:p>
                      <a:r>
                        <a:rPr lang="en-AU" sz="2000" b="1" dirty="0"/>
                        <a:t>Part-time (77%)</a:t>
                      </a:r>
                    </a:p>
                  </a:txBody>
                  <a:tcPr/>
                </a:tc>
                <a:extLst>
                  <a:ext uri="{0D108BD9-81ED-4DB2-BD59-A6C34878D82A}">
                    <a16:rowId xmlns:a16="http://schemas.microsoft.com/office/drawing/2014/main" val="3157993500"/>
                  </a:ext>
                </a:extLst>
              </a:tr>
            </a:tbl>
          </a:graphicData>
        </a:graphic>
      </p:graphicFrame>
      <p:sp>
        <p:nvSpPr>
          <p:cNvPr id="7" name="TextBox 6">
            <a:extLst>
              <a:ext uri="{FF2B5EF4-FFF2-40B4-BE49-F238E27FC236}">
                <a16:creationId xmlns:a16="http://schemas.microsoft.com/office/drawing/2014/main" id="{394DD2AA-4CC2-17B3-1BEE-40368175CF38}"/>
              </a:ext>
            </a:extLst>
          </p:cNvPr>
          <p:cNvSpPr txBox="1"/>
          <p:nvPr/>
        </p:nvSpPr>
        <p:spPr>
          <a:xfrm>
            <a:off x="5464322" y="2763827"/>
            <a:ext cx="3508869" cy="461665"/>
          </a:xfrm>
          <a:prstGeom prst="rect">
            <a:avLst/>
          </a:prstGeom>
          <a:noFill/>
        </p:spPr>
        <p:txBody>
          <a:bodyPr wrap="square" rtlCol="0">
            <a:spAutoFit/>
          </a:bodyPr>
          <a:lstStyle/>
          <a:p>
            <a:r>
              <a:rPr lang="en-AU" sz="2400" b="1" dirty="0"/>
              <a:t>Undergraduate online</a:t>
            </a:r>
          </a:p>
        </p:txBody>
      </p:sp>
    </p:spTree>
    <p:extLst>
      <p:ext uri="{BB962C8B-B14F-4D97-AF65-F5344CB8AC3E}">
        <p14:creationId xmlns:p14="http://schemas.microsoft.com/office/powerpoint/2010/main" val="296871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1A59-5CAD-2853-2469-DE8C6A3D9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E8606-69CE-BBDE-F5CD-2F4BA7764663}"/>
              </a:ext>
            </a:extLst>
          </p:cNvPr>
          <p:cNvSpPr>
            <a:spLocks noGrp="1"/>
          </p:cNvSpPr>
          <p:nvPr>
            <p:ph type="title"/>
          </p:nvPr>
        </p:nvSpPr>
        <p:spPr>
          <a:xfrm>
            <a:off x="444512" y="382631"/>
            <a:ext cx="9000000" cy="720000"/>
          </a:xfrm>
        </p:spPr>
        <p:txBody>
          <a:bodyPr/>
          <a:lstStyle/>
          <a:p>
            <a:r>
              <a:rPr lang="en-AU" dirty="0"/>
              <a:t>Survey Findings: Demographics</a:t>
            </a:r>
          </a:p>
        </p:txBody>
      </p:sp>
      <p:sp>
        <p:nvSpPr>
          <p:cNvPr id="3" name="Text Placeholder 2">
            <a:extLst>
              <a:ext uri="{FF2B5EF4-FFF2-40B4-BE49-F238E27FC236}">
                <a16:creationId xmlns:a16="http://schemas.microsoft.com/office/drawing/2014/main" id="{31D19110-29EC-F968-C7BC-6E58D2AB358E}"/>
              </a:ext>
            </a:extLst>
          </p:cNvPr>
          <p:cNvSpPr>
            <a:spLocks noGrp="1"/>
          </p:cNvSpPr>
          <p:nvPr>
            <p:ph type="body" idx="1"/>
          </p:nvPr>
        </p:nvSpPr>
        <p:spPr>
          <a:xfrm>
            <a:off x="386761" y="989678"/>
            <a:ext cx="8998392" cy="4125926"/>
          </a:xfrm>
        </p:spPr>
        <p:txBody>
          <a:bodyPr/>
          <a:lstStyle/>
          <a:p>
            <a:r>
              <a:rPr lang="en-AU" dirty="0"/>
              <a:t>Demographics, Work and Caring Commitments of Part-time Students</a:t>
            </a:r>
          </a:p>
        </p:txBody>
      </p:sp>
      <p:sp>
        <p:nvSpPr>
          <p:cNvPr id="4" name="Rectangle 3">
            <a:extLst>
              <a:ext uri="{FF2B5EF4-FFF2-40B4-BE49-F238E27FC236}">
                <a16:creationId xmlns:a16="http://schemas.microsoft.com/office/drawing/2014/main" id="{5AA16FBD-B7B7-A2A4-BFA6-72FF7F333F21}"/>
              </a:ext>
              <a:ext uri="{C183D7F6-B498-43B3-948B-1728B52AA6E4}">
                <adec:decorative xmlns:adec="http://schemas.microsoft.com/office/drawing/2017/decorative" val="1"/>
              </a:ext>
            </a:extLst>
          </p:cNvPr>
          <p:cNvSpPr/>
          <p:nvPr/>
        </p:nvSpPr>
        <p:spPr>
          <a:xfrm>
            <a:off x="1490870" y="2007704"/>
            <a:ext cx="576469" cy="4373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2">
            <a:extLst>
              <a:ext uri="{FF2B5EF4-FFF2-40B4-BE49-F238E27FC236}">
                <a16:creationId xmlns:a16="http://schemas.microsoft.com/office/drawing/2014/main" id="{FC56179C-D16A-8754-7F94-6C99F421A878}"/>
              </a:ext>
              <a:ext uri="{C183D7F6-B498-43B3-948B-1728B52AA6E4}">
                <adec:decorative xmlns:adec="http://schemas.microsoft.com/office/drawing/2017/decorative" val="1"/>
              </a:ext>
            </a:extLst>
          </p:cNvPr>
          <p:cNvSpPr>
            <a:spLocks noChangeArrowheads="1"/>
          </p:cNvSpPr>
          <p:nvPr/>
        </p:nvSpPr>
        <p:spPr bwMode="auto">
          <a:xfrm>
            <a:off x="2585610" y="1252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graphicFrame>
        <p:nvGraphicFramePr>
          <p:cNvPr id="5" name="Table 4">
            <a:extLst>
              <a:ext uri="{FF2B5EF4-FFF2-40B4-BE49-F238E27FC236}">
                <a16:creationId xmlns:a16="http://schemas.microsoft.com/office/drawing/2014/main" id="{247CCBD3-F9E1-485F-4173-10517A10BEAC}"/>
              </a:ext>
            </a:extLst>
          </p:cNvPr>
          <p:cNvGraphicFramePr>
            <a:graphicFrameLocks noGrp="1"/>
          </p:cNvGraphicFramePr>
          <p:nvPr>
            <p:extLst>
              <p:ext uri="{D42A27DB-BD31-4B8C-83A1-F6EECF244321}">
                <p14:modId xmlns:p14="http://schemas.microsoft.com/office/powerpoint/2010/main" val="2612707610"/>
              </p:ext>
            </p:extLst>
          </p:nvPr>
        </p:nvGraphicFramePr>
        <p:xfrm>
          <a:off x="1157941" y="1996597"/>
          <a:ext cx="8128000" cy="3591560"/>
        </p:xfrm>
        <a:graphic>
          <a:graphicData uri="http://schemas.openxmlformats.org/drawingml/2006/table">
            <a:tbl>
              <a:tblPr firstRow="1" bandRow="1">
                <a:tableStyleId>{3A87F650-3E2D-4EB1-9EC7-C0892C4DCEFE}</a:tableStyleId>
              </a:tblPr>
              <a:tblGrid>
                <a:gridCol w="5901765">
                  <a:extLst>
                    <a:ext uri="{9D8B030D-6E8A-4147-A177-3AD203B41FA5}">
                      <a16:colId xmlns:a16="http://schemas.microsoft.com/office/drawing/2014/main" val="1362037061"/>
                    </a:ext>
                  </a:extLst>
                </a:gridCol>
                <a:gridCol w="2226235">
                  <a:extLst>
                    <a:ext uri="{9D8B030D-6E8A-4147-A177-3AD203B41FA5}">
                      <a16:colId xmlns:a16="http://schemas.microsoft.com/office/drawing/2014/main" val="1204213138"/>
                    </a:ext>
                  </a:extLst>
                </a:gridCol>
              </a:tblGrid>
              <a:tr h="370840">
                <a:tc>
                  <a:txBody>
                    <a:bodyPr/>
                    <a:lstStyle/>
                    <a:p>
                      <a:pPr>
                        <a:spcBef>
                          <a:spcPts val="300"/>
                        </a:spcBef>
                        <a:spcAft>
                          <a:spcPts val="3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Demographic</a:t>
                      </a:r>
                    </a:p>
                  </a:txBody>
                  <a:tcPr marL="68580" marR="68580" marT="0" marB="0" anchor="ctr"/>
                </a:tc>
                <a:tc>
                  <a:txBody>
                    <a:bodyPr/>
                    <a:lstStyle/>
                    <a:p>
                      <a:pPr>
                        <a:spcBef>
                          <a:spcPts val="300"/>
                        </a:spcBef>
                        <a:spcAft>
                          <a:spcPts val="3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 of Survey Responses</a:t>
                      </a:r>
                    </a:p>
                  </a:txBody>
                  <a:tcPr marL="68580" marR="68580" marT="0" marB="0" anchor="ctr"/>
                </a:tc>
                <a:extLst>
                  <a:ext uri="{0D108BD9-81ED-4DB2-BD59-A6C34878D82A}">
                    <a16:rowId xmlns:a16="http://schemas.microsoft.com/office/drawing/2014/main" val="511588357"/>
                  </a:ext>
                </a:extLst>
              </a:tr>
              <a:tr h="370840">
                <a:tc>
                  <a:txBody>
                    <a:bodyPr/>
                    <a:lstStyle/>
                    <a:p>
                      <a:pPr>
                        <a:spcBef>
                          <a:spcPts val="300"/>
                        </a:spcBef>
                        <a:spcAft>
                          <a:spcPts val="3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Disability, condition or illness that impacts studies:</a:t>
                      </a:r>
                    </a:p>
                    <a:p>
                      <a:pPr>
                        <a:spcBef>
                          <a:spcPts val="300"/>
                        </a:spcBef>
                        <a:spcAft>
                          <a:spcPts val="300"/>
                        </a:spcAft>
                        <a:buNone/>
                      </a:pPr>
                      <a:r>
                        <a:rPr lang="en-AU" sz="1800" b="0" dirty="0">
                          <a:effectLst/>
                          <a:latin typeface="Arial" panose="020B0604020202020204" pitchFamily="34" charset="0"/>
                          <a:ea typeface="Calibri" panose="020F0502020204030204" pitchFamily="34" charset="0"/>
                          <a:cs typeface="Arial" panose="020B0604020202020204" pitchFamily="34" charset="0"/>
                        </a:rPr>
                        <a:t>No</a:t>
                      </a:r>
                      <a:endParaRPr lang="en-AU"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endParaRPr lang="en-AU" sz="1800" dirty="0"/>
                    </a:p>
                    <a:p>
                      <a:endParaRPr lang="en-AU" sz="1800" b="0" i="0" u="none" strike="noStrike" cap="none" dirty="0">
                        <a:solidFill>
                          <a:schemeClr val="dk1"/>
                        </a:solidFill>
                        <a:effectLst/>
                        <a:latin typeface="Arial"/>
                        <a:ea typeface="Arial"/>
                        <a:cs typeface="Arial"/>
                        <a:sym typeface="Arial"/>
                      </a:endParaRPr>
                    </a:p>
                    <a:p>
                      <a:r>
                        <a:rPr lang="en-AU" sz="1800" b="0" i="0" u="none" strike="noStrike" cap="none" dirty="0">
                          <a:solidFill>
                            <a:schemeClr val="dk1"/>
                          </a:solidFill>
                          <a:effectLst/>
                          <a:latin typeface="Arial"/>
                          <a:ea typeface="Arial"/>
                          <a:cs typeface="Arial"/>
                          <a:sym typeface="Arial"/>
                        </a:rPr>
                        <a:t>52%</a:t>
                      </a:r>
                    </a:p>
                    <a:p>
                      <a:endParaRPr lang="en-AU" sz="1800" dirty="0"/>
                    </a:p>
                  </a:txBody>
                  <a:tcPr/>
                </a:tc>
                <a:extLst>
                  <a:ext uri="{0D108BD9-81ED-4DB2-BD59-A6C34878D82A}">
                    <a16:rowId xmlns:a16="http://schemas.microsoft.com/office/drawing/2014/main" val="2406549279"/>
                  </a:ext>
                </a:extLst>
              </a:tr>
              <a:tr h="370840">
                <a:tc>
                  <a:txBody>
                    <a:bodyPr/>
                    <a:lstStyle/>
                    <a:p>
                      <a:pPr marL="0" marR="0" lvl="0" indent="0" algn="l" defTabSz="914400" rtl="0" eaLnBrk="1" fontAlgn="auto" latinLnBrk="0" hangingPunct="1">
                        <a:lnSpc>
                          <a:spcPct val="100000"/>
                        </a:lnSpc>
                        <a:spcBef>
                          <a:spcPts val="300"/>
                        </a:spcBef>
                        <a:spcAft>
                          <a:spcPts val="300"/>
                        </a:spcAft>
                        <a:buClr>
                          <a:srgbClr val="000000"/>
                        </a:buClr>
                        <a:buSzTx/>
                        <a:buFont typeface="Arial"/>
                        <a:buNone/>
                        <a:tabLst/>
                        <a:defRPr/>
                      </a:pPr>
                      <a:r>
                        <a:rPr lang="en-AU" sz="1800" b="0" dirty="0">
                          <a:effectLst/>
                          <a:latin typeface="Arial" panose="020B0604020202020204" pitchFamily="34" charset="0"/>
                          <a:ea typeface="Calibri" panose="020F0502020204030204" pitchFamily="34" charset="0"/>
                          <a:cs typeface="Arial" panose="020B0604020202020204" pitchFamily="34" charset="0"/>
                        </a:rPr>
                        <a:t>Yes, and I am registered with my university</a:t>
                      </a:r>
                      <a:endParaRPr lang="en-AU"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Bef>
                          <a:spcPts val="300"/>
                        </a:spcBef>
                        <a:spcAft>
                          <a:spcPts val="300"/>
                        </a:spcAft>
                        <a:buNone/>
                      </a:pPr>
                      <a:r>
                        <a:rPr lang="en-AU" sz="1800" dirty="0">
                          <a:effectLst/>
                          <a:latin typeface="Arial" panose="020B0604020202020204" pitchFamily="34" charset="0"/>
                          <a:ea typeface="Calibri" panose="020F0502020204030204" pitchFamily="34" charset="0"/>
                          <a:cs typeface="Arial" panose="020B0604020202020204" pitchFamily="34" charset="0"/>
                        </a:rPr>
                        <a:t>34%</a:t>
                      </a:r>
                    </a:p>
                  </a:txBody>
                  <a:tcPr marL="68580" marR="68580" marT="0" marB="0" anchor="ctr"/>
                </a:tc>
                <a:extLst>
                  <a:ext uri="{0D108BD9-81ED-4DB2-BD59-A6C34878D82A}">
                    <a16:rowId xmlns:a16="http://schemas.microsoft.com/office/drawing/2014/main" val="3939598518"/>
                  </a:ext>
                </a:extLst>
              </a:tr>
              <a:tr h="370840">
                <a:tc>
                  <a:txBody>
                    <a:bodyPr/>
                    <a:lstStyle/>
                    <a:p>
                      <a:pPr marL="0" marR="0" lvl="0" indent="0" algn="l" defTabSz="914400" rtl="0" eaLnBrk="1" fontAlgn="auto" latinLnBrk="0" hangingPunct="1">
                        <a:lnSpc>
                          <a:spcPct val="100000"/>
                        </a:lnSpc>
                        <a:spcBef>
                          <a:spcPts val="300"/>
                        </a:spcBef>
                        <a:spcAft>
                          <a:spcPts val="300"/>
                        </a:spcAft>
                        <a:buClr>
                          <a:srgbClr val="000000"/>
                        </a:buClr>
                        <a:buSzTx/>
                        <a:buFont typeface="Arial"/>
                        <a:buNone/>
                        <a:tabLst/>
                        <a:defRPr/>
                      </a:pPr>
                      <a:r>
                        <a:rPr lang="en-AU" sz="1800" b="0" dirty="0">
                          <a:effectLst/>
                          <a:latin typeface="Arial" panose="020B0604020202020204" pitchFamily="34" charset="0"/>
                          <a:ea typeface="Calibri" panose="020F0502020204030204" pitchFamily="34" charset="0"/>
                          <a:cs typeface="Arial" panose="020B0604020202020204" pitchFamily="34" charset="0"/>
                        </a:rPr>
                        <a:t>Yes, and I am not registered with my university</a:t>
                      </a:r>
                      <a:endParaRPr lang="en-AU"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spcBef>
                          <a:spcPts val="300"/>
                        </a:spcBef>
                        <a:spcAft>
                          <a:spcPts val="300"/>
                        </a:spcAft>
                        <a:buNone/>
                      </a:pPr>
                      <a:r>
                        <a:rPr lang="en-AU" sz="1800" dirty="0">
                          <a:effectLst/>
                          <a:latin typeface="Arial" panose="020B0604020202020204" pitchFamily="34" charset="0"/>
                          <a:ea typeface="Calibri" panose="020F0502020204030204" pitchFamily="34" charset="0"/>
                          <a:cs typeface="Arial" panose="020B0604020202020204" pitchFamily="34" charset="0"/>
                        </a:rPr>
                        <a:t>14%</a:t>
                      </a:r>
                    </a:p>
                  </a:txBody>
                  <a:tcPr marL="68580" marR="68580" marT="0" marB="0" anchor="ctr"/>
                </a:tc>
                <a:extLst>
                  <a:ext uri="{0D108BD9-81ED-4DB2-BD59-A6C34878D82A}">
                    <a16:rowId xmlns:a16="http://schemas.microsoft.com/office/drawing/2014/main" val="1575025582"/>
                  </a:ext>
                </a:extLst>
              </a:tr>
              <a:tr h="370840">
                <a:tc>
                  <a:txBody>
                    <a:bodyPr/>
                    <a:lstStyle/>
                    <a:p>
                      <a:pPr>
                        <a:spcBef>
                          <a:spcPts val="300"/>
                        </a:spcBef>
                        <a:spcAft>
                          <a:spcPts val="3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Average age</a:t>
                      </a:r>
                    </a:p>
                  </a:txBody>
                  <a:tcPr marL="68580" marR="68580" marT="0" marB="0" anchor="ctr"/>
                </a:tc>
                <a:tc>
                  <a:txBody>
                    <a:bodyPr/>
                    <a:lstStyle/>
                    <a:p>
                      <a:pPr>
                        <a:spcBef>
                          <a:spcPts val="300"/>
                        </a:spcBef>
                        <a:spcAft>
                          <a:spcPts val="300"/>
                        </a:spcAft>
                        <a:buNone/>
                      </a:pPr>
                      <a:r>
                        <a:rPr lang="en-AU" sz="1800" dirty="0">
                          <a:effectLst/>
                          <a:latin typeface="Arial" panose="020B0604020202020204" pitchFamily="34" charset="0"/>
                          <a:ea typeface="Calibri" panose="020F0502020204030204" pitchFamily="34" charset="0"/>
                          <a:cs typeface="Arial" panose="020B0604020202020204" pitchFamily="34" charset="0"/>
                        </a:rPr>
                        <a:t>34 years old</a:t>
                      </a:r>
                    </a:p>
                  </a:txBody>
                  <a:tcPr marL="68580" marR="68580" marT="0" marB="0" anchor="ctr"/>
                </a:tc>
                <a:extLst>
                  <a:ext uri="{0D108BD9-81ED-4DB2-BD59-A6C34878D82A}">
                    <a16:rowId xmlns:a16="http://schemas.microsoft.com/office/drawing/2014/main" val="565114963"/>
                  </a:ext>
                </a:extLst>
              </a:tr>
              <a:tr h="370840">
                <a:tc>
                  <a:txBody>
                    <a:bodyPr/>
                    <a:lstStyle/>
                    <a:p>
                      <a:pPr>
                        <a:spcBef>
                          <a:spcPts val="300"/>
                        </a:spcBef>
                        <a:spcAft>
                          <a:spcPts val="3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Average weekly hours of paid employment</a:t>
                      </a:r>
                    </a:p>
                  </a:txBody>
                  <a:tcPr marL="68580" marR="68580" marT="0" marB="0" anchor="ctr"/>
                </a:tc>
                <a:tc>
                  <a:txBody>
                    <a:bodyPr/>
                    <a:lstStyle/>
                    <a:p>
                      <a:pPr>
                        <a:spcBef>
                          <a:spcPts val="300"/>
                        </a:spcBef>
                        <a:spcAft>
                          <a:spcPts val="300"/>
                        </a:spcAft>
                        <a:buNone/>
                      </a:pPr>
                      <a:r>
                        <a:rPr lang="en-AU" sz="1800" dirty="0">
                          <a:effectLst/>
                          <a:latin typeface="Arial" panose="020B0604020202020204" pitchFamily="34" charset="0"/>
                          <a:ea typeface="Calibri" panose="020F0502020204030204" pitchFamily="34" charset="0"/>
                          <a:cs typeface="Arial" panose="020B0604020202020204" pitchFamily="34" charset="0"/>
                        </a:rPr>
                        <a:t>23 hours </a:t>
                      </a:r>
                    </a:p>
                  </a:txBody>
                  <a:tcPr marL="68580" marR="68580" marT="0" marB="0" anchor="ctr"/>
                </a:tc>
                <a:extLst>
                  <a:ext uri="{0D108BD9-81ED-4DB2-BD59-A6C34878D82A}">
                    <a16:rowId xmlns:a16="http://schemas.microsoft.com/office/drawing/2014/main" val="1920106255"/>
                  </a:ext>
                </a:extLst>
              </a:tr>
              <a:tr h="370840">
                <a:tc>
                  <a:txBody>
                    <a:bodyPr/>
                    <a:lstStyle/>
                    <a:p>
                      <a:pPr>
                        <a:spcBef>
                          <a:spcPts val="300"/>
                        </a:spcBef>
                        <a:spcAft>
                          <a:spcPts val="300"/>
                        </a:spcAft>
                        <a:buNone/>
                      </a:pPr>
                      <a:r>
                        <a:rPr lang="en-AU" sz="1800" b="1" dirty="0">
                          <a:effectLst/>
                          <a:latin typeface="Arial" panose="020B0604020202020204" pitchFamily="34" charset="0"/>
                          <a:ea typeface="Calibri" panose="020F0502020204030204" pitchFamily="34" charset="0"/>
                          <a:cs typeface="Arial" panose="020B0604020202020204" pitchFamily="34" charset="0"/>
                        </a:rPr>
                        <a:t>Personal caring responsibilities</a:t>
                      </a:r>
                    </a:p>
                  </a:txBody>
                  <a:tcPr marL="68580" marR="68580" marT="0" marB="0" anchor="ctr"/>
                </a:tc>
                <a:tc>
                  <a:txBody>
                    <a:bodyPr/>
                    <a:lstStyle/>
                    <a:p>
                      <a:pPr>
                        <a:spcBef>
                          <a:spcPts val="300"/>
                        </a:spcBef>
                        <a:spcAft>
                          <a:spcPts val="300"/>
                        </a:spcAft>
                        <a:buNone/>
                      </a:pPr>
                      <a:r>
                        <a:rPr lang="en-AU" sz="1800" dirty="0">
                          <a:effectLst/>
                          <a:latin typeface="Arial" panose="020B0604020202020204" pitchFamily="34" charset="0"/>
                          <a:ea typeface="Calibri" panose="020F0502020204030204" pitchFamily="34" charset="0"/>
                          <a:cs typeface="Arial" panose="020B0604020202020204" pitchFamily="34" charset="0"/>
                        </a:rPr>
                        <a:t>43% </a:t>
                      </a:r>
                    </a:p>
                  </a:txBody>
                  <a:tcPr marL="68580" marR="68580" marT="0" marB="0" anchor="ctr"/>
                </a:tc>
                <a:extLst>
                  <a:ext uri="{0D108BD9-81ED-4DB2-BD59-A6C34878D82A}">
                    <a16:rowId xmlns:a16="http://schemas.microsoft.com/office/drawing/2014/main" val="1257455900"/>
                  </a:ext>
                </a:extLst>
              </a:tr>
            </a:tbl>
          </a:graphicData>
        </a:graphic>
      </p:graphicFrame>
    </p:spTree>
    <p:extLst>
      <p:ext uri="{BB962C8B-B14F-4D97-AF65-F5344CB8AC3E}">
        <p14:creationId xmlns:p14="http://schemas.microsoft.com/office/powerpoint/2010/main" val="3145950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D3DC5-FB86-7AB5-A48D-AE13929ED5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530A4-B09D-643B-0AC1-E67D11A07C81}"/>
              </a:ext>
            </a:extLst>
          </p:cNvPr>
          <p:cNvSpPr>
            <a:spLocks noGrp="1"/>
          </p:cNvSpPr>
          <p:nvPr>
            <p:ph type="title"/>
          </p:nvPr>
        </p:nvSpPr>
        <p:spPr>
          <a:xfrm>
            <a:off x="444512" y="382631"/>
            <a:ext cx="9000000" cy="720000"/>
          </a:xfrm>
        </p:spPr>
        <p:txBody>
          <a:bodyPr/>
          <a:lstStyle/>
          <a:p>
            <a:r>
              <a:rPr lang="en-AU" dirty="0"/>
              <a:t>Survey findings: Reasons</a:t>
            </a:r>
          </a:p>
        </p:txBody>
      </p:sp>
      <p:sp>
        <p:nvSpPr>
          <p:cNvPr id="3" name="Text Placeholder 2">
            <a:extLst>
              <a:ext uri="{FF2B5EF4-FFF2-40B4-BE49-F238E27FC236}">
                <a16:creationId xmlns:a16="http://schemas.microsoft.com/office/drawing/2014/main" id="{B39E2705-D44D-4032-7B36-BF662163DC61}"/>
              </a:ext>
            </a:extLst>
          </p:cNvPr>
          <p:cNvSpPr>
            <a:spLocks noGrp="1"/>
          </p:cNvSpPr>
          <p:nvPr>
            <p:ph type="body" idx="1"/>
          </p:nvPr>
        </p:nvSpPr>
        <p:spPr>
          <a:xfrm>
            <a:off x="386761" y="989678"/>
            <a:ext cx="8998392" cy="4125926"/>
          </a:xfrm>
        </p:spPr>
        <p:txBody>
          <a:bodyPr/>
          <a:lstStyle/>
          <a:p>
            <a:r>
              <a:rPr lang="en-AU" dirty="0"/>
              <a:t>‘What influenced your decision to study part-time?‘</a:t>
            </a:r>
          </a:p>
        </p:txBody>
      </p:sp>
      <p:sp>
        <p:nvSpPr>
          <p:cNvPr id="4" name="Rectangle 3">
            <a:extLst>
              <a:ext uri="{FF2B5EF4-FFF2-40B4-BE49-F238E27FC236}">
                <a16:creationId xmlns:a16="http://schemas.microsoft.com/office/drawing/2014/main" id="{615DE191-2301-830D-EC37-DDC4ED828D0A}"/>
              </a:ext>
              <a:ext uri="{C183D7F6-B498-43B3-948B-1728B52AA6E4}">
                <adec:decorative xmlns:adec="http://schemas.microsoft.com/office/drawing/2017/decorative" val="1"/>
              </a:ext>
            </a:extLst>
          </p:cNvPr>
          <p:cNvSpPr/>
          <p:nvPr/>
        </p:nvSpPr>
        <p:spPr>
          <a:xfrm>
            <a:off x="1490870" y="2007704"/>
            <a:ext cx="576469" cy="4373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descr="Three bar charts showing reasons students give for studying part-time, as a percentage of responses, across three groups. For students with No Disability (green bars): 'I need to work' 81%, 'I have caring responsibilities' 34%, 'I do not live near campus' 30%, and 'I am too busy' 30%. For students with a Disability but no AP (orange bars): 'I need to work' 76%, 'I have caring responsibilities' 50%, 'I am too busy' 42%, and 'I do not live near campus' 34%. For students with a Disability and AP (blue bars): 'My disability' 65%, 'I need to work' 56%, 'I have caring responsibilities' 30%, and 'Financial reasons' 29%.">
            <a:extLst>
              <a:ext uri="{FF2B5EF4-FFF2-40B4-BE49-F238E27FC236}">
                <a16:creationId xmlns:a16="http://schemas.microsoft.com/office/drawing/2014/main" id="{19CD0C3E-EC71-37F9-A563-A5A9F0FCC00A}"/>
              </a:ext>
            </a:extLst>
          </p:cNvPr>
          <p:cNvPicPr>
            <a:picLocks noChangeAspect="1"/>
          </p:cNvPicPr>
          <p:nvPr/>
        </p:nvPicPr>
        <p:blipFill>
          <a:blip r:embed="rId3"/>
          <a:stretch>
            <a:fillRect/>
          </a:stretch>
        </p:blipFill>
        <p:spPr>
          <a:xfrm>
            <a:off x="0" y="1927087"/>
            <a:ext cx="12192000" cy="3003826"/>
          </a:xfrm>
          <a:prstGeom prst="rect">
            <a:avLst/>
          </a:prstGeom>
        </p:spPr>
      </p:pic>
    </p:spTree>
    <p:extLst>
      <p:ext uri="{BB962C8B-B14F-4D97-AF65-F5344CB8AC3E}">
        <p14:creationId xmlns:p14="http://schemas.microsoft.com/office/powerpoint/2010/main" val="3475548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49616-F882-E3E8-5A42-D0BEBCA22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21FD1C-4EA6-B2BE-AD95-84CDD13C6D50}"/>
              </a:ext>
            </a:extLst>
          </p:cNvPr>
          <p:cNvSpPr>
            <a:spLocks noGrp="1"/>
          </p:cNvSpPr>
          <p:nvPr>
            <p:ph type="title"/>
          </p:nvPr>
        </p:nvSpPr>
        <p:spPr>
          <a:xfrm>
            <a:off x="444512" y="382631"/>
            <a:ext cx="9000000" cy="720000"/>
          </a:xfrm>
        </p:spPr>
        <p:txBody>
          <a:bodyPr/>
          <a:lstStyle/>
          <a:p>
            <a:r>
              <a:rPr lang="en-AU" dirty="0"/>
              <a:t>Survey findings: Challenges</a:t>
            </a:r>
          </a:p>
        </p:txBody>
      </p:sp>
      <p:sp>
        <p:nvSpPr>
          <p:cNvPr id="3" name="Text Placeholder 2">
            <a:extLst>
              <a:ext uri="{FF2B5EF4-FFF2-40B4-BE49-F238E27FC236}">
                <a16:creationId xmlns:a16="http://schemas.microsoft.com/office/drawing/2014/main" id="{752E9EDC-68D0-47BF-49A7-9CC55E3D65F2}"/>
              </a:ext>
            </a:extLst>
          </p:cNvPr>
          <p:cNvSpPr>
            <a:spLocks noGrp="1"/>
          </p:cNvSpPr>
          <p:nvPr>
            <p:ph type="body" idx="1"/>
          </p:nvPr>
        </p:nvSpPr>
        <p:spPr>
          <a:xfrm>
            <a:off x="386761" y="989678"/>
            <a:ext cx="8998392" cy="4125926"/>
          </a:xfrm>
        </p:spPr>
        <p:txBody>
          <a:bodyPr/>
          <a:lstStyle/>
          <a:p>
            <a:pPr marL="228600" indent="0">
              <a:spcBef>
                <a:spcPts val="1200"/>
              </a:spcBef>
              <a:spcAft>
                <a:spcPts val="600"/>
              </a:spcAft>
            </a:pPr>
            <a:r>
              <a:rPr lang="en-AU" dirty="0"/>
              <a:t>‘What are the main challenges in studying part-time?’</a:t>
            </a:r>
          </a:p>
        </p:txBody>
      </p:sp>
      <p:sp>
        <p:nvSpPr>
          <p:cNvPr id="4" name="Rectangle 3">
            <a:extLst>
              <a:ext uri="{FF2B5EF4-FFF2-40B4-BE49-F238E27FC236}">
                <a16:creationId xmlns:a16="http://schemas.microsoft.com/office/drawing/2014/main" id="{E107F51F-22CC-B8BA-819C-A2AD87A5C644}"/>
              </a:ext>
              <a:ext uri="{C183D7F6-B498-43B3-948B-1728B52AA6E4}">
                <adec:decorative xmlns:adec="http://schemas.microsoft.com/office/drawing/2017/decorative" val="1"/>
              </a:ext>
            </a:extLst>
          </p:cNvPr>
          <p:cNvSpPr/>
          <p:nvPr/>
        </p:nvSpPr>
        <p:spPr>
          <a:xfrm>
            <a:off x="1490870" y="2007704"/>
            <a:ext cx="576469" cy="4373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2">
            <a:extLst>
              <a:ext uri="{FF2B5EF4-FFF2-40B4-BE49-F238E27FC236}">
                <a16:creationId xmlns:a16="http://schemas.microsoft.com/office/drawing/2014/main" id="{04B77F44-6F7D-2123-3476-0DAACCB5E328}"/>
              </a:ext>
              <a:ext uri="{C183D7F6-B498-43B3-948B-1728B52AA6E4}">
                <adec:decorative xmlns:adec="http://schemas.microsoft.com/office/drawing/2017/decorative" val="1"/>
              </a:ext>
            </a:extLst>
          </p:cNvPr>
          <p:cNvSpPr>
            <a:spLocks noChangeArrowheads="1"/>
          </p:cNvSpPr>
          <p:nvPr/>
        </p:nvSpPr>
        <p:spPr bwMode="auto">
          <a:xfrm>
            <a:off x="2585610" y="1252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9" name="Picture 8" descr="Three bar charts showing barriers to study identified by students, as a percentage of responses, across three groups. For students with No Disability (green bars, axis to 80%): 'Work commitments' and 'Allocating time to study' are both around 73-76%, 'Timing of classes' is around 41%, and 'Difficulty connecting-students' is around 38%. For students with a Disability but no AP (orange bars): 'Work commitments' 70%, 'Allocating time to study' 69%, 'Caring responsibilities' 50%, and 'Timing of classes' 48%. For students with a Disability and AP (blue bars): 'Allocating time to study' 65%, 'Work commitments' 56%, 'Difficulty connecting-students' 30%, and 'Poorly delivered subjects' 29%">
            <a:extLst>
              <a:ext uri="{FF2B5EF4-FFF2-40B4-BE49-F238E27FC236}">
                <a16:creationId xmlns:a16="http://schemas.microsoft.com/office/drawing/2014/main" id="{CB920295-06FC-2608-4A2F-A1320083C5AB}"/>
              </a:ext>
            </a:extLst>
          </p:cNvPr>
          <p:cNvPicPr>
            <a:picLocks noChangeAspect="1"/>
          </p:cNvPicPr>
          <p:nvPr/>
        </p:nvPicPr>
        <p:blipFill>
          <a:blip r:embed="rId3"/>
          <a:stretch>
            <a:fillRect/>
          </a:stretch>
        </p:blipFill>
        <p:spPr>
          <a:xfrm>
            <a:off x="0" y="2011424"/>
            <a:ext cx="12192000" cy="2835151"/>
          </a:xfrm>
          <a:prstGeom prst="rect">
            <a:avLst/>
          </a:prstGeom>
        </p:spPr>
      </p:pic>
    </p:spTree>
    <p:extLst>
      <p:ext uri="{BB962C8B-B14F-4D97-AF65-F5344CB8AC3E}">
        <p14:creationId xmlns:p14="http://schemas.microsoft.com/office/powerpoint/2010/main" val="85125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B35B4-BAD7-4B52-871A-7F3C76B6E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2D49B-FBA4-CD73-CF76-D6891F44E99A}"/>
              </a:ext>
            </a:extLst>
          </p:cNvPr>
          <p:cNvSpPr>
            <a:spLocks noGrp="1"/>
          </p:cNvSpPr>
          <p:nvPr>
            <p:ph type="title"/>
          </p:nvPr>
        </p:nvSpPr>
        <p:spPr>
          <a:xfrm>
            <a:off x="444512" y="382631"/>
            <a:ext cx="9000000" cy="720000"/>
          </a:xfrm>
        </p:spPr>
        <p:txBody>
          <a:bodyPr/>
          <a:lstStyle/>
          <a:p>
            <a:r>
              <a:rPr lang="en-AU" dirty="0"/>
              <a:t>Survey findings: Success</a:t>
            </a:r>
          </a:p>
        </p:txBody>
      </p:sp>
      <p:sp>
        <p:nvSpPr>
          <p:cNvPr id="3" name="Text Placeholder 2">
            <a:extLst>
              <a:ext uri="{FF2B5EF4-FFF2-40B4-BE49-F238E27FC236}">
                <a16:creationId xmlns:a16="http://schemas.microsoft.com/office/drawing/2014/main" id="{C8C15D09-6345-2A7C-2746-626CE2AD2A34}"/>
              </a:ext>
            </a:extLst>
          </p:cNvPr>
          <p:cNvSpPr>
            <a:spLocks noGrp="1"/>
          </p:cNvSpPr>
          <p:nvPr>
            <p:ph type="body" idx="1"/>
          </p:nvPr>
        </p:nvSpPr>
        <p:spPr>
          <a:xfrm>
            <a:off x="690621" y="1673185"/>
            <a:ext cx="8753891" cy="1387102"/>
          </a:xfrm>
        </p:spPr>
        <p:txBody>
          <a:bodyPr/>
          <a:lstStyle/>
          <a:p>
            <a:pPr marL="228600" lvl="0" indent="0" algn="ctr"/>
            <a:r>
              <a:rPr lang="en-AU" sz="2400" dirty="0"/>
              <a:t>The most important factor in successful part-time study is quality learning and teaching, which includes engaging and understanding lecturers.</a:t>
            </a:r>
            <a:endParaRPr lang="en-AU" i="1" dirty="0"/>
          </a:p>
        </p:txBody>
      </p:sp>
      <p:sp>
        <p:nvSpPr>
          <p:cNvPr id="5" name="TextBox 4">
            <a:extLst>
              <a:ext uri="{FF2B5EF4-FFF2-40B4-BE49-F238E27FC236}">
                <a16:creationId xmlns:a16="http://schemas.microsoft.com/office/drawing/2014/main" id="{9E24D8B3-46C7-19AF-1FFA-B28058E938FF}"/>
              </a:ext>
            </a:extLst>
          </p:cNvPr>
          <p:cNvSpPr txBox="1"/>
          <p:nvPr/>
        </p:nvSpPr>
        <p:spPr>
          <a:xfrm>
            <a:off x="2584173" y="3429000"/>
            <a:ext cx="6102626" cy="2677656"/>
          </a:xfrm>
          <a:prstGeom prst="rect">
            <a:avLst/>
          </a:prstGeom>
          <a:noFill/>
        </p:spPr>
        <p:txBody>
          <a:bodyPr wrap="square">
            <a:spAutoFit/>
          </a:bodyPr>
          <a:lstStyle/>
          <a:p>
            <a:r>
              <a:rPr lang="en-AU" sz="2400" i="1" dirty="0"/>
              <a:t>“When lecturers are understanding and show an awareness of the monumental juggling act that is post graduate study with small children, it can completely change your mindset and your ability to engage with your course. Knowing that you have someone in your corner is invaluable.”</a:t>
            </a:r>
          </a:p>
        </p:txBody>
      </p:sp>
    </p:spTree>
    <p:extLst>
      <p:ext uri="{BB962C8B-B14F-4D97-AF65-F5344CB8AC3E}">
        <p14:creationId xmlns:p14="http://schemas.microsoft.com/office/powerpoint/2010/main" val="666625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61EEC-0D73-4181-DA91-1DD673BA7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30334-2B82-62A7-4EB2-1DC4CF74B542}"/>
              </a:ext>
            </a:extLst>
          </p:cNvPr>
          <p:cNvSpPr>
            <a:spLocks noGrp="1"/>
          </p:cNvSpPr>
          <p:nvPr>
            <p:ph type="title"/>
          </p:nvPr>
        </p:nvSpPr>
        <p:spPr>
          <a:xfrm>
            <a:off x="444512" y="382631"/>
            <a:ext cx="9000000" cy="720000"/>
          </a:xfrm>
        </p:spPr>
        <p:txBody>
          <a:bodyPr/>
          <a:lstStyle/>
          <a:p>
            <a:r>
              <a:rPr lang="en-AU" dirty="0"/>
              <a:t>Survey findings: Unit design</a:t>
            </a:r>
          </a:p>
        </p:txBody>
      </p:sp>
      <p:sp>
        <p:nvSpPr>
          <p:cNvPr id="3" name="Text Placeholder 2">
            <a:extLst>
              <a:ext uri="{FF2B5EF4-FFF2-40B4-BE49-F238E27FC236}">
                <a16:creationId xmlns:a16="http://schemas.microsoft.com/office/drawing/2014/main" id="{E468CAA8-76A7-78CA-DABA-2EC2DAADCF98}"/>
              </a:ext>
            </a:extLst>
          </p:cNvPr>
          <p:cNvSpPr>
            <a:spLocks noGrp="1"/>
          </p:cNvSpPr>
          <p:nvPr>
            <p:ph type="body" idx="1"/>
          </p:nvPr>
        </p:nvSpPr>
        <p:spPr>
          <a:xfrm>
            <a:off x="386761" y="989678"/>
            <a:ext cx="8998392" cy="4125926"/>
          </a:xfrm>
        </p:spPr>
        <p:txBody>
          <a:bodyPr/>
          <a:lstStyle/>
          <a:p>
            <a:r>
              <a:rPr lang="en-AU" dirty="0"/>
              <a:t>The Nine Elements of Unit Design and the Percentage of Students Who Agree that they are Important. </a:t>
            </a:r>
          </a:p>
        </p:txBody>
      </p:sp>
      <p:sp>
        <p:nvSpPr>
          <p:cNvPr id="4" name="Rectangle 3">
            <a:extLst>
              <a:ext uri="{FF2B5EF4-FFF2-40B4-BE49-F238E27FC236}">
                <a16:creationId xmlns:a16="http://schemas.microsoft.com/office/drawing/2014/main" id="{25B1A274-225B-75C2-29D5-341005F02D61}"/>
              </a:ext>
              <a:ext uri="{C183D7F6-B498-43B3-948B-1728B52AA6E4}">
                <adec:decorative xmlns:adec="http://schemas.microsoft.com/office/drawing/2017/decorative" val="1"/>
              </a:ext>
            </a:extLst>
          </p:cNvPr>
          <p:cNvSpPr/>
          <p:nvPr/>
        </p:nvSpPr>
        <p:spPr>
          <a:xfrm>
            <a:off x="1490870" y="2007704"/>
            <a:ext cx="576469" cy="4373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2">
            <a:extLst>
              <a:ext uri="{FF2B5EF4-FFF2-40B4-BE49-F238E27FC236}">
                <a16:creationId xmlns:a16="http://schemas.microsoft.com/office/drawing/2014/main" id="{B04857B9-0672-79A7-55E5-EC804CE6E50B}"/>
              </a:ext>
              <a:ext uri="{C183D7F6-B498-43B3-948B-1728B52AA6E4}">
                <adec:decorative xmlns:adec="http://schemas.microsoft.com/office/drawing/2017/decorative" val="1"/>
              </a:ext>
            </a:extLst>
          </p:cNvPr>
          <p:cNvSpPr>
            <a:spLocks noChangeArrowheads="1"/>
          </p:cNvSpPr>
          <p:nvPr/>
        </p:nvSpPr>
        <p:spPr bwMode="auto">
          <a:xfrm>
            <a:off x="2585610" y="1252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10" name="Picture 9" descr="Table showing percentage agreement with nine elements of unit design, broken down by No Disability, Disability with AP, and Disability no AP, plus P values for statistically significant differences.">
            <a:extLst>
              <a:ext uri="{FF2B5EF4-FFF2-40B4-BE49-F238E27FC236}">
                <a16:creationId xmlns:a16="http://schemas.microsoft.com/office/drawing/2014/main" id="{785E00A2-CC81-C08A-8BF5-3905F3F2AD50}"/>
              </a:ext>
            </a:extLst>
          </p:cNvPr>
          <p:cNvPicPr>
            <a:picLocks noChangeAspect="1"/>
          </p:cNvPicPr>
          <p:nvPr/>
        </p:nvPicPr>
        <p:blipFill>
          <a:blip r:embed="rId3"/>
          <a:stretch>
            <a:fillRect/>
          </a:stretch>
        </p:blipFill>
        <p:spPr>
          <a:xfrm>
            <a:off x="874961" y="1705692"/>
            <a:ext cx="8731429" cy="4769677"/>
          </a:xfrm>
          <a:prstGeom prst="rect">
            <a:avLst/>
          </a:prstGeom>
        </p:spPr>
      </p:pic>
    </p:spTree>
    <p:extLst>
      <p:ext uri="{BB962C8B-B14F-4D97-AF65-F5344CB8AC3E}">
        <p14:creationId xmlns:p14="http://schemas.microsoft.com/office/powerpoint/2010/main" val="1999846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185AD-50AF-804E-C959-CAEAA6B275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50785-AA7C-297B-39EE-0885D4F38EEF}"/>
              </a:ext>
            </a:extLst>
          </p:cNvPr>
          <p:cNvSpPr>
            <a:spLocks noGrp="1"/>
          </p:cNvSpPr>
          <p:nvPr>
            <p:ph type="title"/>
          </p:nvPr>
        </p:nvSpPr>
        <p:spPr/>
        <p:txBody>
          <a:bodyPr/>
          <a:lstStyle/>
          <a:p>
            <a:r>
              <a:rPr lang="en-AU" dirty="0"/>
              <a:t>Well-spaced assessments (96% of survey responses agree)</a:t>
            </a:r>
          </a:p>
        </p:txBody>
      </p:sp>
      <p:sp>
        <p:nvSpPr>
          <p:cNvPr id="3" name="Text Placeholder 2">
            <a:extLst>
              <a:ext uri="{FF2B5EF4-FFF2-40B4-BE49-F238E27FC236}">
                <a16:creationId xmlns:a16="http://schemas.microsoft.com/office/drawing/2014/main" id="{27E48905-BC7C-73BF-29FF-B28D5E44E0ED}"/>
              </a:ext>
            </a:extLst>
          </p:cNvPr>
          <p:cNvSpPr>
            <a:spLocks noGrp="1"/>
          </p:cNvSpPr>
          <p:nvPr>
            <p:ph type="body" idx="1"/>
          </p:nvPr>
        </p:nvSpPr>
        <p:spPr>
          <a:xfrm>
            <a:off x="838199" y="1817999"/>
            <a:ext cx="8998392" cy="4125926"/>
          </a:xfrm>
        </p:spPr>
        <p:txBody>
          <a:bodyPr/>
          <a:lstStyle/>
          <a:p>
            <a:pPr marL="571500" indent="-342900">
              <a:spcBef>
                <a:spcPts val="1200"/>
              </a:spcBef>
              <a:spcAft>
                <a:spcPts val="600"/>
              </a:spcAft>
              <a:buFont typeface="Arial" panose="020B0604020202020204" pitchFamily="34" charset="0"/>
              <a:buChar char="•"/>
            </a:pPr>
            <a:r>
              <a:rPr lang="en-AU" dirty="0"/>
              <a:t>Student feedback clearly demonstrates a strong need for well-spaced assessments (n=13 survey responses), particularly for students working full time or studying multiple units.</a:t>
            </a:r>
          </a:p>
          <a:p>
            <a:pPr marL="571500" indent="-342900">
              <a:spcBef>
                <a:spcPts val="1200"/>
              </a:spcBef>
              <a:spcAft>
                <a:spcPts val="600"/>
              </a:spcAft>
              <a:buFont typeface="Arial" panose="020B0604020202020204" pitchFamily="34" charset="0"/>
              <a:buChar char="•"/>
            </a:pPr>
            <a:r>
              <a:rPr lang="en-AU" dirty="0"/>
              <a:t>“It would allow me to do more work when I have the time available instead of falling behind for a couple weeks until I have the time to catch up”</a:t>
            </a:r>
          </a:p>
          <a:p>
            <a:pPr marL="571500" indent="-342900">
              <a:spcBef>
                <a:spcPts val="1200"/>
              </a:spcBef>
              <a:spcAft>
                <a:spcPts val="600"/>
              </a:spcAft>
              <a:buFont typeface="Arial" panose="020B0604020202020204" pitchFamily="34" charset="0"/>
              <a:buChar char="•"/>
            </a:pPr>
            <a:r>
              <a:rPr lang="en-AU" dirty="0"/>
              <a:t>“If I had two assignments due on the same day, having a week meant that I could devote one weekend here and one weekend there”</a:t>
            </a:r>
          </a:p>
          <a:p>
            <a:pPr marL="571500" indent="-342900">
              <a:spcBef>
                <a:spcPts val="1200"/>
              </a:spcBef>
              <a:spcAft>
                <a:spcPts val="600"/>
              </a:spcAft>
              <a:buFont typeface="Arial" panose="020B0604020202020204" pitchFamily="34" charset="0"/>
              <a:buChar char="•"/>
            </a:pPr>
            <a:r>
              <a:rPr lang="en-AU" dirty="0"/>
              <a:t>“The assessments are being marked well outside of the timeframe that they're supposed to... and we won't have the feedback... the second assessment was supposed to inform the final one”</a:t>
            </a:r>
            <a:endParaRPr lang="en-AU" sz="2400" dirty="0">
              <a:latin typeface="Arial" panose="020B0604020202020204" pitchFamily="34" charset="0"/>
            </a:endParaRPr>
          </a:p>
        </p:txBody>
      </p:sp>
    </p:spTree>
    <p:extLst>
      <p:ext uri="{BB962C8B-B14F-4D97-AF65-F5344CB8AC3E}">
        <p14:creationId xmlns:p14="http://schemas.microsoft.com/office/powerpoint/2010/main" val="1799488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B7B2-4EDE-F6D7-3A1B-3FB8EF90D7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2C005-98BC-6E7F-7EBE-7A76147E547D}"/>
              </a:ext>
            </a:extLst>
          </p:cNvPr>
          <p:cNvSpPr>
            <a:spLocks noGrp="1"/>
          </p:cNvSpPr>
          <p:nvPr>
            <p:ph type="title"/>
          </p:nvPr>
        </p:nvSpPr>
        <p:spPr/>
        <p:txBody>
          <a:bodyPr/>
          <a:lstStyle/>
          <a:p>
            <a:r>
              <a:rPr lang="en-AU" dirty="0"/>
              <a:t>Consistent LMS site layout (91% of survey responses agree)</a:t>
            </a:r>
          </a:p>
        </p:txBody>
      </p:sp>
      <p:sp>
        <p:nvSpPr>
          <p:cNvPr id="3" name="Text Placeholder 2">
            <a:extLst>
              <a:ext uri="{FF2B5EF4-FFF2-40B4-BE49-F238E27FC236}">
                <a16:creationId xmlns:a16="http://schemas.microsoft.com/office/drawing/2014/main" id="{2150F7B4-5264-86DA-10D7-70793CC493B8}"/>
              </a:ext>
            </a:extLst>
          </p:cNvPr>
          <p:cNvSpPr>
            <a:spLocks noGrp="1"/>
          </p:cNvSpPr>
          <p:nvPr>
            <p:ph type="body" idx="1"/>
          </p:nvPr>
        </p:nvSpPr>
        <p:spPr>
          <a:xfrm>
            <a:off x="838199" y="1817999"/>
            <a:ext cx="8998392" cy="4125926"/>
          </a:xfrm>
        </p:spPr>
        <p:txBody>
          <a:bodyPr/>
          <a:lstStyle/>
          <a:p>
            <a:pPr marL="571500" indent="-342900">
              <a:spcAft>
                <a:spcPts val="600"/>
              </a:spcAft>
              <a:buFont typeface="Arial" panose="020B0604020202020204" pitchFamily="34" charset="0"/>
              <a:buChar char="•"/>
            </a:pPr>
            <a:r>
              <a:rPr lang="en-AU" dirty="0"/>
              <a:t>In surveys, student feedback highlighted the importance of a consistent and clearly structured LMS layout (n=53) to support understanding, reduce cognitive load, and enable effective planning across units.</a:t>
            </a:r>
          </a:p>
          <a:p>
            <a:pPr marL="571500" indent="-342900">
              <a:spcAft>
                <a:spcPts val="600"/>
              </a:spcAft>
              <a:buFont typeface="Arial" panose="020B0604020202020204" pitchFamily="34" charset="0"/>
              <a:buChar char="•"/>
            </a:pPr>
            <a:r>
              <a:rPr lang="en-AU" dirty="0"/>
              <a:t>“Course formats are consistent, so once familiar, you don't have to re learn for each unit” </a:t>
            </a:r>
          </a:p>
          <a:p>
            <a:pPr marL="571500" indent="-342900">
              <a:spcAft>
                <a:spcPts val="600"/>
              </a:spcAft>
              <a:buFont typeface="Arial" panose="020B0604020202020204" pitchFamily="34" charset="0"/>
              <a:buChar char="•"/>
            </a:pPr>
            <a:r>
              <a:rPr lang="en-AU" dirty="0"/>
              <a:t>“There is no consistency between units” </a:t>
            </a:r>
          </a:p>
          <a:p>
            <a:pPr marL="571500" indent="-342900">
              <a:spcAft>
                <a:spcPts val="600"/>
              </a:spcAft>
              <a:buFont typeface="Arial" panose="020B0604020202020204" pitchFamily="34" charset="0"/>
              <a:buChar char="•"/>
            </a:pPr>
            <a:r>
              <a:rPr lang="en-AU" dirty="0"/>
              <a:t>“They don't have a standard across the unit sites of how it should be displayed. Where information is, every teacher does it differently which makes it really hard to access” </a:t>
            </a:r>
          </a:p>
          <a:p>
            <a:pPr marL="571500" indent="-342900">
              <a:spcAft>
                <a:spcPts val="600"/>
              </a:spcAft>
              <a:buFont typeface="Arial" panose="020B0604020202020204" pitchFamily="34" charset="0"/>
              <a:buChar char="•"/>
            </a:pPr>
            <a:r>
              <a:rPr lang="en-AU" dirty="0"/>
              <a:t>“You get used to one pattern and then ... I got maybe 6 weeks into the subject and didn't realise that there was a second page of lectures. So I'd only been watching half of what I needed to ... the fact that they were different just I didn't think to look” </a:t>
            </a:r>
            <a:endParaRPr lang="en-AU" sz="2400" dirty="0">
              <a:latin typeface="Arial" panose="020B0604020202020204" pitchFamily="34" charset="0"/>
            </a:endParaRPr>
          </a:p>
        </p:txBody>
      </p:sp>
    </p:spTree>
    <p:extLst>
      <p:ext uri="{BB962C8B-B14F-4D97-AF65-F5344CB8AC3E}">
        <p14:creationId xmlns:p14="http://schemas.microsoft.com/office/powerpoint/2010/main" val="828546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2473B-519D-DE2A-D12B-9587F9D5C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E48D4-CEFD-F62A-2E27-F4C3E49379D2}"/>
              </a:ext>
            </a:extLst>
          </p:cNvPr>
          <p:cNvSpPr>
            <a:spLocks noGrp="1"/>
          </p:cNvSpPr>
          <p:nvPr>
            <p:ph type="title"/>
          </p:nvPr>
        </p:nvSpPr>
        <p:spPr/>
        <p:txBody>
          <a:bodyPr/>
          <a:lstStyle/>
          <a:p>
            <a:r>
              <a:rPr lang="en-AU" dirty="0"/>
              <a:t>Having the learning content available early (90% of survey responses agree)</a:t>
            </a:r>
          </a:p>
        </p:txBody>
      </p:sp>
      <p:sp>
        <p:nvSpPr>
          <p:cNvPr id="3" name="Text Placeholder 2">
            <a:extLst>
              <a:ext uri="{FF2B5EF4-FFF2-40B4-BE49-F238E27FC236}">
                <a16:creationId xmlns:a16="http://schemas.microsoft.com/office/drawing/2014/main" id="{84C205BB-4E7B-0A5F-D612-33316C2D0944}"/>
              </a:ext>
            </a:extLst>
          </p:cNvPr>
          <p:cNvSpPr>
            <a:spLocks noGrp="1"/>
          </p:cNvSpPr>
          <p:nvPr>
            <p:ph type="body" idx="1"/>
          </p:nvPr>
        </p:nvSpPr>
        <p:spPr>
          <a:xfrm>
            <a:off x="838199" y="1817999"/>
            <a:ext cx="8998392" cy="4125926"/>
          </a:xfrm>
        </p:spPr>
        <p:txBody>
          <a:bodyPr/>
          <a:lstStyle/>
          <a:p>
            <a:pPr marL="571500" indent="-342900">
              <a:spcAft>
                <a:spcPts val="600"/>
              </a:spcAft>
              <a:buFont typeface="Arial" panose="020B0604020202020204" pitchFamily="34" charset="0"/>
              <a:buChar char="•"/>
            </a:pPr>
            <a:r>
              <a:rPr lang="en-AU" dirty="0"/>
              <a:t>In survey responses, students consistently commented on the importance of having learning content available early (n=77). </a:t>
            </a:r>
          </a:p>
          <a:p>
            <a:pPr marL="571500" indent="-342900">
              <a:spcAft>
                <a:spcPts val="600"/>
              </a:spcAft>
              <a:buFont typeface="Arial" panose="020B0604020202020204" pitchFamily="34" charset="0"/>
              <a:buChar char="•"/>
            </a:pPr>
            <a:r>
              <a:rPr lang="en-AU" dirty="0"/>
              <a:t>“Having all of the weekly modules, assignments, etc. available from the first week of each semester rather than slowly releasing it piece by piece”</a:t>
            </a:r>
          </a:p>
          <a:p>
            <a:pPr marL="571500" indent="-342900">
              <a:spcAft>
                <a:spcPts val="600"/>
              </a:spcAft>
              <a:buFont typeface="Arial" panose="020B0604020202020204" pitchFamily="34" charset="0"/>
              <a:buChar char="•"/>
            </a:pPr>
            <a:r>
              <a:rPr lang="en-AU" dirty="0"/>
              <a:t>“Give it to me early. I needed to see what hill I am climbing. I need to know how to pace myself because I’ve got other responsibilities. How am I going to pace myself?”</a:t>
            </a:r>
          </a:p>
          <a:p>
            <a:pPr marL="571500" indent="-342900">
              <a:spcAft>
                <a:spcPts val="600"/>
              </a:spcAft>
              <a:buFont typeface="Arial" panose="020B0604020202020204" pitchFamily="34" charset="0"/>
              <a:buChar char="•"/>
            </a:pPr>
            <a:r>
              <a:rPr lang="en-AU" dirty="0"/>
              <a:t>“When you are a busy person, you sometimes find you end up doing your work in chunks as opposed to week by week by week” </a:t>
            </a:r>
          </a:p>
          <a:p>
            <a:pPr marL="571500" indent="-342900">
              <a:spcAft>
                <a:spcPts val="600"/>
              </a:spcAft>
              <a:buFont typeface="Arial" panose="020B0604020202020204" pitchFamily="34" charset="0"/>
              <a:buChar char="•"/>
            </a:pPr>
            <a:r>
              <a:rPr lang="en-AU" dirty="0"/>
              <a:t>“I had to withdraw from a unit because the content that was necessary for an assessment was not made available early enough” </a:t>
            </a:r>
          </a:p>
          <a:p>
            <a:pPr marL="571500" indent="-342900">
              <a:spcAft>
                <a:spcPts val="600"/>
              </a:spcAft>
              <a:buFont typeface="Arial" panose="020B0604020202020204" pitchFamily="34" charset="0"/>
              <a:buChar char="•"/>
            </a:pPr>
            <a:r>
              <a:rPr lang="en-AU" dirty="0"/>
              <a:t>“Having all content available at the start of the semester is extremely important for disabled students whose energy levels fluctuate”</a:t>
            </a:r>
            <a:endParaRPr lang="en-AU" sz="2400" dirty="0">
              <a:latin typeface="Arial" panose="020B0604020202020204" pitchFamily="34" charset="0"/>
            </a:endParaRPr>
          </a:p>
        </p:txBody>
      </p:sp>
    </p:spTree>
    <p:extLst>
      <p:ext uri="{BB962C8B-B14F-4D97-AF65-F5344CB8AC3E}">
        <p14:creationId xmlns:p14="http://schemas.microsoft.com/office/powerpoint/2010/main" val="931311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F6369-BF65-97DA-3BCE-25A53BFB1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597A1-C21E-9C50-427D-5A3C633DBDAC}"/>
              </a:ext>
            </a:extLst>
          </p:cNvPr>
          <p:cNvSpPr>
            <a:spLocks noGrp="1"/>
          </p:cNvSpPr>
          <p:nvPr>
            <p:ph type="title"/>
          </p:nvPr>
        </p:nvSpPr>
        <p:spPr/>
        <p:txBody>
          <a:bodyPr/>
          <a:lstStyle/>
          <a:p>
            <a:r>
              <a:rPr lang="en-AU" dirty="0"/>
              <a:t>Distinctions between key and additional content (89% of survey responses agree)</a:t>
            </a:r>
          </a:p>
        </p:txBody>
      </p:sp>
      <p:sp>
        <p:nvSpPr>
          <p:cNvPr id="3" name="Text Placeholder 2">
            <a:extLst>
              <a:ext uri="{FF2B5EF4-FFF2-40B4-BE49-F238E27FC236}">
                <a16:creationId xmlns:a16="http://schemas.microsoft.com/office/drawing/2014/main" id="{0A67F37F-BB45-C3C6-F956-3E1D76C6542A}"/>
              </a:ext>
            </a:extLst>
          </p:cNvPr>
          <p:cNvSpPr>
            <a:spLocks noGrp="1"/>
          </p:cNvSpPr>
          <p:nvPr>
            <p:ph type="body" idx="1"/>
          </p:nvPr>
        </p:nvSpPr>
        <p:spPr>
          <a:xfrm>
            <a:off x="838199" y="1817999"/>
            <a:ext cx="8998392" cy="4125926"/>
          </a:xfrm>
        </p:spPr>
        <p:txBody>
          <a:bodyPr/>
          <a:lstStyle/>
          <a:p>
            <a:pPr marL="571500" indent="-342900">
              <a:spcBef>
                <a:spcPts val="1200"/>
              </a:spcBef>
              <a:spcAft>
                <a:spcPts val="600"/>
              </a:spcAft>
              <a:buFont typeface="Arial" panose="020B0604020202020204" pitchFamily="34" charset="0"/>
              <a:buChar char="•"/>
            </a:pPr>
            <a:r>
              <a:rPr lang="en-AU" dirty="0"/>
              <a:t>Student feedback consistently highlighted the need for a clear distinction between key and additional content within units (n=13) to support both effective learning and time management. </a:t>
            </a:r>
          </a:p>
          <a:p>
            <a:pPr marL="571500" indent="-342900">
              <a:spcBef>
                <a:spcPts val="1200"/>
              </a:spcBef>
              <a:spcAft>
                <a:spcPts val="600"/>
              </a:spcAft>
              <a:buFont typeface="Arial" panose="020B0604020202020204" pitchFamily="34" charset="0"/>
              <a:buChar char="•"/>
            </a:pPr>
            <a:r>
              <a:rPr lang="en-AU" dirty="0"/>
              <a:t>“I wish I had more time to focus on all material. However, I only have time to properly focus on key materials for assignments. Learning how to juggle full time work and part time study was a massive challenge. I waste more time trying to find the detrimental material over the material that isn’t as important”</a:t>
            </a:r>
          </a:p>
          <a:p>
            <a:pPr marL="571500" indent="-342900">
              <a:spcBef>
                <a:spcPts val="1200"/>
              </a:spcBef>
              <a:spcAft>
                <a:spcPts val="600"/>
              </a:spcAft>
              <a:buFont typeface="Arial" panose="020B0604020202020204" pitchFamily="34" charset="0"/>
              <a:buChar char="•"/>
            </a:pPr>
            <a:r>
              <a:rPr lang="en-AU" dirty="0"/>
              <a:t>Students explicitly requested guidance on “What content is key... and what is extra information” </a:t>
            </a:r>
            <a:endParaRPr lang="en-AU" sz="2400" dirty="0">
              <a:latin typeface="Arial" panose="020B0604020202020204" pitchFamily="34" charset="0"/>
            </a:endParaRPr>
          </a:p>
        </p:txBody>
      </p:sp>
    </p:spTree>
    <p:extLst>
      <p:ext uri="{BB962C8B-B14F-4D97-AF65-F5344CB8AC3E}">
        <p14:creationId xmlns:p14="http://schemas.microsoft.com/office/powerpoint/2010/main" val="3907781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3423-2FDA-2B87-A2F0-3C34B167A2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28B2D-AC34-8E57-E627-F8D96A29820E}"/>
              </a:ext>
            </a:extLst>
          </p:cNvPr>
          <p:cNvSpPr>
            <a:spLocks noGrp="1"/>
          </p:cNvSpPr>
          <p:nvPr>
            <p:ph type="title"/>
          </p:nvPr>
        </p:nvSpPr>
        <p:spPr/>
        <p:txBody>
          <a:bodyPr/>
          <a:lstStyle/>
          <a:p>
            <a:r>
              <a:rPr lang="en-AU" dirty="0"/>
              <a:t>Flexible and automatic extensions (87% of survey responses agree)</a:t>
            </a:r>
          </a:p>
        </p:txBody>
      </p:sp>
      <p:sp>
        <p:nvSpPr>
          <p:cNvPr id="3" name="Text Placeholder 2">
            <a:extLst>
              <a:ext uri="{FF2B5EF4-FFF2-40B4-BE49-F238E27FC236}">
                <a16:creationId xmlns:a16="http://schemas.microsoft.com/office/drawing/2014/main" id="{8596805F-78C6-650E-79BA-8AACCA27A78D}"/>
              </a:ext>
            </a:extLst>
          </p:cNvPr>
          <p:cNvSpPr>
            <a:spLocks noGrp="1"/>
          </p:cNvSpPr>
          <p:nvPr>
            <p:ph type="body" idx="1"/>
          </p:nvPr>
        </p:nvSpPr>
        <p:spPr>
          <a:xfrm>
            <a:off x="838199" y="1817999"/>
            <a:ext cx="8998392" cy="4125926"/>
          </a:xfrm>
        </p:spPr>
        <p:txBody>
          <a:bodyPr/>
          <a:lstStyle/>
          <a:p>
            <a:pPr marL="571500" indent="-342900">
              <a:spcBef>
                <a:spcPts val="1200"/>
              </a:spcBef>
              <a:spcAft>
                <a:spcPts val="600"/>
              </a:spcAft>
              <a:buFont typeface="Arial" panose="020B0604020202020204" pitchFamily="34" charset="0"/>
              <a:buChar char="•"/>
            </a:pPr>
            <a:r>
              <a:rPr lang="en-AU" dirty="0"/>
              <a:t>In surveys, students commented on the value of simple or automatic extensions (n=65), with students emphasising the effectiveness of short, built in flexibility. </a:t>
            </a:r>
          </a:p>
          <a:p>
            <a:pPr marL="571500" indent="-342900">
              <a:spcBef>
                <a:spcPts val="1200"/>
              </a:spcBef>
              <a:spcAft>
                <a:spcPts val="600"/>
              </a:spcAft>
              <a:buFont typeface="Arial" panose="020B0604020202020204" pitchFamily="34" charset="0"/>
              <a:buChar char="•"/>
            </a:pPr>
            <a:r>
              <a:rPr lang="en-AU" dirty="0"/>
              <a:t>“Feels like the only way I can handle workloads without risking failure”</a:t>
            </a:r>
          </a:p>
          <a:p>
            <a:pPr marL="571500" indent="-342900">
              <a:spcBef>
                <a:spcPts val="1200"/>
              </a:spcBef>
              <a:spcAft>
                <a:spcPts val="600"/>
              </a:spcAft>
              <a:buFont typeface="Arial" panose="020B0604020202020204" pitchFamily="34" charset="0"/>
              <a:buChar char="•"/>
            </a:pPr>
            <a:r>
              <a:rPr lang="en-AU" dirty="0"/>
              <a:t>Extensions provided “flexibility with assessment due dates due to caring responsibilities and disabilities” </a:t>
            </a:r>
          </a:p>
          <a:p>
            <a:pPr marL="571500" indent="-342900">
              <a:spcBef>
                <a:spcPts val="1200"/>
              </a:spcBef>
              <a:spcAft>
                <a:spcPts val="600"/>
              </a:spcAft>
              <a:buFont typeface="Arial" panose="020B0604020202020204" pitchFamily="34" charset="0"/>
              <a:buChar char="•"/>
            </a:pPr>
            <a:r>
              <a:rPr lang="en-AU" dirty="0"/>
              <a:t>“When my kids or I am unwell those 3 days really give me the best chance”</a:t>
            </a:r>
          </a:p>
          <a:p>
            <a:pPr marL="571500" indent="-342900">
              <a:spcBef>
                <a:spcPts val="1200"/>
              </a:spcBef>
              <a:spcAft>
                <a:spcPts val="600"/>
              </a:spcAft>
              <a:buFont typeface="Arial" panose="020B0604020202020204" pitchFamily="34" charset="0"/>
              <a:buChar char="•"/>
            </a:pPr>
            <a:r>
              <a:rPr lang="en-AU" dirty="0"/>
              <a:t>“Because I have caring responsibilities... If it's due on a Monday, and I've only got 3 more days. Well, if I'm working those 3 days I'm not going to get it done, anyway. So if I could get a whole week that would be more beneficial” </a:t>
            </a:r>
            <a:endParaRPr lang="en-AU" sz="2400" dirty="0">
              <a:latin typeface="Arial" panose="020B0604020202020204" pitchFamily="34" charset="0"/>
            </a:endParaRPr>
          </a:p>
        </p:txBody>
      </p:sp>
    </p:spTree>
    <p:extLst>
      <p:ext uri="{BB962C8B-B14F-4D97-AF65-F5344CB8AC3E}">
        <p14:creationId xmlns:p14="http://schemas.microsoft.com/office/powerpoint/2010/main" val="1151987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580DE-C086-70D0-8857-391A135A1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154A17-DE64-2972-EE19-55178B1AF6F7}"/>
              </a:ext>
            </a:extLst>
          </p:cNvPr>
          <p:cNvSpPr>
            <a:spLocks noGrp="1"/>
          </p:cNvSpPr>
          <p:nvPr>
            <p:ph type="title"/>
          </p:nvPr>
        </p:nvSpPr>
        <p:spPr/>
        <p:txBody>
          <a:bodyPr/>
          <a:lstStyle/>
          <a:p>
            <a:r>
              <a:rPr lang="en-AU" dirty="0"/>
              <a:t>Conclusion</a:t>
            </a:r>
          </a:p>
        </p:txBody>
      </p:sp>
      <p:sp>
        <p:nvSpPr>
          <p:cNvPr id="3" name="Text Placeholder 2">
            <a:extLst>
              <a:ext uri="{FF2B5EF4-FFF2-40B4-BE49-F238E27FC236}">
                <a16:creationId xmlns:a16="http://schemas.microsoft.com/office/drawing/2014/main" id="{35486B6F-6976-CFA2-28DE-5954662783D6}"/>
              </a:ext>
            </a:extLst>
          </p:cNvPr>
          <p:cNvSpPr>
            <a:spLocks noGrp="1"/>
          </p:cNvSpPr>
          <p:nvPr>
            <p:ph type="body" idx="1"/>
          </p:nvPr>
        </p:nvSpPr>
        <p:spPr>
          <a:xfrm>
            <a:off x="838199" y="1508716"/>
            <a:ext cx="8998392" cy="4125926"/>
          </a:xfrm>
        </p:spPr>
        <p:txBody>
          <a:bodyPr/>
          <a:lstStyle/>
          <a:p>
            <a:pPr marL="571500" indent="-342900">
              <a:spcBef>
                <a:spcPts val="1200"/>
              </a:spcBef>
              <a:spcAft>
                <a:spcPts val="600"/>
              </a:spcAft>
              <a:buFont typeface="Arial" panose="020B0604020202020204" pitchFamily="34" charset="0"/>
              <a:buChar char="•"/>
            </a:pPr>
            <a:r>
              <a:rPr lang="en-AU" sz="2400" dirty="0">
                <a:latin typeface="Arial" panose="020B0604020202020204" pitchFamily="34" charset="0"/>
              </a:rPr>
              <a:t>Universities need to do more to support part-time students and part-time students with disability</a:t>
            </a:r>
          </a:p>
          <a:p>
            <a:pPr marL="571500" indent="-342900">
              <a:spcBef>
                <a:spcPts val="1200"/>
              </a:spcBef>
              <a:spcAft>
                <a:spcPts val="600"/>
              </a:spcAft>
              <a:buFont typeface="Arial" panose="020B0604020202020204" pitchFamily="34" charset="0"/>
              <a:buChar char="•"/>
            </a:pPr>
            <a:r>
              <a:rPr lang="en-AU" sz="2400" dirty="0">
                <a:latin typeface="Arial" panose="020B0604020202020204" pitchFamily="34" charset="0"/>
              </a:rPr>
              <a:t>University workload policies should provide adequate time and resourcing for:</a:t>
            </a:r>
          </a:p>
          <a:p>
            <a:pPr marL="228600" indent="0">
              <a:spcBef>
                <a:spcPts val="1200"/>
              </a:spcBef>
              <a:spcAft>
                <a:spcPts val="600"/>
              </a:spcAft>
            </a:pPr>
            <a:r>
              <a:rPr lang="en-AU" sz="2400" b="1" dirty="0">
                <a:latin typeface="Arial" panose="020B0604020202020204" pitchFamily="34" charset="0"/>
              </a:rPr>
              <a:t>Recommendation 1: Quality learning and teaching</a:t>
            </a:r>
          </a:p>
          <a:p>
            <a:pPr marL="228600" indent="0">
              <a:spcAft>
                <a:spcPts val="600"/>
              </a:spcAft>
            </a:pPr>
            <a:r>
              <a:rPr lang="en-AU" sz="2400" dirty="0">
                <a:latin typeface="Arial" panose="020B0604020202020204" pitchFamily="34" charset="0"/>
              </a:rPr>
              <a:t>•	</a:t>
            </a:r>
            <a:r>
              <a:rPr lang="en-AU" dirty="0">
                <a:latin typeface="Arial" panose="020B0604020202020204" pitchFamily="34" charset="0"/>
              </a:rPr>
              <a:t>Academics to connect, engage and empathise with students. </a:t>
            </a:r>
          </a:p>
          <a:p>
            <a:pPr marL="228600" indent="0">
              <a:spcAft>
                <a:spcPts val="600"/>
              </a:spcAft>
            </a:pPr>
            <a:r>
              <a:rPr lang="en-AU" dirty="0">
                <a:latin typeface="Arial" panose="020B0604020202020204" pitchFamily="34" charset="0"/>
              </a:rPr>
              <a:t>•	High quality units with consistent layout and clear expectations. </a:t>
            </a:r>
          </a:p>
          <a:p>
            <a:pPr marL="228600" indent="0">
              <a:spcAft>
                <a:spcPts val="600"/>
              </a:spcAft>
            </a:pPr>
            <a:r>
              <a:rPr lang="en-AU" dirty="0">
                <a:latin typeface="Arial" panose="020B0604020202020204" pitchFamily="34" charset="0"/>
              </a:rPr>
              <a:t>•	Learning content to be released early. </a:t>
            </a:r>
          </a:p>
          <a:p>
            <a:pPr marL="228600" indent="0">
              <a:spcAft>
                <a:spcPts val="600"/>
              </a:spcAft>
            </a:pPr>
            <a:r>
              <a:rPr lang="en-AU" dirty="0">
                <a:latin typeface="Arial" panose="020B0604020202020204" pitchFamily="34" charset="0"/>
              </a:rPr>
              <a:t>•	All classes to be recorded. </a:t>
            </a:r>
          </a:p>
          <a:p>
            <a:pPr marL="228600" indent="0">
              <a:spcAft>
                <a:spcPts val="600"/>
              </a:spcAft>
            </a:pPr>
            <a:r>
              <a:rPr lang="en-AU" dirty="0">
                <a:latin typeface="Arial" panose="020B0604020202020204" pitchFamily="34" charset="0"/>
              </a:rPr>
              <a:t>•	Opportunity to connect with peers.</a:t>
            </a:r>
            <a:endParaRPr lang="en-AU" sz="2400" dirty="0">
              <a:latin typeface="Arial" panose="020B0604020202020204" pitchFamily="34" charset="0"/>
            </a:endParaRPr>
          </a:p>
        </p:txBody>
      </p:sp>
    </p:spTree>
    <p:extLst>
      <p:ext uri="{BB962C8B-B14F-4D97-AF65-F5344CB8AC3E}">
        <p14:creationId xmlns:p14="http://schemas.microsoft.com/office/powerpoint/2010/main" val="1310606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8CA3EEC8-C5F9-286F-9C0F-7697D12E82D6}"/>
              </a:ext>
            </a:extLst>
          </p:cNvPr>
          <p:cNvSpPr txBox="1">
            <a:spLocks noGrp="1"/>
          </p:cNvSpPr>
          <p:nvPr>
            <p:ph type="title" idx="4294967295"/>
          </p:nvPr>
        </p:nvSpPr>
        <p:spPr>
          <a:xfrm>
            <a:off x="2428333" y="2552711"/>
            <a:ext cx="7021749" cy="12872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2800" b="0" i="0" u="none" strike="noStrike" kern="0" cap="none" spc="0" normalizeH="0" baseline="0" noProof="0" dirty="0">
                <a:ln>
                  <a:noFill/>
                </a:ln>
                <a:solidFill>
                  <a:srgbClr val="000000"/>
                </a:solidFill>
                <a:effectLst/>
                <a:uLnTx/>
                <a:uFillTx/>
                <a:latin typeface="Arial"/>
                <a:ea typeface="Arial"/>
                <a:cs typeface="Arial"/>
                <a:sym typeface="Arial"/>
              </a:rPr>
              <a:t>I would like to thank Dr Sarah Teakel and Dr Noelia Roman for her help on this project.</a:t>
            </a:r>
          </a:p>
        </p:txBody>
      </p:sp>
      <p:sp>
        <p:nvSpPr>
          <p:cNvPr id="4" name="Text Placeholder 5">
            <a:extLst>
              <a:ext uri="{FF2B5EF4-FFF2-40B4-BE49-F238E27FC236}">
                <a16:creationId xmlns:a16="http://schemas.microsoft.com/office/drawing/2014/main" id="{DF5F4EDE-A92D-8556-7D59-2FA21CAA8B8E}"/>
              </a:ext>
            </a:extLst>
          </p:cNvPr>
          <p:cNvSpPr txBox="1">
            <a:spLocks/>
          </p:cNvSpPr>
          <p:nvPr/>
        </p:nvSpPr>
        <p:spPr>
          <a:xfrm>
            <a:off x="2428333" y="4802852"/>
            <a:ext cx="7021749" cy="12872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SzPts val="2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buSzTx/>
              <a:defRPr/>
            </a:pPr>
            <a:r>
              <a:rPr lang="en-AU" sz="4000" dirty="0"/>
              <a:t>Questions?</a:t>
            </a:r>
          </a:p>
        </p:txBody>
      </p:sp>
      <p:sp>
        <p:nvSpPr>
          <p:cNvPr id="2" name="Slide Number Placeholder 1">
            <a:extLst>
              <a:ext uri="{FF2B5EF4-FFF2-40B4-BE49-F238E27FC236}">
                <a16:creationId xmlns:a16="http://schemas.microsoft.com/office/drawing/2014/main" id="{4768181D-7C58-F465-D942-CDC32B1FD6E8}"/>
              </a:ext>
            </a:extLst>
          </p:cNvPr>
          <p:cNvSpPr>
            <a:spLocks noGrp="1"/>
          </p:cNvSpPr>
          <p:nvPr>
            <p:ph type="sldNum" idx="4294967295"/>
          </p:nvPr>
        </p:nvSpPr>
        <p:spPr>
          <a:xfrm>
            <a:off x="11717338" y="6313488"/>
            <a:ext cx="474662" cy="365125"/>
          </a:xfrm>
        </p:spPr>
        <p:txBody>
          <a:bodyPr/>
          <a:lstStyle/>
          <a:p>
            <a:pPr marL="0" lvl="0" indent="0" algn="r" rtl="0">
              <a:spcBef>
                <a:spcPts val="0"/>
              </a:spcBef>
              <a:spcAft>
                <a:spcPts val="0"/>
              </a:spcAft>
              <a:buNone/>
            </a:pPr>
            <a:fld id="{00000000-1234-1234-1234-123412341234}" type="slidenum">
              <a:rPr lang="en-AU" smtClean="0"/>
              <a:t>23</a:t>
            </a:fld>
            <a:endParaRPr lang="en-AU"/>
          </a:p>
        </p:txBody>
      </p:sp>
      <p:pic>
        <p:nvPicPr>
          <p:cNvPr id="5" name="Picture 4">
            <a:extLst>
              <a:ext uri="{FF2B5EF4-FFF2-40B4-BE49-F238E27FC236}">
                <a16:creationId xmlns:a16="http://schemas.microsoft.com/office/drawing/2014/main" id="{6D772EDB-DB86-8398-4ED5-6C784473CB7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3255" y="403155"/>
            <a:ext cx="2580241" cy="1493824"/>
          </a:xfrm>
          <a:prstGeom prst="rect">
            <a:avLst/>
          </a:prstGeom>
        </p:spPr>
      </p:pic>
    </p:spTree>
    <p:extLst>
      <p:ext uri="{BB962C8B-B14F-4D97-AF65-F5344CB8AC3E}">
        <p14:creationId xmlns:p14="http://schemas.microsoft.com/office/powerpoint/2010/main" val="3067321738"/>
      </p:ext>
    </p:extLst>
  </p:cSld>
  <p:clrMapOvr>
    <a:masterClrMapping/>
  </p:clrMapOvr>
</p:sld>
</file>

<file path=ppt/theme/theme1.xml><?xml version="1.0" encoding="utf-8"?>
<a:theme xmlns:a="http://schemas.openxmlformats.org/drawingml/2006/main" name="Charles Sturt University">
  <a:themeElements>
    <a:clrScheme name="CHARLES STYRT UNI-url colours">
      <a:dk1>
        <a:srgbClr val="222222"/>
      </a:dk1>
      <a:lt1>
        <a:srgbClr val="FFFFFF"/>
      </a:lt1>
      <a:dk2>
        <a:srgbClr val="F0572A"/>
      </a:dk2>
      <a:lt2>
        <a:srgbClr val="C7B8A0"/>
      </a:lt2>
      <a:accent1>
        <a:srgbClr val="222944"/>
      </a:accent1>
      <a:accent2>
        <a:srgbClr val="736858"/>
      </a:accent2>
      <a:accent3>
        <a:srgbClr val="E9CECA"/>
      </a:accent3>
      <a:accent4>
        <a:srgbClr val="519674"/>
      </a:accent4>
      <a:accent5>
        <a:srgbClr val="0E3A32"/>
      </a:accent5>
      <a:accent6>
        <a:srgbClr val="567DC3"/>
      </a:accent6>
      <a:hlink>
        <a:srgbClr val="F0572A"/>
      </a:hlink>
      <a:folHlink>
        <a:srgbClr val="9090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4D9043-9F32-4AFA-8ACB-97246621B3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F4BFCD-AC22-4F8A-80E7-7D7A5B156A9D}">
  <ds:schemaRefs>
    <ds:schemaRef ds:uri="http://schemas.microsoft.com/office/2006/metadata/properties"/>
    <ds:schemaRef ds:uri="http://purl.org/dc/elements/1.1/"/>
    <ds:schemaRef ds:uri="http://www.w3.org/XML/1998/namespace"/>
    <ds:schemaRef ds:uri="43435717-49c9-4489-9470-c7c98d62699d"/>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242681ae-e6e2-4ee6-90fd-f2c0d11c7b09"/>
    <ds:schemaRef ds:uri="http://purl.org/dc/terms/"/>
  </ds:schemaRefs>
</ds:datastoreItem>
</file>

<file path=customXml/itemProps3.xml><?xml version="1.0" encoding="utf-8"?>
<ds:datastoreItem xmlns:ds="http://schemas.openxmlformats.org/officeDocument/2006/customXml" ds:itemID="{C9737870-CE81-4945-90C7-EA2E42BAB3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954</TotalTime>
  <Words>1641</Words>
  <Application>Microsoft Office PowerPoint</Application>
  <PresentationFormat>Widescreen</PresentationFormat>
  <Paragraphs>139</Paragraphs>
  <Slides>23</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Calibri</vt:lpstr>
      <vt:lpstr>Times New Roman</vt:lpstr>
      <vt:lpstr>Lato</vt:lpstr>
      <vt:lpstr>Arial</vt:lpstr>
      <vt:lpstr>Charles Sturt University</vt:lpstr>
      <vt:lpstr>Associate Professor Kelly Linden 2025 Equity Fellow, Australian Centre for Student Equity and Success (ACSES)</vt:lpstr>
      <vt:lpstr>Charles Sturt University Context</vt:lpstr>
      <vt:lpstr>Introduction: Part-time study</vt:lpstr>
      <vt:lpstr>Introduction: UDL</vt:lpstr>
      <vt:lpstr>Aims</vt:lpstr>
      <vt:lpstr>Methods</vt:lpstr>
      <vt:lpstr>Part-time students in Australia</vt:lpstr>
      <vt:lpstr>Part-time students in Australia: 2024 sector data</vt:lpstr>
      <vt:lpstr>Part-time students in Australia: Success rate</vt:lpstr>
      <vt:lpstr>Part-time students in Australia: 4 universities</vt:lpstr>
      <vt:lpstr>Part-time students in Australia: Linear Regression Model of 4 universities </vt:lpstr>
      <vt:lpstr>Survey Findings: Demographics</vt:lpstr>
      <vt:lpstr>Survey findings: Reasons</vt:lpstr>
      <vt:lpstr>Survey findings: Challenges</vt:lpstr>
      <vt:lpstr>Survey findings: Success</vt:lpstr>
      <vt:lpstr>Survey findings: Unit design</vt:lpstr>
      <vt:lpstr>Well-spaced assessments (96% of survey responses agree)</vt:lpstr>
      <vt:lpstr>Consistent LMS site layout (91% of survey responses agree)</vt:lpstr>
      <vt:lpstr>Having the learning content available early (90% of survey responses agree)</vt:lpstr>
      <vt:lpstr>Distinctions between key and additional content (89% of survey responses agree)</vt:lpstr>
      <vt:lpstr>Flexible and automatic extensions (87% of survey responses agree)</vt:lpstr>
      <vt:lpstr>Conclusion</vt:lpstr>
      <vt:lpstr>I would like to thank Dr Sarah Teakel and Dr Noelia Roman for her help on this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November, 2021</dc:title>
  <dc:creator>Linden, Kelly</dc:creator>
  <cp:lastModifiedBy>Kylie Geard</cp:lastModifiedBy>
  <cp:revision>4</cp:revision>
  <dcterms:modified xsi:type="dcterms:W3CDTF">2026-08-03T07:12:40Z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