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9" r:id="rId1"/>
  </p:sldMasterIdLst>
  <p:notesMasterIdLst>
    <p:notesMasterId r:id="rId15"/>
  </p:notesMasterIdLst>
  <p:sldIdLst>
    <p:sldId id="256" r:id="rId2"/>
    <p:sldId id="270" r:id="rId3"/>
    <p:sldId id="273" r:id="rId4"/>
    <p:sldId id="259" r:id="rId5"/>
    <p:sldId id="272" r:id="rId6"/>
    <p:sldId id="260" r:id="rId7"/>
    <p:sldId id="261" r:id="rId8"/>
    <p:sldId id="263" r:id="rId9"/>
    <p:sldId id="264" r:id="rId10"/>
    <p:sldId id="265" r:id="rId11"/>
    <p:sldId id="271" r:id="rId12"/>
    <p:sldId id="268" r:id="rId13"/>
    <p:sldId id="269" r:id="rId14"/>
  </p:sldIdLst>
  <p:sldSz cx="9144000" cy="5143500" type="screen16x9"/>
  <p:notesSz cx="6858000" cy="9144000"/>
  <p:embeddedFontLst>
    <p:embeddedFont>
      <p:font typeface="Figtree" panose="020B0604020202020204" charset="0"/>
      <p:regular r:id="rId16"/>
      <p:bold r:id="rId17"/>
      <p:italic r:id="rId18"/>
      <p:boldItalic r:id="rId19"/>
    </p:embeddedFont>
    <p:embeddedFont>
      <p:font typeface="Figtree Light" panose="020B0604020202020204" charset="0"/>
      <p:regular r:id="rId20"/>
      <p:bold r:id="rId21"/>
      <p:italic r:id="rId22"/>
      <p:boldItalic r:id="rId23"/>
    </p:embeddedFont>
    <p:embeddedFont>
      <p:font typeface="Figtree Medium" panose="020B0604020202020204" charset="0"/>
      <p:regular r:id="rId24"/>
      <p:bold r:id="rId25"/>
      <p:italic r:id="rId26"/>
      <p:boldItalic r:id="rId27"/>
    </p:embeddedFont>
    <p:embeddedFont>
      <p:font typeface="Figtree SemiBold" panose="020B0604020202020204" charset="0"/>
      <p:regular r:id="rId28"/>
      <p:bold r:id="rId29"/>
      <p:italic r:id="rId30"/>
      <p:boldItalic r:id="rId31"/>
    </p:embeddedFont>
    <p:embeddedFont>
      <p:font typeface="Helvetica Neue" panose="020B0604020202020204" charset="0"/>
      <p:regular r:id="rId32"/>
      <p:bold r:id="rId33"/>
      <p:italic r:id="rId34"/>
      <p:boldItalic r:id="rId35"/>
    </p:embeddedFont>
    <p:embeddedFont>
      <p:font typeface="Inter" panose="020B0502030000000004" pitchFamily="2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515">
          <p15:clr>
            <a:srgbClr val="747775"/>
          </p15:clr>
        </p15:guide>
        <p15:guide id="2" pos="5398">
          <p15:clr>
            <a:srgbClr val="747775"/>
          </p15:clr>
        </p15:guide>
        <p15:guide id="3" orient="horz" pos="636">
          <p15:clr>
            <a:srgbClr val="747775"/>
          </p15:clr>
        </p15:guide>
        <p15:guide id="4" orient="horz" pos="1004">
          <p15:clr>
            <a:srgbClr val="747775"/>
          </p15:clr>
        </p15:guide>
        <p15:guide id="5" orient="horz" pos="2330">
          <p15:clr>
            <a:srgbClr val="747775"/>
          </p15:clr>
        </p15:guide>
        <p15:guide id="6" orient="horz" pos="2915">
          <p15:clr>
            <a:srgbClr val="747775"/>
          </p15:clr>
        </p15:guide>
        <p15:guide id="7" pos="432">
          <p15:clr>
            <a:srgbClr val="747775"/>
          </p15:clr>
        </p15:guide>
        <p15:guide id="8" pos="47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10AA59-9D13-459A-81E0-66BE48757789}" v="2" dt="2026-08-07T04:05:45.1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144" y="96"/>
      </p:cViewPr>
      <p:guideLst>
        <p:guide orient="horz" pos="1515"/>
        <p:guide pos="5398"/>
        <p:guide orient="horz" pos="636"/>
        <p:guide orient="horz" pos="1004"/>
        <p:guide orient="horz" pos="2330"/>
        <p:guide orient="horz" pos="2915"/>
        <p:guide pos="432"/>
        <p:guide pos="47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openxmlformats.org/officeDocument/2006/relationships/font" Target="fonts/font24.fntdata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font" Target="fonts/font22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font" Target="fonts/font21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font" Target="fonts/font20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font" Target="fonts/font2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e474e4110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e474e4110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e474e41106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90" name="Google Shape;290;g3e474e41106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eaa17f34b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eaa17f34b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e474e41106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38" name="Google Shape;238;g3e474e41106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6108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e474e41106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32" name="Google Shape;232;g3e474e41106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e474e41106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38" name="Google Shape;238;g3e474e41106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e474e41106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e474e41106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e474e41106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e474e41106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df1e53bba1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63" name="Google Shape;263;g3df1e53bba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e474e41106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72" name="Google Shape;272;g3e474e41106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e474e41106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e474e41106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2672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 - Cover - paper 1.1">
  <p:cSld name="TITLE_1">
    <p:bg>
      <p:bgPr>
        <a:solidFill>
          <a:schemeClr val="l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8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38351"/>
            <a:ext cx="9144003" cy="205151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8"/>
          <p:cNvSpPr txBox="1">
            <a:spLocks noGrp="1"/>
          </p:cNvSpPr>
          <p:nvPr>
            <p:ph type="title"/>
          </p:nvPr>
        </p:nvSpPr>
        <p:spPr>
          <a:xfrm>
            <a:off x="540000" y="630000"/>
            <a:ext cx="5197500" cy="1433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gtree Medium"/>
              <a:buNone/>
              <a:defRPr sz="4800">
                <a:latin typeface="Figtree Medium"/>
                <a:ea typeface="Figtree Medium"/>
                <a:cs typeface="Figtree Medium"/>
                <a:sym typeface="Figtree Medium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subTitle" idx="1"/>
          </p:nvPr>
        </p:nvSpPr>
        <p:spPr>
          <a:xfrm>
            <a:off x="556350" y="2044939"/>
            <a:ext cx="5197500" cy="620100"/>
          </a:xfrm>
          <a:prstGeom prst="rect">
            <a:avLst/>
          </a:prstGeom>
        </p:spPr>
        <p:txBody>
          <a:bodyPr spcFirstLastPara="1" wrap="square" lIns="0" tIns="7200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72" name="Google Shape;72;p18" descr="Everway logo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125" y="4071525"/>
            <a:ext cx="1791975" cy="43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 - Divider - Black 1.1">
  <p:cSld name="TITLE_1_1_1_1_1_1_1">
    <p:bg>
      <p:bgPr>
        <a:solidFill>
          <a:schemeClr val="dk1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7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29551"/>
            <a:ext cx="9144003" cy="3113951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630000" y="630000"/>
            <a:ext cx="5197500" cy="1433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4800"/>
              <a:buFont typeface="Figtree Medium"/>
              <a:buNone/>
              <a:defRPr sz="4800">
                <a:solidFill>
                  <a:srgbClr val="FAF6F0"/>
                </a:solidFill>
                <a:latin typeface="Figtree Medium"/>
                <a:ea typeface="Figtree Medium"/>
                <a:cs typeface="Figtree Medium"/>
                <a:sym typeface="Figtree Medium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 - Content - 1 column">
  <p:cSld name="TITLE_1_1_1_1_1_1_1_1">
    <p:bg>
      <p:bgPr>
        <a:solidFill>
          <a:schemeClr val="lt1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8"/>
          <p:cNvSpPr txBox="1">
            <a:spLocks noGrp="1"/>
          </p:cNvSpPr>
          <p:nvPr>
            <p:ph type="title"/>
          </p:nvPr>
        </p:nvSpPr>
        <p:spPr>
          <a:xfrm>
            <a:off x="450000" y="450000"/>
            <a:ext cx="85206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sp>
        <p:nvSpPr>
          <p:cNvPr id="115" name="Google Shape;115;p28"/>
          <p:cNvSpPr txBox="1">
            <a:spLocks noGrp="1"/>
          </p:cNvSpPr>
          <p:nvPr>
            <p:ph type="body" idx="1"/>
          </p:nvPr>
        </p:nvSpPr>
        <p:spPr>
          <a:xfrm>
            <a:off x="450000" y="1332475"/>
            <a:ext cx="6454200" cy="363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subTitle" idx="2"/>
          </p:nvPr>
        </p:nvSpPr>
        <p:spPr>
          <a:xfrm>
            <a:off x="450000" y="828088"/>
            <a:ext cx="7033200" cy="35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700"/>
              <a:buFont typeface="Figtree SemiBold"/>
              <a:buNone/>
              <a:defRPr sz="1700"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 - Content - 2 column">
  <p:cSld name="TITLE_1_1_1_1_1_1_1_1_1">
    <p:bg>
      <p:bgPr>
        <a:solidFill>
          <a:schemeClr val="lt1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9"/>
          <p:cNvSpPr txBox="1">
            <a:spLocks noGrp="1"/>
          </p:cNvSpPr>
          <p:nvPr>
            <p:ph type="title"/>
          </p:nvPr>
        </p:nvSpPr>
        <p:spPr>
          <a:xfrm>
            <a:off x="270000" y="270000"/>
            <a:ext cx="85206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body" idx="1"/>
          </p:nvPr>
        </p:nvSpPr>
        <p:spPr>
          <a:xfrm>
            <a:off x="270000" y="1152475"/>
            <a:ext cx="4228500" cy="363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subTitle" idx="2"/>
          </p:nvPr>
        </p:nvSpPr>
        <p:spPr>
          <a:xfrm>
            <a:off x="270000" y="648088"/>
            <a:ext cx="7033200" cy="35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700"/>
              <a:buFont typeface="Figtree SemiBold"/>
              <a:buNone/>
              <a:defRPr sz="1700"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3"/>
          </p:nvPr>
        </p:nvSpPr>
        <p:spPr>
          <a:xfrm>
            <a:off x="4645500" y="1152475"/>
            <a:ext cx="4228500" cy="363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 - Content - 1 column + image 1.1">
  <p:cSld name="TITLE_1_1_1_1_1_1_1_1_1_1">
    <p:bg>
      <p:bgPr>
        <a:solidFill>
          <a:schemeClr val="lt1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0"/>
          <p:cNvSpPr txBox="1">
            <a:spLocks noGrp="1"/>
          </p:cNvSpPr>
          <p:nvPr>
            <p:ph type="title"/>
          </p:nvPr>
        </p:nvSpPr>
        <p:spPr>
          <a:xfrm>
            <a:off x="270000" y="270000"/>
            <a:ext cx="62889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sp>
        <p:nvSpPr>
          <p:cNvPr id="124" name="Google Shape;124;p30"/>
          <p:cNvSpPr txBox="1">
            <a:spLocks noGrp="1"/>
          </p:cNvSpPr>
          <p:nvPr>
            <p:ph type="body" idx="1"/>
          </p:nvPr>
        </p:nvSpPr>
        <p:spPr>
          <a:xfrm>
            <a:off x="270000" y="1152475"/>
            <a:ext cx="6085500" cy="363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ubTitle" idx="2"/>
          </p:nvPr>
        </p:nvSpPr>
        <p:spPr>
          <a:xfrm>
            <a:off x="270000" y="648100"/>
            <a:ext cx="6288900" cy="35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700"/>
              <a:buFont typeface="Figtree SemiBold"/>
              <a:buNone/>
              <a:defRPr sz="1700"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126" name="Google Shape;126;p30"/>
          <p:cNvSpPr/>
          <p:nvPr/>
        </p:nvSpPr>
        <p:spPr>
          <a:xfrm>
            <a:off x="6724200" y="-8525"/>
            <a:ext cx="2419800" cy="51519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image here</a:t>
            </a: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 - Content - 1 column + image 1.2">
  <p:cSld name="TITLE_1_1_1_1_1_1_1_1_1_1_1">
    <p:bg>
      <p:bgPr>
        <a:solidFill>
          <a:schemeClr val="lt1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1"/>
          <p:cNvSpPr txBox="1">
            <a:spLocks noGrp="1"/>
          </p:cNvSpPr>
          <p:nvPr>
            <p:ph type="title"/>
          </p:nvPr>
        </p:nvSpPr>
        <p:spPr>
          <a:xfrm>
            <a:off x="270000" y="270000"/>
            <a:ext cx="48267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body" idx="1"/>
          </p:nvPr>
        </p:nvSpPr>
        <p:spPr>
          <a:xfrm>
            <a:off x="270000" y="1152475"/>
            <a:ext cx="4729500" cy="363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sp>
        <p:nvSpPr>
          <p:cNvPr id="130" name="Google Shape;130;p31"/>
          <p:cNvSpPr txBox="1">
            <a:spLocks noGrp="1"/>
          </p:cNvSpPr>
          <p:nvPr>
            <p:ph type="subTitle" idx="2"/>
          </p:nvPr>
        </p:nvSpPr>
        <p:spPr>
          <a:xfrm>
            <a:off x="270000" y="648100"/>
            <a:ext cx="4826700" cy="35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700"/>
              <a:buFont typeface="Figtree SemiBold"/>
              <a:buNone/>
              <a:defRPr sz="1700"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131" name="Google Shape;131;p31"/>
          <p:cNvSpPr/>
          <p:nvPr/>
        </p:nvSpPr>
        <p:spPr>
          <a:xfrm>
            <a:off x="5310425" y="-8525"/>
            <a:ext cx="3833400" cy="51519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image here</a:t>
            </a: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 - Content - 1 column + image 1.3">
  <p:cSld name="TITLE_1_1_1_1_1_1_1_1_1_1_1_1">
    <p:bg>
      <p:bgPr>
        <a:solidFill>
          <a:schemeClr val="lt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2"/>
          <p:cNvSpPr txBox="1">
            <a:spLocks noGrp="1"/>
          </p:cNvSpPr>
          <p:nvPr>
            <p:ph type="title"/>
          </p:nvPr>
        </p:nvSpPr>
        <p:spPr>
          <a:xfrm>
            <a:off x="270000" y="270000"/>
            <a:ext cx="41439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sp>
        <p:nvSpPr>
          <p:cNvPr id="134" name="Google Shape;134;p32"/>
          <p:cNvSpPr txBox="1">
            <a:spLocks noGrp="1"/>
          </p:cNvSpPr>
          <p:nvPr>
            <p:ph type="body" idx="1"/>
          </p:nvPr>
        </p:nvSpPr>
        <p:spPr>
          <a:xfrm>
            <a:off x="270000" y="1152475"/>
            <a:ext cx="4065000" cy="363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sp>
        <p:nvSpPr>
          <p:cNvPr id="135" name="Google Shape;135;p32"/>
          <p:cNvSpPr txBox="1">
            <a:spLocks noGrp="1"/>
          </p:cNvSpPr>
          <p:nvPr>
            <p:ph type="subTitle" idx="2"/>
          </p:nvPr>
        </p:nvSpPr>
        <p:spPr>
          <a:xfrm>
            <a:off x="270000" y="648100"/>
            <a:ext cx="4166700" cy="35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700"/>
              <a:buFont typeface="Figtree SemiBold"/>
              <a:buNone/>
              <a:defRPr sz="1700"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136" name="Google Shape;136;p32"/>
          <p:cNvSpPr/>
          <p:nvPr/>
        </p:nvSpPr>
        <p:spPr>
          <a:xfrm>
            <a:off x="4572000" y="-8525"/>
            <a:ext cx="4572000" cy="51519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image here</a:t>
            </a:r>
            <a:endParaRPr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 - Content - Statement - Paper 1.1">
  <p:cSld name="TITLE_1_1_1_1_1_1_1_1_1_1_1_1_1">
    <p:bg>
      <p:bgPr>
        <a:solidFill>
          <a:schemeClr val="lt1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3"/>
          <p:cNvSpPr txBox="1">
            <a:spLocks noGrp="1"/>
          </p:cNvSpPr>
          <p:nvPr>
            <p:ph type="title"/>
          </p:nvPr>
        </p:nvSpPr>
        <p:spPr>
          <a:xfrm>
            <a:off x="270000" y="270000"/>
            <a:ext cx="8520600" cy="4513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 - Content - Statement - Black 1.1">
  <p:cSld name="TITLE_1_1_1_1_1_1_1_1_1_1_1_1_1_2">
    <p:bg>
      <p:bgPr>
        <a:solidFill>
          <a:schemeClr val="dk1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title"/>
          </p:nvPr>
        </p:nvSpPr>
        <p:spPr>
          <a:xfrm>
            <a:off x="270000" y="270000"/>
            <a:ext cx="8520600" cy="4513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 - Content - Statement - Paper 1.2">
  <p:cSld name="TITLE_1_1_1_1_1_1_1_1_1_1_1_1_1_1">
    <p:bg>
      <p:bgPr>
        <a:solidFill>
          <a:schemeClr val="lt1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5"/>
          <p:cNvSpPr txBox="1">
            <a:spLocks noGrp="1"/>
          </p:cNvSpPr>
          <p:nvPr>
            <p:ph type="title"/>
          </p:nvPr>
        </p:nvSpPr>
        <p:spPr>
          <a:xfrm>
            <a:off x="270000" y="1459566"/>
            <a:ext cx="8520600" cy="241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sp>
        <p:nvSpPr>
          <p:cNvPr id="143" name="Google Shape;143;p35"/>
          <p:cNvSpPr txBox="1">
            <a:spLocks noGrp="1"/>
          </p:cNvSpPr>
          <p:nvPr>
            <p:ph type="subTitle" idx="1"/>
          </p:nvPr>
        </p:nvSpPr>
        <p:spPr>
          <a:xfrm>
            <a:off x="270000" y="1152475"/>
            <a:ext cx="7033200" cy="252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700"/>
              <a:buFont typeface="Figtree SemiBold"/>
              <a:buNone/>
              <a:defRPr sz="1700"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 - Content - Statement - Black 1.2">
  <p:cSld name="TITLE_1_1_1_1_1_1_1_1_1_1_1_1_1_1_1">
    <p:bg>
      <p:bgPr>
        <a:solidFill>
          <a:schemeClr val="dk1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6"/>
          <p:cNvSpPr txBox="1">
            <a:spLocks noGrp="1"/>
          </p:cNvSpPr>
          <p:nvPr>
            <p:ph type="title"/>
          </p:nvPr>
        </p:nvSpPr>
        <p:spPr>
          <a:xfrm>
            <a:off x="270000" y="1459566"/>
            <a:ext cx="8520600" cy="241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sp>
        <p:nvSpPr>
          <p:cNvPr id="146" name="Google Shape;146;p36"/>
          <p:cNvSpPr txBox="1">
            <a:spLocks noGrp="1"/>
          </p:cNvSpPr>
          <p:nvPr>
            <p:ph type="subTitle" idx="1"/>
          </p:nvPr>
        </p:nvSpPr>
        <p:spPr>
          <a:xfrm>
            <a:off x="270000" y="1152475"/>
            <a:ext cx="7033200" cy="252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Figtree SemiBold"/>
              <a:buNone/>
              <a:defRPr sz="1700"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 - Cover - paper 1.3">
  <p:cSld name="TITLE_1_2">
    <p:bg>
      <p:bgPr>
        <a:solidFill>
          <a:schemeClr val="lt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9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36977" y="0"/>
            <a:ext cx="3407027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9"/>
          <p:cNvSpPr txBox="1">
            <a:spLocks noGrp="1"/>
          </p:cNvSpPr>
          <p:nvPr>
            <p:ph type="title"/>
          </p:nvPr>
        </p:nvSpPr>
        <p:spPr>
          <a:xfrm>
            <a:off x="540000" y="630000"/>
            <a:ext cx="5197500" cy="1433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gtree Medium"/>
              <a:buNone/>
              <a:defRPr sz="4800">
                <a:latin typeface="Figtree Medium"/>
                <a:ea typeface="Figtree Medium"/>
                <a:cs typeface="Figtree Medium"/>
                <a:sym typeface="Figtree Medium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ubTitle" idx="1"/>
          </p:nvPr>
        </p:nvSpPr>
        <p:spPr>
          <a:xfrm>
            <a:off x="556350" y="2044939"/>
            <a:ext cx="5197500" cy="620100"/>
          </a:xfrm>
          <a:prstGeom prst="rect">
            <a:avLst/>
          </a:prstGeom>
        </p:spPr>
        <p:txBody>
          <a:bodyPr spcFirstLastPara="1" wrap="square" lIns="0" tIns="7200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77" name="Google Shape;77;p19" descr="Everway logo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125" y="4071525"/>
            <a:ext cx="1791975" cy="43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 - Content - Split - 1.3">
  <p:cSld name="TITLE_1_1_1_1_1_1_1_1_1_1_1_1_1_1_1_1_2">
    <p:bg>
      <p:bgPr>
        <a:solidFill>
          <a:schemeClr val="lt1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7"/>
          <p:cNvSpPr/>
          <p:nvPr/>
        </p:nvSpPr>
        <p:spPr>
          <a:xfrm>
            <a:off x="-7950" y="0"/>
            <a:ext cx="4572000" cy="5148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49" name="Google Shape;149;p37"/>
          <p:cNvSpPr txBox="1">
            <a:spLocks noGrp="1"/>
          </p:cNvSpPr>
          <p:nvPr>
            <p:ph type="subTitle" idx="1"/>
          </p:nvPr>
        </p:nvSpPr>
        <p:spPr>
          <a:xfrm>
            <a:off x="360000" y="1149300"/>
            <a:ext cx="3844200" cy="282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Figtree SemiBold"/>
              <a:buNone/>
              <a:defRPr sz="1700"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sp>
        <p:nvSpPr>
          <p:cNvPr id="150" name="Google Shape;150;p37"/>
          <p:cNvSpPr txBox="1"/>
          <p:nvPr/>
        </p:nvSpPr>
        <p:spPr>
          <a:xfrm>
            <a:off x="349715" y="4785250"/>
            <a:ext cx="6491100" cy="3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440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lt1"/>
                </a:solidFill>
                <a:latin typeface="Figtree Light"/>
                <a:ea typeface="Figtree Light"/>
                <a:cs typeface="Figtree Light"/>
                <a:sym typeface="Figtree Light"/>
              </a:rPr>
              <a:t>|   Confidential &amp; Proprietary</a:t>
            </a:r>
            <a:endParaRPr sz="800">
              <a:solidFill>
                <a:schemeClr val="lt1"/>
              </a:solidFill>
              <a:latin typeface="Figtree Light"/>
              <a:ea typeface="Figtree Light"/>
              <a:cs typeface="Figtree Light"/>
              <a:sym typeface="Figtree Light"/>
            </a:endParaRPr>
          </a:p>
        </p:txBody>
      </p:sp>
      <p:sp>
        <p:nvSpPr>
          <p:cNvPr id="151" name="Google Shape;151;p37"/>
          <p:cNvSpPr txBox="1"/>
          <p:nvPr/>
        </p:nvSpPr>
        <p:spPr>
          <a:xfrm>
            <a:off x="129415" y="4785250"/>
            <a:ext cx="220200" cy="3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04400" bIns="1440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800">
                <a:solidFill>
                  <a:schemeClr val="lt1"/>
                </a:solidFill>
                <a:latin typeface="Figtree Light"/>
                <a:ea typeface="Figtree Light"/>
                <a:cs typeface="Figtree Light"/>
                <a:sym typeface="Figtree Light"/>
              </a:rPr>
              <a:t>‹#›</a:t>
            </a:fld>
            <a:endParaRPr sz="800">
              <a:solidFill>
                <a:schemeClr val="lt1"/>
              </a:solidFill>
              <a:latin typeface="Figtree Light"/>
              <a:ea typeface="Figtree Light"/>
              <a:cs typeface="Figtree Light"/>
              <a:sym typeface="Figtree Light"/>
            </a:endParaRPr>
          </a:p>
        </p:txBody>
      </p:sp>
      <p:sp>
        <p:nvSpPr>
          <p:cNvPr id="152" name="Google Shape;152;p37"/>
          <p:cNvSpPr txBox="1">
            <a:spLocks noGrp="1"/>
          </p:cNvSpPr>
          <p:nvPr>
            <p:ph type="body" idx="2"/>
          </p:nvPr>
        </p:nvSpPr>
        <p:spPr>
          <a:xfrm>
            <a:off x="5086650" y="1152475"/>
            <a:ext cx="3798000" cy="282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pic>
        <p:nvPicPr>
          <p:cNvPr id="153" name="Google Shape;153;p37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4059" y="2209775"/>
            <a:ext cx="299600" cy="71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 - Content - Split - 1.4">
  <p:cSld name="TITLE_1_1_1_1_1_1_1_1_1_1_1_1_1_1_1_1_2_1">
    <p:bg>
      <p:bgPr>
        <a:solidFill>
          <a:schemeClr val="lt1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8"/>
          <p:cNvSpPr/>
          <p:nvPr/>
        </p:nvSpPr>
        <p:spPr>
          <a:xfrm>
            <a:off x="-7950" y="0"/>
            <a:ext cx="4572000" cy="5148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56" name="Google Shape;156;p38"/>
          <p:cNvSpPr txBox="1">
            <a:spLocks noGrp="1"/>
          </p:cNvSpPr>
          <p:nvPr>
            <p:ph type="body" idx="1"/>
          </p:nvPr>
        </p:nvSpPr>
        <p:spPr>
          <a:xfrm>
            <a:off x="5086650" y="1152475"/>
            <a:ext cx="3798000" cy="282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pic>
        <p:nvPicPr>
          <p:cNvPr id="157" name="Google Shape;157;p38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4059" y="2209775"/>
            <a:ext cx="299600" cy="71792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8"/>
          <p:cNvSpPr txBox="1">
            <a:spLocks noGrp="1"/>
          </p:cNvSpPr>
          <p:nvPr>
            <p:ph type="subTitle" idx="2"/>
          </p:nvPr>
        </p:nvSpPr>
        <p:spPr>
          <a:xfrm>
            <a:off x="349725" y="1465000"/>
            <a:ext cx="3473700" cy="251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Figtree SemiBold"/>
              <a:buNone/>
              <a:defRPr sz="1700"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gtree SemiBold"/>
              <a:buNone/>
              <a:defRPr>
                <a:solidFill>
                  <a:schemeClr val="lt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  <p:pic>
        <p:nvPicPr>
          <p:cNvPr id="159" name="Google Shape;159;p38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725" y="1152479"/>
            <a:ext cx="484225" cy="167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 - Content - Split - 1.6">
  <p:cSld name="TITLE_1_1_1_1_1_1_1_1_1_1_1_1_1_1_1_1_1_2">
    <p:bg>
      <p:bgPr>
        <a:solidFill>
          <a:schemeClr val="lt1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9"/>
          <p:cNvSpPr txBox="1"/>
          <p:nvPr/>
        </p:nvSpPr>
        <p:spPr>
          <a:xfrm>
            <a:off x="349715" y="4785250"/>
            <a:ext cx="6491100" cy="3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440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Figtree Light"/>
                <a:ea typeface="Figtree Light"/>
                <a:cs typeface="Figtree Light"/>
                <a:sym typeface="Figtree Light"/>
              </a:rPr>
              <a:t>|   Confidential &amp; Proprietary</a:t>
            </a:r>
            <a:endParaRPr sz="800">
              <a:solidFill>
                <a:schemeClr val="dk1"/>
              </a:solidFill>
              <a:latin typeface="Figtree Light"/>
              <a:ea typeface="Figtree Light"/>
              <a:cs typeface="Figtree Light"/>
              <a:sym typeface="Figtree Light"/>
            </a:endParaRPr>
          </a:p>
        </p:txBody>
      </p:sp>
      <p:sp>
        <p:nvSpPr>
          <p:cNvPr id="162" name="Google Shape;162;p39"/>
          <p:cNvSpPr txBox="1"/>
          <p:nvPr/>
        </p:nvSpPr>
        <p:spPr>
          <a:xfrm>
            <a:off x="129415" y="4785250"/>
            <a:ext cx="220200" cy="3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04400" bIns="1440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800">
                <a:solidFill>
                  <a:schemeClr val="dk1"/>
                </a:solidFill>
                <a:latin typeface="Figtree Light"/>
                <a:ea typeface="Figtree Light"/>
                <a:cs typeface="Figtree Light"/>
                <a:sym typeface="Figtree Light"/>
              </a:rPr>
              <a:t>‹#›</a:t>
            </a:fld>
            <a:endParaRPr sz="800">
              <a:solidFill>
                <a:schemeClr val="dk1"/>
              </a:solidFill>
              <a:latin typeface="Figtree Light"/>
              <a:ea typeface="Figtree Light"/>
              <a:cs typeface="Figtree Light"/>
              <a:sym typeface="Figtree Light"/>
            </a:endParaRPr>
          </a:p>
        </p:txBody>
      </p:sp>
      <p:sp>
        <p:nvSpPr>
          <p:cNvPr id="163" name="Google Shape;163;p39"/>
          <p:cNvSpPr/>
          <p:nvPr/>
        </p:nvSpPr>
        <p:spPr>
          <a:xfrm>
            <a:off x="4572000" y="0"/>
            <a:ext cx="4572000" cy="5148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64" name="Google Shape;164;p39"/>
          <p:cNvSpPr txBox="1">
            <a:spLocks noGrp="1"/>
          </p:cNvSpPr>
          <p:nvPr>
            <p:ph type="body" idx="1"/>
          </p:nvPr>
        </p:nvSpPr>
        <p:spPr>
          <a:xfrm>
            <a:off x="270000" y="1152475"/>
            <a:ext cx="4016100" cy="282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sp>
        <p:nvSpPr>
          <p:cNvPr id="165" name="Google Shape;165;p39"/>
          <p:cNvSpPr txBox="1">
            <a:spLocks noGrp="1"/>
          </p:cNvSpPr>
          <p:nvPr>
            <p:ph type="title"/>
          </p:nvPr>
        </p:nvSpPr>
        <p:spPr>
          <a:xfrm>
            <a:off x="5310425" y="1503125"/>
            <a:ext cx="3563700" cy="247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pic>
        <p:nvPicPr>
          <p:cNvPr id="166" name="Google Shape;166;p39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98" y="2278740"/>
            <a:ext cx="299600" cy="5860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 - Content - Split - 1.8">
  <p:cSld name="TITLE_1_1_1_1_1_1_1_1_1_1_1_1_1_1_1_1_1_1_1">
    <p:bg>
      <p:bgPr>
        <a:solidFill>
          <a:schemeClr val="lt1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0"/>
          <p:cNvSpPr/>
          <p:nvPr/>
        </p:nvSpPr>
        <p:spPr>
          <a:xfrm>
            <a:off x="-7950" y="0"/>
            <a:ext cx="4572000" cy="5148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69" name="Google Shape;169;p40"/>
          <p:cNvSpPr txBox="1">
            <a:spLocks noGrp="1"/>
          </p:cNvSpPr>
          <p:nvPr>
            <p:ph type="body" idx="1"/>
          </p:nvPr>
        </p:nvSpPr>
        <p:spPr>
          <a:xfrm>
            <a:off x="5086650" y="1152475"/>
            <a:ext cx="3798000" cy="282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●"/>
              <a:defRPr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○"/>
              <a:defRPr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Figtree"/>
              <a:buChar char="■"/>
              <a:defRPr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pic>
        <p:nvPicPr>
          <p:cNvPr id="170" name="Google Shape;170;p40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4059" y="2209775"/>
            <a:ext cx="299600" cy="717925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40"/>
          <p:cNvSpPr txBox="1">
            <a:spLocks noGrp="1"/>
          </p:cNvSpPr>
          <p:nvPr>
            <p:ph type="title"/>
          </p:nvPr>
        </p:nvSpPr>
        <p:spPr>
          <a:xfrm>
            <a:off x="360000" y="1503125"/>
            <a:ext cx="3563700" cy="247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Figtree"/>
              <a:buNone/>
              <a:defRPr>
                <a:solidFill>
                  <a:schemeClr val="lt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 - Content - Headings only 1.1">
  <p:cSld name="TITLE_1_1_1_1_1_1_1_1_1_1_1_1_1_1_1_1_1_1_1_1">
    <p:bg>
      <p:bgPr>
        <a:solidFill>
          <a:schemeClr val="lt1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1"/>
          <p:cNvSpPr txBox="1">
            <a:spLocks noGrp="1"/>
          </p:cNvSpPr>
          <p:nvPr>
            <p:ph type="title"/>
          </p:nvPr>
        </p:nvSpPr>
        <p:spPr>
          <a:xfrm>
            <a:off x="270000" y="270000"/>
            <a:ext cx="85206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Figtree"/>
              <a:buNone/>
              <a:defRPr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sp>
        <p:nvSpPr>
          <p:cNvPr id="174" name="Google Shape;174;p41"/>
          <p:cNvSpPr txBox="1">
            <a:spLocks noGrp="1"/>
          </p:cNvSpPr>
          <p:nvPr>
            <p:ph type="subTitle" idx="1"/>
          </p:nvPr>
        </p:nvSpPr>
        <p:spPr>
          <a:xfrm>
            <a:off x="270000" y="648088"/>
            <a:ext cx="7033200" cy="35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 - Content - Headings only 1.2">
  <p:cSld name="TITLE_1_1_1_1_1_1_1_1_1_1_1_1_1_1_1_1_1_1_1_1_1">
    <p:bg>
      <p:bgPr>
        <a:solidFill>
          <a:schemeClr val="lt1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2"/>
          <p:cNvSpPr txBox="1">
            <a:spLocks noGrp="1"/>
          </p:cNvSpPr>
          <p:nvPr>
            <p:ph type="subTitle" idx="1"/>
          </p:nvPr>
        </p:nvSpPr>
        <p:spPr>
          <a:xfrm>
            <a:off x="270000" y="269988"/>
            <a:ext cx="7033200" cy="35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700"/>
              <a:buFont typeface="Figtree SemiBold"/>
              <a:buNone/>
              <a:defRPr sz="1700"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Figtree SemiBold"/>
              <a:buNone/>
              <a:defRPr>
                <a:latin typeface="Figtree SemiBold"/>
                <a:ea typeface="Figtree SemiBold"/>
                <a:cs typeface="Figtree SemiBold"/>
                <a:sym typeface="Figtree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AF6F0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2">
    <p:bg>
      <p:bgPr>
        <a:solidFill>
          <a:srgbClr val="1D1D1F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 - Logo slide">
  <p:cSld name="BLANK_1">
    <p:bg>
      <p:bgPr>
        <a:solidFill>
          <a:schemeClr val="dk1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45"/>
          <p:cNvPicPr preferRelativeResize="0"/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26750"/>
            <a:ext cx="9144003" cy="11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45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5725" y="2047508"/>
            <a:ext cx="3632549" cy="87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 - Website address">
  <p:cSld name="BLANK_1_1">
    <p:bg>
      <p:bgPr>
        <a:solidFill>
          <a:schemeClr val="dk1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 - Cover - paper 1.4">
  <p:cSld name="TITLE_1_2_1">
    <p:bg>
      <p:bgPr>
        <a:solidFill>
          <a:schemeClr val="lt1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20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3702" y="0"/>
            <a:ext cx="34803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20"/>
          <p:cNvSpPr txBox="1">
            <a:spLocks noGrp="1"/>
          </p:cNvSpPr>
          <p:nvPr>
            <p:ph type="title"/>
          </p:nvPr>
        </p:nvSpPr>
        <p:spPr>
          <a:xfrm>
            <a:off x="540000" y="630000"/>
            <a:ext cx="5197500" cy="1433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gtree Medium"/>
              <a:buNone/>
              <a:defRPr sz="4800">
                <a:latin typeface="Figtree Medium"/>
                <a:ea typeface="Figtree Medium"/>
                <a:cs typeface="Figtree Medium"/>
                <a:sym typeface="Figtree Medium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subTitle" idx="1"/>
          </p:nvPr>
        </p:nvSpPr>
        <p:spPr>
          <a:xfrm>
            <a:off x="556350" y="2044939"/>
            <a:ext cx="5197500" cy="620100"/>
          </a:xfrm>
          <a:prstGeom prst="rect">
            <a:avLst/>
          </a:prstGeom>
        </p:spPr>
        <p:txBody>
          <a:bodyPr spcFirstLastPara="1" wrap="square" lIns="0" tIns="7200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82" name="Google Shape;82;p20" descr="Everway logo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125" y="4071525"/>
            <a:ext cx="1791975" cy="43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 - Website address 1">
  <p:cSld name="BLANK_1_1_1">
    <p:bg>
      <p:bgPr>
        <a:solidFill>
          <a:schemeClr val="dk1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7"/>
          <p:cNvSpPr txBox="1"/>
          <p:nvPr/>
        </p:nvSpPr>
        <p:spPr>
          <a:xfrm>
            <a:off x="0" y="2212258"/>
            <a:ext cx="9144000" cy="5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1D1D1F"/>
                </a:solidFill>
                <a:latin typeface="Figtree Medium"/>
                <a:ea typeface="Figtree Medium"/>
                <a:cs typeface="Figtree Medium"/>
                <a:sym typeface="Figtree Medium"/>
              </a:rPr>
              <a:t>everway.com</a:t>
            </a:r>
            <a:endParaRPr sz="2400">
              <a:solidFill>
                <a:srgbClr val="1D1D1F"/>
              </a:solidFill>
              <a:latin typeface="Figtree Medium"/>
              <a:ea typeface="Figtree Medium"/>
              <a:cs typeface="Figtree Medium"/>
              <a:sym typeface="Figtree Medium"/>
            </a:endParaRPr>
          </a:p>
        </p:txBody>
      </p:sp>
      <p:pic>
        <p:nvPicPr>
          <p:cNvPr id="185" name="Google Shape;185;p47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29551"/>
            <a:ext cx="9144003" cy="3113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 - Cover - black 1.3 1">
  <p:cSld name="TITLE_1_1_1_2">
    <p:bg>
      <p:bgPr>
        <a:solidFill>
          <a:schemeClr val="dk1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49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2927" y="0"/>
            <a:ext cx="3341076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49"/>
          <p:cNvSpPr txBox="1">
            <a:spLocks noGrp="1"/>
          </p:cNvSpPr>
          <p:nvPr>
            <p:ph type="title"/>
          </p:nvPr>
        </p:nvSpPr>
        <p:spPr>
          <a:xfrm>
            <a:off x="540000" y="630000"/>
            <a:ext cx="5197500" cy="1433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4800"/>
              <a:buFont typeface="Figtree Medium"/>
              <a:buNone/>
              <a:defRPr sz="4800">
                <a:solidFill>
                  <a:srgbClr val="FAF6F0"/>
                </a:solidFill>
                <a:latin typeface="Figtree Medium"/>
                <a:ea typeface="Figtree Medium"/>
                <a:cs typeface="Figtree Medium"/>
                <a:sym typeface="Figtree Medium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9pPr>
          </a:lstStyle>
          <a:p>
            <a:endParaRPr/>
          </a:p>
        </p:txBody>
      </p:sp>
      <p:sp>
        <p:nvSpPr>
          <p:cNvPr id="193" name="Google Shape;193;p49"/>
          <p:cNvSpPr txBox="1">
            <a:spLocks noGrp="1"/>
          </p:cNvSpPr>
          <p:nvPr>
            <p:ph type="subTitle" idx="1"/>
          </p:nvPr>
        </p:nvSpPr>
        <p:spPr>
          <a:xfrm>
            <a:off x="556350" y="2044939"/>
            <a:ext cx="5197500" cy="620100"/>
          </a:xfrm>
          <a:prstGeom prst="rect">
            <a:avLst/>
          </a:prstGeom>
        </p:spPr>
        <p:txBody>
          <a:bodyPr spcFirstLastPara="1" wrap="square" lIns="0" tIns="7200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700"/>
              <a:buNone/>
              <a:defRPr sz="1700">
                <a:solidFill>
                  <a:srgbClr val="FAF6F0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rgbClr val="FAF6F0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50"/>
          <p:cNvSpPr/>
          <p:nvPr/>
        </p:nvSpPr>
        <p:spPr>
          <a:xfrm>
            <a:off x="4572000" y="-22943"/>
            <a:ext cx="4629300" cy="5192400"/>
          </a:xfrm>
          <a:prstGeom prst="rect">
            <a:avLst/>
          </a:prstGeom>
          <a:solidFill>
            <a:srgbClr val="1D1D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196" name="Google Shape;196;p50"/>
          <p:cNvSpPr txBox="1">
            <a:spLocks noGrp="1"/>
          </p:cNvSpPr>
          <p:nvPr>
            <p:ph type="title"/>
          </p:nvPr>
        </p:nvSpPr>
        <p:spPr>
          <a:xfrm>
            <a:off x="594900" y="1233175"/>
            <a:ext cx="3715800" cy="1482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Font typeface="Figtree Medium"/>
              <a:buNone/>
              <a:defRPr sz="4200">
                <a:latin typeface="Figtree Medium"/>
                <a:ea typeface="Figtree Medium"/>
                <a:cs typeface="Figtree Medium"/>
                <a:sym typeface="Figtree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Font typeface="Inter"/>
              <a:buNone/>
              <a:defRPr sz="42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Font typeface="Inter"/>
              <a:buNone/>
              <a:defRPr sz="42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Font typeface="Inter"/>
              <a:buNone/>
              <a:defRPr sz="42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Font typeface="Inter"/>
              <a:buNone/>
              <a:defRPr sz="42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Font typeface="Inter"/>
              <a:buNone/>
              <a:defRPr sz="42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Font typeface="Inter"/>
              <a:buNone/>
              <a:defRPr sz="42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Font typeface="Inter"/>
              <a:buNone/>
              <a:defRPr sz="42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Font typeface="Inter"/>
              <a:buNone/>
              <a:defRPr sz="42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97" name="Google Shape;197;p50"/>
          <p:cNvSpPr txBox="1">
            <a:spLocks noGrp="1"/>
          </p:cNvSpPr>
          <p:nvPr>
            <p:ph type="subTitle" idx="1"/>
          </p:nvPr>
        </p:nvSpPr>
        <p:spPr>
          <a:xfrm>
            <a:off x="594975" y="2803075"/>
            <a:ext cx="3715800" cy="123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Inter"/>
              <a:buNone/>
              <a:defRPr sz="2100"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Inter"/>
              <a:buNone/>
              <a:defRPr sz="21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Inter"/>
              <a:buNone/>
              <a:defRPr sz="21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Inter"/>
              <a:buNone/>
              <a:defRPr sz="21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Inter"/>
              <a:buNone/>
              <a:defRPr sz="21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Inter"/>
              <a:buNone/>
              <a:defRPr sz="21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Inter"/>
              <a:buNone/>
              <a:defRPr sz="21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Inter"/>
              <a:buNone/>
              <a:defRPr sz="21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Inter"/>
              <a:buNone/>
              <a:defRPr sz="21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98" name="Google Shape;198;p5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600"/>
              <a:buFont typeface="Figtree"/>
              <a:buChar char="●"/>
              <a:defRPr>
                <a:solidFill>
                  <a:srgbClr val="FAF6F0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Font typeface="Figtree"/>
              <a:buChar char="○"/>
              <a:defRPr>
                <a:solidFill>
                  <a:srgbClr val="FAF6F0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Font typeface="Figtree"/>
              <a:buChar char="■"/>
              <a:defRPr>
                <a:solidFill>
                  <a:srgbClr val="FAF6F0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Font typeface="Figtree"/>
              <a:buChar char="●"/>
              <a:defRPr>
                <a:solidFill>
                  <a:srgbClr val="FAF6F0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Font typeface="Figtree"/>
              <a:buChar char="○"/>
              <a:defRPr>
                <a:solidFill>
                  <a:srgbClr val="FAF6F0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Font typeface="Figtree"/>
              <a:buChar char="■"/>
              <a:defRPr>
                <a:solidFill>
                  <a:srgbClr val="FAF6F0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Font typeface="Figtree"/>
              <a:buChar char="●"/>
              <a:defRPr>
                <a:solidFill>
                  <a:srgbClr val="FAF6F0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Font typeface="Figtree"/>
              <a:buChar char="○"/>
              <a:defRPr>
                <a:solidFill>
                  <a:srgbClr val="FAF6F0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Font typeface="Figtree"/>
              <a:buChar char="■"/>
              <a:defRPr>
                <a:solidFill>
                  <a:srgbClr val="FAF6F0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sp>
        <p:nvSpPr>
          <p:cNvPr id="199" name="Google Shape;199;p5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00" name="Google Shape;200;p50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0175" y="335460"/>
            <a:ext cx="1126149" cy="271099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50"/>
          <p:cNvSpPr/>
          <p:nvPr/>
        </p:nvSpPr>
        <p:spPr>
          <a:xfrm>
            <a:off x="4563862" y="2194966"/>
            <a:ext cx="315166" cy="753562"/>
          </a:xfrm>
          <a:custGeom>
            <a:avLst/>
            <a:gdLst/>
            <a:ahLst/>
            <a:cxnLst/>
            <a:rect l="l" t="t" r="r" b="b"/>
            <a:pathLst>
              <a:path w="70507" h="168582" extrusionOk="0">
                <a:moveTo>
                  <a:pt x="0" y="1"/>
                </a:moveTo>
                <a:lnTo>
                  <a:pt x="0" y="168581"/>
                </a:lnTo>
                <a:lnTo>
                  <a:pt x="55" y="164698"/>
                </a:lnTo>
                <a:lnTo>
                  <a:pt x="711" y="157204"/>
                </a:lnTo>
                <a:lnTo>
                  <a:pt x="2079" y="149875"/>
                </a:lnTo>
                <a:lnTo>
                  <a:pt x="4048" y="142818"/>
                </a:lnTo>
                <a:lnTo>
                  <a:pt x="6564" y="135981"/>
                </a:lnTo>
                <a:lnTo>
                  <a:pt x="9682" y="129472"/>
                </a:lnTo>
                <a:lnTo>
                  <a:pt x="13346" y="123236"/>
                </a:lnTo>
                <a:lnTo>
                  <a:pt x="17504" y="117384"/>
                </a:lnTo>
                <a:lnTo>
                  <a:pt x="22153" y="111914"/>
                </a:lnTo>
                <a:lnTo>
                  <a:pt x="27240" y="106827"/>
                </a:lnTo>
                <a:lnTo>
                  <a:pt x="32764" y="102177"/>
                </a:lnTo>
                <a:lnTo>
                  <a:pt x="38672" y="97966"/>
                </a:lnTo>
                <a:lnTo>
                  <a:pt x="44907" y="94301"/>
                </a:lnTo>
                <a:lnTo>
                  <a:pt x="51526" y="91128"/>
                </a:lnTo>
                <a:lnTo>
                  <a:pt x="58418" y="88503"/>
                </a:lnTo>
                <a:lnTo>
                  <a:pt x="65584" y="86479"/>
                </a:lnTo>
                <a:lnTo>
                  <a:pt x="69248" y="85713"/>
                </a:lnTo>
                <a:lnTo>
                  <a:pt x="69303" y="85659"/>
                </a:lnTo>
                <a:lnTo>
                  <a:pt x="69412" y="85604"/>
                </a:lnTo>
                <a:lnTo>
                  <a:pt x="69850" y="85440"/>
                </a:lnTo>
                <a:lnTo>
                  <a:pt x="70397" y="84729"/>
                </a:lnTo>
                <a:lnTo>
                  <a:pt x="70506" y="84236"/>
                </a:lnTo>
                <a:lnTo>
                  <a:pt x="70397" y="83744"/>
                </a:lnTo>
                <a:lnTo>
                  <a:pt x="69850" y="83088"/>
                </a:lnTo>
                <a:lnTo>
                  <a:pt x="69412" y="82978"/>
                </a:lnTo>
                <a:lnTo>
                  <a:pt x="69303" y="82924"/>
                </a:lnTo>
                <a:lnTo>
                  <a:pt x="69248" y="82869"/>
                </a:lnTo>
                <a:lnTo>
                  <a:pt x="65584" y="82103"/>
                </a:lnTo>
                <a:lnTo>
                  <a:pt x="58418" y="80079"/>
                </a:lnTo>
                <a:lnTo>
                  <a:pt x="51526" y="77399"/>
                </a:lnTo>
                <a:lnTo>
                  <a:pt x="44907" y="74227"/>
                </a:lnTo>
                <a:lnTo>
                  <a:pt x="38672" y="70562"/>
                </a:lnTo>
                <a:lnTo>
                  <a:pt x="32764" y="66350"/>
                </a:lnTo>
                <a:lnTo>
                  <a:pt x="27240" y="61701"/>
                </a:lnTo>
                <a:lnTo>
                  <a:pt x="22153" y="56614"/>
                </a:lnTo>
                <a:lnTo>
                  <a:pt x="17504" y="51144"/>
                </a:lnTo>
                <a:lnTo>
                  <a:pt x="13346" y="45291"/>
                </a:lnTo>
                <a:lnTo>
                  <a:pt x="9682" y="39055"/>
                </a:lnTo>
                <a:lnTo>
                  <a:pt x="6564" y="32546"/>
                </a:lnTo>
                <a:lnTo>
                  <a:pt x="4048" y="25709"/>
                </a:lnTo>
                <a:lnTo>
                  <a:pt x="2079" y="18653"/>
                </a:lnTo>
                <a:lnTo>
                  <a:pt x="711" y="11323"/>
                </a:lnTo>
                <a:lnTo>
                  <a:pt x="55" y="3830"/>
                </a:lnTo>
                <a:lnTo>
                  <a:pt x="0" y="1"/>
                </a:lnTo>
                <a:close/>
              </a:path>
            </a:pathLst>
          </a:custGeom>
          <a:solidFill>
            <a:srgbClr val="FAF6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_1">
    <p:bg>
      <p:bgPr>
        <a:solidFill>
          <a:srgbClr val="1D1D1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51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0175" y="335460"/>
            <a:ext cx="1126149" cy="271099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AF6F0"/>
                </a:solidFill>
              </a:defRPr>
            </a:lvl1pPr>
            <a:lvl2pPr lvl="1">
              <a:buNone/>
              <a:defRPr>
                <a:solidFill>
                  <a:srgbClr val="FAF6F0"/>
                </a:solidFill>
              </a:defRPr>
            </a:lvl2pPr>
            <a:lvl3pPr lvl="2">
              <a:buNone/>
              <a:defRPr>
                <a:solidFill>
                  <a:srgbClr val="FAF6F0"/>
                </a:solidFill>
              </a:defRPr>
            </a:lvl3pPr>
            <a:lvl4pPr lvl="3">
              <a:buNone/>
              <a:defRPr>
                <a:solidFill>
                  <a:srgbClr val="FAF6F0"/>
                </a:solidFill>
              </a:defRPr>
            </a:lvl4pPr>
            <a:lvl5pPr lvl="4">
              <a:buNone/>
              <a:defRPr>
                <a:solidFill>
                  <a:srgbClr val="FAF6F0"/>
                </a:solidFill>
              </a:defRPr>
            </a:lvl5pPr>
            <a:lvl6pPr lvl="5">
              <a:buNone/>
              <a:defRPr>
                <a:solidFill>
                  <a:srgbClr val="FAF6F0"/>
                </a:solidFill>
              </a:defRPr>
            </a:lvl6pPr>
            <a:lvl7pPr lvl="6">
              <a:buNone/>
              <a:defRPr>
                <a:solidFill>
                  <a:srgbClr val="FAF6F0"/>
                </a:solidFill>
              </a:defRPr>
            </a:lvl7pPr>
            <a:lvl8pPr lvl="7">
              <a:buNone/>
              <a:defRPr>
                <a:solidFill>
                  <a:srgbClr val="FAF6F0"/>
                </a:solidFill>
              </a:defRPr>
            </a:lvl8pPr>
            <a:lvl9pPr lvl="8">
              <a:buNone/>
              <a:defRPr>
                <a:solidFill>
                  <a:srgbClr val="FAF6F0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3 1 1 1 1 1 1 1 1 2">
  <p:cSld name="BLANK_3_1_1_1_1_1_1_1_1_2">
    <p:bg>
      <p:bgPr>
        <a:solidFill>
          <a:srgbClr val="FAF6F0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5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1D1D1F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lvl="1">
              <a:buNone/>
              <a:defRPr>
                <a:solidFill>
                  <a:srgbClr val="1D1D1F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buNone/>
              <a:defRPr>
                <a:solidFill>
                  <a:srgbClr val="1D1D1F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buNone/>
              <a:defRPr>
                <a:solidFill>
                  <a:srgbClr val="1D1D1F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buNone/>
              <a:defRPr>
                <a:solidFill>
                  <a:srgbClr val="1D1D1F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buNone/>
              <a:defRPr>
                <a:solidFill>
                  <a:srgbClr val="1D1D1F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buNone/>
              <a:defRPr>
                <a:solidFill>
                  <a:srgbClr val="1D1D1F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buNone/>
              <a:defRPr>
                <a:solidFill>
                  <a:srgbClr val="1D1D1F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buNone/>
              <a:defRPr>
                <a:solidFill>
                  <a:srgbClr val="1D1D1F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07" name="Google Shape;207;p52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725" y="-32275"/>
            <a:ext cx="4140575" cy="5208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52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824774" y="2207600"/>
            <a:ext cx="302400" cy="72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E46962"/>
          </p15:clr>
        </p15:guide>
        <p15:guide id="2" pos="2599">
          <p15:clr>
            <a:srgbClr val="E46962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 - Cover - paper 1.2">
  <p:cSld name="TITLE_1_2_1_1"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21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88176"/>
            <a:ext cx="9144003" cy="3055326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21"/>
          <p:cNvSpPr txBox="1">
            <a:spLocks noGrp="1"/>
          </p:cNvSpPr>
          <p:nvPr>
            <p:ph type="title"/>
          </p:nvPr>
        </p:nvSpPr>
        <p:spPr>
          <a:xfrm>
            <a:off x="540000" y="630000"/>
            <a:ext cx="5197500" cy="1433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gtree Medium"/>
              <a:buNone/>
              <a:defRPr sz="4800">
                <a:latin typeface="Figtree Medium"/>
                <a:ea typeface="Figtree Medium"/>
                <a:cs typeface="Figtree Medium"/>
                <a:sym typeface="Figtree Medium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6" name="Google Shape;86;p21"/>
          <p:cNvSpPr txBox="1">
            <a:spLocks noGrp="1"/>
          </p:cNvSpPr>
          <p:nvPr>
            <p:ph type="subTitle" idx="1"/>
          </p:nvPr>
        </p:nvSpPr>
        <p:spPr>
          <a:xfrm>
            <a:off x="556350" y="2044939"/>
            <a:ext cx="5197500" cy="620100"/>
          </a:xfrm>
          <a:prstGeom prst="rect">
            <a:avLst/>
          </a:prstGeom>
        </p:spPr>
        <p:txBody>
          <a:bodyPr spcFirstLastPara="1" wrap="square" lIns="0" tIns="7200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87" name="Google Shape;87;p21" descr="Everway logo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125" y="4071525"/>
            <a:ext cx="1791975" cy="43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 - Cover - black 1.1">
  <p:cSld name="TITLE_1_1">
    <p:bg>
      <p:bgPr>
        <a:solidFill>
          <a:schemeClr val="dk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2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813801"/>
            <a:ext cx="9144003" cy="3297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22"/>
          <p:cNvSpPr txBox="1">
            <a:spLocks noGrp="1"/>
          </p:cNvSpPr>
          <p:nvPr>
            <p:ph type="title"/>
          </p:nvPr>
        </p:nvSpPr>
        <p:spPr>
          <a:xfrm>
            <a:off x="540000" y="630000"/>
            <a:ext cx="5197500" cy="1433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4800"/>
              <a:buFont typeface="Figtree Medium"/>
              <a:buNone/>
              <a:defRPr sz="4800">
                <a:solidFill>
                  <a:srgbClr val="FAF6F0"/>
                </a:solidFill>
                <a:latin typeface="Figtree Medium"/>
                <a:ea typeface="Figtree Medium"/>
                <a:cs typeface="Figtree Medium"/>
                <a:sym typeface="Figtree Medium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subTitle" idx="1"/>
          </p:nvPr>
        </p:nvSpPr>
        <p:spPr>
          <a:xfrm>
            <a:off x="556350" y="2044939"/>
            <a:ext cx="5197500" cy="620100"/>
          </a:xfrm>
          <a:prstGeom prst="rect">
            <a:avLst/>
          </a:prstGeom>
        </p:spPr>
        <p:txBody>
          <a:bodyPr spcFirstLastPara="1" wrap="square" lIns="0" tIns="7200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700"/>
              <a:buNone/>
              <a:defRPr sz="1700">
                <a:solidFill>
                  <a:srgbClr val="FAF6F0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9pPr>
          </a:lstStyle>
          <a:p>
            <a:endParaRPr/>
          </a:p>
        </p:txBody>
      </p:sp>
      <p:pic>
        <p:nvPicPr>
          <p:cNvPr id="92" name="Google Shape;92;p2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715" y="4069475"/>
            <a:ext cx="1792800" cy="4353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 - Cover - black 1.3">
  <p:cSld name="TITLE_1_1_1">
    <p:bg>
      <p:bgPr>
        <a:solidFill>
          <a:schemeClr val="dk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3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2927" y="0"/>
            <a:ext cx="3341076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3"/>
          <p:cNvSpPr txBox="1">
            <a:spLocks noGrp="1"/>
          </p:cNvSpPr>
          <p:nvPr>
            <p:ph type="title"/>
          </p:nvPr>
        </p:nvSpPr>
        <p:spPr>
          <a:xfrm>
            <a:off x="540000" y="630000"/>
            <a:ext cx="5197500" cy="1433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4800"/>
              <a:buFont typeface="Figtree Medium"/>
              <a:buNone/>
              <a:defRPr sz="4800">
                <a:solidFill>
                  <a:srgbClr val="FAF6F0"/>
                </a:solidFill>
                <a:latin typeface="Figtree Medium"/>
                <a:ea typeface="Figtree Medium"/>
                <a:cs typeface="Figtree Medium"/>
                <a:sym typeface="Figtree Medium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subTitle" idx="1"/>
          </p:nvPr>
        </p:nvSpPr>
        <p:spPr>
          <a:xfrm>
            <a:off x="556350" y="2044939"/>
            <a:ext cx="5197500" cy="620100"/>
          </a:xfrm>
          <a:prstGeom prst="rect">
            <a:avLst/>
          </a:prstGeom>
        </p:spPr>
        <p:txBody>
          <a:bodyPr spcFirstLastPara="1" wrap="square" lIns="0" tIns="7200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700"/>
              <a:buNone/>
              <a:defRPr sz="1700">
                <a:solidFill>
                  <a:srgbClr val="FAF6F0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9pPr>
          </a:lstStyle>
          <a:p>
            <a:endParaRPr/>
          </a:p>
        </p:txBody>
      </p:sp>
      <p:pic>
        <p:nvPicPr>
          <p:cNvPr id="97" name="Google Shape;97;p2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715" y="4069475"/>
            <a:ext cx="1792800" cy="4353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 - Cover - black 1.4">
  <p:cSld name="TITLE_1_1_1_1">
    <p:bg>
      <p:bgPr>
        <a:solidFill>
          <a:schemeClr val="dk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4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2327" y="0"/>
            <a:ext cx="3421676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4"/>
          <p:cNvSpPr txBox="1">
            <a:spLocks noGrp="1"/>
          </p:cNvSpPr>
          <p:nvPr>
            <p:ph type="title"/>
          </p:nvPr>
        </p:nvSpPr>
        <p:spPr>
          <a:xfrm>
            <a:off x="540000" y="630000"/>
            <a:ext cx="5197500" cy="1433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4800"/>
              <a:buFont typeface="Figtree Medium"/>
              <a:buNone/>
              <a:defRPr sz="4800">
                <a:solidFill>
                  <a:srgbClr val="FAF6F0"/>
                </a:solidFill>
                <a:latin typeface="Figtree Medium"/>
                <a:ea typeface="Figtree Medium"/>
                <a:cs typeface="Figtree Medium"/>
                <a:sym typeface="Figtree Medium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24"/>
          <p:cNvSpPr txBox="1">
            <a:spLocks noGrp="1"/>
          </p:cNvSpPr>
          <p:nvPr>
            <p:ph type="subTitle" idx="1"/>
          </p:nvPr>
        </p:nvSpPr>
        <p:spPr>
          <a:xfrm>
            <a:off x="556350" y="2044939"/>
            <a:ext cx="5197500" cy="620100"/>
          </a:xfrm>
          <a:prstGeom prst="rect">
            <a:avLst/>
          </a:prstGeom>
        </p:spPr>
        <p:txBody>
          <a:bodyPr spcFirstLastPara="1" wrap="square" lIns="0" tIns="7200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700"/>
              <a:buNone/>
              <a:defRPr sz="1700">
                <a:solidFill>
                  <a:srgbClr val="FAF6F0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9pPr>
          </a:lstStyle>
          <a:p>
            <a:endParaRPr/>
          </a:p>
        </p:txBody>
      </p:sp>
      <p:pic>
        <p:nvPicPr>
          <p:cNvPr id="102" name="Google Shape;102;p2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715" y="4069475"/>
            <a:ext cx="1792800" cy="4353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 - Cover - black 1.2">
  <p:cSld name="TITLE_1_1_1_1_1">
    <p:bg>
      <p:bgPr>
        <a:solidFill>
          <a:schemeClr val="dk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5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29551"/>
            <a:ext cx="9144003" cy="3113951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5"/>
          <p:cNvSpPr txBox="1">
            <a:spLocks noGrp="1"/>
          </p:cNvSpPr>
          <p:nvPr>
            <p:ph type="title"/>
          </p:nvPr>
        </p:nvSpPr>
        <p:spPr>
          <a:xfrm>
            <a:off x="540000" y="630000"/>
            <a:ext cx="5197500" cy="1433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4800"/>
              <a:buFont typeface="Figtree Medium"/>
              <a:buNone/>
              <a:defRPr sz="4800">
                <a:solidFill>
                  <a:srgbClr val="FAF6F0"/>
                </a:solidFill>
                <a:latin typeface="Figtree Medium"/>
                <a:ea typeface="Figtree Medium"/>
                <a:cs typeface="Figtree Medium"/>
                <a:sym typeface="Figtree Medium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3600"/>
              <a:buNone/>
              <a:defRPr sz="3600">
                <a:solidFill>
                  <a:srgbClr val="FAF6F0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ubTitle" idx="1"/>
          </p:nvPr>
        </p:nvSpPr>
        <p:spPr>
          <a:xfrm>
            <a:off x="556350" y="2044939"/>
            <a:ext cx="5197500" cy="620100"/>
          </a:xfrm>
          <a:prstGeom prst="rect">
            <a:avLst/>
          </a:prstGeom>
        </p:spPr>
        <p:txBody>
          <a:bodyPr spcFirstLastPara="1" wrap="square" lIns="0" tIns="7200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700"/>
              <a:buNone/>
              <a:defRPr sz="1700">
                <a:solidFill>
                  <a:srgbClr val="FAF6F0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AF6F0"/>
              </a:buClr>
              <a:buSzPts val="1400"/>
              <a:buNone/>
              <a:defRPr>
                <a:solidFill>
                  <a:srgbClr val="FAF6F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 - Divider - paper 1.1">
  <p:cSld name="TITLE_1_1_1_1_1_1">
    <p:bg>
      <p:bgPr>
        <a:solidFill>
          <a:schemeClr val="lt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6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29551"/>
            <a:ext cx="9144003" cy="3113951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6"/>
          <p:cNvSpPr txBox="1">
            <a:spLocks noGrp="1"/>
          </p:cNvSpPr>
          <p:nvPr>
            <p:ph type="title"/>
          </p:nvPr>
        </p:nvSpPr>
        <p:spPr>
          <a:xfrm>
            <a:off x="630000" y="630000"/>
            <a:ext cx="5197500" cy="1433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4800"/>
              <a:buFont typeface="Figtree Medium"/>
              <a:buNone/>
              <a:defRPr sz="4800">
                <a:latin typeface="Figtree Medium"/>
                <a:ea typeface="Figtree Medium"/>
                <a:cs typeface="Figtree Medium"/>
                <a:sym typeface="Figtree Medium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AF6F0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270000" y="2700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 SemiBold"/>
              <a:buNone/>
              <a:defRPr sz="2400">
                <a:solidFill>
                  <a:schemeClr val="dk1"/>
                </a:solidFill>
                <a:latin typeface="Figtree SemiBold"/>
                <a:ea typeface="Figtree SemiBold"/>
                <a:cs typeface="Figtree SemiBold"/>
                <a:sym typeface="Figtree SemiBold"/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gtree"/>
              <a:buNone/>
              <a:defRPr sz="24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2700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1D1F"/>
              </a:buClr>
              <a:buSzPts val="1600"/>
              <a:buFont typeface="Figtree"/>
              <a:buChar char="●"/>
              <a:defRPr sz="1600">
                <a:solidFill>
                  <a:srgbClr val="1D1D1F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1D1F"/>
              </a:buClr>
              <a:buSzPts val="1400"/>
              <a:buFont typeface="Figtree"/>
              <a:buChar char="○"/>
              <a:defRPr>
                <a:solidFill>
                  <a:srgbClr val="1D1D1F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1D1F"/>
              </a:buClr>
              <a:buSzPts val="1400"/>
              <a:buFont typeface="Figtree"/>
              <a:buChar char="■"/>
              <a:defRPr>
                <a:solidFill>
                  <a:srgbClr val="1D1D1F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1D1F"/>
              </a:buClr>
              <a:buSzPts val="1400"/>
              <a:buFont typeface="Figtree"/>
              <a:buChar char="●"/>
              <a:defRPr>
                <a:solidFill>
                  <a:srgbClr val="1D1D1F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1D1F"/>
              </a:buClr>
              <a:buSzPts val="1400"/>
              <a:buFont typeface="Figtree"/>
              <a:buChar char="○"/>
              <a:defRPr>
                <a:solidFill>
                  <a:srgbClr val="1D1D1F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1D1F"/>
              </a:buClr>
              <a:buSzPts val="1400"/>
              <a:buFont typeface="Figtree"/>
              <a:buChar char="■"/>
              <a:defRPr>
                <a:solidFill>
                  <a:srgbClr val="1D1D1F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1D1F"/>
              </a:buClr>
              <a:buSzPts val="1400"/>
              <a:buFont typeface="Figtree"/>
              <a:buChar char="●"/>
              <a:defRPr>
                <a:solidFill>
                  <a:srgbClr val="1D1D1F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1D1F"/>
              </a:buClr>
              <a:buSzPts val="1400"/>
              <a:buFont typeface="Figtree"/>
              <a:buChar char="○"/>
              <a:defRPr>
                <a:solidFill>
                  <a:srgbClr val="1D1D1F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1D1F"/>
              </a:buClr>
              <a:buSzPts val="1400"/>
              <a:buFont typeface="Figtree"/>
              <a:buChar char="■"/>
              <a:defRPr>
                <a:solidFill>
                  <a:srgbClr val="1D1D1F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87" r:id="rId25"/>
    <p:sldLayoutId id="2147483688" r:id="rId26"/>
    <p:sldLayoutId id="2147483689" r:id="rId27"/>
    <p:sldLayoutId id="2147483690" r:id="rId28"/>
    <p:sldLayoutId id="2147483691" r:id="rId29"/>
    <p:sldLayoutId id="2147483692" r:id="rId30"/>
    <p:sldLayoutId id="2147483694" r:id="rId31"/>
    <p:sldLayoutId id="2147483695" r:id="rId32"/>
    <p:sldLayoutId id="2147483696" r:id="rId33"/>
    <p:sldLayoutId id="2147483697" r:id="rId3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E46962"/>
          </p15:clr>
        </p15:guide>
        <p15:guide id="2" pos="2880">
          <p15:clr>
            <a:srgbClr val="E46962"/>
          </p15:clr>
        </p15:guide>
        <p15:guide id="3" orient="horz" pos="227">
          <p15:clr>
            <a:srgbClr val="E46962"/>
          </p15:clr>
        </p15:guide>
        <p15:guide id="4" pos="227">
          <p15:clr>
            <a:srgbClr val="E46962"/>
          </p15:clr>
        </p15:guide>
        <p15:guide id="5" orient="horz" pos="3013">
          <p15:clr>
            <a:srgbClr val="E46962"/>
          </p15:clr>
        </p15:guide>
        <p15:guide id="6" pos="5533">
          <p15:clr>
            <a:srgbClr val="E46962"/>
          </p15:clr>
        </p15:guide>
        <p15:guide id="7" orient="horz" pos="170">
          <p15:clr>
            <a:srgbClr val="E46962"/>
          </p15:clr>
        </p15:guide>
        <p15:guide id="8" pos="170">
          <p15:clr>
            <a:srgbClr val="E46962"/>
          </p15:clr>
        </p15:guide>
        <p15:guide id="9" pos="5590">
          <p15:clr>
            <a:srgbClr val="E46962"/>
          </p15:clr>
        </p15:guide>
        <p15:guide id="10" pos="1526">
          <p15:clr>
            <a:srgbClr val="E46962"/>
          </p15:clr>
        </p15:guide>
        <p15:guide id="11" pos="4236">
          <p15:clr>
            <a:srgbClr val="E46962"/>
          </p15:clr>
        </p15:guide>
        <p15:guide id="12" pos="1092">
          <p15:clr>
            <a:srgbClr val="E46962"/>
          </p15:clr>
        </p15:guide>
        <p15:guide id="13" pos="2013">
          <p15:clr>
            <a:srgbClr val="E46962"/>
          </p15:clr>
        </p15:guide>
        <p15:guide id="14" pos="3801">
          <p15:clr>
            <a:srgbClr val="E46962"/>
          </p15:clr>
        </p15:guide>
        <p15:guide id="15" pos="4723">
          <p15:clr>
            <a:srgbClr val="E46962"/>
          </p15:clr>
        </p15:guide>
        <p15:guide id="16" orient="horz" pos="726">
          <p15:clr>
            <a:srgbClr val="E46962"/>
          </p15:clr>
        </p15:guide>
        <p15:guide id="17" pos="3345">
          <p15:clr>
            <a:srgbClr val="E46962"/>
          </p15:clr>
        </p15:guide>
        <p15:guide id="18" orient="horz" pos="2514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://slido.com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3"/>
          <p:cNvSpPr txBox="1">
            <a:spLocks noGrp="1"/>
          </p:cNvSpPr>
          <p:nvPr>
            <p:ph type="title"/>
          </p:nvPr>
        </p:nvSpPr>
        <p:spPr>
          <a:xfrm>
            <a:off x="550625" y="747125"/>
            <a:ext cx="7065600" cy="1433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920" dirty="0"/>
              <a:t>Designing tertiary education to support executive functioning</a:t>
            </a:r>
            <a:endParaRPr sz="3920" dirty="0"/>
          </a:p>
        </p:txBody>
      </p:sp>
      <p:sp>
        <p:nvSpPr>
          <p:cNvPr id="214" name="Google Shape;214;p53"/>
          <p:cNvSpPr txBox="1">
            <a:spLocks noGrp="1"/>
          </p:cNvSpPr>
          <p:nvPr>
            <p:ph type="subTitle" idx="1"/>
          </p:nvPr>
        </p:nvSpPr>
        <p:spPr>
          <a:xfrm>
            <a:off x="550625" y="2268614"/>
            <a:ext cx="5197500" cy="620100"/>
          </a:xfrm>
          <a:prstGeom prst="rect">
            <a:avLst/>
          </a:prstGeom>
        </p:spPr>
        <p:txBody>
          <a:bodyPr spcFirstLastPara="1" wrap="square" lIns="0" tIns="7200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A Universal Design for Learning approach</a:t>
            </a:r>
            <a:endParaRPr dirty="0"/>
          </a:p>
        </p:txBody>
      </p:sp>
      <p:pic>
        <p:nvPicPr>
          <p:cNvPr id="216" name="Google Shape;216;p53" descr="A headshot of Amber Kaiwi from Everway" title="Add Image to Shape.png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7450" y="2571750"/>
            <a:ext cx="1382900" cy="13829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53"/>
          <p:cNvSpPr txBox="1"/>
          <p:nvPr/>
        </p:nvSpPr>
        <p:spPr>
          <a:xfrm>
            <a:off x="5869475" y="4212075"/>
            <a:ext cx="24279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700" dirty="0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Amber </a:t>
            </a:r>
            <a:r>
              <a:rPr lang="en-GB" sz="1700" dirty="0" err="1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Kaiwi</a:t>
            </a:r>
            <a:r>
              <a:rPr lang="en-GB" sz="1700" dirty="0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, </a:t>
            </a:r>
            <a:r>
              <a:rPr lang="en-GB" sz="1700" dirty="0" err="1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Everway</a:t>
            </a:r>
            <a:endParaRPr sz="1700" dirty="0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17" name="Google Shape;217;p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800" b="1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1</a:t>
            </a:fld>
            <a:endParaRPr sz="1800" b="1" dirty="0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F0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DFD43-8181-4286-AD32-1894A8423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163" y="-421286"/>
            <a:ext cx="8520600" cy="393600"/>
          </a:xfrm>
        </p:spPr>
        <p:txBody>
          <a:bodyPr/>
          <a:lstStyle/>
          <a:p>
            <a:r>
              <a:rPr lang="en-AU" dirty="0"/>
              <a:t>Designing for learner variability</a:t>
            </a:r>
          </a:p>
        </p:txBody>
      </p:sp>
      <p:sp>
        <p:nvSpPr>
          <p:cNvPr id="274" name="Google Shape;274;p62"/>
          <p:cNvSpPr txBox="1"/>
          <p:nvPr/>
        </p:nvSpPr>
        <p:spPr>
          <a:xfrm>
            <a:off x="842975" y="1927477"/>
            <a:ext cx="7908900" cy="103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sz="2500">
                <a:solidFill>
                  <a:srgbClr val="1D1D1F"/>
                </a:solidFill>
                <a:latin typeface="Figtree Medium" panose="020B0604020202020204" charset="0"/>
                <a:ea typeface="Figtree SemiBold"/>
                <a:cs typeface="Figtree SemiBold"/>
                <a:sym typeface="Figtree SemiBold"/>
              </a:rPr>
              <a:t>What if your accommodation register is telling you something about the design?</a:t>
            </a:r>
            <a:endParaRPr lang="en-US" sz="2500" dirty="0">
              <a:solidFill>
                <a:srgbClr val="1D1D1F"/>
              </a:solidFill>
              <a:latin typeface="Figtree Medium" panose="020B0604020202020204" charset="0"/>
              <a:ea typeface="Figtree SemiBold"/>
              <a:cs typeface="Figtree SemiBold"/>
              <a:sym typeface="Figtree SemiBold"/>
            </a:endParaRPr>
          </a:p>
        </p:txBody>
      </p:sp>
      <p:sp>
        <p:nvSpPr>
          <p:cNvPr id="275" name="Google Shape;275;p62"/>
          <p:cNvSpPr txBox="1">
            <a:spLocks noGrp="1"/>
          </p:cNvSpPr>
          <p:nvPr>
            <p:ph type="sldNum" idx="12"/>
          </p:nvPr>
        </p:nvSpPr>
        <p:spPr>
          <a:xfrm>
            <a:off x="8594725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800" b="1">
                <a:latin typeface="Figtree"/>
                <a:ea typeface="Figtree"/>
                <a:cs typeface="Figtree"/>
                <a:sym typeface="Figtree"/>
              </a:rPr>
              <a:t>10</a:t>
            </a:fld>
            <a:endParaRPr sz="1800" b="1">
              <a:latin typeface="Figtree"/>
              <a:ea typeface="Figtree"/>
              <a:cs typeface="Figtree"/>
              <a:sym typeface="Figtre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2692E-F17A-48BC-8749-CC553A68C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-397324"/>
            <a:ext cx="8520600" cy="449893"/>
          </a:xfrm>
        </p:spPr>
        <p:txBody>
          <a:bodyPr/>
          <a:lstStyle/>
          <a:p>
            <a:r>
              <a:rPr lang="en-AU" dirty="0"/>
              <a:t>Activity #3</a:t>
            </a:r>
          </a:p>
        </p:txBody>
      </p:sp>
      <p:sp>
        <p:nvSpPr>
          <p:cNvPr id="280" name="Google Shape;280;p63"/>
          <p:cNvSpPr txBox="1"/>
          <p:nvPr/>
        </p:nvSpPr>
        <p:spPr>
          <a:xfrm>
            <a:off x="822075" y="1909459"/>
            <a:ext cx="7908900" cy="103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sz="2500" dirty="0">
                <a:solidFill>
                  <a:srgbClr val="FFFFFF"/>
                </a:solidFill>
                <a:latin typeface="Figtree Medium"/>
                <a:ea typeface="Figtree Medium"/>
                <a:cs typeface="Figtree Medium"/>
                <a:sym typeface="Figtree Medium"/>
              </a:rPr>
              <a:t>Where in your institution do you assume executive capacity that you haven't designed for?</a:t>
            </a:r>
          </a:p>
        </p:txBody>
      </p:sp>
      <p:sp>
        <p:nvSpPr>
          <p:cNvPr id="281" name="Google Shape;281;p63"/>
          <p:cNvSpPr txBox="1">
            <a:spLocks noGrp="1"/>
          </p:cNvSpPr>
          <p:nvPr>
            <p:ph type="sldNum" idx="12"/>
          </p:nvPr>
        </p:nvSpPr>
        <p:spPr>
          <a:xfrm>
            <a:off x="8594725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800" b="1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11</a:t>
            </a:fld>
            <a:endParaRPr sz="1800" b="1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</p:spTree>
    <p:extLst>
      <p:ext uri="{BB962C8B-B14F-4D97-AF65-F5344CB8AC3E}">
        <p14:creationId xmlns:p14="http://schemas.microsoft.com/office/powerpoint/2010/main" val="3612706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F0"/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560AF-02CD-45D2-910B-D9ED49390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300" y="-393600"/>
            <a:ext cx="8520600" cy="393600"/>
          </a:xfrm>
        </p:spPr>
        <p:txBody>
          <a:bodyPr/>
          <a:lstStyle/>
          <a:p>
            <a:r>
              <a:rPr lang="en-US" dirty="0"/>
              <a:t>Preparing every learner for success</a:t>
            </a:r>
            <a:endParaRPr lang="en-AU" dirty="0"/>
          </a:p>
        </p:txBody>
      </p:sp>
      <p:sp>
        <p:nvSpPr>
          <p:cNvPr id="292" name="Google Shape;292;p65"/>
          <p:cNvSpPr txBox="1"/>
          <p:nvPr/>
        </p:nvSpPr>
        <p:spPr>
          <a:xfrm>
            <a:off x="617550" y="2021052"/>
            <a:ext cx="79089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800" dirty="0">
                <a:solidFill>
                  <a:srgbClr val="1D1D1F"/>
                </a:solidFill>
                <a:latin typeface="Figtree Medium"/>
                <a:ea typeface="Figtree Medium"/>
                <a:cs typeface="Figtree Medium"/>
                <a:sym typeface="Figtree Medium"/>
              </a:rPr>
              <a:t>All students deserve to arrive.</a:t>
            </a:r>
            <a:endParaRPr sz="3800" dirty="0">
              <a:solidFill>
                <a:srgbClr val="1D1D1F"/>
              </a:solidFill>
              <a:latin typeface="Figtree Medium"/>
              <a:ea typeface="Figtree Medium"/>
              <a:cs typeface="Figtree Medium"/>
              <a:sym typeface="Figtree Medium"/>
            </a:endParaRPr>
          </a:p>
        </p:txBody>
      </p:sp>
      <p:sp>
        <p:nvSpPr>
          <p:cNvPr id="293" name="Google Shape;293;p65"/>
          <p:cNvSpPr txBox="1">
            <a:spLocks noGrp="1"/>
          </p:cNvSpPr>
          <p:nvPr>
            <p:ph type="sldNum" idx="12"/>
          </p:nvPr>
        </p:nvSpPr>
        <p:spPr>
          <a:xfrm>
            <a:off x="8594725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800" b="1">
                <a:latin typeface="Figtree"/>
                <a:ea typeface="Figtree"/>
                <a:cs typeface="Figtree"/>
                <a:sym typeface="Figtree"/>
              </a:rPr>
              <a:t>12</a:t>
            </a:fld>
            <a:endParaRPr sz="1800" b="1">
              <a:latin typeface="Figtree"/>
              <a:ea typeface="Figtree"/>
              <a:cs typeface="Figtree"/>
              <a:sym typeface="Figtre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0000C-71F0-4D21-AE9D-CA66531E0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657" y="-371460"/>
            <a:ext cx="8520600" cy="541142"/>
          </a:xfrm>
        </p:spPr>
        <p:txBody>
          <a:bodyPr/>
          <a:lstStyle/>
          <a:p>
            <a:r>
              <a:rPr lang="en-US" dirty="0"/>
              <a:t>Access additional Executive Functioning resources</a:t>
            </a:r>
            <a:endParaRPr lang="en-AU" dirty="0"/>
          </a:p>
        </p:txBody>
      </p:sp>
      <p:sp>
        <p:nvSpPr>
          <p:cNvPr id="298" name="Google Shape;298;p66"/>
          <p:cNvSpPr txBox="1"/>
          <p:nvPr/>
        </p:nvSpPr>
        <p:spPr>
          <a:xfrm>
            <a:off x="836450" y="1638259"/>
            <a:ext cx="4595975" cy="163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AU" sz="2800" b="1" dirty="0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Continue the conversation</a:t>
            </a:r>
            <a:endParaRPr sz="2800" b="1" dirty="0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2500" dirty="0">
                <a:solidFill>
                  <a:srgbClr val="FFFFFF"/>
                </a:solidFill>
                <a:latin typeface="Figtree Medium"/>
                <a:ea typeface="Figtree Medium"/>
                <a:cs typeface="Figtree Medium"/>
                <a:sym typeface="Figtree Medium"/>
              </a:rPr>
              <a:t>Enter your details and we’ll send you the guide.</a:t>
            </a:r>
            <a:endParaRPr sz="2500" dirty="0">
              <a:solidFill>
                <a:srgbClr val="FFFFFF"/>
              </a:solidFill>
              <a:latin typeface="Figtree Medium"/>
              <a:ea typeface="Figtree Medium"/>
              <a:cs typeface="Figtree Medium"/>
              <a:sym typeface="Figtree Medium"/>
            </a:endParaRPr>
          </a:p>
        </p:txBody>
      </p:sp>
      <p:pic>
        <p:nvPicPr>
          <p:cNvPr id="4" name="Picture 3" descr="Everway logo">
            <a:extLst>
              <a:ext uri="{FF2B5EF4-FFF2-40B4-BE49-F238E27FC236}">
                <a16:creationId xmlns:a16="http://schemas.microsoft.com/office/drawing/2014/main" id="{743732CF-CE63-4E24-9C8D-44FC777A65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773" y="4247226"/>
            <a:ext cx="1580402" cy="380350"/>
          </a:xfrm>
          <a:prstGeom prst="rect">
            <a:avLst/>
          </a:prstGeom>
        </p:spPr>
      </p:pic>
      <p:pic>
        <p:nvPicPr>
          <p:cNvPr id="6" name="Picture 5" descr="QR code to register for Everway emails - https://www.everway.com/en-au/lp/udl-symposium-form/">
            <a:extLst>
              <a:ext uri="{FF2B5EF4-FFF2-40B4-BE49-F238E27FC236}">
                <a16:creationId xmlns:a16="http://schemas.microsoft.com/office/drawing/2014/main" id="{A5363DDD-601C-4F35-9EDF-BD6B1D130F7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3486" y="1638259"/>
            <a:ext cx="1994443" cy="1994443"/>
          </a:xfrm>
          <a:prstGeom prst="rect">
            <a:avLst/>
          </a:prstGeom>
        </p:spPr>
      </p:pic>
      <p:sp>
        <p:nvSpPr>
          <p:cNvPr id="299" name="Google Shape;299;p66"/>
          <p:cNvSpPr txBox="1">
            <a:spLocks noGrp="1"/>
          </p:cNvSpPr>
          <p:nvPr>
            <p:ph type="sldNum" idx="12"/>
          </p:nvPr>
        </p:nvSpPr>
        <p:spPr>
          <a:xfrm>
            <a:off x="8594725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800" b="1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13</a:t>
            </a:fld>
            <a:endParaRPr sz="1800" b="1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29F9E-C425-4A07-87ED-1847D8A24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21" y="-459907"/>
            <a:ext cx="8520600" cy="393600"/>
          </a:xfrm>
        </p:spPr>
        <p:txBody>
          <a:bodyPr/>
          <a:lstStyle/>
          <a:p>
            <a:r>
              <a:rPr lang="en-AU" dirty="0"/>
              <a:t>Understanding the student experience</a:t>
            </a:r>
          </a:p>
        </p:txBody>
      </p:sp>
      <p:sp>
        <p:nvSpPr>
          <p:cNvPr id="240" name="Google Shape;240;p57"/>
          <p:cNvSpPr txBox="1"/>
          <p:nvPr/>
        </p:nvSpPr>
        <p:spPr>
          <a:xfrm>
            <a:off x="617550" y="1699309"/>
            <a:ext cx="7908900" cy="1335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10000"/>
              </a:lnSpc>
            </a:pPr>
            <a:r>
              <a:rPr lang="en-GB" sz="3400" dirty="0">
                <a:solidFill>
                  <a:srgbClr val="1D1D1F"/>
                </a:solidFill>
                <a:latin typeface="Figtree Medium"/>
                <a:ea typeface="Figtree Medium"/>
                <a:cs typeface="Figtree Medium"/>
                <a:sym typeface="Figtree Medium"/>
              </a:rPr>
              <a:t>What students actually experience</a:t>
            </a:r>
          </a:p>
          <a:p>
            <a:pPr lvl="0">
              <a:lnSpc>
                <a:spcPct val="110000"/>
              </a:lnSpc>
            </a:pPr>
            <a:r>
              <a:rPr lang="en-GB" sz="3400" dirty="0">
                <a:solidFill>
                  <a:srgbClr val="1D1D1F"/>
                </a:solidFill>
                <a:latin typeface="Figtree Medium"/>
                <a:ea typeface="Figtree Medium"/>
                <a:cs typeface="Figtree Medium"/>
                <a:sym typeface="Figtree Medium"/>
              </a:rPr>
              <a:t> Not what we design</a:t>
            </a:r>
          </a:p>
        </p:txBody>
      </p:sp>
      <p:sp>
        <p:nvSpPr>
          <p:cNvPr id="241" name="Google Shape;241;p57"/>
          <p:cNvSpPr txBox="1">
            <a:spLocks noGrp="1"/>
          </p:cNvSpPr>
          <p:nvPr>
            <p:ph type="sldNum" idx="12"/>
          </p:nvPr>
        </p:nvSpPr>
        <p:spPr>
          <a:xfrm>
            <a:off x="8594725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800" b="1">
                <a:latin typeface="Figtree"/>
                <a:ea typeface="Figtree"/>
                <a:cs typeface="Figtree"/>
                <a:sym typeface="Figtree"/>
              </a:rPr>
              <a:t>2</a:t>
            </a:fld>
            <a:endParaRPr sz="1800" b="1">
              <a:latin typeface="Figtree"/>
              <a:ea typeface="Figtree"/>
              <a:cs typeface="Figtree"/>
              <a:sym typeface="Figtree"/>
            </a:endParaRPr>
          </a:p>
        </p:txBody>
      </p:sp>
    </p:spTree>
    <p:extLst>
      <p:ext uri="{BB962C8B-B14F-4D97-AF65-F5344CB8AC3E}">
        <p14:creationId xmlns:p14="http://schemas.microsoft.com/office/powerpoint/2010/main" val="522359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351BD-6260-458E-BC31-460DB0A1A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15" y="-913341"/>
            <a:ext cx="8520600" cy="393600"/>
          </a:xfrm>
        </p:spPr>
        <p:txBody>
          <a:bodyPr/>
          <a:lstStyle/>
          <a:p>
            <a:r>
              <a:rPr lang="en-AU" dirty="0"/>
              <a:t>Opera scene</a:t>
            </a:r>
          </a:p>
        </p:txBody>
      </p:sp>
      <p:pic>
        <p:nvPicPr>
          <p:cNvPr id="6" name="Picture 5" descr="Opera scene">
            <a:extLst>
              <a:ext uri="{FF2B5EF4-FFF2-40B4-BE49-F238E27FC236}">
                <a16:creationId xmlns:a16="http://schemas.microsoft.com/office/drawing/2014/main" id="{E065A9C4-EBDE-4737-A32D-F586C941F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1846" y="-44009"/>
            <a:ext cx="10101990" cy="5187509"/>
          </a:xfrm>
          <a:prstGeom prst="rect">
            <a:avLst/>
          </a:prstGeom>
        </p:spPr>
      </p:pic>
      <p:sp>
        <p:nvSpPr>
          <p:cNvPr id="4" name="Google Shape;229;p55">
            <a:extLst>
              <a:ext uri="{FF2B5EF4-FFF2-40B4-BE49-F238E27FC236}">
                <a16:creationId xmlns:a16="http://schemas.microsoft.com/office/drawing/2014/main" id="{A21C3FE9-4FDA-4833-8C39-AFABC2D9C4E7}"/>
              </a:ext>
            </a:extLst>
          </p:cNvPr>
          <p:cNvSpPr txBox="1">
            <a:spLocks/>
          </p:cNvSpPr>
          <p:nvPr/>
        </p:nvSpPr>
        <p:spPr>
          <a:xfrm>
            <a:off x="9030869" y="4584251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z="1800" b="1" smtClean="0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pPr/>
              <a:t>3</a:t>
            </a:fld>
            <a:endParaRPr lang="en-GB" sz="1800" b="1" dirty="0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</p:spTree>
    <p:extLst>
      <p:ext uri="{BB962C8B-B14F-4D97-AF65-F5344CB8AC3E}">
        <p14:creationId xmlns:p14="http://schemas.microsoft.com/office/powerpoint/2010/main" val="575897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F0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A868E-5963-4F9C-ACA3-BF5A50EC6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38" y="-487123"/>
            <a:ext cx="8520600" cy="393600"/>
          </a:xfrm>
        </p:spPr>
        <p:txBody>
          <a:bodyPr/>
          <a:lstStyle/>
          <a:p>
            <a:r>
              <a:rPr lang="en-AU" dirty="0"/>
              <a:t>*Punchline*</a:t>
            </a:r>
          </a:p>
        </p:txBody>
      </p:sp>
      <p:sp>
        <p:nvSpPr>
          <p:cNvPr id="234" name="Google Shape;234;p56"/>
          <p:cNvSpPr txBox="1"/>
          <p:nvPr/>
        </p:nvSpPr>
        <p:spPr>
          <a:xfrm>
            <a:off x="617550" y="2021059"/>
            <a:ext cx="7908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400" dirty="0">
                <a:solidFill>
                  <a:srgbClr val="1D1D1F"/>
                </a:solidFill>
                <a:latin typeface="Figtree Medium"/>
                <a:ea typeface="Figtree Medium"/>
                <a:cs typeface="Figtree Medium"/>
                <a:sym typeface="Figtree Medium"/>
              </a:rPr>
              <a:t>“I took out the bins.”</a:t>
            </a:r>
            <a:endParaRPr sz="3400" dirty="0">
              <a:solidFill>
                <a:srgbClr val="1D1D1F"/>
              </a:solidFill>
              <a:latin typeface="Figtree Medium"/>
              <a:ea typeface="Figtree Medium"/>
              <a:cs typeface="Figtree Medium"/>
              <a:sym typeface="Figtree Medium"/>
            </a:endParaRPr>
          </a:p>
        </p:txBody>
      </p:sp>
      <p:sp>
        <p:nvSpPr>
          <p:cNvPr id="235" name="Google Shape;235;p56"/>
          <p:cNvSpPr txBox="1">
            <a:spLocks noGrp="1"/>
          </p:cNvSpPr>
          <p:nvPr>
            <p:ph type="sldNum" idx="12"/>
          </p:nvPr>
        </p:nvSpPr>
        <p:spPr>
          <a:xfrm>
            <a:off x="8594725" y="4627563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800" b="1">
                <a:latin typeface="Figtree"/>
                <a:ea typeface="Figtree"/>
                <a:cs typeface="Figtree"/>
                <a:sym typeface="Figtree"/>
              </a:rPr>
              <a:t>4</a:t>
            </a:fld>
            <a:endParaRPr sz="1800" b="1">
              <a:latin typeface="Figtree"/>
              <a:ea typeface="Figtree"/>
              <a:cs typeface="Figtree"/>
              <a:sym typeface="Figtre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8C708-AA90-4628-B285-F5685116B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400" y="-658934"/>
            <a:ext cx="8520600" cy="393600"/>
          </a:xfrm>
        </p:spPr>
        <p:txBody>
          <a:bodyPr/>
          <a:lstStyle/>
          <a:p>
            <a:r>
              <a:rPr lang="en-AU" dirty="0"/>
              <a:t>“Turn off the words Mum”</a:t>
            </a:r>
          </a:p>
        </p:txBody>
      </p:sp>
      <p:pic>
        <p:nvPicPr>
          <p:cNvPr id="5" name="Picture 4" descr="Mother and daughter watching a Disney movie on TV with closed captions displayed on screen">
            <a:extLst>
              <a:ext uri="{FF2B5EF4-FFF2-40B4-BE49-F238E27FC236}">
                <a16:creationId xmlns:a16="http://schemas.microsoft.com/office/drawing/2014/main" id="{B4E14DCC-A869-41BC-A678-743437426D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9" y="0"/>
            <a:ext cx="9139141" cy="5143500"/>
          </a:xfrm>
          <a:prstGeom prst="rect">
            <a:avLst/>
          </a:prstGeom>
        </p:spPr>
      </p:pic>
      <p:sp>
        <p:nvSpPr>
          <p:cNvPr id="6" name="Google Shape;247;p58">
            <a:extLst>
              <a:ext uri="{FF2B5EF4-FFF2-40B4-BE49-F238E27FC236}">
                <a16:creationId xmlns:a16="http://schemas.microsoft.com/office/drawing/2014/main" id="{05F0AC81-7970-4F53-95C0-0E858552A553}"/>
              </a:ext>
            </a:extLst>
          </p:cNvPr>
          <p:cNvSpPr txBox="1">
            <a:spLocks/>
          </p:cNvSpPr>
          <p:nvPr/>
        </p:nvSpPr>
        <p:spPr>
          <a:xfrm>
            <a:off x="8594725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z="1800" b="1" smtClean="0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pPr/>
              <a:t>5</a:t>
            </a:fld>
            <a:endParaRPr lang="en-GB" sz="1800" b="1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</p:spTree>
    <p:extLst>
      <p:ext uri="{BB962C8B-B14F-4D97-AF65-F5344CB8AC3E}">
        <p14:creationId xmlns:p14="http://schemas.microsoft.com/office/powerpoint/2010/main" val="2948612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F0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29F9E-C425-4A07-87ED-1847D8A24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21" y="-459907"/>
            <a:ext cx="8520600" cy="393600"/>
          </a:xfrm>
        </p:spPr>
        <p:txBody>
          <a:bodyPr/>
          <a:lstStyle/>
          <a:p>
            <a:r>
              <a:rPr lang="en-AU" dirty="0"/>
              <a:t>My student experience</a:t>
            </a:r>
          </a:p>
        </p:txBody>
      </p:sp>
      <p:sp>
        <p:nvSpPr>
          <p:cNvPr id="240" name="Google Shape;240;p57"/>
          <p:cNvSpPr txBox="1"/>
          <p:nvPr/>
        </p:nvSpPr>
        <p:spPr>
          <a:xfrm>
            <a:off x="617550" y="1699309"/>
            <a:ext cx="7908900" cy="12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400" dirty="0">
                <a:solidFill>
                  <a:srgbClr val="1D1D1F"/>
                </a:solidFill>
                <a:latin typeface="Figtree Medium"/>
                <a:ea typeface="Figtree Medium"/>
                <a:cs typeface="Figtree Medium"/>
                <a:sym typeface="Figtree Medium"/>
              </a:rPr>
              <a:t>I didn’t ask for this.</a:t>
            </a:r>
            <a:endParaRPr sz="3400" dirty="0">
              <a:solidFill>
                <a:srgbClr val="1D1D1F"/>
              </a:solidFill>
              <a:latin typeface="Figtree Medium"/>
              <a:ea typeface="Figtree Medium"/>
              <a:cs typeface="Figtree Medium"/>
              <a:sym typeface="Figtree Medium"/>
            </a:endParaRPr>
          </a:p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400" dirty="0">
                <a:solidFill>
                  <a:srgbClr val="1D1D1F"/>
                </a:solidFill>
                <a:latin typeface="Figtree Medium"/>
                <a:ea typeface="Figtree Medium"/>
                <a:cs typeface="Figtree Medium"/>
                <a:sym typeface="Figtree Medium"/>
              </a:rPr>
              <a:t>I built it.</a:t>
            </a:r>
            <a:endParaRPr sz="3400" dirty="0">
              <a:solidFill>
                <a:srgbClr val="1D1D1F"/>
              </a:solidFill>
              <a:latin typeface="Figtree Medium"/>
              <a:ea typeface="Figtree Medium"/>
              <a:cs typeface="Figtree Medium"/>
              <a:sym typeface="Figtree Medium"/>
            </a:endParaRPr>
          </a:p>
        </p:txBody>
      </p:sp>
      <p:sp>
        <p:nvSpPr>
          <p:cNvPr id="241" name="Google Shape;241;p57"/>
          <p:cNvSpPr txBox="1">
            <a:spLocks noGrp="1"/>
          </p:cNvSpPr>
          <p:nvPr>
            <p:ph type="sldNum" idx="12"/>
          </p:nvPr>
        </p:nvSpPr>
        <p:spPr>
          <a:xfrm>
            <a:off x="8594725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800" b="1">
                <a:latin typeface="Figtree"/>
                <a:ea typeface="Figtree"/>
                <a:cs typeface="Figtree"/>
                <a:sym typeface="Figtree"/>
              </a:rPr>
              <a:t>6</a:t>
            </a:fld>
            <a:endParaRPr sz="1800" b="1">
              <a:latin typeface="Figtree"/>
              <a:ea typeface="Figtree"/>
              <a:cs typeface="Figtree"/>
              <a:sym typeface="Figtre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FBEBEB-D62B-4B2C-A254-EDD1F7050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338" y="-525622"/>
            <a:ext cx="2032336" cy="525622"/>
          </a:xfrm>
        </p:spPr>
        <p:txBody>
          <a:bodyPr/>
          <a:lstStyle/>
          <a:p>
            <a:r>
              <a:rPr lang="en-AU" dirty="0"/>
              <a:t>Activity #1</a:t>
            </a:r>
          </a:p>
        </p:txBody>
      </p:sp>
      <p:pic>
        <p:nvPicPr>
          <p:cNvPr id="248" name="Google Shape;248;p58" descr="QR code for Slido Poll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8850" y="599550"/>
            <a:ext cx="1284250" cy="128425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58"/>
          <p:cNvSpPr txBox="1"/>
          <p:nvPr/>
        </p:nvSpPr>
        <p:spPr>
          <a:xfrm>
            <a:off x="581575" y="1408575"/>
            <a:ext cx="7902000" cy="26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Char char="❖"/>
            </a:pPr>
            <a:r>
              <a:rPr lang="en-GB" sz="2500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Take out your phone and visit </a:t>
            </a:r>
            <a:r>
              <a:rPr lang="en-GB" sz="2500" u="sng">
                <a:solidFill>
                  <a:schemeClr val="hlink"/>
                </a:solidFill>
                <a:latin typeface="Figtree"/>
                <a:ea typeface="Figtree"/>
                <a:cs typeface="Figtree"/>
                <a:sym typeface="Figtree"/>
                <a:hlinkClick r:id="rId4"/>
              </a:rPr>
              <a:t>slido.com</a:t>
            </a:r>
            <a:r>
              <a:rPr lang="en-GB" sz="2500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 </a:t>
            </a:r>
            <a:endParaRPr sz="2500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Char char="❖"/>
            </a:pPr>
            <a:r>
              <a:rPr lang="en-GB" sz="2500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Enter this </a:t>
            </a:r>
            <a:r>
              <a:rPr lang="en-GB" sz="2500">
                <a:solidFill>
                  <a:srgbClr val="FFFFFF"/>
                </a:solidFill>
                <a:latin typeface="Figtree Medium"/>
                <a:ea typeface="Figtree Medium"/>
                <a:cs typeface="Figtree Medium"/>
                <a:sym typeface="Figtree Medium"/>
              </a:rPr>
              <a:t>slido code:</a:t>
            </a:r>
            <a:r>
              <a:rPr lang="en-GB" sz="2500">
                <a:solidFill>
                  <a:srgbClr val="B6B4FF"/>
                </a:solidFill>
                <a:latin typeface="Figtree Medium"/>
                <a:ea typeface="Figtree Medium"/>
                <a:cs typeface="Figtree Medium"/>
                <a:sym typeface="Figtree Medium"/>
              </a:rPr>
              <a:t> 8551567</a:t>
            </a:r>
            <a:endParaRPr sz="2500">
              <a:solidFill>
                <a:srgbClr val="B6B4FF"/>
              </a:solidFill>
              <a:latin typeface="Figtree Medium"/>
              <a:ea typeface="Figtree Medium"/>
              <a:cs typeface="Figtree Medium"/>
              <a:sym typeface="Figtree Medium"/>
            </a:endParaRPr>
          </a:p>
          <a:p>
            <a:pPr marL="457200" lvl="0" indent="-387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Char char="❖"/>
            </a:pPr>
            <a:r>
              <a:rPr lang="en-GB" sz="2500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Finish this sentence in one or two words:</a:t>
            </a:r>
            <a:endParaRPr sz="2700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  <a:p>
            <a:pPr marL="0" lvl="0" indent="0" algn="l" rtl="0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rgbClr val="B6B4FF"/>
                </a:solidFill>
                <a:latin typeface="Figtree Medium"/>
                <a:ea typeface="Figtree Medium"/>
                <a:cs typeface="Figtree Medium"/>
                <a:sym typeface="Figtree Medium"/>
              </a:rPr>
              <a:t>At university, I was expected to manage my…</a:t>
            </a:r>
            <a:endParaRPr sz="2900">
              <a:solidFill>
                <a:srgbClr val="FFFFFF"/>
              </a:solidFill>
              <a:latin typeface="Figtree Medium"/>
              <a:ea typeface="Figtree Medium"/>
              <a:cs typeface="Figtree Medium"/>
              <a:sym typeface="Figtree Medium"/>
            </a:endParaRPr>
          </a:p>
        </p:txBody>
      </p:sp>
      <p:sp>
        <p:nvSpPr>
          <p:cNvPr id="247" name="Google Shape;247;p58"/>
          <p:cNvSpPr txBox="1">
            <a:spLocks noGrp="1"/>
          </p:cNvSpPr>
          <p:nvPr>
            <p:ph type="sldNum" idx="12"/>
          </p:nvPr>
        </p:nvSpPr>
        <p:spPr>
          <a:xfrm>
            <a:off x="8594725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800" b="1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7</a:t>
            </a:fld>
            <a:endParaRPr sz="1800" b="1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72668-0038-495B-A323-746C63B7A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592" y="-329001"/>
            <a:ext cx="8520600" cy="460674"/>
          </a:xfrm>
        </p:spPr>
        <p:txBody>
          <a:bodyPr/>
          <a:lstStyle/>
          <a:p>
            <a:r>
              <a:rPr lang="en-AU" dirty="0"/>
              <a:t>Activity #2 – show of hands</a:t>
            </a:r>
          </a:p>
        </p:txBody>
      </p:sp>
      <p:sp>
        <p:nvSpPr>
          <p:cNvPr id="259" name="Google Shape;259;p60"/>
          <p:cNvSpPr txBox="1"/>
          <p:nvPr/>
        </p:nvSpPr>
        <p:spPr>
          <a:xfrm>
            <a:off x="822075" y="2075409"/>
            <a:ext cx="7908900" cy="9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dirty="0">
                <a:solidFill>
                  <a:srgbClr val="FFFFFF"/>
                </a:solidFill>
                <a:latin typeface="Figtree Medium"/>
                <a:ea typeface="Figtree Medium"/>
                <a:cs typeface="Figtree Medium"/>
                <a:sym typeface="Figtree Medium"/>
              </a:rPr>
              <a:t>How many of you have ever had a student who you knew was capable… but just couldn’t get started?</a:t>
            </a:r>
            <a:endParaRPr sz="2500" dirty="0">
              <a:solidFill>
                <a:srgbClr val="FFFFFF"/>
              </a:solidFill>
              <a:latin typeface="Figtree Medium"/>
              <a:ea typeface="Figtree Medium"/>
              <a:cs typeface="Figtree Medium"/>
              <a:sym typeface="Figtree Medium"/>
            </a:endParaRPr>
          </a:p>
        </p:txBody>
      </p:sp>
      <p:sp>
        <p:nvSpPr>
          <p:cNvPr id="260" name="Google Shape;260;p60"/>
          <p:cNvSpPr txBox="1">
            <a:spLocks noGrp="1"/>
          </p:cNvSpPr>
          <p:nvPr>
            <p:ph type="sldNum" idx="12"/>
          </p:nvPr>
        </p:nvSpPr>
        <p:spPr>
          <a:xfrm>
            <a:off x="8594725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800" b="1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8</a:t>
            </a:fld>
            <a:endParaRPr sz="1800" b="1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F0"/>
        </a:solid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D7E497C-D4DF-4B59-A765-E1245E813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2" y="-348134"/>
            <a:ext cx="8520600" cy="393600"/>
          </a:xfrm>
        </p:spPr>
        <p:txBody>
          <a:bodyPr/>
          <a:lstStyle/>
          <a:p>
            <a:r>
              <a:rPr lang="en-AU" dirty="0"/>
              <a:t>The cost of untapped potential</a:t>
            </a:r>
          </a:p>
        </p:txBody>
      </p:sp>
      <p:sp>
        <p:nvSpPr>
          <p:cNvPr id="267" name="Google Shape;267;p61"/>
          <p:cNvSpPr txBox="1"/>
          <p:nvPr/>
        </p:nvSpPr>
        <p:spPr>
          <a:xfrm>
            <a:off x="632550" y="1617448"/>
            <a:ext cx="4247100" cy="18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400" dirty="0">
                <a:solidFill>
                  <a:schemeClr val="dk1"/>
                </a:solidFill>
                <a:latin typeface="Figtree Medium"/>
                <a:ea typeface="Figtree Medium"/>
                <a:cs typeface="Figtree Medium"/>
                <a:sym typeface="Figtree Medium"/>
              </a:rPr>
              <a:t>How many </a:t>
            </a:r>
            <a:r>
              <a:rPr lang="en-GB" sz="3400" dirty="0" err="1">
                <a:solidFill>
                  <a:schemeClr val="dk1"/>
                </a:solidFill>
                <a:latin typeface="Figtree Medium"/>
                <a:ea typeface="Figtree Medium"/>
                <a:cs typeface="Figtree Medium"/>
                <a:sym typeface="Figtree Medium"/>
              </a:rPr>
              <a:t>Spielbergs</a:t>
            </a:r>
            <a:r>
              <a:rPr lang="en-GB" sz="3400" dirty="0">
                <a:solidFill>
                  <a:schemeClr val="dk1"/>
                </a:solidFill>
                <a:latin typeface="Figtree Medium"/>
                <a:ea typeface="Figtree Medium"/>
                <a:cs typeface="Figtree Medium"/>
                <a:sym typeface="Figtree Medium"/>
              </a:rPr>
              <a:t> didn’t make it?</a:t>
            </a:r>
            <a:endParaRPr sz="3400" dirty="0">
              <a:solidFill>
                <a:srgbClr val="1D1D1F"/>
              </a:solidFill>
              <a:latin typeface="Figtree Medium"/>
              <a:ea typeface="Figtree Medium"/>
              <a:cs typeface="Figtree Medium"/>
              <a:sym typeface="Figtree Medium"/>
            </a:endParaRPr>
          </a:p>
        </p:txBody>
      </p:sp>
      <p:pic>
        <p:nvPicPr>
          <p:cNvPr id="265" name="Google Shape;265;p61" descr="Steven Spielberg in a tuxedo at an awards ceremony" title="images.jpg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9300" y="0"/>
            <a:ext cx="4493076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61"/>
          <p:cNvSpPr txBox="1">
            <a:spLocks noGrp="1"/>
          </p:cNvSpPr>
          <p:nvPr>
            <p:ph type="sldNum" idx="2"/>
          </p:nvPr>
        </p:nvSpPr>
        <p:spPr>
          <a:xfrm>
            <a:off x="8594725" y="45862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800" b="1">
                <a:solidFill>
                  <a:srgbClr val="FFFFFF"/>
                </a:solidFill>
                <a:latin typeface="Figtree"/>
                <a:ea typeface="Figtree"/>
                <a:cs typeface="Figtree"/>
                <a:sym typeface="Figtree"/>
              </a:rPr>
              <a:t>9</a:t>
            </a:fld>
            <a:endParaRPr sz="1800" b="1">
              <a:solidFill>
                <a:srgbClr val="FFFFFF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268" name="Google Shape;268;p6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22094" y="3769355"/>
            <a:ext cx="315166" cy="753562"/>
          </a:xfrm>
          <a:custGeom>
            <a:avLst/>
            <a:gdLst/>
            <a:ahLst/>
            <a:cxnLst/>
            <a:rect l="l" t="t" r="r" b="b"/>
            <a:pathLst>
              <a:path w="70507" h="168582" extrusionOk="0">
                <a:moveTo>
                  <a:pt x="0" y="1"/>
                </a:moveTo>
                <a:lnTo>
                  <a:pt x="0" y="168581"/>
                </a:lnTo>
                <a:lnTo>
                  <a:pt x="55" y="164698"/>
                </a:lnTo>
                <a:lnTo>
                  <a:pt x="711" y="157204"/>
                </a:lnTo>
                <a:lnTo>
                  <a:pt x="2079" y="149875"/>
                </a:lnTo>
                <a:lnTo>
                  <a:pt x="4048" y="142818"/>
                </a:lnTo>
                <a:lnTo>
                  <a:pt x="6564" y="135981"/>
                </a:lnTo>
                <a:lnTo>
                  <a:pt x="9682" y="129472"/>
                </a:lnTo>
                <a:lnTo>
                  <a:pt x="13346" y="123236"/>
                </a:lnTo>
                <a:lnTo>
                  <a:pt x="17504" y="117384"/>
                </a:lnTo>
                <a:lnTo>
                  <a:pt x="22153" y="111914"/>
                </a:lnTo>
                <a:lnTo>
                  <a:pt x="27240" y="106827"/>
                </a:lnTo>
                <a:lnTo>
                  <a:pt x="32764" y="102177"/>
                </a:lnTo>
                <a:lnTo>
                  <a:pt x="38672" y="97966"/>
                </a:lnTo>
                <a:lnTo>
                  <a:pt x="44907" y="94301"/>
                </a:lnTo>
                <a:lnTo>
                  <a:pt x="51526" y="91128"/>
                </a:lnTo>
                <a:lnTo>
                  <a:pt x="58418" y="88503"/>
                </a:lnTo>
                <a:lnTo>
                  <a:pt x="65584" y="86479"/>
                </a:lnTo>
                <a:lnTo>
                  <a:pt x="69248" y="85713"/>
                </a:lnTo>
                <a:lnTo>
                  <a:pt x="69303" y="85659"/>
                </a:lnTo>
                <a:lnTo>
                  <a:pt x="69412" y="85604"/>
                </a:lnTo>
                <a:lnTo>
                  <a:pt x="69850" y="85440"/>
                </a:lnTo>
                <a:lnTo>
                  <a:pt x="70397" y="84729"/>
                </a:lnTo>
                <a:lnTo>
                  <a:pt x="70506" y="84236"/>
                </a:lnTo>
                <a:lnTo>
                  <a:pt x="70397" y="83744"/>
                </a:lnTo>
                <a:lnTo>
                  <a:pt x="69850" y="83088"/>
                </a:lnTo>
                <a:lnTo>
                  <a:pt x="69412" y="82978"/>
                </a:lnTo>
                <a:lnTo>
                  <a:pt x="69303" y="82924"/>
                </a:lnTo>
                <a:lnTo>
                  <a:pt x="69248" y="82869"/>
                </a:lnTo>
                <a:lnTo>
                  <a:pt x="65584" y="82103"/>
                </a:lnTo>
                <a:lnTo>
                  <a:pt x="58418" y="80079"/>
                </a:lnTo>
                <a:lnTo>
                  <a:pt x="51526" y="77399"/>
                </a:lnTo>
                <a:lnTo>
                  <a:pt x="44907" y="74227"/>
                </a:lnTo>
                <a:lnTo>
                  <a:pt x="38672" y="70562"/>
                </a:lnTo>
                <a:lnTo>
                  <a:pt x="32764" y="66350"/>
                </a:lnTo>
                <a:lnTo>
                  <a:pt x="27240" y="61701"/>
                </a:lnTo>
                <a:lnTo>
                  <a:pt x="22153" y="56614"/>
                </a:lnTo>
                <a:lnTo>
                  <a:pt x="17504" y="51144"/>
                </a:lnTo>
                <a:lnTo>
                  <a:pt x="13346" y="45291"/>
                </a:lnTo>
                <a:lnTo>
                  <a:pt x="9682" y="39055"/>
                </a:lnTo>
                <a:lnTo>
                  <a:pt x="6564" y="32546"/>
                </a:lnTo>
                <a:lnTo>
                  <a:pt x="4048" y="25709"/>
                </a:lnTo>
                <a:lnTo>
                  <a:pt x="2079" y="18653"/>
                </a:lnTo>
                <a:lnTo>
                  <a:pt x="711" y="11323"/>
                </a:lnTo>
                <a:lnTo>
                  <a:pt x="55" y="3830"/>
                </a:lnTo>
                <a:lnTo>
                  <a:pt x="0" y="1"/>
                </a:lnTo>
                <a:close/>
              </a:path>
            </a:pathLst>
          </a:custGeom>
          <a:solidFill>
            <a:srgbClr val="FCF5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verway">
  <a:themeElements>
    <a:clrScheme name="Simple Light">
      <a:dk1>
        <a:srgbClr val="1D1D1F"/>
      </a:dk1>
      <a:lt1>
        <a:srgbClr val="FAF6F0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216</Words>
  <Application>Microsoft Office PowerPoint</Application>
  <PresentationFormat>On-screen Show (16:9)</PresentationFormat>
  <Paragraphs>44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Inter</vt:lpstr>
      <vt:lpstr>Helvetica Neue</vt:lpstr>
      <vt:lpstr>Figtree SemiBold</vt:lpstr>
      <vt:lpstr>Figtree Light</vt:lpstr>
      <vt:lpstr>Figtree</vt:lpstr>
      <vt:lpstr>Arial</vt:lpstr>
      <vt:lpstr>Figtree Medium</vt:lpstr>
      <vt:lpstr>Everway</vt:lpstr>
      <vt:lpstr>Designing tertiary education to support executive functioning</vt:lpstr>
      <vt:lpstr>Understanding the student experience</vt:lpstr>
      <vt:lpstr>Opera scene</vt:lpstr>
      <vt:lpstr>*Punchline*</vt:lpstr>
      <vt:lpstr>“Turn off the words Mum”</vt:lpstr>
      <vt:lpstr>My student experience</vt:lpstr>
      <vt:lpstr>Activity #1</vt:lpstr>
      <vt:lpstr>Activity #2 – show of hands</vt:lpstr>
      <vt:lpstr>The cost of untapped potential</vt:lpstr>
      <vt:lpstr>Designing for learner variability</vt:lpstr>
      <vt:lpstr>Activity #3</vt:lpstr>
      <vt:lpstr>Preparing every learner for success</vt:lpstr>
      <vt:lpstr>Access additional Executive Functioning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>Kylie Geard</cp:lastModifiedBy>
  <cp:revision>2</cp:revision>
  <dcterms:modified xsi:type="dcterms:W3CDTF">2026-08-07T04:11:56Z</dcterms:modified>
</cp:coreProperties>
</file>