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sldIdLst>
    <p:sldId id="2145705975" r:id="rId5"/>
    <p:sldId id="2147379992" r:id="rId6"/>
    <p:sldId id="2147473803" r:id="rId7"/>
    <p:sldId id="2147473876" r:id="rId8"/>
    <p:sldId id="2147473877" r:id="rId9"/>
    <p:sldId id="2147473881" r:id="rId10"/>
    <p:sldId id="2147473878" r:id="rId11"/>
    <p:sldId id="2147473880" r:id="rId12"/>
    <p:sldId id="2147473882" r:id="rId13"/>
    <p:sldId id="2147473884" r:id="rId14"/>
    <p:sldId id="2147473887" r:id="rId15"/>
    <p:sldId id="2147473888" r:id="rId16"/>
    <p:sldId id="2147473885" r:id="rId17"/>
    <p:sldId id="2147473886" r:id="rId18"/>
    <p:sldId id="2147473879"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72F179-9BD4-41E3-9A8E-EBFE199187B4}" v="44" dt="2026-08-03T06:15:27.3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53" autoAdjust="0"/>
    <p:restoredTop sz="86421" autoAdjust="0"/>
  </p:normalViewPr>
  <p:slideViewPr>
    <p:cSldViewPr snapToGrid="0">
      <p:cViewPr varScale="1">
        <p:scale>
          <a:sx n="60" d="100"/>
          <a:sy n="60" d="100"/>
        </p:scale>
        <p:origin x="84" y="762"/>
      </p:cViewPr>
      <p:guideLst/>
    </p:cSldViewPr>
  </p:slideViewPr>
  <p:outlineViewPr>
    <p:cViewPr>
      <p:scale>
        <a:sx n="33" d="100"/>
        <a:sy n="33" d="100"/>
      </p:scale>
      <p:origin x="0" y="-168"/>
    </p:cViewPr>
  </p:outlineViewPr>
  <p:notesTextViewPr>
    <p:cViewPr>
      <p:scale>
        <a:sx n="1" d="1"/>
        <a:sy n="1" d="1"/>
      </p:scale>
      <p:origin x="0" y="0"/>
    </p:cViewPr>
  </p:notesTextViewPr>
  <p:sorterViewPr>
    <p:cViewPr>
      <p:scale>
        <a:sx n="70" d="100"/>
        <a:sy n="7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ylie Geard" userId="b930dff3-5db0-4b18-9d4c-f929b90677dc" providerId="ADAL" clId="{038610CA-6CAC-4665-9047-4DC39D1E2447}"/>
    <pc:docChg chg="custSel modSld">
      <pc:chgData name="Kylie Geard" userId="b930dff3-5db0-4b18-9d4c-f929b90677dc" providerId="ADAL" clId="{038610CA-6CAC-4665-9047-4DC39D1E2447}" dt="2026-08-03T06:15:27.300" v="53" actId="6549"/>
      <pc:docMkLst>
        <pc:docMk/>
      </pc:docMkLst>
      <pc:sldChg chg="modSp mod modTransition">
        <pc:chgData name="Kylie Geard" userId="b930dff3-5db0-4b18-9d4c-f929b90677dc" providerId="ADAL" clId="{038610CA-6CAC-4665-9047-4DC39D1E2447}" dt="2026-08-03T06:10:52.336" v="11" actId="13244"/>
        <pc:sldMkLst>
          <pc:docMk/>
          <pc:sldMk cId="2872961994" sldId="2145705975"/>
        </pc:sldMkLst>
        <pc:spChg chg="ord">
          <ac:chgData name="Kylie Geard" userId="b930dff3-5db0-4b18-9d4c-f929b90677dc" providerId="ADAL" clId="{038610CA-6CAC-4665-9047-4DC39D1E2447}" dt="2026-08-03T06:10:52.336" v="11" actId="13244"/>
          <ac:spMkLst>
            <pc:docMk/>
            <pc:sldMk cId="2872961994" sldId="2145705975"/>
            <ac:spMk id="5" creationId="{A1E8EEA3-E2BD-F112-CE4F-AFB668CF9C8E}"/>
          </ac:spMkLst>
        </pc:spChg>
      </pc:sldChg>
      <pc:sldChg chg="modSp modTransition">
        <pc:chgData name="Kylie Geard" userId="b930dff3-5db0-4b18-9d4c-f929b90677dc" providerId="ADAL" clId="{038610CA-6CAC-4665-9047-4DC39D1E2447}" dt="2026-08-03T06:15:27.300" v="53" actId="6549"/>
        <pc:sldMkLst>
          <pc:docMk/>
          <pc:sldMk cId="2539038432" sldId="2147379992"/>
        </pc:sldMkLst>
        <pc:spChg chg="mod">
          <ac:chgData name="Kylie Geard" userId="b930dff3-5db0-4b18-9d4c-f929b90677dc" providerId="ADAL" clId="{038610CA-6CAC-4665-9047-4DC39D1E2447}" dt="2026-08-03T06:15:27.300" v="53" actId="6549"/>
          <ac:spMkLst>
            <pc:docMk/>
            <pc:sldMk cId="2539038432" sldId="2147379992"/>
            <ac:spMk id="3" creationId="{30A36C19-0A31-5244-99CF-226922A93AEB}"/>
          </ac:spMkLst>
        </pc:spChg>
      </pc:sldChg>
      <pc:sldChg chg="modTransition">
        <pc:chgData name="Kylie Geard" userId="b930dff3-5db0-4b18-9d4c-f929b90677dc" providerId="ADAL" clId="{038610CA-6CAC-4665-9047-4DC39D1E2447}" dt="2026-08-03T06:10:18.453" v="10"/>
        <pc:sldMkLst>
          <pc:docMk/>
          <pc:sldMk cId="1829745388" sldId="2147473803"/>
        </pc:sldMkLst>
      </pc:sldChg>
      <pc:sldChg chg="modTransition">
        <pc:chgData name="Kylie Geard" userId="b930dff3-5db0-4b18-9d4c-f929b90677dc" providerId="ADAL" clId="{038610CA-6CAC-4665-9047-4DC39D1E2447}" dt="2026-08-03T06:10:18.453" v="10"/>
        <pc:sldMkLst>
          <pc:docMk/>
          <pc:sldMk cId="981594463" sldId="2147473876"/>
        </pc:sldMkLst>
      </pc:sldChg>
      <pc:sldChg chg="modSp modTransition">
        <pc:chgData name="Kylie Geard" userId="b930dff3-5db0-4b18-9d4c-f929b90677dc" providerId="ADAL" clId="{038610CA-6CAC-4665-9047-4DC39D1E2447}" dt="2026-08-03T06:15:19.477" v="47" actId="20577"/>
        <pc:sldMkLst>
          <pc:docMk/>
          <pc:sldMk cId="3061503498" sldId="2147473877"/>
        </pc:sldMkLst>
        <pc:spChg chg="mod">
          <ac:chgData name="Kylie Geard" userId="b930dff3-5db0-4b18-9d4c-f929b90677dc" providerId="ADAL" clId="{038610CA-6CAC-4665-9047-4DC39D1E2447}" dt="2026-08-03T06:15:19.477" v="47" actId="20577"/>
          <ac:spMkLst>
            <pc:docMk/>
            <pc:sldMk cId="3061503498" sldId="2147473877"/>
            <ac:spMk id="2" creationId="{74B330D5-6EA9-642B-CFE3-9F143964429F}"/>
          </ac:spMkLst>
        </pc:spChg>
      </pc:sldChg>
      <pc:sldChg chg="modSp mod modTransition">
        <pc:chgData name="Kylie Geard" userId="b930dff3-5db0-4b18-9d4c-f929b90677dc" providerId="ADAL" clId="{038610CA-6CAC-4665-9047-4DC39D1E2447}" dt="2026-08-03T06:15:12.810" v="37" actId="6549"/>
        <pc:sldMkLst>
          <pc:docMk/>
          <pc:sldMk cId="1504922203" sldId="2147473878"/>
        </pc:sldMkLst>
        <pc:spChg chg="mod ord">
          <ac:chgData name="Kylie Geard" userId="b930dff3-5db0-4b18-9d4c-f929b90677dc" providerId="ADAL" clId="{038610CA-6CAC-4665-9047-4DC39D1E2447}" dt="2026-08-03T06:15:12.810" v="37" actId="6549"/>
          <ac:spMkLst>
            <pc:docMk/>
            <pc:sldMk cId="1504922203" sldId="2147473878"/>
            <ac:spMk id="2" creationId="{5300A7F1-405D-E355-0DB5-FE8E960CDBD5}"/>
          </ac:spMkLst>
        </pc:spChg>
      </pc:sldChg>
      <pc:sldChg chg="modSp mod modTransition">
        <pc:chgData name="Kylie Geard" userId="b930dff3-5db0-4b18-9d4c-f929b90677dc" providerId="ADAL" clId="{038610CA-6CAC-4665-9047-4DC39D1E2447}" dt="2026-08-03T06:14:41.721" v="15" actId="13244"/>
        <pc:sldMkLst>
          <pc:docMk/>
          <pc:sldMk cId="4170607199" sldId="2147473879"/>
        </pc:sldMkLst>
        <pc:spChg chg="ord">
          <ac:chgData name="Kylie Geard" userId="b930dff3-5db0-4b18-9d4c-f929b90677dc" providerId="ADAL" clId="{038610CA-6CAC-4665-9047-4DC39D1E2447}" dt="2026-08-03T06:14:41.721" v="15" actId="13244"/>
          <ac:spMkLst>
            <pc:docMk/>
            <pc:sldMk cId="4170607199" sldId="2147473879"/>
            <ac:spMk id="2" creationId="{4926C0ED-9AC3-1B88-9006-2E3EB9CC69C1}"/>
          </ac:spMkLst>
        </pc:spChg>
      </pc:sldChg>
      <pc:sldChg chg="modSp mod modTransition modNotes">
        <pc:chgData name="Kylie Geard" userId="b930dff3-5db0-4b18-9d4c-f929b90677dc" providerId="ADAL" clId="{038610CA-6CAC-4665-9047-4DC39D1E2447}" dt="2026-08-03T06:15:07.040" v="32" actId="6549"/>
        <pc:sldMkLst>
          <pc:docMk/>
          <pc:sldMk cId="3238723746" sldId="2147473880"/>
        </pc:sldMkLst>
        <pc:spChg chg="mod">
          <ac:chgData name="Kylie Geard" userId="b930dff3-5db0-4b18-9d4c-f929b90677dc" providerId="ADAL" clId="{038610CA-6CAC-4665-9047-4DC39D1E2447}" dt="2026-08-03T06:15:07.040" v="32" actId="6549"/>
          <ac:spMkLst>
            <pc:docMk/>
            <pc:sldMk cId="3238723746" sldId="2147473880"/>
            <ac:spMk id="2" creationId="{42A145EC-3269-AAB7-1B0A-9302297E99DA}"/>
          </ac:spMkLst>
        </pc:spChg>
        <pc:picChg chg="ord">
          <ac:chgData name="Kylie Geard" userId="b930dff3-5db0-4b18-9d4c-f929b90677dc" providerId="ADAL" clId="{038610CA-6CAC-4665-9047-4DC39D1E2447}" dt="2026-08-03T06:14:00.869" v="13" actId="13244"/>
          <ac:picMkLst>
            <pc:docMk/>
            <pc:sldMk cId="3238723746" sldId="2147473880"/>
            <ac:picMk id="7" creationId="{80A1A344-7BD7-B8C3-F9BD-E739917750D7}"/>
          </ac:picMkLst>
        </pc:picChg>
      </pc:sldChg>
      <pc:sldChg chg="modSp modTransition modNotes">
        <pc:chgData name="Kylie Geard" userId="b930dff3-5db0-4b18-9d4c-f929b90677dc" providerId="ADAL" clId="{038610CA-6CAC-4665-9047-4DC39D1E2447}" dt="2026-08-03T06:15:16.213" v="42" actId="6549"/>
        <pc:sldMkLst>
          <pc:docMk/>
          <pc:sldMk cId="799419824" sldId="2147473881"/>
        </pc:sldMkLst>
        <pc:spChg chg="mod">
          <ac:chgData name="Kylie Geard" userId="b930dff3-5db0-4b18-9d4c-f929b90677dc" providerId="ADAL" clId="{038610CA-6CAC-4665-9047-4DC39D1E2447}" dt="2026-08-03T06:15:16.213" v="42" actId="6549"/>
          <ac:spMkLst>
            <pc:docMk/>
            <pc:sldMk cId="799419824" sldId="2147473881"/>
            <ac:spMk id="2" creationId="{FE753238-156A-9EEB-8FBE-6FE9E1A34993}"/>
          </ac:spMkLst>
        </pc:spChg>
      </pc:sldChg>
      <pc:sldChg chg="modSp mod modTransition modNotes">
        <pc:chgData name="Kylie Geard" userId="b930dff3-5db0-4b18-9d4c-f929b90677dc" providerId="ADAL" clId="{038610CA-6CAC-4665-9047-4DC39D1E2447}" dt="2026-08-03T06:15:01.871" v="29" actId="6549"/>
        <pc:sldMkLst>
          <pc:docMk/>
          <pc:sldMk cId="1818276077" sldId="2147473882"/>
        </pc:sldMkLst>
        <pc:spChg chg="mod ord">
          <ac:chgData name="Kylie Geard" userId="b930dff3-5db0-4b18-9d4c-f929b90677dc" providerId="ADAL" clId="{038610CA-6CAC-4665-9047-4DC39D1E2447}" dt="2026-08-03T06:15:01.871" v="29" actId="6549"/>
          <ac:spMkLst>
            <pc:docMk/>
            <pc:sldMk cId="1818276077" sldId="2147473882"/>
            <ac:spMk id="2" creationId="{0EFD4D33-4593-5BF3-AE33-290805D2E43F}"/>
          </ac:spMkLst>
        </pc:spChg>
      </pc:sldChg>
      <pc:sldChg chg="modTransition">
        <pc:chgData name="Kylie Geard" userId="b930dff3-5db0-4b18-9d4c-f929b90677dc" providerId="ADAL" clId="{038610CA-6CAC-4665-9047-4DC39D1E2447}" dt="2026-08-03T06:10:18.453" v="10"/>
        <pc:sldMkLst>
          <pc:docMk/>
          <pc:sldMk cId="2313491179" sldId="2147473884"/>
        </pc:sldMkLst>
      </pc:sldChg>
      <pc:sldChg chg="modTransition">
        <pc:chgData name="Kylie Geard" userId="b930dff3-5db0-4b18-9d4c-f929b90677dc" providerId="ADAL" clId="{038610CA-6CAC-4665-9047-4DC39D1E2447}" dt="2026-08-03T06:10:18.453" v="10"/>
        <pc:sldMkLst>
          <pc:docMk/>
          <pc:sldMk cId="2252069686" sldId="2147473885"/>
        </pc:sldMkLst>
      </pc:sldChg>
      <pc:sldChg chg="modTransition">
        <pc:chgData name="Kylie Geard" userId="b930dff3-5db0-4b18-9d4c-f929b90677dc" providerId="ADAL" clId="{038610CA-6CAC-4665-9047-4DC39D1E2447}" dt="2026-08-03T06:10:18.453" v="10"/>
        <pc:sldMkLst>
          <pc:docMk/>
          <pc:sldMk cId="709792073" sldId="2147473886"/>
        </pc:sldMkLst>
      </pc:sldChg>
      <pc:sldChg chg="modSp modTransition">
        <pc:chgData name="Kylie Geard" userId="b930dff3-5db0-4b18-9d4c-f929b90677dc" providerId="ADAL" clId="{038610CA-6CAC-4665-9047-4DC39D1E2447}" dt="2026-08-03T06:14:55.143" v="25" actId="6549"/>
        <pc:sldMkLst>
          <pc:docMk/>
          <pc:sldMk cId="3662608170" sldId="2147473887"/>
        </pc:sldMkLst>
        <pc:spChg chg="mod">
          <ac:chgData name="Kylie Geard" userId="b930dff3-5db0-4b18-9d4c-f929b90677dc" providerId="ADAL" clId="{038610CA-6CAC-4665-9047-4DC39D1E2447}" dt="2026-08-03T06:14:55.143" v="25" actId="6549"/>
          <ac:spMkLst>
            <pc:docMk/>
            <pc:sldMk cId="3662608170" sldId="2147473887"/>
            <ac:spMk id="13" creationId="{0A817737-4A98-D44D-06FF-3F965A490D6A}"/>
          </ac:spMkLst>
        </pc:spChg>
      </pc:sldChg>
      <pc:sldChg chg="modSp modTransition">
        <pc:chgData name="Kylie Geard" userId="b930dff3-5db0-4b18-9d4c-f929b90677dc" providerId="ADAL" clId="{038610CA-6CAC-4665-9047-4DC39D1E2447}" dt="2026-08-03T06:14:52.467" v="20" actId="6549"/>
        <pc:sldMkLst>
          <pc:docMk/>
          <pc:sldMk cId="3160228421" sldId="2147473888"/>
        </pc:sldMkLst>
        <pc:spChg chg="mod">
          <ac:chgData name="Kylie Geard" userId="b930dff3-5db0-4b18-9d4c-f929b90677dc" providerId="ADAL" clId="{038610CA-6CAC-4665-9047-4DC39D1E2447}" dt="2026-08-03T06:14:52.467" v="20" actId="6549"/>
          <ac:spMkLst>
            <pc:docMk/>
            <pc:sldMk cId="3160228421" sldId="2147473888"/>
            <ac:spMk id="13" creationId="{ABBA36AD-CC5A-F111-96F8-3275530E2AD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72103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7DCE35-EEE1-4C20-9313-85F0A80DDD5F}"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07865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21CF2-5615-591A-250B-714643BAEF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DF4F02-17F9-3371-6C4B-F79FD09410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A3B48E-B9E7-9C79-A346-41F16B423C78}"/>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0DEABB88-73C9-E1A0-5516-B448DA6BB9EC}"/>
              </a:ext>
            </a:extLst>
          </p:cNvPr>
          <p:cNvSpPr>
            <a:spLocks noGrp="1"/>
          </p:cNvSpPr>
          <p:nvPr>
            <p:ph type="sldNum" sz="quarter" idx="5"/>
          </p:nvPr>
        </p:nvSpPr>
        <p:spPr/>
        <p:txBody>
          <a:bodyPr/>
          <a:lstStyle/>
          <a:p>
            <a:fld id="{33A25044-247D-FB46-9CD5-F4592E5F7F8F}" type="slidenum">
              <a:rPr lang="en-US" smtClean="0"/>
              <a:t>2</a:t>
            </a:fld>
            <a:endParaRPr lang="en-US"/>
          </a:p>
        </p:txBody>
      </p:sp>
    </p:spTree>
    <p:extLst>
      <p:ext uri="{BB962C8B-B14F-4D97-AF65-F5344CB8AC3E}">
        <p14:creationId xmlns:p14="http://schemas.microsoft.com/office/powerpoint/2010/main" val="26147040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75" y="282575"/>
            <a:ext cx="4465638" cy="2511425"/>
          </a:xfrm>
        </p:spPr>
      </p:sp>
      <p:sp>
        <p:nvSpPr>
          <p:cNvPr id="3" name="Notes Placeholder 2"/>
          <p:cNvSpPr>
            <a:spLocks noGrp="1"/>
          </p:cNvSpPr>
          <p:nvPr>
            <p:ph type="body" idx="1"/>
          </p:nvPr>
        </p:nvSpPr>
        <p:spPr>
          <a:xfrm>
            <a:off x="685800" y="3099651"/>
            <a:ext cx="5486400" cy="3600450"/>
          </a:xfrm>
        </p:spPr>
        <p:txBody>
          <a:bodyPr/>
          <a:lstStyle/>
          <a:p>
            <a:endParaRPr lang="en-AU" dirty="0">
              <a:latin typeface="Aptos" panose="020B00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7DCE35-EEE1-4C20-9313-85F0A80DDD5F}"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87419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4E821A-7E64-1030-8A92-1935157113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2BE1CE-3FD7-182B-AD9E-FA5F379D127D}"/>
              </a:ext>
            </a:extLst>
          </p:cNvPr>
          <p:cNvSpPr>
            <a:spLocks noGrp="1" noRot="1" noChangeAspect="1"/>
          </p:cNvSpPr>
          <p:nvPr>
            <p:ph type="sldImg"/>
          </p:nvPr>
        </p:nvSpPr>
        <p:spPr>
          <a:xfrm>
            <a:off x="904875" y="282575"/>
            <a:ext cx="4465638" cy="2511425"/>
          </a:xfrm>
        </p:spPr>
      </p:sp>
      <p:sp>
        <p:nvSpPr>
          <p:cNvPr id="3" name="Notes Placeholder 2">
            <a:extLst>
              <a:ext uri="{FF2B5EF4-FFF2-40B4-BE49-F238E27FC236}">
                <a16:creationId xmlns:a16="http://schemas.microsoft.com/office/drawing/2014/main" id="{67AA473C-FE34-49FD-271E-56024392AB86}"/>
              </a:ext>
            </a:extLst>
          </p:cNvPr>
          <p:cNvSpPr>
            <a:spLocks noGrp="1"/>
          </p:cNvSpPr>
          <p:nvPr>
            <p:ph type="body" idx="1"/>
          </p:nvPr>
        </p:nvSpPr>
        <p:spPr>
          <a:xfrm>
            <a:off x="685800" y="3099651"/>
            <a:ext cx="5486400" cy="3600450"/>
          </a:xfrm>
        </p:spPr>
        <p:txBody>
          <a:bodyPr/>
          <a:lstStyle/>
          <a:p>
            <a:endParaRPr lang="en-AU" dirty="0">
              <a:latin typeface="Aptos" panose="020B0004020202020204" pitchFamily="34" charset="0"/>
            </a:endParaRPr>
          </a:p>
        </p:txBody>
      </p:sp>
      <p:sp>
        <p:nvSpPr>
          <p:cNvPr id="4" name="Slide Number Placeholder 3">
            <a:extLst>
              <a:ext uri="{FF2B5EF4-FFF2-40B4-BE49-F238E27FC236}">
                <a16:creationId xmlns:a16="http://schemas.microsoft.com/office/drawing/2014/main" id="{0602091E-E0B4-B7CE-FFA2-36A24313F83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7DCE35-EEE1-4C20-9313-85F0A80DDD5F}"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05440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1A70F-7A32-9018-3EFF-69BB141145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09F738-0245-ADE5-2D80-05467934AE0F}"/>
              </a:ext>
            </a:extLst>
          </p:cNvPr>
          <p:cNvSpPr>
            <a:spLocks noGrp="1" noRot="1" noChangeAspect="1"/>
          </p:cNvSpPr>
          <p:nvPr>
            <p:ph type="sldImg"/>
          </p:nvPr>
        </p:nvSpPr>
        <p:spPr>
          <a:xfrm>
            <a:off x="904875" y="282575"/>
            <a:ext cx="4465638" cy="2511425"/>
          </a:xfrm>
        </p:spPr>
      </p:sp>
      <p:sp>
        <p:nvSpPr>
          <p:cNvPr id="3" name="Notes Placeholder 2">
            <a:extLst>
              <a:ext uri="{FF2B5EF4-FFF2-40B4-BE49-F238E27FC236}">
                <a16:creationId xmlns:a16="http://schemas.microsoft.com/office/drawing/2014/main" id="{7658BD83-50D2-620D-01B4-EBD38EAD8633}"/>
              </a:ext>
            </a:extLst>
          </p:cNvPr>
          <p:cNvSpPr>
            <a:spLocks noGrp="1"/>
          </p:cNvSpPr>
          <p:nvPr>
            <p:ph type="body" idx="1"/>
          </p:nvPr>
        </p:nvSpPr>
        <p:spPr>
          <a:xfrm>
            <a:off x="685800" y="3099651"/>
            <a:ext cx="5486400" cy="3600450"/>
          </a:xfrm>
        </p:spPr>
        <p:txBody>
          <a:bodyPr/>
          <a:lstStyle/>
          <a:p>
            <a:endParaRPr lang="en-AU" dirty="0">
              <a:latin typeface="Aptos" panose="020B0004020202020204" pitchFamily="34" charset="0"/>
            </a:endParaRPr>
          </a:p>
        </p:txBody>
      </p:sp>
      <p:sp>
        <p:nvSpPr>
          <p:cNvPr id="4" name="Slide Number Placeholder 3">
            <a:extLst>
              <a:ext uri="{FF2B5EF4-FFF2-40B4-BE49-F238E27FC236}">
                <a16:creationId xmlns:a16="http://schemas.microsoft.com/office/drawing/2014/main" id="{0B8C38FA-9E34-797A-C669-3FFD70D8D39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7DCE35-EEE1-4C20-9313-85F0A80DDD5F}"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77283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B5811C-63D0-7689-EF2E-203C7F2CC3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E1FAC9-D8EB-DB2B-BF1C-C8A8CFD81CD5}"/>
              </a:ext>
            </a:extLst>
          </p:cNvPr>
          <p:cNvSpPr>
            <a:spLocks noGrp="1" noRot="1" noChangeAspect="1"/>
          </p:cNvSpPr>
          <p:nvPr>
            <p:ph type="sldImg"/>
          </p:nvPr>
        </p:nvSpPr>
        <p:spPr>
          <a:xfrm>
            <a:off x="904875" y="282575"/>
            <a:ext cx="4465638" cy="2511425"/>
          </a:xfrm>
        </p:spPr>
      </p:sp>
      <p:sp>
        <p:nvSpPr>
          <p:cNvPr id="3" name="Notes Placeholder 2">
            <a:extLst>
              <a:ext uri="{FF2B5EF4-FFF2-40B4-BE49-F238E27FC236}">
                <a16:creationId xmlns:a16="http://schemas.microsoft.com/office/drawing/2014/main" id="{F23B8CC1-62DA-B728-7D28-22523E77795D}"/>
              </a:ext>
            </a:extLst>
          </p:cNvPr>
          <p:cNvSpPr>
            <a:spLocks noGrp="1"/>
          </p:cNvSpPr>
          <p:nvPr>
            <p:ph type="body" idx="1"/>
          </p:nvPr>
        </p:nvSpPr>
        <p:spPr>
          <a:xfrm>
            <a:off x="685800" y="3099651"/>
            <a:ext cx="5486400" cy="3600450"/>
          </a:xfrm>
        </p:spPr>
        <p:txBody>
          <a:bodyPr/>
          <a:lstStyle/>
          <a:p>
            <a:endParaRPr lang="en-AU" dirty="0"/>
          </a:p>
        </p:txBody>
      </p:sp>
      <p:sp>
        <p:nvSpPr>
          <p:cNvPr id="4" name="Slide Number Placeholder 3">
            <a:extLst>
              <a:ext uri="{FF2B5EF4-FFF2-40B4-BE49-F238E27FC236}">
                <a16:creationId xmlns:a16="http://schemas.microsoft.com/office/drawing/2014/main" id="{49E7D266-2BAA-D920-0E32-C12A0B72A36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7DCE35-EEE1-4C20-9313-85F0A80DDD5F}"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90293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BDDF6E-3E54-23D3-C7CD-30D6D1CE34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0A93E6-F53F-7714-4A39-AB10911B5E94}"/>
              </a:ext>
            </a:extLst>
          </p:cNvPr>
          <p:cNvSpPr>
            <a:spLocks noGrp="1" noRot="1" noChangeAspect="1"/>
          </p:cNvSpPr>
          <p:nvPr>
            <p:ph type="sldImg"/>
          </p:nvPr>
        </p:nvSpPr>
        <p:spPr>
          <a:xfrm>
            <a:off x="904875" y="282575"/>
            <a:ext cx="4465638" cy="2511425"/>
          </a:xfrm>
        </p:spPr>
      </p:sp>
      <p:sp>
        <p:nvSpPr>
          <p:cNvPr id="3" name="Notes Placeholder 2">
            <a:extLst>
              <a:ext uri="{FF2B5EF4-FFF2-40B4-BE49-F238E27FC236}">
                <a16:creationId xmlns:a16="http://schemas.microsoft.com/office/drawing/2014/main" id="{3AF9800A-E5AA-3E68-6601-9D95562450BE}"/>
              </a:ext>
            </a:extLst>
          </p:cNvPr>
          <p:cNvSpPr>
            <a:spLocks noGrp="1"/>
          </p:cNvSpPr>
          <p:nvPr>
            <p:ph type="body" idx="1"/>
          </p:nvPr>
        </p:nvSpPr>
        <p:spPr>
          <a:xfrm>
            <a:off x="685800" y="3099651"/>
            <a:ext cx="5486400" cy="3600450"/>
          </a:xfrm>
        </p:spPr>
        <p:txBody>
          <a:bodyPr/>
          <a:lstStyle/>
          <a:p>
            <a:endParaRPr lang="en-AU" dirty="0">
              <a:latin typeface="Aptos" panose="020B0004020202020204" pitchFamily="34" charset="0"/>
            </a:endParaRPr>
          </a:p>
        </p:txBody>
      </p:sp>
      <p:sp>
        <p:nvSpPr>
          <p:cNvPr id="4" name="Slide Number Placeholder 3">
            <a:extLst>
              <a:ext uri="{FF2B5EF4-FFF2-40B4-BE49-F238E27FC236}">
                <a16:creationId xmlns:a16="http://schemas.microsoft.com/office/drawing/2014/main" id="{A0CC1C52-266C-3F9C-325E-F7347F50406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7DCE35-EEE1-4C20-9313-85F0A80DDD5F}"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6636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A8F55-A61C-AAB8-15CC-18B3EC5A7F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6A943C-E1E2-4D5A-94F5-58EDD56323A4}"/>
              </a:ext>
            </a:extLst>
          </p:cNvPr>
          <p:cNvSpPr>
            <a:spLocks noGrp="1" noRot="1" noChangeAspect="1"/>
          </p:cNvSpPr>
          <p:nvPr>
            <p:ph type="sldImg"/>
          </p:nvPr>
        </p:nvSpPr>
        <p:spPr>
          <a:xfrm>
            <a:off x="904875" y="282575"/>
            <a:ext cx="4465638" cy="2511425"/>
          </a:xfrm>
        </p:spPr>
      </p:sp>
      <p:sp>
        <p:nvSpPr>
          <p:cNvPr id="3" name="Notes Placeholder 2">
            <a:extLst>
              <a:ext uri="{FF2B5EF4-FFF2-40B4-BE49-F238E27FC236}">
                <a16:creationId xmlns:a16="http://schemas.microsoft.com/office/drawing/2014/main" id="{9A4E4F7E-167A-75A1-B4E8-8506F647A0E8}"/>
              </a:ext>
            </a:extLst>
          </p:cNvPr>
          <p:cNvSpPr>
            <a:spLocks noGrp="1"/>
          </p:cNvSpPr>
          <p:nvPr>
            <p:ph type="body" idx="1"/>
          </p:nvPr>
        </p:nvSpPr>
        <p:spPr>
          <a:xfrm>
            <a:off x="685800" y="3099651"/>
            <a:ext cx="5486400" cy="3600450"/>
          </a:xfrm>
        </p:spPr>
        <p:txBody>
          <a:bodyPr/>
          <a:lstStyle/>
          <a:p>
            <a:pPr rtl="0" fontAlgn="base"/>
            <a:endParaRPr lang="en-AU" dirty="0"/>
          </a:p>
        </p:txBody>
      </p:sp>
      <p:sp>
        <p:nvSpPr>
          <p:cNvPr id="4" name="Slide Number Placeholder 3">
            <a:extLst>
              <a:ext uri="{FF2B5EF4-FFF2-40B4-BE49-F238E27FC236}">
                <a16:creationId xmlns:a16="http://schemas.microsoft.com/office/drawing/2014/main" id="{E5DA769C-0FC4-2764-FD55-EE8C5C92128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7DCE35-EEE1-4C20-9313-85F0A80DDD5F}"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89655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9F21DC-D157-CB09-002D-DA74075385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625EE0-5198-86A2-2651-7BC345F2CBC8}"/>
              </a:ext>
            </a:extLst>
          </p:cNvPr>
          <p:cNvSpPr>
            <a:spLocks noGrp="1" noRot="1" noChangeAspect="1"/>
          </p:cNvSpPr>
          <p:nvPr>
            <p:ph type="sldImg"/>
          </p:nvPr>
        </p:nvSpPr>
        <p:spPr>
          <a:xfrm>
            <a:off x="904875" y="282575"/>
            <a:ext cx="4465638" cy="2511425"/>
          </a:xfrm>
        </p:spPr>
      </p:sp>
      <p:sp>
        <p:nvSpPr>
          <p:cNvPr id="3" name="Notes Placeholder 2">
            <a:extLst>
              <a:ext uri="{FF2B5EF4-FFF2-40B4-BE49-F238E27FC236}">
                <a16:creationId xmlns:a16="http://schemas.microsoft.com/office/drawing/2014/main" id="{B6F00F75-8BA2-0357-F13C-F9C9708C8657}"/>
              </a:ext>
            </a:extLst>
          </p:cNvPr>
          <p:cNvSpPr>
            <a:spLocks noGrp="1"/>
          </p:cNvSpPr>
          <p:nvPr>
            <p:ph type="body" idx="1"/>
          </p:nvPr>
        </p:nvSpPr>
        <p:spPr>
          <a:xfrm>
            <a:off x="685800" y="3099651"/>
            <a:ext cx="5486400" cy="3600450"/>
          </a:xfrm>
        </p:spPr>
        <p:txBody>
          <a:bodyPr/>
          <a:lstStyle/>
          <a:p>
            <a:pPr rtl="0" fontAlgn="base"/>
            <a:endParaRPr lang="en-AU" dirty="0"/>
          </a:p>
        </p:txBody>
      </p:sp>
      <p:sp>
        <p:nvSpPr>
          <p:cNvPr id="4" name="Slide Number Placeholder 3">
            <a:extLst>
              <a:ext uri="{FF2B5EF4-FFF2-40B4-BE49-F238E27FC236}">
                <a16:creationId xmlns:a16="http://schemas.microsoft.com/office/drawing/2014/main" id="{F98927F9-2DB8-DC83-E9D0-0943A2416D0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7DCE35-EEE1-4C20-9313-85F0A80DDD5F}"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01544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335674-6EE7-0238-CB83-D29EAC771D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671E80-C70F-AB05-F477-A0D87B2ADFE0}"/>
              </a:ext>
            </a:extLst>
          </p:cNvPr>
          <p:cNvSpPr>
            <a:spLocks noGrp="1" noRot="1" noChangeAspect="1"/>
          </p:cNvSpPr>
          <p:nvPr>
            <p:ph type="sldImg"/>
          </p:nvPr>
        </p:nvSpPr>
        <p:spPr>
          <a:xfrm>
            <a:off x="904875" y="282575"/>
            <a:ext cx="4465638" cy="2511425"/>
          </a:xfrm>
        </p:spPr>
      </p:sp>
      <p:sp>
        <p:nvSpPr>
          <p:cNvPr id="3" name="Notes Placeholder 2">
            <a:extLst>
              <a:ext uri="{FF2B5EF4-FFF2-40B4-BE49-F238E27FC236}">
                <a16:creationId xmlns:a16="http://schemas.microsoft.com/office/drawing/2014/main" id="{8D42F3D1-8077-8168-65D4-F85FC3BA9485}"/>
              </a:ext>
            </a:extLst>
          </p:cNvPr>
          <p:cNvSpPr>
            <a:spLocks noGrp="1"/>
          </p:cNvSpPr>
          <p:nvPr>
            <p:ph type="body" idx="1"/>
          </p:nvPr>
        </p:nvSpPr>
        <p:spPr>
          <a:xfrm>
            <a:off x="685800" y="3099651"/>
            <a:ext cx="5486400" cy="3600450"/>
          </a:xfrm>
        </p:spPr>
        <p:txBody>
          <a:bodyPr/>
          <a:lstStyle/>
          <a:p>
            <a:endParaRPr lang="en-AU" dirty="0">
              <a:latin typeface="Aptos" panose="020B0004020202020204" pitchFamily="34" charset="0"/>
            </a:endParaRPr>
          </a:p>
        </p:txBody>
      </p:sp>
      <p:sp>
        <p:nvSpPr>
          <p:cNvPr id="4" name="Slide Number Placeholder 3">
            <a:extLst>
              <a:ext uri="{FF2B5EF4-FFF2-40B4-BE49-F238E27FC236}">
                <a16:creationId xmlns:a16="http://schemas.microsoft.com/office/drawing/2014/main" id="{55ABFBB0-FADA-448D-4053-6A9941AAC3F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7DCE35-EEE1-4C20-9313-85F0A80DDD5F}"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7580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AAA65-176A-B8FF-B665-B06EF63159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C3BCF0-41B3-3AAA-8033-BC27AC16D9D9}"/>
              </a:ext>
            </a:extLst>
          </p:cNvPr>
          <p:cNvSpPr>
            <a:spLocks noGrp="1" noRot="1" noChangeAspect="1"/>
          </p:cNvSpPr>
          <p:nvPr>
            <p:ph type="sldImg"/>
          </p:nvPr>
        </p:nvSpPr>
        <p:spPr>
          <a:xfrm>
            <a:off x="904875" y="282575"/>
            <a:ext cx="4465638" cy="2511425"/>
          </a:xfrm>
        </p:spPr>
      </p:sp>
      <p:sp>
        <p:nvSpPr>
          <p:cNvPr id="3" name="Notes Placeholder 2">
            <a:extLst>
              <a:ext uri="{FF2B5EF4-FFF2-40B4-BE49-F238E27FC236}">
                <a16:creationId xmlns:a16="http://schemas.microsoft.com/office/drawing/2014/main" id="{0C08BAF6-A679-6049-4F9E-55A61B2D4615}"/>
              </a:ext>
            </a:extLst>
          </p:cNvPr>
          <p:cNvSpPr>
            <a:spLocks noGrp="1"/>
          </p:cNvSpPr>
          <p:nvPr>
            <p:ph type="body" idx="1"/>
          </p:nvPr>
        </p:nvSpPr>
        <p:spPr>
          <a:xfrm>
            <a:off x="685800" y="3099651"/>
            <a:ext cx="5486400" cy="3600450"/>
          </a:xfrm>
        </p:spPr>
        <p:txBody>
          <a:bodyPr/>
          <a:lstStyle/>
          <a:p>
            <a:endParaRPr lang="en-AU" dirty="0">
              <a:latin typeface="Aptos" panose="020B0004020202020204" pitchFamily="34" charset="0"/>
            </a:endParaRPr>
          </a:p>
        </p:txBody>
      </p:sp>
      <p:sp>
        <p:nvSpPr>
          <p:cNvPr id="4" name="Slide Number Placeholder 3">
            <a:extLst>
              <a:ext uri="{FF2B5EF4-FFF2-40B4-BE49-F238E27FC236}">
                <a16:creationId xmlns:a16="http://schemas.microsoft.com/office/drawing/2014/main" id="{51E80A1C-C532-845C-A5A3-B27E2F642B8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7DCE35-EEE1-4C20-9313-85F0A80DDD5F}"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79508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30A7EB-C025-9A87-AB34-CED4F821F9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3A8519-505B-FA7D-3ADA-B63085F1C559}"/>
              </a:ext>
            </a:extLst>
          </p:cNvPr>
          <p:cNvSpPr>
            <a:spLocks noGrp="1" noRot="1" noChangeAspect="1"/>
          </p:cNvSpPr>
          <p:nvPr>
            <p:ph type="sldImg"/>
          </p:nvPr>
        </p:nvSpPr>
        <p:spPr>
          <a:xfrm>
            <a:off x="904875" y="282575"/>
            <a:ext cx="4465638" cy="2511425"/>
          </a:xfrm>
        </p:spPr>
      </p:sp>
      <p:sp>
        <p:nvSpPr>
          <p:cNvPr id="3" name="Notes Placeholder 2">
            <a:extLst>
              <a:ext uri="{FF2B5EF4-FFF2-40B4-BE49-F238E27FC236}">
                <a16:creationId xmlns:a16="http://schemas.microsoft.com/office/drawing/2014/main" id="{A9D1D7A3-879C-99E2-0467-88641393E9D4}"/>
              </a:ext>
            </a:extLst>
          </p:cNvPr>
          <p:cNvSpPr>
            <a:spLocks noGrp="1"/>
          </p:cNvSpPr>
          <p:nvPr>
            <p:ph type="body" idx="1"/>
          </p:nvPr>
        </p:nvSpPr>
        <p:spPr>
          <a:xfrm>
            <a:off x="685800" y="3099651"/>
            <a:ext cx="5486400" cy="3600450"/>
          </a:xfrm>
        </p:spPr>
        <p:txBody>
          <a:bodyPr/>
          <a:lstStyle/>
          <a:p>
            <a:endParaRPr lang="en-AU" dirty="0">
              <a:latin typeface="Aptos" panose="020B0004020202020204" pitchFamily="34" charset="0"/>
            </a:endParaRPr>
          </a:p>
        </p:txBody>
      </p:sp>
      <p:sp>
        <p:nvSpPr>
          <p:cNvPr id="4" name="Slide Number Placeholder 3">
            <a:extLst>
              <a:ext uri="{FF2B5EF4-FFF2-40B4-BE49-F238E27FC236}">
                <a16:creationId xmlns:a16="http://schemas.microsoft.com/office/drawing/2014/main" id="{CCFD9711-B850-6609-DC7D-4558ACEC8EE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7DCE35-EEE1-4C20-9313-85F0A80DDD5F}"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72736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F9F70-216A-2F9E-3742-548E43E528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EB9B77-7D11-622D-B27B-2FFACACB8E54}"/>
              </a:ext>
            </a:extLst>
          </p:cNvPr>
          <p:cNvSpPr>
            <a:spLocks noGrp="1" noRot="1" noChangeAspect="1"/>
          </p:cNvSpPr>
          <p:nvPr>
            <p:ph type="sldImg"/>
          </p:nvPr>
        </p:nvSpPr>
        <p:spPr>
          <a:xfrm>
            <a:off x="904875" y="282575"/>
            <a:ext cx="4465638" cy="2511425"/>
          </a:xfrm>
        </p:spPr>
      </p:sp>
      <p:sp>
        <p:nvSpPr>
          <p:cNvPr id="3" name="Notes Placeholder 2">
            <a:extLst>
              <a:ext uri="{FF2B5EF4-FFF2-40B4-BE49-F238E27FC236}">
                <a16:creationId xmlns:a16="http://schemas.microsoft.com/office/drawing/2014/main" id="{3383C57D-3379-7F71-EDE0-17F4AA433D9F}"/>
              </a:ext>
            </a:extLst>
          </p:cNvPr>
          <p:cNvSpPr>
            <a:spLocks noGrp="1"/>
          </p:cNvSpPr>
          <p:nvPr>
            <p:ph type="body" idx="1"/>
          </p:nvPr>
        </p:nvSpPr>
        <p:spPr>
          <a:xfrm>
            <a:off x="685800" y="3099651"/>
            <a:ext cx="5486400" cy="3600450"/>
          </a:xfrm>
        </p:spPr>
        <p:txBody>
          <a:bodyPr/>
          <a:lstStyle/>
          <a:p>
            <a:endParaRPr lang="en-AU" dirty="0">
              <a:latin typeface="Aptos" panose="020B0004020202020204" pitchFamily="34" charset="0"/>
            </a:endParaRPr>
          </a:p>
        </p:txBody>
      </p:sp>
      <p:sp>
        <p:nvSpPr>
          <p:cNvPr id="4" name="Slide Number Placeholder 3">
            <a:extLst>
              <a:ext uri="{FF2B5EF4-FFF2-40B4-BE49-F238E27FC236}">
                <a16:creationId xmlns:a16="http://schemas.microsoft.com/office/drawing/2014/main" id="{A4905039-B793-9B94-AC94-157574D42F1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7DCE35-EEE1-4C20-9313-85F0A80DDD5F}"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38641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C015B8-5481-A12A-92CD-C1001B2C85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27F994-8E7A-1D4C-FE01-08C248ECE5A9}"/>
              </a:ext>
            </a:extLst>
          </p:cNvPr>
          <p:cNvSpPr>
            <a:spLocks noGrp="1" noRot="1" noChangeAspect="1"/>
          </p:cNvSpPr>
          <p:nvPr>
            <p:ph type="sldImg"/>
          </p:nvPr>
        </p:nvSpPr>
        <p:spPr>
          <a:xfrm>
            <a:off x="904875" y="282575"/>
            <a:ext cx="4465638" cy="2511425"/>
          </a:xfrm>
        </p:spPr>
      </p:sp>
      <p:sp>
        <p:nvSpPr>
          <p:cNvPr id="3" name="Notes Placeholder 2">
            <a:extLst>
              <a:ext uri="{FF2B5EF4-FFF2-40B4-BE49-F238E27FC236}">
                <a16:creationId xmlns:a16="http://schemas.microsoft.com/office/drawing/2014/main" id="{DCE87FDC-A94D-567D-BA26-7EF641E0338B}"/>
              </a:ext>
            </a:extLst>
          </p:cNvPr>
          <p:cNvSpPr>
            <a:spLocks noGrp="1"/>
          </p:cNvSpPr>
          <p:nvPr>
            <p:ph type="body" idx="1"/>
          </p:nvPr>
        </p:nvSpPr>
        <p:spPr>
          <a:xfrm>
            <a:off x="685800" y="3099651"/>
            <a:ext cx="5486400" cy="3600450"/>
          </a:xfrm>
        </p:spPr>
        <p:txBody>
          <a:bodyPr/>
          <a:lstStyle/>
          <a:p>
            <a:endParaRPr lang="en-AU" dirty="0">
              <a:latin typeface="Aptos" panose="020B0004020202020204" pitchFamily="34" charset="0"/>
            </a:endParaRPr>
          </a:p>
        </p:txBody>
      </p:sp>
      <p:sp>
        <p:nvSpPr>
          <p:cNvPr id="4" name="Slide Number Placeholder 3">
            <a:extLst>
              <a:ext uri="{FF2B5EF4-FFF2-40B4-BE49-F238E27FC236}">
                <a16:creationId xmlns:a16="http://schemas.microsoft.com/office/drawing/2014/main" id="{E0F6B9E6-8F5B-33AA-4468-4655B5438D6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7DCE35-EEE1-4C20-9313-85F0A80DDD5F}"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02569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A33F0-FB8C-7C55-C21F-3CB207206A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5EE95A-0EEA-505A-EA29-2BFF6BED9563}"/>
              </a:ext>
            </a:extLst>
          </p:cNvPr>
          <p:cNvSpPr>
            <a:spLocks noGrp="1" noRot="1" noChangeAspect="1"/>
          </p:cNvSpPr>
          <p:nvPr>
            <p:ph type="sldImg"/>
          </p:nvPr>
        </p:nvSpPr>
        <p:spPr>
          <a:xfrm>
            <a:off x="904875" y="282575"/>
            <a:ext cx="4465638" cy="2511425"/>
          </a:xfrm>
        </p:spPr>
      </p:sp>
      <p:sp>
        <p:nvSpPr>
          <p:cNvPr id="3" name="Notes Placeholder 2">
            <a:extLst>
              <a:ext uri="{FF2B5EF4-FFF2-40B4-BE49-F238E27FC236}">
                <a16:creationId xmlns:a16="http://schemas.microsoft.com/office/drawing/2014/main" id="{B150A249-94CC-7229-FBC3-4722197C2969}"/>
              </a:ext>
            </a:extLst>
          </p:cNvPr>
          <p:cNvSpPr>
            <a:spLocks noGrp="1"/>
          </p:cNvSpPr>
          <p:nvPr>
            <p:ph type="body" idx="1"/>
          </p:nvPr>
        </p:nvSpPr>
        <p:spPr>
          <a:xfrm>
            <a:off x="685800" y="3099651"/>
            <a:ext cx="5486400" cy="3600450"/>
          </a:xfrm>
        </p:spPr>
        <p:txBody>
          <a:bodyPr/>
          <a:lstStyle/>
          <a:p>
            <a:endParaRPr lang="en-AU" dirty="0">
              <a:latin typeface="Aptos" panose="020B0004020202020204" pitchFamily="34" charset="0"/>
            </a:endParaRPr>
          </a:p>
        </p:txBody>
      </p:sp>
      <p:sp>
        <p:nvSpPr>
          <p:cNvPr id="4" name="Slide Number Placeholder 3">
            <a:extLst>
              <a:ext uri="{FF2B5EF4-FFF2-40B4-BE49-F238E27FC236}">
                <a16:creationId xmlns:a16="http://schemas.microsoft.com/office/drawing/2014/main" id="{DC560559-2586-DC11-8CBD-F7717CBE895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7DCE35-EEE1-4C20-9313-85F0A80DDD5F}"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408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E1DD6-367D-CC82-80BC-5EBD71E2E44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4450A0CE-65C9-3C77-398A-4B4C5854EA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20A5E53C-D67B-7ECD-D3E0-092DE0EC7F07}"/>
              </a:ext>
            </a:extLst>
          </p:cNvPr>
          <p:cNvSpPr>
            <a:spLocks noGrp="1"/>
          </p:cNvSpPr>
          <p:nvPr>
            <p:ph type="dt" sz="half" idx="10"/>
          </p:nvPr>
        </p:nvSpPr>
        <p:spPr/>
        <p:txBody>
          <a:bodyPr/>
          <a:lstStyle/>
          <a:p>
            <a:fld id="{33B2036A-C545-4B3B-867D-EC5F424E6E0F}" type="datetimeFigureOut">
              <a:rPr lang="en-AU" smtClean="0"/>
              <a:t>3/08/2026</a:t>
            </a:fld>
            <a:endParaRPr lang="en-AU"/>
          </a:p>
        </p:txBody>
      </p:sp>
      <p:sp>
        <p:nvSpPr>
          <p:cNvPr id="5" name="Footer Placeholder 4">
            <a:extLst>
              <a:ext uri="{FF2B5EF4-FFF2-40B4-BE49-F238E27FC236}">
                <a16:creationId xmlns:a16="http://schemas.microsoft.com/office/drawing/2014/main" id="{08277468-1995-F227-0335-9E4D73A0AF3B}"/>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CB98D120-1ACD-D4F3-D74C-2B86B32EA43D}"/>
              </a:ext>
            </a:extLst>
          </p:cNvPr>
          <p:cNvSpPr>
            <a:spLocks noGrp="1"/>
          </p:cNvSpPr>
          <p:nvPr>
            <p:ph type="sldNum" sz="quarter" idx="12"/>
          </p:nvPr>
        </p:nvSpPr>
        <p:spPr/>
        <p:txBody>
          <a:bodyPr/>
          <a:lstStyle/>
          <a:p>
            <a:fld id="{BEE9E0B9-5964-4580-9633-730CDBE2855F}" type="slidenum">
              <a:rPr lang="en-AU" smtClean="0"/>
              <a:t>‹#›</a:t>
            </a:fld>
            <a:endParaRPr lang="en-AU"/>
          </a:p>
        </p:txBody>
      </p:sp>
    </p:spTree>
    <p:extLst>
      <p:ext uri="{BB962C8B-B14F-4D97-AF65-F5344CB8AC3E}">
        <p14:creationId xmlns:p14="http://schemas.microsoft.com/office/powerpoint/2010/main" val="1646937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4AB84-8C31-A296-5285-60FBB0FB1FF7}"/>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DA59583C-F039-AD9C-B5D5-86A92C543C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E6A50089-31C6-0E42-6EB3-BCC469EBD8D3}"/>
              </a:ext>
            </a:extLst>
          </p:cNvPr>
          <p:cNvSpPr>
            <a:spLocks noGrp="1"/>
          </p:cNvSpPr>
          <p:nvPr>
            <p:ph type="dt" sz="half" idx="10"/>
          </p:nvPr>
        </p:nvSpPr>
        <p:spPr/>
        <p:txBody>
          <a:bodyPr/>
          <a:lstStyle/>
          <a:p>
            <a:fld id="{33B2036A-C545-4B3B-867D-EC5F424E6E0F}" type="datetimeFigureOut">
              <a:rPr lang="en-AU" smtClean="0"/>
              <a:t>3/08/2026</a:t>
            </a:fld>
            <a:endParaRPr lang="en-AU"/>
          </a:p>
        </p:txBody>
      </p:sp>
      <p:sp>
        <p:nvSpPr>
          <p:cNvPr id="5" name="Footer Placeholder 4">
            <a:extLst>
              <a:ext uri="{FF2B5EF4-FFF2-40B4-BE49-F238E27FC236}">
                <a16:creationId xmlns:a16="http://schemas.microsoft.com/office/drawing/2014/main" id="{3505DFD9-22F7-67C8-3427-113580A322AF}"/>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67C749C7-2A87-2185-12A6-B208FD860AEF}"/>
              </a:ext>
            </a:extLst>
          </p:cNvPr>
          <p:cNvSpPr>
            <a:spLocks noGrp="1"/>
          </p:cNvSpPr>
          <p:nvPr>
            <p:ph type="sldNum" sz="quarter" idx="12"/>
          </p:nvPr>
        </p:nvSpPr>
        <p:spPr/>
        <p:txBody>
          <a:bodyPr/>
          <a:lstStyle/>
          <a:p>
            <a:fld id="{BEE9E0B9-5964-4580-9633-730CDBE2855F}" type="slidenum">
              <a:rPr lang="en-AU" smtClean="0"/>
              <a:t>‹#›</a:t>
            </a:fld>
            <a:endParaRPr lang="en-AU"/>
          </a:p>
        </p:txBody>
      </p:sp>
    </p:spTree>
    <p:extLst>
      <p:ext uri="{BB962C8B-B14F-4D97-AF65-F5344CB8AC3E}">
        <p14:creationId xmlns:p14="http://schemas.microsoft.com/office/powerpoint/2010/main" val="32971791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FB5DF-FF6F-732D-E756-CF2C0560C5B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FF9492D5-47E4-B0DD-90BF-D7385B8F3E6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BE00386-5CE5-7608-101C-AC0CCA611D32}"/>
              </a:ext>
            </a:extLst>
          </p:cNvPr>
          <p:cNvSpPr>
            <a:spLocks noGrp="1"/>
          </p:cNvSpPr>
          <p:nvPr>
            <p:ph type="dt" sz="half" idx="10"/>
          </p:nvPr>
        </p:nvSpPr>
        <p:spPr/>
        <p:txBody>
          <a:bodyPr/>
          <a:lstStyle/>
          <a:p>
            <a:fld id="{33B2036A-C545-4B3B-867D-EC5F424E6E0F}" type="datetimeFigureOut">
              <a:rPr lang="en-AU" smtClean="0"/>
              <a:t>3/08/2026</a:t>
            </a:fld>
            <a:endParaRPr lang="en-AU"/>
          </a:p>
        </p:txBody>
      </p:sp>
      <p:sp>
        <p:nvSpPr>
          <p:cNvPr id="5" name="Footer Placeholder 4">
            <a:extLst>
              <a:ext uri="{FF2B5EF4-FFF2-40B4-BE49-F238E27FC236}">
                <a16:creationId xmlns:a16="http://schemas.microsoft.com/office/drawing/2014/main" id="{528524D5-8866-5A33-C72D-F0CF1C09DA54}"/>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95C434F8-136E-E335-8E3F-FC649A9D5AE2}"/>
              </a:ext>
            </a:extLst>
          </p:cNvPr>
          <p:cNvSpPr>
            <a:spLocks noGrp="1"/>
          </p:cNvSpPr>
          <p:nvPr>
            <p:ph type="sldNum" sz="quarter" idx="12"/>
          </p:nvPr>
        </p:nvSpPr>
        <p:spPr/>
        <p:txBody>
          <a:bodyPr/>
          <a:lstStyle/>
          <a:p>
            <a:fld id="{BEE9E0B9-5964-4580-9633-730CDBE2855F}" type="slidenum">
              <a:rPr lang="en-AU" smtClean="0"/>
              <a:t>‹#›</a:t>
            </a:fld>
            <a:endParaRPr lang="en-AU"/>
          </a:p>
        </p:txBody>
      </p:sp>
    </p:spTree>
    <p:extLst>
      <p:ext uri="{BB962C8B-B14F-4D97-AF65-F5344CB8AC3E}">
        <p14:creationId xmlns:p14="http://schemas.microsoft.com/office/powerpoint/2010/main" val="8899232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128C8-C409-8789-9C35-61B58C31C826}"/>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960995ED-7A0E-17A1-9ED4-9810278E966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E48DAD78-F55E-88DB-F422-DB8ABB9F995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9363F260-0170-3DE6-BF10-DE9389803FF1}"/>
              </a:ext>
            </a:extLst>
          </p:cNvPr>
          <p:cNvSpPr>
            <a:spLocks noGrp="1"/>
          </p:cNvSpPr>
          <p:nvPr>
            <p:ph type="dt" sz="half" idx="10"/>
          </p:nvPr>
        </p:nvSpPr>
        <p:spPr/>
        <p:txBody>
          <a:bodyPr/>
          <a:lstStyle/>
          <a:p>
            <a:fld id="{33B2036A-C545-4B3B-867D-EC5F424E6E0F}" type="datetimeFigureOut">
              <a:rPr lang="en-AU" smtClean="0"/>
              <a:t>3/08/2026</a:t>
            </a:fld>
            <a:endParaRPr lang="en-AU"/>
          </a:p>
        </p:txBody>
      </p:sp>
      <p:sp>
        <p:nvSpPr>
          <p:cNvPr id="6" name="Footer Placeholder 5">
            <a:extLst>
              <a:ext uri="{FF2B5EF4-FFF2-40B4-BE49-F238E27FC236}">
                <a16:creationId xmlns:a16="http://schemas.microsoft.com/office/drawing/2014/main" id="{C050D388-C00F-A43F-6E2B-D80D53606AC9}"/>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C54A6639-7A80-FF6F-C626-B1E8F51F0882}"/>
              </a:ext>
            </a:extLst>
          </p:cNvPr>
          <p:cNvSpPr>
            <a:spLocks noGrp="1"/>
          </p:cNvSpPr>
          <p:nvPr>
            <p:ph type="sldNum" sz="quarter" idx="12"/>
          </p:nvPr>
        </p:nvSpPr>
        <p:spPr/>
        <p:txBody>
          <a:bodyPr/>
          <a:lstStyle/>
          <a:p>
            <a:fld id="{BEE9E0B9-5964-4580-9633-730CDBE2855F}" type="slidenum">
              <a:rPr lang="en-AU" smtClean="0"/>
              <a:t>‹#›</a:t>
            </a:fld>
            <a:endParaRPr lang="en-AU"/>
          </a:p>
        </p:txBody>
      </p:sp>
    </p:spTree>
    <p:extLst>
      <p:ext uri="{BB962C8B-B14F-4D97-AF65-F5344CB8AC3E}">
        <p14:creationId xmlns:p14="http://schemas.microsoft.com/office/powerpoint/2010/main" val="36986731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47B28-E3B7-2132-AEB5-FD9478BD9D58}"/>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DED2CEAD-21D3-8099-02FB-8A218549E66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7D89F9-93D6-0330-99B8-09B3502D4B9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492FE2C6-4A62-72D4-9DAC-AEAB4A70A9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7869E58-73C3-1570-2ACD-892565A9524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CE5B4D46-938A-66A3-E1C2-4C7B50711A99}"/>
              </a:ext>
            </a:extLst>
          </p:cNvPr>
          <p:cNvSpPr>
            <a:spLocks noGrp="1"/>
          </p:cNvSpPr>
          <p:nvPr>
            <p:ph type="dt" sz="half" idx="10"/>
          </p:nvPr>
        </p:nvSpPr>
        <p:spPr/>
        <p:txBody>
          <a:bodyPr/>
          <a:lstStyle/>
          <a:p>
            <a:fld id="{33B2036A-C545-4B3B-867D-EC5F424E6E0F}" type="datetimeFigureOut">
              <a:rPr lang="en-AU" smtClean="0"/>
              <a:t>3/08/2026</a:t>
            </a:fld>
            <a:endParaRPr lang="en-AU"/>
          </a:p>
        </p:txBody>
      </p:sp>
      <p:sp>
        <p:nvSpPr>
          <p:cNvPr id="8" name="Footer Placeholder 7">
            <a:extLst>
              <a:ext uri="{FF2B5EF4-FFF2-40B4-BE49-F238E27FC236}">
                <a16:creationId xmlns:a16="http://schemas.microsoft.com/office/drawing/2014/main" id="{546BD7F2-DD0A-83F4-018A-E8E6BDC3074A}"/>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88610548-49C9-7CD5-074D-D2B6C73869D5}"/>
              </a:ext>
            </a:extLst>
          </p:cNvPr>
          <p:cNvSpPr>
            <a:spLocks noGrp="1"/>
          </p:cNvSpPr>
          <p:nvPr>
            <p:ph type="sldNum" sz="quarter" idx="12"/>
          </p:nvPr>
        </p:nvSpPr>
        <p:spPr/>
        <p:txBody>
          <a:bodyPr/>
          <a:lstStyle/>
          <a:p>
            <a:fld id="{BEE9E0B9-5964-4580-9633-730CDBE2855F}" type="slidenum">
              <a:rPr lang="en-AU" smtClean="0"/>
              <a:t>‹#›</a:t>
            </a:fld>
            <a:endParaRPr lang="en-AU"/>
          </a:p>
        </p:txBody>
      </p:sp>
    </p:spTree>
    <p:extLst>
      <p:ext uri="{BB962C8B-B14F-4D97-AF65-F5344CB8AC3E}">
        <p14:creationId xmlns:p14="http://schemas.microsoft.com/office/powerpoint/2010/main" val="2343028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DC034-5F6B-5C95-0BF8-55E8F9151DAB}"/>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9870C7A2-2916-7D8B-70AB-FD528E640B13}"/>
              </a:ext>
            </a:extLst>
          </p:cNvPr>
          <p:cNvSpPr>
            <a:spLocks noGrp="1"/>
          </p:cNvSpPr>
          <p:nvPr>
            <p:ph type="dt" sz="half" idx="10"/>
          </p:nvPr>
        </p:nvSpPr>
        <p:spPr/>
        <p:txBody>
          <a:bodyPr/>
          <a:lstStyle/>
          <a:p>
            <a:fld id="{33B2036A-C545-4B3B-867D-EC5F424E6E0F}" type="datetimeFigureOut">
              <a:rPr lang="en-AU" smtClean="0"/>
              <a:t>3/08/2026</a:t>
            </a:fld>
            <a:endParaRPr lang="en-AU"/>
          </a:p>
        </p:txBody>
      </p:sp>
      <p:sp>
        <p:nvSpPr>
          <p:cNvPr id="4" name="Footer Placeholder 3">
            <a:extLst>
              <a:ext uri="{FF2B5EF4-FFF2-40B4-BE49-F238E27FC236}">
                <a16:creationId xmlns:a16="http://schemas.microsoft.com/office/drawing/2014/main" id="{02A503B8-E4D4-FEE9-D0C4-B321F3BB0CCF}"/>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43DF9AB7-367F-02EF-7B24-44CE7A092305}"/>
              </a:ext>
            </a:extLst>
          </p:cNvPr>
          <p:cNvSpPr>
            <a:spLocks noGrp="1"/>
          </p:cNvSpPr>
          <p:nvPr>
            <p:ph type="sldNum" sz="quarter" idx="12"/>
          </p:nvPr>
        </p:nvSpPr>
        <p:spPr/>
        <p:txBody>
          <a:bodyPr/>
          <a:lstStyle/>
          <a:p>
            <a:fld id="{BEE9E0B9-5964-4580-9633-730CDBE2855F}" type="slidenum">
              <a:rPr lang="en-AU" smtClean="0"/>
              <a:t>‹#›</a:t>
            </a:fld>
            <a:endParaRPr lang="en-AU"/>
          </a:p>
        </p:txBody>
      </p:sp>
    </p:spTree>
    <p:extLst>
      <p:ext uri="{BB962C8B-B14F-4D97-AF65-F5344CB8AC3E}">
        <p14:creationId xmlns:p14="http://schemas.microsoft.com/office/powerpoint/2010/main" val="27009313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90B7425-1870-DA11-FCFE-A679DB4D8CF4}"/>
              </a:ext>
            </a:extLst>
          </p:cNvPr>
          <p:cNvSpPr>
            <a:spLocks noGrp="1"/>
          </p:cNvSpPr>
          <p:nvPr>
            <p:ph type="dt" sz="half" idx="10"/>
          </p:nvPr>
        </p:nvSpPr>
        <p:spPr/>
        <p:txBody>
          <a:bodyPr/>
          <a:lstStyle/>
          <a:p>
            <a:fld id="{33B2036A-C545-4B3B-867D-EC5F424E6E0F}" type="datetimeFigureOut">
              <a:rPr lang="en-AU" smtClean="0"/>
              <a:t>3/08/2026</a:t>
            </a:fld>
            <a:endParaRPr lang="en-AU"/>
          </a:p>
        </p:txBody>
      </p:sp>
      <p:sp>
        <p:nvSpPr>
          <p:cNvPr id="3" name="Footer Placeholder 2">
            <a:extLst>
              <a:ext uri="{FF2B5EF4-FFF2-40B4-BE49-F238E27FC236}">
                <a16:creationId xmlns:a16="http://schemas.microsoft.com/office/drawing/2014/main" id="{02FA70FB-3FFB-3884-140C-DC93E723C838}"/>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F17B3F49-8795-9E96-50A4-36D95D24C763}"/>
              </a:ext>
            </a:extLst>
          </p:cNvPr>
          <p:cNvSpPr>
            <a:spLocks noGrp="1"/>
          </p:cNvSpPr>
          <p:nvPr>
            <p:ph type="sldNum" sz="quarter" idx="12"/>
          </p:nvPr>
        </p:nvSpPr>
        <p:spPr/>
        <p:txBody>
          <a:bodyPr/>
          <a:lstStyle/>
          <a:p>
            <a:fld id="{BEE9E0B9-5964-4580-9633-730CDBE2855F}" type="slidenum">
              <a:rPr lang="en-AU" smtClean="0"/>
              <a:t>‹#›</a:t>
            </a:fld>
            <a:endParaRPr lang="en-AU"/>
          </a:p>
        </p:txBody>
      </p:sp>
    </p:spTree>
    <p:extLst>
      <p:ext uri="{BB962C8B-B14F-4D97-AF65-F5344CB8AC3E}">
        <p14:creationId xmlns:p14="http://schemas.microsoft.com/office/powerpoint/2010/main" val="38921705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4A2BA-2C83-96CC-6CF2-0B6DF2BD57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21D6368E-BEB5-3F92-FC61-38167DA8DEF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0E556C1F-D482-B108-8EF6-06A9CD34A5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CA9E40-64AF-E562-B801-0F0B5533EA77}"/>
              </a:ext>
            </a:extLst>
          </p:cNvPr>
          <p:cNvSpPr>
            <a:spLocks noGrp="1"/>
          </p:cNvSpPr>
          <p:nvPr>
            <p:ph type="dt" sz="half" idx="10"/>
          </p:nvPr>
        </p:nvSpPr>
        <p:spPr/>
        <p:txBody>
          <a:bodyPr/>
          <a:lstStyle/>
          <a:p>
            <a:fld id="{33B2036A-C545-4B3B-867D-EC5F424E6E0F}" type="datetimeFigureOut">
              <a:rPr lang="en-AU" smtClean="0"/>
              <a:t>3/08/2026</a:t>
            </a:fld>
            <a:endParaRPr lang="en-AU"/>
          </a:p>
        </p:txBody>
      </p:sp>
      <p:sp>
        <p:nvSpPr>
          <p:cNvPr id="6" name="Footer Placeholder 5">
            <a:extLst>
              <a:ext uri="{FF2B5EF4-FFF2-40B4-BE49-F238E27FC236}">
                <a16:creationId xmlns:a16="http://schemas.microsoft.com/office/drawing/2014/main" id="{4529DE49-6ED5-2413-B847-12FE79DC8221}"/>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168E5E25-5046-53AC-AAE6-CC4153009398}"/>
              </a:ext>
            </a:extLst>
          </p:cNvPr>
          <p:cNvSpPr>
            <a:spLocks noGrp="1"/>
          </p:cNvSpPr>
          <p:nvPr>
            <p:ph type="sldNum" sz="quarter" idx="12"/>
          </p:nvPr>
        </p:nvSpPr>
        <p:spPr/>
        <p:txBody>
          <a:bodyPr/>
          <a:lstStyle/>
          <a:p>
            <a:fld id="{BEE9E0B9-5964-4580-9633-730CDBE2855F}" type="slidenum">
              <a:rPr lang="en-AU" smtClean="0"/>
              <a:t>‹#›</a:t>
            </a:fld>
            <a:endParaRPr lang="en-AU"/>
          </a:p>
        </p:txBody>
      </p:sp>
    </p:spTree>
    <p:extLst>
      <p:ext uri="{BB962C8B-B14F-4D97-AF65-F5344CB8AC3E}">
        <p14:creationId xmlns:p14="http://schemas.microsoft.com/office/powerpoint/2010/main" val="8220410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B0B81-9DB3-3351-A582-09DCFDB502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B519596B-CFC8-1075-0C6E-59AC8BA9823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EB7E92C5-2029-EC6E-5B33-1D0816CA91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F6C4DC-99CE-22C7-7791-E120A8EF37DC}"/>
              </a:ext>
            </a:extLst>
          </p:cNvPr>
          <p:cNvSpPr>
            <a:spLocks noGrp="1"/>
          </p:cNvSpPr>
          <p:nvPr>
            <p:ph type="dt" sz="half" idx="10"/>
          </p:nvPr>
        </p:nvSpPr>
        <p:spPr/>
        <p:txBody>
          <a:bodyPr/>
          <a:lstStyle/>
          <a:p>
            <a:fld id="{33B2036A-C545-4B3B-867D-EC5F424E6E0F}" type="datetimeFigureOut">
              <a:rPr lang="en-AU" smtClean="0"/>
              <a:t>3/08/2026</a:t>
            </a:fld>
            <a:endParaRPr lang="en-AU"/>
          </a:p>
        </p:txBody>
      </p:sp>
      <p:sp>
        <p:nvSpPr>
          <p:cNvPr id="6" name="Footer Placeholder 5">
            <a:extLst>
              <a:ext uri="{FF2B5EF4-FFF2-40B4-BE49-F238E27FC236}">
                <a16:creationId xmlns:a16="http://schemas.microsoft.com/office/drawing/2014/main" id="{A273C55F-3ABC-E742-448B-5BDF03C95D8E}"/>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10B21E49-F659-3894-0B00-676C808D4F61}"/>
              </a:ext>
            </a:extLst>
          </p:cNvPr>
          <p:cNvSpPr>
            <a:spLocks noGrp="1"/>
          </p:cNvSpPr>
          <p:nvPr>
            <p:ph type="sldNum" sz="quarter" idx="12"/>
          </p:nvPr>
        </p:nvSpPr>
        <p:spPr/>
        <p:txBody>
          <a:bodyPr/>
          <a:lstStyle/>
          <a:p>
            <a:fld id="{BEE9E0B9-5964-4580-9633-730CDBE2855F}" type="slidenum">
              <a:rPr lang="en-AU" smtClean="0"/>
              <a:t>‹#›</a:t>
            </a:fld>
            <a:endParaRPr lang="en-AU"/>
          </a:p>
        </p:txBody>
      </p:sp>
    </p:spTree>
    <p:extLst>
      <p:ext uri="{BB962C8B-B14F-4D97-AF65-F5344CB8AC3E}">
        <p14:creationId xmlns:p14="http://schemas.microsoft.com/office/powerpoint/2010/main" val="31001356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16496-BD95-CB22-DE0E-10DAE01C1C1B}"/>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F4D00900-059F-5113-EED0-46972FA54DE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044DBDE4-2A58-6B93-FC39-086FB2A07387}"/>
              </a:ext>
            </a:extLst>
          </p:cNvPr>
          <p:cNvSpPr>
            <a:spLocks noGrp="1"/>
          </p:cNvSpPr>
          <p:nvPr>
            <p:ph type="dt" sz="half" idx="10"/>
          </p:nvPr>
        </p:nvSpPr>
        <p:spPr/>
        <p:txBody>
          <a:bodyPr/>
          <a:lstStyle/>
          <a:p>
            <a:fld id="{33B2036A-C545-4B3B-867D-EC5F424E6E0F}" type="datetimeFigureOut">
              <a:rPr lang="en-AU" smtClean="0"/>
              <a:t>3/08/2026</a:t>
            </a:fld>
            <a:endParaRPr lang="en-AU"/>
          </a:p>
        </p:txBody>
      </p:sp>
      <p:sp>
        <p:nvSpPr>
          <p:cNvPr id="5" name="Footer Placeholder 4">
            <a:extLst>
              <a:ext uri="{FF2B5EF4-FFF2-40B4-BE49-F238E27FC236}">
                <a16:creationId xmlns:a16="http://schemas.microsoft.com/office/drawing/2014/main" id="{232B73ED-115A-2E3E-0738-298E601AD79C}"/>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AA7311F1-A6FC-3E6A-4583-97C1B8884433}"/>
              </a:ext>
            </a:extLst>
          </p:cNvPr>
          <p:cNvSpPr>
            <a:spLocks noGrp="1"/>
          </p:cNvSpPr>
          <p:nvPr>
            <p:ph type="sldNum" sz="quarter" idx="12"/>
          </p:nvPr>
        </p:nvSpPr>
        <p:spPr/>
        <p:txBody>
          <a:bodyPr/>
          <a:lstStyle/>
          <a:p>
            <a:fld id="{BEE9E0B9-5964-4580-9633-730CDBE2855F}" type="slidenum">
              <a:rPr lang="en-AU" smtClean="0"/>
              <a:t>‹#›</a:t>
            </a:fld>
            <a:endParaRPr lang="en-AU"/>
          </a:p>
        </p:txBody>
      </p:sp>
    </p:spTree>
    <p:extLst>
      <p:ext uri="{BB962C8B-B14F-4D97-AF65-F5344CB8AC3E}">
        <p14:creationId xmlns:p14="http://schemas.microsoft.com/office/powerpoint/2010/main" val="1351750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D9F7102-6462-8096-B816-596CA6FC2CC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1325C409-C4BC-C839-194C-CE858B771E7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B87C87FB-EC8F-566E-A9EA-78D2C8A7479A}"/>
              </a:ext>
            </a:extLst>
          </p:cNvPr>
          <p:cNvSpPr>
            <a:spLocks noGrp="1"/>
          </p:cNvSpPr>
          <p:nvPr>
            <p:ph type="dt" sz="half" idx="10"/>
          </p:nvPr>
        </p:nvSpPr>
        <p:spPr/>
        <p:txBody>
          <a:bodyPr/>
          <a:lstStyle/>
          <a:p>
            <a:fld id="{33B2036A-C545-4B3B-867D-EC5F424E6E0F}" type="datetimeFigureOut">
              <a:rPr lang="en-AU" smtClean="0"/>
              <a:t>3/08/2026</a:t>
            </a:fld>
            <a:endParaRPr lang="en-AU"/>
          </a:p>
        </p:txBody>
      </p:sp>
      <p:sp>
        <p:nvSpPr>
          <p:cNvPr id="5" name="Footer Placeholder 4">
            <a:extLst>
              <a:ext uri="{FF2B5EF4-FFF2-40B4-BE49-F238E27FC236}">
                <a16:creationId xmlns:a16="http://schemas.microsoft.com/office/drawing/2014/main" id="{87C6B1DF-43B0-9C4F-2A72-5EF3C447C8B2}"/>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10269812-6CF7-16F0-592C-26F5B1DF2912}"/>
              </a:ext>
            </a:extLst>
          </p:cNvPr>
          <p:cNvSpPr>
            <a:spLocks noGrp="1"/>
          </p:cNvSpPr>
          <p:nvPr>
            <p:ph type="sldNum" sz="quarter" idx="12"/>
          </p:nvPr>
        </p:nvSpPr>
        <p:spPr/>
        <p:txBody>
          <a:bodyPr/>
          <a:lstStyle/>
          <a:p>
            <a:fld id="{BEE9E0B9-5964-4580-9633-730CDBE2855F}" type="slidenum">
              <a:rPr lang="en-AU" smtClean="0"/>
              <a:t>‹#›</a:t>
            </a:fld>
            <a:endParaRPr lang="en-AU"/>
          </a:p>
        </p:txBody>
      </p:sp>
    </p:spTree>
    <p:extLst>
      <p:ext uri="{BB962C8B-B14F-4D97-AF65-F5344CB8AC3E}">
        <p14:creationId xmlns:p14="http://schemas.microsoft.com/office/powerpoint/2010/main" val="42175396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itle Op 2">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id="{D133766B-4E44-4540-A3BB-173E88D343F3}"/>
              </a:ext>
            </a:extLst>
          </p:cNvPr>
          <p:cNvSpPr>
            <a:spLocks noGrp="1"/>
          </p:cNvSpPr>
          <p:nvPr>
            <p:ph type="pic" sz="quarter" idx="10"/>
          </p:nvPr>
        </p:nvSpPr>
        <p:spPr>
          <a:xfrm>
            <a:off x="5550196" y="0"/>
            <a:ext cx="6641805" cy="6858000"/>
          </a:xfrm>
          <a:custGeom>
            <a:avLst/>
            <a:gdLst>
              <a:gd name="connsiteX0" fmla="*/ 0 w 6641805"/>
              <a:gd name="connsiteY0" fmla="*/ 0 h 6858000"/>
              <a:gd name="connsiteX1" fmla="*/ 6641805 w 6641805"/>
              <a:gd name="connsiteY1" fmla="*/ 0 h 6858000"/>
              <a:gd name="connsiteX2" fmla="*/ 6641805 w 6641805"/>
              <a:gd name="connsiteY2" fmla="*/ 6858000 h 6858000"/>
              <a:gd name="connsiteX3" fmla="*/ 1815174 w 6641805"/>
              <a:gd name="connsiteY3" fmla="*/ 6858000 h 6858000"/>
              <a:gd name="connsiteX4" fmla="*/ 1717491 w 6641805"/>
              <a:gd name="connsiteY4" fmla="*/ 6790725 h 6858000"/>
              <a:gd name="connsiteX5" fmla="*/ 22343 w 6641805"/>
              <a:gd name="connsiteY5" fmla="*/ 3781079 h 6858000"/>
              <a:gd name="connsiteX6" fmla="*/ 2554 w 6641805"/>
              <a:gd name="connsiteY6" fmla="*/ 3389176 h 6858000"/>
              <a:gd name="connsiteX7" fmla="*/ 0 w 6641805"/>
              <a:gd name="connsiteY7" fmla="*/ 3389176 h 6858000"/>
              <a:gd name="connsiteX8" fmla="*/ 0 w 6641805"/>
              <a:gd name="connsiteY8" fmla="*/ 333862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41805" h="6858000">
                <a:moveTo>
                  <a:pt x="0" y="0"/>
                </a:moveTo>
                <a:lnTo>
                  <a:pt x="6641805" y="0"/>
                </a:lnTo>
                <a:lnTo>
                  <a:pt x="6641805" y="6858000"/>
                </a:lnTo>
                <a:lnTo>
                  <a:pt x="1815174" y="6858000"/>
                </a:lnTo>
                <a:lnTo>
                  <a:pt x="1717491" y="6790725"/>
                </a:lnTo>
                <a:cubicBezTo>
                  <a:pt x="784637" y="6084339"/>
                  <a:pt x="146998" y="5008535"/>
                  <a:pt x="22343" y="3781079"/>
                </a:cubicBezTo>
                <a:lnTo>
                  <a:pt x="2554" y="3389176"/>
                </a:lnTo>
                <a:lnTo>
                  <a:pt x="0" y="3389176"/>
                </a:lnTo>
                <a:lnTo>
                  <a:pt x="0" y="3338623"/>
                </a:lnTo>
                <a:close/>
              </a:path>
            </a:pathLst>
          </a:custGeom>
          <a:noFill/>
        </p:spPr>
        <p:txBody>
          <a:bodyPr wrap="square">
            <a:noAutofit/>
          </a:bodyPr>
          <a:lstStyle/>
          <a:p>
            <a:r>
              <a:rPr lang="en-US"/>
              <a:t>Click icon to add picture</a:t>
            </a:r>
          </a:p>
        </p:txBody>
      </p:sp>
      <p:sp>
        <p:nvSpPr>
          <p:cNvPr id="30" name="TextBox 29">
            <a:extLst>
              <a:ext uri="{FF2B5EF4-FFF2-40B4-BE49-F238E27FC236}">
                <a16:creationId xmlns:a16="http://schemas.microsoft.com/office/drawing/2014/main" id="{41AA6E95-4854-284F-A137-C70F828B908B}"/>
              </a:ext>
            </a:extLst>
          </p:cNvPr>
          <p:cNvSpPr txBox="1"/>
          <p:nvPr userDrawn="1"/>
        </p:nvSpPr>
        <p:spPr>
          <a:xfrm>
            <a:off x="7236674" y="4471330"/>
            <a:ext cx="3141219" cy="338554"/>
          </a:xfrm>
          <a:prstGeom prst="rect">
            <a:avLst/>
          </a:prstGeom>
          <a:noFill/>
        </p:spPr>
        <p:txBody>
          <a:bodyPr wrap="square" lIns="0" rtlCol="0">
            <a:spAutoFit/>
          </a:bodyPr>
          <a:lstStyle/>
          <a:p>
            <a:pPr algn="l"/>
            <a:r>
              <a:rPr lang="en-US" sz="1600" dirty="0">
                <a:latin typeface="Avenir Next" panose="020B0503020202020204" pitchFamily="34" charset="0"/>
              </a:rPr>
              <a:t>Bendigo Kangan Institute</a:t>
            </a:r>
          </a:p>
        </p:txBody>
      </p:sp>
      <p:cxnSp>
        <p:nvCxnSpPr>
          <p:cNvPr id="31" name="Straight Connector 30">
            <a:extLst>
              <a:ext uri="{FF2B5EF4-FFF2-40B4-BE49-F238E27FC236}">
                <a16:creationId xmlns:a16="http://schemas.microsoft.com/office/drawing/2014/main" id="{968864B9-B2AA-8942-8E9C-4BD7E12A71D8}"/>
              </a:ext>
            </a:extLst>
          </p:cNvPr>
          <p:cNvCxnSpPr>
            <a:cxnSpLocks/>
          </p:cNvCxnSpPr>
          <p:nvPr userDrawn="1"/>
        </p:nvCxnSpPr>
        <p:spPr>
          <a:xfrm>
            <a:off x="7236674" y="4880108"/>
            <a:ext cx="4123803" cy="0"/>
          </a:xfrm>
          <a:prstGeom prst="line">
            <a:avLst/>
          </a:prstGeom>
          <a:ln>
            <a:solidFill>
              <a:schemeClr val="tx1">
                <a:lumMod val="95000"/>
                <a:lumOff val="5000"/>
              </a:schemeClr>
            </a:solidFill>
          </a:ln>
        </p:spPr>
        <p:style>
          <a:lnRef idx="1">
            <a:schemeClr val="dk1"/>
          </a:lnRef>
          <a:fillRef idx="0">
            <a:schemeClr val="dk1"/>
          </a:fillRef>
          <a:effectRef idx="0">
            <a:schemeClr val="dk1"/>
          </a:effectRef>
          <a:fontRef idx="minor">
            <a:schemeClr val="tx1"/>
          </a:fontRef>
        </p:style>
      </p:cxnSp>
      <p:pic>
        <p:nvPicPr>
          <p:cNvPr id="32" name="Picture 31">
            <a:extLst>
              <a:ext uri="{FF2B5EF4-FFF2-40B4-BE49-F238E27FC236}">
                <a16:creationId xmlns:a16="http://schemas.microsoft.com/office/drawing/2014/main" id="{DBB654C7-F5E6-914E-B3F9-6437676116AC}"/>
              </a:ext>
            </a:extLst>
          </p:cNvPr>
          <p:cNvPicPr>
            <a:picLocks noChangeAspect="1"/>
          </p:cNvPicPr>
          <p:nvPr userDrawn="1"/>
        </p:nvPicPr>
        <p:blipFill>
          <a:blip r:embed="rId3"/>
          <a:stretch>
            <a:fillRect/>
          </a:stretch>
        </p:blipFill>
        <p:spPr>
          <a:xfrm>
            <a:off x="7241755" y="5015563"/>
            <a:ext cx="4089399" cy="288925"/>
          </a:xfrm>
          <a:prstGeom prst="rect">
            <a:avLst/>
          </a:prstGeom>
        </p:spPr>
      </p:pic>
      <p:cxnSp>
        <p:nvCxnSpPr>
          <p:cNvPr id="33" name="Straight Connector 32">
            <a:extLst>
              <a:ext uri="{FF2B5EF4-FFF2-40B4-BE49-F238E27FC236}">
                <a16:creationId xmlns:a16="http://schemas.microsoft.com/office/drawing/2014/main" id="{71CF9470-614A-8C4A-985D-D49B3B621E85}"/>
              </a:ext>
            </a:extLst>
          </p:cNvPr>
          <p:cNvCxnSpPr>
            <a:cxnSpLocks/>
          </p:cNvCxnSpPr>
          <p:nvPr userDrawn="1"/>
        </p:nvCxnSpPr>
        <p:spPr>
          <a:xfrm>
            <a:off x="7236674" y="5409497"/>
            <a:ext cx="4123803" cy="0"/>
          </a:xfrm>
          <a:prstGeom prst="line">
            <a:avLst/>
          </a:prstGeom>
          <a:ln>
            <a:solidFill>
              <a:schemeClr val="tx1">
                <a:lumMod val="95000"/>
                <a:lumOff val="5000"/>
              </a:schemeClr>
            </a:solidFill>
          </a:ln>
        </p:spPr>
        <p:style>
          <a:lnRef idx="1">
            <a:schemeClr val="dk1"/>
          </a:lnRef>
          <a:fillRef idx="0">
            <a:schemeClr val="dk1"/>
          </a:fillRef>
          <a:effectRef idx="0">
            <a:schemeClr val="dk1"/>
          </a:effectRef>
          <a:fontRef idx="minor">
            <a:schemeClr val="tx1"/>
          </a:fontRef>
        </p:style>
      </p:cxnSp>
      <p:sp>
        <p:nvSpPr>
          <p:cNvPr id="3" name="Title 1">
            <a:extLst>
              <a:ext uri="{FF2B5EF4-FFF2-40B4-BE49-F238E27FC236}">
                <a16:creationId xmlns:a16="http://schemas.microsoft.com/office/drawing/2014/main" id="{99A7A506-0428-99EB-F78A-F65301F16E65}"/>
              </a:ext>
            </a:extLst>
          </p:cNvPr>
          <p:cNvSpPr>
            <a:spLocks noGrp="1"/>
          </p:cNvSpPr>
          <p:nvPr>
            <p:ph type="ctrTitle" hasCustomPrompt="1"/>
          </p:nvPr>
        </p:nvSpPr>
        <p:spPr>
          <a:xfrm>
            <a:off x="618602" y="1841855"/>
            <a:ext cx="4562997" cy="3086759"/>
          </a:xfrm>
        </p:spPr>
        <p:txBody>
          <a:bodyPr lIns="0" anchor="t">
            <a:normAutofit/>
          </a:bodyPr>
          <a:lstStyle>
            <a:lvl1pPr algn="l">
              <a:defRPr sz="6500"/>
            </a:lvl1pPr>
          </a:lstStyle>
          <a:p>
            <a:r>
              <a:rPr lang="en-US" dirty="0"/>
              <a:t>Title Page</a:t>
            </a:r>
          </a:p>
        </p:txBody>
      </p:sp>
    </p:spTree>
    <p:extLst>
      <p:ext uri="{BB962C8B-B14F-4D97-AF65-F5344CB8AC3E}">
        <p14:creationId xmlns:p14="http://schemas.microsoft.com/office/powerpoint/2010/main" val="41831319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xt and Image Op 2">
    <p:bg>
      <p:bgRef idx="1001">
        <a:schemeClr val="bg1"/>
      </p:bgRef>
    </p:bg>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5079982-D6A5-4F4C-B960-A6E1E1A2F19A}"/>
              </a:ext>
            </a:extLst>
          </p:cNvPr>
          <p:cNvSpPr>
            <a:spLocks noGrp="1"/>
          </p:cNvSpPr>
          <p:nvPr>
            <p:ph type="dt" sz="half" idx="10"/>
          </p:nvPr>
        </p:nvSpPr>
        <p:spPr/>
        <p:txBody>
          <a:bodyPr/>
          <a:lstStyle/>
          <a:p>
            <a:fld id="{0A330D70-8E29-744F-A4B0-73F246155DC5}" type="datetime1">
              <a:rPr lang="en-AU" smtClean="0"/>
              <a:t>3/08/2026</a:t>
            </a:fld>
            <a:endParaRPr lang="en-US"/>
          </a:p>
        </p:txBody>
      </p:sp>
      <p:sp>
        <p:nvSpPr>
          <p:cNvPr id="7" name="Slide Number Placeholder 6">
            <a:extLst>
              <a:ext uri="{FF2B5EF4-FFF2-40B4-BE49-F238E27FC236}">
                <a16:creationId xmlns:a16="http://schemas.microsoft.com/office/drawing/2014/main" id="{D685E80D-3DEA-0A45-830C-14DB2C2B25C0}"/>
              </a:ext>
            </a:extLst>
          </p:cNvPr>
          <p:cNvSpPr>
            <a:spLocks noGrp="1"/>
          </p:cNvSpPr>
          <p:nvPr>
            <p:ph type="sldNum" sz="quarter" idx="12"/>
          </p:nvPr>
        </p:nvSpPr>
        <p:spPr/>
        <p:txBody>
          <a:bodyPr/>
          <a:lstStyle/>
          <a:p>
            <a:fld id="{3B739518-F6A1-4B46-B054-F16158E65DCD}" type="slidenum">
              <a:rPr lang="en-US" smtClean="0"/>
              <a:t>‹#›</a:t>
            </a:fld>
            <a:endParaRPr lang="en-US"/>
          </a:p>
        </p:txBody>
      </p:sp>
      <p:sp>
        <p:nvSpPr>
          <p:cNvPr id="17" name="Picture Placeholder 16">
            <a:extLst>
              <a:ext uri="{FF2B5EF4-FFF2-40B4-BE49-F238E27FC236}">
                <a16:creationId xmlns:a16="http://schemas.microsoft.com/office/drawing/2014/main" id="{A2B47F79-92D7-284B-BDE9-D75E5312550E}"/>
              </a:ext>
            </a:extLst>
          </p:cNvPr>
          <p:cNvSpPr>
            <a:spLocks noGrp="1"/>
          </p:cNvSpPr>
          <p:nvPr>
            <p:ph type="pic" sz="quarter" idx="13"/>
          </p:nvPr>
        </p:nvSpPr>
        <p:spPr>
          <a:xfrm>
            <a:off x="7726778" y="1948129"/>
            <a:ext cx="4023012" cy="4084820"/>
          </a:xfrm>
          <a:custGeom>
            <a:avLst/>
            <a:gdLst>
              <a:gd name="connsiteX0" fmla="*/ 1711577 w 3423154"/>
              <a:gd name="connsiteY0" fmla="*/ 0 h 3423154"/>
              <a:gd name="connsiteX1" fmla="*/ 1733600 w 3423154"/>
              <a:gd name="connsiteY1" fmla="*/ 1112 h 3423154"/>
              <a:gd name="connsiteX2" fmla="*/ 3423154 w 3423154"/>
              <a:gd name="connsiteY2" fmla="*/ 1112 h 3423154"/>
              <a:gd name="connsiteX3" fmla="*/ 3423154 w 3423154"/>
              <a:gd name="connsiteY3" fmla="*/ 1711577 h 3423154"/>
              <a:gd name="connsiteX4" fmla="*/ 3423154 w 3423154"/>
              <a:gd name="connsiteY4" fmla="*/ 1713254 h 3423154"/>
              <a:gd name="connsiteX5" fmla="*/ 3423069 w 3423154"/>
              <a:gd name="connsiteY5" fmla="*/ 1713254 h 3423154"/>
              <a:gd name="connsiteX6" fmla="*/ 3414317 w 3423154"/>
              <a:gd name="connsiteY6" fmla="*/ 1886576 h 3423154"/>
              <a:gd name="connsiteX7" fmla="*/ 1711577 w 3423154"/>
              <a:gd name="connsiteY7" fmla="*/ 3423154 h 3423154"/>
              <a:gd name="connsiteX8" fmla="*/ 0 w 3423154"/>
              <a:gd name="connsiteY8" fmla="*/ 1711577 h 3423154"/>
              <a:gd name="connsiteX9" fmla="*/ 1536578 w 3423154"/>
              <a:gd name="connsiteY9" fmla="*/ 8837 h 3423154"/>
              <a:gd name="connsiteX10" fmla="*/ 1684766 w 3423154"/>
              <a:gd name="connsiteY10" fmla="*/ 1354 h 3423154"/>
              <a:gd name="connsiteX11" fmla="*/ 1684766 w 3423154"/>
              <a:gd name="connsiteY11" fmla="*/ 1112 h 3423154"/>
              <a:gd name="connsiteX12" fmla="*/ 1689554 w 3423154"/>
              <a:gd name="connsiteY12" fmla="*/ 1112 h 3423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23154" h="3423154">
                <a:moveTo>
                  <a:pt x="1711577" y="0"/>
                </a:moveTo>
                <a:lnTo>
                  <a:pt x="1733600" y="1112"/>
                </a:lnTo>
                <a:lnTo>
                  <a:pt x="3423154" y="1112"/>
                </a:lnTo>
                <a:lnTo>
                  <a:pt x="3423154" y="1711577"/>
                </a:lnTo>
                <a:lnTo>
                  <a:pt x="3423154" y="1713254"/>
                </a:lnTo>
                <a:lnTo>
                  <a:pt x="3423069" y="1713254"/>
                </a:lnTo>
                <a:lnTo>
                  <a:pt x="3414317" y="1886576"/>
                </a:lnTo>
                <a:cubicBezTo>
                  <a:pt x="3326667" y="2749649"/>
                  <a:pt x="2597775" y="3423154"/>
                  <a:pt x="1711577" y="3423154"/>
                </a:cubicBezTo>
                <a:cubicBezTo>
                  <a:pt x="766299" y="3423154"/>
                  <a:pt x="0" y="2656855"/>
                  <a:pt x="0" y="1711577"/>
                </a:cubicBezTo>
                <a:cubicBezTo>
                  <a:pt x="0" y="825379"/>
                  <a:pt x="673505" y="96487"/>
                  <a:pt x="1536578" y="8837"/>
                </a:cubicBezTo>
                <a:lnTo>
                  <a:pt x="1684766" y="1354"/>
                </a:lnTo>
                <a:lnTo>
                  <a:pt x="1684766" y="1112"/>
                </a:lnTo>
                <a:lnTo>
                  <a:pt x="1689554" y="1112"/>
                </a:lnTo>
                <a:close/>
              </a:path>
            </a:pathLst>
          </a:custGeom>
          <a:noFill/>
        </p:spPr>
        <p:txBody>
          <a:bodyPr wrap="square">
            <a:noAutofit/>
          </a:bodyPr>
          <a:lstStyle/>
          <a:p>
            <a:r>
              <a:rPr lang="en-US"/>
              <a:t>Click icon to add picture</a:t>
            </a:r>
          </a:p>
        </p:txBody>
      </p:sp>
      <p:sp>
        <p:nvSpPr>
          <p:cNvPr id="6" name="Content Placeholder 2">
            <a:extLst>
              <a:ext uri="{FF2B5EF4-FFF2-40B4-BE49-F238E27FC236}">
                <a16:creationId xmlns:a16="http://schemas.microsoft.com/office/drawing/2014/main" id="{25561865-DBC1-284A-CAE2-E55F07354B60}"/>
              </a:ext>
            </a:extLst>
          </p:cNvPr>
          <p:cNvSpPr>
            <a:spLocks noGrp="1"/>
          </p:cNvSpPr>
          <p:nvPr>
            <p:ph sz="half" idx="1"/>
          </p:nvPr>
        </p:nvSpPr>
        <p:spPr>
          <a:xfrm>
            <a:off x="442210" y="1948721"/>
            <a:ext cx="3078230" cy="4084820"/>
          </a:xfrm>
        </p:spPr>
        <p:txBody>
          <a:bodyPr lIns="0" numCol="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a:extLst>
              <a:ext uri="{FF2B5EF4-FFF2-40B4-BE49-F238E27FC236}">
                <a16:creationId xmlns:a16="http://schemas.microsoft.com/office/drawing/2014/main" id="{B8BBDDA7-7884-46C5-EBFC-0BEA9DD75005}"/>
              </a:ext>
            </a:extLst>
          </p:cNvPr>
          <p:cNvSpPr>
            <a:spLocks noGrp="1"/>
          </p:cNvSpPr>
          <p:nvPr>
            <p:ph sz="half" idx="14"/>
          </p:nvPr>
        </p:nvSpPr>
        <p:spPr>
          <a:xfrm>
            <a:off x="3759939" y="1948721"/>
            <a:ext cx="3078230" cy="4084820"/>
          </a:xfrm>
        </p:spPr>
        <p:txBody>
          <a:bodyPr lIns="0" numCol="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1">
            <a:extLst>
              <a:ext uri="{FF2B5EF4-FFF2-40B4-BE49-F238E27FC236}">
                <a16:creationId xmlns:a16="http://schemas.microsoft.com/office/drawing/2014/main" id="{E8039751-F5BC-5D40-C6CD-ED16D18E0720}"/>
              </a:ext>
            </a:extLst>
          </p:cNvPr>
          <p:cNvSpPr>
            <a:spLocks noGrp="1"/>
          </p:cNvSpPr>
          <p:nvPr>
            <p:ph type="title" hasCustomPrompt="1"/>
          </p:nvPr>
        </p:nvSpPr>
        <p:spPr>
          <a:xfrm>
            <a:off x="272526" y="252004"/>
            <a:ext cx="7542294" cy="998980"/>
          </a:xfrm>
        </p:spPr>
        <p:txBody>
          <a:bodyPr lIns="0" anchor="t">
            <a:noAutofit/>
          </a:bodyPr>
          <a:lstStyle>
            <a:lvl1pPr>
              <a:defRPr sz="4000"/>
            </a:lvl1pPr>
          </a:lstStyle>
          <a:p>
            <a:r>
              <a:rPr lang="en-US" dirty="0"/>
              <a:t>Insert heading here it</a:t>
            </a:r>
            <a:br>
              <a:rPr lang="en-US" dirty="0"/>
            </a:br>
            <a:r>
              <a:rPr lang="en-US" dirty="0"/>
              <a:t>can go over two lines</a:t>
            </a:r>
          </a:p>
        </p:txBody>
      </p:sp>
    </p:spTree>
    <p:extLst>
      <p:ext uri="{BB962C8B-B14F-4D97-AF65-F5344CB8AC3E}">
        <p14:creationId xmlns:p14="http://schemas.microsoft.com/office/powerpoint/2010/main" val="1404611533"/>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7CA3B47-E530-BDF7-FD9D-2EA41576E21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4693F944-FB5D-3932-CDAB-341AB37ABA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178287AE-0E31-4CD2-6FFC-75E4ECD5079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3B2036A-C545-4B3B-867D-EC5F424E6E0F}" type="datetimeFigureOut">
              <a:rPr lang="en-AU" smtClean="0"/>
              <a:t>3/08/2026</a:t>
            </a:fld>
            <a:endParaRPr lang="en-AU"/>
          </a:p>
        </p:txBody>
      </p:sp>
      <p:sp>
        <p:nvSpPr>
          <p:cNvPr id="5" name="Footer Placeholder 4">
            <a:extLst>
              <a:ext uri="{FF2B5EF4-FFF2-40B4-BE49-F238E27FC236}">
                <a16:creationId xmlns:a16="http://schemas.microsoft.com/office/drawing/2014/main" id="{9858E11D-9009-97C4-9C20-07CDD4746B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AU"/>
          </a:p>
        </p:txBody>
      </p:sp>
      <p:sp>
        <p:nvSpPr>
          <p:cNvPr id="6" name="Slide Number Placeholder 5">
            <a:extLst>
              <a:ext uri="{FF2B5EF4-FFF2-40B4-BE49-F238E27FC236}">
                <a16:creationId xmlns:a16="http://schemas.microsoft.com/office/drawing/2014/main" id="{C224C417-7ACD-7333-94EC-85D7E1517C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EE9E0B9-5964-4580-9633-730CDBE2855F}" type="slidenum">
              <a:rPr lang="en-AU" smtClean="0"/>
              <a:t>‹#›</a:t>
            </a:fld>
            <a:endParaRPr lang="en-AU"/>
          </a:p>
        </p:txBody>
      </p:sp>
      <p:sp>
        <p:nvSpPr>
          <p:cNvPr id="8" name="TextBox 7">
            <a:extLst>
              <a:ext uri="{FF2B5EF4-FFF2-40B4-BE49-F238E27FC236}">
                <a16:creationId xmlns:a16="http://schemas.microsoft.com/office/drawing/2014/main" id="{F11E05AB-E927-DAB0-7960-FC1542BB1D46}"/>
              </a:ext>
            </a:extLst>
          </p:cNvPr>
          <p:cNvSpPr txBox="1"/>
          <p:nvPr userDrawn="1">
            <p:extLst>
              <p:ext uri="{1162E1C5-73C7-4A58-AE30-91384D911F3F}">
                <p184:classification xmlns:p184="http://schemas.microsoft.com/office/powerpoint/2018/4/main" val="hdr"/>
              </p:ext>
            </p:extLst>
          </p:nvPr>
        </p:nvSpPr>
        <p:spPr>
          <a:xfrm>
            <a:off x="5785612" y="63500"/>
            <a:ext cx="652463" cy="182880"/>
          </a:xfrm>
          <a:prstGeom prst="rect">
            <a:avLst/>
          </a:prstGeom>
        </p:spPr>
        <p:txBody>
          <a:bodyPr horzOverflow="overflow" lIns="0" tIns="0" rIns="0" bIns="0">
            <a:spAutoFit/>
          </a:bodyPr>
          <a:lstStyle/>
          <a:p>
            <a:pPr algn="l"/>
            <a:r>
              <a:rPr lang="en-AU" sz="1200">
                <a:solidFill>
                  <a:srgbClr val="FF0000">
                    <a:alpha val="50000"/>
                  </a:srgbClr>
                </a:solidFill>
                <a:latin typeface="Aptos" panose="020B0004020202020204" pitchFamily="34" charset="0"/>
              </a:rPr>
              <a:t>OFFICIAL</a:t>
            </a:r>
          </a:p>
        </p:txBody>
      </p:sp>
    </p:spTree>
    <p:extLst>
      <p:ext uri="{BB962C8B-B14F-4D97-AF65-F5344CB8AC3E}">
        <p14:creationId xmlns:p14="http://schemas.microsoft.com/office/powerpoint/2010/main" val="35758804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6.sv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6.sv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6.sv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6.sv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6.sv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openxmlformats.org/officeDocument/2006/relationships/image" Target="../media/image6.sv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6.sv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6.sv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openxmlformats.org/officeDocument/2006/relationships/image" Target="../media/image6.sv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12.xml"/><Relationship Id="rId1" Type="http://schemas.openxmlformats.org/officeDocument/2006/relationships/slideLayout" Target="../slideLayouts/slideLayout13.xml"/><Relationship Id="rId5" Type="http://schemas.openxmlformats.org/officeDocument/2006/relationships/image" Target="../media/image6.svg"/><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3.xml"/><Relationship Id="rId5" Type="http://schemas.openxmlformats.org/officeDocument/2006/relationships/image" Target="../media/image6.svg"/><Relationship Id="rId4" Type="http://schemas.openxmlformats.org/officeDocument/2006/relationships/image" Target="../media/image7.svg"/></Relationships>
</file>

<file path=ppt/slides/_rels/slide1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6.sv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15.xml"/><Relationship Id="rId1" Type="http://schemas.openxmlformats.org/officeDocument/2006/relationships/slideLayout" Target="../slideLayouts/slideLayout13.xml"/><Relationship Id="rId5" Type="http://schemas.openxmlformats.org/officeDocument/2006/relationships/image" Target="../media/image6.sv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4EC814E-9F07-2F2E-E30E-6F0FDF7D1909}"/>
              </a:ext>
            </a:extLst>
          </p:cNvPr>
          <p:cNvSpPr txBox="1">
            <a:spLocks noGrp="1"/>
          </p:cNvSpPr>
          <p:nvPr>
            <p:ph type="title" idx="4294967295"/>
          </p:nvPr>
        </p:nvSpPr>
        <p:spPr>
          <a:xfrm>
            <a:off x="198784" y="607186"/>
            <a:ext cx="2041998" cy="3385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600" b="0" i="0" u="none" strike="noStrike" kern="1200" cap="none" spc="0" normalizeH="0" baseline="0" noProof="0" dirty="0">
                <a:ln>
                  <a:noFill/>
                </a:ln>
                <a:solidFill>
                  <a:schemeClr val="tx1"/>
                </a:solidFill>
                <a:effectLst/>
                <a:uLnTx/>
                <a:uFillTx/>
                <a:latin typeface="+mn-lt"/>
                <a:ea typeface="+mn-ea"/>
                <a:cs typeface="+mn-cs"/>
              </a:rPr>
              <a:t>Acknowledgement</a:t>
            </a:r>
          </a:p>
        </p:txBody>
      </p:sp>
      <p:sp>
        <p:nvSpPr>
          <p:cNvPr id="4" name="TextBox 3">
            <a:extLst>
              <a:ext uri="{FF2B5EF4-FFF2-40B4-BE49-F238E27FC236}">
                <a16:creationId xmlns:a16="http://schemas.microsoft.com/office/drawing/2014/main" id="{8964DD86-EF8A-FFF8-97B5-B5EDD164B36E}"/>
              </a:ext>
            </a:extLst>
          </p:cNvPr>
          <p:cNvSpPr txBox="1"/>
          <p:nvPr/>
        </p:nvSpPr>
        <p:spPr>
          <a:xfrm>
            <a:off x="198784" y="1120676"/>
            <a:ext cx="1921418" cy="2308324"/>
          </a:xfrm>
          <a:prstGeom prst="rect">
            <a:avLst/>
          </a:prstGeom>
          <a:noFill/>
        </p:spPr>
        <p:txBody>
          <a:bodyPr wrap="square" rtlCol="0">
            <a:spAutoFit/>
          </a:bodyPr>
          <a:lstStyle/>
          <a:p>
            <a:r>
              <a:rPr lang="en-AU" sz="1200" dirty="0"/>
              <a:t>Bendigo Kangan Institute acknowledges and pays respect to the past, present and future Traditional Custodians and Elders of this nation and the continuation of the cultural, spiritual and educational practices of Aboriginal and Torres Strait Isander peoples. </a:t>
            </a:r>
          </a:p>
          <a:p>
            <a:endParaRPr lang="en-AU" sz="1200" dirty="0"/>
          </a:p>
        </p:txBody>
      </p:sp>
      <p:sp>
        <p:nvSpPr>
          <p:cNvPr id="5" name="TextBox 4">
            <a:extLst>
              <a:ext uri="{FF2B5EF4-FFF2-40B4-BE49-F238E27FC236}">
                <a16:creationId xmlns:a16="http://schemas.microsoft.com/office/drawing/2014/main" id="{A1E8EEA3-E2BD-F112-CE4F-AFB668CF9C8E}"/>
              </a:ext>
            </a:extLst>
          </p:cNvPr>
          <p:cNvSpPr txBox="1"/>
          <p:nvPr/>
        </p:nvSpPr>
        <p:spPr>
          <a:xfrm>
            <a:off x="198784" y="4731729"/>
            <a:ext cx="1004835" cy="600164"/>
          </a:xfrm>
          <a:prstGeom prst="rect">
            <a:avLst/>
          </a:prstGeom>
          <a:noFill/>
        </p:spPr>
        <p:txBody>
          <a:bodyPr wrap="square" rtlCol="0">
            <a:spAutoFit/>
          </a:bodyPr>
          <a:lstStyle/>
          <a:p>
            <a:r>
              <a:rPr lang="en-AU" sz="1100" dirty="0"/>
              <a:t>Artwork by Phill Bell</a:t>
            </a:r>
          </a:p>
          <a:p>
            <a:endParaRPr lang="en-AU" sz="1100" dirty="0"/>
          </a:p>
        </p:txBody>
      </p:sp>
      <p:pic>
        <p:nvPicPr>
          <p:cNvPr id="7" name="Picture 6" descr="A First Nations artwork by Yorta Yorta artist Phill Bell featuring two turtles swimming in a blue-green river with flowing contour lines. Surrounding the river are patterned sections filled with multicolored dots and organic shapes, representing connection to land and water.&#10;">
            <a:extLst>
              <a:ext uri="{FF2B5EF4-FFF2-40B4-BE49-F238E27FC236}">
                <a16:creationId xmlns:a16="http://schemas.microsoft.com/office/drawing/2014/main" id="{0FD440F6-D14A-EEAF-25A9-5E06C1CC970E}"/>
              </a:ext>
            </a:extLst>
          </p:cNvPr>
          <p:cNvPicPr>
            <a:picLocks noChangeAspect="1"/>
          </p:cNvPicPr>
          <p:nvPr/>
        </p:nvPicPr>
        <p:blipFill>
          <a:blip r:embed="rId3">
            <a:extLst>
              <a:ext uri="{28A0092B-C50C-407E-A947-70E740481C1C}">
                <a14:useLocalDpi xmlns:a14="http://schemas.microsoft.com/office/drawing/2010/main" val="0"/>
              </a:ext>
            </a:extLst>
          </a:blip>
          <a:srcRect b="-103"/>
          <a:stretch>
            <a:fillRect/>
          </a:stretch>
        </p:blipFill>
        <p:spPr>
          <a:xfrm>
            <a:off x="2240782" y="7022"/>
            <a:ext cx="9951218" cy="6843956"/>
          </a:xfrm>
          <a:prstGeom prst="rect">
            <a:avLst/>
          </a:prstGeom>
        </p:spPr>
      </p:pic>
      <p:pic>
        <p:nvPicPr>
          <p:cNvPr id="3" name="Picture 2">
            <a:extLst>
              <a:ext uri="{FF2B5EF4-FFF2-40B4-BE49-F238E27FC236}">
                <a16:creationId xmlns:a16="http://schemas.microsoft.com/office/drawing/2014/main" id="{0791ABC7-3E22-AFDE-3BFA-6A5EF352EBE9}"/>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0" y="4252237"/>
            <a:ext cx="1517374" cy="479492"/>
          </a:xfrm>
          <a:prstGeom prst="rect">
            <a:avLst/>
          </a:prstGeom>
        </p:spPr>
      </p:pic>
      <p:sp>
        <p:nvSpPr>
          <p:cNvPr id="9" name="Rectangle 8">
            <a:extLst>
              <a:ext uri="{FF2B5EF4-FFF2-40B4-BE49-F238E27FC236}">
                <a16:creationId xmlns:a16="http://schemas.microsoft.com/office/drawing/2014/main" id="{D9338BE0-9AEB-0D3D-96AC-BF2F17DB340B}"/>
              </a:ext>
              <a:ext uri="{C183D7F6-B498-43B3-948B-1728B52AA6E4}">
                <adec:decorative xmlns:adec="http://schemas.microsoft.com/office/drawing/2017/decorative" val="1"/>
              </a:ext>
            </a:extLst>
          </p:cNvPr>
          <p:cNvSpPr/>
          <p:nvPr/>
        </p:nvSpPr>
        <p:spPr>
          <a:xfrm>
            <a:off x="-58994" y="5534526"/>
            <a:ext cx="12250994" cy="1323474"/>
          </a:xfrm>
          <a:prstGeom prst="rect">
            <a:avLst/>
          </a:prstGeom>
          <a:solidFill>
            <a:srgbClr val="000000">
              <a:alpha val="8470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729619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7C761-C2E5-40D2-BB29-B5644448BD9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1783548-831F-7B26-2DFA-063104831B4A}"/>
              </a:ext>
              <a:ext uri="{C183D7F6-B498-43B3-948B-1728B52AA6E4}">
                <adec:decorative xmlns:adec="http://schemas.microsoft.com/office/drawing/2017/decorative" val="1"/>
              </a:ext>
            </a:extLst>
          </p:cNvPr>
          <p:cNvSpPr/>
          <p:nvPr/>
        </p:nvSpPr>
        <p:spPr>
          <a:xfrm>
            <a:off x="1" y="422787"/>
            <a:ext cx="8967018" cy="3618635"/>
          </a:xfrm>
          <a:prstGeom prst="rect">
            <a:avLst/>
          </a:prstGeom>
          <a:solidFill>
            <a:srgbClr val="000000">
              <a:alpha val="50196"/>
            </a:srgbClr>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AU"/>
          </a:p>
        </p:txBody>
      </p:sp>
      <p:sp>
        <p:nvSpPr>
          <p:cNvPr id="3" name="Title 2">
            <a:extLst>
              <a:ext uri="{FF2B5EF4-FFF2-40B4-BE49-F238E27FC236}">
                <a16:creationId xmlns:a16="http://schemas.microsoft.com/office/drawing/2014/main" id="{30A36C19-0A31-5244-99CF-226922A93AEB}"/>
              </a:ext>
            </a:extLst>
          </p:cNvPr>
          <p:cNvSpPr>
            <a:spLocks noGrp="1"/>
          </p:cNvSpPr>
          <p:nvPr>
            <p:ph type="ctrTitle"/>
          </p:nvPr>
        </p:nvSpPr>
        <p:spPr>
          <a:xfrm>
            <a:off x="402293" y="863709"/>
            <a:ext cx="8427075" cy="1879491"/>
          </a:xfrm>
        </p:spPr>
        <p:txBody>
          <a:bodyPr>
            <a:normAutofit fontScale="90000"/>
          </a:bodyPr>
          <a:lstStyle/>
          <a:p>
            <a:r>
              <a:rPr lang="en-AU" sz="5300" dirty="0">
                <a:solidFill>
                  <a:schemeClr val="bg1"/>
                </a:solidFill>
              </a:rPr>
              <a:t>Inclusion from the Ground Up: </a:t>
            </a:r>
            <a:br>
              <a:rPr lang="en-AU" sz="8000" dirty="0">
                <a:solidFill>
                  <a:schemeClr val="bg1"/>
                </a:solidFill>
              </a:rPr>
            </a:br>
            <a:br>
              <a:rPr lang="en-AU" sz="2800" dirty="0">
                <a:solidFill>
                  <a:schemeClr val="bg1"/>
                </a:solidFill>
              </a:rPr>
            </a:br>
            <a:r>
              <a:rPr lang="en-AU" sz="4000" dirty="0">
                <a:solidFill>
                  <a:schemeClr val="bg1"/>
                </a:solidFill>
              </a:rPr>
              <a:t>Using Equity Impact Assessment to Embed UDL in the Hume Tech School</a:t>
            </a:r>
            <a:br>
              <a:rPr lang="en-AU" sz="4000" dirty="0">
                <a:solidFill>
                  <a:schemeClr val="bg1"/>
                </a:solidFill>
              </a:rPr>
            </a:br>
            <a:br>
              <a:rPr lang="en-AU" sz="4000" dirty="0">
                <a:solidFill>
                  <a:schemeClr val="bg1"/>
                </a:solidFill>
              </a:rPr>
            </a:br>
            <a:r>
              <a:rPr lang="en-AU" sz="2200" dirty="0">
                <a:solidFill>
                  <a:schemeClr val="bg1"/>
                </a:solidFill>
              </a:rPr>
              <a:t>Hume Tech School: a Victorian STEM education centre delivering hands-on, industry-connected learning experiences for secondary school </a:t>
            </a:r>
            <a:r>
              <a:rPr lang="en-AU" sz="2200">
                <a:solidFill>
                  <a:schemeClr val="bg1"/>
                </a:solidFill>
              </a:rPr>
              <a:t>students.</a:t>
            </a:r>
            <a:endParaRPr lang="en-US" sz="4000" dirty="0">
              <a:solidFill>
                <a:schemeClr val="bg1"/>
              </a:solidFill>
            </a:endParaRPr>
          </a:p>
        </p:txBody>
      </p:sp>
      <p:sp>
        <p:nvSpPr>
          <p:cNvPr id="2" name="Subtitle 2">
            <a:extLst>
              <a:ext uri="{FF2B5EF4-FFF2-40B4-BE49-F238E27FC236}">
                <a16:creationId xmlns:a16="http://schemas.microsoft.com/office/drawing/2014/main" id="{5315FE61-17C4-F152-B723-0C63C646001F}"/>
              </a:ext>
            </a:extLst>
          </p:cNvPr>
          <p:cNvSpPr txBox="1">
            <a:spLocks/>
          </p:cNvSpPr>
          <p:nvPr/>
        </p:nvSpPr>
        <p:spPr>
          <a:xfrm>
            <a:off x="9281652" y="-168104"/>
            <a:ext cx="2753032" cy="4811730"/>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AU" sz="2400" b="1" dirty="0"/>
              <a:t>Alice Bennett </a:t>
            </a:r>
            <a:r>
              <a:rPr lang="en-AU" sz="2400" dirty="0"/>
              <a:t>Diversity &amp; Inclusion Manager</a:t>
            </a:r>
          </a:p>
          <a:p>
            <a:pPr marL="0" indent="0">
              <a:buNone/>
            </a:pPr>
            <a:r>
              <a:rPr lang="en-AU" sz="2400" b="1" dirty="0"/>
              <a:t>Alex Sipidias </a:t>
            </a:r>
            <a:r>
              <a:rPr lang="en-AU" sz="2400" dirty="0"/>
              <a:t>Program Manager, Hume Tech School</a:t>
            </a:r>
            <a:endParaRPr lang="en-US" sz="2400" dirty="0"/>
          </a:p>
        </p:txBody>
      </p:sp>
      <p:sp>
        <p:nvSpPr>
          <p:cNvPr id="7" name="Rectangle 6">
            <a:extLst>
              <a:ext uri="{FF2B5EF4-FFF2-40B4-BE49-F238E27FC236}">
                <a16:creationId xmlns:a16="http://schemas.microsoft.com/office/drawing/2014/main" id="{A346729E-1165-EA86-A26F-7760612ED5B0}"/>
              </a:ext>
              <a:ext uri="{C183D7F6-B498-43B3-948B-1728B52AA6E4}">
                <adec:decorative xmlns:adec="http://schemas.microsoft.com/office/drawing/2017/decorative" val="1"/>
              </a:ext>
            </a:extLst>
          </p:cNvPr>
          <p:cNvSpPr/>
          <p:nvPr/>
        </p:nvSpPr>
        <p:spPr>
          <a:xfrm>
            <a:off x="0" y="5534526"/>
            <a:ext cx="12192000" cy="1323474"/>
          </a:xfrm>
          <a:prstGeom prst="rect">
            <a:avLst/>
          </a:prstGeom>
          <a:solidFill>
            <a:srgbClr val="000000">
              <a:alpha val="8470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Graphic 5" descr="HUME Tech School logo with grey and black text, and Bendigo Kangan Institute logos in black">
            <a:extLst>
              <a:ext uri="{FF2B5EF4-FFF2-40B4-BE49-F238E27FC236}">
                <a16:creationId xmlns:a16="http://schemas.microsoft.com/office/drawing/2014/main" id="{D0877D1D-4158-3560-9C6E-01E2F0B7868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79924" y="4643626"/>
            <a:ext cx="1423988" cy="809625"/>
          </a:xfrm>
          <a:prstGeom prst="rect">
            <a:avLst/>
          </a:prstGeom>
        </p:spPr>
      </p:pic>
      <p:sp>
        <p:nvSpPr>
          <p:cNvPr id="15" name="TextBox 14">
            <a:extLst>
              <a:ext uri="{FF2B5EF4-FFF2-40B4-BE49-F238E27FC236}">
                <a16:creationId xmlns:a16="http://schemas.microsoft.com/office/drawing/2014/main" id="{8FA385E5-E80D-8758-CACB-B30264418E86}"/>
              </a:ext>
            </a:extLst>
          </p:cNvPr>
          <p:cNvSpPr txBox="1"/>
          <p:nvPr/>
        </p:nvSpPr>
        <p:spPr>
          <a:xfrm>
            <a:off x="10058399" y="6146932"/>
            <a:ext cx="1398067" cy="338554"/>
          </a:xfrm>
          <a:prstGeom prst="rect">
            <a:avLst/>
          </a:prstGeom>
          <a:noFill/>
        </p:spPr>
        <p:txBody>
          <a:bodyPr wrap="square" rtlCol="0">
            <a:spAutoFit/>
          </a:bodyPr>
          <a:lstStyle/>
          <a:p>
            <a:r>
              <a:rPr lang="en-AU" sz="1600" dirty="0">
                <a:solidFill>
                  <a:schemeClr val="bg1"/>
                </a:solidFill>
              </a:rPr>
              <a:t>Progress13%</a:t>
            </a:r>
          </a:p>
        </p:txBody>
      </p:sp>
      <p:sp>
        <p:nvSpPr>
          <p:cNvPr id="12" name="Rectangle: Rounded Corners 11" descr="A graphic of a bink, blue and green progress bar indicating the percentage of slides completed">
            <a:extLst>
              <a:ext uri="{FF2B5EF4-FFF2-40B4-BE49-F238E27FC236}">
                <a16:creationId xmlns:a16="http://schemas.microsoft.com/office/drawing/2014/main" id="{16A588BA-067A-9F4C-F97B-DE996854157F}"/>
              </a:ext>
            </a:extLst>
          </p:cNvPr>
          <p:cNvSpPr/>
          <p:nvPr/>
        </p:nvSpPr>
        <p:spPr>
          <a:xfrm>
            <a:off x="10125074" y="6491538"/>
            <a:ext cx="1813471" cy="171450"/>
          </a:xfrm>
          <a:prstGeom prst="roundRect">
            <a:avLst/>
          </a:prstGeom>
          <a:noFill/>
          <a:ln w="28575">
            <a:gradFill flip="none" rotWithShape="1">
              <a:gsLst>
                <a:gs pos="0">
                  <a:srgbClr val="B666AA"/>
                </a:gs>
                <a:gs pos="22000">
                  <a:srgbClr val="9B6DB7"/>
                </a:gs>
                <a:gs pos="48000">
                  <a:srgbClr val="5B95D3"/>
                </a:gs>
                <a:gs pos="96000">
                  <a:srgbClr val="71D5DE"/>
                </a:gs>
                <a:gs pos="72000">
                  <a:srgbClr val="57C2E0"/>
                </a:gs>
              </a:gsLst>
              <a:lin ang="0" scaled="1"/>
              <a:tileRect/>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1" name="Rectangle: Rounded Corners 20">
            <a:extLst>
              <a:ext uri="{FF2B5EF4-FFF2-40B4-BE49-F238E27FC236}">
                <a16:creationId xmlns:a16="http://schemas.microsoft.com/office/drawing/2014/main" id="{722B540D-FBE9-52CF-BA30-FE2BD7E26530}"/>
              </a:ext>
              <a:ext uri="{C183D7F6-B498-43B3-948B-1728B52AA6E4}">
                <adec:decorative xmlns:adec="http://schemas.microsoft.com/office/drawing/2017/decorative" val="1"/>
              </a:ext>
            </a:extLst>
          </p:cNvPr>
          <p:cNvSpPr/>
          <p:nvPr/>
        </p:nvSpPr>
        <p:spPr>
          <a:xfrm>
            <a:off x="10140249" y="6496592"/>
            <a:ext cx="161927" cy="172800"/>
          </a:xfrm>
          <a:prstGeom prst="roundRect">
            <a:avLst/>
          </a:prstGeom>
          <a:blipFill dpi="0" rotWithShape="1">
            <a:blip>
              <a:extLst>
                <a:ext uri="{96DAC541-7B7A-43D3-8B79-37D633B846F1}">
                  <asvg:svgBlip xmlns:asvg="http://schemas.microsoft.com/office/drawing/2016/SVG/main" r:embed="rId4"/>
                </a:ext>
              </a:extLst>
            </a:blip>
            <a:srcRect/>
            <a:stretch>
              <a:fillRect l="-229416" t="-1203135" r="-1529366" b="-668169"/>
            </a:stretch>
          </a:blip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5390384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BD3AE7-E270-3949-8D84-FCB9D3C0D779}"/>
            </a:ext>
          </a:extLst>
        </p:cNvPr>
        <p:cNvGrpSpPr/>
        <p:nvPr/>
      </p:nvGrpSpPr>
      <p:grpSpPr>
        <a:xfrm>
          <a:off x="0" y="0"/>
          <a:ext cx="0" cy="0"/>
          <a:chOff x="0" y="0"/>
          <a:chExt cx="0" cy="0"/>
        </a:xfrm>
      </p:grpSpPr>
      <p:sp>
        <p:nvSpPr>
          <p:cNvPr id="11" name="Title 2">
            <a:extLst>
              <a:ext uri="{FF2B5EF4-FFF2-40B4-BE49-F238E27FC236}">
                <a16:creationId xmlns:a16="http://schemas.microsoft.com/office/drawing/2014/main" id="{AF6D1DA2-117B-97C7-E489-A803A4FF2862}"/>
              </a:ext>
            </a:extLst>
          </p:cNvPr>
          <p:cNvSpPr txBox="1">
            <a:spLocks noGrp="1"/>
          </p:cNvSpPr>
          <p:nvPr>
            <p:ph type="title" idx="4294967295"/>
          </p:nvPr>
        </p:nvSpPr>
        <p:spPr>
          <a:xfrm>
            <a:off x="889189" y="815450"/>
            <a:ext cx="7255744" cy="1003517"/>
          </a:xfrm>
          <a:prstGeom prst="rect">
            <a:avLst/>
          </a:prstGeom>
          <a:noFill/>
          <a:ln>
            <a:noFill/>
            <a:prstDash/>
          </a:ln>
          <a:effectLst/>
        </p:spPr>
        <p:txBody>
          <a:bodyPr rot="0" spcFirstLastPara="0" vertOverflow="overflow" horzOverflow="overflow" vert="horz" wrap="square" lIns="0" tIns="45720" rIns="91440" bIns="45720" numCol="1" spcCol="0" rtlCol="0" fromWordArt="0" anchor="t" anchorCtr="0" forceAA="0" compatLnSpc="1">
            <a:prstTxWarp prst="textNoShape">
              <a:avLst/>
            </a:prstTxWarp>
            <a:normAutofit/>
          </a:bodyPr>
          <a:lstStyle>
            <a:lvl1pPr algn="l" defTabSz="914400" rtl="0" eaLnBrk="1" latinLnBrk="0" hangingPunct="1">
              <a:lnSpc>
                <a:spcPct val="90000"/>
              </a:lnSpc>
              <a:spcBef>
                <a:spcPct val="0"/>
              </a:spcBef>
              <a:buNone/>
              <a:defRPr sz="4000" b="1" kern="1200">
                <a:solidFill>
                  <a:srgbClr val="0079C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EBEBEB"/>
                </a:solidFill>
                <a:effectLst/>
                <a:uLnTx/>
                <a:uFillTx/>
                <a:latin typeface="+mj-lt"/>
                <a:ea typeface="+mj-ea"/>
                <a:cs typeface="+mj-cs"/>
              </a:rPr>
              <a:t>Equity Impact Assessments </a:t>
            </a:r>
            <a:r>
              <a:rPr kumimoji="0" lang="en-US" sz="3600" b="1" i="0" u="none" strike="noStrike" kern="1200" cap="none" spc="0" normalizeH="0" baseline="0" noProof="0" dirty="0">
                <a:ln>
                  <a:noFill/>
                </a:ln>
                <a:solidFill>
                  <a:schemeClr val="bg1"/>
                </a:solidFill>
                <a:effectLst/>
                <a:uLnTx/>
                <a:uFillTx/>
                <a:latin typeface="+mj-lt"/>
                <a:ea typeface="+mj-ea"/>
                <a:cs typeface="+mj-cs"/>
              </a:rPr>
              <a:t>1</a:t>
            </a:r>
          </a:p>
        </p:txBody>
      </p:sp>
      <p:pic>
        <p:nvPicPr>
          <p:cNvPr id="10" name="Graphic 9">
            <a:extLst>
              <a:ext uri="{FF2B5EF4-FFF2-40B4-BE49-F238E27FC236}">
                <a16:creationId xmlns:a16="http://schemas.microsoft.com/office/drawing/2014/main" id="{5F1BD042-51E4-96F7-A662-86A52486C9E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l="3039" t="64489" r="2894" b="33650"/>
          <a:stretch/>
        </p:blipFill>
        <p:spPr>
          <a:xfrm>
            <a:off x="889189" y="1427583"/>
            <a:ext cx="6052524" cy="119719"/>
          </a:xfrm>
          <a:prstGeom prst="rect">
            <a:avLst/>
          </a:prstGeom>
        </p:spPr>
      </p:pic>
      <p:sp>
        <p:nvSpPr>
          <p:cNvPr id="5" name="Content Placeholder 2">
            <a:extLst>
              <a:ext uri="{FF2B5EF4-FFF2-40B4-BE49-F238E27FC236}">
                <a16:creationId xmlns:a16="http://schemas.microsoft.com/office/drawing/2014/main" id="{565287A6-4EC0-0901-609C-E9613BADAEA2}"/>
              </a:ext>
            </a:extLst>
          </p:cNvPr>
          <p:cNvSpPr>
            <a:spLocks noGrp="1"/>
          </p:cNvSpPr>
          <p:nvPr>
            <p:ph idx="1"/>
          </p:nvPr>
        </p:nvSpPr>
        <p:spPr>
          <a:xfrm>
            <a:off x="648930" y="2438400"/>
            <a:ext cx="6188189" cy="3785419"/>
          </a:xfrm>
        </p:spPr>
        <p:txBody>
          <a:bodyPr>
            <a:normAutofit/>
          </a:bodyPr>
          <a:lstStyle/>
          <a:p>
            <a:r>
              <a:rPr lang="en-US" sz="2400" dirty="0"/>
              <a:t>Niki Vincent, </a:t>
            </a:r>
            <a:br>
              <a:rPr lang="en-US" sz="2400" dirty="0"/>
            </a:br>
            <a:r>
              <a:rPr lang="en-US" sz="2400" dirty="0"/>
              <a:t>Commissioner for Gender Equality in the Victorian Public Sector</a:t>
            </a:r>
            <a:endParaRPr lang="en-US" sz="2400" dirty="0">
              <a:solidFill>
                <a:srgbClr val="FFFFFF"/>
              </a:solidFill>
            </a:endParaRPr>
          </a:p>
        </p:txBody>
      </p:sp>
      <p:pic>
        <p:nvPicPr>
          <p:cNvPr id="7" name="Picture 6" descr="Photograph of a person smiling at the camera and wearing a white shirt with a colorful floral pattern featuring green, yellow, purple, and blue flowers. Background consists of horizontal light pink stripes, highlighting the subject's upper body and hairstyle.&#10;">
            <a:extLst>
              <a:ext uri="{FF2B5EF4-FFF2-40B4-BE49-F238E27FC236}">
                <a16:creationId xmlns:a16="http://schemas.microsoft.com/office/drawing/2014/main" id="{4014FA87-F72D-04F8-FBC5-F1B5BC01AE0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229175" y="1"/>
            <a:ext cx="4963245"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sp>
        <p:nvSpPr>
          <p:cNvPr id="13" name="Rectangle 12">
            <a:extLst>
              <a:ext uri="{FF2B5EF4-FFF2-40B4-BE49-F238E27FC236}">
                <a16:creationId xmlns:a16="http://schemas.microsoft.com/office/drawing/2014/main" id="{21BFEBF5-9D9E-7C9C-DD3C-E73C32887DB6}"/>
              </a:ext>
              <a:ext uri="{C183D7F6-B498-43B3-948B-1728B52AA6E4}">
                <adec:decorative xmlns:adec="http://schemas.microsoft.com/office/drawing/2017/decorative" val="1"/>
              </a:ext>
            </a:extLst>
          </p:cNvPr>
          <p:cNvSpPr/>
          <p:nvPr/>
        </p:nvSpPr>
        <p:spPr>
          <a:xfrm>
            <a:off x="0" y="5534526"/>
            <a:ext cx="12192000" cy="1323474"/>
          </a:xfrm>
          <a:prstGeom prst="rect">
            <a:avLst/>
          </a:prstGeom>
          <a:solidFill>
            <a:srgbClr val="000000">
              <a:alpha val="8470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007150D3-D97B-4E00-E5D8-4CADAEDA5628}"/>
              </a:ext>
            </a:extLst>
          </p:cNvPr>
          <p:cNvSpPr txBox="1"/>
          <p:nvPr/>
        </p:nvSpPr>
        <p:spPr>
          <a:xfrm>
            <a:off x="10058399" y="6146932"/>
            <a:ext cx="1398067" cy="61555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rPr>
              <a:t>Progress 20%</a:t>
            </a:r>
          </a:p>
          <a:p>
            <a:pPr marL="0" marR="0" lvl="0" indent="0"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prstClr val="black"/>
              </a:solidFill>
              <a:effectLst/>
              <a:uLnTx/>
              <a:uFillTx/>
            </a:endParaRPr>
          </a:p>
        </p:txBody>
      </p:sp>
      <p:sp>
        <p:nvSpPr>
          <p:cNvPr id="21" name="Rectangle: Rounded Corners 20" descr="A graphic of a bink, blue and green progress bar indicating the percentage of slides completed">
            <a:extLst>
              <a:ext uri="{FF2B5EF4-FFF2-40B4-BE49-F238E27FC236}">
                <a16:creationId xmlns:a16="http://schemas.microsoft.com/office/drawing/2014/main" id="{13917C23-F817-BA27-DC3C-E2AE1E771BAF}"/>
              </a:ext>
            </a:extLst>
          </p:cNvPr>
          <p:cNvSpPr/>
          <p:nvPr/>
        </p:nvSpPr>
        <p:spPr>
          <a:xfrm>
            <a:off x="10125074" y="6491538"/>
            <a:ext cx="1813471" cy="171450"/>
          </a:xfrm>
          <a:prstGeom prst="roundRect">
            <a:avLst/>
          </a:prstGeom>
          <a:noFill/>
          <a:ln w="28575" cap="flat" cmpd="sng" algn="ctr">
            <a:gradFill flip="none" rotWithShape="1">
              <a:gsLst>
                <a:gs pos="0">
                  <a:srgbClr val="B666AA"/>
                </a:gs>
                <a:gs pos="22000">
                  <a:srgbClr val="9B6DB7"/>
                </a:gs>
                <a:gs pos="48000">
                  <a:srgbClr val="5B95D3"/>
                </a:gs>
                <a:gs pos="96000">
                  <a:srgbClr val="71D5DE"/>
                </a:gs>
                <a:gs pos="72000">
                  <a:srgbClr val="57C2E0"/>
                </a:gs>
              </a:gsLst>
              <a:lin ang="0" scaled="1"/>
              <a:tileRect/>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32" name="Rectangle: Rounded Corners 31">
            <a:extLst>
              <a:ext uri="{FF2B5EF4-FFF2-40B4-BE49-F238E27FC236}">
                <a16:creationId xmlns:a16="http://schemas.microsoft.com/office/drawing/2014/main" id="{1E0A0534-B092-4556-5CE1-65B28BE5E633}"/>
              </a:ext>
              <a:ext uri="{C183D7F6-B498-43B3-948B-1728B52AA6E4}">
                <adec:decorative xmlns:adec="http://schemas.microsoft.com/office/drawing/2017/decorative" val="1"/>
              </a:ext>
            </a:extLst>
          </p:cNvPr>
          <p:cNvSpPr/>
          <p:nvPr/>
        </p:nvSpPr>
        <p:spPr>
          <a:xfrm>
            <a:off x="10124654" y="6488991"/>
            <a:ext cx="361947" cy="172800"/>
          </a:xfrm>
          <a:prstGeom prst="roundRect">
            <a:avLst/>
          </a:prstGeom>
          <a:blipFill dpi="0" rotWithShape="1">
            <a:blip>
              <a:extLst>
                <a:ext uri="{96DAC541-7B7A-43D3-8B79-37D633B846F1}">
                  <asvg:svgBlip xmlns:asvg="http://schemas.microsoft.com/office/drawing/2016/SVG/main" r:embed="rId5"/>
                </a:ext>
              </a:extLst>
            </a:blip>
            <a:srcRect/>
            <a:stretch>
              <a:fillRect l="-20485" t="-1069447" r="-45489" b="-582813"/>
            </a:stretch>
          </a:blip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8297453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9AA5E-3551-9870-0ED2-928EDD80407E}"/>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7B6B9ECF-7CAA-B9E4-4BEF-93DE42B1677B}"/>
              </a:ext>
            </a:extLst>
          </p:cNvPr>
          <p:cNvSpPr txBox="1">
            <a:spLocks noGrp="1"/>
          </p:cNvSpPr>
          <p:nvPr>
            <p:ph type="title" idx="4294967295"/>
          </p:nvPr>
        </p:nvSpPr>
        <p:spPr>
          <a:xfrm>
            <a:off x="889189" y="800702"/>
            <a:ext cx="7255744" cy="1003517"/>
          </a:xfrm>
          <a:prstGeom prst="rect">
            <a:avLst/>
          </a:prstGeom>
          <a:noFill/>
          <a:ln>
            <a:noFill/>
            <a:prstDash/>
          </a:ln>
          <a:effectLst/>
        </p:spPr>
        <p:txBody>
          <a:bodyPr rot="0" spcFirstLastPara="0" vertOverflow="overflow" horzOverflow="overflow" vert="horz" wrap="square" lIns="0" tIns="45720" rIns="91440" bIns="45720" numCol="1" spcCol="0" rtlCol="0" fromWordArt="0" anchor="t" anchorCtr="0" forceAA="0" compatLnSpc="1">
            <a:prstTxWarp prst="textNoShape">
              <a:avLst/>
            </a:prstTxWarp>
            <a:normAutofit/>
          </a:bodyPr>
          <a:lstStyle>
            <a:lvl1pPr algn="l" defTabSz="914400" rtl="0" eaLnBrk="1" latinLnBrk="0" hangingPunct="1">
              <a:lnSpc>
                <a:spcPct val="90000"/>
              </a:lnSpc>
              <a:spcBef>
                <a:spcPct val="0"/>
              </a:spcBef>
              <a:buNone/>
              <a:defRPr sz="4000" b="1" kern="1200">
                <a:solidFill>
                  <a:srgbClr val="0079C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EBEBEB"/>
                </a:solidFill>
                <a:effectLst/>
                <a:uLnTx/>
                <a:uFillTx/>
                <a:latin typeface="+mj-lt"/>
                <a:ea typeface="+mj-ea"/>
                <a:cs typeface="+mj-cs"/>
              </a:rPr>
              <a:t>Equity Impact Assessments </a:t>
            </a:r>
            <a:r>
              <a:rPr kumimoji="0" lang="en-US" sz="3600" b="1" i="0" u="none" strike="noStrike" kern="1200" cap="none" spc="0" normalizeH="0" baseline="0" noProof="0" dirty="0">
                <a:ln>
                  <a:noFill/>
                </a:ln>
                <a:solidFill>
                  <a:schemeClr val="bg1"/>
                </a:solidFill>
                <a:effectLst/>
                <a:uLnTx/>
                <a:uFillTx/>
                <a:latin typeface="+mj-lt"/>
                <a:ea typeface="+mj-ea"/>
                <a:cs typeface="+mj-cs"/>
              </a:rPr>
              <a:t>2</a:t>
            </a:r>
          </a:p>
        </p:txBody>
      </p:sp>
      <p:pic>
        <p:nvPicPr>
          <p:cNvPr id="5" name="Graphic 4">
            <a:extLst>
              <a:ext uri="{FF2B5EF4-FFF2-40B4-BE49-F238E27FC236}">
                <a16:creationId xmlns:a16="http://schemas.microsoft.com/office/drawing/2014/main" id="{3C49C305-7C65-FD3F-E22D-9C71996B8F4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l="3039" t="64489" r="2894" b="33650"/>
          <a:stretch/>
        </p:blipFill>
        <p:spPr>
          <a:xfrm>
            <a:off x="889189" y="1427583"/>
            <a:ext cx="6052524" cy="119719"/>
          </a:xfrm>
          <a:prstGeom prst="rect">
            <a:avLst/>
          </a:prstGeom>
        </p:spPr>
      </p:pic>
      <p:sp>
        <p:nvSpPr>
          <p:cNvPr id="12" name="Content Placeholder 2">
            <a:extLst>
              <a:ext uri="{FF2B5EF4-FFF2-40B4-BE49-F238E27FC236}">
                <a16:creationId xmlns:a16="http://schemas.microsoft.com/office/drawing/2014/main" id="{CE060538-19B3-AADF-2AED-B347964BCBAE}"/>
              </a:ext>
            </a:extLst>
          </p:cNvPr>
          <p:cNvSpPr txBox="1">
            <a:spLocks/>
          </p:cNvSpPr>
          <p:nvPr/>
        </p:nvSpPr>
        <p:spPr>
          <a:xfrm>
            <a:off x="648930" y="2438400"/>
            <a:ext cx="6188189" cy="3785419"/>
          </a:xfrm>
        </p:spPr>
        <p:txBody>
          <a:bodyPr lIns="0" numCol="1">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Niki Vincent, </a:t>
            </a:r>
            <a:br>
              <a:rPr lang="en-US" sz="2400" dirty="0"/>
            </a:br>
            <a:r>
              <a:rPr lang="en-US" sz="2400" dirty="0"/>
              <a:t>Commissioner for Gender Equality in the Victorian Public Sector</a:t>
            </a:r>
          </a:p>
          <a:p>
            <a:r>
              <a:rPr lang="en-US" sz="2400" dirty="0"/>
              <a:t>Caroline Criado Perez, </a:t>
            </a:r>
            <a:br>
              <a:rPr lang="en-US" sz="2400" dirty="0"/>
            </a:br>
            <a:r>
              <a:rPr lang="en-US" sz="2400" dirty="0"/>
              <a:t>Invisible Women: Data Bias in a World Designed for Men</a:t>
            </a:r>
          </a:p>
          <a:p>
            <a:endParaRPr lang="en-US" dirty="0">
              <a:solidFill>
                <a:srgbClr val="FFFFFF"/>
              </a:solidFill>
            </a:endParaRPr>
          </a:p>
        </p:txBody>
      </p:sp>
      <p:pic>
        <p:nvPicPr>
          <p:cNvPr id="13" name="Picture 12" descr="Image of a book cover titled 'Invisible women: Data bias in a world designed for men'. There are black and grey figures on a white background, and a sticker labelling the book as Business Book of the Year 2019 Winner. ">
            <a:extLst>
              <a:ext uri="{FF2B5EF4-FFF2-40B4-BE49-F238E27FC236}">
                <a16:creationId xmlns:a16="http://schemas.microsoft.com/office/drawing/2014/main" id="{77B21A58-A260-98D2-53C6-A0926407DE0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229175" y="1"/>
            <a:ext cx="4963245"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sp>
        <p:nvSpPr>
          <p:cNvPr id="3" name="Rectangle 2">
            <a:extLst>
              <a:ext uri="{FF2B5EF4-FFF2-40B4-BE49-F238E27FC236}">
                <a16:creationId xmlns:a16="http://schemas.microsoft.com/office/drawing/2014/main" id="{4C53AA9C-26C8-6547-4D72-3E8BC738D16C}"/>
              </a:ext>
              <a:ext uri="{C183D7F6-B498-43B3-948B-1728B52AA6E4}">
                <adec:decorative xmlns:adec="http://schemas.microsoft.com/office/drawing/2017/decorative" val="1"/>
              </a:ext>
            </a:extLst>
          </p:cNvPr>
          <p:cNvSpPr/>
          <p:nvPr/>
        </p:nvSpPr>
        <p:spPr>
          <a:xfrm>
            <a:off x="0" y="5534526"/>
            <a:ext cx="12192000" cy="1323474"/>
          </a:xfrm>
          <a:prstGeom prst="rect">
            <a:avLst/>
          </a:prstGeom>
          <a:solidFill>
            <a:srgbClr val="000000">
              <a:alpha val="8470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4B43796A-7E17-9978-A3A1-1F0323861ED6}"/>
              </a:ext>
            </a:extLst>
          </p:cNvPr>
          <p:cNvSpPr txBox="1"/>
          <p:nvPr/>
        </p:nvSpPr>
        <p:spPr>
          <a:xfrm>
            <a:off x="10058399" y="6146932"/>
            <a:ext cx="1398067" cy="61555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rPr>
              <a:t>Progress 27%</a:t>
            </a:r>
          </a:p>
          <a:p>
            <a:pPr marL="0" marR="0" lvl="0" indent="0"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prstClr val="black"/>
              </a:solidFill>
              <a:effectLst/>
              <a:uLnTx/>
              <a:uFillTx/>
            </a:endParaRPr>
          </a:p>
        </p:txBody>
      </p:sp>
      <p:sp>
        <p:nvSpPr>
          <p:cNvPr id="23" name="Rectangle: Rounded Corners 22" descr="A graphic of a bink, blue and green progress bar indicating the percentage of slides completed">
            <a:extLst>
              <a:ext uri="{FF2B5EF4-FFF2-40B4-BE49-F238E27FC236}">
                <a16:creationId xmlns:a16="http://schemas.microsoft.com/office/drawing/2014/main" id="{97DA371E-AC25-2CE4-ED4B-FA7F35BBF25C}"/>
              </a:ext>
            </a:extLst>
          </p:cNvPr>
          <p:cNvSpPr/>
          <p:nvPr/>
        </p:nvSpPr>
        <p:spPr>
          <a:xfrm>
            <a:off x="10125074" y="6491538"/>
            <a:ext cx="1813471" cy="171450"/>
          </a:xfrm>
          <a:prstGeom prst="roundRect">
            <a:avLst/>
          </a:prstGeom>
          <a:noFill/>
          <a:ln w="28575" cap="flat" cmpd="sng" algn="ctr">
            <a:gradFill flip="none" rotWithShape="1">
              <a:gsLst>
                <a:gs pos="0">
                  <a:srgbClr val="B666AA"/>
                </a:gs>
                <a:gs pos="22000">
                  <a:srgbClr val="9B6DB7"/>
                </a:gs>
                <a:gs pos="48000">
                  <a:srgbClr val="5B95D3"/>
                </a:gs>
                <a:gs pos="96000">
                  <a:srgbClr val="71D5DE"/>
                </a:gs>
                <a:gs pos="72000">
                  <a:srgbClr val="57C2E0"/>
                </a:gs>
              </a:gsLst>
              <a:lin ang="0" scaled="1"/>
              <a:tileRect/>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26" name="Rectangle: Rounded Corners 25">
            <a:extLst>
              <a:ext uri="{FF2B5EF4-FFF2-40B4-BE49-F238E27FC236}">
                <a16:creationId xmlns:a16="http://schemas.microsoft.com/office/drawing/2014/main" id="{DB1C81FE-8FA3-D1EE-B651-E5E01F67E54D}"/>
              </a:ext>
              <a:ext uri="{C183D7F6-B498-43B3-948B-1728B52AA6E4}">
                <adec:decorative xmlns:adec="http://schemas.microsoft.com/office/drawing/2017/decorative" val="1"/>
              </a:ext>
            </a:extLst>
          </p:cNvPr>
          <p:cNvSpPr/>
          <p:nvPr/>
        </p:nvSpPr>
        <p:spPr>
          <a:xfrm>
            <a:off x="10124654" y="6491538"/>
            <a:ext cx="466727" cy="172800"/>
          </a:xfrm>
          <a:prstGeom prst="roundRect">
            <a:avLst/>
          </a:prstGeom>
          <a:blipFill dpi="0" rotWithShape="1">
            <a:blip>
              <a:extLst>
                <a:ext uri="{96DAC541-7B7A-43D3-8B79-37D633B846F1}">
                  <asvg:svgBlip xmlns:asvg="http://schemas.microsoft.com/office/drawing/2016/SVG/main" r:embed="rId5"/>
                </a:ext>
              </a:extLst>
            </a:blip>
            <a:srcRect/>
            <a:stretch>
              <a:fillRect l="-20485" t="-1069447" r="-45489" b="-582813"/>
            </a:stretch>
          </a:blip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9815944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CFB2C5-531C-FEE6-3C9A-07E47E1D923C}"/>
            </a:ext>
          </a:extLst>
        </p:cNvPr>
        <p:cNvGrpSpPr/>
        <p:nvPr/>
      </p:nvGrpSpPr>
      <p:grpSpPr>
        <a:xfrm>
          <a:off x="0" y="0"/>
          <a:ext cx="0" cy="0"/>
          <a:chOff x="0" y="0"/>
          <a:chExt cx="0" cy="0"/>
        </a:xfrm>
      </p:grpSpPr>
      <p:sp>
        <p:nvSpPr>
          <p:cNvPr id="5" name="Title 2">
            <a:extLst>
              <a:ext uri="{FF2B5EF4-FFF2-40B4-BE49-F238E27FC236}">
                <a16:creationId xmlns:a16="http://schemas.microsoft.com/office/drawing/2014/main" id="{E6933FD0-B433-DAE9-5B1C-82A62759423B}"/>
              </a:ext>
            </a:extLst>
          </p:cNvPr>
          <p:cNvSpPr txBox="1">
            <a:spLocks noGrp="1"/>
          </p:cNvSpPr>
          <p:nvPr>
            <p:ph type="title" idx="4294967295"/>
          </p:nvPr>
        </p:nvSpPr>
        <p:spPr>
          <a:xfrm>
            <a:off x="889189" y="800702"/>
            <a:ext cx="7255744" cy="1003517"/>
          </a:xfrm>
          <a:prstGeom prst="rect">
            <a:avLst/>
          </a:prstGeom>
          <a:noFill/>
          <a:ln>
            <a:noFill/>
            <a:prstDash/>
          </a:ln>
          <a:effectLst/>
        </p:spPr>
        <p:txBody>
          <a:bodyPr rot="0" spcFirstLastPara="0" vertOverflow="overflow" horzOverflow="overflow" vert="horz" wrap="square" lIns="0" tIns="45720" rIns="91440" bIns="45720" numCol="1" spcCol="0" rtlCol="0" fromWordArt="0" anchor="t" anchorCtr="0" forceAA="0" compatLnSpc="1">
            <a:prstTxWarp prst="textNoShape">
              <a:avLst/>
            </a:prstTxWarp>
            <a:normAutofit/>
          </a:bodyPr>
          <a:lstStyle>
            <a:lvl1pPr algn="l" defTabSz="914400" rtl="0" eaLnBrk="1" latinLnBrk="0" hangingPunct="1">
              <a:lnSpc>
                <a:spcPct val="90000"/>
              </a:lnSpc>
              <a:spcBef>
                <a:spcPct val="0"/>
              </a:spcBef>
              <a:buNone/>
              <a:defRPr sz="4000" b="1" kern="1200">
                <a:solidFill>
                  <a:srgbClr val="0079C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EBEBEB"/>
                </a:solidFill>
                <a:effectLst/>
                <a:uLnTx/>
                <a:uFillTx/>
                <a:latin typeface="+mj-lt"/>
                <a:ea typeface="+mj-ea"/>
                <a:cs typeface="+mj-cs"/>
              </a:rPr>
              <a:t>Equity Impact Assessments </a:t>
            </a:r>
            <a:r>
              <a:rPr kumimoji="0" lang="en-US" sz="3600" b="1" i="0" u="none" strike="noStrike" kern="1200" cap="none" spc="0" normalizeH="0" baseline="0" noProof="0" dirty="0">
                <a:ln>
                  <a:noFill/>
                </a:ln>
                <a:solidFill>
                  <a:schemeClr val="bg1"/>
                </a:solidFill>
                <a:effectLst/>
                <a:uLnTx/>
                <a:uFillTx/>
                <a:latin typeface="+mj-lt"/>
                <a:ea typeface="+mj-ea"/>
                <a:cs typeface="+mj-cs"/>
              </a:rPr>
              <a:t>3</a:t>
            </a:r>
          </a:p>
        </p:txBody>
      </p:sp>
      <p:pic>
        <p:nvPicPr>
          <p:cNvPr id="7" name="Graphic 6">
            <a:extLst>
              <a:ext uri="{FF2B5EF4-FFF2-40B4-BE49-F238E27FC236}">
                <a16:creationId xmlns:a16="http://schemas.microsoft.com/office/drawing/2014/main" id="{0712063F-44F1-513D-3192-6C624EBA228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l="3039" t="64489" r="2894" b="33650"/>
          <a:stretch/>
        </p:blipFill>
        <p:spPr>
          <a:xfrm>
            <a:off x="889189" y="1427583"/>
            <a:ext cx="6052524" cy="119719"/>
          </a:xfrm>
          <a:prstGeom prst="rect">
            <a:avLst/>
          </a:prstGeom>
        </p:spPr>
      </p:pic>
      <p:sp>
        <p:nvSpPr>
          <p:cNvPr id="2" name="Content Placeholder 2">
            <a:extLst>
              <a:ext uri="{FF2B5EF4-FFF2-40B4-BE49-F238E27FC236}">
                <a16:creationId xmlns:a16="http://schemas.microsoft.com/office/drawing/2014/main" id="{74B330D5-6EA9-642B-CFE3-9F143964429F}"/>
              </a:ext>
            </a:extLst>
          </p:cNvPr>
          <p:cNvSpPr>
            <a:spLocks noGrp="1"/>
          </p:cNvSpPr>
          <p:nvPr>
            <p:ph idx="1"/>
          </p:nvPr>
        </p:nvSpPr>
        <p:spPr>
          <a:xfrm>
            <a:off x="648930" y="2438400"/>
            <a:ext cx="6188189" cy="3785419"/>
          </a:xfrm>
        </p:spPr>
        <p:txBody>
          <a:bodyPr>
            <a:normAutofit/>
          </a:bodyPr>
          <a:lstStyle/>
          <a:p>
            <a:r>
              <a:rPr lang="en-US" sz="2400" dirty="0">
                <a:solidFill>
                  <a:srgbClr val="FFFFFF"/>
                </a:solidFill>
              </a:rPr>
              <a:t>In the Victorian Public Sector, defined entities must undertake a Gender Impact Assessment on any new or reviewed policy, program or service that has a direct and significant impact on the public</a:t>
            </a:r>
          </a:p>
          <a:p>
            <a:r>
              <a:rPr lang="en-US" sz="2400" dirty="0">
                <a:solidFill>
                  <a:srgbClr val="FFFFFF"/>
                </a:solidFill>
              </a:rPr>
              <a:t>Bendigo Kangan Institute takes the opportunity to consider other equity areas as well as gender</a:t>
            </a:r>
          </a:p>
        </p:txBody>
      </p:sp>
      <p:pic>
        <p:nvPicPr>
          <p:cNvPr id="13" name="Picture 12" descr="Artist impression of a modern, single-story building with a slanted roof and large windows, identified as &quot;Hume Tech School&quot; by signage on the brick exterior. The scene includes landscaped greenery, a paved walkway, and several white silhouettes of people interacting outside under a partly cloudy sky.">
            <a:extLst>
              <a:ext uri="{FF2B5EF4-FFF2-40B4-BE49-F238E27FC236}">
                <a16:creationId xmlns:a16="http://schemas.microsoft.com/office/drawing/2014/main" id="{4044EF6B-6B83-91E5-8420-AC1326D943BF}"/>
              </a:ext>
            </a:extLst>
          </p:cNvPr>
          <p:cNvPicPr>
            <a:picLocks noChangeAspect="1"/>
          </p:cNvPicPr>
          <p:nvPr/>
        </p:nvPicPr>
        <p:blipFill>
          <a:blip r:embed="rId4">
            <a:extLst>
              <a:ext uri="{28A0092B-C50C-407E-A947-70E740481C1C}">
                <a14:useLocalDpi xmlns:a14="http://schemas.microsoft.com/office/drawing/2010/main" val="0"/>
              </a:ext>
            </a:extLst>
          </a:blip>
          <a:srcRect b="-2031"/>
          <a:stretch>
            <a:fillRect/>
          </a:stretch>
        </p:blipFill>
        <p:spPr>
          <a:xfrm>
            <a:off x="7228755" y="-1"/>
            <a:ext cx="4963245"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sp>
        <p:nvSpPr>
          <p:cNvPr id="3" name="Rectangle 2">
            <a:extLst>
              <a:ext uri="{FF2B5EF4-FFF2-40B4-BE49-F238E27FC236}">
                <a16:creationId xmlns:a16="http://schemas.microsoft.com/office/drawing/2014/main" id="{228B16FD-2550-0968-2A48-2FDF0EFD8030}"/>
              </a:ext>
              <a:ext uri="{C183D7F6-B498-43B3-948B-1728B52AA6E4}">
                <adec:decorative xmlns:adec="http://schemas.microsoft.com/office/drawing/2017/decorative" val="1"/>
              </a:ext>
            </a:extLst>
          </p:cNvPr>
          <p:cNvSpPr/>
          <p:nvPr/>
        </p:nvSpPr>
        <p:spPr>
          <a:xfrm>
            <a:off x="0" y="5534526"/>
            <a:ext cx="12192000" cy="1323474"/>
          </a:xfrm>
          <a:prstGeom prst="rect">
            <a:avLst/>
          </a:prstGeom>
          <a:solidFill>
            <a:srgbClr val="000000">
              <a:alpha val="8470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B7971C6F-0AFB-F225-815C-24B91B19DB20}"/>
              </a:ext>
            </a:extLst>
          </p:cNvPr>
          <p:cNvSpPr txBox="1"/>
          <p:nvPr/>
        </p:nvSpPr>
        <p:spPr>
          <a:xfrm>
            <a:off x="10058399" y="6146932"/>
            <a:ext cx="1398067" cy="61555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rPr>
              <a:t>Progress 33%</a:t>
            </a:r>
          </a:p>
          <a:p>
            <a:pPr marL="0" marR="0" lvl="0" indent="0"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prstClr val="black"/>
              </a:solidFill>
              <a:effectLst/>
              <a:uLnTx/>
              <a:uFillTx/>
            </a:endParaRPr>
          </a:p>
        </p:txBody>
      </p:sp>
      <p:sp>
        <p:nvSpPr>
          <p:cNvPr id="23" name="Rectangle: Rounded Corners 22" descr="A graphic of a bink, blue and green progress bar indicating the percentage of slides completed">
            <a:extLst>
              <a:ext uri="{FF2B5EF4-FFF2-40B4-BE49-F238E27FC236}">
                <a16:creationId xmlns:a16="http://schemas.microsoft.com/office/drawing/2014/main" id="{AFC83012-BD59-0FD8-A13E-E74A6CD5CFD2}"/>
              </a:ext>
            </a:extLst>
          </p:cNvPr>
          <p:cNvSpPr/>
          <p:nvPr/>
        </p:nvSpPr>
        <p:spPr>
          <a:xfrm>
            <a:off x="10125074" y="6491538"/>
            <a:ext cx="1813471" cy="171450"/>
          </a:xfrm>
          <a:prstGeom prst="roundRect">
            <a:avLst/>
          </a:prstGeom>
          <a:noFill/>
          <a:ln w="28575" cap="flat" cmpd="sng" algn="ctr">
            <a:gradFill flip="none" rotWithShape="1">
              <a:gsLst>
                <a:gs pos="0">
                  <a:srgbClr val="B666AA"/>
                </a:gs>
                <a:gs pos="22000">
                  <a:srgbClr val="9B6DB7"/>
                </a:gs>
                <a:gs pos="48000">
                  <a:srgbClr val="5B95D3"/>
                </a:gs>
                <a:gs pos="96000">
                  <a:srgbClr val="71D5DE"/>
                </a:gs>
                <a:gs pos="72000">
                  <a:srgbClr val="57C2E0"/>
                </a:gs>
              </a:gsLst>
              <a:lin ang="0" scaled="1"/>
              <a:tileRect/>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26" name="Rectangle: Rounded Corners 25">
            <a:extLst>
              <a:ext uri="{FF2B5EF4-FFF2-40B4-BE49-F238E27FC236}">
                <a16:creationId xmlns:a16="http://schemas.microsoft.com/office/drawing/2014/main" id="{60EBC7BC-5920-4CE3-F9E7-1AC3505B9AEF}"/>
              </a:ext>
              <a:ext uri="{C183D7F6-B498-43B3-948B-1728B52AA6E4}">
                <adec:decorative xmlns:adec="http://schemas.microsoft.com/office/drawing/2017/decorative" val="1"/>
              </a:ext>
            </a:extLst>
          </p:cNvPr>
          <p:cNvSpPr/>
          <p:nvPr/>
        </p:nvSpPr>
        <p:spPr>
          <a:xfrm>
            <a:off x="10125074" y="6490188"/>
            <a:ext cx="685804" cy="172800"/>
          </a:xfrm>
          <a:prstGeom prst="roundRect">
            <a:avLst/>
          </a:prstGeom>
          <a:blipFill dpi="0" rotWithShape="1">
            <a:blip>
              <a:extLst>
                <a:ext uri="{96DAC541-7B7A-43D3-8B79-37D633B846F1}">
                  <asvg:svgBlip xmlns:asvg="http://schemas.microsoft.com/office/drawing/2016/SVG/main" r:embed="rId5"/>
                </a:ext>
              </a:extLst>
            </a:blip>
            <a:srcRect/>
            <a:stretch>
              <a:fillRect l="-20485" t="-1069447" r="-45489" b="-582813"/>
            </a:stretch>
          </a:blip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0615034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99C8D-AE0D-50C8-9F94-F28CF75DFE55}"/>
            </a:ext>
          </a:extLst>
        </p:cNvPr>
        <p:cNvGrpSpPr/>
        <p:nvPr/>
      </p:nvGrpSpPr>
      <p:grpSpPr>
        <a:xfrm>
          <a:off x="0" y="0"/>
          <a:ext cx="0" cy="0"/>
          <a:chOff x="0" y="0"/>
          <a:chExt cx="0" cy="0"/>
        </a:xfrm>
      </p:grpSpPr>
      <p:sp>
        <p:nvSpPr>
          <p:cNvPr id="5" name="Title 2">
            <a:extLst>
              <a:ext uri="{FF2B5EF4-FFF2-40B4-BE49-F238E27FC236}">
                <a16:creationId xmlns:a16="http://schemas.microsoft.com/office/drawing/2014/main" id="{9E5BDB46-7935-7D0D-7CBA-FF340EFA2864}"/>
              </a:ext>
            </a:extLst>
          </p:cNvPr>
          <p:cNvSpPr txBox="1">
            <a:spLocks noGrp="1"/>
          </p:cNvSpPr>
          <p:nvPr>
            <p:ph type="title" idx="4294967295"/>
          </p:nvPr>
        </p:nvSpPr>
        <p:spPr>
          <a:xfrm>
            <a:off x="889189" y="800702"/>
            <a:ext cx="7255744" cy="1003517"/>
          </a:xfrm>
          <a:prstGeom prst="rect">
            <a:avLst/>
          </a:prstGeom>
          <a:noFill/>
          <a:ln>
            <a:noFill/>
            <a:prstDash/>
          </a:ln>
          <a:effectLst/>
        </p:spPr>
        <p:txBody>
          <a:bodyPr rot="0" spcFirstLastPara="0" vertOverflow="overflow" horzOverflow="overflow" vert="horz" wrap="square" lIns="0" tIns="45720" rIns="91440" bIns="45720" numCol="1" spcCol="0" rtlCol="0" fromWordArt="0" anchor="t" anchorCtr="0" forceAA="0" compatLnSpc="1">
            <a:prstTxWarp prst="textNoShape">
              <a:avLst/>
            </a:prstTxWarp>
            <a:normAutofit/>
          </a:bodyPr>
          <a:lstStyle>
            <a:lvl1pPr algn="l" defTabSz="914400" rtl="0" eaLnBrk="1" latinLnBrk="0" hangingPunct="1">
              <a:lnSpc>
                <a:spcPct val="90000"/>
              </a:lnSpc>
              <a:spcBef>
                <a:spcPct val="0"/>
              </a:spcBef>
              <a:buNone/>
              <a:defRPr sz="4000" b="1" kern="1200">
                <a:solidFill>
                  <a:srgbClr val="0079C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EBEBEB"/>
                </a:solidFill>
                <a:effectLst/>
                <a:uLnTx/>
                <a:uFillTx/>
                <a:latin typeface="+mj-lt"/>
                <a:ea typeface="+mj-ea"/>
                <a:cs typeface="+mj-cs"/>
              </a:rPr>
              <a:t>Equity Impact Assessments </a:t>
            </a:r>
            <a:r>
              <a:rPr kumimoji="0" lang="en-US" sz="3600" b="1" i="0" u="none" strike="noStrike" kern="1200" cap="none" spc="0" normalizeH="0" baseline="0" noProof="0" dirty="0">
                <a:ln>
                  <a:noFill/>
                </a:ln>
                <a:solidFill>
                  <a:schemeClr val="bg1"/>
                </a:solidFill>
                <a:effectLst/>
                <a:uLnTx/>
                <a:uFillTx/>
                <a:latin typeface="+mj-lt"/>
                <a:ea typeface="+mj-ea"/>
                <a:cs typeface="+mj-cs"/>
              </a:rPr>
              <a:t>4</a:t>
            </a:r>
          </a:p>
        </p:txBody>
      </p:sp>
      <p:pic>
        <p:nvPicPr>
          <p:cNvPr id="7" name="Graphic 6">
            <a:extLst>
              <a:ext uri="{FF2B5EF4-FFF2-40B4-BE49-F238E27FC236}">
                <a16:creationId xmlns:a16="http://schemas.microsoft.com/office/drawing/2014/main" id="{8E9F7F3B-038F-4144-2DCF-5EC25DF11D5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l="3039" t="64489" r="2894" b="33650"/>
          <a:stretch/>
        </p:blipFill>
        <p:spPr>
          <a:xfrm>
            <a:off x="889189" y="1427583"/>
            <a:ext cx="6052524" cy="119719"/>
          </a:xfrm>
          <a:prstGeom prst="rect">
            <a:avLst/>
          </a:prstGeom>
        </p:spPr>
      </p:pic>
      <p:sp>
        <p:nvSpPr>
          <p:cNvPr id="2" name="Content Placeholder 2">
            <a:extLst>
              <a:ext uri="{FF2B5EF4-FFF2-40B4-BE49-F238E27FC236}">
                <a16:creationId xmlns:a16="http://schemas.microsoft.com/office/drawing/2014/main" id="{FE753238-156A-9EEB-8FBE-6FE9E1A34993}"/>
              </a:ext>
            </a:extLst>
          </p:cNvPr>
          <p:cNvSpPr>
            <a:spLocks noGrp="1"/>
          </p:cNvSpPr>
          <p:nvPr>
            <p:ph idx="1"/>
          </p:nvPr>
        </p:nvSpPr>
        <p:spPr>
          <a:xfrm>
            <a:off x="648930" y="2438400"/>
            <a:ext cx="6782017" cy="3785419"/>
          </a:xfrm>
        </p:spPr>
        <p:txBody>
          <a:bodyPr>
            <a:normAutofit/>
          </a:bodyPr>
          <a:lstStyle/>
          <a:p>
            <a:pPr marL="0" indent="0">
              <a:buNone/>
            </a:pPr>
            <a:r>
              <a:rPr lang="en-US" sz="2400" b="1" dirty="0">
                <a:solidFill>
                  <a:srgbClr val="FFFFFF"/>
                </a:solidFill>
              </a:rPr>
              <a:t>Step 1: </a:t>
            </a:r>
            <a:r>
              <a:rPr lang="en-US" sz="2400" dirty="0">
                <a:solidFill>
                  <a:srgbClr val="FFFFFF"/>
                </a:solidFill>
              </a:rPr>
              <a:t>Define the issue and challenge assumptions</a:t>
            </a:r>
          </a:p>
          <a:p>
            <a:pPr marL="0" indent="0">
              <a:buNone/>
            </a:pPr>
            <a:r>
              <a:rPr lang="en-US" sz="2400" b="1" dirty="0">
                <a:solidFill>
                  <a:srgbClr val="FFFFFF"/>
                </a:solidFill>
              </a:rPr>
              <a:t>Step 2: </a:t>
            </a:r>
            <a:r>
              <a:rPr lang="en-US" sz="2400" dirty="0">
                <a:solidFill>
                  <a:srgbClr val="FFFFFF"/>
                </a:solidFill>
              </a:rPr>
              <a:t>Understand the context</a:t>
            </a:r>
          </a:p>
          <a:p>
            <a:pPr marL="0" indent="0">
              <a:buNone/>
            </a:pPr>
            <a:r>
              <a:rPr lang="en-US" sz="2400" b="1" dirty="0">
                <a:solidFill>
                  <a:srgbClr val="FFFFFF"/>
                </a:solidFill>
              </a:rPr>
              <a:t>Step 3: </a:t>
            </a:r>
            <a:r>
              <a:rPr lang="en-US" sz="2400" dirty="0">
                <a:solidFill>
                  <a:srgbClr val="FFFFFF"/>
                </a:solidFill>
              </a:rPr>
              <a:t>Options, analysis and development</a:t>
            </a:r>
          </a:p>
          <a:p>
            <a:pPr marL="0" indent="0">
              <a:buNone/>
            </a:pPr>
            <a:r>
              <a:rPr lang="en-US" sz="2400" b="1" dirty="0">
                <a:solidFill>
                  <a:srgbClr val="FFFFFF"/>
                </a:solidFill>
              </a:rPr>
              <a:t>Step 4: </a:t>
            </a:r>
            <a:r>
              <a:rPr lang="en-US" sz="2400" dirty="0">
                <a:solidFill>
                  <a:srgbClr val="FFFFFF"/>
                </a:solidFill>
              </a:rPr>
              <a:t>Recommendations</a:t>
            </a:r>
          </a:p>
        </p:txBody>
      </p:sp>
      <p:pic>
        <p:nvPicPr>
          <p:cNvPr id="13" name="Picture 12" descr="Artist impression of a modern, single-story building with a slanted roof and large windows, identified as &quot;Hume Tech School&quot; by signage on the brick exterior. The scene includes landscaped greenery, a paved walkway, and several white silhouettes of people interacting outside under a partly cloudy sky.">
            <a:extLst>
              <a:ext uri="{FF2B5EF4-FFF2-40B4-BE49-F238E27FC236}">
                <a16:creationId xmlns:a16="http://schemas.microsoft.com/office/drawing/2014/main" id="{EEBC1E03-205A-1DFE-1449-5C97C3968D32}"/>
              </a:ext>
            </a:extLst>
          </p:cNvPr>
          <p:cNvPicPr>
            <a:picLocks noChangeAspect="1"/>
          </p:cNvPicPr>
          <p:nvPr/>
        </p:nvPicPr>
        <p:blipFill>
          <a:blip r:embed="rId4">
            <a:extLst>
              <a:ext uri="{28A0092B-C50C-407E-A947-70E740481C1C}">
                <a14:useLocalDpi xmlns:a14="http://schemas.microsoft.com/office/drawing/2010/main" val="0"/>
              </a:ext>
            </a:extLst>
          </a:blip>
          <a:srcRect b="-2031"/>
          <a:stretch>
            <a:fillRect/>
          </a:stretch>
        </p:blipFill>
        <p:spPr>
          <a:xfrm>
            <a:off x="7228755" y="-1"/>
            <a:ext cx="4963245"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sp>
        <p:nvSpPr>
          <p:cNvPr id="3" name="Rectangle 2">
            <a:extLst>
              <a:ext uri="{FF2B5EF4-FFF2-40B4-BE49-F238E27FC236}">
                <a16:creationId xmlns:a16="http://schemas.microsoft.com/office/drawing/2014/main" id="{5D835C7D-257B-C8FA-45B8-64FBA734C971}"/>
              </a:ext>
              <a:ext uri="{C183D7F6-B498-43B3-948B-1728B52AA6E4}">
                <adec:decorative xmlns:adec="http://schemas.microsoft.com/office/drawing/2017/decorative" val="1"/>
              </a:ext>
            </a:extLst>
          </p:cNvPr>
          <p:cNvSpPr/>
          <p:nvPr/>
        </p:nvSpPr>
        <p:spPr>
          <a:xfrm>
            <a:off x="0" y="5534526"/>
            <a:ext cx="12192000" cy="1323474"/>
          </a:xfrm>
          <a:prstGeom prst="rect">
            <a:avLst/>
          </a:prstGeom>
          <a:solidFill>
            <a:srgbClr val="000000">
              <a:alpha val="8470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1F29673D-013C-C823-5004-ECCBE5AA8D08}"/>
              </a:ext>
            </a:extLst>
          </p:cNvPr>
          <p:cNvSpPr txBox="1"/>
          <p:nvPr/>
        </p:nvSpPr>
        <p:spPr>
          <a:xfrm>
            <a:off x="10058399" y="6146932"/>
            <a:ext cx="1398067" cy="61555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rPr>
              <a:t>Progress 40%</a:t>
            </a:r>
          </a:p>
          <a:p>
            <a:pPr marL="0" marR="0" lvl="0" indent="0"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prstClr val="black"/>
              </a:solidFill>
              <a:effectLst/>
              <a:uLnTx/>
              <a:uFillTx/>
            </a:endParaRPr>
          </a:p>
        </p:txBody>
      </p:sp>
      <p:sp>
        <p:nvSpPr>
          <p:cNvPr id="19" name="Rectangle: Rounded Corners 18" descr="A graphic of a bink, blue and green progress bar indicating the percentage of slides completed">
            <a:extLst>
              <a:ext uri="{FF2B5EF4-FFF2-40B4-BE49-F238E27FC236}">
                <a16:creationId xmlns:a16="http://schemas.microsoft.com/office/drawing/2014/main" id="{878EC3A6-94E9-A2B9-3141-0D486E9C2D07}"/>
              </a:ext>
            </a:extLst>
          </p:cNvPr>
          <p:cNvSpPr/>
          <p:nvPr/>
        </p:nvSpPr>
        <p:spPr>
          <a:xfrm>
            <a:off x="10125074" y="6491538"/>
            <a:ext cx="1813471" cy="171450"/>
          </a:xfrm>
          <a:prstGeom prst="roundRect">
            <a:avLst/>
          </a:prstGeom>
          <a:noFill/>
          <a:ln w="28575" cap="flat" cmpd="sng" algn="ctr">
            <a:gradFill flip="none" rotWithShape="1">
              <a:gsLst>
                <a:gs pos="0">
                  <a:srgbClr val="B666AA"/>
                </a:gs>
                <a:gs pos="22000">
                  <a:srgbClr val="9B6DB7"/>
                </a:gs>
                <a:gs pos="48000">
                  <a:srgbClr val="5B95D3"/>
                </a:gs>
                <a:gs pos="96000">
                  <a:srgbClr val="71D5DE"/>
                </a:gs>
                <a:gs pos="72000">
                  <a:srgbClr val="57C2E0"/>
                </a:gs>
              </a:gsLst>
              <a:lin ang="0" scaled="1"/>
              <a:tileRect/>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22" name="Rectangle: Rounded Corners 21">
            <a:extLst>
              <a:ext uri="{FF2B5EF4-FFF2-40B4-BE49-F238E27FC236}">
                <a16:creationId xmlns:a16="http://schemas.microsoft.com/office/drawing/2014/main" id="{304B4FDE-835B-D8A9-9E75-DEA66E819FB4}"/>
              </a:ext>
              <a:ext uri="{C183D7F6-B498-43B3-948B-1728B52AA6E4}">
                <adec:decorative xmlns:adec="http://schemas.microsoft.com/office/drawing/2017/decorative" val="1"/>
              </a:ext>
            </a:extLst>
          </p:cNvPr>
          <p:cNvSpPr/>
          <p:nvPr/>
        </p:nvSpPr>
        <p:spPr>
          <a:xfrm>
            <a:off x="10125074" y="6501294"/>
            <a:ext cx="838201" cy="172800"/>
          </a:xfrm>
          <a:prstGeom prst="roundRect">
            <a:avLst/>
          </a:prstGeom>
          <a:blipFill dpi="0" rotWithShape="1">
            <a:blip>
              <a:extLst>
                <a:ext uri="{96DAC541-7B7A-43D3-8B79-37D633B846F1}">
                  <asvg:svgBlip xmlns:asvg="http://schemas.microsoft.com/office/drawing/2016/SVG/main" r:embed="rId5"/>
                </a:ext>
              </a:extLst>
            </a:blip>
            <a:srcRect/>
            <a:stretch>
              <a:fillRect l="-20485" t="-1069447" r="-45489" b="-582813"/>
            </a:stretch>
          </a:blip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7994198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CF871-4CD3-2250-2361-5DFC71B5B42A}"/>
            </a:ext>
          </a:extLst>
        </p:cNvPr>
        <p:cNvGrpSpPr/>
        <p:nvPr/>
      </p:nvGrpSpPr>
      <p:grpSpPr>
        <a:xfrm>
          <a:off x="0" y="0"/>
          <a:ext cx="0" cy="0"/>
          <a:chOff x="0" y="0"/>
          <a:chExt cx="0" cy="0"/>
        </a:xfrm>
      </p:grpSpPr>
      <p:sp>
        <p:nvSpPr>
          <p:cNvPr id="11" name="Title 2">
            <a:extLst>
              <a:ext uri="{FF2B5EF4-FFF2-40B4-BE49-F238E27FC236}">
                <a16:creationId xmlns:a16="http://schemas.microsoft.com/office/drawing/2014/main" id="{89A68A86-FDB7-7C92-4B0D-E85213B1D889}"/>
              </a:ext>
            </a:extLst>
          </p:cNvPr>
          <p:cNvSpPr txBox="1">
            <a:spLocks noGrp="1"/>
          </p:cNvSpPr>
          <p:nvPr>
            <p:ph type="title" idx="4294967295"/>
          </p:nvPr>
        </p:nvSpPr>
        <p:spPr>
          <a:xfrm>
            <a:off x="5333826" y="584540"/>
            <a:ext cx="5623984" cy="1003517"/>
          </a:xfrm>
          <a:prstGeom prst="rect">
            <a:avLst/>
          </a:prstGeom>
          <a:noFill/>
          <a:ln>
            <a:noFill/>
            <a:prstDash/>
          </a:ln>
          <a:effectLst/>
        </p:spPr>
        <p:txBody>
          <a:bodyPr rot="0" spcFirstLastPara="0" vertOverflow="overflow" horzOverflow="overflow" vert="horz" wrap="square" lIns="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000" b="1" kern="1200">
                <a:solidFill>
                  <a:srgbClr val="0079C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EBEBEB"/>
                </a:solidFill>
                <a:effectLst/>
                <a:uLnTx/>
                <a:uFillTx/>
                <a:latin typeface="+mj-lt"/>
                <a:ea typeface="+mj-ea"/>
                <a:cs typeface="+mj-cs"/>
              </a:rPr>
              <a:t>Hume Tech School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EBEBEB"/>
                </a:solidFill>
                <a:effectLst/>
                <a:uLnTx/>
                <a:uFillTx/>
                <a:latin typeface="+mj-lt"/>
                <a:ea typeface="+mj-ea"/>
                <a:cs typeface="+mj-cs"/>
              </a:rPr>
              <a:t>Equity Impact Assessment </a:t>
            </a:r>
            <a:r>
              <a:rPr kumimoji="0" lang="en-US" sz="3600" b="1" i="0" u="none" strike="noStrike" kern="1200" cap="none" spc="0" normalizeH="0" baseline="0" noProof="0" dirty="0">
                <a:ln>
                  <a:noFill/>
                </a:ln>
                <a:solidFill>
                  <a:schemeClr val="bg1"/>
                </a:solidFill>
                <a:effectLst/>
                <a:uLnTx/>
                <a:uFillTx/>
                <a:latin typeface="+mj-lt"/>
                <a:ea typeface="+mj-ea"/>
                <a:cs typeface="+mj-cs"/>
              </a:rPr>
              <a:t>1</a:t>
            </a:r>
          </a:p>
        </p:txBody>
      </p:sp>
      <p:pic>
        <p:nvPicPr>
          <p:cNvPr id="10" name="Graphic 9">
            <a:extLst>
              <a:ext uri="{FF2B5EF4-FFF2-40B4-BE49-F238E27FC236}">
                <a16:creationId xmlns:a16="http://schemas.microsoft.com/office/drawing/2014/main" id="{D664DC09-22DF-97B8-3CF1-AA6305978A5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l="3039" t="64489" r="2894" b="33650"/>
          <a:stretch/>
        </p:blipFill>
        <p:spPr>
          <a:xfrm>
            <a:off x="5363471" y="1649200"/>
            <a:ext cx="5645175" cy="111661"/>
          </a:xfrm>
          <a:prstGeom prst="rect">
            <a:avLst/>
          </a:prstGeom>
        </p:spPr>
      </p:pic>
      <p:pic>
        <p:nvPicPr>
          <p:cNvPr id="7" name="Picture 6" descr="Artist impression of a modern, single-story building labeled &quot;Hume Tech School&quot; with a clean, minimalist design featuring light-colored brick walls and large windows. The surrounding area includes green lawns, trees, shrubs, a sidewalk with walking figures, and a clear blue sky with birds, suggesting a welcoming educational environment.&#10;">
            <a:extLst>
              <a:ext uri="{FF2B5EF4-FFF2-40B4-BE49-F238E27FC236}">
                <a16:creationId xmlns:a16="http://schemas.microsoft.com/office/drawing/2014/main" id="{440FA146-CE7A-A8E4-6505-B9CDA02A65C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0" y="9"/>
            <a:ext cx="4973099" cy="6857991"/>
          </a:xfrm>
          <a:custGeom>
            <a:avLst/>
            <a:gdLst/>
            <a:ahLst/>
            <a:cxnLst/>
            <a:rect l="l" t="t" r="r" b="b"/>
            <a:pathLst>
              <a:path w="4973099" h="6858001">
                <a:moveTo>
                  <a:pt x="3628384" y="0"/>
                </a:moveTo>
                <a:lnTo>
                  <a:pt x="4971922" y="0"/>
                </a:lnTo>
                <a:lnTo>
                  <a:pt x="4946877" y="155677"/>
                </a:lnTo>
                <a:lnTo>
                  <a:pt x="4923008" y="310668"/>
                </a:lnTo>
                <a:lnTo>
                  <a:pt x="4899644" y="466344"/>
                </a:lnTo>
                <a:lnTo>
                  <a:pt x="4879641" y="622707"/>
                </a:lnTo>
                <a:lnTo>
                  <a:pt x="4859470" y="778383"/>
                </a:lnTo>
                <a:lnTo>
                  <a:pt x="4840644" y="934746"/>
                </a:lnTo>
                <a:lnTo>
                  <a:pt x="4824508" y="1089051"/>
                </a:lnTo>
                <a:lnTo>
                  <a:pt x="4809212" y="1245413"/>
                </a:lnTo>
                <a:lnTo>
                  <a:pt x="4795260" y="1401090"/>
                </a:lnTo>
                <a:lnTo>
                  <a:pt x="4783158" y="1554023"/>
                </a:lnTo>
                <a:lnTo>
                  <a:pt x="4771055" y="1709014"/>
                </a:lnTo>
                <a:lnTo>
                  <a:pt x="4760970" y="1861947"/>
                </a:lnTo>
                <a:lnTo>
                  <a:pt x="4753070" y="2014881"/>
                </a:lnTo>
                <a:lnTo>
                  <a:pt x="4744833" y="2167128"/>
                </a:lnTo>
                <a:lnTo>
                  <a:pt x="4737942" y="2318004"/>
                </a:lnTo>
                <a:lnTo>
                  <a:pt x="4733067" y="2467509"/>
                </a:lnTo>
                <a:lnTo>
                  <a:pt x="4728865" y="2617013"/>
                </a:lnTo>
                <a:lnTo>
                  <a:pt x="4724831" y="2765146"/>
                </a:lnTo>
                <a:lnTo>
                  <a:pt x="4722982" y="2911221"/>
                </a:lnTo>
                <a:lnTo>
                  <a:pt x="4720965" y="3057297"/>
                </a:lnTo>
                <a:lnTo>
                  <a:pt x="4719956" y="3201315"/>
                </a:lnTo>
                <a:lnTo>
                  <a:pt x="4720965" y="3343961"/>
                </a:lnTo>
                <a:lnTo>
                  <a:pt x="4720965" y="3485236"/>
                </a:lnTo>
                <a:lnTo>
                  <a:pt x="4722982" y="3625139"/>
                </a:lnTo>
                <a:lnTo>
                  <a:pt x="4726007" y="3762299"/>
                </a:lnTo>
                <a:lnTo>
                  <a:pt x="4728865" y="3898087"/>
                </a:lnTo>
                <a:lnTo>
                  <a:pt x="4732059" y="4031133"/>
                </a:lnTo>
                <a:lnTo>
                  <a:pt x="4736933" y="4163492"/>
                </a:lnTo>
                <a:lnTo>
                  <a:pt x="4742144" y="4293793"/>
                </a:lnTo>
                <a:lnTo>
                  <a:pt x="4746850" y="4421352"/>
                </a:lnTo>
                <a:lnTo>
                  <a:pt x="4760130" y="4670298"/>
                </a:lnTo>
                <a:lnTo>
                  <a:pt x="4774249" y="4908956"/>
                </a:lnTo>
                <a:lnTo>
                  <a:pt x="4789041" y="5138013"/>
                </a:lnTo>
                <a:lnTo>
                  <a:pt x="4805346" y="5354726"/>
                </a:lnTo>
                <a:lnTo>
                  <a:pt x="4822323" y="5561838"/>
                </a:lnTo>
                <a:lnTo>
                  <a:pt x="4840644" y="5753862"/>
                </a:lnTo>
                <a:lnTo>
                  <a:pt x="4858630" y="5934227"/>
                </a:lnTo>
                <a:lnTo>
                  <a:pt x="4876615" y="6100191"/>
                </a:lnTo>
                <a:lnTo>
                  <a:pt x="4893592" y="6252438"/>
                </a:lnTo>
                <a:lnTo>
                  <a:pt x="4909729" y="6387541"/>
                </a:lnTo>
                <a:lnTo>
                  <a:pt x="4925025" y="6509613"/>
                </a:lnTo>
                <a:lnTo>
                  <a:pt x="4937800" y="6612483"/>
                </a:lnTo>
                <a:lnTo>
                  <a:pt x="4949902" y="6698894"/>
                </a:lnTo>
                <a:lnTo>
                  <a:pt x="4967216" y="6817538"/>
                </a:lnTo>
                <a:lnTo>
                  <a:pt x="4973099" y="6858000"/>
                </a:lnTo>
                <a:lnTo>
                  <a:pt x="4075210" y="6858000"/>
                </a:lnTo>
                <a:lnTo>
                  <a:pt x="4075210" y="6858001"/>
                </a:lnTo>
                <a:lnTo>
                  <a:pt x="0" y="6858001"/>
                </a:lnTo>
                <a:lnTo>
                  <a:pt x="0" y="1"/>
                </a:lnTo>
                <a:lnTo>
                  <a:pt x="3628384" y="1"/>
                </a:lnTo>
                <a:close/>
              </a:path>
            </a:pathLst>
          </a:custGeom>
        </p:spPr>
      </p:pic>
      <p:sp>
        <p:nvSpPr>
          <p:cNvPr id="2" name="Content Placeholder 2">
            <a:extLst>
              <a:ext uri="{FF2B5EF4-FFF2-40B4-BE49-F238E27FC236}">
                <a16:creationId xmlns:a16="http://schemas.microsoft.com/office/drawing/2014/main" id="{5300A7F1-405D-E355-0DB5-FE8E960CDBD5}"/>
              </a:ext>
            </a:extLst>
          </p:cNvPr>
          <p:cNvSpPr>
            <a:spLocks noGrp="1"/>
          </p:cNvSpPr>
          <p:nvPr>
            <p:ph idx="1"/>
          </p:nvPr>
        </p:nvSpPr>
        <p:spPr>
          <a:xfrm>
            <a:off x="5483528" y="2035311"/>
            <a:ext cx="6188189" cy="3785419"/>
          </a:xfrm>
        </p:spPr>
        <p:txBody>
          <a:bodyPr>
            <a:normAutofit/>
          </a:bodyPr>
          <a:lstStyle/>
          <a:p>
            <a:r>
              <a:rPr lang="en-AU" sz="2400" dirty="0"/>
              <a:t>How can we ensure engagement and skills in digital technologies remains equal amongst all genders? </a:t>
            </a:r>
          </a:p>
          <a:p>
            <a:r>
              <a:rPr lang="en-AU" sz="2400" dirty="0"/>
              <a:t>How can we ensure authentic, diverse representation so young people can see themselves pursuing a career in STEM?</a:t>
            </a:r>
          </a:p>
          <a:p>
            <a:r>
              <a:rPr lang="en-AU" sz="2400" dirty="0"/>
              <a:t>What barriers to equal participation do priority cohorts face in digital technologies, and how can we remove them?</a:t>
            </a:r>
            <a:endParaRPr lang="en-US" sz="2400" dirty="0"/>
          </a:p>
        </p:txBody>
      </p:sp>
      <p:sp>
        <p:nvSpPr>
          <p:cNvPr id="3" name="Rectangle 2">
            <a:extLst>
              <a:ext uri="{FF2B5EF4-FFF2-40B4-BE49-F238E27FC236}">
                <a16:creationId xmlns:a16="http://schemas.microsoft.com/office/drawing/2014/main" id="{D9C09065-F0EC-160C-7292-43E87DDA7242}"/>
              </a:ext>
              <a:ext uri="{C183D7F6-B498-43B3-948B-1728B52AA6E4}">
                <adec:decorative xmlns:adec="http://schemas.microsoft.com/office/drawing/2017/decorative" val="1"/>
              </a:ext>
            </a:extLst>
          </p:cNvPr>
          <p:cNvSpPr/>
          <p:nvPr/>
        </p:nvSpPr>
        <p:spPr>
          <a:xfrm>
            <a:off x="0" y="5534526"/>
            <a:ext cx="12192000" cy="1323474"/>
          </a:xfrm>
          <a:prstGeom prst="rect">
            <a:avLst/>
          </a:prstGeom>
          <a:solidFill>
            <a:srgbClr val="000000">
              <a:alpha val="8470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60082C6B-7368-ED1A-091E-C4CA9C638BD4}"/>
              </a:ext>
            </a:extLst>
          </p:cNvPr>
          <p:cNvSpPr txBox="1"/>
          <p:nvPr/>
        </p:nvSpPr>
        <p:spPr>
          <a:xfrm>
            <a:off x="10058399" y="6146932"/>
            <a:ext cx="1398067" cy="61555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rPr>
              <a:t>Progress 47%</a:t>
            </a:r>
          </a:p>
          <a:p>
            <a:pPr marL="0" marR="0" lvl="0" indent="0"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prstClr val="black"/>
              </a:solidFill>
              <a:effectLst/>
              <a:uLnTx/>
              <a:uFillTx/>
            </a:endParaRPr>
          </a:p>
        </p:txBody>
      </p:sp>
      <p:sp>
        <p:nvSpPr>
          <p:cNvPr id="19" name="Rectangle: Rounded Corners 18" descr="A graphic of a bink, blue and green progress bar indicating the percentage of slides completed">
            <a:extLst>
              <a:ext uri="{FF2B5EF4-FFF2-40B4-BE49-F238E27FC236}">
                <a16:creationId xmlns:a16="http://schemas.microsoft.com/office/drawing/2014/main" id="{067DE583-B8A0-7659-9C1C-15BE49C7A7C5}"/>
              </a:ext>
            </a:extLst>
          </p:cNvPr>
          <p:cNvSpPr/>
          <p:nvPr/>
        </p:nvSpPr>
        <p:spPr>
          <a:xfrm>
            <a:off x="10125074" y="6491538"/>
            <a:ext cx="1813471" cy="171450"/>
          </a:xfrm>
          <a:prstGeom prst="roundRect">
            <a:avLst/>
          </a:prstGeom>
          <a:noFill/>
          <a:ln w="28575" cap="flat" cmpd="sng" algn="ctr">
            <a:gradFill flip="none" rotWithShape="1">
              <a:gsLst>
                <a:gs pos="0">
                  <a:srgbClr val="B666AA"/>
                </a:gs>
                <a:gs pos="22000">
                  <a:srgbClr val="9B6DB7"/>
                </a:gs>
                <a:gs pos="48000">
                  <a:srgbClr val="5B95D3"/>
                </a:gs>
                <a:gs pos="96000">
                  <a:srgbClr val="71D5DE"/>
                </a:gs>
                <a:gs pos="72000">
                  <a:srgbClr val="57C2E0"/>
                </a:gs>
              </a:gsLst>
              <a:lin ang="0" scaled="1"/>
              <a:tileRect/>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22" name="Rectangle: Rounded Corners 21">
            <a:extLst>
              <a:ext uri="{FF2B5EF4-FFF2-40B4-BE49-F238E27FC236}">
                <a16:creationId xmlns:a16="http://schemas.microsoft.com/office/drawing/2014/main" id="{4A765E98-68BD-7387-11CE-C68590C7A5DB}"/>
              </a:ext>
              <a:ext uri="{C183D7F6-B498-43B3-948B-1728B52AA6E4}">
                <adec:decorative xmlns:adec="http://schemas.microsoft.com/office/drawing/2017/decorative" val="1"/>
              </a:ext>
            </a:extLst>
          </p:cNvPr>
          <p:cNvSpPr/>
          <p:nvPr/>
        </p:nvSpPr>
        <p:spPr>
          <a:xfrm>
            <a:off x="10125074" y="6491538"/>
            <a:ext cx="990604" cy="172800"/>
          </a:xfrm>
          <a:prstGeom prst="roundRect">
            <a:avLst/>
          </a:prstGeom>
          <a:blipFill dpi="0" rotWithShape="1">
            <a:blip>
              <a:extLst>
                <a:ext uri="{96DAC541-7B7A-43D3-8B79-37D633B846F1}">
                  <asvg:svgBlip xmlns:asvg="http://schemas.microsoft.com/office/drawing/2016/SVG/main" r:embed="rId5"/>
                </a:ext>
              </a:extLst>
            </a:blip>
            <a:srcRect/>
            <a:stretch>
              <a:fillRect l="-20485" t="-1069447" r="-45489" b="-582813"/>
            </a:stretch>
          </a:blip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5049222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470B8-53A2-C54F-8BD4-C7BBADA9E1B2}"/>
            </a:ext>
          </a:extLst>
        </p:cNvPr>
        <p:cNvGrpSpPr/>
        <p:nvPr/>
      </p:nvGrpSpPr>
      <p:grpSpPr>
        <a:xfrm>
          <a:off x="0" y="0"/>
          <a:ext cx="0" cy="0"/>
          <a:chOff x="0" y="0"/>
          <a:chExt cx="0" cy="0"/>
        </a:xfrm>
      </p:grpSpPr>
      <p:sp>
        <p:nvSpPr>
          <p:cNvPr id="11" name="Title 2">
            <a:extLst>
              <a:ext uri="{FF2B5EF4-FFF2-40B4-BE49-F238E27FC236}">
                <a16:creationId xmlns:a16="http://schemas.microsoft.com/office/drawing/2014/main" id="{3F280857-5C5F-46CC-CA18-BB68B2D54C50}"/>
              </a:ext>
            </a:extLst>
          </p:cNvPr>
          <p:cNvSpPr txBox="1">
            <a:spLocks noGrp="1"/>
          </p:cNvSpPr>
          <p:nvPr>
            <p:ph type="title" idx="4294967295"/>
          </p:nvPr>
        </p:nvSpPr>
        <p:spPr>
          <a:xfrm>
            <a:off x="5333826" y="584540"/>
            <a:ext cx="5623984" cy="1003517"/>
          </a:xfrm>
          <a:prstGeom prst="rect">
            <a:avLst/>
          </a:prstGeom>
          <a:noFill/>
          <a:ln>
            <a:noFill/>
            <a:prstDash/>
          </a:ln>
          <a:effectLst/>
        </p:spPr>
        <p:txBody>
          <a:bodyPr rot="0" spcFirstLastPara="0" vertOverflow="overflow" horzOverflow="overflow" vert="horz" wrap="square" lIns="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000" b="1" kern="1200">
                <a:solidFill>
                  <a:srgbClr val="0079C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EBEBEB"/>
                </a:solidFill>
                <a:effectLst/>
                <a:uLnTx/>
                <a:uFillTx/>
                <a:latin typeface="+mj-lt"/>
                <a:ea typeface="+mj-ea"/>
                <a:cs typeface="+mj-cs"/>
              </a:rPr>
              <a:t>Hume Tech School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EBEBEB"/>
                </a:solidFill>
                <a:effectLst/>
                <a:uLnTx/>
                <a:uFillTx/>
                <a:latin typeface="+mj-lt"/>
                <a:ea typeface="+mj-ea"/>
                <a:cs typeface="+mj-cs"/>
              </a:rPr>
              <a:t>Equity Impact Assessment </a:t>
            </a:r>
            <a:r>
              <a:rPr kumimoji="0" lang="en-US" sz="3600" b="1" i="0" u="none" strike="noStrike" kern="1200" cap="none" spc="0" normalizeH="0" baseline="0" noProof="0" dirty="0">
                <a:ln>
                  <a:noFill/>
                </a:ln>
                <a:solidFill>
                  <a:schemeClr val="bg1"/>
                </a:solidFill>
                <a:effectLst/>
                <a:uLnTx/>
                <a:uFillTx/>
                <a:latin typeface="+mj-lt"/>
                <a:ea typeface="+mj-ea"/>
                <a:cs typeface="+mj-cs"/>
              </a:rPr>
              <a:t>2</a:t>
            </a:r>
          </a:p>
        </p:txBody>
      </p:sp>
      <p:pic>
        <p:nvPicPr>
          <p:cNvPr id="10" name="Graphic 9">
            <a:extLst>
              <a:ext uri="{FF2B5EF4-FFF2-40B4-BE49-F238E27FC236}">
                <a16:creationId xmlns:a16="http://schemas.microsoft.com/office/drawing/2014/main" id="{6FC9BEEF-6692-ED17-FB38-46DABAC8028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l="3039" t="64489" r="2894" b="33650"/>
          <a:stretch/>
        </p:blipFill>
        <p:spPr>
          <a:xfrm>
            <a:off x="5363471" y="1649200"/>
            <a:ext cx="5645175" cy="111661"/>
          </a:xfrm>
          <a:prstGeom prst="rect">
            <a:avLst/>
          </a:prstGeom>
        </p:spPr>
      </p:pic>
      <p:pic>
        <p:nvPicPr>
          <p:cNvPr id="7" name="Picture 6" descr="Artist impression of a modern, single-story building labeled &quot;Hume Tech School&quot; with a clean, minimalist design featuring light-colored brick walls and large windows. The surrounding area includes green lawns, trees, shrubs, a sidewalk with walking figures, and a clear blue sky with birds, suggesting a welcoming educational environment.&#10;">
            <a:extLst>
              <a:ext uri="{FF2B5EF4-FFF2-40B4-BE49-F238E27FC236}">
                <a16:creationId xmlns:a16="http://schemas.microsoft.com/office/drawing/2014/main" id="{80A1A344-7BD7-B8C3-F9BD-E739917750D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0" y="9"/>
            <a:ext cx="4973099" cy="6857991"/>
          </a:xfrm>
          <a:custGeom>
            <a:avLst/>
            <a:gdLst/>
            <a:ahLst/>
            <a:cxnLst/>
            <a:rect l="l" t="t" r="r" b="b"/>
            <a:pathLst>
              <a:path w="4973099" h="6858001">
                <a:moveTo>
                  <a:pt x="3628384" y="0"/>
                </a:moveTo>
                <a:lnTo>
                  <a:pt x="4971922" y="0"/>
                </a:lnTo>
                <a:lnTo>
                  <a:pt x="4946877" y="155677"/>
                </a:lnTo>
                <a:lnTo>
                  <a:pt x="4923008" y="310668"/>
                </a:lnTo>
                <a:lnTo>
                  <a:pt x="4899644" y="466344"/>
                </a:lnTo>
                <a:lnTo>
                  <a:pt x="4879641" y="622707"/>
                </a:lnTo>
                <a:lnTo>
                  <a:pt x="4859470" y="778383"/>
                </a:lnTo>
                <a:lnTo>
                  <a:pt x="4840644" y="934746"/>
                </a:lnTo>
                <a:lnTo>
                  <a:pt x="4824508" y="1089051"/>
                </a:lnTo>
                <a:lnTo>
                  <a:pt x="4809212" y="1245413"/>
                </a:lnTo>
                <a:lnTo>
                  <a:pt x="4795260" y="1401090"/>
                </a:lnTo>
                <a:lnTo>
                  <a:pt x="4783158" y="1554023"/>
                </a:lnTo>
                <a:lnTo>
                  <a:pt x="4771055" y="1709014"/>
                </a:lnTo>
                <a:lnTo>
                  <a:pt x="4760970" y="1861947"/>
                </a:lnTo>
                <a:lnTo>
                  <a:pt x="4753070" y="2014881"/>
                </a:lnTo>
                <a:lnTo>
                  <a:pt x="4744833" y="2167128"/>
                </a:lnTo>
                <a:lnTo>
                  <a:pt x="4737942" y="2318004"/>
                </a:lnTo>
                <a:lnTo>
                  <a:pt x="4733067" y="2467509"/>
                </a:lnTo>
                <a:lnTo>
                  <a:pt x="4728865" y="2617013"/>
                </a:lnTo>
                <a:lnTo>
                  <a:pt x="4724831" y="2765146"/>
                </a:lnTo>
                <a:lnTo>
                  <a:pt x="4722982" y="2911221"/>
                </a:lnTo>
                <a:lnTo>
                  <a:pt x="4720965" y="3057297"/>
                </a:lnTo>
                <a:lnTo>
                  <a:pt x="4719956" y="3201315"/>
                </a:lnTo>
                <a:lnTo>
                  <a:pt x="4720965" y="3343961"/>
                </a:lnTo>
                <a:lnTo>
                  <a:pt x="4720965" y="3485236"/>
                </a:lnTo>
                <a:lnTo>
                  <a:pt x="4722982" y="3625139"/>
                </a:lnTo>
                <a:lnTo>
                  <a:pt x="4726007" y="3762299"/>
                </a:lnTo>
                <a:lnTo>
                  <a:pt x="4728865" y="3898087"/>
                </a:lnTo>
                <a:lnTo>
                  <a:pt x="4732059" y="4031133"/>
                </a:lnTo>
                <a:lnTo>
                  <a:pt x="4736933" y="4163492"/>
                </a:lnTo>
                <a:lnTo>
                  <a:pt x="4742144" y="4293793"/>
                </a:lnTo>
                <a:lnTo>
                  <a:pt x="4746850" y="4421352"/>
                </a:lnTo>
                <a:lnTo>
                  <a:pt x="4760130" y="4670298"/>
                </a:lnTo>
                <a:lnTo>
                  <a:pt x="4774249" y="4908956"/>
                </a:lnTo>
                <a:lnTo>
                  <a:pt x="4789041" y="5138013"/>
                </a:lnTo>
                <a:lnTo>
                  <a:pt x="4805346" y="5354726"/>
                </a:lnTo>
                <a:lnTo>
                  <a:pt x="4822323" y="5561838"/>
                </a:lnTo>
                <a:lnTo>
                  <a:pt x="4840644" y="5753862"/>
                </a:lnTo>
                <a:lnTo>
                  <a:pt x="4858630" y="5934227"/>
                </a:lnTo>
                <a:lnTo>
                  <a:pt x="4876615" y="6100191"/>
                </a:lnTo>
                <a:lnTo>
                  <a:pt x="4893592" y="6252438"/>
                </a:lnTo>
                <a:lnTo>
                  <a:pt x="4909729" y="6387541"/>
                </a:lnTo>
                <a:lnTo>
                  <a:pt x="4925025" y="6509613"/>
                </a:lnTo>
                <a:lnTo>
                  <a:pt x="4937800" y="6612483"/>
                </a:lnTo>
                <a:lnTo>
                  <a:pt x="4949902" y="6698894"/>
                </a:lnTo>
                <a:lnTo>
                  <a:pt x="4967216" y="6817538"/>
                </a:lnTo>
                <a:lnTo>
                  <a:pt x="4973099" y="6858000"/>
                </a:lnTo>
                <a:lnTo>
                  <a:pt x="4075210" y="6858000"/>
                </a:lnTo>
                <a:lnTo>
                  <a:pt x="4075210" y="6858001"/>
                </a:lnTo>
                <a:lnTo>
                  <a:pt x="0" y="6858001"/>
                </a:lnTo>
                <a:lnTo>
                  <a:pt x="0" y="1"/>
                </a:lnTo>
                <a:lnTo>
                  <a:pt x="3628384" y="1"/>
                </a:lnTo>
                <a:close/>
              </a:path>
            </a:pathLst>
          </a:custGeom>
        </p:spPr>
      </p:pic>
      <p:sp>
        <p:nvSpPr>
          <p:cNvPr id="2" name="Content Placeholder 2">
            <a:extLst>
              <a:ext uri="{FF2B5EF4-FFF2-40B4-BE49-F238E27FC236}">
                <a16:creationId xmlns:a16="http://schemas.microsoft.com/office/drawing/2014/main" id="{42A145EC-3269-AAB7-1B0A-9302297E99DA}"/>
              </a:ext>
            </a:extLst>
          </p:cNvPr>
          <p:cNvSpPr>
            <a:spLocks noGrp="1"/>
          </p:cNvSpPr>
          <p:nvPr>
            <p:ph idx="1"/>
          </p:nvPr>
        </p:nvSpPr>
        <p:spPr>
          <a:xfrm>
            <a:off x="5483528" y="2035311"/>
            <a:ext cx="6188189" cy="3785419"/>
          </a:xfrm>
        </p:spPr>
        <p:txBody>
          <a:bodyPr>
            <a:normAutofit/>
          </a:bodyPr>
          <a:lstStyle/>
          <a:p>
            <a:r>
              <a:rPr lang="en-AU" sz="2400" dirty="0"/>
              <a:t>Demographic data, City of Hume</a:t>
            </a:r>
          </a:p>
          <a:p>
            <a:r>
              <a:rPr lang="en-AU" sz="2400" dirty="0"/>
              <a:t>Partner school profiles: 28 schools including 5 specialist schools and 7 religious schools</a:t>
            </a:r>
          </a:p>
          <a:p>
            <a:r>
              <a:rPr lang="en-AU" sz="2400" dirty="0"/>
              <a:t>Review of diversity &amp; inclusion in STEM research and initiatives </a:t>
            </a:r>
          </a:p>
          <a:p>
            <a:r>
              <a:rPr lang="en-AU" sz="2400" dirty="0"/>
              <a:t>Review of tools and frameworks relevant to diversity &amp; inclusion in STEM, including UDL</a:t>
            </a:r>
            <a:endParaRPr lang="en-US" sz="2400" dirty="0"/>
          </a:p>
        </p:txBody>
      </p:sp>
      <p:sp>
        <p:nvSpPr>
          <p:cNvPr id="3" name="Rectangle 2">
            <a:extLst>
              <a:ext uri="{FF2B5EF4-FFF2-40B4-BE49-F238E27FC236}">
                <a16:creationId xmlns:a16="http://schemas.microsoft.com/office/drawing/2014/main" id="{18213450-4B4D-168F-1A95-0DD8A12B7C9A}"/>
              </a:ext>
              <a:ext uri="{C183D7F6-B498-43B3-948B-1728B52AA6E4}">
                <adec:decorative xmlns:adec="http://schemas.microsoft.com/office/drawing/2017/decorative" val="1"/>
              </a:ext>
            </a:extLst>
          </p:cNvPr>
          <p:cNvSpPr/>
          <p:nvPr/>
        </p:nvSpPr>
        <p:spPr>
          <a:xfrm>
            <a:off x="0" y="5534526"/>
            <a:ext cx="12192000" cy="1323474"/>
          </a:xfrm>
          <a:prstGeom prst="rect">
            <a:avLst/>
          </a:prstGeom>
          <a:solidFill>
            <a:srgbClr val="000000">
              <a:alpha val="8470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816CBF06-E452-D9DF-05EA-491E6569A59D}"/>
              </a:ext>
            </a:extLst>
          </p:cNvPr>
          <p:cNvSpPr txBox="1"/>
          <p:nvPr/>
        </p:nvSpPr>
        <p:spPr>
          <a:xfrm>
            <a:off x="10058399" y="6146932"/>
            <a:ext cx="1398067" cy="61555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rPr>
              <a:t>Progress 53%</a:t>
            </a:r>
          </a:p>
          <a:p>
            <a:pPr marL="0" marR="0" lvl="0" indent="0"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prstClr val="black"/>
              </a:solidFill>
              <a:effectLst/>
              <a:uLnTx/>
              <a:uFillTx/>
            </a:endParaRPr>
          </a:p>
        </p:txBody>
      </p:sp>
      <p:sp>
        <p:nvSpPr>
          <p:cNvPr id="17" name="Rectangle: Rounded Corners 16" descr="A graphic of a bink, blue and green progress bar indicating the percentage of slides completed">
            <a:extLst>
              <a:ext uri="{FF2B5EF4-FFF2-40B4-BE49-F238E27FC236}">
                <a16:creationId xmlns:a16="http://schemas.microsoft.com/office/drawing/2014/main" id="{87E314B4-D652-ED9A-2C47-22E4F17A37F2}"/>
              </a:ext>
            </a:extLst>
          </p:cNvPr>
          <p:cNvSpPr/>
          <p:nvPr/>
        </p:nvSpPr>
        <p:spPr>
          <a:xfrm>
            <a:off x="10125074" y="6491538"/>
            <a:ext cx="1813471" cy="171450"/>
          </a:xfrm>
          <a:prstGeom prst="roundRect">
            <a:avLst/>
          </a:prstGeom>
          <a:noFill/>
          <a:ln w="28575" cap="flat" cmpd="sng" algn="ctr">
            <a:gradFill flip="none" rotWithShape="1">
              <a:gsLst>
                <a:gs pos="0">
                  <a:srgbClr val="B666AA"/>
                </a:gs>
                <a:gs pos="22000">
                  <a:srgbClr val="9B6DB7"/>
                </a:gs>
                <a:gs pos="48000">
                  <a:srgbClr val="5B95D3"/>
                </a:gs>
                <a:gs pos="96000">
                  <a:srgbClr val="71D5DE"/>
                </a:gs>
                <a:gs pos="72000">
                  <a:srgbClr val="57C2E0"/>
                </a:gs>
              </a:gsLst>
              <a:lin ang="0" scaled="1"/>
              <a:tileRect/>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20" name="Rectangle: Rounded Corners 19">
            <a:extLst>
              <a:ext uri="{FF2B5EF4-FFF2-40B4-BE49-F238E27FC236}">
                <a16:creationId xmlns:a16="http://schemas.microsoft.com/office/drawing/2014/main" id="{0FAA021D-5E60-F824-D0F3-309A54ECC2F7}"/>
              </a:ext>
              <a:ext uri="{C183D7F6-B498-43B3-948B-1728B52AA6E4}">
                <adec:decorative xmlns:adec="http://schemas.microsoft.com/office/drawing/2017/decorative" val="1"/>
              </a:ext>
            </a:extLst>
          </p:cNvPr>
          <p:cNvSpPr/>
          <p:nvPr/>
        </p:nvSpPr>
        <p:spPr>
          <a:xfrm>
            <a:off x="10125074" y="6501294"/>
            <a:ext cx="1080000" cy="172800"/>
          </a:xfrm>
          <a:prstGeom prst="roundRect">
            <a:avLst/>
          </a:prstGeom>
          <a:blipFill dpi="0" rotWithShape="1">
            <a:blip>
              <a:extLst>
                <a:ext uri="{96DAC541-7B7A-43D3-8B79-37D633B846F1}">
                  <asvg:svgBlip xmlns:asvg="http://schemas.microsoft.com/office/drawing/2016/SVG/main" r:embed="rId5"/>
                </a:ext>
              </a:extLst>
            </a:blip>
            <a:srcRect/>
            <a:stretch>
              <a:fillRect l="-20485" t="-1069447" r="-45489" b="-582813"/>
            </a:stretch>
          </a:blip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2387237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29B4F-419E-58F3-12E5-7E0704DDA568}"/>
            </a:ext>
          </a:extLst>
        </p:cNvPr>
        <p:cNvGrpSpPr/>
        <p:nvPr/>
      </p:nvGrpSpPr>
      <p:grpSpPr>
        <a:xfrm>
          <a:off x="0" y="0"/>
          <a:ext cx="0" cy="0"/>
          <a:chOff x="0" y="0"/>
          <a:chExt cx="0" cy="0"/>
        </a:xfrm>
      </p:grpSpPr>
      <p:sp>
        <p:nvSpPr>
          <p:cNvPr id="11" name="Title 2">
            <a:extLst>
              <a:ext uri="{FF2B5EF4-FFF2-40B4-BE49-F238E27FC236}">
                <a16:creationId xmlns:a16="http://schemas.microsoft.com/office/drawing/2014/main" id="{1B2BE4D8-49C3-B634-B75E-5B243A0BF97A}"/>
              </a:ext>
            </a:extLst>
          </p:cNvPr>
          <p:cNvSpPr txBox="1">
            <a:spLocks noGrp="1"/>
          </p:cNvSpPr>
          <p:nvPr>
            <p:ph type="title" idx="4294967295"/>
          </p:nvPr>
        </p:nvSpPr>
        <p:spPr>
          <a:xfrm>
            <a:off x="5333826" y="584540"/>
            <a:ext cx="5623984" cy="1003517"/>
          </a:xfrm>
          <a:prstGeom prst="rect">
            <a:avLst/>
          </a:prstGeom>
          <a:noFill/>
          <a:ln>
            <a:noFill/>
            <a:prstDash/>
          </a:ln>
          <a:effectLst/>
        </p:spPr>
        <p:txBody>
          <a:bodyPr rot="0" spcFirstLastPara="0" vertOverflow="overflow" horzOverflow="overflow" vert="horz" wrap="square" lIns="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000" b="1" kern="1200">
                <a:solidFill>
                  <a:srgbClr val="0079C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EBEBEB"/>
                </a:solidFill>
                <a:effectLst/>
                <a:uLnTx/>
                <a:uFillTx/>
                <a:latin typeface="+mj-lt"/>
                <a:ea typeface="+mj-ea"/>
                <a:cs typeface="+mj-cs"/>
              </a:rPr>
              <a:t>Hume Tech School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EBEBEB"/>
                </a:solidFill>
                <a:effectLst/>
                <a:uLnTx/>
                <a:uFillTx/>
                <a:latin typeface="+mj-lt"/>
                <a:ea typeface="+mj-ea"/>
                <a:cs typeface="+mj-cs"/>
              </a:rPr>
              <a:t>Equity Impact Assessment </a:t>
            </a:r>
            <a:r>
              <a:rPr kumimoji="0" lang="en-US" sz="3600" b="1" i="0" u="none" strike="noStrike" kern="1200" cap="none" spc="0" normalizeH="0" baseline="0" noProof="0" dirty="0">
                <a:ln>
                  <a:noFill/>
                </a:ln>
                <a:solidFill>
                  <a:schemeClr val="bg1"/>
                </a:solidFill>
                <a:effectLst/>
                <a:uLnTx/>
                <a:uFillTx/>
                <a:latin typeface="+mj-lt"/>
                <a:ea typeface="+mj-ea"/>
                <a:cs typeface="+mj-cs"/>
              </a:rPr>
              <a:t>3</a:t>
            </a:r>
          </a:p>
        </p:txBody>
      </p:sp>
      <p:pic>
        <p:nvPicPr>
          <p:cNvPr id="10" name="Graphic 9">
            <a:extLst>
              <a:ext uri="{FF2B5EF4-FFF2-40B4-BE49-F238E27FC236}">
                <a16:creationId xmlns:a16="http://schemas.microsoft.com/office/drawing/2014/main" id="{2EEEB31D-EFC8-BE02-DAFD-153790D1209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l="3039" t="64489" r="2894" b="33650"/>
          <a:stretch/>
        </p:blipFill>
        <p:spPr>
          <a:xfrm>
            <a:off x="5363471" y="1649200"/>
            <a:ext cx="5645175" cy="111661"/>
          </a:xfrm>
          <a:prstGeom prst="rect">
            <a:avLst/>
          </a:prstGeom>
        </p:spPr>
      </p:pic>
      <p:pic>
        <p:nvPicPr>
          <p:cNvPr id="7" name="Picture 6" descr="Artist impression of a modern, single-story building labeled &quot;Hume Tech School&quot; with a clean, minimalist design featuring light-colored brick walls and large windows. The surrounding area includes green lawns, trees, shrubs, a sidewalk with walking figures, and a clear blue sky with birds, suggesting a welcoming educational environment.&#10;">
            <a:extLst>
              <a:ext uri="{FF2B5EF4-FFF2-40B4-BE49-F238E27FC236}">
                <a16:creationId xmlns:a16="http://schemas.microsoft.com/office/drawing/2014/main" id="{AC793A42-35E5-B8D9-55E3-65A2E72DDBB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0" y="9"/>
            <a:ext cx="4973099" cy="6857991"/>
          </a:xfrm>
          <a:custGeom>
            <a:avLst/>
            <a:gdLst/>
            <a:ahLst/>
            <a:cxnLst/>
            <a:rect l="l" t="t" r="r" b="b"/>
            <a:pathLst>
              <a:path w="4973099" h="6858001">
                <a:moveTo>
                  <a:pt x="3628384" y="0"/>
                </a:moveTo>
                <a:lnTo>
                  <a:pt x="4971922" y="0"/>
                </a:lnTo>
                <a:lnTo>
                  <a:pt x="4946877" y="155677"/>
                </a:lnTo>
                <a:lnTo>
                  <a:pt x="4923008" y="310668"/>
                </a:lnTo>
                <a:lnTo>
                  <a:pt x="4899644" y="466344"/>
                </a:lnTo>
                <a:lnTo>
                  <a:pt x="4879641" y="622707"/>
                </a:lnTo>
                <a:lnTo>
                  <a:pt x="4859470" y="778383"/>
                </a:lnTo>
                <a:lnTo>
                  <a:pt x="4840644" y="934746"/>
                </a:lnTo>
                <a:lnTo>
                  <a:pt x="4824508" y="1089051"/>
                </a:lnTo>
                <a:lnTo>
                  <a:pt x="4809212" y="1245413"/>
                </a:lnTo>
                <a:lnTo>
                  <a:pt x="4795260" y="1401090"/>
                </a:lnTo>
                <a:lnTo>
                  <a:pt x="4783158" y="1554023"/>
                </a:lnTo>
                <a:lnTo>
                  <a:pt x="4771055" y="1709014"/>
                </a:lnTo>
                <a:lnTo>
                  <a:pt x="4760970" y="1861947"/>
                </a:lnTo>
                <a:lnTo>
                  <a:pt x="4753070" y="2014881"/>
                </a:lnTo>
                <a:lnTo>
                  <a:pt x="4744833" y="2167128"/>
                </a:lnTo>
                <a:lnTo>
                  <a:pt x="4737942" y="2318004"/>
                </a:lnTo>
                <a:lnTo>
                  <a:pt x="4733067" y="2467509"/>
                </a:lnTo>
                <a:lnTo>
                  <a:pt x="4728865" y="2617013"/>
                </a:lnTo>
                <a:lnTo>
                  <a:pt x="4724831" y="2765146"/>
                </a:lnTo>
                <a:lnTo>
                  <a:pt x="4722982" y="2911221"/>
                </a:lnTo>
                <a:lnTo>
                  <a:pt x="4720965" y="3057297"/>
                </a:lnTo>
                <a:lnTo>
                  <a:pt x="4719956" y="3201315"/>
                </a:lnTo>
                <a:lnTo>
                  <a:pt x="4720965" y="3343961"/>
                </a:lnTo>
                <a:lnTo>
                  <a:pt x="4720965" y="3485236"/>
                </a:lnTo>
                <a:lnTo>
                  <a:pt x="4722982" y="3625139"/>
                </a:lnTo>
                <a:lnTo>
                  <a:pt x="4726007" y="3762299"/>
                </a:lnTo>
                <a:lnTo>
                  <a:pt x="4728865" y="3898087"/>
                </a:lnTo>
                <a:lnTo>
                  <a:pt x="4732059" y="4031133"/>
                </a:lnTo>
                <a:lnTo>
                  <a:pt x="4736933" y="4163492"/>
                </a:lnTo>
                <a:lnTo>
                  <a:pt x="4742144" y="4293793"/>
                </a:lnTo>
                <a:lnTo>
                  <a:pt x="4746850" y="4421352"/>
                </a:lnTo>
                <a:lnTo>
                  <a:pt x="4760130" y="4670298"/>
                </a:lnTo>
                <a:lnTo>
                  <a:pt x="4774249" y="4908956"/>
                </a:lnTo>
                <a:lnTo>
                  <a:pt x="4789041" y="5138013"/>
                </a:lnTo>
                <a:lnTo>
                  <a:pt x="4805346" y="5354726"/>
                </a:lnTo>
                <a:lnTo>
                  <a:pt x="4822323" y="5561838"/>
                </a:lnTo>
                <a:lnTo>
                  <a:pt x="4840644" y="5753862"/>
                </a:lnTo>
                <a:lnTo>
                  <a:pt x="4858630" y="5934227"/>
                </a:lnTo>
                <a:lnTo>
                  <a:pt x="4876615" y="6100191"/>
                </a:lnTo>
                <a:lnTo>
                  <a:pt x="4893592" y="6252438"/>
                </a:lnTo>
                <a:lnTo>
                  <a:pt x="4909729" y="6387541"/>
                </a:lnTo>
                <a:lnTo>
                  <a:pt x="4925025" y="6509613"/>
                </a:lnTo>
                <a:lnTo>
                  <a:pt x="4937800" y="6612483"/>
                </a:lnTo>
                <a:lnTo>
                  <a:pt x="4949902" y="6698894"/>
                </a:lnTo>
                <a:lnTo>
                  <a:pt x="4967216" y="6817538"/>
                </a:lnTo>
                <a:lnTo>
                  <a:pt x="4973099" y="6858000"/>
                </a:lnTo>
                <a:lnTo>
                  <a:pt x="4075210" y="6858000"/>
                </a:lnTo>
                <a:lnTo>
                  <a:pt x="4075210" y="6858001"/>
                </a:lnTo>
                <a:lnTo>
                  <a:pt x="0" y="6858001"/>
                </a:lnTo>
                <a:lnTo>
                  <a:pt x="0" y="1"/>
                </a:lnTo>
                <a:lnTo>
                  <a:pt x="3628384" y="1"/>
                </a:lnTo>
                <a:close/>
              </a:path>
            </a:pathLst>
          </a:custGeom>
        </p:spPr>
      </p:pic>
      <p:sp>
        <p:nvSpPr>
          <p:cNvPr id="2" name="Content Placeholder 2">
            <a:extLst>
              <a:ext uri="{FF2B5EF4-FFF2-40B4-BE49-F238E27FC236}">
                <a16:creationId xmlns:a16="http://schemas.microsoft.com/office/drawing/2014/main" id="{0EFD4D33-4593-5BF3-AE33-290805D2E43F}"/>
              </a:ext>
            </a:extLst>
          </p:cNvPr>
          <p:cNvSpPr>
            <a:spLocks noGrp="1"/>
          </p:cNvSpPr>
          <p:nvPr>
            <p:ph idx="1"/>
          </p:nvPr>
        </p:nvSpPr>
        <p:spPr>
          <a:xfrm>
            <a:off x="5483528" y="2035311"/>
            <a:ext cx="6188189" cy="3785419"/>
          </a:xfrm>
        </p:spPr>
        <p:txBody>
          <a:bodyPr>
            <a:normAutofit lnSpcReduction="10000"/>
          </a:bodyPr>
          <a:lstStyle/>
          <a:p>
            <a:pPr marL="0" indent="0">
              <a:buNone/>
            </a:pPr>
            <a:r>
              <a:rPr lang="en-AU" sz="2000" dirty="0"/>
              <a:t>Option 1: </a:t>
            </a:r>
          </a:p>
          <a:p>
            <a:pPr marL="0" indent="0">
              <a:buNone/>
            </a:pPr>
            <a:r>
              <a:rPr lang="en-AU" sz="2000" dirty="0"/>
              <a:t>We develop a tool for Hume Tech School teachers to embed the following in all programs: </a:t>
            </a:r>
          </a:p>
          <a:p>
            <a:pPr lvl="1"/>
            <a:r>
              <a:rPr lang="en-AU" sz="1600" dirty="0"/>
              <a:t>Gender equity </a:t>
            </a:r>
          </a:p>
          <a:p>
            <a:pPr lvl="1"/>
            <a:r>
              <a:rPr lang="en-AU" sz="1600" dirty="0"/>
              <a:t>First Nations pedagogies </a:t>
            </a:r>
          </a:p>
          <a:p>
            <a:pPr lvl="1"/>
            <a:r>
              <a:rPr lang="en-AU" sz="1600" dirty="0"/>
              <a:t>Universal Design Principles </a:t>
            </a:r>
          </a:p>
          <a:p>
            <a:pPr lvl="1"/>
            <a:r>
              <a:rPr lang="en-AU" sz="1600" dirty="0"/>
              <a:t>Positive social positioning for all identity groups and intersections </a:t>
            </a:r>
          </a:p>
          <a:p>
            <a:pPr marL="0" indent="0">
              <a:buNone/>
            </a:pPr>
            <a:r>
              <a:rPr lang="en-AU" sz="2000" dirty="0"/>
              <a:t>Option 2:</a:t>
            </a:r>
          </a:p>
          <a:p>
            <a:pPr fontAlgn="base"/>
            <a:r>
              <a:rPr lang="en-AU" sz="2000" dirty="0"/>
              <a:t>We don’t develop a tool, or</a:t>
            </a:r>
          </a:p>
          <a:p>
            <a:pPr fontAlgn="base"/>
            <a:r>
              <a:rPr lang="en-AU" sz="2000" dirty="0"/>
              <a:t>We develop a series of tools for Hume Tech School teacher to draw upon when designing programs</a:t>
            </a:r>
            <a:endParaRPr lang="en-US" sz="2400" dirty="0"/>
          </a:p>
        </p:txBody>
      </p:sp>
      <p:sp>
        <p:nvSpPr>
          <p:cNvPr id="3" name="Rectangle 2">
            <a:extLst>
              <a:ext uri="{FF2B5EF4-FFF2-40B4-BE49-F238E27FC236}">
                <a16:creationId xmlns:a16="http://schemas.microsoft.com/office/drawing/2014/main" id="{2EE6EA1E-3D30-E812-EF1B-38A3C2F25D60}"/>
              </a:ext>
              <a:ext uri="{C183D7F6-B498-43B3-948B-1728B52AA6E4}">
                <adec:decorative xmlns:adec="http://schemas.microsoft.com/office/drawing/2017/decorative" val="1"/>
              </a:ext>
            </a:extLst>
          </p:cNvPr>
          <p:cNvSpPr/>
          <p:nvPr/>
        </p:nvSpPr>
        <p:spPr>
          <a:xfrm>
            <a:off x="0" y="5534526"/>
            <a:ext cx="12192000" cy="1323474"/>
          </a:xfrm>
          <a:prstGeom prst="rect">
            <a:avLst/>
          </a:prstGeom>
          <a:solidFill>
            <a:srgbClr val="000000">
              <a:alpha val="8470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39D15E56-DEA8-7E6C-419B-D3078EDBF606}"/>
              </a:ext>
            </a:extLst>
          </p:cNvPr>
          <p:cNvSpPr txBox="1"/>
          <p:nvPr/>
        </p:nvSpPr>
        <p:spPr>
          <a:xfrm>
            <a:off x="10058399" y="6146932"/>
            <a:ext cx="1398067" cy="61555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rPr>
              <a:t>Progress 60%</a:t>
            </a:r>
          </a:p>
          <a:p>
            <a:pPr marL="0" marR="0" lvl="0" indent="0"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prstClr val="black"/>
              </a:solidFill>
              <a:effectLst/>
              <a:uLnTx/>
              <a:uFillTx/>
            </a:endParaRPr>
          </a:p>
        </p:txBody>
      </p:sp>
      <p:sp>
        <p:nvSpPr>
          <p:cNvPr id="17" name="Rectangle: Rounded Corners 16" descr="A graphic of a bink, blue and green progress bar indicating the percentage of slides completed">
            <a:extLst>
              <a:ext uri="{FF2B5EF4-FFF2-40B4-BE49-F238E27FC236}">
                <a16:creationId xmlns:a16="http://schemas.microsoft.com/office/drawing/2014/main" id="{E9C6DD05-AC57-89E4-3BBE-C1D81F946494}"/>
              </a:ext>
            </a:extLst>
          </p:cNvPr>
          <p:cNvSpPr/>
          <p:nvPr/>
        </p:nvSpPr>
        <p:spPr>
          <a:xfrm>
            <a:off x="10125074" y="6491538"/>
            <a:ext cx="1813471" cy="171450"/>
          </a:xfrm>
          <a:prstGeom prst="roundRect">
            <a:avLst/>
          </a:prstGeom>
          <a:noFill/>
          <a:ln w="28575" cap="flat" cmpd="sng" algn="ctr">
            <a:gradFill flip="none" rotWithShape="1">
              <a:gsLst>
                <a:gs pos="0">
                  <a:srgbClr val="B666AA"/>
                </a:gs>
                <a:gs pos="22000">
                  <a:srgbClr val="9B6DB7"/>
                </a:gs>
                <a:gs pos="48000">
                  <a:srgbClr val="5B95D3"/>
                </a:gs>
                <a:gs pos="96000">
                  <a:srgbClr val="71D5DE"/>
                </a:gs>
                <a:gs pos="72000">
                  <a:srgbClr val="57C2E0"/>
                </a:gs>
              </a:gsLst>
              <a:lin ang="0" scaled="1"/>
              <a:tileRect/>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20" name="Rectangle: Rounded Corners 19">
            <a:extLst>
              <a:ext uri="{FF2B5EF4-FFF2-40B4-BE49-F238E27FC236}">
                <a16:creationId xmlns:a16="http://schemas.microsoft.com/office/drawing/2014/main" id="{40E9AA14-0307-F1FB-47F1-E957367EE133}"/>
              </a:ext>
              <a:ext uri="{C183D7F6-B498-43B3-948B-1728B52AA6E4}">
                <adec:decorative xmlns:adec="http://schemas.microsoft.com/office/drawing/2017/decorative" val="1"/>
              </a:ext>
            </a:extLst>
          </p:cNvPr>
          <p:cNvSpPr/>
          <p:nvPr/>
        </p:nvSpPr>
        <p:spPr>
          <a:xfrm>
            <a:off x="10125074" y="6501294"/>
            <a:ext cx="1200155" cy="172800"/>
          </a:xfrm>
          <a:prstGeom prst="roundRect">
            <a:avLst/>
          </a:prstGeom>
          <a:blipFill dpi="0" rotWithShape="1">
            <a:blip>
              <a:extLst>
                <a:ext uri="{96DAC541-7B7A-43D3-8B79-37D633B846F1}">
                  <asvg:svgBlip xmlns:asvg="http://schemas.microsoft.com/office/drawing/2016/SVG/main" r:embed="rId5"/>
                </a:ext>
              </a:extLst>
            </a:blip>
            <a:srcRect/>
            <a:stretch>
              <a:fillRect l="-20485" t="-1069447" r="-45489" b="-582813"/>
            </a:stretch>
          </a:blip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8182760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21654B-EC7E-E799-1D7F-4156B0E946FD}"/>
            </a:ext>
          </a:extLst>
        </p:cNvPr>
        <p:cNvGrpSpPr/>
        <p:nvPr/>
      </p:nvGrpSpPr>
      <p:grpSpPr>
        <a:xfrm>
          <a:off x="0" y="0"/>
          <a:ext cx="0" cy="0"/>
          <a:chOff x="0" y="0"/>
          <a:chExt cx="0" cy="0"/>
        </a:xfrm>
      </p:grpSpPr>
      <p:sp>
        <p:nvSpPr>
          <p:cNvPr id="9" name="Title 2">
            <a:extLst>
              <a:ext uri="{FF2B5EF4-FFF2-40B4-BE49-F238E27FC236}">
                <a16:creationId xmlns:a16="http://schemas.microsoft.com/office/drawing/2014/main" id="{A36D4E00-FFB9-C752-F9FA-EB1D5874AC10}"/>
              </a:ext>
            </a:extLst>
          </p:cNvPr>
          <p:cNvSpPr txBox="1">
            <a:spLocks noGrp="1"/>
          </p:cNvSpPr>
          <p:nvPr>
            <p:ph type="title" idx="4294967295"/>
          </p:nvPr>
        </p:nvSpPr>
        <p:spPr>
          <a:xfrm>
            <a:off x="889188" y="800702"/>
            <a:ext cx="8966011" cy="1003517"/>
          </a:xfrm>
          <a:prstGeom prst="rect">
            <a:avLst/>
          </a:prstGeom>
          <a:noFill/>
          <a:ln>
            <a:noFill/>
            <a:prstDash/>
          </a:ln>
          <a:effectLst/>
        </p:spPr>
        <p:txBody>
          <a:bodyPr rot="0" spcFirstLastPara="0" vertOverflow="overflow" horzOverflow="overflow" vert="horz" wrap="square" lIns="0" tIns="45720" rIns="91440" bIns="45720" numCol="1" spcCol="0" rtlCol="0" fromWordArt="0" anchor="t" anchorCtr="0" forceAA="0" compatLnSpc="1">
            <a:prstTxWarp prst="textNoShape">
              <a:avLst/>
            </a:prstTxWarp>
            <a:normAutofit/>
          </a:bodyPr>
          <a:lstStyle>
            <a:lvl1pPr algn="l" defTabSz="914400" rtl="0" eaLnBrk="1" latinLnBrk="0" hangingPunct="1">
              <a:lnSpc>
                <a:spcPct val="90000"/>
              </a:lnSpc>
              <a:spcBef>
                <a:spcPct val="0"/>
              </a:spcBef>
              <a:buNone/>
              <a:defRPr sz="4000" b="1" kern="1200">
                <a:solidFill>
                  <a:srgbClr val="0079C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EBEBEB"/>
                </a:solidFill>
                <a:effectLst/>
                <a:uLnTx/>
                <a:uFillTx/>
                <a:latin typeface="+mj-lt"/>
                <a:ea typeface="+mj-ea"/>
                <a:cs typeface="+mj-cs"/>
              </a:rPr>
              <a:t>AI Tools – Inclusive STEM Design</a:t>
            </a:r>
            <a:endParaRPr kumimoji="0" lang="en-US" sz="3600" b="1" i="0" u="none" strike="noStrike" kern="1200" cap="none" spc="0" normalizeH="0" baseline="0" noProof="0" dirty="0">
              <a:ln>
                <a:noFill/>
              </a:ln>
              <a:solidFill>
                <a:srgbClr val="0079C2"/>
              </a:solidFill>
              <a:effectLst/>
              <a:uLnTx/>
              <a:uFillTx/>
              <a:latin typeface="+mj-lt"/>
              <a:ea typeface="+mj-ea"/>
              <a:cs typeface="+mj-cs"/>
            </a:endParaRPr>
          </a:p>
        </p:txBody>
      </p:sp>
      <p:pic>
        <p:nvPicPr>
          <p:cNvPr id="10" name="Graphic 9">
            <a:extLst>
              <a:ext uri="{FF2B5EF4-FFF2-40B4-BE49-F238E27FC236}">
                <a16:creationId xmlns:a16="http://schemas.microsoft.com/office/drawing/2014/main" id="{C8B66915-D343-C90C-1EC4-F2626CCCD72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l="3039" t="64489" r="2894" b="33650"/>
          <a:stretch/>
        </p:blipFill>
        <p:spPr>
          <a:xfrm>
            <a:off x="889189" y="1427583"/>
            <a:ext cx="6052524" cy="119719"/>
          </a:xfrm>
          <a:prstGeom prst="rect">
            <a:avLst/>
          </a:prstGeom>
        </p:spPr>
      </p:pic>
      <p:sp>
        <p:nvSpPr>
          <p:cNvPr id="13" name="Content Placeholder 12">
            <a:extLst>
              <a:ext uri="{FF2B5EF4-FFF2-40B4-BE49-F238E27FC236}">
                <a16:creationId xmlns:a16="http://schemas.microsoft.com/office/drawing/2014/main" id="{6981D615-E859-BC8C-972E-1A176D1C85E9}"/>
              </a:ext>
            </a:extLst>
          </p:cNvPr>
          <p:cNvSpPr>
            <a:spLocks noGrp="1"/>
          </p:cNvSpPr>
          <p:nvPr>
            <p:ph sz="half" idx="1"/>
          </p:nvPr>
        </p:nvSpPr>
        <p:spPr>
          <a:xfrm>
            <a:off x="889188" y="1972478"/>
            <a:ext cx="7798679" cy="4084820"/>
          </a:xfrm>
        </p:spPr>
        <p:txBody>
          <a:bodyPr/>
          <a:lstStyle/>
          <a:p>
            <a:r>
              <a:rPr lang="en-AU" dirty="0"/>
              <a:t>Program design inclusion checklist</a:t>
            </a:r>
          </a:p>
          <a:p>
            <a:r>
              <a:rPr lang="en-AU" dirty="0"/>
              <a:t>Inclusive Prompt Script</a:t>
            </a:r>
          </a:p>
          <a:p>
            <a:r>
              <a:rPr lang="en-AU" dirty="0"/>
              <a:t>CoPilot Agent </a:t>
            </a:r>
          </a:p>
          <a:p>
            <a:r>
              <a:rPr lang="en-AU" dirty="0" err="1"/>
              <a:t>Cogniti</a:t>
            </a:r>
            <a:r>
              <a:rPr lang="en-AU" dirty="0"/>
              <a:t> Agent</a:t>
            </a:r>
          </a:p>
        </p:txBody>
      </p:sp>
      <p:sp>
        <p:nvSpPr>
          <p:cNvPr id="7" name="Flowchart: Document 6" descr="Photograph of the Seven Sisters outdoor wall art installation featuring a green wavy stripe in glass across beige brick with three circular woven decorations evenly spaced along the stripe. In front of the wall, several tall wooden sticks are bundled together, and a wooden bench and rocks are visible at the bottom of the scene.">
            <a:extLst>
              <a:ext uri="{FF2B5EF4-FFF2-40B4-BE49-F238E27FC236}">
                <a16:creationId xmlns:a16="http://schemas.microsoft.com/office/drawing/2014/main" id="{034456CC-D503-E921-2040-12402F59260A}"/>
              </a:ext>
              <a:ext uri="{C183D7F6-B498-43B3-948B-1728B52AA6E4}">
                <adec:decorative xmlns:adec="http://schemas.microsoft.com/office/drawing/2017/decorative" val="0"/>
              </a:ext>
            </a:extLst>
          </p:cNvPr>
          <p:cNvSpPr>
            <a:spLocks noChangeAspect="1"/>
          </p:cNvSpPr>
          <p:nvPr/>
        </p:nvSpPr>
        <p:spPr>
          <a:xfrm rot="5400000">
            <a:off x="7158747" y="1841339"/>
            <a:ext cx="6891184" cy="3175322"/>
          </a:xfrm>
          <a:prstGeom prst="flowChartDocument">
            <a:avLst/>
          </a:prstGeom>
          <a:blipFill dpi="0" rotWithShape="0">
            <a:blip r:embed="rId4">
              <a:extLst>
                <a:ext uri="{28A0092B-C50C-407E-A947-70E740481C1C}">
                  <a14:useLocalDpi xmlns:a14="http://schemas.microsoft.com/office/drawing/2010/main" val="0"/>
                </a:ext>
              </a:extLst>
            </a:blip>
            <a:srcRect/>
            <a:stretch>
              <a:fillRect b="10107"/>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 name="Rectangle 2">
            <a:extLst>
              <a:ext uri="{FF2B5EF4-FFF2-40B4-BE49-F238E27FC236}">
                <a16:creationId xmlns:a16="http://schemas.microsoft.com/office/drawing/2014/main" id="{EEA7D719-792D-1339-9355-6F88F2AD3E3B}"/>
              </a:ext>
              <a:ext uri="{C183D7F6-B498-43B3-948B-1728B52AA6E4}">
                <adec:decorative xmlns:adec="http://schemas.microsoft.com/office/drawing/2017/decorative" val="1"/>
              </a:ext>
            </a:extLst>
          </p:cNvPr>
          <p:cNvSpPr/>
          <p:nvPr/>
        </p:nvSpPr>
        <p:spPr>
          <a:xfrm>
            <a:off x="0" y="5534526"/>
            <a:ext cx="12192000" cy="1323474"/>
          </a:xfrm>
          <a:prstGeom prst="rect">
            <a:avLst/>
          </a:prstGeom>
          <a:solidFill>
            <a:srgbClr val="000000">
              <a:alpha val="8470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57B4B8C2-DE64-8A74-C2DC-570F862355C2}"/>
              </a:ext>
            </a:extLst>
          </p:cNvPr>
          <p:cNvSpPr txBox="1"/>
          <p:nvPr/>
        </p:nvSpPr>
        <p:spPr>
          <a:xfrm>
            <a:off x="10058399" y="6146932"/>
            <a:ext cx="1398067" cy="61555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rPr>
              <a:t>Progress 67%</a:t>
            </a:r>
          </a:p>
          <a:p>
            <a:pPr marL="0" marR="0" lvl="0" indent="0"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prstClr val="black"/>
              </a:solidFill>
              <a:effectLst/>
              <a:uLnTx/>
              <a:uFillTx/>
            </a:endParaRPr>
          </a:p>
        </p:txBody>
      </p:sp>
      <p:sp>
        <p:nvSpPr>
          <p:cNvPr id="24" name="Rectangle: Rounded Corners 23" descr="A graphic of a bink, blue and green progress bar indicating the percentage of slides completed">
            <a:extLst>
              <a:ext uri="{FF2B5EF4-FFF2-40B4-BE49-F238E27FC236}">
                <a16:creationId xmlns:a16="http://schemas.microsoft.com/office/drawing/2014/main" id="{5CF9B5F1-7EBA-DB1E-D429-ECF73EF451C7}"/>
              </a:ext>
            </a:extLst>
          </p:cNvPr>
          <p:cNvSpPr/>
          <p:nvPr/>
        </p:nvSpPr>
        <p:spPr>
          <a:xfrm>
            <a:off x="10125074" y="6491538"/>
            <a:ext cx="1813471" cy="171450"/>
          </a:xfrm>
          <a:prstGeom prst="roundRect">
            <a:avLst/>
          </a:prstGeom>
          <a:noFill/>
          <a:ln w="28575" cap="flat" cmpd="sng" algn="ctr">
            <a:gradFill flip="none" rotWithShape="1">
              <a:gsLst>
                <a:gs pos="0">
                  <a:srgbClr val="B666AA"/>
                </a:gs>
                <a:gs pos="22000">
                  <a:srgbClr val="9B6DB7"/>
                </a:gs>
                <a:gs pos="48000">
                  <a:srgbClr val="5B95D3"/>
                </a:gs>
                <a:gs pos="96000">
                  <a:srgbClr val="71D5DE"/>
                </a:gs>
                <a:gs pos="72000">
                  <a:srgbClr val="57C2E0"/>
                </a:gs>
              </a:gsLst>
              <a:lin ang="0" scaled="1"/>
              <a:tileRect/>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29" name="Rectangle: Rounded Corners 28">
            <a:extLst>
              <a:ext uri="{FF2B5EF4-FFF2-40B4-BE49-F238E27FC236}">
                <a16:creationId xmlns:a16="http://schemas.microsoft.com/office/drawing/2014/main" id="{F9111156-0A66-6708-2FBA-6679947DE180}"/>
              </a:ext>
              <a:ext uri="{C183D7F6-B498-43B3-948B-1728B52AA6E4}">
                <adec:decorative xmlns:adec="http://schemas.microsoft.com/office/drawing/2017/decorative" val="1"/>
              </a:ext>
            </a:extLst>
          </p:cNvPr>
          <p:cNvSpPr/>
          <p:nvPr/>
        </p:nvSpPr>
        <p:spPr>
          <a:xfrm>
            <a:off x="10125074" y="6496833"/>
            <a:ext cx="1304927" cy="172800"/>
          </a:xfrm>
          <a:prstGeom prst="roundRect">
            <a:avLst/>
          </a:prstGeom>
          <a:blipFill dpi="0" rotWithShape="1">
            <a:blip>
              <a:extLst>
                <a:ext uri="{96DAC541-7B7A-43D3-8B79-37D633B846F1}">
                  <asvg:svgBlip xmlns:asvg="http://schemas.microsoft.com/office/drawing/2016/SVG/main" r:embed="rId5"/>
                </a:ext>
              </a:extLst>
            </a:blip>
            <a:srcRect/>
            <a:stretch>
              <a:fillRect l="-20485" t="-1069447" r="-45489" b="-582813"/>
            </a:stretch>
          </a:blip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3134911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6BB5F7-AAFE-E715-DD27-632DD5874AE2}"/>
            </a:ext>
          </a:extLst>
        </p:cNvPr>
        <p:cNvGrpSpPr/>
        <p:nvPr/>
      </p:nvGrpSpPr>
      <p:grpSpPr>
        <a:xfrm>
          <a:off x="0" y="0"/>
          <a:ext cx="0" cy="0"/>
          <a:chOff x="0" y="0"/>
          <a:chExt cx="0" cy="0"/>
        </a:xfrm>
      </p:grpSpPr>
      <p:sp>
        <p:nvSpPr>
          <p:cNvPr id="9" name="Title 2">
            <a:extLst>
              <a:ext uri="{FF2B5EF4-FFF2-40B4-BE49-F238E27FC236}">
                <a16:creationId xmlns:a16="http://schemas.microsoft.com/office/drawing/2014/main" id="{0611A597-FB78-2AE6-CDA4-54F04BC67B85}"/>
              </a:ext>
            </a:extLst>
          </p:cNvPr>
          <p:cNvSpPr txBox="1">
            <a:spLocks noGrp="1"/>
          </p:cNvSpPr>
          <p:nvPr>
            <p:ph type="title" idx="4294967295"/>
          </p:nvPr>
        </p:nvSpPr>
        <p:spPr>
          <a:xfrm>
            <a:off x="889188" y="800702"/>
            <a:ext cx="8966011" cy="1003517"/>
          </a:xfrm>
          <a:prstGeom prst="rect">
            <a:avLst/>
          </a:prstGeom>
          <a:noFill/>
          <a:ln>
            <a:noFill/>
            <a:prstDash/>
          </a:ln>
          <a:effectLst/>
        </p:spPr>
        <p:txBody>
          <a:bodyPr rot="0" spcFirstLastPara="0" vertOverflow="overflow" horzOverflow="overflow" vert="horz" wrap="square" lIns="0" tIns="45720" rIns="91440" bIns="45720" numCol="1" spcCol="0" rtlCol="0" fromWordArt="0" anchor="t" anchorCtr="0" forceAA="0" compatLnSpc="1">
            <a:prstTxWarp prst="textNoShape">
              <a:avLst/>
            </a:prstTxWarp>
            <a:normAutofit/>
          </a:bodyPr>
          <a:lstStyle>
            <a:lvl1pPr algn="l" defTabSz="914400" rtl="0" eaLnBrk="1" latinLnBrk="0" hangingPunct="1">
              <a:lnSpc>
                <a:spcPct val="90000"/>
              </a:lnSpc>
              <a:spcBef>
                <a:spcPct val="0"/>
              </a:spcBef>
              <a:buNone/>
              <a:defRPr sz="4000" b="1" kern="1200">
                <a:solidFill>
                  <a:srgbClr val="0079C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3600" dirty="0">
                <a:solidFill>
                  <a:srgbClr val="EBEBEB"/>
                </a:solidFill>
              </a:rPr>
              <a:t>Inclusive agent in action </a:t>
            </a:r>
            <a:r>
              <a:rPr lang="en-US" sz="3600" dirty="0">
                <a:solidFill>
                  <a:schemeClr val="bg1"/>
                </a:solidFill>
              </a:rPr>
              <a:t>1</a:t>
            </a:r>
            <a:endParaRPr kumimoji="0" lang="en-US" sz="3600" b="1" i="0" u="none" strike="noStrike" kern="1200" cap="none" spc="0" normalizeH="0" baseline="0" noProof="0" dirty="0">
              <a:ln>
                <a:noFill/>
              </a:ln>
              <a:solidFill>
                <a:schemeClr val="bg1"/>
              </a:solidFill>
              <a:effectLst/>
              <a:uLnTx/>
              <a:uFillTx/>
              <a:latin typeface="+mj-lt"/>
              <a:ea typeface="+mj-ea"/>
              <a:cs typeface="+mj-cs"/>
            </a:endParaRPr>
          </a:p>
        </p:txBody>
      </p:sp>
      <p:pic>
        <p:nvPicPr>
          <p:cNvPr id="10" name="Graphic 9">
            <a:extLst>
              <a:ext uri="{FF2B5EF4-FFF2-40B4-BE49-F238E27FC236}">
                <a16:creationId xmlns:a16="http://schemas.microsoft.com/office/drawing/2014/main" id="{5172B67E-3C6C-4901-5CC4-10A342C5557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l="3039" t="64489" r="2894" b="33650"/>
          <a:stretch/>
        </p:blipFill>
        <p:spPr>
          <a:xfrm>
            <a:off x="889189" y="1427583"/>
            <a:ext cx="6052524" cy="119719"/>
          </a:xfrm>
          <a:prstGeom prst="rect">
            <a:avLst/>
          </a:prstGeom>
        </p:spPr>
      </p:pic>
      <p:sp>
        <p:nvSpPr>
          <p:cNvPr id="13" name="Content Placeholder 12">
            <a:extLst>
              <a:ext uri="{FF2B5EF4-FFF2-40B4-BE49-F238E27FC236}">
                <a16:creationId xmlns:a16="http://schemas.microsoft.com/office/drawing/2014/main" id="{0A817737-4A98-D44D-06FF-3F965A490D6A}"/>
              </a:ext>
            </a:extLst>
          </p:cNvPr>
          <p:cNvSpPr>
            <a:spLocks noGrp="1"/>
          </p:cNvSpPr>
          <p:nvPr>
            <p:ph sz="half" idx="1"/>
          </p:nvPr>
        </p:nvSpPr>
        <p:spPr>
          <a:xfrm>
            <a:off x="889188" y="1827976"/>
            <a:ext cx="7798679" cy="4229322"/>
          </a:xfrm>
        </p:spPr>
        <p:txBody>
          <a:bodyPr>
            <a:normAutofit/>
          </a:bodyPr>
          <a:lstStyle/>
          <a:p>
            <a:pPr marL="0" indent="0">
              <a:buNone/>
            </a:pPr>
            <a:r>
              <a:rPr lang="en-AU" b="1" dirty="0" err="1"/>
              <a:t>Sustainathon</a:t>
            </a:r>
            <a:r>
              <a:rPr lang="en-AU" b="1" dirty="0"/>
              <a:t>: </a:t>
            </a:r>
            <a:r>
              <a:rPr lang="en-AU" dirty="0"/>
              <a:t>3-day Design Thinking program.</a:t>
            </a:r>
          </a:p>
          <a:p>
            <a:pPr fontAlgn="t"/>
            <a:r>
              <a:rPr lang="en-AU" dirty="0"/>
              <a:t>Students tackled real industry waste challenges, prototyped solutions, and pitched ideas to repurpose materials</a:t>
            </a:r>
          </a:p>
        </p:txBody>
      </p:sp>
      <p:sp>
        <p:nvSpPr>
          <p:cNvPr id="7" name="Flowchart: Document 6" descr="Photograph of the Seven Sisters outdoor wall art installation featuring a green wavy stripe in glass across beige brick with three circular woven decorations evenly spaced along the stripe. In front of the wall, several tall wooden sticks are bundled together, and a wooden bench and rocks are visible at the bottom of the scene.">
            <a:extLst>
              <a:ext uri="{FF2B5EF4-FFF2-40B4-BE49-F238E27FC236}">
                <a16:creationId xmlns:a16="http://schemas.microsoft.com/office/drawing/2014/main" id="{6A0577B9-B9BA-227E-0C10-D4D27BCCAFBB}"/>
              </a:ext>
              <a:ext uri="{C183D7F6-B498-43B3-948B-1728B52AA6E4}">
                <adec:decorative xmlns:adec="http://schemas.microsoft.com/office/drawing/2017/decorative" val="0"/>
              </a:ext>
            </a:extLst>
          </p:cNvPr>
          <p:cNvSpPr>
            <a:spLocks noChangeAspect="1"/>
          </p:cNvSpPr>
          <p:nvPr/>
        </p:nvSpPr>
        <p:spPr>
          <a:xfrm rot="5400000">
            <a:off x="7158747" y="1841339"/>
            <a:ext cx="6891184" cy="3175322"/>
          </a:xfrm>
          <a:prstGeom prst="flowChartDocument">
            <a:avLst/>
          </a:prstGeom>
          <a:blipFill dpi="0" rotWithShape="0">
            <a:blip r:embed="rId4">
              <a:extLst>
                <a:ext uri="{28A0092B-C50C-407E-A947-70E740481C1C}">
                  <a14:useLocalDpi xmlns:a14="http://schemas.microsoft.com/office/drawing/2010/main" val="0"/>
                </a:ext>
              </a:extLst>
            </a:blip>
            <a:srcRect/>
            <a:stretch>
              <a:fillRect b="10107"/>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 name="Rectangle 2">
            <a:extLst>
              <a:ext uri="{FF2B5EF4-FFF2-40B4-BE49-F238E27FC236}">
                <a16:creationId xmlns:a16="http://schemas.microsoft.com/office/drawing/2014/main" id="{7E7F8237-85C4-0F7F-1B2D-D997868BE289}"/>
              </a:ext>
              <a:ext uri="{C183D7F6-B498-43B3-948B-1728B52AA6E4}">
                <adec:decorative xmlns:adec="http://schemas.microsoft.com/office/drawing/2017/decorative" val="1"/>
              </a:ext>
            </a:extLst>
          </p:cNvPr>
          <p:cNvSpPr/>
          <p:nvPr/>
        </p:nvSpPr>
        <p:spPr>
          <a:xfrm>
            <a:off x="0" y="5551118"/>
            <a:ext cx="12192000" cy="1323474"/>
          </a:xfrm>
          <a:prstGeom prst="rect">
            <a:avLst/>
          </a:prstGeom>
          <a:solidFill>
            <a:srgbClr val="000000">
              <a:alpha val="8470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5E2B12A8-70A2-9025-EE61-B4C79D7D1E9F}"/>
              </a:ext>
            </a:extLst>
          </p:cNvPr>
          <p:cNvSpPr txBox="1"/>
          <p:nvPr/>
        </p:nvSpPr>
        <p:spPr>
          <a:xfrm>
            <a:off x="10058399" y="6146932"/>
            <a:ext cx="1398067" cy="61555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rPr>
              <a:t>Progress 73%</a:t>
            </a:r>
          </a:p>
          <a:p>
            <a:pPr marL="0" marR="0" lvl="0" indent="0"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prstClr val="black"/>
              </a:solidFill>
              <a:effectLst/>
              <a:uLnTx/>
              <a:uFillTx/>
            </a:endParaRPr>
          </a:p>
        </p:txBody>
      </p:sp>
      <p:sp>
        <p:nvSpPr>
          <p:cNvPr id="24" name="Rectangle: Rounded Corners 23" descr="A graphic of a bink, blue and green progress bar indicating the percentage of slides completed">
            <a:extLst>
              <a:ext uri="{FF2B5EF4-FFF2-40B4-BE49-F238E27FC236}">
                <a16:creationId xmlns:a16="http://schemas.microsoft.com/office/drawing/2014/main" id="{C3C9790B-5AEA-9027-4805-BD971E1AB04A}"/>
              </a:ext>
            </a:extLst>
          </p:cNvPr>
          <p:cNvSpPr/>
          <p:nvPr/>
        </p:nvSpPr>
        <p:spPr>
          <a:xfrm>
            <a:off x="10125074" y="6491538"/>
            <a:ext cx="1813471" cy="171450"/>
          </a:xfrm>
          <a:prstGeom prst="roundRect">
            <a:avLst/>
          </a:prstGeom>
          <a:noFill/>
          <a:ln w="28575" cap="flat" cmpd="sng" algn="ctr">
            <a:gradFill flip="none" rotWithShape="1">
              <a:gsLst>
                <a:gs pos="0">
                  <a:srgbClr val="B666AA"/>
                </a:gs>
                <a:gs pos="22000">
                  <a:srgbClr val="9B6DB7"/>
                </a:gs>
                <a:gs pos="48000">
                  <a:srgbClr val="5B95D3"/>
                </a:gs>
                <a:gs pos="96000">
                  <a:srgbClr val="71D5DE"/>
                </a:gs>
                <a:gs pos="72000">
                  <a:srgbClr val="57C2E0"/>
                </a:gs>
              </a:gsLst>
              <a:lin ang="0" scaled="1"/>
              <a:tileRect/>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6" name="Rectangle: Rounded Corners 5">
            <a:extLst>
              <a:ext uri="{FF2B5EF4-FFF2-40B4-BE49-F238E27FC236}">
                <a16:creationId xmlns:a16="http://schemas.microsoft.com/office/drawing/2014/main" id="{3D9E1923-638C-1D04-2036-E3A7558F254A}"/>
              </a:ext>
              <a:ext uri="{C183D7F6-B498-43B3-948B-1728B52AA6E4}">
                <adec:decorative xmlns:adec="http://schemas.microsoft.com/office/drawing/2017/decorative" val="1"/>
              </a:ext>
            </a:extLst>
          </p:cNvPr>
          <p:cNvSpPr/>
          <p:nvPr/>
        </p:nvSpPr>
        <p:spPr>
          <a:xfrm>
            <a:off x="10132740" y="6490188"/>
            <a:ext cx="1457325" cy="172800"/>
          </a:xfrm>
          <a:prstGeom prst="roundRect">
            <a:avLst/>
          </a:prstGeom>
          <a:blipFill dpi="0" rotWithShape="1">
            <a:blip>
              <a:extLst>
                <a:ext uri="{96DAC541-7B7A-43D3-8B79-37D633B846F1}">
                  <asvg:svgBlip xmlns:asvg="http://schemas.microsoft.com/office/drawing/2016/SVG/main" r:embed="rId5"/>
                </a:ext>
              </a:extLst>
            </a:blip>
            <a:srcRect/>
            <a:stretch>
              <a:fillRect l="-20485" t="-1069447" r="-45489" b="-582813"/>
            </a:stretch>
          </a:blip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6626081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F8608E-260A-1B9E-8673-82338C92AA81}"/>
            </a:ext>
          </a:extLst>
        </p:cNvPr>
        <p:cNvGrpSpPr/>
        <p:nvPr/>
      </p:nvGrpSpPr>
      <p:grpSpPr>
        <a:xfrm>
          <a:off x="0" y="0"/>
          <a:ext cx="0" cy="0"/>
          <a:chOff x="0" y="0"/>
          <a:chExt cx="0" cy="0"/>
        </a:xfrm>
      </p:grpSpPr>
      <p:sp>
        <p:nvSpPr>
          <p:cNvPr id="9" name="Title 2">
            <a:extLst>
              <a:ext uri="{FF2B5EF4-FFF2-40B4-BE49-F238E27FC236}">
                <a16:creationId xmlns:a16="http://schemas.microsoft.com/office/drawing/2014/main" id="{D0C21B46-F08F-0741-7CCE-4AEFE7345232}"/>
              </a:ext>
            </a:extLst>
          </p:cNvPr>
          <p:cNvSpPr txBox="1">
            <a:spLocks noGrp="1"/>
          </p:cNvSpPr>
          <p:nvPr>
            <p:ph type="title" idx="4294967295"/>
          </p:nvPr>
        </p:nvSpPr>
        <p:spPr>
          <a:xfrm>
            <a:off x="889188" y="800702"/>
            <a:ext cx="8966011" cy="1003517"/>
          </a:xfrm>
          <a:prstGeom prst="rect">
            <a:avLst/>
          </a:prstGeom>
          <a:noFill/>
          <a:ln>
            <a:noFill/>
            <a:prstDash/>
          </a:ln>
          <a:effectLst/>
        </p:spPr>
        <p:txBody>
          <a:bodyPr rot="0" spcFirstLastPara="0" vertOverflow="overflow" horzOverflow="overflow" vert="horz" wrap="square" lIns="0" tIns="45720" rIns="91440" bIns="45720" numCol="1" spcCol="0" rtlCol="0" fromWordArt="0" anchor="t" anchorCtr="0" forceAA="0" compatLnSpc="1">
            <a:prstTxWarp prst="textNoShape">
              <a:avLst/>
            </a:prstTxWarp>
            <a:normAutofit/>
          </a:bodyPr>
          <a:lstStyle>
            <a:lvl1pPr algn="l" defTabSz="914400" rtl="0" eaLnBrk="1" latinLnBrk="0" hangingPunct="1">
              <a:lnSpc>
                <a:spcPct val="90000"/>
              </a:lnSpc>
              <a:spcBef>
                <a:spcPct val="0"/>
              </a:spcBef>
              <a:buNone/>
              <a:defRPr sz="4000" b="1" kern="1200">
                <a:solidFill>
                  <a:srgbClr val="0079C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3600" dirty="0">
                <a:solidFill>
                  <a:srgbClr val="EBEBEB"/>
                </a:solidFill>
              </a:rPr>
              <a:t>Inclusive agent in action </a:t>
            </a:r>
            <a:r>
              <a:rPr lang="en-US" sz="3600" dirty="0">
                <a:solidFill>
                  <a:schemeClr val="bg1"/>
                </a:solidFill>
              </a:rPr>
              <a:t>2</a:t>
            </a:r>
            <a:endParaRPr kumimoji="0" lang="en-US" sz="3600" b="1" i="0" u="none" strike="noStrike" kern="1200" cap="none" spc="0" normalizeH="0" baseline="0" noProof="0" dirty="0">
              <a:ln>
                <a:noFill/>
              </a:ln>
              <a:solidFill>
                <a:schemeClr val="bg1"/>
              </a:solidFill>
              <a:effectLst/>
              <a:uLnTx/>
              <a:uFillTx/>
              <a:latin typeface="+mj-lt"/>
              <a:ea typeface="+mj-ea"/>
              <a:cs typeface="+mj-cs"/>
            </a:endParaRPr>
          </a:p>
        </p:txBody>
      </p:sp>
      <p:pic>
        <p:nvPicPr>
          <p:cNvPr id="10" name="Graphic 9">
            <a:extLst>
              <a:ext uri="{FF2B5EF4-FFF2-40B4-BE49-F238E27FC236}">
                <a16:creationId xmlns:a16="http://schemas.microsoft.com/office/drawing/2014/main" id="{74BB8F6A-EF5C-E932-A21B-EBFBBAC1EEE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l="3039" t="64489" r="2894" b="33650"/>
          <a:stretch/>
        </p:blipFill>
        <p:spPr>
          <a:xfrm>
            <a:off x="889189" y="1427583"/>
            <a:ext cx="6052524" cy="119719"/>
          </a:xfrm>
          <a:prstGeom prst="rect">
            <a:avLst/>
          </a:prstGeom>
        </p:spPr>
      </p:pic>
      <p:sp>
        <p:nvSpPr>
          <p:cNvPr id="13" name="Content Placeholder 12">
            <a:extLst>
              <a:ext uri="{FF2B5EF4-FFF2-40B4-BE49-F238E27FC236}">
                <a16:creationId xmlns:a16="http://schemas.microsoft.com/office/drawing/2014/main" id="{ABBA36AD-CC5A-F111-96F8-3275530E2ADB}"/>
              </a:ext>
            </a:extLst>
          </p:cNvPr>
          <p:cNvSpPr>
            <a:spLocks noGrp="1"/>
          </p:cNvSpPr>
          <p:nvPr>
            <p:ph sz="half" idx="1"/>
          </p:nvPr>
        </p:nvSpPr>
        <p:spPr>
          <a:xfrm>
            <a:off x="889188" y="1836052"/>
            <a:ext cx="7798679" cy="4229322"/>
          </a:xfrm>
        </p:spPr>
        <p:txBody>
          <a:bodyPr>
            <a:normAutofit/>
          </a:bodyPr>
          <a:lstStyle/>
          <a:p>
            <a:pPr fontAlgn="t"/>
            <a:r>
              <a:rPr lang="en-AU" sz="2400" dirty="0"/>
              <a:t>High-energy challenges risk favouring already-confident students</a:t>
            </a:r>
          </a:p>
          <a:p>
            <a:pPr fontAlgn="t"/>
            <a:r>
              <a:rPr lang="en-AU" sz="2400" dirty="0"/>
              <a:t>Limited access for neurodivergent, EAL, or less-confident students</a:t>
            </a:r>
          </a:p>
          <a:p>
            <a:pPr fontAlgn="t"/>
            <a:r>
              <a:rPr lang="en-AU" sz="2400" dirty="0"/>
              <a:t>Reduce dependence on live pitching as the main success measure</a:t>
            </a:r>
          </a:p>
          <a:p>
            <a:pPr fontAlgn="t"/>
            <a:r>
              <a:rPr lang="en-AU" sz="2400" dirty="0"/>
              <a:t>Publish a plain-language, program overview to help families understand the intent and value, even without STEM backgrounds</a:t>
            </a:r>
            <a:endParaRPr lang="en-AU" dirty="0"/>
          </a:p>
        </p:txBody>
      </p:sp>
      <p:sp>
        <p:nvSpPr>
          <p:cNvPr id="7" name="Flowchart: Document 6" descr="Photograph of the Seven Sisters outdoor wall art installation featuring a green wavy stripe in glass across beige brick with three circular woven decorations evenly spaced along the stripe. In front of the wall, several tall wooden sticks are bundled together, and a wooden bench and rocks are visible at the bottom of the scene.">
            <a:extLst>
              <a:ext uri="{FF2B5EF4-FFF2-40B4-BE49-F238E27FC236}">
                <a16:creationId xmlns:a16="http://schemas.microsoft.com/office/drawing/2014/main" id="{759C365C-CACD-1509-8F44-429B27E9D306}"/>
              </a:ext>
              <a:ext uri="{C183D7F6-B498-43B3-948B-1728B52AA6E4}">
                <adec:decorative xmlns:adec="http://schemas.microsoft.com/office/drawing/2017/decorative" val="0"/>
              </a:ext>
            </a:extLst>
          </p:cNvPr>
          <p:cNvSpPr>
            <a:spLocks noChangeAspect="1"/>
          </p:cNvSpPr>
          <p:nvPr/>
        </p:nvSpPr>
        <p:spPr>
          <a:xfrm rot="5400000">
            <a:off x="7158747" y="1857931"/>
            <a:ext cx="6891184" cy="3175322"/>
          </a:xfrm>
          <a:prstGeom prst="flowChartDocument">
            <a:avLst/>
          </a:prstGeom>
          <a:blipFill dpi="0" rotWithShape="0">
            <a:blip r:embed="rId4">
              <a:extLst>
                <a:ext uri="{28A0092B-C50C-407E-A947-70E740481C1C}">
                  <a14:useLocalDpi xmlns:a14="http://schemas.microsoft.com/office/drawing/2010/main" val="0"/>
                </a:ext>
              </a:extLst>
            </a:blip>
            <a:srcRect/>
            <a:stretch>
              <a:fillRect b="10107"/>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 name="Rectangle 2">
            <a:extLst>
              <a:ext uri="{FF2B5EF4-FFF2-40B4-BE49-F238E27FC236}">
                <a16:creationId xmlns:a16="http://schemas.microsoft.com/office/drawing/2014/main" id="{13F60299-CDE5-1DA1-0F0C-37D72367BB16}"/>
              </a:ext>
              <a:ext uri="{C183D7F6-B498-43B3-948B-1728B52AA6E4}">
                <adec:decorative xmlns:adec="http://schemas.microsoft.com/office/drawing/2017/decorative" val="1"/>
              </a:ext>
            </a:extLst>
          </p:cNvPr>
          <p:cNvSpPr/>
          <p:nvPr/>
        </p:nvSpPr>
        <p:spPr>
          <a:xfrm>
            <a:off x="9525" y="5520489"/>
            <a:ext cx="12192000" cy="1323474"/>
          </a:xfrm>
          <a:prstGeom prst="rect">
            <a:avLst/>
          </a:prstGeom>
          <a:solidFill>
            <a:srgbClr val="000000">
              <a:alpha val="8470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52A48185-3FDF-3452-E6B6-2128F69C79FF}"/>
              </a:ext>
            </a:extLst>
          </p:cNvPr>
          <p:cNvSpPr txBox="1"/>
          <p:nvPr/>
        </p:nvSpPr>
        <p:spPr>
          <a:xfrm>
            <a:off x="10058399" y="6146932"/>
            <a:ext cx="1398067" cy="61555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rPr>
              <a:t>Progress 80%</a:t>
            </a:r>
          </a:p>
          <a:p>
            <a:pPr marL="0" marR="0" lvl="0" indent="0"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prstClr val="black"/>
              </a:solidFill>
              <a:effectLst/>
              <a:uLnTx/>
              <a:uFillTx/>
            </a:endParaRPr>
          </a:p>
        </p:txBody>
      </p:sp>
      <p:sp>
        <p:nvSpPr>
          <p:cNvPr id="24" name="Rectangle: Rounded Corners 23" descr="A graphic of a bink, blue and green progress bar indicating the percentage of slides completed">
            <a:extLst>
              <a:ext uri="{FF2B5EF4-FFF2-40B4-BE49-F238E27FC236}">
                <a16:creationId xmlns:a16="http://schemas.microsoft.com/office/drawing/2014/main" id="{244B4765-1BC3-4A46-AE23-94BC775C8586}"/>
              </a:ext>
            </a:extLst>
          </p:cNvPr>
          <p:cNvSpPr/>
          <p:nvPr/>
        </p:nvSpPr>
        <p:spPr>
          <a:xfrm>
            <a:off x="10125074" y="6491538"/>
            <a:ext cx="1813471" cy="171450"/>
          </a:xfrm>
          <a:prstGeom prst="roundRect">
            <a:avLst/>
          </a:prstGeom>
          <a:noFill/>
          <a:ln w="28575" cap="flat" cmpd="sng" algn="ctr">
            <a:gradFill flip="none" rotWithShape="1">
              <a:gsLst>
                <a:gs pos="0">
                  <a:srgbClr val="B666AA"/>
                </a:gs>
                <a:gs pos="22000">
                  <a:srgbClr val="9B6DB7"/>
                </a:gs>
                <a:gs pos="48000">
                  <a:srgbClr val="5B95D3"/>
                </a:gs>
                <a:gs pos="96000">
                  <a:srgbClr val="71D5DE"/>
                </a:gs>
                <a:gs pos="72000">
                  <a:srgbClr val="57C2E0"/>
                </a:gs>
              </a:gsLst>
              <a:lin ang="0" scaled="1"/>
              <a:tileRect/>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6" name="Rectangle: Rounded Corners 5">
            <a:extLst>
              <a:ext uri="{FF2B5EF4-FFF2-40B4-BE49-F238E27FC236}">
                <a16:creationId xmlns:a16="http://schemas.microsoft.com/office/drawing/2014/main" id="{25E4907C-2CD0-2278-7126-8CB1A7AFD95D}"/>
              </a:ext>
              <a:ext uri="{C183D7F6-B498-43B3-948B-1728B52AA6E4}">
                <adec:decorative xmlns:adec="http://schemas.microsoft.com/office/drawing/2017/decorative" val="1"/>
              </a:ext>
            </a:extLst>
          </p:cNvPr>
          <p:cNvSpPr/>
          <p:nvPr/>
        </p:nvSpPr>
        <p:spPr>
          <a:xfrm>
            <a:off x="10129298" y="6492448"/>
            <a:ext cx="1519646" cy="170540"/>
          </a:xfrm>
          <a:prstGeom prst="roundRect">
            <a:avLst/>
          </a:prstGeom>
          <a:blipFill dpi="0" rotWithShape="1">
            <a:blip>
              <a:extLst>
                <a:ext uri="{96DAC541-7B7A-43D3-8B79-37D633B846F1}">
                  <asvg:svgBlip xmlns:asvg="http://schemas.microsoft.com/office/drawing/2016/SVG/main" r:embed="rId5"/>
                </a:ext>
              </a:extLst>
            </a:blip>
            <a:srcRect/>
            <a:stretch>
              <a:fillRect l="-20485" t="-1069447" r="-45489" b="-582813"/>
            </a:stretch>
          </a:blip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1602284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1C4E2A-FF24-6AB5-862D-56FE2B139812}"/>
            </a:ext>
          </a:extLst>
        </p:cNvPr>
        <p:cNvGrpSpPr/>
        <p:nvPr/>
      </p:nvGrpSpPr>
      <p:grpSpPr>
        <a:xfrm>
          <a:off x="0" y="0"/>
          <a:ext cx="0" cy="0"/>
          <a:chOff x="0" y="0"/>
          <a:chExt cx="0" cy="0"/>
        </a:xfrm>
      </p:grpSpPr>
      <p:sp>
        <p:nvSpPr>
          <p:cNvPr id="9" name="Title 2">
            <a:extLst>
              <a:ext uri="{FF2B5EF4-FFF2-40B4-BE49-F238E27FC236}">
                <a16:creationId xmlns:a16="http://schemas.microsoft.com/office/drawing/2014/main" id="{3C75F8F1-4C96-609A-FDB7-385E4D600560}"/>
              </a:ext>
            </a:extLst>
          </p:cNvPr>
          <p:cNvSpPr txBox="1">
            <a:spLocks noGrp="1"/>
          </p:cNvSpPr>
          <p:nvPr>
            <p:ph type="title" idx="4294967295"/>
          </p:nvPr>
        </p:nvSpPr>
        <p:spPr>
          <a:xfrm>
            <a:off x="5804089" y="729198"/>
            <a:ext cx="7255744" cy="1003517"/>
          </a:xfrm>
          <a:prstGeom prst="rect">
            <a:avLst/>
          </a:prstGeom>
          <a:noFill/>
          <a:ln>
            <a:noFill/>
            <a:prstDash/>
          </a:ln>
          <a:effectLst/>
        </p:spPr>
        <p:txBody>
          <a:bodyPr rot="0" spcFirstLastPara="0" vertOverflow="overflow" horzOverflow="overflow" vert="horz" wrap="square" lIns="0" tIns="45720" rIns="91440" bIns="45720" numCol="1" spcCol="0" rtlCol="0" fromWordArt="0" anchor="t" anchorCtr="0" forceAA="0" compatLnSpc="1">
            <a:prstTxWarp prst="textNoShape">
              <a:avLst/>
            </a:prstTxWarp>
            <a:normAutofit/>
          </a:bodyPr>
          <a:lstStyle>
            <a:lvl1pPr algn="l" defTabSz="914400" rtl="0" eaLnBrk="1" latinLnBrk="0" hangingPunct="1">
              <a:lnSpc>
                <a:spcPct val="90000"/>
              </a:lnSpc>
              <a:spcBef>
                <a:spcPct val="0"/>
              </a:spcBef>
              <a:buNone/>
              <a:defRPr sz="4000" b="1" kern="1200">
                <a:solidFill>
                  <a:srgbClr val="0079C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EBEBEB"/>
                </a:solidFill>
                <a:effectLst/>
                <a:uLnTx/>
                <a:uFillTx/>
                <a:latin typeface="+mj-lt"/>
                <a:ea typeface="+mj-ea"/>
                <a:cs typeface="+mj-cs"/>
              </a:rPr>
              <a:t>Impacts for Hume Tech School </a:t>
            </a:r>
            <a:r>
              <a:rPr kumimoji="0" lang="en-US" sz="3600" b="1" i="0" u="none" strike="noStrike" kern="1200" cap="none" spc="0" normalizeH="0" baseline="0" noProof="0" dirty="0">
                <a:ln>
                  <a:noFill/>
                </a:ln>
                <a:solidFill>
                  <a:schemeClr val="bg1"/>
                </a:solidFill>
                <a:effectLst/>
                <a:uLnTx/>
                <a:uFillTx/>
                <a:latin typeface="+mj-lt"/>
                <a:ea typeface="+mj-ea"/>
                <a:cs typeface="+mj-cs"/>
              </a:rPr>
              <a:t>1</a:t>
            </a:r>
          </a:p>
        </p:txBody>
      </p:sp>
      <p:sp>
        <p:nvSpPr>
          <p:cNvPr id="7" name="Flowchart: Document 6" descr="Photograph of a group of nine people wearing safety helmets and high-visibility vests standing at a construction site entrance. The site features scaffolding, safety signs, and a partially completed building with orange barriers in the background.">
            <a:extLst>
              <a:ext uri="{FF2B5EF4-FFF2-40B4-BE49-F238E27FC236}">
                <a16:creationId xmlns:a16="http://schemas.microsoft.com/office/drawing/2014/main" id="{83AD233A-A4EB-EBF2-31A3-3FC0A87DA0C1}"/>
              </a:ext>
            </a:extLst>
          </p:cNvPr>
          <p:cNvSpPr>
            <a:spLocks noChangeAspect="1"/>
          </p:cNvSpPr>
          <p:nvPr/>
        </p:nvSpPr>
        <p:spPr>
          <a:xfrm rot="10800000" flipH="1">
            <a:off x="0" y="1547302"/>
            <a:ext cx="12192000" cy="5617834"/>
          </a:xfrm>
          <a:prstGeom prst="flowChartDocument">
            <a:avLst/>
          </a:prstGeom>
          <a:blipFill dpi="0" rotWithShape="0">
            <a:blip r:embed="rId3">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2" name="Rectangle 31">
            <a:extLst>
              <a:ext uri="{FF2B5EF4-FFF2-40B4-BE49-F238E27FC236}">
                <a16:creationId xmlns:a16="http://schemas.microsoft.com/office/drawing/2014/main" id="{069A418B-8875-9FF2-FC2A-E8EE48FFEBB6}"/>
              </a:ext>
              <a:ext uri="{C183D7F6-B498-43B3-948B-1728B52AA6E4}">
                <adec:decorative xmlns:adec="http://schemas.microsoft.com/office/drawing/2017/decorative" val="1"/>
              </a:ext>
            </a:extLst>
          </p:cNvPr>
          <p:cNvSpPr/>
          <p:nvPr/>
        </p:nvSpPr>
        <p:spPr>
          <a:xfrm>
            <a:off x="0" y="5534526"/>
            <a:ext cx="12192000" cy="1323474"/>
          </a:xfrm>
          <a:prstGeom prst="rect">
            <a:avLst/>
          </a:prstGeom>
          <a:solidFill>
            <a:srgbClr val="000000">
              <a:alpha val="8470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a:extLst>
              <a:ext uri="{FF2B5EF4-FFF2-40B4-BE49-F238E27FC236}">
                <a16:creationId xmlns:a16="http://schemas.microsoft.com/office/drawing/2014/main" id="{1083208F-D8BA-E30F-0D94-E19CC41FD47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rcRect l="3039" t="64489" r="2894" b="33650"/>
          <a:stretch/>
        </p:blipFill>
        <p:spPr>
          <a:xfrm>
            <a:off x="5804089" y="1356079"/>
            <a:ext cx="6052524" cy="119719"/>
          </a:xfrm>
          <a:prstGeom prst="rect">
            <a:avLst/>
          </a:prstGeom>
        </p:spPr>
      </p:pic>
      <p:sp>
        <p:nvSpPr>
          <p:cNvPr id="29" name="Rectangle: Rounded Corners 28" descr="A graphic of a bink, blue and green progress bar indicating the percentage of slides completed">
            <a:extLst>
              <a:ext uri="{FF2B5EF4-FFF2-40B4-BE49-F238E27FC236}">
                <a16:creationId xmlns:a16="http://schemas.microsoft.com/office/drawing/2014/main" id="{D0226BD9-54DC-0CF0-0DAE-3AB839DA977E}"/>
              </a:ext>
            </a:extLst>
          </p:cNvPr>
          <p:cNvSpPr/>
          <p:nvPr/>
        </p:nvSpPr>
        <p:spPr>
          <a:xfrm>
            <a:off x="10125074" y="6491538"/>
            <a:ext cx="1813471" cy="171450"/>
          </a:xfrm>
          <a:prstGeom prst="roundRect">
            <a:avLst/>
          </a:prstGeom>
          <a:noFill/>
          <a:ln w="28575" cap="flat" cmpd="sng" algn="ctr">
            <a:gradFill flip="none" rotWithShape="1">
              <a:gsLst>
                <a:gs pos="0">
                  <a:srgbClr val="B666AA"/>
                </a:gs>
                <a:gs pos="22000">
                  <a:srgbClr val="9B6DB7"/>
                </a:gs>
                <a:gs pos="48000">
                  <a:srgbClr val="5B95D3"/>
                </a:gs>
                <a:gs pos="96000">
                  <a:srgbClr val="71D5DE"/>
                </a:gs>
                <a:gs pos="72000">
                  <a:srgbClr val="57C2E0"/>
                </a:gs>
              </a:gsLst>
              <a:lin ang="0" scaled="1"/>
              <a:tileRect/>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30" name="TextBox 29">
            <a:extLst>
              <a:ext uri="{FF2B5EF4-FFF2-40B4-BE49-F238E27FC236}">
                <a16:creationId xmlns:a16="http://schemas.microsoft.com/office/drawing/2014/main" id="{A6AADC4E-7273-FC27-32B6-B0D417C69F13}"/>
              </a:ext>
            </a:extLst>
          </p:cNvPr>
          <p:cNvSpPr txBox="1"/>
          <p:nvPr/>
        </p:nvSpPr>
        <p:spPr>
          <a:xfrm>
            <a:off x="10058399" y="6146932"/>
            <a:ext cx="1398067" cy="61555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rPr>
              <a:t>Progress 87%</a:t>
            </a:r>
          </a:p>
          <a:p>
            <a:pPr marL="0" marR="0" lvl="0" indent="0"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prstClr val="black"/>
              </a:solidFill>
              <a:effectLst/>
              <a:uLnTx/>
              <a:uFillTx/>
            </a:endParaRPr>
          </a:p>
        </p:txBody>
      </p:sp>
      <p:sp>
        <p:nvSpPr>
          <p:cNvPr id="34" name="Rectangle: Rounded Corners 33">
            <a:extLst>
              <a:ext uri="{FF2B5EF4-FFF2-40B4-BE49-F238E27FC236}">
                <a16:creationId xmlns:a16="http://schemas.microsoft.com/office/drawing/2014/main" id="{B83A48F9-92D2-E7C9-871C-834470D6F93A}"/>
              </a:ext>
              <a:ext uri="{C183D7F6-B498-43B3-948B-1728B52AA6E4}">
                <adec:decorative xmlns:adec="http://schemas.microsoft.com/office/drawing/2017/decorative" val="1"/>
              </a:ext>
            </a:extLst>
          </p:cNvPr>
          <p:cNvSpPr/>
          <p:nvPr/>
        </p:nvSpPr>
        <p:spPr>
          <a:xfrm>
            <a:off x="10135431" y="6493014"/>
            <a:ext cx="1609729" cy="172800"/>
          </a:xfrm>
          <a:prstGeom prst="roundRect">
            <a:avLst/>
          </a:prstGeom>
          <a:blipFill dpi="0" rotWithShape="1">
            <a:blip>
              <a:extLst>
                <a:ext uri="{96DAC541-7B7A-43D3-8B79-37D633B846F1}">
                  <asvg:svgBlip xmlns:asvg="http://schemas.microsoft.com/office/drawing/2016/SVG/main" r:embed="rId5"/>
                </a:ext>
              </a:extLst>
            </a:blip>
            <a:srcRect/>
            <a:stretch>
              <a:fillRect l="-20485" t="-1069447" r="-45489" b="-582813"/>
            </a:stretch>
          </a:blip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2520696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7FB853-ACB4-DBFE-7799-716436E62715}"/>
            </a:ext>
          </a:extLst>
        </p:cNvPr>
        <p:cNvGrpSpPr/>
        <p:nvPr/>
      </p:nvGrpSpPr>
      <p:grpSpPr>
        <a:xfrm>
          <a:off x="0" y="0"/>
          <a:ext cx="0" cy="0"/>
          <a:chOff x="0" y="0"/>
          <a:chExt cx="0" cy="0"/>
        </a:xfrm>
      </p:grpSpPr>
      <p:sp>
        <p:nvSpPr>
          <p:cNvPr id="9" name="Title 2">
            <a:extLst>
              <a:ext uri="{FF2B5EF4-FFF2-40B4-BE49-F238E27FC236}">
                <a16:creationId xmlns:a16="http://schemas.microsoft.com/office/drawing/2014/main" id="{B358E7C6-FD8E-B5C9-1082-E2E79AB2EBA9}"/>
              </a:ext>
            </a:extLst>
          </p:cNvPr>
          <p:cNvSpPr txBox="1">
            <a:spLocks noGrp="1"/>
          </p:cNvSpPr>
          <p:nvPr>
            <p:ph type="title" idx="4294967295"/>
          </p:nvPr>
        </p:nvSpPr>
        <p:spPr>
          <a:xfrm>
            <a:off x="5804089" y="729198"/>
            <a:ext cx="7255744" cy="1003517"/>
          </a:xfrm>
          <a:prstGeom prst="rect">
            <a:avLst/>
          </a:prstGeom>
          <a:noFill/>
          <a:ln>
            <a:noFill/>
            <a:prstDash/>
          </a:ln>
          <a:effectLst/>
        </p:spPr>
        <p:txBody>
          <a:bodyPr rot="0" spcFirstLastPara="0" vertOverflow="overflow" horzOverflow="overflow" vert="horz" wrap="square" lIns="0" tIns="45720" rIns="91440" bIns="45720" numCol="1" spcCol="0" rtlCol="0" fromWordArt="0" anchor="t" anchorCtr="0" forceAA="0" compatLnSpc="1">
            <a:prstTxWarp prst="textNoShape">
              <a:avLst/>
            </a:prstTxWarp>
            <a:normAutofit/>
          </a:bodyPr>
          <a:lstStyle>
            <a:lvl1pPr algn="l" defTabSz="914400" rtl="0" eaLnBrk="1" latinLnBrk="0" hangingPunct="1">
              <a:lnSpc>
                <a:spcPct val="90000"/>
              </a:lnSpc>
              <a:spcBef>
                <a:spcPct val="0"/>
              </a:spcBef>
              <a:buNone/>
              <a:defRPr sz="4000" b="1" kern="1200">
                <a:solidFill>
                  <a:srgbClr val="0079C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EBEBEB"/>
                </a:solidFill>
                <a:effectLst/>
                <a:uLnTx/>
                <a:uFillTx/>
                <a:latin typeface="+mj-lt"/>
                <a:ea typeface="+mj-ea"/>
                <a:cs typeface="+mj-cs"/>
              </a:rPr>
              <a:t>Impacts for Hume Tech School </a:t>
            </a:r>
            <a:r>
              <a:rPr kumimoji="0" lang="en-US" sz="3600" b="1" i="0" u="none" strike="noStrike" kern="1200" cap="none" spc="0" normalizeH="0" baseline="0" noProof="0" dirty="0">
                <a:ln>
                  <a:noFill/>
                </a:ln>
                <a:solidFill>
                  <a:schemeClr val="bg1"/>
                </a:solidFill>
                <a:effectLst/>
                <a:uLnTx/>
                <a:uFillTx/>
                <a:latin typeface="+mj-lt"/>
                <a:ea typeface="+mj-ea"/>
                <a:cs typeface="+mj-cs"/>
              </a:rPr>
              <a:t>2</a:t>
            </a:r>
          </a:p>
        </p:txBody>
      </p:sp>
      <p:pic>
        <p:nvPicPr>
          <p:cNvPr id="10" name="Graphic 9">
            <a:extLst>
              <a:ext uri="{FF2B5EF4-FFF2-40B4-BE49-F238E27FC236}">
                <a16:creationId xmlns:a16="http://schemas.microsoft.com/office/drawing/2014/main" id="{A6DE9C06-330E-F41B-CC28-76F7DD62F89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l="3039" t="64489" r="2894" b="33650"/>
          <a:stretch/>
        </p:blipFill>
        <p:spPr>
          <a:xfrm>
            <a:off x="5804089" y="1356079"/>
            <a:ext cx="6052524" cy="119719"/>
          </a:xfrm>
          <a:prstGeom prst="rect">
            <a:avLst/>
          </a:prstGeom>
        </p:spPr>
      </p:pic>
      <p:sp>
        <p:nvSpPr>
          <p:cNvPr id="7" name="Flowchart: Document 6" descr="Artist impression of a modern, single-story building with a slanted roof and large windows, identified as &quot;Hume Tech School&quot; by signage on the brick exterior. The scene includes a paved walkway, and several white silhouettes of people interacting outside under a partly cloudy sky. The image is cropped into a curve at the top.">
            <a:extLst>
              <a:ext uri="{FF2B5EF4-FFF2-40B4-BE49-F238E27FC236}">
                <a16:creationId xmlns:a16="http://schemas.microsoft.com/office/drawing/2014/main" id="{3FDE9AB6-2682-8280-3F00-84B70CE11CFB}"/>
              </a:ext>
            </a:extLst>
          </p:cNvPr>
          <p:cNvSpPr>
            <a:spLocks noChangeAspect="1"/>
          </p:cNvSpPr>
          <p:nvPr/>
        </p:nvSpPr>
        <p:spPr>
          <a:xfrm rot="10800000" flipH="1">
            <a:off x="0" y="85725"/>
            <a:ext cx="2400300" cy="7079411"/>
          </a:xfrm>
          <a:prstGeom prst="flowChartDocument">
            <a:avLst/>
          </a:prstGeom>
          <a:blipFill dpi="0" rotWithShape="0">
            <a:blip r:embed="rId4">
              <a:extLst>
                <a:ext uri="{28A0092B-C50C-407E-A947-70E740481C1C}">
                  <a14:useLocalDpi xmlns:a14="http://schemas.microsoft.com/office/drawing/2010/main" val="0"/>
                </a:ext>
              </a:extLst>
            </a:blip>
            <a:srcRect/>
            <a:stretch>
              <a:fillRect b="128"/>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 name="Content Placeholder 12">
            <a:extLst>
              <a:ext uri="{FF2B5EF4-FFF2-40B4-BE49-F238E27FC236}">
                <a16:creationId xmlns:a16="http://schemas.microsoft.com/office/drawing/2014/main" id="{A7DF6464-083D-40F8-06C1-96F720137484}"/>
              </a:ext>
            </a:extLst>
          </p:cNvPr>
          <p:cNvSpPr>
            <a:spLocks noGrp="1"/>
          </p:cNvSpPr>
          <p:nvPr>
            <p:ph sz="half" idx="1"/>
          </p:nvPr>
        </p:nvSpPr>
        <p:spPr>
          <a:xfrm>
            <a:off x="4109156" y="1820404"/>
            <a:ext cx="7747458" cy="4084820"/>
          </a:xfrm>
        </p:spPr>
        <p:txBody>
          <a:bodyPr>
            <a:normAutofit fontScale="92500" lnSpcReduction="20000"/>
          </a:bodyPr>
          <a:lstStyle/>
          <a:p>
            <a:r>
              <a:rPr lang="en-AU" dirty="0"/>
              <a:t>Every program can be challenged against who benefits / vs who is excluded</a:t>
            </a:r>
          </a:p>
          <a:p>
            <a:r>
              <a:rPr lang="en-AU" dirty="0"/>
              <a:t>Programs reflect local cultural identity and learners, not just generic STEM</a:t>
            </a:r>
          </a:p>
          <a:p>
            <a:r>
              <a:rPr lang="en-AU" dirty="0"/>
              <a:t>ICT devices configured for multilingual users</a:t>
            </a:r>
          </a:p>
          <a:p>
            <a:r>
              <a:rPr lang="en-AU" dirty="0"/>
              <a:t>Intentional procurement of inclusive technologies and equipment</a:t>
            </a:r>
          </a:p>
          <a:p>
            <a:r>
              <a:rPr lang="en-AU" dirty="0"/>
              <a:t>Inclusion is no longer dependant on individual capability or awareness</a:t>
            </a:r>
          </a:p>
          <a:p>
            <a:r>
              <a:rPr lang="en-AU" dirty="0"/>
              <a:t>More students can access, engage and succeed in STEM experiences</a:t>
            </a:r>
          </a:p>
        </p:txBody>
      </p:sp>
      <p:sp>
        <p:nvSpPr>
          <p:cNvPr id="4" name="Rectangle 3">
            <a:extLst>
              <a:ext uri="{FF2B5EF4-FFF2-40B4-BE49-F238E27FC236}">
                <a16:creationId xmlns:a16="http://schemas.microsoft.com/office/drawing/2014/main" id="{17FC0679-EC65-0B3F-E54B-6F0CFDA84168}"/>
              </a:ext>
              <a:ext uri="{C183D7F6-B498-43B3-948B-1728B52AA6E4}">
                <adec:decorative xmlns:adec="http://schemas.microsoft.com/office/drawing/2017/decorative" val="1"/>
              </a:ext>
            </a:extLst>
          </p:cNvPr>
          <p:cNvSpPr/>
          <p:nvPr/>
        </p:nvSpPr>
        <p:spPr>
          <a:xfrm>
            <a:off x="0" y="5534526"/>
            <a:ext cx="12192000" cy="1323474"/>
          </a:xfrm>
          <a:prstGeom prst="rect">
            <a:avLst/>
          </a:prstGeom>
          <a:solidFill>
            <a:srgbClr val="000000">
              <a:alpha val="8470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99663EA6-1123-555F-3AC4-AC579B1DA90E}"/>
              </a:ext>
              <a:ext uri="{C183D7F6-B498-43B3-948B-1728B52AA6E4}">
                <adec:decorative xmlns:adec="http://schemas.microsoft.com/office/drawing/2017/decorative" val="1"/>
              </a:ext>
            </a:extLst>
          </p:cNvPr>
          <p:cNvSpPr/>
          <p:nvPr/>
        </p:nvSpPr>
        <p:spPr>
          <a:xfrm>
            <a:off x="10132448" y="6495054"/>
            <a:ext cx="1731539" cy="153186"/>
          </a:xfrm>
          <a:prstGeom prst="roundRect">
            <a:avLst/>
          </a:prstGeom>
          <a:blipFill dpi="0" rotWithShape="1">
            <a:blip>
              <a:extLst>
                <a:ext uri="{96DAC541-7B7A-43D3-8B79-37D633B846F1}">
                  <asvg:svgBlip xmlns:asvg="http://schemas.microsoft.com/office/drawing/2016/SVG/main" r:embed="rId5"/>
                </a:ext>
              </a:extLst>
            </a:blip>
            <a:srcRect/>
            <a:stretch>
              <a:fillRect l="-21454" t="-1196955" r="-52373" b="-664223"/>
            </a:stretch>
          </a:blip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9" name="TextBox 18">
            <a:extLst>
              <a:ext uri="{FF2B5EF4-FFF2-40B4-BE49-F238E27FC236}">
                <a16:creationId xmlns:a16="http://schemas.microsoft.com/office/drawing/2014/main" id="{85177DB5-A3D1-EB68-3B26-D930D1D6A1CA}"/>
              </a:ext>
            </a:extLst>
          </p:cNvPr>
          <p:cNvSpPr txBox="1"/>
          <p:nvPr/>
        </p:nvSpPr>
        <p:spPr>
          <a:xfrm>
            <a:off x="10058399" y="6146932"/>
            <a:ext cx="1398067" cy="61555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rPr>
              <a:t>Progress 93%</a:t>
            </a:r>
          </a:p>
          <a:p>
            <a:pPr marL="0" marR="0" lvl="0" indent="0"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prstClr val="black"/>
              </a:solidFill>
              <a:effectLst/>
              <a:uLnTx/>
              <a:uFillTx/>
            </a:endParaRPr>
          </a:p>
        </p:txBody>
      </p:sp>
      <p:sp>
        <p:nvSpPr>
          <p:cNvPr id="17" name="Rectangle: Rounded Corners 16" descr="A graphic of a bink, blue and green progress bar indicating the percentage of slides completed">
            <a:extLst>
              <a:ext uri="{FF2B5EF4-FFF2-40B4-BE49-F238E27FC236}">
                <a16:creationId xmlns:a16="http://schemas.microsoft.com/office/drawing/2014/main" id="{2CFA8636-B61C-074D-3ECB-E7C81E4CE54F}"/>
              </a:ext>
            </a:extLst>
          </p:cNvPr>
          <p:cNvSpPr/>
          <p:nvPr/>
        </p:nvSpPr>
        <p:spPr>
          <a:xfrm>
            <a:off x="10125074" y="6491538"/>
            <a:ext cx="1813471" cy="171450"/>
          </a:xfrm>
          <a:prstGeom prst="roundRect">
            <a:avLst/>
          </a:prstGeom>
          <a:noFill/>
          <a:ln w="28575" cap="flat" cmpd="sng" algn="ctr">
            <a:gradFill flip="none" rotWithShape="1">
              <a:gsLst>
                <a:gs pos="0">
                  <a:srgbClr val="B666AA"/>
                </a:gs>
                <a:gs pos="22000">
                  <a:srgbClr val="9B6DB7"/>
                </a:gs>
                <a:gs pos="48000">
                  <a:srgbClr val="5B95D3"/>
                </a:gs>
                <a:gs pos="96000">
                  <a:srgbClr val="71D5DE"/>
                </a:gs>
                <a:gs pos="72000">
                  <a:srgbClr val="57C2E0"/>
                </a:gs>
              </a:gsLst>
              <a:lin ang="0" scaled="1"/>
              <a:tileRect/>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7097920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81951-A822-E776-59B4-EE360E799B41}"/>
            </a:ext>
          </a:extLst>
        </p:cNvPr>
        <p:cNvGrpSpPr/>
        <p:nvPr/>
      </p:nvGrpSpPr>
      <p:grpSpPr>
        <a:xfrm>
          <a:off x="0" y="0"/>
          <a:ext cx="0" cy="0"/>
          <a:chOff x="0" y="0"/>
          <a:chExt cx="0" cy="0"/>
        </a:xfrm>
      </p:grpSpPr>
      <p:sp>
        <p:nvSpPr>
          <p:cNvPr id="11" name="Title 2">
            <a:extLst>
              <a:ext uri="{FF2B5EF4-FFF2-40B4-BE49-F238E27FC236}">
                <a16:creationId xmlns:a16="http://schemas.microsoft.com/office/drawing/2014/main" id="{FC9380AC-9621-6AFE-A57D-E8BEF7954E8B}"/>
              </a:ext>
            </a:extLst>
          </p:cNvPr>
          <p:cNvSpPr txBox="1">
            <a:spLocks noGrp="1"/>
          </p:cNvSpPr>
          <p:nvPr>
            <p:ph type="title" idx="4294967295"/>
          </p:nvPr>
        </p:nvSpPr>
        <p:spPr>
          <a:xfrm>
            <a:off x="5363471" y="1037270"/>
            <a:ext cx="4807508" cy="633976"/>
          </a:xfrm>
          <a:prstGeom prst="rect">
            <a:avLst/>
          </a:prstGeom>
          <a:noFill/>
          <a:ln>
            <a:noFill/>
            <a:prstDash/>
          </a:ln>
          <a:effectLst/>
        </p:spPr>
        <p:txBody>
          <a:bodyPr rot="0" spcFirstLastPara="0" vertOverflow="overflow" horzOverflow="overflow" vert="horz" wrap="square" lIns="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000" b="1" kern="1200">
                <a:solidFill>
                  <a:srgbClr val="0079C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EBEBEB"/>
                </a:solidFill>
                <a:effectLst/>
                <a:uLnTx/>
                <a:uFillTx/>
                <a:latin typeface="+mj-lt"/>
                <a:ea typeface="+mj-ea"/>
                <a:cs typeface="+mj-cs"/>
              </a:rPr>
              <a:t>Key Takeaways</a:t>
            </a:r>
          </a:p>
        </p:txBody>
      </p:sp>
      <p:pic>
        <p:nvPicPr>
          <p:cNvPr id="10" name="Graphic 9">
            <a:extLst>
              <a:ext uri="{FF2B5EF4-FFF2-40B4-BE49-F238E27FC236}">
                <a16:creationId xmlns:a16="http://schemas.microsoft.com/office/drawing/2014/main" id="{9FDE031D-787C-7F89-7954-BEDB1185BCC4}"/>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l="3039" t="64489" r="2894" b="33650"/>
          <a:stretch/>
        </p:blipFill>
        <p:spPr>
          <a:xfrm>
            <a:off x="5363471" y="1649200"/>
            <a:ext cx="5645175" cy="111661"/>
          </a:xfrm>
          <a:prstGeom prst="rect">
            <a:avLst/>
          </a:prstGeom>
        </p:spPr>
      </p:pic>
      <p:pic>
        <p:nvPicPr>
          <p:cNvPr id="7" name="Picture 6" descr="Artist impression of a modern, single-story building labeled &quot;Hume Tech School&quot; with a clean, minimalist design featuring light-colored brick walls and large windows. The surrounding area includes green lawns, trees, shrubs, a sidewalk with walking figures, and a clear blue sky with birds, suggesting a welcoming educational environment.">
            <a:extLst>
              <a:ext uri="{FF2B5EF4-FFF2-40B4-BE49-F238E27FC236}">
                <a16:creationId xmlns:a16="http://schemas.microsoft.com/office/drawing/2014/main" id="{5CDFEEAF-8181-E98D-1F6B-F9D42F962A9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0" y="9"/>
            <a:ext cx="4973099" cy="6857991"/>
          </a:xfrm>
          <a:custGeom>
            <a:avLst/>
            <a:gdLst/>
            <a:ahLst/>
            <a:cxnLst/>
            <a:rect l="l" t="t" r="r" b="b"/>
            <a:pathLst>
              <a:path w="4973099" h="6858001">
                <a:moveTo>
                  <a:pt x="3628384" y="0"/>
                </a:moveTo>
                <a:lnTo>
                  <a:pt x="4971922" y="0"/>
                </a:lnTo>
                <a:lnTo>
                  <a:pt x="4946877" y="155677"/>
                </a:lnTo>
                <a:lnTo>
                  <a:pt x="4923008" y="310668"/>
                </a:lnTo>
                <a:lnTo>
                  <a:pt x="4899644" y="466344"/>
                </a:lnTo>
                <a:lnTo>
                  <a:pt x="4879641" y="622707"/>
                </a:lnTo>
                <a:lnTo>
                  <a:pt x="4859470" y="778383"/>
                </a:lnTo>
                <a:lnTo>
                  <a:pt x="4840644" y="934746"/>
                </a:lnTo>
                <a:lnTo>
                  <a:pt x="4824508" y="1089051"/>
                </a:lnTo>
                <a:lnTo>
                  <a:pt x="4809212" y="1245413"/>
                </a:lnTo>
                <a:lnTo>
                  <a:pt x="4795260" y="1401090"/>
                </a:lnTo>
                <a:lnTo>
                  <a:pt x="4783158" y="1554023"/>
                </a:lnTo>
                <a:lnTo>
                  <a:pt x="4771055" y="1709014"/>
                </a:lnTo>
                <a:lnTo>
                  <a:pt x="4760970" y="1861947"/>
                </a:lnTo>
                <a:lnTo>
                  <a:pt x="4753070" y="2014881"/>
                </a:lnTo>
                <a:lnTo>
                  <a:pt x="4744833" y="2167128"/>
                </a:lnTo>
                <a:lnTo>
                  <a:pt x="4737942" y="2318004"/>
                </a:lnTo>
                <a:lnTo>
                  <a:pt x="4733067" y="2467509"/>
                </a:lnTo>
                <a:lnTo>
                  <a:pt x="4728865" y="2617013"/>
                </a:lnTo>
                <a:lnTo>
                  <a:pt x="4724831" y="2765146"/>
                </a:lnTo>
                <a:lnTo>
                  <a:pt x="4722982" y="2911221"/>
                </a:lnTo>
                <a:lnTo>
                  <a:pt x="4720965" y="3057297"/>
                </a:lnTo>
                <a:lnTo>
                  <a:pt x="4719956" y="3201315"/>
                </a:lnTo>
                <a:lnTo>
                  <a:pt x="4720965" y="3343961"/>
                </a:lnTo>
                <a:lnTo>
                  <a:pt x="4720965" y="3485236"/>
                </a:lnTo>
                <a:lnTo>
                  <a:pt x="4722982" y="3625139"/>
                </a:lnTo>
                <a:lnTo>
                  <a:pt x="4726007" y="3762299"/>
                </a:lnTo>
                <a:lnTo>
                  <a:pt x="4728865" y="3898087"/>
                </a:lnTo>
                <a:lnTo>
                  <a:pt x="4732059" y="4031133"/>
                </a:lnTo>
                <a:lnTo>
                  <a:pt x="4736933" y="4163492"/>
                </a:lnTo>
                <a:lnTo>
                  <a:pt x="4742144" y="4293793"/>
                </a:lnTo>
                <a:lnTo>
                  <a:pt x="4746850" y="4421352"/>
                </a:lnTo>
                <a:lnTo>
                  <a:pt x="4760130" y="4670298"/>
                </a:lnTo>
                <a:lnTo>
                  <a:pt x="4774249" y="4908956"/>
                </a:lnTo>
                <a:lnTo>
                  <a:pt x="4789041" y="5138013"/>
                </a:lnTo>
                <a:lnTo>
                  <a:pt x="4805346" y="5354726"/>
                </a:lnTo>
                <a:lnTo>
                  <a:pt x="4822323" y="5561838"/>
                </a:lnTo>
                <a:lnTo>
                  <a:pt x="4840644" y="5753862"/>
                </a:lnTo>
                <a:lnTo>
                  <a:pt x="4858630" y="5934227"/>
                </a:lnTo>
                <a:lnTo>
                  <a:pt x="4876615" y="6100191"/>
                </a:lnTo>
                <a:lnTo>
                  <a:pt x="4893592" y="6252438"/>
                </a:lnTo>
                <a:lnTo>
                  <a:pt x="4909729" y="6387541"/>
                </a:lnTo>
                <a:lnTo>
                  <a:pt x="4925025" y="6509613"/>
                </a:lnTo>
                <a:lnTo>
                  <a:pt x="4937800" y="6612483"/>
                </a:lnTo>
                <a:lnTo>
                  <a:pt x="4949902" y="6698894"/>
                </a:lnTo>
                <a:lnTo>
                  <a:pt x="4967216" y="6817538"/>
                </a:lnTo>
                <a:lnTo>
                  <a:pt x="4973099" y="6858000"/>
                </a:lnTo>
                <a:lnTo>
                  <a:pt x="4075210" y="6858000"/>
                </a:lnTo>
                <a:lnTo>
                  <a:pt x="4075210" y="6858001"/>
                </a:lnTo>
                <a:lnTo>
                  <a:pt x="0" y="6858001"/>
                </a:lnTo>
                <a:lnTo>
                  <a:pt x="0" y="1"/>
                </a:lnTo>
                <a:lnTo>
                  <a:pt x="3628384" y="1"/>
                </a:lnTo>
                <a:close/>
              </a:path>
            </a:pathLst>
          </a:custGeom>
        </p:spPr>
      </p:pic>
      <p:sp>
        <p:nvSpPr>
          <p:cNvPr id="2" name="Content Placeholder 2">
            <a:extLst>
              <a:ext uri="{FF2B5EF4-FFF2-40B4-BE49-F238E27FC236}">
                <a16:creationId xmlns:a16="http://schemas.microsoft.com/office/drawing/2014/main" id="{4926C0ED-9AC3-1B88-9006-2E3EB9CC69C1}"/>
              </a:ext>
            </a:extLst>
          </p:cNvPr>
          <p:cNvSpPr>
            <a:spLocks noGrp="1"/>
          </p:cNvSpPr>
          <p:nvPr>
            <p:ph idx="1"/>
          </p:nvPr>
        </p:nvSpPr>
        <p:spPr>
          <a:xfrm>
            <a:off x="5483528" y="2035311"/>
            <a:ext cx="6188189" cy="3785419"/>
          </a:xfrm>
        </p:spPr>
        <p:txBody>
          <a:bodyPr>
            <a:normAutofit/>
          </a:bodyPr>
          <a:lstStyle/>
          <a:p>
            <a:r>
              <a:rPr lang="en-US" sz="2400" dirty="0"/>
              <a:t>If you are part of a Victorian public sector body, use the Gender Equality Act 2020 as a tool to embed UDL in your institution</a:t>
            </a:r>
          </a:p>
          <a:p>
            <a:r>
              <a:rPr lang="en-US" sz="2400" dirty="0"/>
              <a:t>If not, consider using this example to embed Equity Impact Assessments as a proven tool for generating more equitable outcomes</a:t>
            </a:r>
          </a:p>
          <a:p>
            <a:r>
              <a:rPr lang="en-US" sz="2400" dirty="0"/>
              <a:t>Contribute to resource bank to continuously improve inclusive agent design</a:t>
            </a:r>
          </a:p>
        </p:txBody>
      </p:sp>
      <p:sp>
        <p:nvSpPr>
          <p:cNvPr id="8" name="Rectangle 7">
            <a:extLst>
              <a:ext uri="{FF2B5EF4-FFF2-40B4-BE49-F238E27FC236}">
                <a16:creationId xmlns:a16="http://schemas.microsoft.com/office/drawing/2014/main" id="{4C4FC74F-1567-AC65-C943-0CE7F7E7F1AE}"/>
              </a:ext>
              <a:ext uri="{C183D7F6-B498-43B3-948B-1728B52AA6E4}">
                <adec:decorative xmlns:adec="http://schemas.microsoft.com/office/drawing/2017/decorative" val="1"/>
              </a:ext>
            </a:extLst>
          </p:cNvPr>
          <p:cNvSpPr/>
          <p:nvPr/>
        </p:nvSpPr>
        <p:spPr>
          <a:xfrm>
            <a:off x="0" y="5534526"/>
            <a:ext cx="12192000" cy="1323474"/>
          </a:xfrm>
          <a:prstGeom prst="rect">
            <a:avLst/>
          </a:prstGeom>
          <a:solidFill>
            <a:srgbClr val="000000">
              <a:alpha val="8470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38F60408-E3FA-5F90-6B66-A2749ED6ADD4}"/>
              </a:ext>
            </a:extLst>
          </p:cNvPr>
          <p:cNvSpPr txBox="1"/>
          <p:nvPr/>
        </p:nvSpPr>
        <p:spPr>
          <a:xfrm>
            <a:off x="10058399" y="6146932"/>
            <a:ext cx="1733551" cy="61555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rPr>
              <a:t>Progress 100%</a:t>
            </a:r>
          </a:p>
          <a:p>
            <a:pPr marL="0" marR="0" lvl="0" indent="0"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prstClr val="black"/>
              </a:solidFill>
              <a:effectLst/>
              <a:uLnTx/>
              <a:uFillTx/>
            </a:endParaRPr>
          </a:p>
        </p:txBody>
      </p:sp>
      <p:sp>
        <p:nvSpPr>
          <p:cNvPr id="18" name="Rectangle: Rounded Corners 17" descr="A graphic of a bink, blue and green progress bar indicating the percentage of slides completed">
            <a:extLst>
              <a:ext uri="{FF2B5EF4-FFF2-40B4-BE49-F238E27FC236}">
                <a16:creationId xmlns:a16="http://schemas.microsoft.com/office/drawing/2014/main" id="{91A7C050-CA6D-3275-BD88-B2BB49407B1F}"/>
              </a:ext>
            </a:extLst>
          </p:cNvPr>
          <p:cNvSpPr/>
          <p:nvPr/>
        </p:nvSpPr>
        <p:spPr>
          <a:xfrm>
            <a:off x="10125074" y="6491538"/>
            <a:ext cx="1813471" cy="171450"/>
          </a:xfrm>
          <a:prstGeom prst="roundRect">
            <a:avLst/>
          </a:prstGeom>
          <a:blipFill dpi="0" rotWithShape="1">
            <a:blip>
              <a:extLst>
                <a:ext uri="{96DAC541-7B7A-43D3-8B79-37D633B846F1}">
                  <asvg:svgBlip xmlns:asvg="http://schemas.microsoft.com/office/drawing/2016/SVG/main" r:embed="rId5"/>
                </a:ext>
              </a:extLst>
            </a:blip>
            <a:srcRect/>
            <a:stretch>
              <a:fillRect l="-20485" t="-1069447" r="-45489" b="-582813"/>
            </a:stretch>
          </a:blip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0" name="Rectangle: Rounded Corners 19">
            <a:extLst>
              <a:ext uri="{FF2B5EF4-FFF2-40B4-BE49-F238E27FC236}">
                <a16:creationId xmlns:a16="http://schemas.microsoft.com/office/drawing/2014/main" id="{581114E6-DC2A-5F99-3E57-6DD8C6B98E54}"/>
              </a:ext>
              <a:ext uri="{C183D7F6-B498-43B3-948B-1728B52AA6E4}">
                <adec:decorative xmlns:adec="http://schemas.microsoft.com/office/drawing/2017/decorative" val="1"/>
              </a:ext>
            </a:extLst>
          </p:cNvPr>
          <p:cNvSpPr/>
          <p:nvPr/>
        </p:nvSpPr>
        <p:spPr>
          <a:xfrm>
            <a:off x="10125074" y="6491538"/>
            <a:ext cx="1813471" cy="171450"/>
          </a:xfrm>
          <a:prstGeom prst="roundRect">
            <a:avLst/>
          </a:prstGeom>
          <a:noFill/>
          <a:ln w="28575" cap="flat" cmpd="sng" algn="ctr">
            <a:gradFill flip="none" rotWithShape="1">
              <a:gsLst>
                <a:gs pos="0">
                  <a:srgbClr val="B666AA"/>
                </a:gs>
                <a:gs pos="22000">
                  <a:srgbClr val="9B6DB7"/>
                </a:gs>
                <a:gs pos="48000">
                  <a:srgbClr val="5B95D3"/>
                </a:gs>
                <a:gs pos="96000">
                  <a:srgbClr val="71D5DE"/>
                </a:gs>
                <a:gs pos="72000">
                  <a:srgbClr val="57C2E0"/>
                </a:gs>
              </a:gsLst>
              <a:lin ang="0" scaled="1"/>
              <a:tileRect/>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706071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95E3D60D9E6E04A88E6C46A8F8E80F5" ma:contentTypeVersion="16" ma:contentTypeDescription="Create a new document." ma:contentTypeScope="" ma:versionID="f5aed76395544bcc02cc0faeb05a01bc">
  <xsd:schema xmlns:xsd="http://www.w3.org/2001/XMLSchema" xmlns:xs="http://www.w3.org/2001/XMLSchema" xmlns:p="http://schemas.microsoft.com/office/2006/metadata/properties" xmlns:ns2="43435717-49c9-4489-9470-c7c98d62699d" xmlns:ns3="242681ae-e6e2-4ee6-90fd-f2c0d11c7b09" targetNamespace="http://schemas.microsoft.com/office/2006/metadata/properties" ma:root="true" ma:fieldsID="48b7b69460e2f77a1f5861a96316e079" ns2:_="" ns3:_="">
    <xsd:import namespace="43435717-49c9-4489-9470-c7c98d62699d"/>
    <xsd:import namespace="242681ae-e6e2-4ee6-90fd-f2c0d11c7b09"/>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435717-49c9-4489-9470-c7c98d62699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3be76f96-e7f0-4e7c-b4d8-bf0f4c547e18"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42681ae-e6e2-4ee6-90fd-f2c0d11c7b09"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bd00c8ac-6135-4edf-90aa-1e6137a64d6d}" ma:internalName="TaxCatchAll" ma:showField="CatchAllData" ma:web="242681ae-e6e2-4ee6-90fd-f2c0d11c7b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242681ae-e6e2-4ee6-90fd-f2c0d11c7b09" xsi:nil="true"/>
    <lcf76f155ced4ddcb4097134ff3c332f xmlns="43435717-49c9-4489-9470-c7c98d62699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17281FB-B8D5-42C4-B4BD-58AD61B25F5D}">
  <ds:schemaRefs>
    <ds:schemaRef ds:uri="http://schemas.microsoft.com/sharepoint/v3/contenttype/forms"/>
  </ds:schemaRefs>
</ds:datastoreItem>
</file>

<file path=customXml/itemProps2.xml><?xml version="1.0" encoding="utf-8"?>
<ds:datastoreItem xmlns:ds="http://schemas.openxmlformats.org/officeDocument/2006/customXml" ds:itemID="{00C5DDE8-A78F-47EB-ACE6-7336317256A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435717-49c9-4489-9470-c7c98d62699d"/>
    <ds:schemaRef ds:uri="242681ae-e6e2-4ee6-90fd-f2c0d11c7b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F1B5274-9DA7-4FDD-B18B-F02D911C5496}">
  <ds:schemaRefs>
    <ds:schemaRef ds:uri="http://purl.org/dc/elements/1.1/"/>
    <ds:schemaRef ds:uri="http://schemas.microsoft.com/office/infopath/2007/PartnerControls"/>
    <ds:schemaRef ds:uri="http://schemas.openxmlformats.org/package/2006/metadata/core-properties"/>
    <ds:schemaRef ds:uri="http://www.w3.org/XML/1998/namespace"/>
    <ds:schemaRef ds:uri="242681ae-e6e2-4ee6-90fd-f2c0d11c7b09"/>
    <ds:schemaRef ds:uri="http://purl.org/dc/terms/"/>
    <ds:schemaRef ds:uri="http://purl.org/dc/dcmitype/"/>
    <ds:schemaRef ds:uri="http://schemas.microsoft.com/office/2006/metadata/properties"/>
    <ds:schemaRef ds:uri="http://schemas.microsoft.com/office/2006/documentManagement/types"/>
    <ds:schemaRef ds:uri="43435717-49c9-4489-9470-c7c98d62699d"/>
  </ds:schemaRefs>
</ds:datastoreItem>
</file>

<file path=docProps/app.xml><?xml version="1.0" encoding="utf-8"?>
<Properties xmlns="http://schemas.openxmlformats.org/officeDocument/2006/extended-properties" xmlns:vt="http://schemas.openxmlformats.org/officeDocument/2006/docPropsVTypes">
  <TotalTime>7836</TotalTime>
  <Words>702</Words>
  <Application>Microsoft Office PowerPoint</Application>
  <PresentationFormat>Widescreen</PresentationFormat>
  <Paragraphs>95</Paragraphs>
  <Slides>15</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Aptos</vt:lpstr>
      <vt:lpstr>Aptos Display</vt:lpstr>
      <vt:lpstr>Arial</vt:lpstr>
      <vt:lpstr>Avenir Next</vt:lpstr>
      <vt:lpstr>Calibri</vt:lpstr>
      <vt:lpstr>Office Theme</vt:lpstr>
      <vt:lpstr>Acknowledgement</vt:lpstr>
      <vt:lpstr>Inclusion from the Ground Up:   Using Equity Impact Assessment to Embed UDL in the Hume Tech School  Hume Tech School: a Victorian STEM education centre delivering hands-on, industry-connected learning experiences for secondary school students.</vt:lpstr>
      <vt:lpstr>Equity Impact Assessments 1</vt:lpstr>
      <vt:lpstr>Equity Impact Assessments 2</vt:lpstr>
      <vt:lpstr>Equity Impact Assessments 3</vt:lpstr>
      <vt:lpstr>Equity Impact Assessments 4</vt:lpstr>
      <vt:lpstr>Hume Tech School  Equity Impact Assessment 1</vt:lpstr>
      <vt:lpstr>Hume Tech School  Equity Impact Assessment 2</vt:lpstr>
      <vt:lpstr>Hume Tech School  Equity Impact Assessment 3</vt:lpstr>
      <vt:lpstr>AI Tools – Inclusive STEM Design</vt:lpstr>
      <vt:lpstr>Inclusive agent in action 1</vt:lpstr>
      <vt:lpstr>Inclusive agent in action 2</vt:lpstr>
      <vt:lpstr>Impacts for Hume Tech School 1</vt:lpstr>
      <vt:lpstr>Impacts for Hume Tech School 2</vt:lpstr>
      <vt:lpstr>Key Takeaways</vt:lpstr>
    </vt:vector>
  </TitlesOfParts>
  <Company>Bendigo Kangan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Alex Sipidias</dc:creator>
  <cp:lastModifiedBy>Kylie Geard</cp:lastModifiedBy>
  <cp:revision>2</cp:revision>
  <dcterms:created xsi:type="dcterms:W3CDTF">2026-05-20T23:48:19Z</dcterms:created>
  <dcterms:modified xsi:type="dcterms:W3CDTF">2026-08-03T06:15:29Z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f2c37eb-6316-4425-a693-0f2d1c6408d2_Enabled">
    <vt:lpwstr>true</vt:lpwstr>
  </property>
  <property fmtid="{D5CDD505-2E9C-101B-9397-08002B2CF9AE}" pid="3" name="MSIP_Label_af2c37eb-6316-4425-a693-0f2d1c6408d2_SetDate">
    <vt:lpwstr>2026-05-20T23:51:11Z</vt:lpwstr>
  </property>
  <property fmtid="{D5CDD505-2E9C-101B-9397-08002B2CF9AE}" pid="4" name="MSIP_Label_af2c37eb-6316-4425-a693-0f2d1c6408d2_Method">
    <vt:lpwstr>Privileged</vt:lpwstr>
  </property>
  <property fmtid="{D5CDD505-2E9C-101B-9397-08002B2CF9AE}" pid="5" name="MSIP_Label_af2c37eb-6316-4425-a693-0f2d1c6408d2_Name">
    <vt:lpwstr>BIL1 - Official</vt:lpwstr>
  </property>
  <property fmtid="{D5CDD505-2E9C-101B-9397-08002B2CF9AE}" pid="6" name="MSIP_Label_af2c37eb-6316-4425-a693-0f2d1c6408d2_SiteId">
    <vt:lpwstr>de0d62ec-e9af-4bee-83f5-f96b295e3fb3</vt:lpwstr>
  </property>
  <property fmtid="{D5CDD505-2E9C-101B-9397-08002B2CF9AE}" pid="7" name="MSIP_Label_af2c37eb-6316-4425-a693-0f2d1c6408d2_ActionId">
    <vt:lpwstr>bf0de07f-b885-4e96-968d-df1795ae4734</vt:lpwstr>
  </property>
  <property fmtid="{D5CDD505-2E9C-101B-9397-08002B2CF9AE}" pid="8" name="MSIP_Label_af2c37eb-6316-4425-a693-0f2d1c6408d2_ContentBits">
    <vt:lpwstr>1</vt:lpwstr>
  </property>
  <property fmtid="{D5CDD505-2E9C-101B-9397-08002B2CF9AE}" pid="9" name="MSIP_Label_af2c37eb-6316-4425-a693-0f2d1c6408d2_Tag">
    <vt:lpwstr>10, 0, 1, 1</vt:lpwstr>
  </property>
  <property fmtid="{D5CDD505-2E9C-101B-9397-08002B2CF9AE}" pid="10" name="ClassificationContentMarkingHeaderLocations">
    <vt:lpwstr>Office Theme:8</vt:lpwstr>
  </property>
  <property fmtid="{D5CDD505-2E9C-101B-9397-08002B2CF9AE}" pid="11" name="ClassificationContentMarkingHeaderText">
    <vt:lpwstr>OFFICIAL</vt:lpwstr>
  </property>
  <property fmtid="{D5CDD505-2E9C-101B-9397-08002B2CF9AE}" pid="12" name="ContentTypeId">
    <vt:lpwstr>0x010100595E3D60D9E6E04A88E6C46A8F8E80F5</vt:lpwstr>
  </property>
  <property fmtid="{D5CDD505-2E9C-101B-9397-08002B2CF9AE}" pid="13" name="MediaServiceImageTags">
    <vt:lpwstr/>
  </property>
  <property fmtid="{D5CDD505-2E9C-101B-9397-08002B2CF9AE}" pid="14" name="RevIMBCS">
    <vt:lpwstr>19;#Corporate Records|2c702203-4f28-4769-bfc5-dad5ef3425c7</vt:lpwstr>
  </property>
</Properties>
</file>