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95" r:id="rId4"/>
    <p:sldMasterId id="2147483828" r:id="rId5"/>
  </p:sldMasterIdLst>
  <p:notesMasterIdLst>
    <p:notesMasterId r:id="rId20"/>
  </p:notesMasterIdLst>
  <p:handoutMasterIdLst>
    <p:handoutMasterId r:id="rId21"/>
  </p:handoutMasterIdLst>
  <p:sldIdLst>
    <p:sldId id="355" r:id="rId6"/>
    <p:sldId id="370" r:id="rId7"/>
    <p:sldId id="366" r:id="rId8"/>
    <p:sldId id="357" r:id="rId9"/>
    <p:sldId id="367" r:id="rId10"/>
    <p:sldId id="358" r:id="rId11"/>
    <p:sldId id="368" r:id="rId12"/>
    <p:sldId id="359" r:id="rId13"/>
    <p:sldId id="360" r:id="rId14"/>
    <p:sldId id="361" r:id="rId15"/>
    <p:sldId id="363" r:id="rId16"/>
    <p:sldId id="364" r:id="rId17"/>
    <p:sldId id="362" r:id="rId18"/>
    <p:sldId id="369" r:id="rId19"/>
  </p:sldIdLst>
  <p:sldSz cx="9144000" cy="5143500" type="screen16x9"/>
  <p:notesSz cx="6858000" cy="9144000"/>
  <p:embeddedFontLst>
    <p:embeddedFont>
      <p:font typeface="Lato" panose="020F0502020204030203" pitchFamily="34" charset="0"/>
      <p:regular r:id="rId22"/>
      <p:bold r:id="rId23"/>
      <p:italic r:id="rId24"/>
      <p:boldItalic r:id="rId25"/>
    </p:embeddedFont>
    <p:embeddedFont>
      <p:font typeface="Lato Heavy" panose="020B0604020202020204" charset="0"/>
      <p:bold r:id="rId26"/>
      <p:boldItalic r:id="rId27"/>
    </p:embeddedFont>
    <p:embeddedFont>
      <p:font typeface="Lato Medium" panose="020F0502020204030203" pitchFamily="34" charset="0"/>
      <p:regular r:id="rId28"/>
      <p:bold r:id="rId29"/>
      <p:italic r:id="rId30"/>
      <p:boldItalic r:id="rId31"/>
    </p:embeddedFont>
    <p:embeddedFont>
      <p:font typeface="Lato Semibold" panose="020F0502020204030203" pitchFamily="34" charset="0"/>
      <p:bold r:id="rId32"/>
      <p:boldItalic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5B174C-D399-56F7-AB63-31A9CD76B178}" name="Guest User" initials="GU" userId="S::urn:spo:tenantanon#59254298-0b0b-4174-90dc-1a6dc2e36521::" providerId="AD"/>
  <p188:author id="{89B6166C-73C4-2A9E-2F44-4CBEFB806216}" name="Elizabeth Hitches" initials="EH" userId="S::s4713328@uq.edu.au::3c22070e-83bb-4608-8c21-e4b5f398cd7e" providerId="AD"/>
  <p188:author id="{0D4C69D3-F83E-9038-FF36-74C86536464B}" name="Jenna Gravel" initials="JG" userId="S::jgravel@cast.org::04541fe3-bba3-4e06-998d-808bd24bb1a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5956"/>
    <a:srgbClr val="225BA9"/>
    <a:srgbClr val="F2F2F2"/>
    <a:srgbClr val="EDF7D9"/>
    <a:srgbClr val="D6D2E6"/>
    <a:srgbClr val="261A4E"/>
    <a:srgbClr val="221746"/>
    <a:srgbClr val="705197"/>
    <a:srgbClr val="018647"/>
    <a:srgbClr val="027C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FB3D08-9B37-46C7-8DBD-D2D96085A2CF}" v="4" dt="2026-07-28T04:37:22.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294" autoAdjust="0"/>
    <p:restoredTop sz="89873" autoAdjust="0"/>
  </p:normalViewPr>
  <p:slideViewPr>
    <p:cSldViewPr>
      <p:cViewPr varScale="1">
        <p:scale>
          <a:sx n="114" d="100"/>
          <a:sy n="114" d="100"/>
        </p:scale>
        <p:origin x="120" y="294"/>
      </p:cViewPr>
      <p:guideLst/>
    </p:cSldViewPr>
  </p:slideViewPr>
  <p:outlineViewPr>
    <p:cViewPr>
      <p:scale>
        <a:sx n="33" d="100"/>
        <a:sy n="33" d="100"/>
      </p:scale>
      <p:origin x="0" y="-4452"/>
    </p:cViewPr>
  </p:outlineViewPr>
  <p:notesTextViewPr>
    <p:cViewPr>
      <p:scale>
        <a:sx n="1" d="1"/>
        <a:sy n="1" d="1"/>
      </p:scale>
      <p:origin x="0" y="0"/>
    </p:cViewPr>
  </p:notesTextViewPr>
  <p:sorterViewPr>
    <p:cViewPr>
      <p:scale>
        <a:sx n="80" d="100"/>
        <a:sy n="80" d="100"/>
      </p:scale>
      <p:origin x="0" y="0"/>
    </p:cViewPr>
  </p:sorterViewPr>
  <p:notesViewPr>
    <p:cSldViewPr>
      <p:cViewPr varScale="1">
        <p:scale>
          <a:sx n="115" d="100"/>
          <a:sy n="115" d="100"/>
        </p:scale>
        <p:origin x="3832"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9" Type="http://schemas.microsoft.com/office/2015/10/relationships/revisionInfo" Target="revisionInfo.xml"/><Relationship Id="rId21" Type="http://schemas.openxmlformats.org/officeDocument/2006/relationships/handoutMaster" Target="handoutMasters/handoutMaster1.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modSld">
      <pc:chgData name="Kylie Geard" userId="b930dff3-5db0-4b18-9d4c-f929b90677dc" providerId="ADAL" clId="{038610CA-6CAC-4665-9047-4DC39D1E2447}" dt="2026-07-28T04:43:17.633" v="5" actId="6549"/>
      <pc:docMkLst>
        <pc:docMk/>
      </pc:docMkLst>
      <pc:sldChg chg="modSp mod modTransition">
        <pc:chgData name="Kylie Geard" userId="b930dff3-5db0-4b18-9d4c-f929b90677dc" providerId="ADAL" clId="{038610CA-6CAC-4665-9047-4DC39D1E2447}" dt="2026-07-28T04:43:17.633" v="5" actId="6549"/>
        <pc:sldMkLst>
          <pc:docMk/>
          <pc:sldMk cId="3860341727" sldId="355"/>
        </pc:sldMkLst>
        <pc:spChg chg="mod">
          <ac:chgData name="Kylie Geard" userId="b930dff3-5db0-4b18-9d4c-f929b90677dc" providerId="ADAL" clId="{038610CA-6CAC-4665-9047-4DC39D1E2447}" dt="2026-07-28T04:43:17.633" v="5" actId="6549"/>
          <ac:spMkLst>
            <pc:docMk/>
            <pc:sldMk cId="3860341727" sldId="355"/>
            <ac:spMk id="2" creationId="{B9A08BE7-EB9A-AB63-1240-89B12D2A5813}"/>
          </ac:spMkLst>
        </pc:spChg>
        <pc:spChg chg="mod">
          <ac:chgData name="Kylie Geard" userId="b930dff3-5db0-4b18-9d4c-f929b90677dc" providerId="ADAL" clId="{038610CA-6CAC-4665-9047-4DC39D1E2447}" dt="2026-07-28T04:37:22.285" v="3" actId="6549"/>
          <ac:spMkLst>
            <pc:docMk/>
            <pc:sldMk cId="3860341727" sldId="355"/>
            <ac:spMk id="4" creationId="{FC0DE62F-A55F-351E-AC5F-D1F4481AC377}"/>
          </ac:spMkLst>
        </pc:spChg>
      </pc:sldChg>
      <pc:sldChg chg="modTransition">
        <pc:chgData name="Kylie Geard" userId="b930dff3-5db0-4b18-9d4c-f929b90677dc" providerId="ADAL" clId="{038610CA-6CAC-4665-9047-4DC39D1E2447}" dt="2026-07-28T04:36:28.624" v="0"/>
        <pc:sldMkLst>
          <pc:docMk/>
          <pc:sldMk cId="1095394071" sldId="357"/>
        </pc:sldMkLst>
      </pc:sldChg>
      <pc:sldChg chg="modTransition">
        <pc:chgData name="Kylie Geard" userId="b930dff3-5db0-4b18-9d4c-f929b90677dc" providerId="ADAL" clId="{038610CA-6CAC-4665-9047-4DC39D1E2447}" dt="2026-07-28T04:36:28.624" v="0"/>
        <pc:sldMkLst>
          <pc:docMk/>
          <pc:sldMk cId="4001089460" sldId="358"/>
        </pc:sldMkLst>
      </pc:sldChg>
      <pc:sldChg chg="modTransition">
        <pc:chgData name="Kylie Geard" userId="b930dff3-5db0-4b18-9d4c-f929b90677dc" providerId="ADAL" clId="{038610CA-6CAC-4665-9047-4DC39D1E2447}" dt="2026-07-28T04:36:28.624" v="0"/>
        <pc:sldMkLst>
          <pc:docMk/>
          <pc:sldMk cId="1664821402" sldId="359"/>
        </pc:sldMkLst>
      </pc:sldChg>
      <pc:sldChg chg="modTransition">
        <pc:chgData name="Kylie Geard" userId="b930dff3-5db0-4b18-9d4c-f929b90677dc" providerId="ADAL" clId="{038610CA-6CAC-4665-9047-4DC39D1E2447}" dt="2026-07-28T04:36:28.624" v="0"/>
        <pc:sldMkLst>
          <pc:docMk/>
          <pc:sldMk cId="4207059694" sldId="360"/>
        </pc:sldMkLst>
      </pc:sldChg>
      <pc:sldChg chg="modTransition">
        <pc:chgData name="Kylie Geard" userId="b930dff3-5db0-4b18-9d4c-f929b90677dc" providerId="ADAL" clId="{038610CA-6CAC-4665-9047-4DC39D1E2447}" dt="2026-07-28T04:36:28.624" v="0"/>
        <pc:sldMkLst>
          <pc:docMk/>
          <pc:sldMk cId="2075368666" sldId="361"/>
        </pc:sldMkLst>
      </pc:sldChg>
      <pc:sldChg chg="modTransition">
        <pc:chgData name="Kylie Geard" userId="b930dff3-5db0-4b18-9d4c-f929b90677dc" providerId="ADAL" clId="{038610CA-6CAC-4665-9047-4DC39D1E2447}" dt="2026-07-28T04:36:28.624" v="0"/>
        <pc:sldMkLst>
          <pc:docMk/>
          <pc:sldMk cId="2326243546" sldId="362"/>
        </pc:sldMkLst>
      </pc:sldChg>
      <pc:sldChg chg="modTransition">
        <pc:chgData name="Kylie Geard" userId="b930dff3-5db0-4b18-9d4c-f929b90677dc" providerId="ADAL" clId="{038610CA-6CAC-4665-9047-4DC39D1E2447}" dt="2026-07-28T04:36:28.624" v="0"/>
        <pc:sldMkLst>
          <pc:docMk/>
          <pc:sldMk cId="2505208917" sldId="363"/>
        </pc:sldMkLst>
      </pc:sldChg>
      <pc:sldChg chg="modTransition">
        <pc:chgData name="Kylie Geard" userId="b930dff3-5db0-4b18-9d4c-f929b90677dc" providerId="ADAL" clId="{038610CA-6CAC-4665-9047-4DC39D1E2447}" dt="2026-07-28T04:36:28.624" v="0"/>
        <pc:sldMkLst>
          <pc:docMk/>
          <pc:sldMk cId="233637147" sldId="364"/>
        </pc:sldMkLst>
      </pc:sldChg>
      <pc:sldChg chg="modTransition">
        <pc:chgData name="Kylie Geard" userId="b930dff3-5db0-4b18-9d4c-f929b90677dc" providerId="ADAL" clId="{038610CA-6CAC-4665-9047-4DC39D1E2447}" dt="2026-07-28T04:36:28.624" v="0"/>
        <pc:sldMkLst>
          <pc:docMk/>
          <pc:sldMk cId="2174451996" sldId="366"/>
        </pc:sldMkLst>
      </pc:sldChg>
      <pc:sldChg chg="modTransition">
        <pc:chgData name="Kylie Geard" userId="b930dff3-5db0-4b18-9d4c-f929b90677dc" providerId="ADAL" clId="{038610CA-6CAC-4665-9047-4DC39D1E2447}" dt="2026-07-28T04:36:28.624" v="0"/>
        <pc:sldMkLst>
          <pc:docMk/>
          <pc:sldMk cId="3810365009" sldId="367"/>
        </pc:sldMkLst>
      </pc:sldChg>
      <pc:sldChg chg="modTransition">
        <pc:chgData name="Kylie Geard" userId="b930dff3-5db0-4b18-9d4c-f929b90677dc" providerId="ADAL" clId="{038610CA-6CAC-4665-9047-4DC39D1E2447}" dt="2026-07-28T04:36:28.624" v="0"/>
        <pc:sldMkLst>
          <pc:docMk/>
          <pc:sldMk cId="2923560269" sldId="368"/>
        </pc:sldMkLst>
      </pc:sldChg>
      <pc:sldChg chg="modTransition">
        <pc:chgData name="Kylie Geard" userId="b930dff3-5db0-4b18-9d4c-f929b90677dc" providerId="ADAL" clId="{038610CA-6CAC-4665-9047-4DC39D1E2447}" dt="2026-07-28T04:36:28.624" v="0"/>
        <pc:sldMkLst>
          <pc:docMk/>
          <pc:sldMk cId="576078500" sldId="369"/>
        </pc:sldMkLst>
      </pc:sldChg>
      <pc:sldChg chg="modTransition">
        <pc:chgData name="Kylie Geard" userId="b930dff3-5db0-4b18-9d4c-f929b90677dc" providerId="ADAL" clId="{038610CA-6CAC-4665-9047-4DC39D1E2447}" dt="2026-07-28T04:36:28.624" v="0"/>
        <pc:sldMkLst>
          <pc:docMk/>
          <pc:sldMk cId="247352870" sldId="37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99CA80-78E7-9B6D-00BB-C4973F554EC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23F73B-C2ED-8DE4-879A-B8EB6F5AF69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E25108-6169-CF4C-BEBB-FB5E62A0890F}" type="datetimeFigureOut">
              <a:rPr lang="en-US" smtClean="0"/>
              <a:t>7/28/2026</a:t>
            </a:fld>
            <a:endParaRPr lang="en-US"/>
          </a:p>
        </p:txBody>
      </p:sp>
      <p:sp>
        <p:nvSpPr>
          <p:cNvPr id="4" name="Footer Placeholder 3">
            <a:extLst>
              <a:ext uri="{FF2B5EF4-FFF2-40B4-BE49-F238E27FC236}">
                <a16:creationId xmlns:a16="http://schemas.microsoft.com/office/drawing/2014/main" id="{D945DBF0-C2F2-4D8A-9D15-24A2272928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0D28D4-FAD8-51B0-08F2-BCEE1C6C45B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0AFB064-6F91-9246-A871-A5C84EF65738}" type="slidenum">
              <a:rPr lang="en-US" smtClean="0"/>
              <a:t>‹#›</a:t>
            </a:fld>
            <a:endParaRPr lang="en-US"/>
          </a:p>
        </p:txBody>
      </p:sp>
    </p:spTree>
    <p:extLst>
      <p:ext uri="{BB962C8B-B14F-4D97-AF65-F5344CB8AC3E}">
        <p14:creationId xmlns:p14="http://schemas.microsoft.com/office/powerpoint/2010/main" val="2010413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9760D5-55CE-254A-94CC-14021643776D}" type="datetimeFigureOut">
              <a:rPr lang="en-US" smtClean="0"/>
              <a:t>7/28/2026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CA21F-13D0-AA4A-BE71-6CE6D2FB7D21}" type="slidenum">
              <a:rPr lang="en-US" smtClean="0"/>
              <a:t>‹#›</a:t>
            </a:fld>
            <a:endParaRPr lang="en-US"/>
          </a:p>
        </p:txBody>
      </p:sp>
    </p:spTree>
    <p:extLst>
      <p:ext uri="{BB962C8B-B14F-4D97-AF65-F5344CB8AC3E}">
        <p14:creationId xmlns:p14="http://schemas.microsoft.com/office/powerpoint/2010/main" val="649868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D91CA21F-13D0-AA4A-BE71-6CE6D2FB7D21}" type="slidenum">
              <a:rPr lang="en-US" smtClean="0"/>
              <a:t>1</a:t>
            </a:fld>
            <a:endParaRPr lang="en-US"/>
          </a:p>
        </p:txBody>
      </p:sp>
    </p:spTree>
    <p:extLst>
      <p:ext uri="{BB962C8B-B14F-4D97-AF65-F5344CB8AC3E}">
        <p14:creationId xmlns:p14="http://schemas.microsoft.com/office/powerpoint/2010/main" val="1882198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62132"/>
            <a:ext cx="7772400" cy="1371600"/>
          </a:xfrm>
        </p:spPr>
        <p:txBody>
          <a:bodyPr anchor="t" anchorCtr="0"/>
          <a:lstStyle>
            <a:lvl1pPr algn="l">
              <a:lnSpc>
                <a:spcPct val="90000"/>
              </a:lnSpc>
              <a:defRPr sz="4800" b="1" spc="40" baseline="0">
                <a:solidFill>
                  <a:schemeClr val="tx1"/>
                </a:solidFill>
                <a:latin typeface="Lato" panose="020F0502020204030203" pitchFamily="34" charset="77"/>
              </a:defRPr>
            </a:lvl1pPr>
          </a:lstStyle>
          <a:p>
            <a:r>
              <a:rPr lang="en-US"/>
              <a:t>Click to edit Master title style</a:t>
            </a:r>
            <a:endParaRPr lang="en-US" dirty="0"/>
          </a:p>
        </p:txBody>
      </p:sp>
      <p:sp>
        <p:nvSpPr>
          <p:cNvPr id="6" name="Logo Placeholder">
            <a:extLst>
              <a:ext uri="{FF2B5EF4-FFF2-40B4-BE49-F238E27FC236}">
                <a16:creationId xmlns:a16="http://schemas.microsoft.com/office/drawing/2014/main" id="{1248D2D6-D5F5-546C-04D2-4EA2B06EBA93}"/>
              </a:ext>
            </a:extLst>
          </p:cNvPr>
          <p:cNvSpPr>
            <a:spLocks noGrp="1"/>
          </p:cNvSpPr>
          <p:nvPr>
            <p:ph type="pic" sz="quarter" idx="10" hasCustomPrompt="1"/>
          </p:nvPr>
        </p:nvSpPr>
        <p:spPr>
          <a:xfrm>
            <a:off x="685800" y="685800"/>
            <a:ext cx="1828800" cy="502920"/>
          </a:xfrm>
        </p:spPr>
        <p:txBody>
          <a:bodyPr/>
          <a:lstStyle>
            <a:lvl1pPr marL="45720" indent="0">
              <a:buNone/>
              <a:defRPr sz="1800" baseline="0">
                <a:solidFill>
                  <a:schemeClr val="tx1"/>
                </a:solidFill>
              </a:defRPr>
            </a:lvl1pPr>
          </a:lstStyle>
          <a:p>
            <a:r>
              <a:rPr lang="en-US" dirty="0"/>
              <a:t>Logo</a:t>
            </a:r>
          </a:p>
        </p:txBody>
      </p:sp>
      <p:sp>
        <p:nvSpPr>
          <p:cNvPr id="3" name="Subtitle 1"/>
          <p:cNvSpPr>
            <a:spLocks noGrp="1"/>
          </p:cNvSpPr>
          <p:nvPr>
            <p:ph type="subTitle" idx="1"/>
          </p:nvPr>
        </p:nvSpPr>
        <p:spPr>
          <a:xfrm>
            <a:off x="685800" y="3547872"/>
            <a:ext cx="7772400" cy="914400"/>
          </a:xfrm>
        </p:spPr>
        <p:txBody>
          <a:bodyPr anchor="b" anchorCtr="0"/>
          <a:lstStyle>
            <a:lvl1pPr marL="0" indent="0" algn="l">
              <a:lnSpc>
                <a:spcPct val="100000"/>
              </a:lnSpc>
              <a:buNone/>
              <a:defRPr sz="3200" baseline="0">
                <a:solidFill>
                  <a:srgbClr val="BADA55"/>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Tree>
    <p:extLst>
      <p:ext uri="{BB962C8B-B14F-4D97-AF65-F5344CB8AC3E}">
        <p14:creationId xmlns:p14="http://schemas.microsoft.com/office/powerpoint/2010/main" val="3948921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9"/>
            <a:ext cx="7772400" cy="3086101"/>
          </a:xfrm>
        </p:spPr>
        <p:txBody>
          <a:bodyPr/>
          <a:lstStyle>
            <a:lvl1pPr marL="45720" indent="0">
              <a:buNone/>
              <a:defRPr/>
            </a:lvl1pPr>
            <a:lvl2pPr marL="320040" indent="0">
              <a:buNone/>
              <a:defRPr/>
            </a:lvl2pPr>
            <a:lvl3pPr marL="594360" indent="0">
              <a:buNone/>
              <a:defRPr/>
            </a:lvl3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4" name="CAST Logo" descr="Copyright © 2026 CAST | Until learning has no limits ®">
            <a:extLst>
              <a:ext uri="{FF2B5EF4-FFF2-40B4-BE49-F238E27FC236}">
                <a16:creationId xmlns:a16="http://schemas.microsoft.com/office/drawing/2014/main" id="{91C29CE7-2890-EDB2-3FBC-6FE91DE373FF}"/>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314105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lvl1pPr>
              <a:defRPr baseline="0">
                <a:solidFill>
                  <a:schemeClr val="accent1"/>
                </a:solidFill>
              </a:defRPr>
            </a:lvl1pPr>
          </a:lstStyle>
          <a:p>
            <a:r>
              <a:rPr lang="en-US"/>
              <a:t>Click to edit Master title style</a:t>
            </a:r>
            <a:endParaRPr lang="en-US" dirty="0"/>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685800" y="1371600"/>
            <a:ext cx="7772400" cy="444631"/>
          </a:xfrm>
        </p:spPr>
        <p:txBody>
          <a:bodyPr/>
          <a:lstStyle>
            <a:lvl1pPr marL="0" indent="0" algn="l">
              <a:lnSpc>
                <a:spcPct val="100000"/>
              </a:lnSpc>
              <a:buNone/>
              <a:defRPr sz="3000" baseline="0">
                <a:solidFill>
                  <a:schemeClr val="tx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0" name="Content Placeholder 9">
            <a:extLst>
              <a:ext uri="{FF2B5EF4-FFF2-40B4-BE49-F238E27FC236}">
                <a16:creationId xmlns:a16="http://schemas.microsoft.com/office/drawing/2014/main" id="{024F1492-6611-5D01-1102-B11FE03D1553}"/>
              </a:ext>
            </a:extLst>
          </p:cNvPr>
          <p:cNvSpPr>
            <a:spLocks noGrp="1"/>
          </p:cNvSpPr>
          <p:nvPr>
            <p:ph sz="quarter" idx="13"/>
          </p:nvPr>
        </p:nvSpPr>
        <p:spPr>
          <a:xfrm>
            <a:off x="685800" y="1850182"/>
            <a:ext cx="7772400" cy="2607518"/>
          </a:xfrm>
        </p:spPr>
        <p:txBody>
          <a:bodyPr/>
          <a:lstStyle>
            <a:lvl1pPr marL="388620" indent="-342900">
              <a:buClr>
                <a:schemeClr val="accent1"/>
              </a:buClr>
              <a:buFont typeface="Arial" panose="020B0604020202020204" pitchFamily="34" charset="0"/>
              <a:buChar char="•"/>
              <a:defRPr baseline="0">
                <a:solidFill>
                  <a:schemeClr val="tx1"/>
                </a:solidFill>
              </a:defRPr>
            </a:lvl1pPr>
            <a:lvl2pPr marL="662940" indent="-342900">
              <a:buClr>
                <a:schemeClr val="accent1"/>
              </a:buClr>
              <a:buFont typeface="Arial" panose="020B0604020202020204" pitchFamily="34" charset="0"/>
              <a:buChar char="•"/>
              <a:defRPr baseline="0">
                <a:solidFill>
                  <a:schemeClr val="tx1"/>
                </a:solidFill>
              </a:defRPr>
            </a:lvl2pPr>
            <a:lvl3pPr marL="937260" indent="-342900">
              <a:buClr>
                <a:schemeClr val="accent1"/>
              </a:buClr>
              <a:buFont typeface="Arial" panose="020B0604020202020204" pitchFamily="34" charset="0"/>
              <a:buChar char="•"/>
              <a:defRPr baseline="0">
                <a:solidFill>
                  <a:schemeClr val="tx1"/>
                </a:solidFill>
              </a:defRPr>
            </a:lvl3pPr>
            <a:lvl4pPr>
              <a:buClr>
                <a:schemeClr val="accent1"/>
              </a:buClr>
              <a:defRPr baseline="0">
                <a:solidFill>
                  <a:schemeClr val="bg1"/>
                </a:solidFill>
              </a:defRPr>
            </a:lvl4pPr>
            <a:lvl5pPr>
              <a:buClr>
                <a:schemeClr val="accent1"/>
              </a:buClr>
              <a:defRPr baseline="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4" name="CAST Logo" descr="Copyright © 2026 CAST | Until learning has no limits ®">
            <a:extLst>
              <a:ext uri="{FF2B5EF4-FFF2-40B4-BE49-F238E27FC236}">
                <a16:creationId xmlns:a16="http://schemas.microsoft.com/office/drawing/2014/main" id="{55D2AE34-8D6F-EBA5-4C6E-695C18BDA347}"/>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350125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2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8"/>
            <a:ext cx="3657600" cy="3090672"/>
          </a:xfrm>
        </p:spPr>
        <p:txBody>
          <a:bodyPr/>
          <a:lstStyle/>
          <a:p>
            <a:pPr lvl="0"/>
            <a:r>
              <a:rPr lang="en-US"/>
              <a:t>Click to edit Master text styles</a:t>
            </a:r>
          </a:p>
          <a:p>
            <a:pPr lvl="1"/>
            <a:r>
              <a:rPr lang="en-US"/>
              <a:t>Second level</a:t>
            </a:r>
          </a:p>
          <a:p>
            <a:pPr lvl="2"/>
            <a:r>
              <a:rPr lang="en-US"/>
              <a:t>Third level</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4800602" y="1371600"/>
            <a:ext cx="3657600" cy="3105150"/>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6" name="CAST Logo" descr="Copyright © 2026 CAST | Until learning has no limits ®">
            <a:extLst>
              <a:ext uri="{FF2B5EF4-FFF2-40B4-BE49-F238E27FC236}">
                <a16:creationId xmlns:a16="http://schemas.microsoft.com/office/drawing/2014/main" id="{A4FD10DA-8F92-8B1B-1094-6AFF8E989ACA}"/>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78076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Purp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96047"/>
            <a:ext cx="7772400" cy="742950"/>
          </a:xfrm>
        </p:spPr>
        <p:txBody>
          <a:bodyPr anchor="b" anchorCtr="0"/>
          <a:lstStyle>
            <a:lvl1pPr algn="l">
              <a:lnSpc>
                <a:spcPct val="100000"/>
              </a:lnSpc>
              <a:defRPr sz="4200" spc="40" baseline="0">
                <a:solidFill>
                  <a:schemeClr val="tx1"/>
                </a:solidFill>
                <a:latin typeface="Lato" panose="020F0502020204030203" pitchFamily="34" charset="77"/>
              </a:defRPr>
            </a:lvl1pPr>
          </a:lstStyle>
          <a:p>
            <a:r>
              <a:rPr lang="en-US"/>
              <a:t>Click to edit Master title style</a:t>
            </a:r>
            <a:endParaRPr lang="en-US" dirty="0"/>
          </a:p>
        </p:txBody>
      </p:sp>
      <p:sp>
        <p:nvSpPr>
          <p:cNvPr id="3" name="Subtitle 1"/>
          <p:cNvSpPr>
            <a:spLocks noGrp="1"/>
          </p:cNvSpPr>
          <p:nvPr>
            <p:ph type="subTitle" idx="1"/>
          </p:nvPr>
        </p:nvSpPr>
        <p:spPr>
          <a:xfrm>
            <a:off x="685800" y="3738997"/>
            <a:ext cx="7772400" cy="723275"/>
          </a:xfrm>
        </p:spPr>
        <p:txBody>
          <a:bodyPr tIns="228600" anchor="b" anchorCtr="0">
            <a:spAutoFit/>
          </a:bodyPr>
          <a:lstStyle>
            <a:lvl1pPr marL="0" indent="0" algn="l">
              <a:lnSpc>
                <a:spcPct val="100000"/>
              </a:lnSpc>
              <a:buNone/>
              <a:defRPr sz="3200" baseline="0">
                <a:solidFill>
                  <a:srgbClr val="BADA55"/>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5" name="CAST Logo" descr="Copyright © 2026 CAST | Until learning has no limits ®">
            <a:extLst>
              <a:ext uri="{FF2B5EF4-FFF2-40B4-BE49-F238E27FC236}">
                <a16:creationId xmlns:a16="http://schemas.microsoft.com/office/drawing/2014/main" id="{00D6708D-E93B-23F9-D7A5-B49335D5EF45}"/>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2606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E9B9959-2EB2-1A4F-8FEC-5E681F3399E3}"/>
              </a:ext>
              <a:ext uri="{C183D7F6-B498-43B3-948B-1728B52AA6E4}">
                <adec:decorative xmlns:adec="http://schemas.microsoft.com/office/drawing/2017/decorative" val="1"/>
              </a:ext>
            </a:extLst>
          </p:cNvPr>
          <p:cNvSpPr>
            <a:spLocks noGrp="1"/>
          </p:cNvSpPr>
          <p:nvPr>
            <p:ph type="pic" sz="quarter" idx="10"/>
          </p:nvPr>
        </p:nvSpPr>
        <p:spPr>
          <a:xfrm>
            <a:off x="0" y="0"/>
            <a:ext cx="9144000" cy="5143500"/>
          </a:xfrm>
          <a:solidFill>
            <a:schemeClr val="accent2"/>
          </a:solidFill>
        </p:spPr>
        <p:txBody>
          <a:bodyPr/>
          <a:lstStyle>
            <a:lvl1pPr marL="45720" indent="0">
              <a:buNone/>
              <a:defRPr/>
            </a:lvl1pPr>
          </a:lstStyle>
          <a:p>
            <a:r>
              <a:rPr lang="en-US"/>
              <a:t>Click icon to add picture</a:t>
            </a:r>
            <a:endParaRPr lang="en-US" dirty="0"/>
          </a:p>
        </p:txBody>
      </p:sp>
      <p:sp>
        <p:nvSpPr>
          <p:cNvPr id="2" name="Title 1"/>
          <p:cNvSpPr>
            <a:spLocks noGrp="1"/>
          </p:cNvSpPr>
          <p:nvPr>
            <p:ph type="ctrTitle"/>
          </p:nvPr>
        </p:nvSpPr>
        <p:spPr>
          <a:xfrm>
            <a:off x="0" y="2861834"/>
            <a:ext cx="8115300" cy="967216"/>
          </a:xfrm>
          <a:solidFill>
            <a:schemeClr val="bg2"/>
          </a:solidFill>
        </p:spPr>
        <p:txBody>
          <a:bodyPr wrap="square" lIns="685800" tIns="182880" rIns="228600" anchor="t" anchorCtr="0">
            <a:noAutofit/>
          </a:bodyPr>
          <a:lstStyle>
            <a:lvl1pPr algn="l">
              <a:lnSpc>
                <a:spcPct val="100000"/>
              </a:lnSpc>
              <a:defRPr sz="4200" spc="40" baseline="0">
                <a:solidFill>
                  <a:schemeClr val="tx1"/>
                </a:solidFill>
                <a:latin typeface="Lato" panose="020F0502020204030203" pitchFamily="34" charset="77"/>
              </a:defRPr>
            </a:lvl1pPr>
          </a:lstStyle>
          <a:p>
            <a:r>
              <a:rPr lang="en-US"/>
              <a:t>Click to edit Master title style</a:t>
            </a:r>
            <a:endParaRPr lang="en-US" dirty="0"/>
          </a:p>
        </p:txBody>
      </p:sp>
      <p:pic>
        <p:nvPicPr>
          <p:cNvPr id="4" name="CAST Logo" descr="Copyright © 2026 CAST | Until learning has no limits ®">
            <a:extLst>
              <a:ext uri="{FF2B5EF4-FFF2-40B4-BE49-F238E27FC236}">
                <a16:creationId xmlns:a16="http://schemas.microsoft.com/office/drawing/2014/main" id="{2C8C329E-A3DB-F74F-2710-B949A6F60A32}"/>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4135042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logo, subtitle, imag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8840"/>
            <a:ext cx="5029200" cy="1371600"/>
          </a:xfrm>
        </p:spPr>
        <p:txBody>
          <a:bodyPr anchor="t" anchorCtr="0"/>
          <a:lstStyle>
            <a:lvl1pPr algn="l">
              <a:lnSpc>
                <a:spcPct val="90000"/>
              </a:lnSpc>
              <a:defRPr sz="4800" b="1" i="0" spc="40" baseline="0">
                <a:solidFill>
                  <a:schemeClr val="tx1"/>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6" name="Logo Placeholder">
            <a:extLst>
              <a:ext uri="{FF2B5EF4-FFF2-40B4-BE49-F238E27FC236}">
                <a16:creationId xmlns:a16="http://schemas.microsoft.com/office/drawing/2014/main" id="{6FF7C469-FB3B-79BC-B482-A20163C434F0}"/>
              </a:ext>
            </a:extLst>
          </p:cNvPr>
          <p:cNvSpPr>
            <a:spLocks noGrp="1"/>
          </p:cNvSpPr>
          <p:nvPr>
            <p:ph type="pic" sz="quarter" idx="11"/>
          </p:nvPr>
        </p:nvSpPr>
        <p:spPr>
          <a:xfrm>
            <a:off x="685800" y="685800"/>
            <a:ext cx="1828800" cy="502920"/>
          </a:xfrm>
        </p:spPr>
        <p:txBody>
          <a:bodyPr/>
          <a:lstStyle>
            <a:lvl1pPr marL="45720" indent="0">
              <a:buNone/>
              <a:defRPr sz="1800" baseline="0">
                <a:solidFill>
                  <a:schemeClr val="tx1"/>
                </a:solidFill>
              </a:defRPr>
            </a:lvl1pPr>
          </a:lstStyle>
          <a:p>
            <a:r>
              <a:rPr lang="en-US"/>
              <a:t>Click icon to add picture</a:t>
            </a:r>
            <a:endParaRPr lang="en-US" dirty="0"/>
          </a:p>
        </p:txBody>
      </p:sp>
      <p:sp>
        <p:nvSpPr>
          <p:cNvPr id="3" name="Subtitle 2"/>
          <p:cNvSpPr>
            <a:spLocks noGrp="1"/>
          </p:cNvSpPr>
          <p:nvPr>
            <p:ph type="subTitle" idx="1"/>
          </p:nvPr>
        </p:nvSpPr>
        <p:spPr>
          <a:xfrm>
            <a:off x="685800" y="3547872"/>
            <a:ext cx="5029200" cy="914400"/>
          </a:xfrm>
        </p:spPr>
        <p:txBody>
          <a:bodyPr anchor="b" anchorCtr="0"/>
          <a:lstStyle>
            <a:lvl1pPr marL="0" indent="0" algn="l">
              <a:lnSpc>
                <a:spcPct val="100000"/>
              </a:lnSpc>
              <a:buNone/>
              <a:defRPr sz="3200" baseline="0">
                <a:solidFill>
                  <a:srgbClr val="BADA55"/>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Image">
            <a:extLst>
              <a:ext uri="{FF2B5EF4-FFF2-40B4-BE49-F238E27FC236}">
                <a16:creationId xmlns:a16="http://schemas.microsoft.com/office/drawing/2014/main" id="{9883F37C-5D22-9E5E-553B-778964ADA1DB}"/>
              </a:ext>
            </a:extLst>
          </p:cNvPr>
          <p:cNvSpPr>
            <a:spLocks noGrp="1"/>
          </p:cNvSpPr>
          <p:nvPr>
            <p:ph type="pic" sz="quarter" idx="10"/>
          </p:nvPr>
        </p:nvSpPr>
        <p:spPr>
          <a:xfrm>
            <a:off x="6172200" y="0"/>
            <a:ext cx="2286000" cy="5143500"/>
          </a:xfrm>
          <a:noFill/>
        </p:spPr>
        <p:txBody>
          <a:bodyPr/>
          <a:lstStyle>
            <a:lvl1pPr marL="45720" indent="0">
              <a:buNone/>
              <a:defRPr baseline="0">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3929994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lte1">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8840"/>
            <a:ext cx="7772400" cy="1371600"/>
          </a:xfrm>
        </p:spPr>
        <p:txBody>
          <a:bodyPr anchor="t" anchorCtr="0"/>
          <a:lstStyle>
            <a:lvl1pPr algn="l">
              <a:lnSpc>
                <a:spcPct val="90000"/>
              </a:lnSpc>
              <a:defRPr sz="4800" b="1" i="0" spc="40" baseline="0">
                <a:solidFill>
                  <a:schemeClr val="tx1"/>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547872"/>
            <a:ext cx="7772400" cy="914400"/>
          </a:xfrm>
        </p:spPr>
        <p:txBody>
          <a:bodyPr anchor="b" anchorCtr="0"/>
          <a:lstStyle>
            <a:lvl1pPr marL="0" indent="0" algn="l">
              <a:lnSpc>
                <a:spcPct val="100000"/>
              </a:lnSpc>
              <a:buNone/>
              <a:defRPr sz="3200" baseline="0">
                <a:solidFill>
                  <a:schemeClr val="accent1"/>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Logo Placeholder">
            <a:extLst>
              <a:ext uri="{FF2B5EF4-FFF2-40B4-BE49-F238E27FC236}">
                <a16:creationId xmlns:a16="http://schemas.microsoft.com/office/drawing/2014/main" id="{9913D900-40CF-BC9C-247F-E071F5E97F9C}"/>
              </a:ext>
            </a:extLst>
          </p:cNvPr>
          <p:cNvSpPr>
            <a:spLocks noGrp="1"/>
          </p:cNvSpPr>
          <p:nvPr>
            <p:ph type="pic" sz="quarter" idx="10" hasCustomPrompt="1"/>
          </p:nvPr>
        </p:nvSpPr>
        <p:spPr>
          <a:xfrm>
            <a:off x="685800" y="685800"/>
            <a:ext cx="1828800" cy="502920"/>
          </a:xfrm>
        </p:spPr>
        <p:txBody>
          <a:bodyPr/>
          <a:lstStyle>
            <a:lvl1pPr marL="45720" indent="0">
              <a:buNone/>
              <a:defRPr sz="1800" baseline="0">
                <a:solidFill>
                  <a:schemeClr val="tx1"/>
                </a:solidFill>
              </a:defRPr>
            </a:lvl1pPr>
          </a:lstStyle>
          <a:p>
            <a:r>
              <a:rPr lang="en-US" dirty="0"/>
              <a:t>Logo</a:t>
            </a:r>
          </a:p>
        </p:txBody>
      </p:sp>
    </p:spTree>
    <p:extLst>
      <p:ext uri="{BB962C8B-B14F-4D97-AF65-F5344CB8AC3E}">
        <p14:creationId xmlns:p14="http://schemas.microsoft.com/office/powerpoint/2010/main" val="258155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ubtitle QR Informatio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276350"/>
          </a:xfrm>
        </p:spPr>
        <p:txBody>
          <a:bodyPr anchor="t" anchorCtr="0"/>
          <a:lstStyle>
            <a:lvl1pPr algn="l">
              <a:lnSpc>
                <a:spcPct val="90000"/>
              </a:lnSpc>
              <a:defRPr sz="4800" b="1" i="0" spc="40" baseline="0">
                <a:solidFill>
                  <a:schemeClr val="tx1"/>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5" name="Logo Placeholder">
            <a:extLst>
              <a:ext uri="{FF2B5EF4-FFF2-40B4-BE49-F238E27FC236}">
                <a16:creationId xmlns:a16="http://schemas.microsoft.com/office/drawing/2014/main" id="{8AFAA0BD-4CDA-D74B-7F89-D7134E72B57F}"/>
              </a:ext>
            </a:extLst>
          </p:cNvPr>
          <p:cNvSpPr>
            <a:spLocks noGrp="1"/>
          </p:cNvSpPr>
          <p:nvPr>
            <p:ph type="pic" sz="quarter" idx="12"/>
          </p:nvPr>
        </p:nvSpPr>
        <p:spPr>
          <a:xfrm>
            <a:off x="685800" y="685800"/>
            <a:ext cx="1828800" cy="502920"/>
          </a:xfrm>
        </p:spPr>
        <p:txBody>
          <a:bodyPr/>
          <a:lstStyle>
            <a:lvl1pPr marL="45720" indent="0">
              <a:buNone/>
              <a:defRPr sz="1800" baseline="0">
                <a:solidFill>
                  <a:schemeClr val="tx1"/>
                </a:solidFill>
              </a:defRPr>
            </a:lvl1pPr>
          </a:lstStyle>
          <a:p>
            <a:r>
              <a:rPr lang="en-US"/>
              <a:t>Click icon to add picture</a:t>
            </a:r>
            <a:endParaRPr lang="en-US" dirty="0"/>
          </a:p>
        </p:txBody>
      </p:sp>
      <p:sp>
        <p:nvSpPr>
          <p:cNvPr id="3" name="Subtitle 2"/>
          <p:cNvSpPr>
            <a:spLocks noGrp="1"/>
          </p:cNvSpPr>
          <p:nvPr>
            <p:ph type="subTitle" idx="1"/>
          </p:nvPr>
        </p:nvSpPr>
        <p:spPr>
          <a:xfrm>
            <a:off x="685800" y="3105150"/>
            <a:ext cx="7772400" cy="438150"/>
          </a:xfrm>
        </p:spPr>
        <p:txBody>
          <a:bodyPr anchor="t" anchorCtr="0"/>
          <a:lstStyle>
            <a:lvl1pPr marL="0" indent="0" algn="l">
              <a:lnSpc>
                <a:spcPct val="100000"/>
              </a:lnSpc>
              <a:buNone/>
              <a:defRPr sz="3200" baseline="0">
                <a:solidFill>
                  <a:schemeClr val="accent1"/>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QR Placeholder">
            <a:extLst>
              <a:ext uri="{FF2B5EF4-FFF2-40B4-BE49-F238E27FC236}">
                <a16:creationId xmlns:a16="http://schemas.microsoft.com/office/drawing/2014/main" id="{ECBCE626-42E3-B786-7D04-727987D224EA}"/>
              </a:ext>
            </a:extLst>
          </p:cNvPr>
          <p:cNvSpPr>
            <a:spLocks noGrp="1"/>
          </p:cNvSpPr>
          <p:nvPr>
            <p:ph type="pic" sz="quarter" idx="11"/>
          </p:nvPr>
        </p:nvSpPr>
        <p:spPr>
          <a:xfrm>
            <a:off x="685800" y="3730752"/>
            <a:ext cx="731520" cy="731520"/>
          </a:xfrm>
        </p:spPr>
        <p:txBody>
          <a:bodyPr/>
          <a:lstStyle>
            <a:lvl1pPr marL="45720" indent="0">
              <a:buNone/>
              <a:defRPr sz="1200" baseline="0">
                <a:solidFill>
                  <a:schemeClr val="tx1"/>
                </a:solidFill>
              </a:defRPr>
            </a:lvl1pPr>
          </a:lstStyle>
          <a:p>
            <a:r>
              <a:rPr lang="en-US"/>
              <a:t>Click icon to add picture</a:t>
            </a:r>
            <a:endParaRPr lang="en-US" dirty="0"/>
          </a:p>
        </p:txBody>
      </p:sp>
      <p:sp>
        <p:nvSpPr>
          <p:cNvPr id="6" name="Content Placeholder 5">
            <a:extLst>
              <a:ext uri="{FF2B5EF4-FFF2-40B4-BE49-F238E27FC236}">
                <a16:creationId xmlns:a16="http://schemas.microsoft.com/office/drawing/2014/main" id="{5DBFC113-6E86-9337-9181-B9F60DEC7866}"/>
              </a:ext>
            </a:extLst>
          </p:cNvPr>
          <p:cNvSpPr>
            <a:spLocks noGrp="1"/>
          </p:cNvSpPr>
          <p:nvPr>
            <p:ph sz="quarter" idx="10"/>
          </p:nvPr>
        </p:nvSpPr>
        <p:spPr>
          <a:xfrm>
            <a:off x="1676400" y="3730752"/>
            <a:ext cx="6781800" cy="731520"/>
          </a:xfrm>
        </p:spPr>
        <p:txBody>
          <a:bodyPr anchor="b" anchorCtr="0"/>
          <a:lstStyle>
            <a:lvl1pPr marL="45720" indent="0">
              <a:buNone/>
              <a:defRPr baseline="0">
                <a:solidFill>
                  <a:schemeClr val="tx2"/>
                </a:solidFill>
              </a:defRPr>
            </a:lvl1pPr>
            <a:lvl2pPr marL="320040" indent="0">
              <a:buNone/>
              <a:defRPr baseline="0">
                <a:solidFill>
                  <a:schemeClr val="bg1"/>
                </a:solidFill>
              </a:defRPr>
            </a:lvl2pPr>
            <a:lvl3pPr marL="594360" indent="0">
              <a:buNone/>
              <a:defRPr baseline="0">
                <a:solidFill>
                  <a:schemeClr val="bg1"/>
                </a:solidFill>
              </a:defRPr>
            </a:lvl3pPr>
            <a:lvl4pPr marL="868680" indent="0">
              <a:buNone/>
              <a:defRPr baseline="0">
                <a:solidFill>
                  <a:schemeClr val="bg1"/>
                </a:solidFill>
              </a:defRPr>
            </a:lvl4pPr>
            <a:lvl5pPr marL="1371600" indent="0">
              <a:buNone/>
              <a:defRPr baseline="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819084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Content Split sc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3314700" cy="1200150"/>
          </a:xfrm>
        </p:spPr>
        <p:txBody>
          <a:bodyPr/>
          <a:lstStyle/>
          <a:p>
            <a:r>
              <a:rPr lang="en-US"/>
              <a:t>Click to edit Master title style</a:t>
            </a:r>
            <a:endParaRPr lang="en-US" dirty="0"/>
          </a:p>
        </p:txBody>
      </p:sp>
      <p:sp>
        <p:nvSpPr>
          <p:cNvPr id="18" name="Content 1">
            <a:extLst>
              <a:ext uri="{FF2B5EF4-FFF2-40B4-BE49-F238E27FC236}">
                <a16:creationId xmlns:a16="http://schemas.microsoft.com/office/drawing/2014/main" id="{6F8B3228-826D-531C-C26B-1FCF4D674B5C}"/>
              </a:ext>
            </a:extLst>
          </p:cNvPr>
          <p:cNvSpPr>
            <a:spLocks noGrp="1"/>
          </p:cNvSpPr>
          <p:nvPr>
            <p:ph sz="quarter" idx="14"/>
          </p:nvPr>
        </p:nvSpPr>
        <p:spPr>
          <a:xfrm>
            <a:off x="685799" y="1885950"/>
            <a:ext cx="3314700" cy="2748122"/>
          </a:xfrm>
        </p:spPr>
        <p:txBody>
          <a:bodyPr/>
          <a:lstStyle>
            <a:lvl1pPr marL="45720" indent="0">
              <a:spcBef>
                <a:spcPts val="600"/>
              </a:spcBef>
              <a:buFont typeface="Arial" panose="020B0604020202020204" pitchFamily="34" charset="0"/>
              <a:buNone/>
              <a:defRPr/>
            </a:lvl1pPr>
          </a:lstStyle>
          <a:p>
            <a:pPr lvl="0"/>
            <a:r>
              <a:rPr lang="en-US"/>
              <a:t>Click to edit Master text styles</a:t>
            </a:r>
          </a:p>
        </p:txBody>
      </p:sp>
      <p:sp>
        <p:nvSpPr>
          <p:cNvPr id="19" name="Rectangle 18">
            <a:extLst>
              <a:ext uri="{FF2B5EF4-FFF2-40B4-BE49-F238E27FC236}">
                <a16:creationId xmlns:a16="http://schemas.microsoft.com/office/drawing/2014/main" id="{DB3D364D-DC65-8CD9-6D63-B8CF852E9FF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p>
        </p:txBody>
      </p:sp>
      <p:sp>
        <p:nvSpPr>
          <p:cNvPr id="6" name="Content Placeholder 5">
            <a:extLst>
              <a:ext uri="{FF2B5EF4-FFF2-40B4-BE49-F238E27FC236}">
                <a16:creationId xmlns:a16="http://schemas.microsoft.com/office/drawing/2014/main" id="{ED7A6CF7-15D3-64C1-0F23-D6DE9D706BDF}"/>
              </a:ext>
            </a:extLst>
          </p:cNvPr>
          <p:cNvSpPr>
            <a:spLocks noGrp="1"/>
          </p:cNvSpPr>
          <p:nvPr>
            <p:ph sz="quarter" idx="15"/>
          </p:nvPr>
        </p:nvSpPr>
        <p:spPr>
          <a:xfrm>
            <a:off x="5143500" y="685800"/>
            <a:ext cx="3314700" cy="3948272"/>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a:t>Click to edit Master text styles</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lvl1pPr>
              <a:defRPr>
                <a:solidFill>
                  <a:schemeClr val="bg1">
                    <a:lumMod val="50000"/>
                    <a:lumOff val="50000"/>
                  </a:schemeClr>
                </a:solidFill>
              </a:defRPr>
            </a:lvl1pPr>
          </a:lstStyle>
          <a:p>
            <a:fld id="{794095E1-F156-1D4C-84BB-A89CCF03E1E9}" type="slidenum">
              <a:rPr lang="en-US" smtClean="0"/>
              <a:pPr/>
              <a:t>‹#›</a:t>
            </a:fld>
            <a:endParaRPr lang="en-US"/>
          </a:p>
        </p:txBody>
      </p:sp>
      <p:sp>
        <p:nvSpPr>
          <p:cNvPr id="3" name="Rectangle 2">
            <a:extLst>
              <a:ext uri="{FF2B5EF4-FFF2-40B4-BE49-F238E27FC236}">
                <a16:creationId xmlns:a16="http://schemas.microsoft.com/office/drawing/2014/main" id="{7DE04DE7-B2E7-F8A2-5E72-01EB6B0008EE}"/>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p>
        </p:txBody>
      </p:sp>
      <p:pic>
        <p:nvPicPr>
          <p:cNvPr id="4" name="CAST Logo" descr="Copyright © 2026 CAST | Until learning has no limits ®">
            <a:extLst>
              <a:ext uri="{FF2B5EF4-FFF2-40B4-BE49-F238E27FC236}">
                <a16:creationId xmlns:a16="http://schemas.microsoft.com/office/drawing/2014/main" id="{E0F0BFAA-DA98-FD48-74B0-2A898786C1DB}"/>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94724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plit comparison content w/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3314700" cy="1200150"/>
          </a:xfrm>
        </p:spPr>
        <p:txBody>
          <a:bodyPr/>
          <a:lstStyle/>
          <a:p>
            <a:r>
              <a:rPr lang="en-US"/>
              <a:t>Click to edit Master title style</a:t>
            </a:r>
            <a:endParaRPr lang="en-US" dirty="0"/>
          </a:p>
        </p:txBody>
      </p:sp>
      <p:sp>
        <p:nvSpPr>
          <p:cNvPr id="18" name="Content 1">
            <a:extLst>
              <a:ext uri="{FF2B5EF4-FFF2-40B4-BE49-F238E27FC236}">
                <a16:creationId xmlns:a16="http://schemas.microsoft.com/office/drawing/2014/main" id="{6F8B3228-826D-531C-C26B-1FCF4D674B5C}"/>
              </a:ext>
            </a:extLst>
          </p:cNvPr>
          <p:cNvSpPr>
            <a:spLocks noGrp="1"/>
          </p:cNvSpPr>
          <p:nvPr>
            <p:ph sz="quarter" idx="14"/>
          </p:nvPr>
        </p:nvSpPr>
        <p:spPr>
          <a:xfrm>
            <a:off x="685799" y="1885950"/>
            <a:ext cx="3314700" cy="1257300"/>
          </a:xfrm>
        </p:spPr>
        <p:txBody>
          <a:bodyPr/>
          <a:lstStyle>
            <a:lvl1pPr marL="45720" indent="0">
              <a:spcBef>
                <a:spcPts val="600"/>
              </a:spcBef>
              <a:buFont typeface="Arial" panose="020B0604020202020204" pitchFamily="34" charset="0"/>
              <a:buNone/>
              <a:defRPr/>
            </a:lvl1pPr>
          </a:lstStyle>
          <a:p>
            <a:pPr lvl="0"/>
            <a:r>
              <a:rPr lang="en-US"/>
              <a:t>Click to edit Master text styles</a:t>
            </a:r>
          </a:p>
        </p:txBody>
      </p:sp>
      <p:sp>
        <p:nvSpPr>
          <p:cNvPr id="8" name="Picture Placeholder 7">
            <a:extLst>
              <a:ext uri="{FF2B5EF4-FFF2-40B4-BE49-F238E27FC236}">
                <a16:creationId xmlns:a16="http://schemas.microsoft.com/office/drawing/2014/main" id="{6BAE95A4-E134-D34F-507E-4195DCCB2B1F}"/>
              </a:ext>
            </a:extLst>
          </p:cNvPr>
          <p:cNvSpPr>
            <a:spLocks noGrp="1"/>
          </p:cNvSpPr>
          <p:nvPr>
            <p:ph type="pic" sz="quarter" idx="16"/>
          </p:nvPr>
        </p:nvSpPr>
        <p:spPr>
          <a:xfrm>
            <a:off x="0" y="3371850"/>
            <a:ext cx="4572000" cy="1771650"/>
          </a:xfrm>
        </p:spPr>
        <p:txBody>
          <a:bodyPr/>
          <a:lstStyle/>
          <a:p>
            <a:r>
              <a:rPr lang="en-US"/>
              <a:t>Click icon to add picture</a:t>
            </a:r>
          </a:p>
        </p:txBody>
      </p:sp>
      <p:sp>
        <p:nvSpPr>
          <p:cNvPr id="19" name="Rectangle 18">
            <a:extLst>
              <a:ext uri="{FF2B5EF4-FFF2-40B4-BE49-F238E27FC236}">
                <a16:creationId xmlns:a16="http://schemas.microsoft.com/office/drawing/2014/main" id="{DB3D364D-DC65-8CD9-6D63-B8CF852E9FF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p>
        </p:txBody>
      </p:sp>
      <p:sp>
        <p:nvSpPr>
          <p:cNvPr id="10" name="Content 2">
            <a:extLst>
              <a:ext uri="{FF2B5EF4-FFF2-40B4-BE49-F238E27FC236}">
                <a16:creationId xmlns:a16="http://schemas.microsoft.com/office/drawing/2014/main" id="{024F1492-6611-5D01-1102-B11FE03D1553}"/>
              </a:ext>
            </a:extLst>
          </p:cNvPr>
          <p:cNvSpPr>
            <a:spLocks noGrp="1"/>
          </p:cNvSpPr>
          <p:nvPr>
            <p:ph sz="quarter" idx="13"/>
          </p:nvPr>
        </p:nvSpPr>
        <p:spPr>
          <a:xfrm>
            <a:off x="5143500" y="685801"/>
            <a:ext cx="3314700" cy="1200149"/>
          </a:xfrm>
          <a:noFill/>
        </p:spPr>
        <p:txBody>
          <a:bodyPr lIns="0" tIns="0" rIns="0" bIns="0"/>
          <a:lstStyle>
            <a:lvl1pPr marL="45720" indent="0">
              <a:lnSpc>
                <a:spcPct val="110000"/>
              </a:lnSpc>
              <a:spcBef>
                <a:spcPts val="600"/>
              </a:spcBef>
              <a:buClr>
                <a:schemeClr val="bg2"/>
              </a:buClr>
              <a:buFont typeface="Arial" panose="020B0604020202020204" pitchFamily="34" charset="0"/>
              <a:buNone/>
              <a:defRPr sz="3600" b="1" i="0" baseline="0">
                <a:solidFill>
                  <a:schemeClr val="bg2"/>
                </a:solidFill>
              </a:defRPr>
            </a:lvl1pPr>
            <a:lvl2pPr marL="320040" indent="0">
              <a:lnSpc>
                <a:spcPct val="110000"/>
              </a:lnSpc>
              <a:spcBef>
                <a:spcPts val="600"/>
              </a:spcBef>
              <a:buClr>
                <a:schemeClr val="bg2"/>
              </a:buClr>
              <a:buFont typeface="Arial" panose="020B0604020202020204" pitchFamily="34" charset="0"/>
              <a:buNone/>
              <a:defRPr sz="3600" baseline="0">
                <a:solidFill>
                  <a:schemeClr val="bg1"/>
                </a:solidFill>
              </a:defRPr>
            </a:lvl2pPr>
            <a:lvl3pPr marL="594360" indent="0">
              <a:lnSpc>
                <a:spcPct val="110000"/>
              </a:lnSpc>
              <a:spcBef>
                <a:spcPts val="600"/>
              </a:spcBef>
              <a:buClr>
                <a:schemeClr val="bg2"/>
              </a:buClr>
              <a:buFont typeface="Arial" panose="020B0604020202020204" pitchFamily="34" charset="0"/>
              <a:buNone/>
              <a:defRPr sz="3600" baseline="0">
                <a:solidFill>
                  <a:schemeClr val="bg1"/>
                </a:solidFill>
              </a:defRPr>
            </a:lvl3pPr>
          </a:lstStyle>
          <a:p>
            <a:pPr lvl="0"/>
            <a:r>
              <a:rPr lang="en-US"/>
              <a:t>Click to edit Master text styles</a:t>
            </a:r>
          </a:p>
        </p:txBody>
      </p:sp>
      <p:sp>
        <p:nvSpPr>
          <p:cNvPr id="6" name="Content Placeholder 5">
            <a:extLst>
              <a:ext uri="{FF2B5EF4-FFF2-40B4-BE49-F238E27FC236}">
                <a16:creationId xmlns:a16="http://schemas.microsoft.com/office/drawing/2014/main" id="{ED7A6CF7-15D3-64C1-0F23-D6DE9D706BDF}"/>
              </a:ext>
            </a:extLst>
          </p:cNvPr>
          <p:cNvSpPr>
            <a:spLocks noGrp="1"/>
          </p:cNvSpPr>
          <p:nvPr>
            <p:ph sz="quarter" idx="15"/>
          </p:nvPr>
        </p:nvSpPr>
        <p:spPr>
          <a:xfrm>
            <a:off x="5143500" y="1885950"/>
            <a:ext cx="3314700" cy="1257300"/>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a:t>Click to edit Master text styles</a:t>
            </a:r>
          </a:p>
        </p:txBody>
      </p:sp>
      <p:sp>
        <p:nvSpPr>
          <p:cNvPr id="11" name="Picture Placeholder 10">
            <a:extLst>
              <a:ext uri="{FF2B5EF4-FFF2-40B4-BE49-F238E27FC236}">
                <a16:creationId xmlns:a16="http://schemas.microsoft.com/office/drawing/2014/main" id="{677F6649-26A1-941D-C9A5-32F4CCF62916}"/>
              </a:ext>
            </a:extLst>
          </p:cNvPr>
          <p:cNvSpPr>
            <a:spLocks noGrp="1"/>
          </p:cNvSpPr>
          <p:nvPr>
            <p:ph type="pic" sz="quarter" idx="17"/>
          </p:nvPr>
        </p:nvSpPr>
        <p:spPr>
          <a:xfrm>
            <a:off x="4572000" y="3371850"/>
            <a:ext cx="4572000" cy="1771650"/>
          </a:xfrm>
        </p:spPr>
        <p:txBody>
          <a:bodyPr/>
          <a:lstStyle>
            <a:lvl1pPr>
              <a:defRPr baseline="0">
                <a:solidFill>
                  <a:schemeClr val="bg2"/>
                </a:solidFill>
              </a:defRPr>
            </a:lvl1pPr>
          </a:lstStyle>
          <a:p>
            <a:r>
              <a:rPr lang="en-US"/>
              <a:t>Click icon to add picture</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lvl1pPr>
              <a:defRPr>
                <a:solidFill>
                  <a:schemeClr val="bg1">
                    <a:lumMod val="50000"/>
                    <a:lumOff val="50000"/>
                  </a:schemeClr>
                </a:solidFill>
              </a:defRPr>
            </a:lvl1pPr>
          </a:lstStyle>
          <a:p>
            <a:fld id="{794095E1-F156-1D4C-84BB-A89CCF03E1E9}" type="slidenum">
              <a:rPr lang="en-US" smtClean="0"/>
              <a:pPr/>
              <a:t>‹#›</a:t>
            </a:fld>
            <a:endParaRPr lang="en-US"/>
          </a:p>
        </p:txBody>
      </p:sp>
      <p:sp>
        <p:nvSpPr>
          <p:cNvPr id="3" name="Rectangle 2">
            <a:extLst>
              <a:ext uri="{FF2B5EF4-FFF2-40B4-BE49-F238E27FC236}">
                <a16:creationId xmlns:a16="http://schemas.microsoft.com/office/drawing/2014/main" id="{81A31E7F-E8F4-F20C-8702-9D5669F99D3F}"/>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p>
        </p:txBody>
      </p:sp>
      <p:pic>
        <p:nvPicPr>
          <p:cNvPr id="4" name="CAST Logo" descr="Copyright © 2026 CAST | Until learning has no limits ®">
            <a:extLst>
              <a:ext uri="{FF2B5EF4-FFF2-40B4-BE49-F238E27FC236}">
                <a16:creationId xmlns:a16="http://schemas.microsoft.com/office/drawing/2014/main" id="{EC642394-8C38-9675-1CD2-5AA8A8D9DC9B}"/>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65275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Photo and cred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3314700" cy="1200150"/>
          </a:xfrm>
        </p:spPr>
        <p:txBody>
          <a:bodyPr/>
          <a:lstStyle/>
          <a:p>
            <a:r>
              <a:rPr lang="en-US"/>
              <a:t>Click to edit Master title style</a:t>
            </a:r>
            <a:endParaRPr lang="en-US" dirty="0"/>
          </a:p>
        </p:txBody>
      </p:sp>
      <p:sp>
        <p:nvSpPr>
          <p:cNvPr id="18" name="Content 1">
            <a:extLst>
              <a:ext uri="{FF2B5EF4-FFF2-40B4-BE49-F238E27FC236}">
                <a16:creationId xmlns:a16="http://schemas.microsoft.com/office/drawing/2014/main" id="{6F8B3228-826D-531C-C26B-1FCF4D674B5C}"/>
              </a:ext>
            </a:extLst>
          </p:cNvPr>
          <p:cNvSpPr>
            <a:spLocks noGrp="1"/>
          </p:cNvSpPr>
          <p:nvPr>
            <p:ph sz="quarter" idx="14"/>
          </p:nvPr>
        </p:nvSpPr>
        <p:spPr>
          <a:xfrm>
            <a:off x="685799" y="1885950"/>
            <a:ext cx="3314700" cy="2628900"/>
          </a:xfrm>
        </p:spPr>
        <p:txBody>
          <a:bodyPr/>
          <a:lstStyle>
            <a:lvl1pPr marL="45720" indent="0">
              <a:spcBef>
                <a:spcPts val="600"/>
              </a:spcBef>
              <a:buFont typeface="Arial" panose="020B0604020202020204" pitchFamily="34" charset="0"/>
              <a:buNone/>
              <a:defRPr/>
            </a:lvl1pPr>
          </a:lstStyle>
          <a:p>
            <a:pPr lvl="0"/>
            <a:r>
              <a:rPr lang="en-US"/>
              <a:t>Click to edit Master text styles</a:t>
            </a:r>
          </a:p>
        </p:txBody>
      </p:sp>
      <p:sp>
        <p:nvSpPr>
          <p:cNvPr id="19" name="Rectangle 18">
            <a:extLst>
              <a:ext uri="{FF2B5EF4-FFF2-40B4-BE49-F238E27FC236}">
                <a16:creationId xmlns:a16="http://schemas.microsoft.com/office/drawing/2014/main" id="{DB3D364D-DC65-8CD9-6D63-B8CF852E9FFC}"/>
              </a:ext>
              <a:ext uri="{C183D7F6-B498-43B3-948B-1728B52AA6E4}">
                <adec:decorative xmlns:adec="http://schemas.microsoft.com/office/drawing/2017/decorative" val="1"/>
              </a:ext>
            </a:extLst>
          </p:cNvPr>
          <p:cNvSpPr/>
          <p:nvPr/>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8" name="Picture Placeholder 7">
            <a:extLst>
              <a:ext uri="{FF2B5EF4-FFF2-40B4-BE49-F238E27FC236}">
                <a16:creationId xmlns:a16="http://schemas.microsoft.com/office/drawing/2014/main" id="{50339FC3-D5D1-A5A6-63EC-54CB0EF04C6D}"/>
              </a:ext>
            </a:extLst>
          </p:cNvPr>
          <p:cNvSpPr>
            <a:spLocks noGrp="1"/>
          </p:cNvSpPr>
          <p:nvPr>
            <p:ph type="pic" sz="quarter" idx="16"/>
          </p:nvPr>
        </p:nvSpPr>
        <p:spPr>
          <a:xfrm>
            <a:off x="4572000" y="0"/>
            <a:ext cx="4572000" cy="3943350"/>
          </a:xfrm>
        </p:spPr>
        <p:txBody>
          <a:bodyPr/>
          <a:lstStyle>
            <a:lvl1pPr marL="45720" indent="0">
              <a:buNone/>
              <a:defRPr baseline="0">
                <a:solidFill>
                  <a:schemeClr val="bg2"/>
                </a:solidFill>
              </a:defRPr>
            </a:lvl1pPr>
          </a:lstStyle>
          <a:p>
            <a:r>
              <a:rPr lang="en-US"/>
              <a:t>Click icon to add picture</a:t>
            </a:r>
          </a:p>
        </p:txBody>
      </p:sp>
      <p:sp>
        <p:nvSpPr>
          <p:cNvPr id="6" name="Content Placeholder 5">
            <a:extLst>
              <a:ext uri="{FF2B5EF4-FFF2-40B4-BE49-F238E27FC236}">
                <a16:creationId xmlns:a16="http://schemas.microsoft.com/office/drawing/2014/main" id="{80FEA151-2A80-C4C7-D71D-9B866944E20F}"/>
              </a:ext>
            </a:extLst>
          </p:cNvPr>
          <p:cNvSpPr>
            <a:spLocks noGrp="1"/>
          </p:cNvSpPr>
          <p:nvPr>
            <p:ph sz="quarter" idx="15"/>
          </p:nvPr>
        </p:nvSpPr>
        <p:spPr>
          <a:xfrm>
            <a:off x="4572000" y="3943350"/>
            <a:ext cx="4572000" cy="1200150"/>
          </a:xfrm>
        </p:spPr>
        <p:txBody>
          <a:bodyPr lIns="182880" tIns="0" rIns="182880" anchor="ctr" anchorCtr="0"/>
          <a:lstStyle>
            <a:lvl1pPr marL="44450" indent="0">
              <a:buNone/>
              <a:tabLst/>
              <a:defRPr baseline="0">
                <a:solidFill>
                  <a:schemeClr val="bg2"/>
                </a:solidFill>
              </a:defRPr>
            </a:lvl1pPr>
            <a:lvl2pPr marL="320040" indent="0">
              <a:buNone/>
              <a:defRPr baseline="0">
                <a:solidFill>
                  <a:schemeClr val="bg2"/>
                </a:solidFill>
              </a:defRPr>
            </a:lvl2pPr>
            <a:lvl3pPr marL="594360" indent="0">
              <a:buNone/>
              <a:defRPr baseline="0">
                <a:solidFill>
                  <a:schemeClr val="bg2"/>
                </a:solidFill>
              </a:defRPr>
            </a:lvl3pPr>
            <a:lvl4pPr marL="868680" indent="0">
              <a:buNone/>
              <a:defRPr baseline="0">
                <a:solidFill>
                  <a:schemeClr val="bg2"/>
                </a:solidFill>
              </a:defRPr>
            </a:lvl4pPr>
            <a:lvl5pPr marL="1371600" indent="0">
              <a:buNone/>
              <a:defRPr baseline="0">
                <a:solidFill>
                  <a:schemeClr val="bg2"/>
                </a:solidFill>
              </a:defRPr>
            </a:lvl5pPr>
          </a:lstStyle>
          <a:p>
            <a:pPr lvl="0"/>
            <a:r>
              <a:rPr lang="en-US"/>
              <a:t>Click to edit Master text styles</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lvl1pPr>
              <a:defRPr>
                <a:solidFill>
                  <a:schemeClr val="bg1">
                    <a:lumMod val="50000"/>
                    <a:lumOff val="50000"/>
                  </a:schemeClr>
                </a:solidFill>
              </a:defRPr>
            </a:lvl1pPr>
          </a:lstStyle>
          <a:p>
            <a:fld id="{794095E1-F156-1D4C-84BB-A89CCF03E1E9}" type="slidenum">
              <a:rPr lang="en-US" smtClean="0"/>
              <a:pPr/>
              <a:t>‹#›</a:t>
            </a:fld>
            <a:endParaRPr lang="en-US"/>
          </a:p>
        </p:txBody>
      </p:sp>
      <p:sp>
        <p:nvSpPr>
          <p:cNvPr id="3" name="Rectangle 2">
            <a:extLst>
              <a:ext uri="{FF2B5EF4-FFF2-40B4-BE49-F238E27FC236}">
                <a16:creationId xmlns:a16="http://schemas.microsoft.com/office/drawing/2014/main" id="{5799374C-2FE0-D635-E4EA-F0A3B2637EA5}"/>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pic>
        <p:nvPicPr>
          <p:cNvPr id="4" name="CAST Logo" descr="Copyright © 2026 CAST | Until learning has no limits ®">
            <a:extLst>
              <a:ext uri="{FF2B5EF4-FFF2-40B4-BE49-F238E27FC236}">
                <a16:creationId xmlns:a16="http://schemas.microsoft.com/office/drawing/2014/main" id="{E9C04EA7-2FC1-FCB3-7889-D0FFEBAB3CF1}"/>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3024029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3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8"/>
            <a:ext cx="2286000" cy="3090672"/>
          </a:xfrm>
        </p:spPr>
        <p:txBody>
          <a:bodyPr/>
          <a:lstStyle/>
          <a:p>
            <a:pPr lvl="0"/>
            <a:r>
              <a:rPr lang="en-US"/>
              <a:t>Click to edit Master text styles</a:t>
            </a:r>
          </a:p>
          <a:p>
            <a:pPr lvl="1"/>
            <a:r>
              <a:rPr lang="en-US"/>
              <a:t>Second level</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3429000" y="1371600"/>
            <a:ext cx="2286000" cy="3105150"/>
          </a:xfrm>
        </p:spPr>
        <p:txBody>
          <a:bodyPr/>
          <a:lstStyle/>
          <a:p>
            <a:pPr lvl="0"/>
            <a:r>
              <a:rPr lang="en-US"/>
              <a:t>Click to edit Master text styles</a:t>
            </a:r>
          </a:p>
          <a:p>
            <a:pPr lvl="1"/>
            <a:r>
              <a:rPr lang="en-US"/>
              <a:t>Second level</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6172200" y="1371600"/>
            <a:ext cx="2286000" cy="3108960"/>
          </a:xfrm>
        </p:spPr>
        <p:txBody>
          <a:body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6" name="CAST Logo" descr="Copyright © 2026 CAST | Until learning has no limits ®">
            <a:extLst>
              <a:ext uri="{FF2B5EF4-FFF2-40B4-BE49-F238E27FC236}">
                <a16:creationId xmlns:a16="http://schemas.microsoft.com/office/drawing/2014/main" id="{EC2F69BF-0AFC-1692-B75F-952B236FD219}"/>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334091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4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8"/>
            <a:ext cx="3657600" cy="1504952"/>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4800600" y="1371600"/>
            <a:ext cx="3657600" cy="1504950"/>
          </a:xfrm>
        </p:spPr>
        <p:txBody>
          <a:bodyPr/>
          <a:lstStyle/>
          <a:p>
            <a:pPr lvl="0"/>
            <a:r>
              <a:rPr lang="en-US"/>
              <a:t>Click to edit Master text styles</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685800" y="3017520"/>
            <a:ext cx="3657600" cy="1378108"/>
          </a:xfrm>
        </p:spPr>
        <p:txBody>
          <a:bodyPr/>
          <a:lstStyle/>
          <a:p>
            <a:pPr lvl="0"/>
            <a:r>
              <a:rPr lang="en-US"/>
              <a:t>Click to edit Master text styles</a:t>
            </a:r>
          </a:p>
        </p:txBody>
      </p:sp>
      <p:sp>
        <p:nvSpPr>
          <p:cNvPr id="3" name="Content Placeholder 4">
            <a:extLst>
              <a:ext uri="{FF2B5EF4-FFF2-40B4-BE49-F238E27FC236}">
                <a16:creationId xmlns:a16="http://schemas.microsoft.com/office/drawing/2014/main" id="{ABD8B5DA-8DD0-7219-3D52-C484D9ABA43B}"/>
              </a:ext>
            </a:extLst>
          </p:cNvPr>
          <p:cNvSpPr>
            <a:spLocks noGrp="1"/>
          </p:cNvSpPr>
          <p:nvPr>
            <p:ph sz="quarter" idx="16"/>
          </p:nvPr>
        </p:nvSpPr>
        <p:spPr>
          <a:xfrm>
            <a:off x="4800600" y="3017520"/>
            <a:ext cx="3657600" cy="1378108"/>
          </a:xfrm>
        </p:spPr>
        <p:txBody>
          <a:bodyPr/>
          <a:lstStyle/>
          <a:p>
            <a:pPr lvl="0"/>
            <a:r>
              <a:rPr lang="en-US"/>
              <a:t>Click to edit Master text styles</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7" name="CAST Logo" descr="Copyright © 2026 CAST | Until learning has no limits ®">
            <a:extLst>
              <a:ext uri="{FF2B5EF4-FFF2-40B4-BE49-F238E27FC236}">
                <a16:creationId xmlns:a16="http://schemas.microsoft.com/office/drawing/2014/main" id="{B21DF6A3-7B3F-146C-EDAF-46AB650E96E6}"/>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81694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4x picture content sta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7" name="Picture Placeholder 1">
            <a:extLst>
              <a:ext uri="{FF2B5EF4-FFF2-40B4-BE49-F238E27FC236}">
                <a16:creationId xmlns:a16="http://schemas.microsoft.com/office/drawing/2014/main" id="{797FB017-04C1-66E8-7358-C649F917C35F}"/>
              </a:ext>
            </a:extLst>
          </p:cNvPr>
          <p:cNvSpPr>
            <a:spLocks noGrp="1"/>
          </p:cNvSpPr>
          <p:nvPr>
            <p:ph type="pic" sz="quarter" idx="17"/>
          </p:nvPr>
        </p:nvSpPr>
        <p:spPr>
          <a:xfrm>
            <a:off x="1028700" y="1527970"/>
            <a:ext cx="1143000" cy="1143000"/>
          </a:xfrm>
        </p:spPr>
        <p:txBody>
          <a:bodyPr/>
          <a:lstStyle/>
          <a:p>
            <a:r>
              <a:rPr lang="en-US"/>
              <a:t>Click icon to add picture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2800348"/>
            <a:ext cx="1828800" cy="1604326"/>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2667000" y="2800350"/>
            <a:ext cx="1828800" cy="1604326"/>
          </a:xfrm>
        </p:spPr>
        <p:txBody>
          <a:bodyPr/>
          <a:lstStyle/>
          <a:p>
            <a:pPr lvl="0"/>
            <a:r>
              <a:rPr lang="en-US"/>
              <a:t>Click to edit Master text styles</a:t>
            </a:r>
          </a:p>
        </p:txBody>
      </p:sp>
      <p:sp>
        <p:nvSpPr>
          <p:cNvPr id="13" name="Picture Placeholder 2">
            <a:extLst>
              <a:ext uri="{FF2B5EF4-FFF2-40B4-BE49-F238E27FC236}">
                <a16:creationId xmlns:a16="http://schemas.microsoft.com/office/drawing/2014/main" id="{0DCFA121-90DC-9EC4-BE36-FB93686A3DB3}"/>
              </a:ext>
            </a:extLst>
          </p:cNvPr>
          <p:cNvSpPr>
            <a:spLocks noGrp="1"/>
          </p:cNvSpPr>
          <p:nvPr>
            <p:ph type="pic" sz="quarter" idx="18"/>
          </p:nvPr>
        </p:nvSpPr>
        <p:spPr>
          <a:xfrm>
            <a:off x="3009900" y="1527970"/>
            <a:ext cx="1143000" cy="1143000"/>
          </a:xfrm>
        </p:spPr>
        <p:txBody>
          <a:bodyPr/>
          <a:lstStyle/>
          <a:p>
            <a:r>
              <a:rPr lang="en-US"/>
              <a:t>Click icon to add picture</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4648200" y="2796224"/>
            <a:ext cx="1828800" cy="1604326"/>
          </a:xfrm>
        </p:spPr>
        <p:txBody>
          <a:bodyPr/>
          <a:lstStyle/>
          <a:p>
            <a:pPr lvl="0"/>
            <a:r>
              <a:rPr lang="en-US"/>
              <a:t>Click to edit Master text styles</a:t>
            </a:r>
          </a:p>
        </p:txBody>
      </p:sp>
      <p:sp>
        <p:nvSpPr>
          <p:cNvPr id="15" name="Picture Placeholder 3">
            <a:extLst>
              <a:ext uri="{FF2B5EF4-FFF2-40B4-BE49-F238E27FC236}">
                <a16:creationId xmlns:a16="http://schemas.microsoft.com/office/drawing/2014/main" id="{ADE45021-DCAB-0621-DAA7-FEB19D57720F}"/>
              </a:ext>
            </a:extLst>
          </p:cNvPr>
          <p:cNvSpPr>
            <a:spLocks noGrp="1"/>
          </p:cNvSpPr>
          <p:nvPr>
            <p:ph type="pic" sz="quarter" idx="19"/>
          </p:nvPr>
        </p:nvSpPr>
        <p:spPr>
          <a:xfrm>
            <a:off x="4991100" y="1527970"/>
            <a:ext cx="1143000" cy="1143000"/>
          </a:xfrm>
        </p:spPr>
        <p:txBody>
          <a:bodyPr/>
          <a:lstStyle/>
          <a:p>
            <a:r>
              <a:rPr lang="en-US"/>
              <a:t>Click icon to add picture</a:t>
            </a:r>
          </a:p>
        </p:txBody>
      </p:sp>
      <p:sp>
        <p:nvSpPr>
          <p:cNvPr id="3" name="Content Placeholder 4">
            <a:extLst>
              <a:ext uri="{FF2B5EF4-FFF2-40B4-BE49-F238E27FC236}">
                <a16:creationId xmlns:a16="http://schemas.microsoft.com/office/drawing/2014/main" id="{ABD8B5DA-8DD0-7219-3D52-C484D9ABA43B}"/>
              </a:ext>
            </a:extLst>
          </p:cNvPr>
          <p:cNvSpPr>
            <a:spLocks noGrp="1"/>
          </p:cNvSpPr>
          <p:nvPr>
            <p:ph sz="quarter" idx="16"/>
          </p:nvPr>
        </p:nvSpPr>
        <p:spPr>
          <a:xfrm>
            <a:off x="6629400" y="2798860"/>
            <a:ext cx="1828800" cy="1604326"/>
          </a:xfrm>
        </p:spPr>
        <p:txBody>
          <a:bodyPr/>
          <a:lstStyle/>
          <a:p>
            <a:pPr lvl="0"/>
            <a:r>
              <a:rPr lang="en-US"/>
              <a:t>Click to edit Master text styles</a:t>
            </a:r>
          </a:p>
        </p:txBody>
      </p:sp>
      <p:sp>
        <p:nvSpPr>
          <p:cNvPr id="17" name="Picture Placeholder 4">
            <a:extLst>
              <a:ext uri="{FF2B5EF4-FFF2-40B4-BE49-F238E27FC236}">
                <a16:creationId xmlns:a16="http://schemas.microsoft.com/office/drawing/2014/main" id="{51FD8E11-06A2-DC9A-A80A-A04924CD5F9A}"/>
              </a:ext>
            </a:extLst>
          </p:cNvPr>
          <p:cNvSpPr>
            <a:spLocks noGrp="1"/>
          </p:cNvSpPr>
          <p:nvPr>
            <p:ph type="pic" sz="quarter" idx="20"/>
          </p:nvPr>
        </p:nvSpPr>
        <p:spPr>
          <a:xfrm>
            <a:off x="6977013" y="1527970"/>
            <a:ext cx="1143000" cy="1143000"/>
          </a:xfrm>
        </p:spPr>
        <p:txBody>
          <a:bodyPr/>
          <a:lstStyle/>
          <a:p>
            <a:r>
              <a:rPr lang="en-US"/>
              <a:t>Click icon to add picture</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8" name="CAST Logo" descr="Copyright © 2026 CAST | Until learning has no limits ®">
            <a:extLst>
              <a:ext uri="{FF2B5EF4-FFF2-40B4-BE49-F238E27FC236}">
                <a16:creationId xmlns:a16="http://schemas.microsoft.com/office/drawing/2014/main" id="{B6370977-4D32-5308-9DDD-A83AB566A97B}"/>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93230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6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600"/>
            <a:ext cx="2286000" cy="1504952"/>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3429000" y="1371600"/>
            <a:ext cx="2286000" cy="1504950"/>
          </a:xfrm>
        </p:spPr>
        <p:txBody>
          <a:bodyPr/>
          <a:lstStyle/>
          <a:p>
            <a:pPr lvl="0"/>
            <a:r>
              <a:rPr lang="en-US"/>
              <a:t>Click to edit Master text styles</a:t>
            </a:r>
          </a:p>
        </p:txBody>
      </p:sp>
      <p:sp>
        <p:nvSpPr>
          <p:cNvPr id="11" name="Content Placeholder 3">
            <a:extLst>
              <a:ext uri="{FF2B5EF4-FFF2-40B4-BE49-F238E27FC236}">
                <a16:creationId xmlns:a16="http://schemas.microsoft.com/office/drawing/2014/main" id="{1C731125-7106-574E-8FB2-685752C07997}"/>
              </a:ext>
            </a:extLst>
          </p:cNvPr>
          <p:cNvSpPr>
            <a:spLocks noGrp="1"/>
          </p:cNvSpPr>
          <p:nvPr>
            <p:ph sz="quarter" idx="17"/>
          </p:nvPr>
        </p:nvSpPr>
        <p:spPr>
          <a:xfrm>
            <a:off x="6172200" y="1371600"/>
            <a:ext cx="2286000" cy="1504950"/>
          </a:xfrm>
        </p:spPr>
        <p:txBody>
          <a:bodyPr/>
          <a:lstStyle/>
          <a:p>
            <a:pPr lvl="0"/>
            <a:r>
              <a:rPr lang="en-US"/>
              <a:t>Click to edit Master text styles</a:t>
            </a:r>
          </a:p>
        </p:txBody>
      </p:sp>
      <p:sp>
        <p:nvSpPr>
          <p:cNvPr id="9" name="Content Placeholder 4">
            <a:extLst>
              <a:ext uri="{FF2B5EF4-FFF2-40B4-BE49-F238E27FC236}">
                <a16:creationId xmlns:a16="http://schemas.microsoft.com/office/drawing/2014/main" id="{98140494-745E-3D2C-47FA-0134D0C48838}"/>
              </a:ext>
            </a:extLst>
          </p:cNvPr>
          <p:cNvSpPr>
            <a:spLocks noGrp="1"/>
          </p:cNvSpPr>
          <p:nvPr>
            <p:ph sz="quarter" idx="15"/>
          </p:nvPr>
        </p:nvSpPr>
        <p:spPr>
          <a:xfrm>
            <a:off x="685800" y="3017520"/>
            <a:ext cx="2286000" cy="1378108"/>
          </a:xfrm>
        </p:spPr>
        <p:txBody>
          <a:bodyPr/>
          <a:lstStyle/>
          <a:p>
            <a:pPr lvl="0"/>
            <a:r>
              <a:rPr lang="en-US"/>
              <a:t>Click to edit Master text styles</a:t>
            </a:r>
          </a:p>
        </p:txBody>
      </p:sp>
      <p:sp>
        <p:nvSpPr>
          <p:cNvPr id="3" name="Content Placeholder 5">
            <a:extLst>
              <a:ext uri="{FF2B5EF4-FFF2-40B4-BE49-F238E27FC236}">
                <a16:creationId xmlns:a16="http://schemas.microsoft.com/office/drawing/2014/main" id="{ABD8B5DA-8DD0-7219-3D52-C484D9ABA43B}"/>
              </a:ext>
            </a:extLst>
          </p:cNvPr>
          <p:cNvSpPr>
            <a:spLocks noGrp="1"/>
          </p:cNvSpPr>
          <p:nvPr>
            <p:ph sz="quarter" idx="16"/>
          </p:nvPr>
        </p:nvSpPr>
        <p:spPr>
          <a:xfrm>
            <a:off x="3429000" y="3017520"/>
            <a:ext cx="2286000" cy="1378108"/>
          </a:xfrm>
        </p:spPr>
        <p:txBody>
          <a:bodyPr/>
          <a:lstStyle/>
          <a:p>
            <a:pPr lvl="0"/>
            <a:r>
              <a:rPr lang="en-US"/>
              <a:t>Click to edit Master text styles</a:t>
            </a:r>
          </a:p>
        </p:txBody>
      </p:sp>
      <p:sp>
        <p:nvSpPr>
          <p:cNvPr id="12" name="Content Placeholder 6">
            <a:extLst>
              <a:ext uri="{FF2B5EF4-FFF2-40B4-BE49-F238E27FC236}">
                <a16:creationId xmlns:a16="http://schemas.microsoft.com/office/drawing/2014/main" id="{B46E0EF8-1397-9969-A44B-539BC37E776C}"/>
              </a:ext>
            </a:extLst>
          </p:cNvPr>
          <p:cNvSpPr>
            <a:spLocks noGrp="1"/>
          </p:cNvSpPr>
          <p:nvPr>
            <p:ph sz="quarter" idx="18"/>
          </p:nvPr>
        </p:nvSpPr>
        <p:spPr>
          <a:xfrm>
            <a:off x="6172200" y="3017520"/>
            <a:ext cx="2286000" cy="1378108"/>
          </a:xfrm>
        </p:spPr>
        <p:txBody>
          <a:bodyPr/>
          <a:lstStyle/>
          <a:p>
            <a:pPr lvl="0"/>
            <a:r>
              <a:rPr lang="en-US"/>
              <a:t>Click to edit Master text styles</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7" name="CAST Logo" descr="Copyright © 2026 CAST | Until learning has no limits ®">
            <a:extLst>
              <a:ext uri="{FF2B5EF4-FFF2-40B4-BE49-F238E27FC236}">
                <a16:creationId xmlns:a16="http://schemas.microsoft.com/office/drawing/2014/main" id="{502D85DF-81DE-2129-E9B7-A9B438377AE8}"/>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131975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Wid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3493008"/>
            <a:ext cx="3657600" cy="1143000"/>
          </a:xfrm>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4495800" y="3487467"/>
            <a:ext cx="3962400" cy="1143000"/>
          </a:xfrm>
        </p:spPr>
        <p:txBody>
          <a:bodyPr/>
          <a:lstStyle>
            <a:lvl1pPr marL="0" indent="0">
              <a:lnSpc>
                <a:spcPct val="150000"/>
              </a:lnSpc>
              <a:buNone/>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EC6C2421-D5D1-0AD3-5669-FF44B8DE2127}"/>
              </a:ext>
            </a:extLst>
          </p:cNvPr>
          <p:cNvSpPr>
            <a:spLocks noGrp="1"/>
          </p:cNvSpPr>
          <p:nvPr>
            <p:ph type="pic" sz="quarter" idx="14"/>
          </p:nvPr>
        </p:nvSpPr>
        <p:spPr>
          <a:xfrm>
            <a:off x="0" y="0"/>
            <a:ext cx="9144000" cy="3163824"/>
          </a:xfrm>
          <a:noFill/>
          <a:ln>
            <a:noFill/>
          </a:ln>
        </p:spPr>
        <p:txBody>
          <a:bodyPr/>
          <a:lstStyle>
            <a:lvl1pPr marL="45720" indent="0">
              <a:buNone/>
              <a:defRPr/>
            </a:lvl1pPr>
          </a:lstStyle>
          <a:p>
            <a:r>
              <a:rPr lang="en-US"/>
              <a:t>Click icon to add picture</a:t>
            </a:r>
            <a:endParaRPr lang="en-US" dirty="0"/>
          </a:p>
        </p:txBody>
      </p:sp>
      <p:sp>
        <p:nvSpPr>
          <p:cNvPr id="3" name="Rectangle 2">
            <a:extLst>
              <a:ext uri="{FF2B5EF4-FFF2-40B4-BE49-F238E27FC236}">
                <a16:creationId xmlns:a16="http://schemas.microsoft.com/office/drawing/2014/main" id="{68CE14CA-9BFA-3315-DCBE-0D1D6BADD9DB}"/>
              </a:ext>
              <a:ext uri="{C183D7F6-B498-43B3-948B-1728B52AA6E4}">
                <adec:decorative xmlns:adec="http://schemas.microsoft.com/office/drawing/2017/decorative" val="1"/>
              </a:ext>
            </a:extLst>
          </p:cNvPr>
          <p:cNvSpPr/>
          <p:nvPr/>
        </p:nvSpPr>
        <p:spPr>
          <a:xfrm>
            <a:off x="0" y="3163824"/>
            <a:ext cx="9144000" cy="914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dirty="0"/>
          </a:p>
        </p:txBody>
      </p:sp>
      <p:sp>
        <p:nvSpPr>
          <p:cNvPr id="6" name="Rectangle 5">
            <a:extLst>
              <a:ext uri="{FF2B5EF4-FFF2-40B4-BE49-F238E27FC236}">
                <a16:creationId xmlns:a16="http://schemas.microsoft.com/office/drawing/2014/main" id="{F183C0D1-7768-567E-8BD3-921662DAB45A}"/>
              </a:ext>
              <a:ext uri="{C183D7F6-B498-43B3-948B-1728B52AA6E4}">
                <adec:decorative xmlns:adec="http://schemas.microsoft.com/office/drawing/2017/decorative" val="1"/>
              </a:ext>
            </a:extLst>
          </p:cNvPr>
          <p:cNvSpPr/>
          <p:nvPr userDrawn="1"/>
        </p:nvSpPr>
        <p:spPr>
          <a:xfrm>
            <a:off x="0" y="3163824"/>
            <a:ext cx="9144000" cy="914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pic>
        <p:nvPicPr>
          <p:cNvPr id="8" name="CAST Logo" descr="Copyright © 2026 CAST | Until learning has no limits ®">
            <a:extLst>
              <a:ext uri="{FF2B5EF4-FFF2-40B4-BE49-F238E27FC236}">
                <a16:creationId xmlns:a16="http://schemas.microsoft.com/office/drawing/2014/main" id="{5FFFC0BF-66FA-ADD9-AE1E-7079CFC507CE}"/>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320175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ontent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5715000" cy="914400"/>
          </a:xfrm>
        </p:spPr>
        <p:txBody>
          <a:bodyPr/>
          <a:lstStyle>
            <a:lvl1pPr marL="0" indent="0">
              <a:buFont typeface="Arial" panose="020B0604020202020204" pitchFamily="34" charset="0"/>
              <a:buNone/>
              <a:defRPr/>
            </a:lvl1pPr>
          </a:lstStyle>
          <a:p>
            <a:r>
              <a:rPr lang="en-US"/>
              <a:t>Click to edit Master title style</a:t>
            </a:r>
            <a:endParaRPr lang="en-US" dirty="0"/>
          </a:p>
        </p:txBody>
      </p:sp>
      <p:sp>
        <p:nvSpPr>
          <p:cNvPr id="13" name="Content Placeholder ">
            <a:extLst>
              <a:ext uri="{FF2B5EF4-FFF2-40B4-BE49-F238E27FC236}">
                <a16:creationId xmlns:a16="http://schemas.microsoft.com/office/drawing/2014/main" id="{7DF3A45A-5B0B-4F52-9E46-EE1AA9121D8B}"/>
              </a:ext>
            </a:extLst>
          </p:cNvPr>
          <p:cNvSpPr>
            <a:spLocks noGrp="1"/>
          </p:cNvSpPr>
          <p:nvPr>
            <p:ph sz="quarter" idx="14"/>
          </p:nvPr>
        </p:nvSpPr>
        <p:spPr>
          <a:xfrm>
            <a:off x="685800" y="1371600"/>
            <a:ext cx="5715000" cy="3333750"/>
          </a:xfrm>
        </p:spPr>
        <p:txBody>
          <a:bodyPr/>
          <a:lstStyle>
            <a:lvl1pPr marL="45720" indent="0">
              <a:buFont typeface="Arial" panose="020B0604020202020204" pitchFamily="34" charset="0"/>
              <a:buNone/>
              <a:defRPr/>
            </a:lvl1pPr>
            <a:lvl2pPr marL="320040" indent="0">
              <a:buFont typeface="Arial" panose="020B0604020202020204" pitchFamily="34" charset="0"/>
              <a:buNone/>
              <a:defRPr/>
            </a:lvl2pPr>
          </a:lstStyle>
          <a:p>
            <a:pPr lvl="0"/>
            <a:r>
              <a:rPr lang="en-US"/>
              <a:t>Click to edit Master text styles</a:t>
            </a:r>
          </a:p>
          <a:p>
            <a:pPr lvl="1"/>
            <a:r>
              <a:rPr lang="en-US"/>
              <a:t>Second level</a:t>
            </a:r>
          </a:p>
        </p:txBody>
      </p:sp>
      <p:sp>
        <p:nvSpPr>
          <p:cNvPr id="8" name="Picture Placeholder 7">
            <a:extLst>
              <a:ext uri="{FF2B5EF4-FFF2-40B4-BE49-F238E27FC236}">
                <a16:creationId xmlns:a16="http://schemas.microsoft.com/office/drawing/2014/main" id="{8401B67B-ABF9-64E7-247D-6DE879B3DEC1}"/>
              </a:ext>
            </a:extLst>
          </p:cNvPr>
          <p:cNvSpPr>
            <a:spLocks noGrp="1"/>
          </p:cNvSpPr>
          <p:nvPr>
            <p:ph type="pic" sz="quarter" idx="16"/>
          </p:nvPr>
        </p:nvSpPr>
        <p:spPr>
          <a:xfrm>
            <a:off x="685800" y="4028359"/>
            <a:ext cx="731520" cy="731520"/>
          </a:xfrm>
        </p:spPr>
        <p:txBody>
          <a:bodyPr/>
          <a:lstStyle>
            <a:lvl1pPr marL="45720" indent="0">
              <a:buNone/>
              <a:defRPr sz="1000"/>
            </a:lvl1pPr>
          </a:lstStyle>
          <a:p>
            <a:r>
              <a:rPr lang="en-US"/>
              <a:t>Click icon to add picture</a:t>
            </a:r>
            <a:endParaRPr lang="en-US" dirty="0"/>
          </a:p>
        </p:txBody>
      </p:sp>
      <p:sp>
        <p:nvSpPr>
          <p:cNvPr id="4" name="Content Placeholder 3">
            <a:extLst>
              <a:ext uri="{FF2B5EF4-FFF2-40B4-BE49-F238E27FC236}">
                <a16:creationId xmlns:a16="http://schemas.microsoft.com/office/drawing/2014/main" id="{FAE07D86-731F-2B33-7B65-D2365A921536}"/>
              </a:ext>
            </a:extLst>
          </p:cNvPr>
          <p:cNvSpPr>
            <a:spLocks noGrp="1"/>
          </p:cNvSpPr>
          <p:nvPr>
            <p:ph sz="quarter" idx="15"/>
          </p:nvPr>
        </p:nvSpPr>
        <p:spPr>
          <a:xfrm>
            <a:off x="1600200" y="4087783"/>
            <a:ext cx="4800600" cy="457200"/>
          </a:xfrm>
        </p:spPr>
        <p:txBody>
          <a:bodyPr/>
          <a:lstStyle>
            <a:lvl1pPr marL="45720" indent="0">
              <a:buNone/>
              <a:defRPr>
                <a:solidFill>
                  <a:schemeClr val="tx2"/>
                </a:solidFill>
              </a:defRPr>
            </a:lvl1pPr>
            <a:lvl2pPr marL="320040" indent="0">
              <a:buNone/>
              <a:defRPr/>
            </a:lvl2pPr>
            <a:lvl3pPr marL="594360" indent="0">
              <a:buNone/>
              <a:defRPr/>
            </a:lvl3pPr>
            <a:lvl4pPr marL="868680" indent="0">
              <a:buNone/>
              <a:defRPr/>
            </a:lvl4pPr>
            <a:lvl5pPr marL="1371600" indent="0">
              <a:buNone/>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C5997413-2E32-0905-3C2C-05733558B426}"/>
              </a:ext>
            </a:extLst>
          </p:cNvPr>
          <p:cNvSpPr>
            <a:spLocks noGrp="1"/>
          </p:cNvSpPr>
          <p:nvPr>
            <p:ph type="pic" sz="quarter" idx="13"/>
          </p:nvPr>
        </p:nvSpPr>
        <p:spPr>
          <a:xfrm>
            <a:off x="6766560" y="0"/>
            <a:ext cx="2377440" cy="5143500"/>
          </a:xfrm>
          <a:solidFill>
            <a:schemeClr val="accent6"/>
          </a:solidFill>
          <a:ln>
            <a:noFill/>
          </a:ln>
        </p:spPr>
        <p:txBody>
          <a:bodyPr/>
          <a:lstStyle>
            <a:lvl1pPr>
              <a:defRPr>
                <a:solidFill>
                  <a:schemeClr val="bg2"/>
                </a:solidFill>
              </a:defRPr>
            </a:lvl1pPr>
          </a:lstStyle>
          <a:p>
            <a:r>
              <a:rPr lang="en-US"/>
              <a:t>Click icon to add picture</a:t>
            </a:r>
            <a:endParaRPr lang="en-US" dirty="0"/>
          </a:p>
        </p:txBody>
      </p:sp>
      <p:sp>
        <p:nvSpPr>
          <p:cNvPr id="3" name="Rectangle 2">
            <a:extLst>
              <a:ext uri="{FF2B5EF4-FFF2-40B4-BE49-F238E27FC236}">
                <a16:creationId xmlns:a16="http://schemas.microsoft.com/office/drawing/2014/main" id="{73B7B4D4-4E33-7403-2CA4-E7E8D935447F}"/>
              </a:ext>
              <a:ext uri="{C183D7F6-B498-43B3-948B-1728B52AA6E4}">
                <adec:decorative xmlns:adec="http://schemas.microsoft.com/office/drawing/2017/decorative" val="1"/>
              </a:ext>
            </a:extLst>
          </p:cNvPr>
          <p:cNvSpPr>
            <a:spLocks/>
          </p:cNvSpPr>
          <p:nvPr/>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5" name="Rectangle 4">
            <a:extLst>
              <a:ext uri="{FF2B5EF4-FFF2-40B4-BE49-F238E27FC236}">
                <a16:creationId xmlns:a16="http://schemas.microsoft.com/office/drawing/2014/main" id="{DE0E6203-EF94-109F-DF77-4EF9116D640E}"/>
              </a:ext>
              <a:ext uri="{C183D7F6-B498-43B3-948B-1728B52AA6E4}">
                <adec:decorative xmlns:adec="http://schemas.microsoft.com/office/drawing/2017/decorative" val="1"/>
              </a:ext>
            </a:extLst>
          </p:cNvPr>
          <p:cNvSpPr>
            <a:spLocks/>
          </p:cNvSpPr>
          <p:nvPr userDrawn="1"/>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7" name="CAST Logo" descr="Copyright © 2026 CAST | Until learning has no limits ®">
            <a:extLst>
              <a:ext uri="{FF2B5EF4-FFF2-40B4-BE49-F238E27FC236}">
                <a16:creationId xmlns:a16="http://schemas.microsoft.com/office/drawing/2014/main" id="{F3FB34E0-EA9F-39EC-85B4-1D3DE643A29A}"/>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157917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Image 3x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5105400" cy="914400"/>
          </a:xfrm>
        </p:spPr>
        <p:txBody>
          <a:bodyPr/>
          <a:lstStyle>
            <a:lvl1pPr>
              <a:defRPr baseline="0">
                <a:solidFill>
                  <a:schemeClr val="accent1"/>
                </a:solidFill>
              </a:defRPr>
            </a:lvl1pPr>
          </a:lstStyle>
          <a:p>
            <a:r>
              <a:rPr lang="en-US"/>
              <a:t>Click to edit Master title style</a:t>
            </a:r>
            <a:endParaRPr lang="en-US" dirty="0"/>
          </a:p>
        </p:txBody>
      </p:sp>
      <p:sp>
        <p:nvSpPr>
          <p:cNvPr id="13" name="Content Placeholder">
            <a:extLst>
              <a:ext uri="{FF2B5EF4-FFF2-40B4-BE49-F238E27FC236}">
                <a16:creationId xmlns:a16="http://schemas.microsoft.com/office/drawing/2014/main" id="{7DF3A45A-5B0B-4F52-9E46-EE1AA9121D8B}"/>
              </a:ext>
            </a:extLst>
          </p:cNvPr>
          <p:cNvSpPr>
            <a:spLocks noGrp="1"/>
          </p:cNvSpPr>
          <p:nvPr>
            <p:ph sz="quarter" idx="14"/>
          </p:nvPr>
        </p:nvSpPr>
        <p:spPr>
          <a:xfrm>
            <a:off x="685800" y="1371600"/>
            <a:ext cx="5105400" cy="3333750"/>
          </a:xfrm>
        </p:spPr>
        <p:txBody>
          <a:bodyPr/>
          <a:lstStyle>
            <a:lvl1pPr>
              <a:defRPr baseline="0">
                <a:solidFill>
                  <a:schemeClr val="tx1"/>
                </a:solidFill>
              </a:defRPr>
            </a:lvl1pPr>
            <a:lvl2pPr>
              <a:buClr>
                <a:schemeClr val="accent1"/>
              </a:buClr>
              <a:defRPr baseline="0">
                <a:solidFill>
                  <a:schemeClr val="tx1"/>
                </a:solidFill>
              </a:defRPr>
            </a:lvl2pPr>
            <a:lvl3pPr>
              <a:buClr>
                <a:schemeClr val="accent1"/>
              </a:buClr>
              <a:defRPr baseline="0">
                <a:solidFill>
                  <a:schemeClr val="tx1"/>
                </a:solidFill>
              </a:defRPr>
            </a:lvl3pPr>
            <a:lvl4pPr>
              <a:defRPr baseline="0">
                <a:solidFill>
                  <a:schemeClr val="bg1"/>
                </a:solidFill>
              </a:defRPr>
            </a:lvl4pPr>
            <a:lvl5pPr>
              <a:defRPr baseline="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9" name="Picture Placeholder 1">
            <a:extLst>
              <a:ext uri="{FF2B5EF4-FFF2-40B4-BE49-F238E27FC236}">
                <a16:creationId xmlns:a16="http://schemas.microsoft.com/office/drawing/2014/main" id="{C5997413-2E32-0905-3C2C-05733558B426}"/>
              </a:ext>
            </a:extLst>
          </p:cNvPr>
          <p:cNvSpPr>
            <a:spLocks noGrp="1"/>
          </p:cNvSpPr>
          <p:nvPr>
            <p:ph type="pic" sz="quarter" idx="13"/>
          </p:nvPr>
        </p:nvSpPr>
        <p:spPr>
          <a:xfrm>
            <a:off x="6766560" y="-1"/>
            <a:ext cx="2377440" cy="1709928"/>
          </a:xfrm>
          <a:solidFill>
            <a:schemeClr val="accent6"/>
          </a:solidFill>
          <a:ln>
            <a:noFill/>
          </a:ln>
        </p:spPr>
        <p:txBody>
          <a:bodyPr/>
          <a:lstStyle>
            <a:lvl1pPr marL="45720" indent="0">
              <a:buNone/>
              <a:defRPr>
                <a:solidFill>
                  <a:schemeClr val="bg2"/>
                </a:solidFill>
              </a:defRPr>
            </a:lvl1pPr>
          </a:lstStyle>
          <a:p>
            <a:r>
              <a:rPr lang="en-US"/>
              <a:t>Click icon to add picture</a:t>
            </a:r>
            <a:endParaRPr lang="en-US" dirty="0"/>
          </a:p>
        </p:txBody>
      </p:sp>
      <p:sp>
        <p:nvSpPr>
          <p:cNvPr id="4" name="Picture Placeholder 2">
            <a:extLst>
              <a:ext uri="{FF2B5EF4-FFF2-40B4-BE49-F238E27FC236}">
                <a16:creationId xmlns:a16="http://schemas.microsoft.com/office/drawing/2014/main" id="{C595D0D4-2E0C-14E2-9CDC-13676E070C8B}"/>
              </a:ext>
            </a:extLst>
          </p:cNvPr>
          <p:cNvSpPr>
            <a:spLocks noGrp="1"/>
          </p:cNvSpPr>
          <p:nvPr>
            <p:ph type="pic" sz="quarter" idx="15"/>
          </p:nvPr>
        </p:nvSpPr>
        <p:spPr>
          <a:xfrm>
            <a:off x="6765925" y="1709927"/>
            <a:ext cx="2378075" cy="1709928"/>
          </a:xfrm>
          <a:solidFill>
            <a:schemeClr val="accent6"/>
          </a:solidFill>
        </p:spPr>
        <p:txBody>
          <a:bodyPr/>
          <a:lstStyle>
            <a:lvl1pPr marL="45720" indent="0">
              <a:buNone/>
              <a:defRPr>
                <a:solidFill>
                  <a:schemeClr val="bg2"/>
                </a:solidFill>
              </a:defRPr>
            </a:lvl1pPr>
          </a:lstStyle>
          <a:p>
            <a:r>
              <a:rPr lang="en-US"/>
              <a:t>Click icon to add picture</a:t>
            </a:r>
            <a:endParaRPr lang="en-US" dirty="0"/>
          </a:p>
        </p:txBody>
      </p:sp>
      <p:sp>
        <p:nvSpPr>
          <p:cNvPr id="6" name="Picture Placeholder 3">
            <a:extLst>
              <a:ext uri="{FF2B5EF4-FFF2-40B4-BE49-F238E27FC236}">
                <a16:creationId xmlns:a16="http://schemas.microsoft.com/office/drawing/2014/main" id="{B73D12DF-5016-AAEA-66E9-0A53274EDA48}"/>
              </a:ext>
            </a:extLst>
          </p:cNvPr>
          <p:cNvSpPr>
            <a:spLocks noGrp="1"/>
          </p:cNvSpPr>
          <p:nvPr>
            <p:ph type="pic" sz="quarter" idx="16"/>
          </p:nvPr>
        </p:nvSpPr>
        <p:spPr>
          <a:xfrm>
            <a:off x="6765925" y="3433572"/>
            <a:ext cx="2378075" cy="1709928"/>
          </a:xfrm>
          <a:solidFill>
            <a:schemeClr val="accent6"/>
          </a:solidFill>
        </p:spPr>
        <p:txBody>
          <a:bodyPr/>
          <a:lstStyle>
            <a:lvl1pPr marL="45720" indent="0">
              <a:buNone/>
              <a:defRPr>
                <a:solidFill>
                  <a:schemeClr val="bg2"/>
                </a:solidFill>
              </a:defRPr>
            </a:lvl1pPr>
          </a:lstStyle>
          <a:p>
            <a:r>
              <a:rPr lang="en-US"/>
              <a:t>Click icon to add picture</a:t>
            </a:r>
          </a:p>
        </p:txBody>
      </p:sp>
      <p:sp>
        <p:nvSpPr>
          <p:cNvPr id="10" name="Rectangle 9">
            <a:extLst>
              <a:ext uri="{FF2B5EF4-FFF2-40B4-BE49-F238E27FC236}">
                <a16:creationId xmlns:a16="http://schemas.microsoft.com/office/drawing/2014/main" id="{09618F73-620B-F7FB-7C40-1D1C606F74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3" name="Rectangle 2">
            <a:extLst>
              <a:ext uri="{FF2B5EF4-FFF2-40B4-BE49-F238E27FC236}">
                <a16:creationId xmlns:a16="http://schemas.microsoft.com/office/drawing/2014/main" id="{900A0072-D16D-4E74-A4E7-73E3A3FB81EB}"/>
              </a:ext>
              <a:ext uri="{C183D7F6-B498-43B3-948B-1728B52AA6E4}">
                <adec:decorative xmlns:adec="http://schemas.microsoft.com/office/drawing/2017/decorative" val="1"/>
              </a:ext>
            </a:extLst>
          </p:cNvPr>
          <p:cNvSpPr/>
          <p:nvPr userDrawn="1"/>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7" name="CAST Logo" descr="Copyright © 2026 CAST | Until learning has no limits ®">
            <a:extLst>
              <a:ext uri="{FF2B5EF4-FFF2-40B4-BE49-F238E27FC236}">
                <a16:creationId xmlns:a16="http://schemas.microsoft.com/office/drawing/2014/main" id="{79B67D40-5E76-0707-CA88-B4DCFDDC1DE0}"/>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423683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Subtitle Content picture 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5257800" cy="685800"/>
          </a:xfrm>
        </p:spPr>
        <p:txBody>
          <a:bodyPr/>
          <a:lstStyle>
            <a:lvl1pPr>
              <a:defRPr baseline="0">
                <a:solidFill>
                  <a:schemeClr val="accent1"/>
                </a:solidFill>
              </a:defRPr>
            </a:lvl1pPr>
          </a:lstStyle>
          <a:p>
            <a:r>
              <a:rPr lang="en-US"/>
              <a:t>Click to edit Master title style</a:t>
            </a:r>
            <a:endParaRPr lang="en-US" dirty="0"/>
          </a:p>
        </p:txBody>
      </p:sp>
      <p:sp>
        <p:nvSpPr>
          <p:cNvPr id="10" name="Content Placeholder">
            <a:extLst>
              <a:ext uri="{FF2B5EF4-FFF2-40B4-BE49-F238E27FC236}">
                <a16:creationId xmlns:a16="http://schemas.microsoft.com/office/drawing/2014/main" id="{024F1492-6611-5D01-1102-B11FE03D1553}"/>
              </a:ext>
            </a:extLst>
          </p:cNvPr>
          <p:cNvSpPr>
            <a:spLocks noGrp="1"/>
          </p:cNvSpPr>
          <p:nvPr>
            <p:ph sz="quarter" idx="13"/>
          </p:nvPr>
        </p:nvSpPr>
        <p:spPr>
          <a:xfrm>
            <a:off x="685800" y="1371600"/>
            <a:ext cx="5257800" cy="3086100"/>
          </a:xfrm>
        </p:spPr>
        <p:txBody>
          <a:bodyPr/>
          <a:lstStyle>
            <a:lvl1pPr marL="45720" indent="0">
              <a:buClr>
                <a:schemeClr val="accent1"/>
              </a:buClr>
              <a:buNone/>
              <a:defRPr baseline="0">
                <a:solidFill>
                  <a:schemeClr val="tx1"/>
                </a:solidFill>
              </a:defRPr>
            </a:lvl1pPr>
            <a:lvl2pPr marL="320040" indent="0">
              <a:buClr>
                <a:schemeClr val="accent1"/>
              </a:buClr>
              <a:buNone/>
              <a:defRPr baseline="0">
                <a:solidFill>
                  <a:schemeClr val="tx1"/>
                </a:solidFill>
              </a:defRPr>
            </a:lvl2pPr>
            <a:lvl3pPr marL="594360" indent="0">
              <a:buClr>
                <a:schemeClr val="accent1"/>
              </a:buClr>
              <a:buNone/>
              <a:defRPr baseline="0">
                <a:solidFill>
                  <a:schemeClr val="tx1"/>
                </a:solidFill>
              </a:defRPr>
            </a:lvl3pPr>
            <a:lvl4pPr>
              <a:buClr>
                <a:schemeClr val="accent1"/>
              </a:buClr>
              <a:defRPr baseline="0">
                <a:solidFill>
                  <a:schemeClr val="bg1"/>
                </a:solidFill>
              </a:defRPr>
            </a:lvl4pPr>
            <a:lvl5pPr>
              <a:buClr>
                <a:schemeClr val="accent1"/>
              </a:buClr>
              <a:defRPr baseline="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11" name="Picture Placeholder 10">
            <a:extLst>
              <a:ext uri="{FF2B5EF4-FFF2-40B4-BE49-F238E27FC236}">
                <a16:creationId xmlns:a16="http://schemas.microsoft.com/office/drawing/2014/main" id="{66D2EDD1-9B7B-8421-A173-1C0FD1F938D8}"/>
              </a:ext>
            </a:extLst>
          </p:cNvPr>
          <p:cNvSpPr>
            <a:spLocks noGrp="1"/>
          </p:cNvSpPr>
          <p:nvPr>
            <p:ph type="pic" sz="quarter" idx="14"/>
          </p:nvPr>
        </p:nvSpPr>
        <p:spPr>
          <a:xfrm>
            <a:off x="6743700" y="0"/>
            <a:ext cx="2400300" cy="5143500"/>
          </a:xfrm>
          <a:solidFill>
            <a:schemeClr val="accent6"/>
          </a:solidFill>
        </p:spPr>
        <p:txBody>
          <a:bodyPr/>
          <a:lstStyle>
            <a:lvl1pPr>
              <a:defRPr baseline="0">
                <a:solidFill>
                  <a:schemeClr val="bg2"/>
                </a:solidFill>
              </a:defRPr>
            </a:lvl1p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lvl1pPr>
              <a:defRPr baseline="0">
                <a:solidFill>
                  <a:schemeClr val="tx2"/>
                </a:solidFill>
              </a:defRPr>
            </a:lvl1pPr>
          </a:lstStyle>
          <a:p>
            <a:fld id="{794095E1-F156-1D4C-84BB-A89CCF03E1E9}" type="slidenum">
              <a:rPr lang="en-US" smtClean="0"/>
              <a:pPr/>
              <a:t>‹#›</a:t>
            </a:fld>
            <a:endParaRPr lang="en-US"/>
          </a:p>
        </p:txBody>
      </p:sp>
      <p:sp>
        <p:nvSpPr>
          <p:cNvPr id="6" name="Rectangle 5">
            <a:extLst>
              <a:ext uri="{FF2B5EF4-FFF2-40B4-BE49-F238E27FC236}">
                <a16:creationId xmlns:a16="http://schemas.microsoft.com/office/drawing/2014/main" id="{83C8A803-7B3A-45A2-510B-3A6693574AF8}"/>
              </a:ext>
              <a:ext uri="{C183D7F6-B498-43B3-948B-1728B52AA6E4}">
                <adec:decorative xmlns:adec="http://schemas.microsoft.com/office/drawing/2017/decorative" val="1"/>
              </a:ext>
            </a:extLst>
          </p:cNvPr>
          <p:cNvSpPr>
            <a:spLocks/>
          </p:cNvSpPr>
          <p:nvPr/>
        </p:nvSpPr>
        <p:spPr>
          <a:xfrm>
            <a:off x="669193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4" name="Rectangle 3">
            <a:extLst>
              <a:ext uri="{FF2B5EF4-FFF2-40B4-BE49-F238E27FC236}">
                <a16:creationId xmlns:a16="http://schemas.microsoft.com/office/drawing/2014/main" id="{92AA5943-70F7-DF8B-2DA1-D9D30B6DF825}"/>
              </a:ext>
              <a:ext uri="{C183D7F6-B498-43B3-948B-1728B52AA6E4}">
                <adec:decorative xmlns:adec="http://schemas.microsoft.com/office/drawing/2017/decorative" val="1"/>
              </a:ext>
            </a:extLst>
          </p:cNvPr>
          <p:cNvSpPr>
            <a:spLocks/>
          </p:cNvSpPr>
          <p:nvPr userDrawn="1"/>
        </p:nvSpPr>
        <p:spPr>
          <a:xfrm>
            <a:off x="669193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7" name="CAST Logo" descr="Copyright © 2026 CAST | Until learning has no limits ®">
            <a:extLst>
              <a:ext uri="{FF2B5EF4-FFF2-40B4-BE49-F238E27FC236}">
                <a16:creationId xmlns:a16="http://schemas.microsoft.com/office/drawing/2014/main" id="{C96BE4EE-F3D2-7CB3-C473-EF1495200825}"/>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413664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971800" y="685800"/>
            <a:ext cx="5692902" cy="895350"/>
          </a:xfrm>
        </p:spPr>
        <p:txBody>
          <a:body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C5997413-2E32-0905-3C2C-05733558B426}"/>
              </a:ext>
            </a:extLst>
          </p:cNvPr>
          <p:cNvSpPr>
            <a:spLocks noGrp="1"/>
          </p:cNvSpPr>
          <p:nvPr>
            <p:ph type="pic" sz="quarter" idx="13"/>
          </p:nvPr>
        </p:nvSpPr>
        <p:spPr>
          <a:xfrm>
            <a:off x="0" y="0"/>
            <a:ext cx="2286000" cy="5143500"/>
          </a:xfrm>
          <a:solidFill>
            <a:schemeClr val="accent6"/>
          </a:solidFill>
        </p:spPr>
        <p:txBody>
          <a:bodyPr/>
          <a:lstStyle>
            <a:lvl1pPr marL="45720" indent="0">
              <a:buNone/>
              <a:defRPr>
                <a:solidFill>
                  <a:schemeClr val="bg2"/>
                </a:solidFill>
              </a:defRPr>
            </a:lvl1pPr>
          </a:lstStyle>
          <a:p>
            <a:r>
              <a:rPr lang="en-US"/>
              <a:t>Click icon to add picture</a:t>
            </a:r>
            <a:endParaRPr lang="en-US" dirty="0"/>
          </a:p>
        </p:txBody>
      </p:sp>
      <p:sp>
        <p:nvSpPr>
          <p:cNvPr id="13" name="Content Placeholder">
            <a:extLst>
              <a:ext uri="{FF2B5EF4-FFF2-40B4-BE49-F238E27FC236}">
                <a16:creationId xmlns:a16="http://schemas.microsoft.com/office/drawing/2014/main" id="{7DF3A45A-5B0B-4F52-9E46-EE1AA9121D8B}"/>
              </a:ext>
            </a:extLst>
          </p:cNvPr>
          <p:cNvSpPr>
            <a:spLocks noGrp="1"/>
          </p:cNvSpPr>
          <p:nvPr>
            <p:ph sz="quarter" idx="14"/>
          </p:nvPr>
        </p:nvSpPr>
        <p:spPr>
          <a:xfrm>
            <a:off x="2971800" y="1371600"/>
            <a:ext cx="5692902" cy="32642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9918674A-5BEB-6F5A-363C-D030F06452D2}"/>
              </a:ext>
              <a:ext uri="{C183D7F6-B498-43B3-948B-1728B52AA6E4}">
                <adec:decorative xmlns:adec="http://schemas.microsoft.com/office/drawing/2017/decorative" val="1"/>
              </a:ext>
            </a:extLst>
          </p:cNvPr>
          <p:cNvSpPr>
            <a:spLocks/>
          </p:cNvSpPr>
          <p:nvPr/>
        </p:nvSpPr>
        <p:spPr>
          <a:xfrm>
            <a:off x="2295124"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3" name="Rectangle 2">
            <a:extLst>
              <a:ext uri="{FF2B5EF4-FFF2-40B4-BE49-F238E27FC236}">
                <a16:creationId xmlns:a16="http://schemas.microsoft.com/office/drawing/2014/main" id="{4C64BCA8-98C4-9750-27B9-FFDA0E61532C}"/>
              </a:ext>
              <a:ext uri="{C183D7F6-B498-43B3-948B-1728B52AA6E4}">
                <adec:decorative xmlns:adec="http://schemas.microsoft.com/office/drawing/2017/decorative" val="1"/>
              </a:ext>
            </a:extLst>
          </p:cNvPr>
          <p:cNvSpPr>
            <a:spLocks/>
          </p:cNvSpPr>
          <p:nvPr userDrawn="1"/>
        </p:nvSpPr>
        <p:spPr>
          <a:xfrm>
            <a:off x="2295124"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Tree>
    <p:extLst>
      <p:ext uri="{BB962C8B-B14F-4D97-AF65-F5344CB8AC3E}">
        <p14:creationId xmlns:p14="http://schemas.microsoft.com/office/powerpoint/2010/main" val="177007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ur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924174" y="1581150"/>
            <a:ext cx="5534025" cy="1447800"/>
          </a:xfrm>
        </p:spPr>
        <p:txBody>
          <a:bodyPr/>
          <a:lstStyle>
            <a:lvl1pPr>
              <a:lnSpc>
                <a:spcPct val="100000"/>
              </a:lnSpc>
              <a:defRPr sz="4800" baseline="0"/>
            </a:lvl1pPr>
          </a:lstStyle>
          <a:p>
            <a:r>
              <a:rPr lang="en-US"/>
              <a:t>Click to edit Master title style</a:t>
            </a:r>
            <a:endParaRPr lang="en-US" dirty="0"/>
          </a:p>
        </p:txBody>
      </p:sp>
      <p:sp>
        <p:nvSpPr>
          <p:cNvPr id="17" name="Lime background">
            <a:extLst>
              <a:ext uri="{FF2B5EF4-FFF2-40B4-BE49-F238E27FC236}">
                <a16:creationId xmlns:a16="http://schemas.microsoft.com/office/drawing/2014/main" id="{9CDE91B5-5928-76A4-718A-E8D49D2572F3}"/>
              </a:ext>
              <a:ext uri="{C183D7F6-B498-43B3-948B-1728B52AA6E4}">
                <adec:decorative xmlns:adec="http://schemas.microsoft.com/office/drawing/2017/decorative" val="1"/>
              </a:ext>
            </a:extLst>
          </p:cNvPr>
          <p:cNvSpPr>
            <a:spLocks/>
          </p:cNvSpPr>
          <p:nvPr/>
        </p:nvSpPr>
        <p:spPr>
          <a:xfrm>
            <a:off x="2340844" y="685800"/>
            <a:ext cx="6166243" cy="533400"/>
          </a:xfrm>
          <a:custGeom>
            <a:avLst/>
            <a:gdLst>
              <a:gd name="connsiteX0" fmla="*/ 0 w 6129648"/>
              <a:gd name="connsiteY0" fmla="*/ 0 h 533400"/>
              <a:gd name="connsiteX1" fmla="*/ 2251796 w 6129648"/>
              <a:gd name="connsiteY1" fmla="*/ 0 h 533400"/>
              <a:gd name="connsiteX2" fmla="*/ 3593539 w 6129648"/>
              <a:gd name="connsiteY2" fmla="*/ 0 h 533400"/>
              <a:gd name="connsiteX3" fmla="*/ 3669476 w 6129648"/>
              <a:gd name="connsiteY3" fmla="*/ 0 h 533400"/>
              <a:gd name="connsiteX4" fmla="*/ 4701937 w 6129648"/>
              <a:gd name="connsiteY4" fmla="*/ 0 h 533400"/>
              <a:gd name="connsiteX5" fmla="*/ 4719948 w 6129648"/>
              <a:gd name="connsiteY5" fmla="*/ 0 h 533400"/>
              <a:gd name="connsiteX6" fmla="*/ 5345876 w 6129648"/>
              <a:gd name="connsiteY6" fmla="*/ 0 h 533400"/>
              <a:gd name="connsiteX7" fmla="*/ 5862948 w 6129648"/>
              <a:gd name="connsiteY7" fmla="*/ 0 h 533400"/>
              <a:gd name="connsiteX8" fmla="*/ 6129648 w 6129648"/>
              <a:gd name="connsiteY8" fmla="*/ 266700 h 533400"/>
              <a:gd name="connsiteX9" fmla="*/ 5862948 w 6129648"/>
              <a:gd name="connsiteY9" fmla="*/ 533400 h 533400"/>
              <a:gd name="connsiteX10" fmla="*/ 5345876 w 6129648"/>
              <a:gd name="connsiteY10" fmla="*/ 533400 h 533400"/>
              <a:gd name="connsiteX11" fmla="*/ 4719948 w 6129648"/>
              <a:gd name="connsiteY11" fmla="*/ 533400 h 533400"/>
              <a:gd name="connsiteX12" fmla="*/ 4701937 w 6129648"/>
              <a:gd name="connsiteY12" fmla="*/ 533400 h 533400"/>
              <a:gd name="connsiteX13" fmla="*/ 3669476 w 6129648"/>
              <a:gd name="connsiteY13" fmla="*/ 533400 h 533400"/>
              <a:gd name="connsiteX14" fmla="*/ 3593539 w 6129648"/>
              <a:gd name="connsiteY14" fmla="*/ 533400 h 533400"/>
              <a:gd name="connsiteX15" fmla="*/ 2251796 w 6129648"/>
              <a:gd name="connsiteY15" fmla="*/ 533400 h 533400"/>
              <a:gd name="connsiteX16" fmla="*/ 0 w 6129648"/>
              <a:gd name="connsiteY16" fmla="*/ 5334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29648" h="533400">
                <a:moveTo>
                  <a:pt x="0" y="0"/>
                </a:moveTo>
                <a:lnTo>
                  <a:pt x="2251796" y="0"/>
                </a:lnTo>
                <a:lnTo>
                  <a:pt x="3593539" y="0"/>
                </a:lnTo>
                <a:lnTo>
                  <a:pt x="3669476" y="0"/>
                </a:lnTo>
                <a:lnTo>
                  <a:pt x="4701937" y="0"/>
                </a:lnTo>
                <a:lnTo>
                  <a:pt x="4719948" y="0"/>
                </a:lnTo>
                <a:lnTo>
                  <a:pt x="5345876" y="0"/>
                </a:lnTo>
                <a:lnTo>
                  <a:pt x="5862948" y="0"/>
                </a:lnTo>
                <a:cubicBezTo>
                  <a:pt x="6010242" y="0"/>
                  <a:pt x="6129648" y="119406"/>
                  <a:pt x="6129648" y="266700"/>
                </a:cubicBezTo>
                <a:cubicBezTo>
                  <a:pt x="6129648" y="413994"/>
                  <a:pt x="6010242" y="533400"/>
                  <a:pt x="5862948" y="533400"/>
                </a:cubicBezTo>
                <a:lnTo>
                  <a:pt x="5345876" y="533400"/>
                </a:lnTo>
                <a:lnTo>
                  <a:pt x="4719948" y="533400"/>
                </a:lnTo>
                <a:lnTo>
                  <a:pt x="4701937" y="533400"/>
                </a:lnTo>
                <a:lnTo>
                  <a:pt x="3669476" y="533400"/>
                </a:lnTo>
                <a:lnTo>
                  <a:pt x="3593539" y="533400"/>
                </a:lnTo>
                <a:lnTo>
                  <a:pt x="2251796" y="533400"/>
                </a:lnTo>
                <a:lnTo>
                  <a:pt x="0" y="53340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dirty="0"/>
          </a:p>
        </p:txBody>
      </p:sp>
      <p:sp>
        <p:nvSpPr>
          <p:cNvPr id="12" name="Picture Placeholder">
            <a:extLst>
              <a:ext uri="{FF2B5EF4-FFF2-40B4-BE49-F238E27FC236}">
                <a16:creationId xmlns:a16="http://schemas.microsoft.com/office/drawing/2014/main" id="{AC593367-22A4-A6F8-876D-264DCF281AC1}"/>
              </a:ext>
            </a:extLst>
          </p:cNvPr>
          <p:cNvSpPr>
            <a:spLocks noGrp="1"/>
          </p:cNvSpPr>
          <p:nvPr>
            <p:ph type="pic" sz="quarter" idx="14"/>
          </p:nvPr>
        </p:nvSpPr>
        <p:spPr>
          <a:xfrm>
            <a:off x="-1" y="0"/>
            <a:ext cx="2340845" cy="5143500"/>
          </a:xfrm>
          <a:solidFill>
            <a:schemeClr val="accent6"/>
          </a:solidFill>
          <a:ln w="76200" cap="rnd">
            <a:noFill/>
          </a:ln>
        </p:spPr>
        <p:txBody>
          <a:bodyPr/>
          <a:lstStyle>
            <a:lvl1pPr marL="45720" indent="0">
              <a:buNone/>
              <a:defRPr baseline="0">
                <a:solidFill>
                  <a:schemeClr val="bg2"/>
                </a:solidFill>
              </a:defRPr>
            </a:lvl1pPr>
          </a:lstStyle>
          <a:p>
            <a:r>
              <a:rPr lang="en-US"/>
              <a:t>Click icon to add picture</a:t>
            </a:r>
            <a:endParaRPr lang="en-US" dirty="0"/>
          </a:p>
        </p:txBody>
      </p:sp>
      <p:sp>
        <p:nvSpPr>
          <p:cNvPr id="22" name="Icon">
            <a:extLst>
              <a:ext uri="{FF2B5EF4-FFF2-40B4-BE49-F238E27FC236}">
                <a16:creationId xmlns:a16="http://schemas.microsoft.com/office/drawing/2014/main" id="{8E239D54-83AD-5440-A75F-FD7AECB71B0C}"/>
              </a:ext>
              <a:ext uri="{C183D7F6-B498-43B3-948B-1728B52AA6E4}">
                <adec:decorative xmlns:adec="http://schemas.microsoft.com/office/drawing/2017/decorative" val="1"/>
              </a:ext>
            </a:extLst>
          </p:cNvPr>
          <p:cNvSpPr>
            <a:spLocks noGrp="1"/>
          </p:cNvSpPr>
          <p:nvPr>
            <p:ph type="pic" sz="quarter" idx="15" hasCustomPrompt="1"/>
          </p:nvPr>
        </p:nvSpPr>
        <p:spPr>
          <a:xfrm>
            <a:off x="2723006" y="764097"/>
            <a:ext cx="402336" cy="402336"/>
          </a:xfrm>
        </p:spPr>
        <p:txBody>
          <a:bodyPr/>
          <a:lstStyle>
            <a:lvl1pPr marL="4763" indent="0">
              <a:buNone/>
              <a:tabLst>
                <a:tab pos="457200" algn="l"/>
              </a:tabLst>
              <a:defRPr sz="800"/>
            </a:lvl1pPr>
          </a:lstStyle>
          <a:p>
            <a:r>
              <a:rPr lang="en-US" dirty="0"/>
              <a:t>ICON</a:t>
            </a:r>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3276600" y="742950"/>
            <a:ext cx="5181599" cy="444631"/>
          </a:xfrm>
          <a:prstGeom prst="roundRect">
            <a:avLst>
              <a:gd name="adj" fmla="val 0"/>
            </a:avLst>
          </a:prstGeom>
          <a:noFill/>
        </p:spPr>
        <p:txBody>
          <a:bodyPr anchor="ctr" anchorCtr="0"/>
          <a:lstStyle>
            <a:lvl1pPr marL="11113" indent="0" algn="l">
              <a:lnSpc>
                <a:spcPct val="100000"/>
              </a:lnSpc>
              <a:buNone/>
              <a:tabLst/>
              <a:defRPr sz="2400" baseline="0">
                <a:solidFill>
                  <a:schemeClr val="bg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Content Placeholder 4">
            <a:extLst>
              <a:ext uri="{FF2B5EF4-FFF2-40B4-BE49-F238E27FC236}">
                <a16:creationId xmlns:a16="http://schemas.microsoft.com/office/drawing/2014/main" id="{D3CD6AEE-F009-5503-1F86-563EF2427CC7}"/>
              </a:ext>
            </a:extLst>
          </p:cNvPr>
          <p:cNvSpPr>
            <a:spLocks noGrp="1"/>
          </p:cNvSpPr>
          <p:nvPr>
            <p:ph sz="quarter" idx="16"/>
          </p:nvPr>
        </p:nvSpPr>
        <p:spPr>
          <a:xfrm>
            <a:off x="2924174" y="3028950"/>
            <a:ext cx="5534025" cy="1676400"/>
          </a:xfrm>
        </p:spPr>
        <p:txBody>
          <a:bodyPr/>
          <a:lstStyle>
            <a:lvl1pPr marL="45720" indent="0">
              <a:buClr>
                <a:schemeClr val="accent1"/>
              </a:buClr>
              <a:buFont typeface="Arial" panose="020B0604020202020204" pitchFamily="34" charset="0"/>
              <a:buNone/>
              <a:defRPr/>
            </a:lvl1pPr>
            <a:lvl2pPr marL="320040" indent="0">
              <a:buClr>
                <a:schemeClr val="accent1"/>
              </a:buClr>
              <a:buFont typeface="Arial" panose="020B0604020202020204" pitchFamily="34" charset="0"/>
              <a:buNone/>
              <a:defRPr/>
            </a:lvl2pPr>
            <a:lvl3pPr marL="594360" indent="0">
              <a:buClr>
                <a:schemeClr val="accent1"/>
              </a:buClr>
              <a:buFont typeface="Arial" panose="020B0604020202020204" pitchFamily="34" charset="0"/>
              <a:buNone/>
              <a:defRPr/>
            </a:lvl3pPr>
            <a:lvl4pPr marL="868680" indent="0">
              <a:buClr>
                <a:schemeClr val="accent1"/>
              </a:buClr>
              <a:buFont typeface="Arial" panose="020B0604020202020204" pitchFamily="34" charset="0"/>
              <a:buNone/>
              <a:defRPr/>
            </a:lvl4pPr>
            <a:lvl5pPr marL="1371600" indent="0">
              <a:buClr>
                <a:schemeClr val="accent1"/>
              </a:buClr>
              <a:buFont typeface="Arial" panose="020B0604020202020204" pitchFamily="34" charse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3633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ur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924174" y="1874520"/>
            <a:ext cx="5534025" cy="1447800"/>
          </a:xfrm>
        </p:spPr>
        <p:txBody>
          <a:bodyPr/>
          <a:lstStyle>
            <a:lvl1pPr>
              <a:lnSpc>
                <a:spcPct val="100000"/>
              </a:lnSpc>
              <a:defRPr sz="4800" baseline="0"/>
            </a:lvl1pPr>
          </a:lstStyle>
          <a:p>
            <a:r>
              <a:rPr lang="en-US"/>
              <a:t>Click to edit Master title style</a:t>
            </a:r>
            <a:endParaRPr lang="en-US" dirty="0"/>
          </a:p>
        </p:txBody>
      </p:sp>
      <p:sp>
        <p:nvSpPr>
          <p:cNvPr id="12" name="Picture Placeholder">
            <a:extLst>
              <a:ext uri="{FF2B5EF4-FFF2-40B4-BE49-F238E27FC236}">
                <a16:creationId xmlns:a16="http://schemas.microsoft.com/office/drawing/2014/main" id="{AC593367-22A4-A6F8-876D-264DCF281AC1}"/>
              </a:ext>
            </a:extLst>
          </p:cNvPr>
          <p:cNvSpPr>
            <a:spLocks noGrp="1"/>
          </p:cNvSpPr>
          <p:nvPr>
            <p:ph type="pic" sz="quarter" idx="14"/>
          </p:nvPr>
        </p:nvSpPr>
        <p:spPr>
          <a:xfrm>
            <a:off x="-1" y="0"/>
            <a:ext cx="2340845" cy="5143500"/>
          </a:xfrm>
          <a:solidFill>
            <a:schemeClr val="accent6"/>
          </a:solidFill>
          <a:ln w="76200" cap="rnd">
            <a:noFill/>
          </a:ln>
        </p:spPr>
        <p:txBody>
          <a:bodyPr/>
          <a:lstStyle>
            <a:lvl1pPr marL="45720" indent="0">
              <a:buNone/>
              <a:defRPr baseline="0">
                <a:solidFill>
                  <a:schemeClr val="bg2"/>
                </a:solidFill>
              </a:defRPr>
            </a:lvl1pPr>
          </a:lstStyle>
          <a:p>
            <a:r>
              <a:rPr lang="en-US"/>
              <a:t>Click icon to add picture</a:t>
            </a:r>
            <a:endParaRPr lang="en-US" dirty="0"/>
          </a:p>
        </p:txBody>
      </p:sp>
      <p:sp>
        <p:nvSpPr>
          <p:cNvPr id="19" name="Freeform 18">
            <a:extLst>
              <a:ext uri="{FF2B5EF4-FFF2-40B4-BE49-F238E27FC236}">
                <a16:creationId xmlns:a16="http://schemas.microsoft.com/office/drawing/2014/main" id="{1FA88425-698B-95B2-9D58-8EE288A4F6C1}"/>
              </a:ext>
              <a:ext uri="{C183D7F6-B498-43B3-948B-1728B52AA6E4}">
                <adec:decorative xmlns:adec="http://schemas.microsoft.com/office/drawing/2017/decorative" val="1"/>
              </a:ext>
            </a:extLst>
          </p:cNvPr>
          <p:cNvSpPr>
            <a:spLocks/>
          </p:cNvSpPr>
          <p:nvPr/>
        </p:nvSpPr>
        <p:spPr>
          <a:xfrm>
            <a:off x="2340844" y="695325"/>
            <a:ext cx="6166243" cy="971550"/>
          </a:xfrm>
          <a:custGeom>
            <a:avLst/>
            <a:gdLst>
              <a:gd name="connsiteX0" fmla="*/ 0 w 6166243"/>
              <a:gd name="connsiteY0" fmla="*/ 0 h 971550"/>
              <a:gd name="connsiteX1" fmla="*/ 1519324 w 6166243"/>
              <a:gd name="connsiteY1" fmla="*/ 0 h 971550"/>
              <a:gd name="connsiteX2" fmla="*/ 1658463 w 6166243"/>
              <a:gd name="connsiteY2" fmla="*/ 0 h 971550"/>
              <a:gd name="connsiteX3" fmla="*/ 3550244 w 6166243"/>
              <a:gd name="connsiteY3" fmla="*/ 0 h 971550"/>
              <a:gd name="connsiteX4" fmla="*/ 3583246 w 6166243"/>
              <a:gd name="connsiteY4" fmla="*/ 0 h 971550"/>
              <a:gd name="connsiteX5" fmla="*/ 4730135 w 6166243"/>
              <a:gd name="connsiteY5" fmla="*/ 0 h 971550"/>
              <a:gd name="connsiteX6" fmla="*/ 5677568 w 6166243"/>
              <a:gd name="connsiteY6" fmla="*/ 0 h 971550"/>
              <a:gd name="connsiteX7" fmla="*/ 6166243 w 6166243"/>
              <a:gd name="connsiteY7" fmla="*/ 485775 h 971550"/>
              <a:gd name="connsiteX8" fmla="*/ 5677568 w 6166243"/>
              <a:gd name="connsiteY8" fmla="*/ 971550 h 971550"/>
              <a:gd name="connsiteX9" fmla="*/ 4730135 w 6166243"/>
              <a:gd name="connsiteY9" fmla="*/ 971550 h 971550"/>
              <a:gd name="connsiteX10" fmla="*/ 3583246 w 6166243"/>
              <a:gd name="connsiteY10" fmla="*/ 971550 h 971550"/>
              <a:gd name="connsiteX11" fmla="*/ 3550244 w 6166243"/>
              <a:gd name="connsiteY11" fmla="*/ 971550 h 971550"/>
              <a:gd name="connsiteX12" fmla="*/ 1658463 w 6166243"/>
              <a:gd name="connsiteY12" fmla="*/ 971550 h 971550"/>
              <a:gd name="connsiteX13" fmla="*/ 1519324 w 6166243"/>
              <a:gd name="connsiteY13" fmla="*/ 971550 h 971550"/>
              <a:gd name="connsiteX14" fmla="*/ 0 w 6166243"/>
              <a:gd name="connsiteY14" fmla="*/ 97155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66243" h="971550">
                <a:moveTo>
                  <a:pt x="0" y="0"/>
                </a:moveTo>
                <a:lnTo>
                  <a:pt x="1519324" y="0"/>
                </a:lnTo>
                <a:lnTo>
                  <a:pt x="1658463" y="0"/>
                </a:lnTo>
                <a:lnTo>
                  <a:pt x="3550244" y="0"/>
                </a:lnTo>
                <a:lnTo>
                  <a:pt x="3583246" y="0"/>
                </a:lnTo>
                <a:lnTo>
                  <a:pt x="4730135" y="0"/>
                </a:lnTo>
                <a:lnTo>
                  <a:pt x="5677568" y="0"/>
                </a:lnTo>
                <a:cubicBezTo>
                  <a:pt x="5947455" y="0"/>
                  <a:pt x="6166243" y="217490"/>
                  <a:pt x="6166243" y="485775"/>
                </a:cubicBezTo>
                <a:cubicBezTo>
                  <a:pt x="6166243" y="754061"/>
                  <a:pt x="5947455" y="971550"/>
                  <a:pt x="5677568" y="971550"/>
                </a:cubicBezTo>
                <a:lnTo>
                  <a:pt x="4730135" y="971550"/>
                </a:lnTo>
                <a:lnTo>
                  <a:pt x="3583246" y="971550"/>
                </a:lnTo>
                <a:lnTo>
                  <a:pt x="3550244" y="971550"/>
                </a:lnTo>
                <a:lnTo>
                  <a:pt x="1658463" y="971550"/>
                </a:lnTo>
                <a:lnTo>
                  <a:pt x="1519324" y="971550"/>
                </a:lnTo>
                <a:lnTo>
                  <a:pt x="0" y="9715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dirty="0"/>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3276600" y="817378"/>
            <a:ext cx="5181599" cy="838200"/>
          </a:xfrm>
          <a:prstGeom prst="roundRect">
            <a:avLst>
              <a:gd name="adj" fmla="val 0"/>
            </a:avLst>
          </a:prstGeom>
          <a:noFill/>
        </p:spPr>
        <p:txBody>
          <a:bodyPr anchor="t" anchorCtr="0"/>
          <a:lstStyle>
            <a:lvl1pPr marL="11113" indent="0" algn="l">
              <a:lnSpc>
                <a:spcPct val="100000"/>
              </a:lnSpc>
              <a:buNone/>
              <a:tabLst/>
              <a:defRPr sz="2400" baseline="0">
                <a:solidFill>
                  <a:schemeClr val="bg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2" name="Icon">
            <a:extLst>
              <a:ext uri="{FF2B5EF4-FFF2-40B4-BE49-F238E27FC236}">
                <a16:creationId xmlns:a16="http://schemas.microsoft.com/office/drawing/2014/main" id="{8E239D54-83AD-5440-A75F-FD7AECB71B0C}"/>
              </a:ext>
              <a:ext uri="{C183D7F6-B498-43B3-948B-1728B52AA6E4}">
                <adec:decorative xmlns:adec="http://schemas.microsoft.com/office/drawing/2017/decorative" val="1"/>
              </a:ext>
            </a:extLst>
          </p:cNvPr>
          <p:cNvSpPr>
            <a:spLocks noGrp="1"/>
          </p:cNvSpPr>
          <p:nvPr>
            <p:ph type="pic" sz="quarter" idx="15" hasCustomPrompt="1"/>
          </p:nvPr>
        </p:nvSpPr>
        <p:spPr>
          <a:xfrm>
            <a:off x="2581274" y="817378"/>
            <a:ext cx="685800" cy="685800"/>
          </a:xfrm>
        </p:spPr>
        <p:txBody>
          <a:bodyPr/>
          <a:lstStyle>
            <a:lvl1pPr marL="4763" indent="0">
              <a:buNone/>
              <a:tabLst>
                <a:tab pos="457200" algn="l"/>
              </a:tabLst>
              <a:defRPr sz="800"/>
            </a:lvl1pPr>
          </a:lstStyle>
          <a:p>
            <a:r>
              <a:rPr lang="en-US" dirty="0"/>
              <a:t>ICON</a:t>
            </a:r>
          </a:p>
        </p:txBody>
      </p:sp>
      <p:sp>
        <p:nvSpPr>
          <p:cNvPr id="5" name="Content Placeholder 4">
            <a:extLst>
              <a:ext uri="{FF2B5EF4-FFF2-40B4-BE49-F238E27FC236}">
                <a16:creationId xmlns:a16="http://schemas.microsoft.com/office/drawing/2014/main" id="{D3CD6AEE-F009-5503-1F86-563EF2427CC7}"/>
              </a:ext>
            </a:extLst>
          </p:cNvPr>
          <p:cNvSpPr>
            <a:spLocks noGrp="1"/>
          </p:cNvSpPr>
          <p:nvPr>
            <p:ph sz="quarter" idx="16"/>
          </p:nvPr>
        </p:nvSpPr>
        <p:spPr>
          <a:xfrm>
            <a:off x="2924174" y="3583836"/>
            <a:ext cx="5534025" cy="1121513"/>
          </a:xfrm>
        </p:spPr>
        <p:txBody>
          <a:bodyPr/>
          <a:lstStyle>
            <a:lvl1pPr marL="45720" indent="0">
              <a:buClr>
                <a:schemeClr val="accent1"/>
              </a:buClr>
              <a:buFont typeface="Arial" panose="020B0604020202020204" pitchFamily="34" charset="0"/>
              <a:buNone/>
              <a:defRPr/>
            </a:lvl1pPr>
            <a:lvl2pPr marL="320040" indent="0">
              <a:buClr>
                <a:schemeClr val="accent1"/>
              </a:buClr>
              <a:buFont typeface="Arial" panose="020B0604020202020204" pitchFamily="34" charset="0"/>
              <a:buNone/>
              <a:defRPr/>
            </a:lvl2pPr>
            <a:lvl3pPr marL="594360" indent="0">
              <a:buClr>
                <a:schemeClr val="accent1"/>
              </a:buClr>
              <a:buFont typeface="Arial" panose="020B0604020202020204" pitchFamily="34" charset="0"/>
              <a:buNone/>
              <a:defRPr/>
            </a:lvl3pPr>
            <a:lvl4pPr marL="868680" indent="0">
              <a:buClr>
                <a:schemeClr val="accent1"/>
              </a:buClr>
              <a:buFont typeface="Arial" panose="020B0604020202020204" pitchFamily="34" charset="0"/>
              <a:buNone/>
              <a:defRPr/>
            </a:lvl4pPr>
            <a:lvl5pPr marL="1371600" indent="0">
              <a:buClr>
                <a:schemeClr val="accent1"/>
              </a:buClr>
              <a:buFont typeface="Arial" panose="020B0604020202020204" pitchFamily="34" charse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1387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312426" y="35351"/>
            <a:ext cx="6831574" cy="602824"/>
          </a:xfrm>
        </p:spPr>
        <p:txBody>
          <a:bodyPr/>
          <a:lstStyle>
            <a:lvl1pPr>
              <a:defRPr>
                <a:solidFill>
                  <a:schemeClr val="tx2">
                    <a:alpha val="0"/>
                  </a:schemeClr>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6D5FAA93-5D29-5E65-291D-11CE7FE82D28}"/>
              </a:ext>
            </a:extLst>
          </p:cNvPr>
          <p:cNvSpPr>
            <a:spLocks noGrp="1"/>
          </p:cNvSpPr>
          <p:nvPr>
            <p:ph type="pic" sz="quarter" idx="14"/>
          </p:nvPr>
        </p:nvSpPr>
        <p:spPr>
          <a:xfrm>
            <a:off x="9144" y="0"/>
            <a:ext cx="2286000" cy="5143500"/>
          </a:xfrm>
        </p:spPr>
        <p:txBody>
          <a:bodyPr/>
          <a:lstStyle/>
          <a:p>
            <a:r>
              <a:rPr lang="en-US"/>
              <a:t>Click icon to add picture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2971800" y="638175"/>
            <a:ext cx="5486400" cy="3381375"/>
          </a:xfrm>
        </p:spPr>
        <p:txBody>
          <a:bodyPr/>
          <a:lstStyle>
            <a:lvl1pPr marL="228600" indent="-228600">
              <a:lnSpc>
                <a:spcPct val="100000"/>
              </a:lnSpc>
              <a:buNone/>
              <a:tabLst>
                <a:tab pos="457200" algn="l"/>
              </a:tabLst>
              <a:defRPr sz="3600" b="1" i="0" baseline="0">
                <a:latin typeface="Lato Semibold" panose="020F0502020204030203" pitchFamily="34" charset="0"/>
                <a:ea typeface="Lato Semibold" panose="020F0502020204030203" pitchFamily="34" charset="0"/>
                <a:cs typeface="Lato Semibold" panose="020F0502020204030203" pitchFamily="34" charset="0"/>
              </a:defRPr>
            </a:lvl1pPr>
            <a:lvl2pPr marL="32004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marL="59436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marL="86868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marL="137160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2971801" y="4095750"/>
            <a:ext cx="5486400" cy="527050"/>
          </a:xfrm>
        </p:spPr>
        <p:txBody>
          <a:bodyPr/>
          <a:lstStyle>
            <a:lvl1pPr marL="457200" indent="-223838">
              <a:buNone/>
              <a:tabLst>
                <a:tab pos="457200" algn="l"/>
              </a:tabLst>
              <a:defRPr b="1" i="0" baseline="0">
                <a:solidFill>
                  <a:schemeClr val="accent1"/>
                </a:solidFill>
              </a:defRPr>
            </a:lvl1pPr>
            <a:lvl2pPr marL="320040" indent="0">
              <a:buNone/>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9D30E2A7-A5E8-305A-3D7F-77C4F90DF1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295124"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4" name="Rectangle 3">
            <a:extLst>
              <a:ext uri="{FF2B5EF4-FFF2-40B4-BE49-F238E27FC236}">
                <a16:creationId xmlns:a16="http://schemas.microsoft.com/office/drawing/2014/main" id="{AF0CE9ED-CB4D-D7D3-7493-CA16C8A1EF59}"/>
              </a:ext>
              <a:ext uri="{C183D7F6-B498-43B3-948B-1728B52AA6E4}">
                <adec:decorative xmlns:adec="http://schemas.microsoft.com/office/drawing/2017/decorative" val="1"/>
              </a:ext>
            </a:extLst>
          </p:cNvPr>
          <p:cNvSpPr/>
          <p:nvPr userDrawn="1"/>
        </p:nvSpPr>
        <p:spPr>
          <a:xfrm>
            <a:off x="2295124"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Tree>
    <p:extLst>
      <p:ext uri="{BB962C8B-B14F-4D97-AF65-F5344CB8AC3E}">
        <p14:creationId xmlns:p14="http://schemas.microsoft.com/office/powerpoint/2010/main" val="1191270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Quote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35351"/>
            <a:ext cx="6831574" cy="650449"/>
          </a:xfrm>
        </p:spPr>
        <p:txBody>
          <a:bodyPr/>
          <a:lstStyle>
            <a:lvl1pPr>
              <a:defRPr>
                <a:solidFill>
                  <a:schemeClr val="tx2">
                    <a:alpha val="0"/>
                  </a:schemeClr>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6D5FAA93-5D29-5E65-291D-11CE7FE82D28}"/>
              </a:ext>
            </a:extLst>
          </p:cNvPr>
          <p:cNvSpPr>
            <a:spLocks noGrp="1"/>
          </p:cNvSpPr>
          <p:nvPr>
            <p:ph type="pic" sz="quarter" idx="14"/>
          </p:nvPr>
        </p:nvSpPr>
        <p:spPr>
          <a:xfrm>
            <a:off x="6766560" y="0"/>
            <a:ext cx="2382939" cy="5143500"/>
          </a:xfrm>
        </p:spPr>
        <p:txBody>
          <a:bodyPr/>
          <a:lstStyle>
            <a:lvl1pPr marL="45720" indent="0">
              <a:buNone/>
              <a:defRPr/>
            </a:lvl1pPr>
          </a:lstStyle>
          <a:p>
            <a:r>
              <a:rPr lang="en-US"/>
              <a:t>Click icon to add picture</a:t>
            </a:r>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685800" y="685800"/>
            <a:ext cx="5486400" cy="3381375"/>
          </a:xfrm>
        </p:spPr>
        <p:txBody>
          <a:bodyPr/>
          <a:lstStyle>
            <a:lvl1pPr marL="228600" indent="-225425">
              <a:lnSpc>
                <a:spcPct val="100000"/>
              </a:lnSpc>
              <a:buNone/>
              <a:tabLst>
                <a:tab pos="457200" algn="l"/>
              </a:tabLst>
              <a:defRPr sz="3600" b="1" i="0" baseline="0">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685799" y="4095750"/>
            <a:ext cx="5459975" cy="527050"/>
          </a:xfrm>
        </p:spPr>
        <p:txBody>
          <a:bodyPr/>
          <a:lstStyle>
            <a:lvl1pPr marL="457200" indent="-223838">
              <a:buNone/>
              <a:tabLst>
                <a:tab pos="457200" algn="l"/>
              </a:tabLst>
              <a:defRPr b="1" i="0" baseline="0">
                <a:solidFill>
                  <a:schemeClr val="accent1"/>
                </a:solidFill>
              </a:defRPr>
            </a:lvl1pPr>
            <a:lvl2pPr>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2BA06808-E704-807D-7028-58CBFDB157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4" name="Rectangle 3">
            <a:extLst>
              <a:ext uri="{FF2B5EF4-FFF2-40B4-BE49-F238E27FC236}">
                <a16:creationId xmlns:a16="http://schemas.microsoft.com/office/drawing/2014/main" id="{DBF792DA-E002-67B2-1E44-7B0551CFBCE1}"/>
              </a:ext>
              <a:ext uri="{C183D7F6-B498-43B3-948B-1728B52AA6E4}">
                <adec:decorative xmlns:adec="http://schemas.microsoft.com/office/drawing/2017/decorative" val="1"/>
              </a:ext>
            </a:extLst>
          </p:cNvPr>
          <p:cNvSpPr/>
          <p:nvPr userDrawn="1"/>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6" name="CAST Logo" descr="Copyright © 2026 CAST | Until learning has no limits ®">
            <a:extLst>
              <a:ext uri="{FF2B5EF4-FFF2-40B4-BE49-F238E27FC236}">
                <a16:creationId xmlns:a16="http://schemas.microsoft.com/office/drawing/2014/main" id="{DC2B9935-61AE-A508-BE69-850F14902390}"/>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3403411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1"/>
            <a:ext cx="9144000" cy="640080"/>
          </a:xfrm>
        </p:spPr>
        <p:txBody>
          <a:bodyPr/>
          <a:lstStyle>
            <a:lvl1pPr>
              <a:defRPr>
                <a:solidFill>
                  <a:schemeClr val="tx2">
                    <a:alpha val="0"/>
                  </a:schemeClr>
                </a:solidFill>
              </a:defRPr>
            </a:lvl1pPr>
          </a:lstStyle>
          <a:p>
            <a:r>
              <a:rPr lang="en-US"/>
              <a:t>Click to edit Master title style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685800" y="685800"/>
            <a:ext cx="7772400" cy="3381375"/>
          </a:xfrm>
        </p:spPr>
        <p:txBody>
          <a:bodyPr/>
          <a:lstStyle>
            <a:lvl1pPr marL="301752" indent="-300038">
              <a:lnSpc>
                <a:spcPct val="100000"/>
              </a:lnSpc>
              <a:buNone/>
              <a:tabLst>
                <a:tab pos="457200" algn="l"/>
              </a:tabLst>
              <a:defRPr sz="3600" b="1" i="0" baseline="0">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685798" y="4095750"/>
            <a:ext cx="7772400" cy="527050"/>
          </a:xfrm>
        </p:spPr>
        <p:txBody>
          <a:bodyPr/>
          <a:lstStyle>
            <a:lvl1pPr marL="457200" indent="-223838">
              <a:buNone/>
              <a:tabLst>
                <a:tab pos="457200" algn="l"/>
              </a:tabLst>
              <a:defRPr b="1" i="0" baseline="0">
                <a:solidFill>
                  <a:schemeClr val="accent1"/>
                </a:solidFill>
              </a:defRPr>
            </a:lvl1pPr>
            <a:lvl2pPr>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pic>
        <p:nvPicPr>
          <p:cNvPr id="4" name="CAST Logo" descr="Copyright © 2026 CAST | Until learning has no limits ®">
            <a:extLst>
              <a:ext uri="{FF2B5EF4-FFF2-40B4-BE49-F238E27FC236}">
                <a16:creationId xmlns:a16="http://schemas.microsoft.com/office/drawing/2014/main" id="{FA81FAD8-349B-DE85-E3BB-CEE278F44439}"/>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38922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and Image overl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4572"/>
            <a:ext cx="9144000" cy="527050"/>
          </a:xfrm>
        </p:spPr>
        <p:txBody>
          <a:bodyPr/>
          <a:lstStyle>
            <a:lvl1pPr>
              <a:defRPr>
                <a:solidFill>
                  <a:schemeClr val="tx2">
                    <a:alpha val="0"/>
                  </a:schemeClr>
                </a:solidFill>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A2086D5C-A0CD-F88A-AA61-267425FB9E7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454914"/>
            <a:ext cx="9144000" cy="42336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sp>
        <p:nvSpPr>
          <p:cNvPr id="8" name="Picture Placeholder 7">
            <a:extLst>
              <a:ext uri="{FF2B5EF4-FFF2-40B4-BE49-F238E27FC236}">
                <a16:creationId xmlns:a16="http://schemas.microsoft.com/office/drawing/2014/main" id="{6D5FAA93-5D29-5E65-291D-11CE7FE82D28}"/>
              </a:ext>
            </a:extLst>
          </p:cNvPr>
          <p:cNvSpPr>
            <a:spLocks noGrp="1"/>
          </p:cNvSpPr>
          <p:nvPr>
            <p:ph type="pic" sz="quarter" idx="14"/>
          </p:nvPr>
        </p:nvSpPr>
        <p:spPr>
          <a:xfrm>
            <a:off x="6477000" y="0"/>
            <a:ext cx="2286000" cy="5143500"/>
          </a:xfrm>
        </p:spPr>
        <p:txBody>
          <a:bodyPr/>
          <a:lstStyle/>
          <a:p>
            <a:r>
              <a:rPr lang="en-US"/>
              <a:t>Click icon to add picture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685800" y="909828"/>
            <a:ext cx="7543800" cy="2957322"/>
          </a:xfrm>
          <a:solidFill>
            <a:schemeClr val="bg2"/>
          </a:solidFill>
        </p:spPr>
        <p:txBody>
          <a:bodyPr/>
          <a:lstStyle>
            <a:lvl1pPr marL="4572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685799" y="3849638"/>
            <a:ext cx="7543800" cy="527050"/>
          </a:xfrm>
        </p:spPr>
        <p:txBody>
          <a:bodyPr/>
          <a:lstStyle>
            <a:lvl1pPr marL="457200" indent="-223838">
              <a:buNone/>
              <a:tabLst>
                <a:tab pos="457200" algn="l"/>
              </a:tabLst>
              <a:defRPr b="1" i="0" baseline="0">
                <a:solidFill>
                  <a:schemeClr val="accent1"/>
                </a:solidFill>
              </a:defRPr>
            </a:lvl1pPr>
            <a:lvl2pPr>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pic>
        <p:nvPicPr>
          <p:cNvPr id="5" name="CAST Logo" descr="Copyright © 2025 CAST | Until learning has no limits ®">
            <a:extLst>
              <a:ext uri="{FF2B5EF4-FFF2-40B4-BE49-F238E27FC236}">
                <a16:creationId xmlns:a16="http://schemas.microsoft.com/office/drawing/2014/main" id="{7521132F-EFC7-DEFA-42A5-584734991EFB}"/>
              </a:ext>
            </a:extLst>
          </p:cNvPr>
          <p:cNvPicPr/>
          <p:nvPr userDrawn="1"/>
        </p:nvPicPr>
        <p:blipFill>
          <a:blip r:embed="rId2"/>
          <a:srcRect l="146" r="146"/>
          <a:stretch/>
        </p:blipFill>
        <p:spPr>
          <a:xfrm>
            <a:off x="76200" y="4907916"/>
            <a:ext cx="2689285" cy="166835"/>
          </a:xfrm>
          <a:prstGeom prst="rect">
            <a:avLst/>
          </a:prstGeom>
        </p:spPr>
      </p:pic>
      <p:sp>
        <p:nvSpPr>
          <p:cNvPr id="4" name="Rectangle 3">
            <a:extLst>
              <a:ext uri="{FF2B5EF4-FFF2-40B4-BE49-F238E27FC236}">
                <a16:creationId xmlns:a16="http://schemas.microsoft.com/office/drawing/2014/main" id="{E0F28EFE-AA6D-0CC3-9742-B0D746D3EEA9}"/>
              </a:ext>
              <a:ext uri="{C183D7F6-B498-43B3-948B-1728B52AA6E4}">
                <adec:decorative xmlns:adec="http://schemas.microsoft.com/office/drawing/2017/decorative" val="1"/>
              </a:ext>
            </a:extLst>
          </p:cNvPr>
          <p:cNvSpPr/>
          <p:nvPr userDrawn="1"/>
        </p:nvSpPr>
        <p:spPr>
          <a:xfrm>
            <a:off x="0" y="454914"/>
            <a:ext cx="9144000" cy="42336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spTree>
    <p:extLst>
      <p:ext uri="{BB962C8B-B14F-4D97-AF65-F5344CB8AC3E}">
        <p14:creationId xmlns:p14="http://schemas.microsoft.com/office/powerpoint/2010/main" val="186350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ubble">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5EEF8499-62C6-E654-6A13-12930BE942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57200" y="514350"/>
            <a:ext cx="8229600" cy="41148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1"/>
            <a:ext cx="9144000" cy="640080"/>
          </a:xfrm>
        </p:spPr>
        <p:txBody>
          <a:bodyPr/>
          <a:lstStyle>
            <a:lvl1pPr>
              <a:defRPr>
                <a:solidFill>
                  <a:schemeClr val="tx2">
                    <a:alpha val="0"/>
                  </a:schemeClr>
                </a:solidFill>
              </a:defRPr>
            </a:lvl1pPr>
          </a:lstStyle>
          <a:p>
            <a:r>
              <a:rPr lang="en-US"/>
              <a:t>Click to edit Master title style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1828800" y="1057085"/>
            <a:ext cx="5600700" cy="3155060"/>
          </a:xfrm>
        </p:spPr>
        <p:txBody>
          <a:bodyPr anchor="ctr" anchorCtr="0"/>
          <a:lstStyle>
            <a:lvl1pPr marL="7938" indent="0">
              <a:lnSpc>
                <a:spcPct val="100000"/>
              </a:lnSpc>
              <a:buNone/>
              <a:tabLst>
                <a:tab pos="457200" algn="l"/>
              </a:tabLst>
              <a:defRPr sz="3600" b="1" i="0" baseline="0">
                <a:solidFill>
                  <a:schemeClr val="bg2"/>
                </a:solidFill>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3" name="Rounded Rectangle 2">
            <a:extLst>
              <a:ext uri="{FF2B5EF4-FFF2-40B4-BE49-F238E27FC236}">
                <a16:creationId xmlns:a16="http://schemas.microsoft.com/office/drawing/2014/main" id="{F3C11B55-2E5E-8CEE-E5FC-A9516ECF1DE4}"/>
              </a:ext>
              <a:ext uri="{C183D7F6-B498-43B3-948B-1728B52AA6E4}">
                <adec:decorative xmlns:adec="http://schemas.microsoft.com/office/drawing/2017/decorative" val="1"/>
              </a:ext>
            </a:extLst>
          </p:cNvPr>
          <p:cNvSpPr/>
          <p:nvPr userDrawn="1"/>
        </p:nvSpPr>
        <p:spPr>
          <a:xfrm>
            <a:off x="457200" y="514350"/>
            <a:ext cx="8229600" cy="4114800"/>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pic>
        <p:nvPicPr>
          <p:cNvPr id="4" name="CAST Logo" descr="Copyright © 2026 CAST | Until learning has no limits ®">
            <a:extLst>
              <a:ext uri="{FF2B5EF4-FFF2-40B4-BE49-F238E27FC236}">
                <a16:creationId xmlns:a16="http://schemas.microsoft.com/office/drawing/2014/main" id="{78E13369-719B-27E7-981F-EC73F402143B}"/>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1826227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Media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742950" y="646131"/>
            <a:ext cx="7658100" cy="640080"/>
          </a:xfrm>
        </p:spPr>
        <p:txBody>
          <a:bodyPr anchor="b" anchorCtr="0"/>
          <a:lstStyle>
            <a:lvl1pPr>
              <a:defRPr>
                <a:solidFill>
                  <a:schemeClr val="accent1"/>
                </a:solidFill>
              </a:defRPr>
            </a:lvl1pPr>
          </a:lstStyle>
          <a:p>
            <a:r>
              <a:rPr lang="en-US"/>
              <a:t>Click to edit Master title style</a:t>
            </a:r>
            <a:endParaRPr lang="en-US" dirty="0"/>
          </a:p>
        </p:txBody>
      </p:sp>
      <p:sp>
        <p:nvSpPr>
          <p:cNvPr id="6" name="Media Placeholder 5">
            <a:extLst>
              <a:ext uri="{FF2B5EF4-FFF2-40B4-BE49-F238E27FC236}">
                <a16:creationId xmlns:a16="http://schemas.microsoft.com/office/drawing/2014/main" id="{FBB3090F-7163-76C3-E501-C1A13F57789E}"/>
              </a:ext>
            </a:extLst>
          </p:cNvPr>
          <p:cNvSpPr>
            <a:spLocks noGrp="1"/>
          </p:cNvSpPr>
          <p:nvPr>
            <p:ph type="media" sz="quarter" idx="16"/>
          </p:nvPr>
        </p:nvSpPr>
        <p:spPr>
          <a:xfrm>
            <a:off x="2071149" y="1447273"/>
            <a:ext cx="5001701" cy="2652417"/>
          </a:xfrm>
        </p:spPr>
        <p:txBody>
          <a:bodyPr/>
          <a:lstStyle>
            <a:lvl1pPr marL="45720" indent="0">
              <a:buNone/>
              <a:defRPr/>
            </a:lvl1pPr>
          </a:lstStyle>
          <a:p>
            <a:r>
              <a:rPr lang="en-US"/>
              <a:t>Click icon to add media</a:t>
            </a:r>
          </a:p>
        </p:txBody>
      </p:sp>
      <p:sp>
        <p:nvSpPr>
          <p:cNvPr id="8" name="Content Placeholder 7">
            <a:extLst>
              <a:ext uri="{FF2B5EF4-FFF2-40B4-BE49-F238E27FC236}">
                <a16:creationId xmlns:a16="http://schemas.microsoft.com/office/drawing/2014/main" id="{923CA1A8-AD46-111B-9FA5-7556A1592AC5}"/>
              </a:ext>
            </a:extLst>
          </p:cNvPr>
          <p:cNvSpPr>
            <a:spLocks noGrp="1"/>
          </p:cNvSpPr>
          <p:nvPr>
            <p:ph sz="quarter" idx="17"/>
          </p:nvPr>
        </p:nvSpPr>
        <p:spPr>
          <a:xfrm>
            <a:off x="783290" y="4155544"/>
            <a:ext cx="7658099" cy="640080"/>
          </a:xfrm>
        </p:spPr>
        <p:txBody>
          <a:bodyPr/>
          <a:lstStyle/>
          <a:p>
            <a:pPr lvl="0"/>
            <a:r>
              <a:rPr lang="en-US"/>
              <a:t>Click to edit Master text styles</a:t>
            </a:r>
          </a:p>
        </p:txBody>
      </p:sp>
      <p:pic>
        <p:nvPicPr>
          <p:cNvPr id="3" name="CAST Logo" descr="Copyright © 2026 CAST | Until learning has no limits ®">
            <a:extLst>
              <a:ext uri="{FF2B5EF4-FFF2-40B4-BE49-F238E27FC236}">
                <a16:creationId xmlns:a16="http://schemas.microsoft.com/office/drawing/2014/main" id="{104DA956-B126-0351-7762-8879732BC20C}"/>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667348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Publishing_Boo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A712-A002-CB94-64A4-8A5CF5AD2BE6}"/>
              </a:ext>
            </a:extLst>
          </p:cNvPr>
          <p:cNvSpPr>
            <a:spLocks noGrp="1"/>
          </p:cNvSpPr>
          <p:nvPr>
            <p:ph type="title"/>
          </p:nvPr>
        </p:nvSpPr>
        <p:spPr>
          <a:xfrm>
            <a:off x="685800" y="914400"/>
            <a:ext cx="4572000" cy="914400"/>
          </a:xfrm>
        </p:spPr>
        <p:txBody>
          <a:bodyPr/>
          <a:lstStyle>
            <a:lvl1pPr>
              <a:defRPr sz="3000" baseline="0">
                <a:solidFill>
                  <a:schemeClr val="tx1"/>
                </a:solidFill>
                <a:latin typeface="Lato Heavy"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7C88EB4-F670-1D8A-4589-8C05D6EFAF27}"/>
              </a:ext>
            </a:extLst>
          </p:cNvPr>
          <p:cNvSpPr>
            <a:spLocks noGrp="1"/>
          </p:cNvSpPr>
          <p:nvPr>
            <p:ph type="subTitle" idx="1"/>
          </p:nvPr>
        </p:nvSpPr>
        <p:spPr>
          <a:xfrm>
            <a:off x="685800" y="2194560"/>
            <a:ext cx="4572000" cy="914400"/>
          </a:xfrm>
        </p:spPr>
        <p:txBody>
          <a:bodyPr tIns="228600"/>
          <a:lstStyle>
            <a:lvl1pPr marL="0" indent="0" algn="l">
              <a:lnSpc>
                <a:spcPct val="100000"/>
              </a:lnSpc>
              <a:buNone/>
              <a:defRPr sz="2400" baseline="0">
                <a:solidFill>
                  <a:schemeClr val="accent1"/>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Content Placeholder">
            <a:extLst>
              <a:ext uri="{FF2B5EF4-FFF2-40B4-BE49-F238E27FC236}">
                <a16:creationId xmlns:a16="http://schemas.microsoft.com/office/drawing/2014/main" id="{9F23325B-A8F5-6775-C10A-D8603DD18D2F}"/>
              </a:ext>
            </a:extLst>
          </p:cNvPr>
          <p:cNvSpPr>
            <a:spLocks noGrp="1"/>
          </p:cNvSpPr>
          <p:nvPr>
            <p:ph sz="quarter" idx="11"/>
          </p:nvPr>
        </p:nvSpPr>
        <p:spPr>
          <a:xfrm>
            <a:off x="685800" y="3753029"/>
            <a:ext cx="4604448" cy="476071"/>
          </a:xfrm>
          <a:prstGeom prst="roundRect">
            <a:avLst>
              <a:gd name="adj" fmla="val 50000"/>
            </a:avLst>
          </a:prstGeom>
          <a:solidFill>
            <a:srgbClr val="EDF7D9"/>
          </a:solidFill>
        </p:spPr>
        <p:txBody>
          <a:bodyPr wrap="square" lIns="91440" rIns="91440" anchor="ctr" anchorCtr="0">
            <a:noAutofit/>
          </a:bodyPr>
          <a:lstStyle>
            <a:lvl1pPr marL="7938" indent="0" algn="l">
              <a:lnSpc>
                <a:spcPct val="100000"/>
              </a:lnSpc>
              <a:buNone/>
              <a:tabLst/>
              <a:defRPr sz="2200" baseline="0">
                <a:solidFill>
                  <a:schemeClr val="bg2"/>
                </a:solidFill>
                <a:latin typeface="Lato" panose="020F0502020204030203" pitchFamily="34" charset="0"/>
              </a:defRPr>
            </a:lvl1pPr>
            <a:lvl2pPr marL="320040" indent="0">
              <a:buNone/>
              <a:defRPr baseline="0">
                <a:solidFill>
                  <a:schemeClr val="tx2"/>
                </a:solidFill>
                <a:latin typeface="Lato" panose="020F0502020204030203" pitchFamily="34" charset="0"/>
              </a:defRPr>
            </a:lvl2pPr>
            <a:lvl3pPr marL="594360" indent="0">
              <a:buNone/>
              <a:defRPr baseline="0">
                <a:solidFill>
                  <a:schemeClr val="tx2"/>
                </a:solidFill>
                <a:latin typeface="Lato" panose="020F0502020204030203" pitchFamily="34" charset="0"/>
              </a:defRPr>
            </a:lvl3pPr>
            <a:lvl4pPr marL="868680" indent="0">
              <a:buNone/>
              <a:defRPr baseline="0">
                <a:solidFill>
                  <a:schemeClr val="tx2"/>
                </a:solidFill>
                <a:latin typeface="Lato" panose="020F0502020204030203" pitchFamily="34" charset="0"/>
              </a:defRPr>
            </a:lvl4pPr>
            <a:lvl5pPr marL="1371600" indent="0">
              <a:buNone/>
              <a:defRPr baseline="0">
                <a:solidFill>
                  <a:schemeClr val="tx2"/>
                </a:solidFill>
                <a:latin typeface="Lato" panose="020F0502020204030203" pitchFamily="34" charset="0"/>
              </a:defRPr>
            </a:lvl5pPr>
          </a:lstStyle>
          <a:p>
            <a:pPr lvl="0"/>
            <a:r>
              <a:rPr lang="en-US"/>
              <a:t>Click to edit Master text styles</a:t>
            </a:r>
          </a:p>
        </p:txBody>
      </p:sp>
      <p:sp>
        <p:nvSpPr>
          <p:cNvPr id="10" name="Shadow">
            <a:extLst>
              <a:ext uri="{FF2B5EF4-FFF2-40B4-BE49-F238E27FC236}">
                <a16:creationId xmlns:a16="http://schemas.microsoft.com/office/drawing/2014/main" id="{A7BDAC3F-F1CC-26FC-B97E-DB87C17C6DD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8338642" y="3534844"/>
            <a:ext cx="810616" cy="800100"/>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bg2">
                  <a:lumMod val="50000"/>
                </a:schemeClr>
              </a:gs>
              <a:gs pos="100000">
                <a:schemeClr val="bg2"/>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cxnSp>
        <p:nvCxnSpPr>
          <p:cNvPr id="8" name="Line">
            <a:extLst>
              <a:ext uri="{FF2B5EF4-FFF2-40B4-BE49-F238E27FC236}">
                <a16:creationId xmlns:a16="http://schemas.microsoft.com/office/drawing/2014/main" id="{31B0B096-F8D5-151A-BF5A-B33AB94A9B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0" y="457200"/>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cxnSp>
        <p:nvCxnSpPr>
          <p:cNvPr id="9" name="Line">
            <a:extLst>
              <a:ext uri="{FF2B5EF4-FFF2-40B4-BE49-F238E27FC236}">
                <a16:creationId xmlns:a16="http://schemas.microsoft.com/office/drawing/2014/main" id="{2B4B565E-7130-B391-C257-8940F6AB13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0" y="4690872"/>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pic>
        <p:nvPicPr>
          <p:cNvPr id="6" name="Pages">
            <a:extLst>
              <a:ext uri="{FF2B5EF4-FFF2-40B4-BE49-F238E27FC236}">
                <a16:creationId xmlns:a16="http://schemas.microsoft.com/office/drawing/2014/main" id="{5842B7A0-71B3-CDCA-4FC6-8D3DD184C7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stretch>
            <a:fillRect/>
          </a:stretch>
        </p:blipFill>
        <p:spPr>
          <a:xfrm>
            <a:off x="8210456" y="762431"/>
            <a:ext cx="133444" cy="3618627"/>
          </a:xfrm>
          <a:prstGeom prst="rect">
            <a:avLst/>
          </a:prstGeom>
        </p:spPr>
      </p:pic>
      <p:sp>
        <p:nvSpPr>
          <p:cNvPr id="12" name="Book Cover - Angle" descr="Book cover">
            <a:extLst>
              <a:ext uri="{FF2B5EF4-FFF2-40B4-BE49-F238E27FC236}">
                <a16:creationId xmlns:a16="http://schemas.microsoft.com/office/drawing/2014/main" id="{9ECF0827-6BC5-664F-800D-11DCD2C789CE}"/>
              </a:ext>
            </a:extLst>
          </p:cNvPr>
          <p:cNvSpPr>
            <a:spLocks noGrp="1"/>
          </p:cNvSpPr>
          <p:nvPr>
            <p:ph type="pic" sz="quarter" idx="10"/>
          </p:nvPr>
        </p:nvSpPr>
        <p:spPr>
          <a:xfrm>
            <a:off x="5943600" y="807871"/>
            <a:ext cx="2286000" cy="3519426"/>
          </a:xfrm>
          <a:prstGeom prst="roundRect">
            <a:avLst>
              <a:gd name="adj" fmla="val 451"/>
            </a:avLst>
          </a:prstGeom>
          <a:solidFill>
            <a:schemeClr val="tx2">
              <a:lumMod val="20000"/>
              <a:lumOff val="80000"/>
            </a:schemeClr>
          </a:solidFill>
          <a:effectLst/>
          <a:scene3d>
            <a:camera prst="perspectiveHeroicExtremeLeftFacing" fov="5100000">
              <a:rot lat="0" lon="600000" rev="0"/>
            </a:camera>
            <a:lightRig rig="balanced" dir="t"/>
          </a:scene3d>
          <a:sp3d prstMaterial="dkEdge"/>
        </p:spPr>
        <p:txBody>
          <a:bodyPr/>
          <a:lstStyle>
            <a:lvl1pPr marL="45720" indent="0">
              <a:buNone/>
              <a:defRPr baseline="0">
                <a:solidFill>
                  <a:schemeClr val="bg1"/>
                </a:solidFill>
              </a:defRPr>
            </a:lvl1pPr>
          </a:lstStyle>
          <a:p>
            <a:r>
              <a:rPr lang="en-US"/>
              <a:t>Click icon to add picture</a:t>
            </a:r>
            <a:endParaRPr lang="en-US" dirty="0"/>
          </a:p>
        </p:txBody>
      </p:sp>
      <p:sp>
        <p:nvSpPr>
          <p:cNvPr id="4" name="Shadow">
            <a:extLst>
              <a:ext uri="{FF2B5EF4-FFF2-40B4-BE49-F238E27FC236}">
                <a16:creationId xmlns:a16="http://schemas.microsoft.com/office/drawing/2014/main" id="{334D1B89-8697-6F29-7A7D-90C14F517752}"/>
              </a:ext>
              <a:ext uri="{C183D7F6-B498-43B3-948B-1728B52AA6E4}">
                <adec:decorative xmlns:adec="http://schemas.microsoft.com/office/drawing/2017/decorative" val="1"/>
              </a:ext>
            </a:extLst>
          </p:cNvPr>
          <p:cNvSpPr/>
          <p:nvPr userDrawn="1"/>
        </p:nvSpPr>
        <p:spPr>
          <a:xfrm rot="5400000">
            <a:off x="8338642" y="3534844"/>
            <a:ext cx="810616" cy="800100"/>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bg2">
                  <a:lumMod val="50000"/>
                </a:schemeClr>
              </a:gs>
              <a:gs pos="100000">
                <a:schemeClr val="bg2"/>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cxnSp>
        <p:nvCxnSpPr>
          <p:cNvPr id="5" name="Line">
            <a:extLst>
              <a:ext uri="{FF2B5EF4-FFF2-40B4-BE49-F238E27FC236}">
                <a16:creationId xmlns:a16="http://schemas.microsoft.com/office/drawing/2014/main" id="{C8131277-E259-D7AF-8078-089A4601894F}"/>
              </a:ext>
              <a:ext uri="{C183D7F6-B498-43B3-948B-1728B52AA6E4}">
                <adec:decorative xmlns:adec="http://schemas.microsoft.com/office/drawing/2017/decorative" val="1"/>
              </a:ext>
            </a:extLst>
          </p:cNvPr>
          <p:cNvCxnSpPr/>
          <p:nvPr userDrawn="1"/>
        </p:nvCxnSpPr>
        <p:spPr>
          <a:xfrm>
            <a:off x="0" y="457200"/>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cxnSp>
        <p:nvCxnSpPr>
          <p:cNvPr id="7" name="Line">
            <a:extLst>
              <a:ext uri="{FF2B5EF4-FFF2-40B4-BE49-F238E27FC236}">
                <a16:creationId xmlns:a16="http://schemas.microsoft.com/office/drawing/2014/main" id="{279616B4-B5FF-4077-A5CA-8E8C2D128FB5}"/>
              </a:ext>
              <a:ext uri="{C183D7F6-B498-43B3-948B-1728B52AA6E4}">
                <adec:decorative xmlns:adec="http://schemas.microsoft.com/office/drawing/2017/decorative" val="1"/>
              </a:ext>
            </a:extLst>
          </p:cNvPr>
          <p:cNvCxnSpPr/>
          <p:nvPr userDrawn="1"/>
        </p:nvCxnSpPr>
        <p:spPr>
          <a:xfrm>
            <a:off x="0" y="4690872"/>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pic>
        <p:nvPicPr>
          <p:cNvPr id="13" name="Pages">
            <a:extLst>
              <a:ext uri="{FF2B5EF4-FFF2-40B4-BE49-F238E27FC236}">
                <a16:creationId xmlns:a16="http://schemas.microsoft.com/office/drawing/2014/main" id="{9C7FFC82-4EF3-9B4B-8839-4C162CD25809}"/>
              </a:ext>
              <a:ext uri="{C183D7F6-B498-43B3-948B-1728B52AA6E4}">
                <adec:decorative xmlns:adec="http://schemas.microsoft.com/office/drawing/2017/decorative" val="1"/>
              </a:ext>
            </a:extLst>
          </p:cNvPr>
          <p:cNvPicPr/>
          <p:nvPr userDrawn="1"/>
        </p:nvPicPr>
        <p:blipFill>
          <a:blip r:embed="rId2"/>
          <a:stretch>
            <a:fillRect/>
          </a:stretch>
        </p:blipFill>
        <p:spPr>
          <a:xfrm>
            <a:off x="8250801" y="758035"/>
            <a:ext cx="133444" cy="3618627"/>
          </a:xfrm>
          <a:prstGeom prst="rect">
            <a:avLst/>
          </a:prstGeom>
        </p:spPr>
      </p:pic>
      <p:pic>
        <p:nvPicPr>
          <p:cNvPr id="11" name="CAST Logo" descr="Copyright © 2026 CAST | Until learning has no limits ®">
            <a:extLst>
              <a:ext uri="{FF2B5EF4-FFF2-40B4-BE49-F238E27FC236}">
                <a16:creationId xmlns:a16="http://schemas.microsoft.com/office/drawing/2014/main" id="{2B30FB83-1448-2C56-0499-3CE61421146B}"/>
              </a:ext>
            </a:extLst>
          </p:cNvPr>
          <p:cNvPicPr/>
          <p:nvPr userDrawn="1"/>
        </p:nvPicPr>
        <p:blipFill>
          <a:blip r:embed="rId3"/>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79864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ublishing_mis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A712-A002-CB94-64A4-8A5CF5AD2BE6}"/>
              </a:ext>
            </a:extLst>
          </p:cNvPr>
          <p:cNvSpPr>
            <a:spLocks noGrp="1"/>
          </p:cNvSpPr>
          <p:nvPr>
            <p:ph type="title"/>
          </p:nvPr>
        </p:nvSpPr>
        <p:spPr>
          <a:xfrm>
            <a:off x="685800" y="914400"/>
            <a:ext cx="4572000" cy="914400"/>
          </a:xfrm>
        </p:spPr>
        <p:txBody>
          <a:bodyPr/>
          <a:lstStyle>
            <a:lvl1pPr>
              <a:defRPr sz="3000" baseline="0">
                <a:solidFill>
                  <a:schemeClr val="tx1"/>
                </a:solidFill>
                <a:latin typeface="Lato Heavy"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7C88EB4-F670-1D8A-4589-8C05D6EFAF27}"/>
              </a:ext>
            </a:extLst>
          </p:cNvPr>
          <p:cNvSpPr>
            <a:spLocks noGrp="1"/>
          </p:cNvSpPr>
          <p:nvPr>
            <p:ph type="subTitle" idx="1"/>
          </p:nvPr>
        </p:nvSpPr>
        <p:spPr>
          <a:xfrm>
            <a:off x="685800" y="2194560"/>
            <a:ext cx="4572000" cy="914400"/>
          </a:xfrm>
        </p:spPr>
        <p:txBody>
          <a:bodyPr tIns="228600"/>
          <a:lstStyle>
            <a:lvl1pPr marL="0" indent="0" algn="l">
              <a:lnSpc>
                <a:spcPct val="100000"/>
              </a:lnSpc>
              <a:buNone/>
              <a:defRPr sz="2400" baseline="0">
                <a:solidFill>
                  <a:schemeClr val="accent1"/>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Content Placeholder">
            <a:extLst>
              <a:ext uri="{FF2B5EF4-FFF2-40B4-BE49-F238E27FC236}">
                <a16:creationId xmlns:a16="http://schemas.microsoft.com/office/drawing/2014/main" id="{9F23325B-A8F5-6775-C10A-D8603DD18D2F}"/>
              </a:ext>
            </a:extLst>
          </p:cNvPr>
          <p:cNvSpPr>
            <a:spLocks noGrp="1"/>
          </p:cNvSpPr>
          <p:nvPr>
            <p:ph sz="quarter" idx="11"/>
          </p:nvPr>
        </p:nvSpPr>
        <p:spPr>
          <a:xfrm>
            <a:off x="685800" y="3753029"/>
            <a:ext cx="4604448" cy="476071"/>
          </a:xfrm>
          <a:prstGeom prst="roundRect">
            <a:avLst>
              <a:gd name="adj" fmla="val 50000"/>
            </a:avLst>
          </a:prstGeom>
          <a:solidFill>
            <a:srgbClr val="EDF7D9"/>
          </a:solidFill>
        </p:spPr>
        <p:txBody>
          <a:bodyPr wrap="square" lIns="91440" rIns="91440" anchor="ctr" anchorCtr="0">
            <a:noAutofit/>
          </a:bodyPr>
          <a:lstStyle>
            <a:lvl1pPr marL="7938" indent="0" algn="l">
              <a:lnSpc>
                <a:spcPct val="100000"/>
              </a:lnSpc>
              <a:buNone/>
              <a:tabLst/>
              <a:defRPr sz="2200" baseline="0">
                <a:solidFill>
                  <a:schemeClr val="bg1"/>
                </a:solidFill>
                <a:latin typeface="Lato" panose="020F0502020204030203" pitchFamily="34" charset="0"/>
              </a:defRPr>
            </a:lvl1pPr>
            <a:lvl2pPr marL="320040" indent="0">
              <a:buNone/>
              <a:defRPr baseline="0">
                <a:solidFill>
                  <a:schemeClr val="tx2"/>
                </a:solidFill>
                <a:latin typeface="Lato" panose="020F0502020204030203" pitchFamily="34" charset="0"/>
              </a:defRPr>
            </a:lvl2pPr>
            <a:lvl3pPr marL="594360" indent="0">
              <a:buNone/>
              <a:defRPr baseline="0">
                <a:solidFill>
                  <a:schemeClr val="tx2"/>
                </a:solidFill>
                <a:latin typeface="Lato" panose="020F0502020204030203" pitchFamily="34" charset="0"/>
              </a:defRPr>
            </a:lvl3pPr>
            <a:lvl4pPr marL="868680" indent="0">
              <a:buNone/>
              <a:defRPr baseline="0">
                <a:solidFill>
                  <a:schemeClr val="tx2"/>
                </a:solidFill>
                <a:latin typeface="Lato" panose="020F0502020204030203" pitchFamily="34" charset="0"/>
              </a:defRPr>
            </a:lvl4pPr>
            <a:lvl5pPr marL="1371600" indent="0">
              <a:buNone/>
              <a:defRPr baseline="0">
                <a:solidFill>
                  <a:schemeClr val="tx2"/>
                </a:solidFill>
                <a:latin typeface="Lato" panose="020F0502020204030203" pitchFamily="34" charset="0"/>
              </a:defRPr>
            </a:lvl5pPr>
          </a:lstStyle>
          <a:p>
            <a:pPr lvl="0"/>
            <a:r>
              <a:rPr lang="en-US"/>
              <a:t>Click to edit Master text styles</a:t>
            </a:r>
          </a:p>
        </p:txBody>
      </p:sp>
      <p:cxnSp>
        <p:nvCxnSpPr>
          <p:cNvPr id="9" name="Line2">
            <a:extLst>
              <a:ext uri="{FF2B5EF4-FFF2-40B4-BE49-F238E27FC236}">
                <a16:creationId xmlns:a16="http://schemas.microsoft.com/office/drawing/2014/main" id="{2B4B565E-7130-B391-C257-8940F6AB13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0" y="4690872"/>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cxnSp>
        <p:nvCxnSpPr>
          <p:cNvPr id="8" name="Line1">
            <a:extLst>
              <a:ext uri="{FF2B5EF4-FFF2-40B4-BE49-F238E27FC236}">
                <a16:creationId xmlns:a16="http://schemas.microsoft.com/office/drawing/2014/main" id="{31B0B096-F8D5-151A-BF5A-B33AB94A9B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0" y="457200"/>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sp>
        <p:nvSpPr>
          <p:cNvPr id="12" name="Asset" descr="Asset">
            <a:extLst>
              <a:ext uri="{FF2B5EF4-FFF2-40B4-BE49-F238E27FC236}">
                <a16:creationId xmlns:a16="http://schemas.microsoft.com/office/drawing/2014/main" id="{9ECF0827-6BC5-664F-800D-11DCD2C789CE}"/>
              </a:ext>
            </a:extLst>
          </p:cNvPr>
          <p:cNvSpPr>
            <a:spLocks noGrp="1"/>
          </p:cNvSpPr>
          <p:nvPr>
            <p:ph type="pic" sz="quarter" idx="10"/>
          </p:nvPr>
        </p:nvSpPr>
        <p:spPr>
          <a:xfrm>
            <a:off x="5943600" y="806857"/>
            <a:ext cx="2286000" cy="3520440"/>
          </a:xfrm>
          <a:prstGeom prst="roundRect">
            <a:avLst>
              <a:gd name="adj" fmla="val 451"/>
            </a:avLst>
          </a:prstGeom>
          <a:solidFill>
            <a:schemeClr val="tx2">
              <a:lumMod val="20000"/>
              <a:lumOff val="80000"/>
            </a:schemeClr>
          </a:solidFill>
          <a:effectLst/>
          <a:scene3d>
            <a:camera prst="perspectiveHeroicExtremeLeftFacing" fov="5100000">
              <a:rot lat="0" lon="600000" rev="0"/>
            </a:camera>
            <a:lightRig rig="balanced" dir="t"/>
          </a:scene3d>
          <a:sp3d prstMaterial="dkEdge"/>
        </p:spPr>
        <p:txBody>
          <a:bodyPr/>
          <a:lstStyle>
            <a:lvl1pPr marL="45720" indent="0">
              <a:buNone/>
              <a:defRPr baseline="0">
                <a:solidFill>
                  <a:schemeClr val="bg2"/>
                </a:solidFill>
              </a:defRPr>
            </a:lvl1pPr>
          </a:lstStyle>
          <a:p>
            <a:r>
              <a:rPr lang="en-US"/>
              <a:t>Click icon to add picture</a:t>
            </a:r>
            <a:endParaRPr lang="en-US" dirty="0"/>
          </a:p>
        </p:txBody>
      </p:sp>
      <p:sp>
        <p:nvSpPr>
          <p:cNvPr id="5" name="Shadow">
            <a:extLst>
              <a:ext uri="{FF2B5EF4-FFF2-40B4-BE49-F238E27FC236}">
                <a16:creationId xmlns:a16="http://schemas.microsoft.com/office/drawing/2014/main" id="{97D458B4-AD7B-21AA-BF1C-327109D7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8299088" y="3497804"/>
            <a:ext cx="813816" cy="877379"/>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bg2">
                  <a:lumMod val="50000"/>
                </a:schemeClr>
              </a:gs>
              <a:gs pos="100000">
                <a:schemeClr val="bg2"/>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cxnSp>
        <p:nvCxnSpPr>
          <p:cNvPr id="4" name="Line2">
            <a:extLst>
              <a:ext uri="{FF2B5EF4-FFF2-40B4-BE49-F238E27FC236}">
                <a16:creationId xmlns:a16="http://schemas.microsoft.com/office/drawing/2014/main" id="{C053BFFC-9C0E-7774-A0AD-39B70D43695D}"/>
              </a:ext>
              <a:ext uri="{C183D7F6-B498-43B3-948B-1728B52AA6E4}">
                <adec:decorative xmlns:adec="http://schemas.microsoft.com/office/drawing/2017/decorative" val="1"/>
              </a:ext>
            </a:extLst>
          </p:cNvPr>
          <p:cNvCxnSpPr/>
          <p:nvPr userDrawn="1"/>
        </p:nvCxnSpPr>
        <p:spPr>
          <a:xfrm>
            <a:off x="0" y="4690872"/>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cxnSp>
        <p:nvCxnSpPr>
          <p:cNvPr id="6" name="Line1">
            <a:extLst>
              <a:ext uri="{FF2B5EF4-FFF2-40B4-BE49-F238E27FC236}">
                <a16:creationId xmlns:a16="http://schemas.microsoft.com/office/drawing/2014/main" id="{2A3AB4E4-36BD-F05E-4F1D-7DE826C45A67}"/>
              </a:ext>
              <a:ext uri="{C183D7F6-B498-43B3-948B-1728B52AA6E4}">
                <adec:decorative xmlns:adec="http://schemas.microsoft.com/office/drawing/2017/decorative" val="1"/>
              </a:ext>
            </a:extLst>
          </p:cNvPr>
          <p:cNvCxnSpPr/>
          <p:nvPr userDrawn="1"/>
        </p:nvCxnSpPr>
        <p:spPr>
          <a:xfrm>
            <a:off x="0" y="457200"/>
            <a:ext cx="9144000" cy="0"/>
          </a:xfrm>
          <a:prstGeom prst="line">
            <a:avLst/>
          </a:prstGeom>
          <a:ln>
            <a:solidFill>
              <a:schemeClr val="tx1">
                <a:alpha val="20000"/>
              </a:schemeClr>
            </a:solidFill>
          </a:ln>
        </p:spPr>
        <p:style>
          <a:lnRef idx="2">
            <a:schemeClr val="accent1"/>
          </a:lnRef>
          <a:fillRef idx="0">
            <a:schemeClr val="accent1"/>
          </a:fillRef>
          <a:effectRef idx="1">
            <a:schemeClr val="accent1"/>
          </a:effectRef>
          <a:fontRef idx="minor">
            <a:schemeClr val="tx1"/>
          </a:fontRef>
        </p:style>
      </p:cxnSp>
      <p:sp>
        <p:nvSpPr>
          <p:cNvPr id="10" name="Shadow">
            <a:extLst>
              <a:ext uri="{FF2B5EF4-FFF2-40B4-BE49-F238E27FC236}">
                <a16:creationId xmlns:a16="http://schemas.microsoft.com/office/drawing/2014/main" id="{1C9FE7EC-2559-42F7-90D6-9A6BDF2565AA}"/>
              </a:ext>
              <a:ext uri="{C183D7F6-B498-43B3-948B-1728B52AA6E4}">
                <adec:decorative xmlns:adec="http://schemas.microsoft.com/office/drawing/2017/decorative" val="1"/>
              </a:ext>
            </a:extLst>
          </p:cNvPr>
          <p:cNvSpPr/>
          <p:nvPr userDrawn="1"/>
        </p:nvSpPr>
        <p:spPr>
          <a:xfrm rot="5400000">
            <a:off x="8299088" y="3497804"/>
            <a:ext cx="813816" cy="877379"/>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bg2">
                  <a:lumMod val="50000"/>
                </a:schemeClr>
              </a:gs>
              <a:gs pos="100000">
                <a:schemeClr val="bg2"/>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pic>
        <p:nvPicPr>
          <p:cNvPr id="7" name="CAST Logo" descr="Copyright © 2026 CAST | Until learning has no limits ®">
            <a:extLst>
              <a:ext uri="{FF2B5EF4-FFF2-40B4-BE49-F238E27FC236}">
                <a16:creationId xmlns:a16="http://schemas.microsoft.com/office/drawing/2014/main" id="{C0A35A54-448B-5ADA-E0CD-24DB4143AAB3}"/>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490255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ublishing De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A712-A002-CB94-64A4-8A5CF5AD2BE6}"/>
              </a:ext>
            </a:extLst>
          </p:cNvPr>
          <p:cNvSpPr>
            <a:spLocks noGrp="1"/>
          </p:cNvSpPr>
          <p:nvPr>
            <p:ph type="title"/>
          </p:nvPr>
        </p:nvSpPr>
        <p:spPr>
          <a:xfrm>
            <a:off x="685800" y="914400"/>
            <a:ext cx="4572000" cy="914400"/>
          </a:xfrm>
        </p:spPr>
        <p:txBody>
          <a:bodyPr/>
          <a:lstStyle>
            <a:lvl1pPr>
              <a:defRPr sz="3000" baseline="0">
                <a:solidFill>
                  <a:schemeClr val="tx1"/>
                </a:solidFill>
                <a:latin typeface="Lato Heavy"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7C88EB4-F670-1D8A-4589-8C05D6EFAF27}"/>
              </a:ext>
            </a:extLst>
          </p:cNvPr>
          <p:cNvSpPr>
            <a:spLocks noGrp="1"/>
          </p:cNvSpPr>
          <p:nvPr>
            <p:ph type="subTitle" idx="1"/>
          </p:nvPr>
        </p:nvSpPr>
        <p:spPr>
          <a:xfrm>
            <a:off x="685800" y="2194560"/>
            <a:ext cx="4572000" cy="914400"/>
          </a:xfrm>
        </p:spPr>
        <p:txBody>
          <a:bodyPr tIns="228600"/>
          <a:lstStyle>
            <a:lvl1pPr marL="0" indent="0" algn="l">
              <a:lnSpc>
                <a:spcPct val="100000"/>
              </a:lnSpc>
              <a:buNone/>
              <a:defRPr sz="2400" baseline="0">
                <a:solidFill>
                  <a:schemeClr val="accent1"/>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6" name="Shadow">
            <a:extLst>
              <a:ext uri="{FF2B5EF4-FFF2-40B4-BE49-F238E27FC236}">
                <a16:creationId xmlns:a16="http://schemas.microsoft.com/office/drawing/2014/main" id="{6A32D1C9-D8CC-E3FC-4836-CE5D6709E106}"/>
              </a:ext>
              <a:ext uri="{C183D7F6-B498-43B3-948B-1728B52AA6E4}">
                <adec:decorative xmlns:adec="http://schemas.microsoft.com/office/drawing/2017/decorative" val="1"/>
              </a:ext>
            </a:extLst>
          </p:cNvPr>
          <p:cNvSpPr/>
          <p:nvPr userDrawn="1"/>
        </p:nvSpPr>
        <p:spPr>
          <a:xfrm rot="5400000">
            <a:off x="8338642" y="3534844"/>
            <a:ext cx="810616" cy="800100"/>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bg2">
                  <a:lumMod val="50000"/>
                </a:schemeClr>
              </a:gs>
              <a:gs pos="100000">
                <a:schemeClr val="bg2"/>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sp>
        <p:nvSpPr>
          <p:cNvPr id="17" name="Content Placeholder">
            <a:extLst>
              <a:ext uri="{FF2B5EF4-FFF2-40B4-BE49-F238E27FC236}">
                <a16:creationId xmlns:a16="http://schemas.microsoft.com/office/drawing/2014/main" id="{9F23325B-A8F5-6775-C10A-D8603DD18D2F}"/>
              </a:ext>
            </a:extLst>
          </p:cNvPr>
          <p:cNvSpPr>
            <a:spLocks noGrp="1"/>
          </p:cNvSpPr>
          <p:nvPr>
            <p:ph sz="quarter" idx="11"/>
          </p:nvPr>
        </p:nvSpPr>
        <p:spPr>
          <a:xfrm>
            <a:off x="685800" y="3753029"/>
            <a:ext cx="4604448" cy="476071"/>
          </a:xfrm>
          <a:prstGeom prst="roundRect">
            <a:avLst>
              <a:gd name="adj" fmla="val 50000"/>
            </a:avLst>
          </a:prstGeom>
          <a:solidFill>
            <a:srgbClr val="EDF7D9"/>
          </a:solidFill>
        </p:spPr>
        <p:txBody>
          <a:bodyPr wrap="square" lIns="91440" rIns="91440" anchor="ctr" anchorCtr="0">
            <a:spAutoFit/>
          </a:bodyPr>
          <a:lstStyle>
            <a:lvl1pPr marL="7938" indent="0" algn="l">
              <a:lnSpc>
                <a:spcPct val="100000"/>
              </a:lnSpc>
              <a:buNone/>
              <a:tabLst/>
              <a:defRPr sz="2200" baseline="0">
                <a:solidFill>
                  <a:schemeClr val="bg1"/>
                </a:solidFill>
                <a:latin typeface="Lato" panose="020F0502020204030203" pitchFamily="34" charset="0"/>
              </a:defRPr>
            </a:lvl1pPr>
            <a:lvl2pPr marL="320040" indent="0">
              <a:buNone/>
              <a:defRPr baseline="0">
                <a:solidFill>
                  <a:schemeClr val="tx2"/>
                </a:solidFill>
                <a:latin typeface="Lato" panose="020F0502020204030203" pitchFamily="34" charset="0"/>
              </a:defRPr>
            </a:lvl2pPr>
            <a:lvl3pPr marL="594360" indent="0">
              <a:buNone/>
              <a:defRPr baseline="0">
                <a:solidFill>
                  <a:schemeClr val="tx2"/>
                </a:solidFill>
                <a:latin typeface="Lato" panose="020F0502020204030203" pitchFamily="34" charset="0"/>
              </a:defRPr>
            </a:lvl3pPr>
            <a:lvl4pPr marL="868680" indent="0">
              <a:buNone/>
              <a:defRPr baseline="0">
                <a:solidFill>
                  <a:schemeClr val="tx2"/>
                </a:solidFill>
                <a:latin typeface="Lato" panose="020F0502020204030203" pitchFamily="34" charset="0"/>
              </a:defRPr>
            </a:lvl4pPr>
            <a:lvl5pPr marL="1371600" indent="0">
              <a:buNone/>
              <a:defRPr baseline="0">
                <a:solidFill>
                  <a:schemeClr val="tx2"/>
                </a:solidFill>
                <a:latin typeface="Lato" panose="020F0502020204030203" pitchFamily="34" charset="0"/>
              </a:defRPr>
            </a:lvl5pPr>
          </a:lstStyle>
          <a:p>
            <a:pPr lvl="0"/>
            <a:r>
              <a:rPr lang="en-US"/>
              <a:t>Click to edit Master text styles</a:t>
            </a:r>
          </a:p>
        </p:txBody>
      </p:sp>
      <p:sp>
        <p:nvSpPr>
          <p:cNvPr id="5" name="Shadow">
            <a:extLst>
              <a:ext uri="{FF2B5EF4-FFF2-40B4-BE49-F238E27FC236}">
                <a16:creationId xmlns:a16="http://schemas.microsoft.com/office/drawing/2014/main" id="{6E79B88B-CAC5-FBEC-1647-8BFEE52C07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8338642" y="3534844"/>
            <a:ext cx="810616" cy="800100"/>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bg2">
                  <a:lumMod val="50000"/>
                </a:schemeClr>
              </a:gs>
              <a:gs pos="100000">
                <a:schemeClr val="bg2"/>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cxnSp>
        <p:nvCxnSpPr>
          <p:cNvPr id="8" name="Line">
            <a:extLst>
              <a:ext uri="{FF2B5EF4-FFF2-40B4-BE49-F238E27FC236}">
                <a16:creationId xmlns:a16="http://schemas.microsoft.com/office/drawing/2014/main" id="{31B0B096-F8D5-151A-BF5A-B33AB94A9B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0" y="457200"/>
            <a:ext cx="9144000" cy="0"/>
          </a:xfrm>
          <a:prstGeom prst="line">
            <a:avLst/>
          </a:prstGeom>
          <a:ln>
            <a:solidFill>
              <a:schemeClr val="tx1">
                <a:alpha val="10000"/>
              </a:schemeClr>
            </a:solidFill>
          </a:ln>
        </p:spPr>
        <p:style>
          <a:lnRef idx="2">
            <a:schemeClr val="accent1"/>
          </a:lnRef>
          <a:fillRef idx="0">
            <a:schemeClr val="accent1"/>
          </a:fillRef>
          <a:effectRef idx="1">
            <a:schemeClr val="accent1"/>
          </a:effectRef>
          <a:fontRef idx="minor">
            <a:schemeClr val="tx1"/>
          </a:fontRef>
        </p:style>
      </p:cxnSp>
      <p:cxnSp>
        <p:nvCxnSpPr>
          <p:cNvPr id="9" name="Line">
            <a:extLst>
              <a:ext uri="{FF2B5EF4-FFF2-40B4-BE49-F238E27FC236}">
                <a16:creationId xmlns:a16="http://schemas.microsoft.com/office/drawing/2014/main" id="{2B4B565E-7130-B391-C257-8940F6AB13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0" y="4690872"/>
            <a:ext cx="9144000" cy="0"/>
          </a:xfrm>
          <a:prstGeom prst="line">
            <a:avLst/>
          </a:prstGeom>
          <a:ln>
            <a:solidFill>
              <a:schemeClr val="tx1">
                <a:alpha val="10000"/>
              </a:schemeClr>
            </a:solidFill>
          </a:ln>
        </p:spPr>
        <p:style>
          <a:lnRef idx="2">
            <a:schemeClr val="accent1"/>
          </a:lnRef>
          <a:fillRef idx="0">
            <a:schemeClr val="accent1"/>
          </a:fillRef>
          <a:effectRef idx="1">
            <a:schemeClr val="accent1"/>
          </a:effectRef>
          <a:fontRef idx="minor">
            <a:schemeClr val="tx1"/>
          </a:fontRef>
        </p:style>
      </p:cxnSp>
      <p:sp>
        <p:nvSpPr>
          <p:cNvPr id="4" name="Box side">
            <a:extLst>
              <a:ext uri="{FF2B5EF4-FFF2-40B4-BE49-F238E27FC236}">
                <a16:creationId xmlns:a16="http://schemas.microsoft.com/office/drawing/2014/main" id="{E2DE5E78-48FE-169E-E94E-D2E62B94E014}"/>
              </a:ext>
              <a:ext uri="{C183D7F6-B498-43B3-948B-1728B52AA6E4}">
                <adec:decorative xmlns:adec="http://schemas.microsoft.com/office/drawing/2017/decorative" val="1"/>
              </a:ext>
            </a:extLst>
          </p:cNvPr>
          <p:cNvSpPr>
            <a:spLocks noGrp="1"/>
          </p:cNvSpPr>
          <p:nvPr>
            <p:ph type="pic" sz="quarter" idx="12"/>
          </p:nvPr>
        </p:nvSpPr>
        <p:spPr>
          <a:xfrm>
            <a:off x="8202168" y="822960"/>
            <a:ext cx="347472" cy="3502152"/>
          </a:xfrm>
          <a:prstGeom prst="roundRect">
            <a:avLst>
              <a:gd name="adj" fmla="val 7057"/>
            </a:avLst>
          </a:prstGeom>
          <a:solidFill>
            <a:schemeClr val="tx2">
              <a:lumMod val="20000"/>
              <a:lumOff val="80000"/>
            </a:schemeClr>
          </a:solidFill>
          <a:effectLst/>
          <a:scene3d>
            <a:camera prst="perspectiveContrastingRightFacing" fov="7200000">
              <a:rot lat="0" lon="18600000" rev="0"/>
            </a:camera>
            <a:lightRig rig="threePt" dir="t"/>
          </a:scene3d>
          <a:sp3d/>
        </p:spPr>
        <p:txBody>
          <a:bodyPr/>
          <a:lstStyle>
            <a:lvl1pPr marL="45720" indent="0">
              <a:buNone/>
              <a:defRPr sz="1200" baseline="0">
                <a:solidFill>
                  <a:schemeClr val="bg2"/>
                </a:solidFill>
              </a:defRPr>
            </a:lvl1pPr>
          </a:lstStyle>
          <a:p>
            <a:r>
              <a:rPr lang="en-US"/>
              <a:t>Click icon to add picture</a:t>
            </a:r>
            <a:endParaRPr lang="en-US" dirty="0"/>
          </a:p>
        </p:txBody>
      </p:sp>
      <p:sp>
        <p:nvSpPr>
          <p:cNvPr id="12" name="Box Cover">
            <a:extLst>
              <a:ext uri="{FF2B5EF4-FFF2-40B4-BE49-F238E27FC236}">
                <a16:creationId xmlns:a16="http://schemas.microsoft.com/office/drawing/2014/main" id="{9ECF0827-6BC5-664F-800D-11DCD2C789CE}"/>
              </a:ext>
            </a:extLst>
          </p:cNvPr>
          <p:cNvSpPr>
            <a:spLocks noGrp="1"/>
          </p:cNvSpPr>
          <p:nvPr>
            <p:ph type="pic" sz="quarter" idx="10"/>
          </p:nvPr>
        </p:nvSpPr>
        <p:spPr>
          <a:xfrm>
            <a:off x="5943600" y="806857"/>
            <a:ext cx="2286000" cy="3520440"/>
          </a:xfrm>
          <a:prstGeom prst="roundRect">
            <a:avLst>
              <a:gd name="adj" fmla="val 1007"/>
            </a:avLst>
          </a:prstGeom>
          <a:solidFill>
            <a:schemeClr val="tx2">
              <a:lumMod val="20000"/>
              <a:lumOff val="80000"/>
            </a:schemeClr>
          </a:solidFill>
          <a:effectLst/>
          <a:scene3d>
            <a:camera prst="perspectiveHeroicExtremeLeftFacing" fov="5100000">
              <a:rot lat="0" lon="600000" rev="0"/>
            </a:camera>
            <a:lightRig rig="threePt" dir="t"/>
          </a:scene3d>
        </p:spPr>
        <p:txBody>
          <a:bodyPr/>
          <a:lstStyle>
            <a:lvl1pPr marL="45720" indent="0">
              <a:buNone/>
              <a:defRPr sz="1200" baseline="0">
                <a:solidFill>
                  <a:schemeClr val="bg2"/>
                </a:solidFill>
              </a:defRPr>
            </a:lvl1pPr>
          </a:lstStyle>
          <a:p>
            <a:r>
              <a:rPr lang="en-US"/>
              <a:t>Click icon to add picture</a:t>
            </a:r>
            <a:endParaRPr lang="en-US" dirty="0"/>
          </a:p>
        </p:txBody>
      </p:sp>
      <p:cxnSp>
        <p:nvCxnSpPr>
          <p:cNvPr id="7" name="Line">
            <a:extLst>
              <a:ext uri="{FF2B5EF4-FFF2-40B4-BE49-F238E27FC236}">
                <a16:creationId xmlns:a16="http://schemas.microsoft.com/office/drawing/2014/main" id="{45FCAB2C-FAC4-AF62-40CF-14A6C951E588}"/>
              </a:ext>
              <a:ext uri="{C183D7F6-B498-43B3-948B-1728B52AA6E4}">
                <adec:decorative xmlns:adec="http://schemas.microsoft.com/office/drawing/2017/decorative" val="1"/>
              </a:ext>
            </a:extLst>
          </p:cNvPr>
          <p:cNvCxnSpPr/>
          <p:nvPr userDrawn="1"/>
        </p:nvCxnSpPr>
        <p:spPr>
          <a:xfrm>
            <a:off x="0" y="457200"/>
            <a:ext cx="9144000" cy="0"/>
          </a:xfrm>
          <a:prstGeom prst="line">
            <a:avLst/>
          </a:prstGeom>
          <a:ln>
            <a:solidFill>
              <a:schemeClr val="tx1">
                <a:alpha val="10000"/>
              </a:schemeClr>
            </a:solidFill>
          </a:ln>
        </p:spPr>
        <p:style>
          <a:lnRef idx="2">
            <a:schemeClr val="accent1"/>
          </a:lnRef>
          <a:fillRef idx="0">
            <a:schemeClr val="accent1"/>
          </a:fillRef>
          <a:effectRef idx="1">
            <a:schemeClr val="accent1"/>
          </a:effectRef>
          <a:fontRef idx="minor">
            <a:schemeClr val="tx1"/>
          </a:fontRef>
        </p:style>
      </p:cxnSp>
      <p:cxnSp>
        <p:nvCxnSpPr>
          <p:cNvPr id="11" name="Line">
            <a:extLst>
              <a:ext uri="{FF2B5EF4-FFF2-40B4-BE49-F238E27FC236}">
                <a16:creationId xmlns:a16="http://schemas.microsoft.com/office/drawing/2014/main" id="{70512D71-AEE7-CD74-85C6-E395EF7CD0DC}"/>
              </a:ext>
              <a:ext uri="{C183D7F6-B498-43B3-948B-1728B52AA6E4}">
                <adec:decorative xmlns:adec="http://schemas.microsoft.com/office/drawing/2017/decorative" val="1"/>
              </a:ext>
            </a:extLst>
          </p:cNvPr>
          <p:cNvCxnSpPr/>
          <p:nvPr userDrawn="1"/>
        </p:nvCxnSpPr>
        <p:spPr>
          <a:xfrm>
            <a:off x="0" y="4690872"/>
            <a:ext cx="9144000" cy="0"/>
          </a:xfrm>
          <a:prstGeom prst="line">
            <a:avLst/>
          </a:prstGeom>
          <a:ln>
            <a:solidFill>
              <a:schemeClr val="tx1">
                <a:alpha val="10000"/>
              </a:schemeClr>
            </a:solidFill>
          </a:ln>
        </p:spPr>
        <p:style>
          <a:lnRef idx="2">
            <a:schemeClr val="accent1"/>
          </a:lnRef>
          <a:fillRef idx="0">
            <a:schemeClr val="accent1"/>
          </a:fillRef>
          <a:effectRef idx="1">
            <a:schemeClr val="accent1"/>
          </a:effectRef>
          <a:fontRef idx="minor">
            <a:schemeClr val="tx1"/>
          </a:fontRef>
        </p:style>
      </p:cxnSp>
      <p:pic>
        <p:nvPicPr>
          <p:cNvPr id="10" name="CAST Logo" descr="Copyright © 2026 CAST | Until learning has no limits ®">
            <a:extLst>
              <a:ext uri="{FF2B5EF4-FFF2-40B4-BE49-F238E27FC236}">
                <a16:creationId xmlns:a16="http://schemas.microsoft.com/office/drawing/2014/main" id="{7E488A01-2A03-3261-8575-DFF0CE8D2941}"/>
              </a:ext>
            </a:extLst>
          </p:cNvPr>
          <p:cNvPicPr/>
          <p:nvPr userDrawn="1"/>
        </p:nvPicPr>
        <p:blipFill>
          <a:blip r:embed="rId2"/>
          <a:srcRect t="177" b="177"/>
          <a:stretch/>
        </p:blipFill>
        <p:spPr>
          <a:xfrm>
            <a:off x="76200" y="4907916"/>
            <a:ext cx="2689285" cy="166835"/>
          </a:xfrm>
          <a:prstGeom prst="rect">
            <a:avLst/>
          </a:prstGeom>
        </p:spPr>
      </p:pic>
    </p:spTree>
    <p:extLst>
      <p:ext uri="{BB962C8B-B14F-4D97-AF65-F5344CB8AC3E}">
        <p14:creationId xmlns:p14="http://schemas.microsoft.com/office/powerpoint/2010/main" val="228119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ront 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8840"/>
            <a:ext cx="7772400" cy="1371600"/>
          </a:xfrm>
        </p:spPr>
        <p:txBody>
          <a:bodyPr anchor="t" anchorCtr="0"/>
          <a:lstStyle>
            <a:lvl1pPr algn="l">
              <a:lnSpc>
                <a:spcPct val="90000"/>
              </a:lnSpc>
              <a:defRPr sz="4800" b="1" i="0" spc="40" baseline="0">
                <a:solidFill>
                  <a:schemeClr val="tx2"/>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6" name="Logo Placeholder">
            <a:extLst>
              <a:ext uri="{FF2B5EF4-FFF2-40B4-BE49-F238E27FC236}">
                <a16:creationId xmlns:a16="http://schemas.microsoft.com/office/drawing/2014/main" id="{1248D2D6-D5F5-546C-04D2-4EA2B06EBA93}"/>
              </a:ext>
            </a:extLst>
          </p:cNvPr>
          <p:cNvSpPr>
            <a:spLocks noGrp="1"/>
          </p:cNvSpPr>
          <p:nvPr>
            <p:ph type="pic" sz="quarter" idx="10" hasCustomPrompt="1"/>
          </p:nvPr>
        </p:nvSpPr>
        <p:spPr>
          <a:xfrm>
            <a:off x="685800" y="685800"/>
            <a:ext cx="1828800" cy="502920"/>
          </a:xfrm>
        </p:spPr>
        <p:txBody>
          <a:bodyPr/>
          <a:lstStyle>
            <a:lvl1pPr marL="45720" indent="0">
              <a:buNone/>
              <a:defRPr sz="1800" baseline="0">
                <a:solidFill>
                  <a:schemeClr val="tx1"/>
                </a:solidFill>
              </a:defRPr>
            </a:lvl1pPr>
          </a:lstStyle>
          <a:p>
            <a:r>
              <a:rPr lang="en-US" dirty="0"/>
              <a:t>Logo</a:t>
            </a:r>
          </a:p>
        </p:txBody>
      </p:sp>
      <p:sp>
        <p:nvSpPr>
          <p:cNvPr id="3" name="Subtitle 1"/>
          <p:cNvSpPr>
            <a:spLocks noGrp="1"/>
          </p:cNvSpPr>
          <p:nvPr>
            <p:ph type="subTitle" idx="1"/>
          </p:nvPr>
        </p:nvSpPr>
        <p:spPr>
          <a:xfrm>
            <a:off x="685800" y="3547872"/>
            <a:ext cx="7772400" cy="914400"/>
          </a:xfrm>
        </p:spPr>
        <p:txBody>
          <a:bodyPr anchor="b" anchorCtr="0"/>
          <a:lstStyle>
            <a:lvl1pPr marL="0" indent="0" algn="l">
              <a:lnSpc>
                <a:spcPct val="100000"/>
              </a:lnSpc>
              <a:buNone/>
              <a:defRPr sz="3200" baseline="0">
                <a:solidFill>
                  <a:schemeClr val="tx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5" name="CAST Logo" descr="Copyright © 2026 CAST | Until learning has no limits ®">
            <a:extLst>
              <a:ext uri="{FF2B5EF4-FFF2-40B4-BE49-F238E27FC236}">
                <a16:creationId xmlns:a16="http://schemas.microsoft.com/office/drawing/2014/main" id="{B3CB0643-8745-BF4E-3D52-4E34AD017E35}"/>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165361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9"/>
            <a:ext cx="7772400" cy="3086101"/>
          </a:xfrm>
        </p:spPr>
        <p:txBody>
          <a:bodyPr/>
          <a:lstStyle>
            <a:lvl1pPr marL="45720" indent="0">
              <a:buNone/>
              <a:defRPr/>
            </a:lvl1pPr>
            <a:lvl2pPr marL="320040" indent="0">
              <a:buNone/>
              <a:defRPr/>
            </a:lvl2pPr>
            <a:lvl3pPr marL="594360" indent="0">
              <a:buNone/>
              <a:defRPr/>
            </a:lvl3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4" name="CAST Logo" descr="Copyright © 2026 CAST | Until learning has no limits ®">
            <a:extLst>
              <a:ext uri="{FF2B5EF4-FFF2-40B4-BE49-F238E27FC236}">
                <a16:creationId xmlns:a16="http://schemas.microsoft.com/office/drawing/2014/main" id="{F5E1FCDF-FC34-356C-3C03-0021ACC4C1C3}"/>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52819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lvl1pPr>
              <a:defRPr baseline="0">
                <a:solidFill>
                  <a:schemeClr val="tx2"/>
                </a:solidFill>
              </a:defRPr>
            </a:lvl1pPr>
          </a:lstStyle>
          <a:p>
            <a:r>
              <a:rPr lang="en-US"/>
              <a:t>Click to edit Master title style</a:t>
            </a:r>
            <a:endParaRPr lang="en-US" dirty="0"/>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685800" y="1371600"/>
            <a:ext cx="7772400" cy="444631"/>
          </a:xfrm>
        </p:spPr>
        <p:txBody>
          <a:bodyPr/>
          <a:lstStyle>
            <a:lvl1pPr marL="0" indent="0" algn="l">
              <a:lnSpc>
                <a:spcPct val="100000"/>
              </a:lnSpc>
              <a:buNone/>
              <a:defRPr sz="3000" baseline="0">
                <a:solidFill>
                  <a:schemeClr val="accent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0" name="Content Placeholder 9">
            <a:extLst>
              <a:ext uri="{FF2B5EF4-FFF2-40B4-BE49-F238E27FC236}">
                <a16:creationId xmlns:a16="http://schemas.microsoft.com/office/drawing/2014/main" id="{024F1492-6611-5D01-1102-B11FE03D1553}"/>
              </a:ext>
            </a:extLst>
          </p:cNvPr>
          <p:cNvSpPr>
            <a:spLocks noGrp="1"/>
          </p:cNvSpPr>
          <p:nvPr>
            <p:ph sz="quarter" idx="13"/>
          </p:nvPr>
        </p:nvSpPr>
        <p:spPr>
          <a:xfrm>
            <a:off x="685800" y="1850182"/>
            <a:ext cx="7772400" cy="2607518"/>
          </a:xfrm>
        </p:spPr>
        <p:txBody>
          <a:bodyPr/>
          <a:lstStyle>
            <a:lvl1pPr marL="45720" indent="0">
              <a:buClr>
                <a:schemeClr val="tx2"/>
              </a:buClr>
              <a:buFont typeface="Arial" panose="020B0604020202020204" pitchFamily="34" charset="0"/>
              <a:buNone/>
              <a:defRPr baseline="0">
                <a:solidFill>
                  <a:schemeClr val="tx1"/>
                </a:solidFill>
              </a:defRPr>
            </a:lvl1pPr>
            <a:lvl2pPr marL="320040" indent="0">
              <a:buClr>
                <a:schemeClr val="tx2"/>
              </a:buClr>
              <a:buFont typeface="Arial" panose="020B0604020202020204" pitchFamily="34" charset="0"/>
              <a:buNone/>
              <a:defRPr baseline="0">
                <a:solidFill>
                  <a:schemeClr val="tx1"/>
                </a:solidFill>
              </a:defRPr>
            </a:lvl2pPr>
            <a:lvl3pPr marL="594360" indent="0">
              <a:buClr>
                <a:schemeClr val="tx2"/>
              </a:buClr>
              <a:buFont typeface="Arial" panose="020B0604020202020204" pitchFamily="34" charset="0"/>
              <a:buNone/>
              <a:defRPr baseline="0">
                <a:solidFill>
                  <a:schemeClr val="tx1"/>
                </a:solidFill>
              </a:defRPr>
            </a:lvl3pPr>
            <a:lvl4pPr>
              <a:buClr>
                <a:schemeClr val="accent1"/>
              </a:buClr>
              <a:defRPr baseline="0">
                <a:solidFill>
                  <a:schemeClr val="bg1"/>
                </a:solidFill>
              </a:defRPr>
            </a:lvl4pPr>
            <a:lvl5pPr>
              <a:buClr>
                <a:schemeClr val="accent1"/>
              </a:buClr>
              <a:defRPr baseline="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9" name="Picture 8">
            <a:extLst>
              <a:ext uri="{FF2B5EF4-FFF2-40B4-BE49-F238E27FC236}">
                <a16:creationId xmlns:a16="http://schemas.microsoft.com/office/drawing/2014/main" id="{19333128-75B1-BB39-1FA4-E4CB1F0E61B9}"/>
              </a:ext>
            </a:extLst>
          </p:cNvPr>
          <p:cNvPicPr>
            <a:picLocks noGrp="1" noRot="1" noChangeAspect="1" noMove="1" noResize="1" noEditPoints="1" noAdjustHandles="1" noChangeArrowheads="1" noChangeShapeType="1" noCrop="1"/>
          </p:cNvPicPr>
          <p:nvPr userDrawn="1"/>
        </p:nvPicPr>
        <p:blipFill>
          <a:blip r:embed="rId2">
            <a:alphaModFix amt="75000"/>
          </a:blip>
          <a:stretch>
            <a:fillRect/>
          </a:stretch>
        </p:blipFill>
        <p:spPr>
          <a:xfrm>
            <a:off x="7463028" y="4941867"/>
            <a:ext cx="1609344" cy="142420"/>
          </a:xfrm>
          <a:prstGeom prst="rect">
            <a:avLst/>
          </a:prstGeom>
          <a:noFill/>
        </p:spPr>
      </p:pic>
      <p:pic>
        <p:nvPicPr>
          <p:cNvPr id="4" name="CAST Logo" descr="Copyright © 2026 CAST | Until learning has no limits ®">
            <a:extLst>
              <a:ext uri="{FF2B5EF4-FFF2-40B4-BE49-F238E27FC236}">
                <a16:creationId xmlns:a16="http://schemas.microsoft.com/office/drawing/2014/main" id="{5526F140-14D6-927B-58EE-BCC48C0EA711}"/>
              </a:ext>
            </a:extLst>
          </p:cNvPr>
          <p:cNvPicPr>
            <a:picLocks/>
          </p:cNvPicPr>
          <p:nvPr userDrawn="1"/>
        </p:nvPicPr>
        <p:blipFill>
          <a:blip r:embed="rId3"/>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430952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2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8"/>
            <a:ext cx="3657600" cy="3090672"/>
          </a:xfrm>
        </p:spPr>
        <p:txBody>
          <a:bodyPr/>
          <a:lstStyle>
            <a:lvl1pPr marL="45720" indent="0">
              <a:buClr>
                <a:schemeClr val="tx2"/>
              </a:buClr>
              <a:buFont typeface="Arial" panose="020B0604020202020204" pitchFamily="34" charset="0"/>
              <a:buNone/>
              <a:defRPr/>
            </a:lvl1pPr>
            <a:lvl2pPr marL="320040" indent="0">
              <a:buClr>
                <a:schemeClr val="tx2"/>
              </a:buClr>
              <a:buFont typeface="Arial" panose="020B0604020202020204" pitchFamily="34" charset="0"/>
              <a:buNone/>
              <a:defRPr/>
            </a:lvl2pPr>
            <a:lvl3pPr marL="594360" indent="0">
              <a:buClr>
                <a:schemeClr val="tx2"/>
              </a:buClr>
              <a:buFont typeface="Arial" panose="020B0604020202020204" pitchFamily="34" charset="0"/>
              <a:buNone/>
              <a:defRPr/>
            </a:lvl3pPr>
          </a:lstStyle>
          <a:p>
            <a:pPr lvl="0"/>
            <a:r>
              <a:rPr lang="en-US"/>
              <a:t>Click to edit Master text styles</a:t>
            </a:r>
          </a:p>
          <a:p>
            <a:pPr lvl="1"/>
            <a:r>
              <a:rPr lang="en-US"/>
              <a:t>Second level</a:t>
            </a:r>
          </a:p>
          <a:p>
            <a:pPr lvl="2"/>
            <a:r>
              <a:rPr lang="en-US"/>
              <a:t>Third level</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4800602" y="1371600"/>
            <a:ext cx="3657600" cy="3105150"/>
          </a:xfrm>
        </p:spPr>
        <p:txBody>
          <a:bodyPr/>
          <a:lstStyle>
            <a:lvl1pPr marL="45720" indent="0">
              <a:buClr>
                <a:schemeClr val="tx2"/>
              </a:buClr>
              <a:buFont typeface="Arial" panose="020B0604020202020204" pitchFamily="34" charset="0"/>
              <a:buNone/>
              <a:defRPr/>
            </a:lvl1pPr>
            <a:lvl2pPr marL="320040" indent="0">
              <a:buClr>
                <a:schemeClr val="tx2"/>
              </a:buClr>
              <a:buFont typeface="Arial" panose="020B0604020202020204" pitchFamily="34" charset="0"/>
              <a:buNone/>
              <a:defRPr/>
            </a:lvl2pPr>
            <a:lvl3pPr marL="594360" indent="0">
              <a:buClr>
                <a:schemeClr val="tx2"/>
              </a:buClr>
              <a:buFont typeface="Arial" panose="020B0604020202020204" pitchFamily="34" charset="0"/>
              <a:buNone/>
              <a:defRPr/>
            </a:lvl3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6" name="CAST Logo" descr="Copyright © 2026 CAST | Until learning has no limits ®">
            <a:extLst>
              <a:ext uri="{FF2B5EF4-FFF2-40B4-BE49-F238E27FC236}">
                <a16:creationId xmlns:a16="http://schemas.microsoft.com/office/drawing/2014/main" id="{CCC7A271-66C8-AC78-6CDF-20A1F3F71C65}"/>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31140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Slide Whit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96047"/>
            <a:ext cx="7772400" cy="742950"/>
          </a:xfrm>
        </p:spPr>
        <p:txBody>
          <a:bodyPr anchor="b" anchorCtr="0"/>
          <a:lstStyle>
            <a:lvl1pPr algn="l">
              <a:lnSpc>
                <a:spcPct val="100000"/>
              </a:lnSpc>
              <a:defRPr sz="4200" spc="40" baseline="0">
                <a:solidFill>
                  <a:schemeClr val="tx2"/>
                </a:solidFill>
                <a:latin typeface="Lato" panose="020F0502020204030203" pitchFamily="34" charset="77"/>
              </a:defRPr>
            </a:lvl1pPr>
          </a:lstStyle>
          <a:p>
            <a:r>
              <a:rPr lang="en-US"/>
              <a:t>Click to edit Master title style</a:t>
            </a:r>
            <a:endParaRPr lang="en-US" dirty="0"/>
          </a:p>
        </p:txBody>
      </p:sp>
      <p:sp>
        <p:nvSpPr>
          <p:cNvPr id="3" name="Subtitle 1"/>
          <p:cNvSpPr>
            <a:spLocks noGrp="1"/>
          </p:cNvSpPr>
          <p:nvPr>
            <p:ph type="subTitle" idx="1"/>
          </p:nvPr>
        </p:nvSpPr>
        <p:spPr>
          <a:xfrm>
            <a:off x="685800" y="3738997"/>
            <a:ext cx="7772400" cy="723275"/>
          </a:xfrm>
        </p:spPr>
        <p:txBody>
          <a:bodyPr tIns="228600" anchor="b" anchorCtr="0">
            <a:spAutoFit/>
          </a:bodyPr>
          <a:lstStyle>
            <a:lvl1pPr marL="0" indent="0" algn="l">
              <a:lnSpc>
                <a:spcPct val="100000"/>
              </a:lnSpc>
              <a:buNone/>
              <a:defRPr sz="3200" baseline="0">
                <a:solidFill>
                  <a:schemeClr val="tx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5" name="CAST Logo" descr="Copyright © 2026 CAST | Until learning has no limits ®">
            <a:extLst>
              <a:ext uri="{FF2B5EF4-FFF2-40B4-BE49-F238E27FC236}">
                <a16:creationId xmlns:a16="http://schemas.microsoft.com/office/drawing/2014/main" id="{47204FC9-6FDB-0D04-AD46-A6472D051154}"/>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1926053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ection Slide Li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996047"/>
            <a:ext cx="7772400" cy="742950"/>
          </a:xfrm>
        </p:spPr>
        <p:txBody>
          <a:bodyPr anchor="b" anchorCtr="0"/>
          <a:lstStyle>
            <a:lvl1pPr algn="l">
              <a:lnSpc>
                <a:spcPct val="100000"/>
              </a:lnSpc>
              <a:defRPr sz="4200" spc="40" baseline="0">
                <a:solidFill>
                  <a:schemeClr val="tx2"/>
                </a:solidFill>
                <a:latin typeface="Lato" panose="020F0502020204030203" pitchFamily="34" charset="77"/>
              </a:defRPr>
            </a:lvl1pPr>
          </a:lstStyle>
          <a:p>
            <a:r>
              <a:rPr lang="en-US"/>
              <a:t>Click to edit Master title style</a:t>
            </a:r>
            <a:endParaRPr lang="en-US" dirty="0"/>
          </a:p>
        </p:txBody>
      </p:sp>
      <p:sp>
        <p:nvSpPr>
          <p:cNvPr id="3" name="Subtitle 1"/>
          <p:cNvSpPr>
            <a:spLocks noGrp="1"/>
          </p:cNvSpPr>
          <p:nvPr>
            <p:ph type="subTitle" idx="1"/>
          </p:nvPr>
        </p:nvSpPr>
        <p:spPr>
          <a:xfrm>
            <a:off x="685800" y="3738997"/>
            <a:ext cx="7772400" cy="723275"/>
          </a:xfrm>
        </p:spPr>
        <p:txBody>
          <a:bodyPr tIns="228600" anchor="b" anchorCtr="0">
            <a:spAutoFit/>
          </a:bodyPr>
          <a:lstStyle>
            <a:lvl1pPr marL="0" indent="0" algn="l">
              <a:lnSpc>
                <a:spcPct val="100000"/>
              </a:lnSpc>
              <a:buNone/>
              <a:defRPr sz="3200" baseline="0">
                <a:solidFill>
                  <a:schemeClr val="tx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5" name="CAST Logo" descr="Copyright © 2026 CAST | Until learning has no limits ®">
            <a:extLst>
              <a:ext uri="{FF2B5EF4-FFF2-40B4-BE49-F238E27FC236}">
                <a16:creationId xmlns:a16="http://schemas.microsoft.com/office/drawing/2014/main" id="{44037B95-7583-2F48-5575-A4244643B184}"/>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03507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with logo, subtitle, imag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8840"/>
            <a:ext cx="5029200" cy="1371600"/>
          </a:xfrm>
        </p:spPr>
        <p:txBody>
          <a:bodyPr anchor="t" anchorCtr="0"/>
          <a:lstStyle>
            <a:lvl1pPr algn="l">
              <a:lnSpc>
                <a:spcPct val="90000"/>
              </a:lnSpc>
              <a:defRPr sz="4800" b="1" i="0" spc="40" baseline="0">
                <a:solidFill>
                  <a:schemeClr val="tx2"/>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6" name="Logo Placeholder">
            <a:extLst>
              <a:ext uri="{FF2B5EF4-FFF2-40B4-BE49-F238E27FC236}">
                <a16:creationId xmlns:a16="http://schemas.microsoft.com/office/drawing/2014/main" id="{6FF7C469-FB3B-79BC-B482-A20163C434F0}"/>
              </a:ext>
            </a:extLst>
          </p:cNvPr>
          <p:cNvSpPr>
            <a:spLocks noGrp="1"/>
          </p:cNvSpPr>
          <p:nvPr>
            <p:ph type="pic" sz="quarter" idx="11"/>
          </p:nvPr>
        </p:nvSpPr>
        <p:spPr>
          <a:xfrm>
            <a:off x="685800" y="685800"/>
            <a:ext cx="1828800" cy="502920"/>
          </a:xfrm>
        </p:spPr>
        <p:txBody>
          <a:bodyPr/>
          <a:lstStyle>
            <a:lvl1pPr marL="45720" indent="0">
              <a:buNone/>
              <a:defRPr sz="1800" baseline="0">
                <a:solidFill>
                  <a:schemeClr val="tx1"/>
                </a:solidFill>
              </a:defRPr>
            </a:lvl1pPr>
          </a:lstStyle>
          <a:p>
            <a:r>
              <a:rPr lang="en-US"/>
              <a:t>Click icon to add picture</a:t>
            </a:r>
            <a:endParaRPr lang="en-US" dirty="0"/>
          </a:p>
        </p:txBody>
      </p:sp>
      <p:sp>
        <p:nvSpPr>
          <p:cNvPr id="3" name="Subtitle 2"/>
          <p:cNvSpPr>
            <a:spLocks noGrp="1"/>
          </p:cNvSpPr>
          <p:nvPr>
            <p:ph type="subTitle" idx="1"/>
          </p:nvPr>
        </p:nvSpPr>
        <p:spPr>
          <a:xfrm>
            <a:off x="685800" y="3547872"/>
            <a:ext cx="5029200" cy="914400"/>
          </a:xfrm>
        </p:spPr>
        <p:txBody>
          <a:bodyPr anchor="b" anchorCtr="0"/>
          <a:lstStyle>
            <a:lvl1pPr marL="0" indent="0" algn="l">
              <a:lnSpc>
                <a:spcPct val="100000"/>
              </a:lnSpc>
              <a:buNone/>
              <a:defRPr sz="3200" baseline="0">
                <a:solidFill>
                  <a:schemeClr val="tx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Image">
            <a:extLst>
              <a:ext uri="{FF2B5EF4-FFF2-40B4-BE49-F238E27FC236}">
                <a16:creationId xmlns:a16="http://schemas.microsoft.com/office/drawing/2014/main" id="{9883F37C-5D22-9E5E-553B-778964ADA1DB}"/>
              </a:ext>
            </a:extLst>
          </p:cNvPr>
          <p:cNvSpPr>
            <a:spLocks noGrp="1"/>
          </p:cNvSpPr>
          <p:nvPr>
            <p:ph type="pic" sz="quarter" idx="10"/>
          </p:nvPr>
        </p:nvSpPr>
        <p:spPr>
          <a:xfrm>
            <a:off x="6172200" y="0"/>
            <a:ext cx="2286000" cy="5143500"/>
          </a:xfrm>
          <a:solidFill>
            <a:schemeClr val="accent6"/>
          </a:solidFill>
        </p:spPr>
        <p:txBody>
          <a:bodyPr/>
          <a:lstStyle>
            <a:lvl1pPr marL="45720" indent="0">
              <a:buNone/>
              <a:defRPr baseline="0">
                <a:solidFill>
                  <a:schemeClr val="tx2"/>
                </a:solidFill>
              </a:defRPr>
            </a:lvl1pPr>
          </a:lstStyle>
          <a:p>
            <a:r>
              <a:rPr lang="en-US"/>
              <a:t>Click icon to add picture</a:t>
            </a:r>
            <a:endParaRPr lang="en-US" dirty="0"/>
          </a:p>
        </p:txBody>
      </p:sp>
    </p:spTree>
    <p:extLst>
      <p:ext uri="{BB962C8B-B14F-4D97-AF65-F5344CB8AC3E}">
        <p14:creationId xmlns:p14="http://schemas.microsoft.com/office/powerpoint/2010/main" val="2611310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_whit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8840"/>
            <a:ext cx="7772400" cy="1371600"/>
          </a:xfrm>
        </p:spPr>
        <p:txBody>
          <a:bodyPr anchor="t" anchorCtr="0"/>
          <a:lstStyle>
            <a:lvl1pPr algn="l">
              <a:lnSpc>
                <a:spcPct val="90000"/>
              </a:lnSpc>
              <a:defRPr sz="4800" b="1" i="0" spc="40" baseline="0">
                <a:solidFill>
                  <a:schemeClr val="tx2"/>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547872"/>
            <a:ext cx="7772400" cy="914400"/>
          </a:xfrm>
        </p:spPr>
        <p:txBody>
          <a:bodyPr anchor="b" anchorCtr="0"/>
          <a:lstStyle>
            <a:lvl1pPr marL="0" indent="0" algn="l">
              <a:lnSpc>
                <a:spcPct val="100000"/>
              </a:lnSpc>
              <a:buNone/>
              <a:defRPr sz="3200" baseline="0">
                <a:solidFill>
                  <a:schemeClr val="tx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Logo Placeholder">
            <a:extLst>
              <a:ext uri="{FF2B5EF4-FFF2-40B4-BE49-F238E27FC236}">
                <a16:creationId xmlns:a16="http://schemas.microsoft.com/office/drawing/2014/main" id="{9913D900-40CF-BC9C-247F-E071F5E97F9C}"/>
              </a:ext>
            </a:extLst>
          </p:cNvPr>
          <p:cNvSpPr>
            <a:spLocks noGrp="1"/>
          </p:cNvSpPr>
          <p:nvPr>
            <p:ph type="pic" sz="quarter" idx="10" hasCustomPrompt="1"/>
          </p:nvPr>
        </p:nvSpPr>
        <p:spPr>
          <a:xfrm>
            <a:off x="685800" y="685800"/>
            <a:ext cx="1828800" cy="502920"/>
          </a:xfrm>
        </p:spPr>
        <p:txBody>
          <a:bodyPr/>
          <a:lstStyle>
            <a:lvl1pPr marL="45720" indent="0">
              <a:buNone/>
              <a:defRPr sz="1800" baseline="0">
                <a:solidFill>
                  <a:schemeClr val="tx1"/>
                </a:solidFill>
              </a:defRPr>
            </a:lvl1pPr>
          </a:lstStyle>
          <a:p>
            <a:r>
              <a:rPr lang="en-US" dirty="0"/>
              <a:t>Logo</a:t>
            </a:r>
          </a:p>
        </p:txBody>
      </p:sp>
    </p:spTree>
    <p:extLst>
      <p:ext uri="{BB962C8B-B14F-4D97-AF65-F5344CB8AC3E}">
        <p14:creationId xmlns:p14="http://schemas.microsoft.com/office/powerpoint/2010/main" val="314398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ubtitle QR Informatio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276350"/>
          </a:xfrm>
        </p:spPr>
        <p:txBody>
          <a:bodyPr anchor="t" anchorCtr="0"/>
          <a:lstStyle>
            <a:lvl1pPr algn="l">
              <a:lnSpc>
                <a:spcPct val="90000"/>
              </a:lnSpc>
              <a:defRPr sz="4800" b="1" i="0" spc="40" baseline="0">
                <a:solidFill>
                  <a:schemeClr val="tx1"/>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5" name="Logo Placeholder">
            <a:extLst>
              <a:ext uri="{FF2B5EF4-FFF2-40B4-BE49-F238E27FC236}">
                <a16:creationId xmlns:a16="http://schemas.microsoft.com/office/drawing/2014/main" id="{8AFAA0BD-4CDA-D74B-7F89-D7134E72B57F}"/>
              </a:ext>
            </a:extLst>
          </p:cNvPr>
          <p:cNvSpPr>
            <a:spLocks noGrp="1"/>
          </p:cNvSpPr>
          <p:nvPr>
            <p:ph type="pic" sz="quarter" idx="12"/>
          </p:nvPr>
        </p:nvSpPr>
        <p:spPr>
          <a:xfrm>
            <a:off x="685800" y="685800"/>
            <a:ext cx="1828800" cy="502920"/>
          </a:xfrm>
        </p:spPr>
        <p:txBody>
          <a:bodyPr/>
          <a:lstStyle>
            <a:lvl1pPr marL="45720" indent="0">
              <a:buNone/>
              <a:defRPr sz="1800" baseline="0">
                <a:solidFill>
                  <a:schemeClr val="tx1"/>
                </a:solidFill>
              </a:defRPr>
            </a:lvl1pPr>
          </a:lstStyle>
          <a:p>
            <a:r>
              <a:rPr lang="en-US"/>
              <a:t>Click icon to add picture</a:t>
            </a:r>
            <a:endParaRPr lang="en-US" dirty="0"/>
          </a:p>
        </p:txBody>
      </p:sp>
      <p:sp>
        <p:nvSpPr>
          <p:cNvPr id="3" name="Subtitle 2"/>
          <p:cNvSpPr>
            <a:spLocks noGrp="1"/>
          </p:cNvSpPr>
          <p:nvPr>
            <p:ph type="subTitle" idx="1"/>
          </p:nvPr>
        </p:nvSpPr>
        <p:spPr>
          <a:xfrm>
            <a:off x="685800" y="3105150"/>
            <a:ext cx="7772400" cy="438150"/>
          </a:xfrm>
        </p:spPr>
        <p:txBody>
          <a:bodyPr anchor="t" anchorCtr="0"/>
          <a:lstStyle>
            <a:lvl1pPr marL="0" indent="0" algn="l">
              <a:lnSpc>
                <a:spcPct val="100000"/>
              </a:lnSpc>
              <a:buNone/>
              <a:defRPr sz="3200" baseline="0">
                <a:solidFill>
                  <a:schemeClr val="tx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8" name="QR Placeholder">
            <a:extLst>
              <a:ext uri="{FF2B5EF4-FFF2-40B4-BE49-F238E27FC236}">
                <a16:creationId xmlns:a16="http://schemas.microsoft.com/office/drawing/2014/main" id="{ECBCE626-42E3-B786-7D04-727987D224EA}"/>
              </a:ext>
            </a:extLst>
          </p:cNvPr>
          <p:cNvSpPr>
            <a:spLocks noGrp="1"/>
          </p:cNvSpPr>
          <p:nvPr>
            <p:ph type="pic" sz="quarter" idx="11"/>
          </p:nvPr>
        </p:nvSpPr>
        <p:spPr>
          <a:xfrm>
            <a:off x="685800" y="3730752"/>
            <a:ext cx="731520" cy="731520"/>
          </a:xfrm>
        </p:spPr>
        <p:txBody>
          <a:bodyPr/>
          <a:lstStyle>
            <a:lvl1pPr marL="45720" indent="0">
              <a:buNone/>
              <a:defRPr sz="1200" baseline="0">
                <a:solidFill>
                  <a:schemeClr val="tx1"/>
                </a:solidFill>
              </a:defRPr>
            </a:lvl1pPr>
          </a:lstStyle>
          <a:p>
            <a:r>
              <a:rPr lang="en-US"/>
              <a:t>Click icon to add picture</a:t>
            </a:r>
            <a:endParaRPr lang="en-US" dirty="0"/>
          </a:p>
        </p:txBody>
      </p:sp>
      <p:sp>
        <p:nvSpPr>
          <p:cNvPr id="6" name="Content Placeholder 5">
            <a:extLst>
              <a:ext uri="{FF2B5EF4-FFF2-40B4-BE49-F238E27FC236}">
                <a16:creationId xmlns:a16="http://schemas.microsoft.com/office/drawing/2014/main" id="{5DBFC113-6E86-9337-9181-B9F60DEC7866}"/>
              </a:ext>
            </a:extLst>
          </p:cNvPr>
          <p:cNvSpPr>
            <a:spLocks noGrp="1"/>
          </p:cNvSpPr>
          <p:nvPr>
            <p:ph sz="quarter" idx="10"/>
          </p:nvPr>
        </p:nvSpPr>
        <p:spPr>
          <a:xfrm>
            <a:off x="1676400" y="3730752"/>
            <a:ext cx="6781800" cy="731520"/>
          </a:xfrm>
        </p:spPr>
        <p:txBody>
          <a:bodyPr anchor="b" anchorCtr="0"/>
          <a:lstStyle>
            <a:lvl1pPr marL="45720" indent="0">
              <a:buNone/>
              <a:defRPr baseline="0">
                <a:solidFill>
                  <a:schemeClr val="accent2"/>
                </a:solidFill>
              </a:defRPr>
            </a:lvl1pPr>
            <a:lvl2pPr marL="320040" indent="0">
              <a:buNone/>
              <a:defRPr baseline="0">
                <a:solidFill>
                  <a:schemeClr val="bg1"/>
                </a:solidFill>
              </a:defRPr>
            </a:lvl2pPr>
            <a:lvl3pPr marL="594360" indent="0">
              <a:buNone/>
              <a:defRPr baseline="0">
                <a:solidFill>
                  <a:schemeClr val="bg1"/>
                </a:solidFill>
              </a:defRPr>
            </a:lvl3pPr>
            <a:lvl4pPr marL="868680" indent="0">
              <a:buNone/>
              <a:defRPr baseline="0">
                <a:solidFill>
                  <a:schemeClr val="bg1"/>
                </a:solidFill>
              </a:defRPr>
            </a:lvl4pPr>
            <a:lvl5pPr marL="1371600" indent="0">
              <a:buNone/>
              <a:defRPr baseline="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893185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Spli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B3D364D-DC65-8CD9-6D63-B8CF852E9FFC}"/>
              </a:ext>
              <a:ext uri="{C183D7F6-B498-43B3-948B-1728B52AA6E4}">
                <adec:decorative xmlns:adec="http://schemas.microsoft.com/office/drawing/2017/decorative" val="1"/>
              </a:ext>
            </a:extLst>
          </p:cNvPr>
          <p:cNvSpPr/>
          <p:nvPr userDrawn="1"/>
        </p:nvSpPr>
        <p:spPr>
          <a:xfrm>
            <a:off x="4572000" y="0"/>
            <a:ext cx="4572000" cy="51435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3314700" cy="1200150"/>
          </a:xfrm>
        </p:spPr>
        <p:txBody>
          <a:bodyPr/>
          <a:lstStyle/>
          <a:p>
            <a:r>
              <a:rPr lang="en-US"/>
              <a:t>Click to edit Master title style</a:t>
            </a:r>
            <a:endParaRPr lang="en-US" dirty="0"/>
          </a:p>
        </p:txBody>
      </p:sp>
      <p:sp>
        <p:nvSpPr>
          <p:cNvPr id="18" name="Content 1">
            <a:extLst>
              <a:ext uri="{FF2B5EF4-FFF2-40B4-BE49-F238E27FC236}">
                <a16:creationId xmlns:a16="http://schemas.microsoft.com/office/drawing/2014/main" id="{6F8B3228-826D-531C-C26B-1FCF4D674B5C}"/>
              </a:ext>
            </a:extLst>
          </p:cNvPr>
          <p:cNvSpPr>
            <a:spLocks noGrp="1"/>
          </p:cNvSpPr>
          <p:nvPr>
            <p:ph sz="quarter" idx="14"/>
          </p:nvPr>
        </p:nvSpPr>
        <p:spPr>
          <a:xfrm>
            <a:off x="685799" y="1885950"/>
            <a:ext cx="3314700" cy="2628900"/>
          </a:xfrm>
        </p:spPr>
        <p:txBody>
          <a:bodyPr/>
          <a:lstStyle>
            <a:lvl1pPr marL="45720" indent="0">
              <a:spcBef>
                <a:spcPts val="600"/>
              </a:spcBef>
              <a:buFont typeface="Arial" panose="020B0604020202020204" pitchFamily="34" charset="0"/>
              <a:buNone/>
              <a:defRPr/>
            </a:lvl1pPr>
          </a:lstStyle>
          <a:p>
            <a:pPr lvl="0"/>
            <a:r>
              <a:rPr lang="en-US"/>
              <a:t>Click to edit Master text styles</a:t>
            </a:r>
          </a:p>
        </p:txBody>
      </p:sp>
      <p:sp>
        <p:nvSpPr>
          <p:cNvPr id="10" name="Content 2">
            <a:extLst>
              <a:ext uri="{FF2B5EF4-FFF2-40B4-BE49-F238E27FC236}">
                <a16:creationId xmlns:a16="http://schemas.microsoft.com/office/drawing/2014/main" id="{024F1492-6611-5D01-1102-B11FE03D1553}"/>
              </a:ext>
            </a:extLst>
          </p:cNvPr>
          <p:cNvSpPr>
            <a:spLocks noGrp="1"/>
          </p:cNvSpPr>
          <p:nvPr>
            <p:ph sz="quarter" idx="13"/>
          </p:nvPr>
        </p:nvSpPr>
        <p:spPr>
          <a:xfrm>
            <a:off x="5143500" y="685801"/>
            <a:ext cx="3314700" cy="3829050"/>
          </a:xfrm>
          <a:noFill/>
        </p:spPr>
        <p:txBody>
          <a:bodyPr lIns="0" tIns="0" rIns="0" bIns="0"/>
          <a:lstStyle>
            <a:lvl1pPr marL="388620" indent="-342900">
              <a:spcBef>
                <a:spcPts val="600"/>
              </a:spcBef>
              <a:buClr>
                <a:schemeClr val="accent1"/>
              </a:buClr>
              <a:buFont typeface="Arial" panose="020B0604020202020204" pitchFamily="34" charset="0"/>
              <a:buChar char="•"/>
              <a:defRPr>
                <a:solidFill>
                  <a:schemeClr val="bg1"/>
                </a:solidFill>
              </a:defRPr>
            </a:lvl1pPr>
            <a:lvl2pPr>
              <a:spcBef>
                <a:spcPts val="600"/>
              </a:spcBef>
              <a:buClr>
                <a:schemeClr val="accent1"/>
              </a:buClr>
              <a:defRPr>
                <a:solidFill>
                  <a:schemeClr val="bg1"/>
                </a:solidFill>
              </a:defRPr>
            </a:lvl2pPr>
            <a:lvl3pPr>
              <a:spcBef>
                <a:spcPts val="600"/>
              </a:spcBef>
              <a:buClr>
                <a:schemeClr val="accent1"/>
              </a:buClr>
              <a:defRPr>
                <a:solidFill>
                  <a:schemeClr val="bg1"/>
                </a:solidFill>
              </a:defRPr>
            </a:lvl3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lvl1pPr>
              <a:defRPr>
                <a:solidFill>
                  <a:srgbClr val="F2F2F2"/>
                </a:solidFill>
              </a:defRPr>
            </a:lvl1pPr>
          </a:lstStyle>
          <a:p>
            <a:fld id="{794095E1-F156-1D4C-84BB-A89CCF03E1E9}" type="slidenum">
              <a:rPr lang="en-US" smtClean="0"/>
              <a:pPr/>
              <a:t>‹#›</a:t>
            </a:fld>
            <a:endParaRPr lang="en-US"/>
          </a:p>
        </p:txBody>
      </p:sp>
      <p:pic>
        <p:nvPicPr>
          <p:cNvPr id="4" name="CAST Logo" descr="Copyright © 2026 CAST | Until learning has no limits ®">
            <a:extLst>
              <a:ext uri="{FF2B5EF4-FFF2-40B4-BE49-F238E27FC236}">
                <a16:creationId xmlns:a16="http://schemas.microsoft.com/office/drawing/2014/main" id="{E954DDDD-E18F-E708-331D-4AF40AEF2247}"/>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991184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3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8"/>
            <a:ext cx="2286000" cy="3090672"/>
          </a:xfrm>
        </p:spPr>
        <p:txBody>
          <a:bodyPr/>
          <a:lstStyle>
            <a:lvl1pPr marL="45720" indent="0">
              <a:buFontTx/>
              <a:buNone/>
              <a:defRPr/>
            </a:lvl1pPr>
            <a:lvl2pPr marL="320040" indent="0">
              <a:buFontTx/>
              <a:buNone/>
              <a:defRPr/>
            </a:lvl2pPr>
          </a:lstStyle>
          <a:p>
            <a:pPr lvl="0"/>
            <a:r>
              <a:rPr lang="en-US"/>
              <a:t>Click to edit Master text styles</a:t>
            </a:r>
          </a:p>
          <a:p>
            <a:pPr lvl="1"/>
            <a:r>
              <a:rPr lang="en-US"/>
              <a:t>Second level</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3429000" y="1371600"/>
            <a:ext cx="2286000" cy="3105150"/>
          </a:xfrm>
        </p:spPr>
        <p:txBody>
          <a:bodyPr/>
          <a:lstStyle>
            <a:lvl1pPr marL="45720" indent="0">
              <a:buFontTx/>
              <a:buNone/>
              <a:defRPr/>
            </a:lvl1pPr>
            <a:lvl2pPr marL="320040" indent="0">
              <a:buFontTx/>
              <a:buNone/>
              <a:defRPr/>
            </a:lvl2pPr>
          </a:lstStyle>
          <a:p>
            <a:pPr lvl="0"/>
            <a:r>
              <a:rPr lang="en-US"/>
              <a:t>Click to edit Master text styles</a:t>
            </a:r>
          </a:p>
          <a:p>
            <a:pPr lvl="1"/>
            <a:r>
              <a:rPr lang="en-US"/>
              <a:t>Second level</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6172200" y="1371600"/>
            <a:ext cx="2286000" cy="3108960"/>
          </a:xfrm>
        </p:spPr>
        <p:txBody>
          <a:bodyPr/>
          <a:lstStyle>
            <a:lvl1pPr marL="45720" indent="0">
              <a:buFontTx/>
              <a:buNone/>
              <a:defRPr/>
            </a:lvl1pPr>
            <a:lvl2pPr marL="320040" indent="0">
              <a:buFontTx/>
              <a:buNone/>
              <a:defRPr/>
            </a:lvl2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6" name="CAST Logo" descr="Copyright © 2026 CAST | Until learning has no limits ®">
            <a:extLst>
              <a:ext uri="{FF2B5EF4-FFF2-40B4-BE49-F238E27FC236}">
                <a16:creationId xmlns:a16="http://schemas.microsoft.com/office/drawing/2014/main" id="{1A9E2C8C-4D36-1352-A685-E22B69B569E6}"/>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125320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4x Content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598"/>
            <a:ext cx="3657600" cy="1504952"/>
          </a:xfrm>
        </p:spPr>
        <p:txBody>
          <a:bodyPr/>
          <a:lstStyle>
            <a:lvl1pPr marL="45720" indent="0">
              <a:buNone/>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4800600" y="1371600"/>
            <a:ext cx="3657600" cy="1504950"/>
          </a:xfrm>
        </p:spPr>
        <p:txBody>
          <a:bodyPr/>
          <a:lstStyle>
            <a:lvl1pPr marL="45720" indent="0">
              <a:buNone/>
              <a:defRPr/>
            </a:lvl1pPr>
          </a:lstStyle>
          <a:p>
            <a:pPr lvl="0"/>
            <a:r>
              <a:rPr lang="en-US"/>
              <a:t>Click to edit Master text styles</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685800" y="3017520"/>
            <a:ext cx="3657600" cy="1378108"/>
          </a:xfrm>
        </p:spPr>
        <p:txBody>
          <a:bodyPr/>
          <a:lstStyle>
            <a:lvl1pPr marL="45720" indent="0">
              <a:buNone/>
              <a:defRPr/>
            </a:lvl1pPr>
          </a:lstStyle>
          <a:p>
            <a:pPr lvl="0"/>
            <a:r>
              <a:rPr lang="en-US"/>
              <a:t>Click to edit Master text styles</a:t>
            </a:r>
          </a:p>
        </p:txBody>
      </p:sp>
      <p:sp>
        <p:nvSpPr>
          <p:cNvPr id="3" name="Content Placeholder 4">
            <a:extLst>
              <a:ext uri="{FF2B5EF4-FFF2-40B4-BE49-F238E27FC236}">
                <a16:creationId xmlns:a16="http://schemas.microsoft.com/office/drawing/2014/main" id="{ABD8B5DA-8DD0-7219-3D52-C484D9ABA43B}"/>
              </a:ext>
            </a:extLst>
          </p:cNvPr>
          <p:cNvSpPr>
            <a:spLocks noGrp="1"/>
          </p:cNvSpPr>
          <p:nvPr>
            <p:ph sz="quarter" idx="16"/>
          </p:nvPr>
        </p:nvSpPr>
        <p:spPr>
          <a:xfrm>
            <a:off x="4800600" y="3017520"/>
            <a:ext cx="3657600" cy="1378108"/>
          </a:xfrm>
        </p:spPr>
        <p:txBody>
          <a:bodyPr/>
          <a:lstStyle>
            <a:lvl1pPr marL="45720" indent="0">
              <a:buNone/>
              <a:defRPr/>
            </a:lvl1pPr>
          </a:lstStyle>
          <a:p>
            <a:pPr lvl="0"/>
            <a:r>
              <a:rPr lang="en-US"/>
              <a:t>Click to edit Master text styles</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6" name="CAST Logo" descr="Copyright © 2026 CAST | Until learning has no limits ®">
            <a:extLst>
              <a:ext uri="{FF2B5EF4-FFF2-40B4-BE49-F238E27FC236}">
                <a16:creationId xmlns:a16="http://schemas.microsoft.com/office/drawing/2014/main" id="{E68E6164-2A9E-CF6E-F2CE-6B3B47208B02}"/>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340321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6x Content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1371600"/>
            <a:ext cx="2286000" cy="1504952"/>
          </a:xfrm>
        </p:spPr>
        <p:txBody>
          <a:bodyPr/>
          <a:lstStyle>
            <a:lvl1pPr marL="45720" indent="0">
              <a:buNone/>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3429000" y="1371600"/>
            <a:ext cx="2286000" cy="1504950"/>
          </a:xfrm>
        </p:spPr>
        <p:txBody>
          <a:bodyPr/>
          <a:lstStyle>
            <a:lvl1pPr marL="45720" indent="0">
              <a:buNone/>
              <a:defRPr/>
            </a:lvl1pPr>
          </a:lstStyle>
          <a:p>
            <a:pPr lvl="0"/>
            <a:r>
              <a:rPr lang="en-US"/>
              <a:t>Click to edit Master text styles</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685800" y="3017520"/>
            <a:ext cx="2286000" cy="1378108"/>
          </a:xfrm>
        </p:spPr>
        <p:txBody>
          <a:bodyPr/>
          <a:lstStyle>
            <a:lvl1pPr marL="45720" indent="0">
              <a:buNone/>
              <a:defRPr/>
            </a:lvl1pPr>
          </a:lstStyle>
          <a:p>
            <a:pPr lvl="0"/>
            <a:r>
              <a:rPr lang="en-US"/>
              <a:t>Click to edit Master text styles</a:t>
            </a:r>
          </a:p>
        </p:txBody>
      </p:sp>
      <p:sp>
        <p:nvSpPr>
          <p:cNvPr id="3" name="Content Placeholder 4">
            <a:extLst>
              <a:ext uri="{FF2B5EF4-FFF2-40B4-BE49-F238E27FC236}">
                <a16:creationId xmlns:a16="http://schemas.microsoft.com/office/drawing/2014/main" id="{ABD8B5DA-8DD0-7219-3D52-C484D9ABA43B}"/>
              </a:ext>
            </a:extLst>
          </p:cNvPr>
          <p:cNvSpPr>
            <a:spLocks noGrp="1"/>
          </p:cNvSpPr>
          <p:nvPr>
            <p:ph sz="quarter" idx="16"/>
          </p:nvPr>
        </p:nvSpPr>
        <p:spPr>
          <a:xfrm>
            <a:off x="3429000" y="3017520"/>
            <a:ext cx="2286000" cy="1378108"/>
          </a:xfrm>
        </p:spPr>
        <p:txBody>
          <a:bodyPr/>
          <a:lstStyle>
            <a:lvl1pPr marL="45720" indent="0">
              <a:buNone/>
              <a:defRPr/>
            </a:lvl1pPr>
          </a:lstStyle>
          <a:p>
            <a:pPr lvl="0"/>
            <a:r>
              <a:rPr lang="en-US"/>
              <a:t>Click to edit Master text styles</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sp>
        <p:nvSpPr>
          <p:cNvPr id="11" name="Content Placeholder 2">
            <a:extLst>
              <a:ext uri="{FF2B5EF4-FFF2-40B4-BE49-F238E27FC236}">
                <a16:creationId xmlns:a16="http://schemas.microsoft.com/office/drawing/2014/main" id="{1C731125-7106-574E-8FB2-685752C07997}"/>
              </a:ext>
            </a:extLst>
          </p:cNvPr>
          <p:cNvSpPr>
            <a:spLocks noGrp="1"/>
          </p:cNvSpPr>
          <p:nvPr>
            <p:ph sz="quarter" idx="17"/>
          </p:nvPr>
        </p:nvSpPr>
        <p:spPr>
          <a:xfrm>
            <a:off x="6172200" y="1371600"/>
            <a:ext cx="2286000" cy="1504950"/>
          </a:xfrm>
        </p:spPr>
        <p:txBody>
          <a:bodyPr/>
          <a:lstStyle>
            <a:lvl1pPr marL="45720" indent="0">
              <a:buNone/>
              <a:defRPr/>
            </a:lvl1pPr>
          </a:lstStyle>
          <a:p>
            <a:pPr lvl="0"/>
            <a:r>
              <a:rPr lang="en-US"/>
              <a:t>Click to edit Master text styles</a:t>
            </a:r>
          </a:p>
        </p:txBody>
      </p:sp>
      <p:sp>
        <p:nvSpPr>
          <p:cNvPr id="12" name="Content Placeholder 4">
            <a:extLst>
              <a:ext uri="{FF2B5EF4-FFF2-40B4-BE49-F238E27FC236}">
                <a16:creationId xmlns:a16="http://schemas.microsoft.com/office/drawing/2014/main" id="{B46E0EF8-1397-9969-A44B-539BC37E776C}"/>
              </a:ext>
            </a:extLst>
          </p:cNvPr>
          <p:cNvSpPr>
            <a:spLocks noGrp="1"/>
          </p:cNvSpPr>
          <p:nvPr>
            <p:ph sz="quarter" idx="18"/>
          </p:nvPr>
        </p:nvSpPr>
        <p:spPr>
          <a:xfrm>
            <a:off x="6172200" y="3017520"/>
            <a:ext cx="2286000" cy="1378108"/>
          </a:xfrm>
        </p:spPr>
        <p:txBody>
          <a:bodyPr/>
          <a:lstStyle>
            <a:lvl1pPr marL="45720" indent="0">
              <a:buNone/>
              <a:defRPr/>
            </a:lvl1pPr>
          </a:lstStyle>
          <a:p>
            <a:pPr lvl="0"/>
            <a:r>
              <a:rPr lang="en-US"/>
              <a:t>Click to edit Master text styles</a:t>
            </a:r>
          </a:p>
        </p:txBody>
      </p:sp>
      <p:pic>
        <p:nvPicPr>
          <p:cNvPr id="6" name="CAST Logo" descr="Copyright © 2026 CAST | Until learning has no limits ®">
            <a:extLst>
              <a:ext uri="{FF2B5EF4-FFF2-40B4-BE49-F238E27FC236}">
                <a16:creationId xmlns:a16="http://schemas.microsoft.com/office/drawing/2014/main" id="{B99963A2-A30F-82B1-A86F-B98D0CCF7F8D}"/>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4115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4x picture content sta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p:txBody>
          <a:bodyPr/>
          <a:lstStyle/>
          <a:p>
            <a:r>
              <a:rPr lang="en-US"/>
              <a:t>Click to edit Master title style</a:t>
            </a:r>
            <a:endParaRPr lang="en-US" dirty="0"/>
          </a:p>
        </p:txBody>
      </p:sp>
      <p:sp>
        <p:nvSpPr>
          <p:cNvPr id="7" name="Picture Placeholder 1">
            <a:extLst>
              <a:ext uri="{FF2B5EF4-FFF2-40B4-BE49-F238E27FC236}">
                <a16:creationId xmlns:a16="http://schemas.microsoft.com/office/drawing/2014/main" id="{797FB017-04C1-66E8-7358-C649F917C35F}"/>
              </a:ext>
            </a:extLst>
          </p:cNvPr>
          <p:cNvSpPr>
            <a:spLocks noGrp="1"/>
          </p:cNvSpPr>
          <p:nvPr>
            <p:ph type="pic" sz="quarter" idx="17"/>
          </p:nvPr>
        </p:nvSpPr>
        <p:spPr>
          <a:xfrm>
            <a:off x="1028700" y="1527970"/>
            <a:ext cx="1143000" cy="1143000"/>
          </a:xfrm>
        </p:spPr>
        <p:txBody>
          <a:bodyPr/>
          <a:lstStyle>
            <a:lvl1pPr marL="45720" indent="0">
              <a:buNone/>
              <a:defRPr/>
            </a:lvl1pPr>
          </a:lstStyle>
          <a:p>
            <a:r>
              <a:rPr lang="en-US"/>
              <a:t>Click icon to add picture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685800" y="2800348"/>
            <a:ext cx="1828800" cy="1604326"/>
          </a:xfrm>
        </p:spPr>
        <p:txBody>
          <a:bodyPr/>
          <a:lstStyle>
            <a:lvl1pPr marL="45720" indent="0">
              <a:buNone/>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511ED5E1-C625-9EAF-0EC9-61AFFA989EA9}"/>
              </a:ext>
            </a:extLst>
          </p:cNvPr>
          <p:cNvSpPr>
            <a:spLocks noGrp="1"/>
          </p:cNvSpPr>
          <p:nvPr>
            <p:ph sz="quarter" idx="14"/>
          </p:nvPr>
        </p:nvSpPr>
        <p:spPr>
          <a:xfrm>
            <a:off x="2667000" y="2800350"/>
            <a:ext cx="1828800" cy="1604326"/>
          </a:xfrm>
        </p:spPr>
        <p:txBody>
          <a:bodyPr/>
          <a:lstStyle>
            <a:lvl1pPr marL="45720" indent="0">
              <a:buNone/>
              <a:defRPr/>
            </a:lvl1pPr>
          </a:lstStyle>
          <a:p>
            <a:pPr lvl="0"/>
            <a:r>
              <a:rPr lang="en-US"/>
              <a:t>Click to edit Master text styles</a:t>
            </a:r>
          </a:p>
        </p:txBody>
      </p:sp>
      <p:sp>
        <p:nvSpPr>
          <p:cNvPr id="13" name="Picture Placeholder 2">
            <a:extLst>
              <a:ext uri="{FF2B5EF4-FFF2-40B4-BE49-F238E27FC236}">
                <a16:creationId xmlns:a16="http://schemas.microsoft.com/office/drawing/2014/main" id="{0DCFA121-90DC-9EC4-BE36-FB93686A3DB3}"/>
              </a:ext>
            </a:extLst>
          </p:cNvPr>
          <p:cNvSpPr>
            <a:spLocks noGrp="1"/>
          </p:cNvSpPr>
          <p:nvPr>
            <p:ph type="pic" sz="quarter" idx="18"/>
          </p:nvPr>
        </p:nvSpPr>
        <p:spPr>
          <a:xfrm>
            <a:off x="3009900" y="1527970"/>
            <a:ext cx="1143000" cy="1143000"/>
          </a:xfrm>
        </p:spPr>
        <p:txBody>
          <a:bodyPr/>
          <a:lstStyle>
            <a:lvl1pPr marL="45720" indent="0">
              <a:buNone/>
              <a:defRPr/>
            </a:lvl1pPr>
          </a:lstStyle>
          <a:p>
            <a:r>
              <a:rPr lang="en-US"/>
              <a:t>Click icon to add picture</a:t>
            </a:r>
          </a:p>
        </p:txBody>
      </p:sp>
      <p:sp>
        <p:nvSpPr>
          <p:cNvPr id="9" name="Content Placeholder 3">
            <a:extLst>
              <a:ext uri="{FF2B5EF4-FFF2-40B4-BE49-F238E27FC236}">
                <a16:creationId xmlns:a16="http://schemas.microsoft.com/office/drawing/2014/main" id="{98140494-745E-3D2C-47FA-0134D0C48838}"/>
              </a:ext>
            </a:extLst>
          </p:cNvPr>
          <p:cNvSpPr>
            <a:spLocks noGrp="1"/>
          </p:cNvSpPr>
          <p:nvPr>
            <p:ph sz="quarter" idx="15"/>
          </p:nvPr>
        </p:nvSpPr>
        <p:spPr>
          <a:xfrm>
            <a:off x="4648200" y="2796224"/>
            <a:ext cx="1828800" cy="1604326"/>
          </a:xfrm>
        </p:spPr>
        <p:txBody>
          <a:bodyPr/>
          <a:lstStyle>
            <a:lvl1pPr marL="45720" indent="0">
              <a:buNone/>
              <a:defRPr/>
            </a:lvl1pPr>
          </a:lstStyle>
          <a:p>
            <a:pPr lvl="0"/>
            <a:r>
              <a:rPr lang="en-US"/>
              <a:t>Click to edit Master text styles</a:t>
            </a:r>
          </a:p>
        </p:txBody>
      </p:sp>
      <p:sp>
        <p:nvSpPr>
          <p:cNvPr id="15" name="Picture Placeholder 3">
            <a:extLst>
              <a:ext uri="{FF2B5EF4-FFF2-40B4-BE49-F238E27FC236}">
                <a16:creationId xmlns:a16="http://schemas.microsoft.com/office/drawing/2014/main" id="{ADE45021-DCAB-0621-DAA7-FEB19D57720F}"/>
              </a:ext>
            </a:extLst>
          </p:cNvPr>
          <p:cNvSpPr>
            <a:spLocks noGrp="1"/>
          </p:cNvSpPr>
          <p:nvPr>
            <p:ph type="pic" sz="quarter" idx="19"/>
          </p:nvPr>
        </p:nvSpPr>
        <p:spPr>
          <a:xfrm>
            <a:off x="4991100" y="1527970"/>
            <a:ext cx="1143000" cy="1143000"/>
          </a:xfrm>
        </p:spPr>
        <p:txBody>
          <a:bodyPr/>
          <a:lstStyle>
            <a:lvl1pPr marL="45720" indent="0">
              <a:buNone/>
              <a:defRPr/>
            </a:lvl1pPr>
          </a:lstStyle>
          <a:p>
            <a:r>
              <a:rPr lang="en-US"/>
              <a:t>Click icon to add picture</a:t>
            </a:r>
          </a:p>
        </p:txBody>
      </p:sp>
      <p:sp>
        <p:nvSpPr>
          <p:cNvPr id="3" name="Content Placeholder 4">
            <a:extLst>
              <a:ext uri="{FF2B5EF4-FFF2-40B4-BE49-F238E27FC236}">
                <a16:creationId xmlns:a16="http://schemas.microsoft.com/office/drawing/2014/main" id="{ABD8B5DA-8DD0-7219-3D52-C484D9ABA43B}"/>
              </a:ext>
            </a:extLst>
          </p:cNvPr>
          <p:cNvSpPr>
            <a:spLocks noGrp="1"/>
          </p:cNvSpPr>
          <p:nvPr>
            <p:ph sz="quarter" idx="16"/>
          </p:nvPr>
        </p:nvSpPr>
        <p:spPr>
          <a:xfrm>
            <a:off x="6629400" y="2798860"/>
            <a:ext cx="1828800" cy="1604326"/>
          </a:xfrm>
        </p:spPr>
        <p:txBody>
          <a:bodyPr/>
          <a:lstStyle>
            <a:lvl1pPr marL="45720" indent="0">
              <a:buNone/>
              <a:defRPr/>
            </a:lvl1pPr>
          </a:lstStyle>
          <a:p>
            <a:pPr lvl="0"/>
            <a:r>
              <a:rPr lang="en-US"/>
              <a:t>Click to edit Master text styles</a:t>
            </a:r>
          </a:p>
        </p:txBody>
      </p:sp>
      <p:sp>
        <p:nvSpPr>
          <p:cNvPr id="17" name="Picture Placeholder 4">
            <a:extLst>
              <a:ext uri="{FF2B5EF4-FFF2-40B4-BE49-F238E27FC236}">
                <a16:creationId xmlns:a16="http://schemas.microsoft.com/office/drawing/2014/main" id="{51FD8E11-06A2-DC9A-A80A-A04924CD5F9A}"/>
              </a:ext>
            </a:extLst>
          </p:cNvPr>
          <p:cNvSpPr>
            <a:spLocks noGrp="1"/>
          </p:cNvSpPr>
          <p:nvPr>
            <p:ph type="pic" sz="quarter" idx="20"/>
          </p:nvPr>
        </p:nvSpPr>
        <p:spPr>
          <a:xfrm>
            <a:off x="6977013" y="1527970"/>
            <a:ext cx="1143000" cy="1143000"/>
          </a:xfrm>
        </p:spPr>
        <p:txBody>
          <a:bodyPr/>
          <a:lstStyle>
            <a:lvl1pPr marL="45720" indent="0">
              <a:buNone/>
              <a:defRPr/>
            </a:lvl1pPr>
          </a:lstStyle>
          <a:p>
            <a:r>
              <a:rPr lang="en-US"/>
              <a:t>Click icon to add picture</a:t>
            </a:r>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a:p>
        </p:txBody>
      </p:sp>
      <p:pic>
        <p:nvPicPr>
          <p:cNvPr id="8" name="CAST Logo" descr="Copyright © 2026 CAST | Until learning has no limits ®">
            <a:extLst>
              <a:ext uri="{FF2B5EF4-FFF2-40B4-BE49-F238E27FC236}">
                <a16:creationId xmlns:a16="http://schemas.microsoft.com/office/drawing/2014/main" id="{A7870E14-5C2D-999D-6AF1-5BF219DC5D6E}"/>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61520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id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3488598"/>
            <a:ext cx="3657600" cy="1145473"/>
          </a:xfrm>
        </p:spPr>
        <p:txBody>
          <a:bodyPr/>
          <a:lstStyle/>
          <a:p>
            <a:r>
              <a:rPr lang="en-US"/>
              <a:t>Click to edit Master title style</a:t>
            </a:r>
            <a:endParaRPr lang="en-US" dirty="0"/>
          </a:p>
        </p:txBody>
      </p:sp>
      <p:sp>
        <p:nvSpPr>
          <p:cNvPr id="10" name="Content Placeholder 1">
            <a:extLst>
              <a:ext uri="{FF2B5EF4-FFF2-40B4-BE49-F238E27FC236}">
                <a16:creationId xmlns:a16="http://schemas.microsoft.com/office/drawing/2014/main" id="{024F1492-6611-5D01-1102-B11FE03D1553}"/>
              </a:ext>
            </a:extLst>
          </p:cNvPr>
          <p:cNvSpPr>
            <a:spLocks noGrp="1"/>
          </p:cNvSpPr>
          <p:nvPr>
            <p:ph sz="quarter" idx="13"/>
          </p:nvPr>
        </p:nvSpPr>
        <p:spPr>
          <a:xfrm>
            <a:off x="4495800" y="3486150"/>
            <a:ext cx="3962400" cy="1145473"/>
          </a:xfrm>
        </p:spPr>
        <p:txBody>
          <a:bodyPr/>
          <a:lstStyle>
            <a:lvl1pPr marL="0" indent="0">
              <a:lnSpc>
                <a:spcPct val="150000"/>
              </a:lnSpc>
              <a:buNone/>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EC6C2421-D5D1-0AD3-5669-FF44B8DE2127}"/>
              </a:ext>
            </a:extLst>
          </p:cNvPr>
          <p:cNvSpPr>
            <a:spLocks noGrp="1"/>
          </p:cNvSpPr>
          <p:nvPr>
            <p:ph type="pic" sz="quarter" idx="14"/>
          </p:nvPr>
        </p:nvSpPr>
        <p:spPr>
          <a:xfrm>
            <a:off x="0" y="0"/>
            <a:ext cx="9144000" cy="3163824"/>
          </a:xfrm>
          <a:noFill/>
          <a:ln>
            <a:noFill/>
          </a:ln>
        </p:spPr>
        <p:txBody>
          <a:bodyPr/>
          <a:lstStyle>
            <a:lvl1pPr marL="45720" indent="0">
              <a:buNone/>
              <a:defRPr/>
            </a:lvl1pPr>
          </a:lstStyle>
          <a:p>
            <a:r>
              <a:rPr lang="en-US"/>
              <a:t>Click icon to add picture</a:t>
            </a:r>
            <a:endParaRPr lang="en-US" dirty="0"/>
          </a:p>
        </p:txBody>
      </p:sp>
      <p:sp>
        <p:nvSpPr>
          <p:cNvPr id="3" name="Rectangle 2">
            <a:extLst>
              <a:ext uri="{FF2B5EF4-FFF2-40B4-BE49-F238E27FC236}">
                <a16:creationId xmlns:a16="http://schemas.microsoft.com/office/drawing/2014/main" id="{68CE14CA-9BFA-3315-DCBE-0D1D6BADD9DB}"/>
              </a:ext>
              <a:ext uri="{C183D7F6-B498-43B3-948B-1728B52AA6E4}">
                <adec:decorative xmlns:adec="http://schemas.microsoft.com/office/drawing/2017/decorative" val="1"/>
              </a:ext>
            </a:extLst>
          </p:cNvPr>
          <p:cNvSpPr/>
          <p:nvPr userDrawn="1"/>
        </p:nvSpPr>
        <p:spPr>
          <a:xfrm>
            <a:off x="0" y="3167911"/>
            <a:ext cx="9144000" cy="914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p>
            <a:fld id="{794095E1-F156-1D4C-84BB-A89CCF03E1E9}" type="slidenum">
              <a:rPr lang="en-US" smtClean="0"/>
              <a:pPr/>
              <a:t>‹#›</a:t>
            </a:fld>
            <a:endParaRPr lang="en-US" dirty="0"/>
          </a:p>
        </p:txBody>
      </p:sp>
      <p:pic>
        <p:nvPicPr>
          <p:cNvPr id="6" name="CAST Logo" descr="Copyright © 2026 CAST | Until learning has no limits ®">
            <a:extLst>
              <a:ext uri="{FF2B5EF4-FFF2-40B4-BE49-F238E27FC236}">
                <a16:creationId xmlns:a16="http://schemas.microsoft.com/office/drawing/2014/main" id="{072FADFC-4F62-F75C-22DF-C6B2CC63AF46}"/>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3780825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Title Subtitle Content_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5257800" cy="685800"/>
          </a:xfrm>
        </p:spPr>
        <p:txBody>
          <a:bodyPr/>
          <a:lstStyle>
            <a:lvl1pPr>
              <a:defRPr baseline="0">
                <a:solidFill>
                  <a:schemeClr val="tx2"/>
                </a:solidFill>
              </a:defRPr>
            </a:lvl1pPr>
          </a:lstStyle>
          <a:p>
            <a:r>
              <a:rPr lang="en-US"/>
              <a:t>Click to edit Master title style</a:t>
            </a:r>
            <a:endParaRPr lang="en-US" dirty="0"/>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685800" y="1371600"/>
            <a:ext cx="5257800" cy="444631"/>
          </a:xfrm>
        </p:spPr>
        <p:txBody>
          <a:bodyPr/>
          <a:lstStyle>
            <a:lvl1pPr marL="0" indent="0" algn="l">
              <a:lnSpc>
                <a:spcPct val="100000"/>
              </a:lnSpc>
              <a:buNone/>
              <a:defRPr sz="3000" baseline="0">
                <a:solidFill>
                  <a:schemeClr val="accent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0" name="Content Placeholder">
            <a:extLst>
              <a:ext uri="{FF2B5EF4-FFF2-40B4-BE49-F238E27FC236}">
                <a16:creationId xmlns:a16="http://schemas.microsoft.com/office/drawing/2014/main" id="{024F1492-6611-5D01-1102-B11FE03D1553}"/>
              </a:ext>
            </a:extLst>
          </p:cNvPr>
          <p:cNvSpPr>
            <a:spLocks noGrp="1"/>
          </p:cNvSpPr>
          <p:nvPr>
            <p:ph sz="quarter" idx="13"/>
          </p:nvPr>
        </p:nvSpPr>
        <p:spPr>
          <a:xfrm>
            <a:off x="685800" y="1962150"/>
            <a:ext cx="5257800" cy="2495550"/>
          </a:xfrm>
        </p:spPr>
        <p:txBody>
          <a:bodyPr/>
          <a:lstStyle>
            <a:lvl1pPr marL="45720" indent="0">
              <a:buClr>
                <a:schemeClr val="tx2"/>
              </a:buClr>
              <a:buFont typeface="Arial" panose="020B0604020202020204" pitchFamily="34" charset="0"/>
              <a:buNone/>
              <a:defRPr baseline="0">
                <a:solidFill>
                  <a:schemeClr val="tx1"/>
                </a:solidFill>
              </a:defRPr>
            </a:lvl1pPr>
            <a:lvl2pPr marL="320040" indent="0">
              <a:buClr>
                <a:schemeClr val="tx2"/>
              </a:buClr>
              <a:buFont typeface="Arial" panose="020B0604020202020204" pitchFamily="34" charset="0"/>
              <a:buNone/>
              <a:defRPr baseline="0">
                <a:solidFill>
                  <a:schemeClr val="tx1"/>
                </a:solidFill>
              </a:defRPr>
            </a:lvl2pPr>
            <a:lvl3pPr marL="594360" indent="0">
              <a:buClr>
                <a:schemeClr val="tx2"/>
              </a:buClr>
              <a:buFont typeface="Arial" panose="020B0604020202020204" pitchFamily="34" charset="0"/>
              <a:buNone/>
              <a:defRPr baseline="0">
                <a:solidFill>
                  <a:schemeClr val="tx1"/>
                </a:solidFill>
              </a:defRPr>
            </a:lvl3pPr>
            <a:lvl4pPr>
              <a:buClr>
                <a:schemeClr val="accent1"/>
              </a:buClr>
              <a:defRPr baseline="0">
                <a:solidFill>
                  <a:schemeClr val="bg1"/>
                </a:solidFill>
              </a:defRPr>
            </a:lvl4pPr>
            <a:lvl5pPr>
              <a:buClr>
                <a:schemeClr val="accent1"/>
              </a:buClr>
              <a:defRPr baseline="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3" name="Rectangle 2">
            <a:extLst>
              <a:ext uri="{FF2B5EF4-FFF2-40B4-BE49-F238E27FC236}">
                <a16:creationId xmlns:a16="http://schemas.microsoft.com/office/drawing/2014/main" id="{FCF77C5D-9EB2-B1FF-F7F9-D9D79AC6079E}"/>
              </a:ext>
              <a:ext uri="{C183D7F6-B498-43B3-948B-1728B52AA6E4}">
                <adec:decorative xmlns:adec="http://schemas.microsoft.com/office/drawing/2017/decorative" val="1"/>
              </a:ext>
            </a:extLst>
          </p:cNvPr>
          <p:cNvSpPr>
            <a:spLocks/>
          </p:cNvSpPr>
          <p:nvPr userDrawn="1"/>
        </p:nvSpPr>
        <p:spPr>
          <a:xfrm>
            <a:off x="6720840" y="0"/>
            <a:ext cx="242316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
        <p:nvSpPr>
          <p:cNvPr id="11" name="Picture Placeholder 10">
            <a:extLst>
              <a:ext uri="{FF2B5EF4-FFF2-40B4-BE49-F238E27FC236}">
                <a16:creationId xmlns:a16="http://schemas.microsoft.com/office/drawing/2014/main" id="{66D2EDD1-9B7B-8421-A173-1C0FD1F938D8}"/>
              </a:ext>
            </a:extLst>
          </p:cNvPr>
          <p:cNvSpPr>
            <a:spLocks noGrp="1"/>
          </p:cNvSpPr>
          <p:nvPr>
            <p:ph type="pic" sz="quarter" idx="14"/>
          </p:nvPr>
        </p:nvSpPr>
        <p:spPr>
          <a:xfrm>
            <a:off x="6743700" y="0"/>
            <a:ext cx="2400300" cy="5143500"/>
          </a:xfrm>
          <a:solidFill>
            <a:schemeClr val="bg2"/>
          </a:solidFill>
        </p:spPr>
        <p:txBody>
          <a:bodyPr/>
          <a:lstStyle>
            <a:lvl1pPr marL="45720" indent="0">
              <a:buNone/>
              <a:defRPr/>
            </a:lvl1pPr>
          </a:lstStyle>
          <a:p>
            <a:r>
              <a:rPr lang="en-US"/>
              <a:t>Click icon to add picture</a:t>
            </a:r>
            <a:endParaRPr lang="en-US" dirty="0"/>
          </a:p>
        </p:txBody>
      </p:sp>
      <p:sp>
        <p:nvSpPr>
          <p:cNvPr id="5" name="Slide Number Placeholder 4">
            <a:extLst>
              <a:ext uri="{FF2B5EF4-FFF2-40B4-BE49-F238E27FC236}">
                <a16:creationId xmlns:a16="http://schemas.microsoft.com/office/drawing/2014/main" id="{41AA133B-248A-2BB5-36ED-5867C2AAB809}"/>
              </a:ext>
            </a:extLst>
          </p:cNvPr>
          <p:cNvSpPr>
            <a:spLocks noGrp="1"/>
          </p:cNvSpPr>
          <p:nvPr>
            <p:ph type="sldNum" sz="quarter" idx="12"/>
          </p:nvPr>
        </p:nvSpPr>
        <p:spPr/>
        <p:txBody>
          <a:bodyPr/>
          <a:lstStyle>
            <a:lvl1pPr>
              <a:defRPr baseline="0">
                <a:solidFill>
                  <a:schemeClr val="tx2"/>
                </a:solidFill>
              </a:defRPr>
            </a:lvl1pPr>
          </a:lstStyle>
          <a:p>
            <a:fld id="{794095E1-F156-1D4C-84BB-A89CCF03E1E9}" type="slidenum">
              <a:rPr lang="en-US" smtClean="0"/>
              <a:pPr/>
              <a:t>‹#›</a:t>
            </a:fld>
            <a:endParaRPr lang="en-US"/>
          </a:p>
        </p:txBody>
      </p:sp>
      <p:pic>
        <p:nvPicPr>
          <p:cNvPr id="6" name="CAST Logo" descr="Copyright © 2026 CAST | Until learning has no limits ®">
            <a:extLst>
              <a:ext uri="{FF2B5EF4-FFF2-40B4-BE49-F238E27FC236}">
                <a16:creationId xmlns:a16="http://schemas.microsoft.com/office/drawing/2014/main" id="{98EC8CE4-6E84-C5D5-C496-BB68223DCDCC}"/>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360548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ntent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5715000" cy="914400"/>
          </a:xfrm>
        </p:spPr>
        <p:txBody>
          <a:bodyPr/>
          <a:lstStyle>
            <a:lvl1pPr marL="0" indent="0">
              <a:buFont typeface="Arial" panose="020B0604020202020204" pitchFamily="34" charset="0"/>
              <a:buNone/>
              <a:defRPr/>
            </a:lvl1pPr>
          </a:lstStyle>
          <a:p>
            <a:r>
              <a:rPr lang="en-US"/>
              <a:t>Click to edit Master title style</a:t>
            </a:r>
            <a:endParaRPr lang="en-US" dirty="0"/>
          </a:p>
        </p:txBody>
      </p:sp>
      <p:sp>
        <p:nvSpPr>
          <p:cNvPr id="13" name="Content Placeholder ">
            <a:extLst>
              <a:ext uri="{FF2B5EF4-FFF2-40B4-BE49-F238E27FC236}">
                <a16:creationId xmlns:a16="http://schemas.microsoft.com/office/drawing/2014/main" id="{7DF3A45A-5B0B-4F52-9E46-EE1AA9121D8B}"/>
              </a:ext>
            </a:extLst>
          </p:cNvPr>
          <p:cNvSpPr>
            <a:spLocks noGrp="1"/>
          </p:cNvSpPr>
          <p:nvPr>
            <p:ph sz="quarter" idx="14"/>
          </p:nvPr>
        </p:nvSpPr>
        <p:spPr>
          <a:xfrm>
            <a:off x="685800" y="1371600"/>
            <a:ext cx="5715000" cy="3333750"/>
          </a:xfrm>
        </p:spPr>
        <p:txBody>
          <a:bodyPr/>
          <a:lstStyle>
            <a:lvl1pPr marL="388620" indent="-342900">
              <a:buFont typeface="Arial" panose="020B0604020202020204" pitchFamily="34" charset="0"/>
              <a:buChar char="•"/>
              <a:defRPr/>
            </a:lvl1pPr>
            <a:lvl2pPr marL="662940" indent="-342900">
              <a:buFont typeface="Arial" panose="020B0604020202020204" pitchFamily="34" charset="0"/>
              <a:buChar char="•"/>
              <a:defRPr/>
            </a:lvl2pPr>
          </a:lstStyle>
          <a:p>
            <a:pPr lvl="0"/>
            <a:r>
              <a:rPr lang="en-US"/>
              <a:t>Click to edit Master text styles</a:t>
            </a:r>
          </a:p>
          <a:p>
            <a:pPr lvl="1"/>
            <a:r>
              <a:rPr lang="en-US"/>
              <a:t>Second level</a:t>
            </a:r>
          </a:p>
        </p:txBody>
      </p:sp>
      <p:sp>
        <p:nvSpPr>
          <p:cNvPr id="8" name="Picture Placeholder 7">
            <a:extLst>
              <a:ext uri="{FF2B5EF4-FFF2-40B4-BE49-F238E27FC236}">
                <a16:creationId xmlns:a16="http://schemas.microsoft.com/office/drawing/2014/main" id="{8401B67B-ABF9-64E7-247D-6DE879B3DEC1}"/>
              </a:ext>
            </a:extLst>
          </p:cNvPr>
          <p:cNvSpPr>
            <a:spLocks noGrp="1"/>
          </p:cNvSpPr>
          <p:nvPr>
            <p:ph type="pic" sz="quarter" idx="16"/>
          </p:nvPr>
        </p:nvSpPr>
        <p:spPr>
          <a:xfrm>
            <a:off x="685800" y="4028359"/>
            <a:ext cx="731520" cy="731520"/>
          </a:xfrm>
        </p:spPr>
        <p:txBody>
          <a:bodyPr/>
          <a:lstStyle>
            <a:lvl1pPr marL="45720" indent="0">
              <a:buNone/>
              <a:defRPr sz="1000"/>
            </a:lvl1pPr>
          </a:lstStyle>
          <a:p>
            <a:r>
              <a:rPr lang="en-US"/>
              <a:t>Click icon to add picture</a:t>
            </a:r>
            <a:endParaRPr lang="en-US" dirty="0"/>
          </a:p>
        </p:txBody>
      </p:sp>
      <p:sp>
        <p:nvSpPr>
          <p:cNvPr id="4" name="Content Placeholder 3">
            <a:extLst>
              <a:ext uri="{FF2B5EF4-FFF2-40B4-BE49-F238E27FC236}">
                <a16:creationId xmlns:a16="http://schemas.microsoft.com/office/drawing/2014/main" id="{FAE07D86-731F-2B33-7B65-D2365A921536}"/>
              </a:ext>
            </a:extLst>
          </p:cNvPr>
          <p:cNvSpPr>
            <a:spLocks noGrp="1"/>
          </p:cNvSpPr>
          <p:nvPr>
            <p:ph sz="quarter" idx="15"/>
          </p:nvPr>
        </p:nvSpPr>
        <p:spPr>
          <a:xfrm>
            <a:off x="1600200" y="4087783"/>
            <a:ext cx="4800600" cy="457200"/>
          </a:xfrm>
        </p:spPr>
        <p:txBody>
          <a:bodyPr/>
          <a:lstStyle>
            <a:lvl1pPr marL="45720" indent="0">
              <a:buNone/>
              <a:defRPr>
                <a:solidFill>
                  <a:schemeClr val="tx2"/>
                </a:solidFill>
              </a:defRPr>
            </a:lvl1pPr>
            <a:lvl2pPr marL="320040" indent="0">
              <a:buNone/>
              <a:defRPr/>
            </a:lvl2pPr>
            <a:lvl3pPr marL="594360" indent="0">
              <a:buNone/>
              <a:defRPr/>
            </a:lvl3pPr>
            <a:lvl4pPr marL="868680" indent="0">
              <a:buNone/>
              <a:defRPr/>
            </a:lvl4pPr>
            <a:lvl5pPr marL="1371600" indent="0">
              <a:buNone/>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C5997413-2E32-0905-3C2C-05733558B426}"/>
              </a:ext>
            </a:extLst>
          </p:cNvPr>
          <p:cNvSpPr>
            <a:spLocks noGrp="1"/>
          </p:cNvSpPr>
          <p:nvPr>
            <p:ph type="pic" sz="quarter" idx="13"/>
          </p:nvPr>
        </p:nvSpPr>
        <p:spPr>
          <a:xfrm>
            <a:off x="6766560" y="0"/>
            <a:ext cx="2377440" cy="5143500"/>
          </a:xfrm>
          <a:noFill/>
          <a:ln>
            <a:noFill/>
          </a:ln>
        </p:spPr>
        <p:txBody>
          <a:bodyPr/>
          <a:lstStyle>
            <a:lvl1pPr marL="45720" indent="0">
              <a:buNone/>
              <a:defRPr/>
            </a:lvl1pPr>
          </a:lstStyle>
          <a:p>
            <a:r>
              <a:rPr lang="en-US"/>
              <a:t>Click icon to add picture</a:t>
            </a:r>
            <a:endParaRPr lang="en-US" dirty="0"/>
          </a:p>
        </p:txBody>
      </p:sp>
      <p:sp>
        <p:nvSpPr>
          <p:cNvPr id="3" name="Rectangle 2">
            <a:extLst>
              <a:ext uri="{FF2B5EF4-FFF2-40B4-BE49-F238E27FC236}">
                <a16:creationId xmlns:a16="http://schemas.microsoft.com/office/drawing/2014/main" id="{73B7B4D4-4E33-7403-2CA4-E7E8D935447F}"/>
              </a:ext>
              <a:ext uri="{C183D7F6-B498-43B3-948B-1728B52AA6E4}">
                <adec:decorative xmlns:adec="http://schemas.microsoft.com/office/drawing/2017/decorative" val="1"/>
              </a:ext>
            </a:extLst>
          </p:cNvPr>
          <p:cNvSpPr>
            <a:spLocks/>
          </p:cNvSpPr>
          <p:nvPr userDrawn="1"/>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6" name="CAST Logo" descr="Copyright © 2026 CAST | Until learning has no limits ®">
            <a:extLst>
              <a:ext uri="{FF2B5EF4-FFF2-40B4-BE49-F238E27FC236}">
                <a16:creationId xmlns:a16="http://schemas.microsoft.com/office/drawing/2014/main" id="{810AC14D-068A-92A8-2EF6-8F0A16290384}"/>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44157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685800" y="685800"/>
            <a:ext cx="5105400" cy="914400"/>
          </a:xfrm>
        </p:spPr>
        <p:txBody>
          <a:bodyPr/>
          <a:lstStyle>
            <a:lvl1pPr>
              <a:defRPr baseline="0">
                <a:solidFill>
                  <a:schemeClr val="tx2"/>
                </a:solidFill>
              </a:defRPr>
            </a:lvl1pPr>
          </a:lstStyle>
          <a:p>
            <a:r>
              <a:rPr lang="en-US"/>
              <a:t>Click to edit Master title style</a:t>
            </a:r>
            <a:endParaRPr lang="en-US" dirty="0"/>
          </a:p>
        </p:txBody>
      </p:sp>
      <p:sp>
        <p:nvSpPr>
          <p:cNvPr id="13" name="Content Placeholder">
            <a:extLst>
              <a:ext uri="{FF2B5EF4-FFF2-40B4-BE49-F238E27FC236}">
                <a16:creationId xmlns:a16="http://schemas.microsoft.com/office/drawing/2014/main" id="{7DF3A45A-5B0B-4F52-9E46-EE1AA9121D8B}"/>
              </a:ext>
            </a:extLst>
          </p:cNvPr>
          <p:cNvSpPr>
            <a:spLocks noGrp="1"/>
          </p:cNvSpPr>
          <p:nvPr>
            <p:ph sz="quarter" idx="14"/>
          </p:nvPr>
        </p:nvSpPr>
        <p:spPr>
          <a:xfrm>
            <a:off x="685800" y="1371600"/>
            <a:ext cx="5105400" cy="3333750"/>
          </a:xfrm>
        </p:spPr>
        <p:txBody>
          <a:bodyPr/>
          <a:lstStyle>
            <a:lvl1pPr marL="45720" indent="0">
              <a:buClr>
                <a:schemeClr val="tx2"/>
              </a:buClr>
              <a:buFont typeface="Arial" panose="020B0604020202020204" pitchFamily="34" charset="0"/>
              <a:buNone/>
              <a:defRPr baseline="0">
                <a:solidFill>
                  <a:schemeClr val="tx1"/>
                </a:solidFill>
              </a:defRPr>
            </a:lvl1pPr>
            <a:lvl2pPr marL="320040" indent="0">
              <a:buClr>
                <a:schemeClr val="tx2"/>
              </a:buClr>
              <a:buFont typeface="Arial" panose="020B0604020202020204" pitchFamily="34" charset="0"/>
              <a:buNone/>
              <a:defRPr baseline="0">
                <a:solidFill>
                  <a:schemeClr val="tx1"/>
                </a:solidFill>
              </a:defRPr>
            </a:lvl2pPr>
            <a:lvl3pPr marL="594360" indent="0">
              <a:buClr>
                <a:schemeClr val="tx2"/>
              </a:buClr>
              <a:buFont typeface="Arial" panose="020B0604020202020204" pitchFamily="34" charset="0"/>
              <a:buNone/>
              <a:defRPr baseline="0">
                <a:solidFill>
                  <a:schemeClr val="tx1"/>
                </a:solidFill>
              </a:defRPr>
            </a:lvl3pPr>
            <a:lvl4pPr>
              <a:defRPr baseline="0">
                <a:solidFill>
                  <a:schemeClr val="bg1"/>
                </a:solidFill>
              </a:defRPr>
            </a:lvl4pPr>
            <a:lvl5pPr>
              <a:defRPr baseline="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9" name="Picture Placeholder 1">
            <a:extLst>
              <a:ext uri="{FF2B5EF4-FFF2-40B4-BE49-F238E27FC236}">
                <a16:creationId xmlns:a16="http://schemas.microsoft.com/office/drawing/2014/main" id="{C5997413-2E32-0905-3C2C-05733558B426}"/>
              </a:ext>
            </a:extLst>
          </p:cNvPr>
          <p:cNvSpPr>
            <a:spLocks noGrp="1"/>
          </p:cNvSpPr>
          <p:nvPr>
            <p:ph type="pic" sz="quarter" idx="13"/>
          </p:nvPr>
        </p:nvSpPr>
        <p:spPr>
          <a:xfrm>
            <a:off x="6766560" y="-1"/>
            <a:ext cx="2377440" cy="1709928"/>
          </a:xfrm>
          <a:noFill/>
          <a:ln>
            <a:noFill/>
          </a:ln>
        </p:spPr>
        <p:txBody>
          <a:bodyPr/>
          <a:lstStyle>
            <a:lvl1pPr marL="45720" indent="0">
              <a:buNone/>
              <a:defRPr/>
            </a:lvl1pPr>
          </a:lstStyle>
          <a:p>
            <a:r>
              <a:rPr lang="en-US"/>
              <a:t>Click icon to add picture</a:t>
            </a:r>
            <a:endParaRPr lang="en-US" dirty="0"/>
          </a:p>
        </p:txBody>
      </p:sp>
      <p:sp>
        <p:nvSpPr>
          <p:cNvPr id="4" name="Picture Placeholder 2">
            <a:extLst>
              <a:ext uri="{FF2B5EF4-FFF2-40B4-BE49-F238E27FC236}">
                <a16:creationId xmlns:a16="http://schemas.microsoft.com/office/drawing/2014/main" id="{C595D0D4-2E0C-14E2-9CDC-13676E070C8B}"/>
              </a:ext>
            </a:extLst>
          </p:cNvPr>
          <p:cNvSpPr>
            <a:spLocks noGrp="1"/>
          </p:cNvSpPr>
          <p:nvPr>
            <p:ph type="pic" sz="quarter" idx="15"/>
          </p:nvPr>
        </p:nvSpPr>
        <p:spPr>
          <a:xfrm>
            <a:off x="6765925" y="1709927"/>
            <a:ext cx="2378075" cy="1709928"/>
          </a:xfrm>
        </p:spPr>
        <p:txBody>
          <a:bodyPr/>
          <a:lstStyle>
            <a:lvl1pPr marL="45720" indent="0">
              <a:buNone/>
              <a:defRPr/>
            </a:lvl1pPr>
          </a:lstStyle>
          <a:p>
            <a:r>
              <a:rPr lang="en-US"/>
              <a:t>Click icon to add picture</a:t>
            </a:r>
            <a:endParaRPr lang="en-US" dirty="0"/>
          </a:p>
        </p:txBody>
      </p:sp>
      <p:sp>
        <p:nvSpPr>
          <p:cNvPr id="6" name="Picture Placeholder 3">
            <a:extLst>
              <a:ext uri="{FF2B5EF4-FFF2-40B4-BE49-F238E27FC236}">
                <a16:creationId xmlns:a16="http://schemas.microsoft.com/office/drawing/2014/main" id="{B73D12DF-5016-AAEA-66E9-0A53274EDA48}"/>
              </a:ext>
            </a:extLst>
          </p:cNvPr>
          <p:cNvSpPr>
            <a:spLocks noGrp="1"/>
          </p:cNvSpPr>
          <p:nvPr>
            <p:ph type="pic" sz="quarter" idx="16"/>
          </p:nvPr>
        </p:nvSpPr>
        <p:spPr>
          <a:xfrm>
            <a:off x="6765925" y="3433572"/>
            <a:ext cx="2378075" cy="1709928"/>
          </a:xfrm>
        </p:spPr>
        <p:txBody>
          <a:bodyPr/>
          <a:lstStyle>
            <a:lvl1pPr marL="45720" indent="0">
              <a:buNone/>
              <a:defRPr/>
            </a:lvl1pPr>
          </a:lstStyle>
          <a:p>
            <a:r>
              <a:rPr lang="en-US"/>
              <a:t>Click icon to add picture</a:t>
            </a:r>
          </a:p>
        </p:txBody>
      </p:sp>
      <p:sp>
        <p:nvSpPr>
          <p:cNvPr id="10" name="Rectangle 9">
            <a:extLst>
              <a:ext uri="{FF2B5EF4-FFF2-40B4-BE49-F238E27FC236}">
                <a16:creationId xmlns:a16="http://schemas.microsoft.com/office/drawing/2014/main" id="{09618F73-620B-F7FB-7C40-1D1C606F74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5" name="CAST Logo" descr="Copyright © 2026 CAST | Until learning has no limits ®">
            <a:extLst>
              <a:ext uri="{FF2B5EF4-FFF2-40B4-BE49-F238E27FC236}">
                <a16:creationId xmlns:a16="http://schemas.microsoft.com/office/drawing/2014/main" id="{E0F605C3-835F-EFF8-2C01-7CB1B80496B4}"/>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160120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971800" y="685800"/>
            <a:ext cx="5692902" cy="895350"/>
          </a:xfrm>
        </p:spPr>
        <p:txBody>
          <a:bodyPr/>
          <a:lstStyle/>
          <a:p>
            <a:r>
              <a:rPr lang="en-US"/>
              <a:t>Click to edit Master title style</a:t>
            </a:r>
            <a:endParaRPr lang="en-US" dirty="0"/>
          </a:p>
        </p:txBody>
      </p:sp>
      <p:sp>
        <p:nvSpPr>
          <p:cNvPr id="9" name="Picture Placeholder 8">
            <a:extLst>
              <a:ext uri="{FF2B5EF4-FFF2-40B4-BE49-F238E27FC236}">
                <a16:creationId xmlns:a16="http://schemas.microsoft.com/office/drawing/2014/main" id="{C5997413-2E32-0905-3C2C-05733558B426}"/>
              </a:ext>
            </a:extLst>
          </p:cNvPr>
          <p:cNvSpPr>
            <a:spLocks noGrp="1"/>
          </p:cNvSpPr>
          <p:nvPr>
            <p:ph type="pic" sz="quarter" idx="13"/>
          </p:nvPr>
        </p:nvSpPr>
        <p:spPr>
          <a:xfrm>
            <a:off x="0" y="0"/>
            <a:ext cx="2286000" cy="5143500"/>
          </a:xfrm>
          <a:solidFill>
            <a:schemeClr val="accent6"/>
          </a:solidFill>
        </p:spPr>
        <p:txBody>
          <a:bodyPr/>
          <a:lstStyle>
            <a:lvl1pPr marL="45720" indent="0">
              <a:buNone/>
              <a:defRPr/>
            </a:lvl1pPr>
          </a:lstStyle>
          <a:p>
            <a:r>
              <a:rPr lang="en-US"/>
              <a:t>Click icon to add picture</a:t>
            </a:r>
            <a:endParaRPr lang="en-US" dirty="0"/>
          </a:p>
        </p:txBody>
      </p:sp>
      <p:sp>
        <p:nvSpPr>
          <p:cNvPr id="13" name="Content Placeholder">
            <a:extLst>
              <a:ext uri="{FF2B5EF4-FFF2-40B4-BE49-F238E27FC236}">
                <a16:creationId xmlns:a16="http://schemas.microsoft.com/office/drawing/2014/main" id="{7DF3A45A-5B0B-4F52-9E46-EE1AA9121D8B}"/>
              </a:ext>
            </a:extLst>
          </p:cNvPr>
          <p:cNvSpPr>
            <a:spLocks noGrp="1"/>
          </p:cNvSpPr>
          <p:nvPr>
            <p:ph sz="quarter" idx="14"/>
          </p:nvPr>
        </p:nvSpPr>
        <p:spPr>
          <a:xfrm>
            <a:off x="2971800" y="1371600"/>
            <a:ext cx="5692902" cy="3264297"/>
          </a:xfrm>
        </p:spPr>
        <p:txBody>
          <a:bodyPr/>
          <a:lstStyle>
            <a:lvl1pPr marL="45720" indent="0">
              <a:buNone/>
              <a:defRPr/>
            </a:lvl1pPr>
            <a:lvl2pPr marL="320040" indent="0">
              <a:buNone/>
              <a:defRPr/>
            </a:lvl2pPr>
            <a:lvl3pPr marL="594360" indent="0">
              <a:buNone/>
              <a:defRPr/>
            </a:lvl3pPr>
            <a:lvl4pPr marL="868680" indent="0">
              <a:buNone/>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a:extLst>
              <a:ext uri="{FF2B5EF4-FFF2-40B4-BE49-F238E27FC236}">
                <a16:creationId xmlns:a16="http://schemas.microsoft.com/office/drawing/2014/main" id="{9918674A-5BEB-6F5A-363C-D030F06452D2}"/>
              </a:ext>
              <a:ext uri="{C183D7F6-B498-43B3-948B-1728B52AA6E4}">
                <adec:decorative xmlns:adec="http://schemas.microsoft.com/office/drawing/2017/decorative" val="1"/>
              </a:ext>
            </a:extLst>
          </p:cNvPr>
          <p:cNvSpPr>
            <a:spLocks/>
          </p:cNvSpPr>
          <p:nvPr userDrawn="1"/>
        </p:nvSpPr>
        <p:spPr>
          <a:xfrm>
            <a:off x="2295124"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Tree>
    <p:extLst>
      <p:ext uri="{BB962C8B-B14F-4D97-AF65-F5344CB8AC3E}">
        <p14:creationId xmlns:p14="http://schemas.microsoft.com/office/powerpoint/2010/main" val="1273657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ur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924174" y="1581150"/>
            <a:ext cx="5534025" cy="1447800"/>
          </a:xfrm>
        </p:spPr>
        <p:txBody>
          <a:bodyPr/>
          <a:lstStyle>
            <a:lvl1pPr>
              <a:lnSpc>
                <a:spcPct val="100000"/>
              </a:lnSpc>
              <a:defRPr sz="4800" baseline="0"/>
            </a:lvl1pPr>
          </a:lstStyle>
          <a:p>
            <a:r>
              <a:rPr lang="en-US"/>
              <a:t>Click to edit Master title style</a:t>
            </a:r>
            <a:endParaRPr lang="en-US" dirty="0"/>
          </a:p>
        </p:txBody>
      </p:sp>
      <p:sp>
        <p:nvSpPr>
          <p:cNvPr id="17" name="Lime background">
            <a:extLst>
              <a:ext uri="{FF2B5EF4-FFF2-40B4-BE49-F238E27FC236}">
                <a16:creationId xmlns:a16="http://schemas.microsoft.com/office/drawing/2014/main" id="{9CDE91B5-5928-76A4-718A-E8D49D2572F3}"/>
              </a:ext>
              <a:ext uri="{C183D7F6-B498-43B3-948B-1728B52AA6E4}">
                <adec:decorative xmlns:adec="http://schemas.microsoft.com/office/drawing/2017/decorative" val="1"/>
              </a:ext>
            </a:extLst>
          </p:cNvPr>
          <p:cNvSpPr>
            <a:spLocks/>
          </p:cNvSpPr>
          <p:nvPr userDrawn="1"/>
        </p:nvSpPr>
        <p:spPr>
          <a:xfrm>
            <a:off x="2340844" y="685800"/>
            <a:ext cx="6166243" cy="533400"/>
          </a:xfrm>
          <a:custGeom>
            <a:avLst/>
            <a:gdLst>
              <a:gd name="connsiteX0" fmla="*/ 0 w 6129648"/>
              <a:gd name="connsiteY0" fmla="*/ 0 h 533400"/>
              <a:gd name="connsiteX1" fmla="*/ 2251796 w 6129648"/>
              <a:gd name="connsiteY1" fmla="*/ 0 h 533400"/>
              <a:gd name="connsiteX2" fmla="*/ 3593539 w 6129648"/>
              <a:gd name="connsiteY2" fmla="*/ 0 h 533400"/>
              <a:gd name="connsiteX3" fmla="*/ 3669476 w 6129648"/>
              <a:gd name="connsiteY3" fmla="*/ 0 h 533400"/>
              <a:gd name="connsiteX4" fmla="*/ 4701937 w 6129648"/>
              <a:gd name="connsiteY4" fmla="*/ 0 h 533400"/>
              <a:gd name="connsiteX5" fmla="*/ 4719948 w 6129648"/>
              <a:gd name="connsiteY5" fmla="*/ 0 h 533400"/>
              <a:gd name="connsiteX6" fmla="*/ 5345876 w 6129648"/>
              <a:gd name="connsiteY6" fmla="*/ 0 h 533400"/>
              <a:gd name="connsiteX7" fmla="*/ 5862948 w 6129648"/>
              <a:gd name="connsiteY7" fmla="*/ 0 h 533400"/>
              <a:gd name="connsiteX8" fmla="*/ 6129648 w 6129648"/>
              <a:gd name="connsiteY8" fmla="*/ 266700 h 533400"/>
              <a:gd name="connsiteX9" fmla="*/ 5862948 w 6129648"/>
              <a:gd name="connsiteY9" fmla="*/ 533400 h 533400"/>
              <a:gd name="connsiteX10" fmla="*/ 5345876 w 6129648"/>
              <a:gd name="connsiteY10" fmla="*/ 533400 h 533400"/>
              <a:gd name="connsiteX11" fmla="*/ 4719948 w 6129648"/>
              <a:gd name="connsiteY11" fmla="*/ 533400 h 533400"/>
              <a:gd name="connsiteX12" fmla="*/ 4701937 w 6129648"/>
              <a:gd name="connsiteY12" fmla="*/ 533400 h 533400"/>
              <a:gd name="connsiteX13" fmla="*/ 3669476 w 6129648"/>
              <a:gd name="connsiteY13" fmla="*/ 533400 h 533400"/>
              <a:gd name="connsiteX14" fmla="*/ 3593539 w 6129648"/>
              <a:gd name="connsiteY14" fmla="*/ 533400 h 533400"/>
              <a:gd name="connsiteX15" fmla="*/ 2251796 w 6129648"/>
              <a:gd name="connsiteY15" fmla="*/ 533400 h 533400"/>
              <a:gd name="connsiteX16" fmla="*/ 0 w 6129648"/>
              <a:gd name="connsiteY16" fmla="*/ 5334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29648" h="533400">
                <a:moveTo>
                  <a:pt x="0" y="0"/>
                </a:moveTo>
                <a:lnTo>
                  <a:pt x="2251796" y="0"/>
                </a:lnTo>
                <a:lnTo>
                  <a:pt x="3593539" y="0"/>
                </a:lnTo>
                <a:lnTo>
                  <a:pt x="3669476" y="0"/>
                </a:lnTo>
                <a:lnTo>
                  <a:pt x="4701937" y="0"/>
                </a:lnTo>
                <a:lnTo>
                  <a:pt x="4719948" y="0"/>
                </a:lnTo>
                <a:lnTo>
                  <a:pt x="5345876" y="0"/>
                </a:lnTo>
                <a:lnTo>
                  <a:pt x="5862948" y="0"/>
                </a:lnTo>
                <a:cubicBezTo>
                  <a:pt x="6010242" y="0"/>
                  <a:pt x="6129648" y="119406"/>
                  <a:pt x="6129648" y="266700"/>
                </a:cubicBezTo>
                <a:cubicBezTo>
                  <a:pt x="6129648" y="413994"/>
                  <a:pt x="6010242" y="533400"/>
                  <a:pt x="5862948" y="533400"/>
                </a:cubicBezTo>
                <a:lnTo>
                  <a:pt x="5345876" y="533400"/>
                </a:lnTo>
                <a:lnTo>
                  <a:pt x="4719948" y="533400"/>
                </a:lnTo>
                <a:lnTo>
                  <a:pt x="4701937" y="533400"/>
                </a:lnTo>
                <a:lnTo>
                  <a:pt x="3669476" y="533400"/>
                </a:lnTo>
                <a:lnTo>
                  <a:pt x="3593539" y="533400"/>
                </a:lnTo>
                <a:lnTo>
                  <a:pt x="2251796" y="533400"/>
                </a:lnTo>
                <a:lnTo>
                  <a:pt x="0" y="53340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dirty="0"/>
          </a:p>
        </p:txBody>
      </p:sp>
      <p:sp>
        <p:nvSpPr>
          <p:cNvPr id="12" name="Picture Placeholder">
            <a:extLst>
              <a:ext uri="{FF2B5EF4-FFF2-40B4-BE49-F238E27FC236}">
                <a16:creationId xmlns:a16="http://schemas.microsoft.com/office/drawing/2014/main" id="{AC593367-22A4-A6F8-876D-264DCF281AC1}"/>
              </a:ext>
            </a:extLst>
          </p:cNvPr>
          <p:cNvSpPr>
            <a:spLocks noGrp="1"/>
          </p:cNvSpPr>
          <p:nvPr>
            <p:ph type="pic" sz="quarter" idx="14"/>
          </p:nvPr>
        </p:nvSpPr>
        <p:spPr>
          <a:xfrm>
            <a:off x="-1" y="0"/>
            <a:ext cx="2340845" cy="5143500"/>
          </a:xfrm>
          <a:solidFill>
            <a:schemeClr val="accent6"/>
          </a:solidFill>
          <a:ln w="76200" cap="rnd">
            <a:noFill/>
          </a:ln>
        </p:spPr>
        <p:txBody>
          <a:bodyPr/>
          <a:lstStyle>
            <a:lvl1pPr marL="45720" indent="0">
              <a:buNone/>
              <a:defRPr baseline="0">
                <a:solidFill>
                  <a:schemeClr val="tx2"/>
                </a:solidFill>
              </a:defRPr>
            </a:lvl1pPr>
          </a:lstStyle>
          <a:p>
            <a:r>
              <a:rPr lang="en-US"/>
              <a:t>Click icon to add picture</a:t>
            </a:r>
            <a:endParaRPr lang="en-US" dirty="0"/>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3276600" y="742950"/>
            <a:ext cx="5181599" cy="444631"/>
          </a:xfrm>
          <a:prstGeom prst="roundRect">
            <a:avLst>
              <a:gd name="adj" fmla="val 0"/>
            </a:avLst>
          </a:prstGeom>
          <a:noFill/>
        </p:spPr>
        <p:txBody>
          <a:bodyPr anchor="ctr" anchorCtr="0"/>
          <a:lstStyle>
            <a:lvl1pPr marL="11113" indent="0" algn="l">
              <a:lnSpc>
                <a:spcPct val="100000"/>
              </a:lnSpc>
              <a:buNone/>
              <a:tabLst/>
              <a:defRPr sz="2400" baseline="0">
                <a:solidFill>
                  <a:schemeClr val="tx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2" name="Icon">
            <a:extLst>
              <a:ext uri="{FF2B5EF4-FFF2-40B4-BE49-F238E27FC236}">
                <a16:creationId xmlns:a16="http://schemas.microsoft.com/office/drawing/2014/main" id="{8E239D54-83AD-5440-A75F-FD7AECB71B0C}"/>
              </a:ext>
              <a:ext uri="{C183D7F6-B498-43B3-948B-1728B52AA6E4}">
                <adec:decorative xmlns:adec="http://schemas.microsoft.com/office/drawing/2017/decorative" val="1"/>
              </a:ext>
            </a:extLst>
          </p:cNvPr>
          <p:cNvSpPr>
            <a:spLocks noGrp="1"/>
          </p:cNvSpPr>
          <p:nvPr>
            <p:ph type="pic" sz="quarter" idx="15" hasCustomPrompt="1"/>
          </p:nvPr>
        </p:nvSpPr>
        <p:spPr>
          <a:xfrm>
            <a:off x="2686917" y="742950"/>
            <a:ext cx="399183" cy="399183"/>
          </a:xfrm>
        </p:spPr>
        <p:txBody>
          <a:bodyPr/>
          <a:lstStyle>
            <a:lvl1pPr marL="4763" indent="0">
              <a:buNone/>
              <a:tabLst>
                <a:tab pos="457200" algn="l"/>
              </a:tabLst>
              <a:defRPr sz="800"/>
            </a:lvl1pPr>
          </a:lstStyle>
          <a:p>
            <a:r>
              <a:rPr lang="en-US" dirty="0"/>
              <a:t>ICON</a:t>
            </a:r>
          </a:p>
        </p:txBody>
      </p:sp>
      <p:sp>
        <p:nvSpPr>
          <p:cNvPr id="5" name="Content Placeholder 4">
            <a:extLst>
              <a:ext uri="{FF2B5EF4-FFF2-40B4-BE49-F238E27FC236}">
                <a16:creationId xmlns:a16="http://schemas.microsoft.com/office/drawing/2014/main" id="{D3CD6AEE-F009-5503-1F86-563EF2427CC7}"/>
              </a:ext>
            </a:extLst>
          </p:cNvPr>
          <p:cNvSpPr>
            <a:spLocks noGrp="1"/>
          </p:cNvSpPr>
          <p:nvPr>
            <p:ph sz="quarter" idx="16"/>
          </p:nvPr>
        </p:nvSpPr>
        <p:spPr>
          <a:xfrm>
            <a:off x="2924174" y="3028950"/>
            <a:ext cx="5534025" cy="1676400"/>
          </a:xfrm>
        </p:spPr>
        <p:txBody>
          <a:bodyPr/>
          <a:lstStyle>
            <a:lvl1pPr marL="388620" indent="-342900">
              <a:buClr>
                <a:schemeClr val="tx2"/>
              </a:buClr>
              <a:buFont typeface="Arial" panose="020B0604020202020204" pitchFamily="34" charset="0"/>
              <a:buChar char="•"/>
              <a:defRPr/>
            </a:lvl1pPr>
            <a:lvl2pPr marL="662940" indent="-342900">
              <a:buClr>
                <a:schemeClr val="tx2"/>
              </a:buClr>
              <a:buFont typeface="Arial" panose="020B0604020202020204" pitchFamily="34" charset="0"/>
              <a:buChar char="•"/>
              <a:defRPr/>
            </a:lvl2pPr>
            <a:lvl3pPr marL="937260" indent="-342900">
              <a:buClr>
                <a:schemeClr val="tx2"/>
              </a:buClr>
              <a:buFont typeface="Arial" panose="020B0604020202020204" pitchFamily="34" charset="0"/>
              <a:buChar char="•"/>
              <a:defRPr/>
            </a:lvl3pPr>
            <a:lvl4pPr marL="1211580" indent="-342900">
              <a:buClr>
                <a:schemeClr val="tx2"/>
              </a:buClr>
              <a:buFont typeface="Arial" panose="020B0604020202020204" pitchFamily="34" charset="0"/>
              <a:buChar char="•"/>
              <a:defRPr/>
            </a:lvl4pPr>
            <a:lvl5pPr marL="1714500" indent="-3429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4673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ur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924174" y="1874520"/>
            <a:ext cx="5534025" cy="1028700"/>
          </a:xfrm>
        </p:spPr>
        <p:txBody>
          <a:bodyPr/>
          <a:lstStyle>
            <a:lvl1pPr>
              <a:lnSpc>
                <a:spcPct val="100000"/>
              </a:lnSpc>
              <a:defRPr sz="4800" baseline="0"/>
            </a:lvl1pPr>
          </a:lstStyle>
          <a:p>
            <a:r>
              <a:rPr lang="en-US"/>
              <a:t>Click to edit Master title style</a:t>
            </a:r>
            <a:endParaRPr lang="en-US" dirty="0"/>
          </a:p>
        </p:txBody>
      </p:sp>
      <p:sp>
        <p:nvSpPr>
          <p:cNvPr id="9" name="Freeform 8">
            <a:extLst>
              <a:ext uri="{FF2B5EF4-FFF2-40B4-BE49-F238E27FC236}">
                <a16:creationId xmlns:a16="http://schemas.microsoft.com/office/drawing/2014/main" id="{0DE2EB5E-4D75-210E-3030-F272D77F414F}"/>
              </a:ext>
              <a:ext uri="{C183D7F6-B498-43B3-948B-1728B52AA6E4}">
                <adec:decorative xmlns:adec="http://schemas.microsoft.com/office/drawing/2017/decorative" val="1"/>
              </a:ext>
            </a:extLst>
          </p:cNvPr>
          <p:cNvSpPr>
            <a:spLocks/>
          </p:cNvSpPr>
          <p:nvPr userDrawn="1"/>
        </p:nvSpPr>
        <p:spPr>
          <a:xfrm>
            <a:off x="2340844" y="685800"/>
            <a:ext cx="6166243" cy="971550"/>
          </a:xfrm>
          <a:custGeom>
            <a:avLst/>
            <a:gdLst>
              <a:gd name="connsiteX0" fmla="*/ 0 w 6166243"/>
              <a:gd name="connsiteY0" fmla="*/ 0 h 971550"/>
              <a:gd name="connsiteX1" fmla="*/ 1519324 w 6166243"/>
              <a:gd name="connsiteY1" fmla="*/ 0 h 971550"/>
              <a:gd name="connsiteX2" fmla="*/ 1658463 w 6166243"/>
              <a:gd name="connsiteY2" fmla="*/ 0 h 971550"/>
              <a:gd name="connsiteX3" fmla="*/ 3550244 w 6166243"/>
              <a:gd name="connsiteY3" fmla="*/ 0 h 971550"/>
              <a:gd name="connsiteX4" fmla="*/ 3583246 w 6166243"/>
              <a:gd name="connsiteY4" fmla="*/ 0 h 971550"/>
              <a:gd name="connsiteX5" fmla="*/ 4730135 w 6166243"/>
              <a:gd name="connsiteY5" fmla="*/ 0 h 971550"/>
              <a:gd name="connsiteX6" fmla="*/ 5677568 w 6166243"/>
              <a:gd name="connsiteY6" fmla="*/ 0 h 971550"/>
              <a:gd name="connsiteX7" fmla="*/ 6166243 w 6166243"/>
              <a:gd name="connsiteY7" fmla="*/ 485775 h 971550"/>
              <a:gd name="connsiteX8" fmla="*/ 5677568 w 6166243"/>
              <a:gd name="connsiteY8" fmla="*/ 971550 h 971550"/>
              <a:gd name="connsiteX9" fmla="*/ 4730135 w 6166243"/>
              <a:gd name="connsiteY9" fmla="*/ 971550 h 971550"/>
              <a:gd name="connsiteX10" fmla="*/ 3583246 w 6166243"/>
              <a:gd name="connsiteY10" fmla="*/ 971550 h 971550"/>
              <a:gd name="connsiteX11" fmla="*/ 3550244 w 6166243"/>
              <a:gd name="connsiteY11" fmla="*/ 971550 h 971550"/>
              <a:gd name="connsiteX12" fmla="*/ 1658463 w 6166243"/>
              <a:gd name="connsiteY12" fmla="*/ 971550 h 971550"/>
              <a:gd name="connsiteX13" fmla="*/ 1519324 w 6166243"/>
              <a:gd name="connsiteY13" fmla="*/ 971550 h 971550"/>
              <a:gd name="connsiteX14" fmla="*/ 0 w 6166243"/>
              <a:gd name="connsiteY14" fmla="*/ 971550 h 97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166243" h="971550">
                <a:moveTo>
                  <a:pt x="0" y="0"/>
                </a:moveTo>
                <a:lnTo>
                  <a:pt x="1519324" y="0"/>
                </a:lnTo>
                <a:lnTo>
                  <a:pt x="1658463" y="0"/>
                </a:lnTo>
                <a:lnTo>
                  <a:pt x="3550244" y="0"/>
                </a:lnTo>
                <a:lnTo>
                  <a:pt x="3583246" y="0"/>
                </a:lnTo>
                <a:lnTo>
                  <a:pt x="4730135" y="0"/>
                </a:lnTo>
                <a:lnTo>
                  <a:pt x="5677568" y="0"/>
                </a:lnTo>
                <a:cubicBezTo>
                  <a:pt x="5947455" y="0"/>
                  <a:pt x="6166243" y="217490"/>
                  <a:pt x="6166243" y="485775"/>
                </a:cubicBezTo>
                <a:cubicBezTo>
                  <a:pt x="6166243" y="754061"/>
                  <a:pt x="5947455" y="971550"/>
                  <a:pt x="5677568" y="971550"/>
                </a:cubicBezTo>
                <a:lnTo>
                  <a:pt x="4730135" y="971550"/>
                </a:lnTo>
                <a:lnTo>
                  <a:pt x="3583246" y="971550"/>
                </a:lnTo>
                <a:lnTo>
                  <a:pt x="3550244" y="971550"/>
                </a:lnTo>
                <a:lnTo>
                  <a:pt x="1658463" y="971550"/>
                </a:lnTo>
                <a:lnTo>
                  <a:pt x="1519324" y="971550"/>
                </a:lnTo>
                <a:lnTo>
                  <a:pt x="0" y="97155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dirty="0"/>
          </a:p>
        </p:txBody>
      </p:sp>
      <p:sp>
        <p:nvSpPr>
          <p:cNvPr id="12" name="Picture Placeholder">
            <a:extLst>
              <a:ext uri="{FF2B5EF4-FFF2-40B4-BE49-F238E27FC236}">
                <a16:creationId xmlns:a16="http://schemas.microsoft.com/office/drawing/2014/main" id="{AC593367-22A4-A6F8-876D-264DCF281AC1}"/>
              </a:ext>
            </a:extLst>
          </p:cNvPr>
          <p:cNvSpPr>
            <a:spLocks noGrp="1"/>
          </p:cNvSpPr>
          <p:nvPr>
            <p:ph type="pic" sz="quarter" idx="14"/>
          </p:nvPr>
        </p:nvSpPr>
        <p:spPr>
          <a:xfrm>
            <a:off x="-1" y="0"/>
            <a:ext cx="2340845" cy="5143500"/>
          </a:xfrm>
          <a:solidFill>
            <a:schemeClr val="accent6"/>
          </a:solidFill>
          <a:ln w="76200" cap="rnd">
            <a:noFill/>
          </a:ln>
        </p:spPr>
        <p:txBody>
          <a:bodyPr/>
          <a:lstStyle>
            <a:lvl1pPr marL="45720" indent="0">
              <a:buNone/>
              <a:defRPr baseline="0">
                <a:solidFill>
                  <a:schemeClr val="tx2"/>
                </a:solidFill>
              </a:defRPr>
            </a:lvl1pPr>
          </a:lstStyle>
          <a:p>
            <a:r>
              <a:rPr lang="en-US"/>
              <a:t>Click icon to add picture</a:t>
            </a:r>
            <a:endParaRPr lang="en-US" dirty="0"/>
          </a:p>
        </p:txBody>
      </p:sp>
      <p:sp>
        <p:nvSpPr>
          <p:cNvPr id="8" name="Subtitle 2">
            <a:extLst>
              <a:ext uri="{FF2B5EF4-FFF2-40B4-BE49-F238E27FC236}">
                <a16:creationId xmlns:a16="http://schemas.microsoft.com/office/drawing/2014/main" id="{928C528E-0342-5375-4F9A-5A26D7296027}"/>
              </a:ext>
            </a:extLst>
          </p:cNvPr>
          <p:cNvSpPr>
            <a:spLocks noGrp="1"/>
          </p:cNvSpPr>
          <p:nvPr>
            <p:ph type="subTitle" idx="1"/>
          </p:nvPr>
        </p:nvSpPr>
        <p:spPr>
          <a:xfrm>
            <a:off x="3276601" y="796113"/>
            <a:ext cx="5067300" cy="861237"/>
          </a:xfrm>
          <a:prstGeom prst="roundRect">
            <a:avLst>
              <a:gd name="adj" fmla="val 0"/>
            </a:avLst>
          </a:prstGeom>
          <a:noFill/>
        </p:spPr>
        <p:txBody>
          <a:bodyPr anchor="t" anchorCtr="0"/>
          <a:lstStyle>
            <a:lvl1pPr marL="11113" indent="0" algn="l">
              <a:lnSpc>
                <a:spcPct val="100000"/>
              </a:lnSpc>
              <a:buNone/>
              <a:tabLst/>
              <a:defRPr sz="2400" baseline="0">
                <a:solidFill>
                  <a:schemeClr val="tx2"/>
                </a:solidFill>
                <a:latin typeface="Lato Semibold"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22" name="Icon">
            <a:extLst>
              <a:ext uri="{FF2B5EF4-FFF2-40B4-BE49-F238E27FC236}">
                <a16:creationId xmlns:a16="http://schemas.microsoft.com/office/drawing/2014/main" id="{8E239D54-83AD-5440-A75F-FD7AECB71B0C}"/>
              </a:ext>
              <a:ext uri="{C183D7F6-B498-43B3-948B-1728B52AA6E4}">
                <adec:decorative xmlns:adec="http://schemas.microsoft.com/office/drawing/2017/decorative" val="1"/>
              </a:ext>
            </a:extLst>
          </p:cNvPr>
          <p:cNvSpPr>
            <a:spLocks noGrp="1"/>
          </p:cNvSpPr>
          <p:nvPr>
            <p:ph type="pic" sz="quarter" idx="15" hasCustomPrompt="1"/>
          </p:nvPr>
        </p:nvSpPr>
        <p:spPr>
          <a:xfrm>
            <a:off x="2506501" y="822960"/>
            <a:ext cx="685800" cy="685800"/>
          </a:xfrm>
        </p:spPr>
        <p:txBody>
          <a:bodyPr/>
          <a:lstStyle>
            <a:lvl1pPr marL="4763" indent="0">
              <a:buNone/>
              <a:tabLst>
                <a:tab pos="457200" algn="l"/>
              </a:tabLst>
              <a:defRPr sz="800"/>
            </a:lvl1pPr>
          </a:lstStyle>
          <a:p>
            <a:r>
              <a:rPr lang="en-US" dirty="0"/>
              <a:t>ICON</a:t>
            </a:r>
          </a:p>
        </p:txBody>
      </p:sp>
      <p:sp>
        <p:nvSpPr>
          <p:cNvPr id="5" name="Content Placeholder 4">
            <a:extLst>
              <a:ext uri="{FF2B5EF4-FFF2-40B4-BE49-F238E27FC236}">
                <a16:creationId xmlns:a16="http://schemas.microsoft.com/office/drawing/2014/main" id="{D3CD6AEE-F009-5503-1F86-563EF2427CC7}"/>
              </a:ext>
            </a:extLst>
          </p:cNvPr>
          <p:cNvSpPr>
            <a:spLocks noGrp="1"/>
          </p:cNvSpPr>
          <p:nvPr>
            <p:ph sz="quarter" idx="16"/>
          </p:nvPr>
        </p:nvSpPr>
        <p:spPr>
          <a:xfrm>
            <a:off x="2924174" y="3028950"/>
            <a:ext cx="5534025" cy="1676400"/>
          </a:xfrm>
        </p:spPr>
        <p:txBody>
          <a:bodyPr/>
          <a:lstStyle>
            <a:lvl1pPr marL="388620" indent="-342900">
              <a:buClr>
                <a:schemeClr val="tx2"/>
              </a:buClr>
              <a:buFont typeface="Arial" panose="020B0604020202020204" pitchFamily="34" charset="0"/>
              <a:buChar char="•"/>
              <a:defRPr/>
            </a:lvl1pPr>
            <a:lvl2pPr marL="662940" indent="-342900">
              <a:buClr>
                <a:schemeClr val="tx2"/>
              </a:buClr>
              <a:buFont typeface="Arial" panose="020B0604020202020204" pitchFamily="34" charset="0"/>
              <a:buChar char="•"/>
              <a:defRPr/>
            </a:lvl2pPr>
            <a:lvl3pPr marL="937260" indent="-342900">
              <a:buClr>
                <a:schemeClr val="tx2"/>
              </a:buClr>
              <a:buFont typeface="Arial" panose="020B0604020202020204" pitchFamily="34" charset="0"/>
              <a:buChar char="•"/>
              <a:defRPr/>
            </a:lvl3pPr>
            <a:lvl4pPr marL="1211580" indent="-342900">
              <a:buClr>
                <a:schemeClr val="tx2"/>
              </a:buClr>
              <a:buFont typeface="Arial" panose="020B0604020202020204" pitchFamily="34" charset="0"/>
              <a:buChar char="•"/>
              <a:defRPr/>
            </a:lvl4pPr>
            <a:lvl5pPr marL="1714500" indent="-342900">
              <a:buClr>
                <a:schemeClr val="tx2"/>
              </a:buClr>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245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 Im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2312426" y="35351"/>
            <a:ext cx="6831574" cy="602824"/>
          </a:xfrm>
        </p:spPr>
        <p:txBody>
          <a:bodyPr/>
          <a:lstStyle>
            <a:lvl1pPr>
              <a:defRPr>
                <a:solidFill>
                  <a:schemeClr val="tx2">
                    <a:alpha val="0"/>
                  </a:schemeClr>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6D5FAA93-5D29-5E65-291D-11CE7FE82D28}"/>
              </a:ext>
            </a:extLst>
          </p:cNvPr>
          <p:cNvSpPr>
            <a:spLocks noGrp="1"/>
          </p:cNvSpPr>
          <p:nvPr>
            <p:ph type="pic" sz="quarter" idx="14"/>
          </p:nvPr>
        </p:nvSpPr>
        <p:spPr>
          <a:xfrm>
            <a:off x="9144" y="0"/>
            <a:ext cx="2286000" cy="5143500"/>
          </a:xfrm>
        </p:spPr>
        <p:txBody>
          <a:bodyPr/>
          <a:lstStyle>
            <a:lvl1pPr marL="45720" indent="0">
              <a:buNone/>
              <a:defRPr/>
            </a:lvl1pPr>
          </a:lstStyle>
          <a:p>
            <a:r>
              <a:rPr lang="en-US"/>
              <a:t>Click icon to add picture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2971800" y="638175"/>
            <a:ext cx="5486400" cy="3381375"/>
          </a:xfrm>
        </p:spPr>
        <p:txBody>
          <a:bodyPr/>
          <a:lstStyle>
            <a:lvl1pPr marL="228600" indent="-228600">
              <a:lnSpc>
                <a:spcPct val="100000"/>
              </a:lnSpc>
              <a:buNone/>
              <a:tabLst>
                <a:tab pos="457200" algn="l"/>
              </a:tabLst>
              <a:defRPr sz="3600" b="1" i="0" baseline="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vl2pPr marL="32004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marL="59436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marL="86868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marL="1371600" indent="0">
              <a:lnSpc>
                <a:spcPct val="100000"/>
              </a:lnSpc>
              <a:buNone/>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2971801" y="4095750"/>
            <a:ext cx="5486400" cy="527050"/>
          </a:xfrm>
        </p:spPr>
        <p:txBody>
          <a:bodyPr/>
          <a:lstStyle>
            <a:lvl1pPr marL="457200" indent="-223838">
              <a:buNone/>
              <a:tabLst>
                <a:tab pos="457200" algn="l"/>
              </a:tabLst>
              <a:defRPr b="1" i="0" baseline="0">
                <a:solidFill>
                  <a:schemeClr val="tx2"/>
                </a:solidFill>
              </a:defRPr>
            </a:lvl1pPr>
            <a:lvl2pPr marL="320040" indent="0">
              <a:buNone/>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9D30E2A7-A5E8-305A-3D7F-77C4F90DF12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2295124"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spTree>
    <p:extLst>
      <p:ext uri="{BB962C8B-B14F-4D97-AF65-F5344CB8AC3E}">
        <p14:creationId xmlns:p14="http://schemas.microsoft.com/office/powerpoint/2010/main" val="246230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Quote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35351"/>
            <a:ext cx="6831574" cy="650449"/>
          </a:xfrm>
        </p:spPr>
        <p:txBody>
          <a:bodyPr/>
          <a:lstStyle>
            <a:lvl1pPr>
              <a:defRPr>
                <a:solidFill>
                  <a:schemeClr val="tx2">
                    <a:alpha val="0"/>
                  </a:schemeClr>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6D5FAA93-5D29-5E65-291D-11CE7FE82D28}"/>
              </a:ext>
            </a:extLst>
          </p:cNvPr>
          <p:cNvSpPr>
            <a:spLocks noGrp="1"/>
          </p:cNvSpPr>
          <p:nvPr>
            <p:ph type="pic" sz="quarter" idx="14"/>
          </p:nvPr>
        </p:nvSpPr>
        <p:spPr>
          <a:xfrm>
            <a:off x="6766560" y="0"/>
            <a:ext cx="2382939" cy="5143500"/>
          </a:xfrm>
        </p:spPr>
        <p:txBody>
          <a:bodyPr/>
          <a:lstStyle>
            <a:lvl1pPr marL="45720" indent="0">
              <a:buNone/>
              <a:defRPr/>
            </a:lvl1pPr>
          </a:lstStyle>
          <a:p>
            <a:r>
              <a:rPr lang="en-US"/>
              <a:t>Click icon to add picture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685800" y="685800"/>
            <a:ext cx="5486400" cy="3381375"/>
          </a:xfrm>
        </p:spPr>
        <p:txBody>
          <a:bodyPr/>
          <a:lstStyle>
            <a:lvl1pPr marL="228600" indent="-225425">
              <a:lnSpc>
                <a:spcPct val="100000"/>
              </a:lnSpc>
              <a:buNone/>
              <a:tabLst>
                <a:tab pos="457200" algn="l"/>
              </a:tabLst>
              <a:defRPr sz="3600" b="1" i="0" baseline="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685799" y="4095750"/>
            <a:ext cx="5459975" cy="527050"/>
          </a:xfrm>
        </p:spPr>
        <p:txBody>
          <a:bodyPr/>
          <a:lstStyle>
            <a:lvl1pPr marL="457200" indent="-223838">
              <a:buNone/>
              <a:tabLst>
                <a:tab pos="457200" algn="l"/>
              </a:tabLst>
              <a:defRPr b="1" i="0" baseline="0">
                <a:solidFill>
                  <a:schemeClr val="tx2"/>
                </a:solidFill>
              </a:defRPr>
            </a:lvl1pPr>
            <a:lvl2pPr>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2BA06808-E704-807D-7028-58CBFDB157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6720840" y="0"/>
            <a:ext cx="45720" cy="51435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noFill/>
            </a:endParaRPr>
          </a:p>
        </p:txBody>
      </p:sp>
      <p:pic>
        <p:nvPicPr>
          <p:cNvPr id="5" name="CAST Logo" descr="Copyright © 2026 CAST | Until learning has no limits ®">
            <a:extLst>
              <a:ext uri="{FF2B5EF4-FFF2-40B4-BE49-F238E27FC236}">
                <a16:creationId xmlns:a16="http://schemas.microsoft.com/office/drawing/2014/main" id="{AB38B883-FB41-B16B-CFF4-F6BB494A34BE}"/>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33222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1"/>
            <a:ext cx="9144000" cy="640080"/>
          </a:xfrm>
        </p:spPr>
        <p:txBody>
          <a:bodyPr/>
          <a:lstStyle>
            <a:lvl1pPr>
              <a:defRPr>
                <a:solidFill>
                  <a:schemeClr val="tx2">
                    <a:alpha val="0"/>
                  </a:schemeClr>
                </a:solidFill>
              </a:defRPr>
            </a:lvl1pPr>
          </a:lstStyle>
          <a:p>
            <a:r>
              <a:rPr lang="en-US"/>
              <a:t>Click to edit Master title style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685800" y="685800"/>
            <a:ext cx="7772400" cy="3381375"/>
          </a:xfrm>
        </p:spPr>
        <p:txBody>
          <a:bodyPr/>
          <a:lstStyle>
            <a:lvl1pPr marL="301752" indent="-300038">
              <a:lnSpc>
                <a:spcPct val="100000"/>
              </a:lnSpc>
              <a:buNone/>
              <a:tabLst>
                <a:tab pos="457200" algn="l"/>
              </a:tabLst>
              <a:defRPr sz="3600" b="1" i="0" baseline="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685798" y="4095750"/>
            <a:ext cx="7772400" cy="527050"/>
          </a:xfrm>
        </p:spPr>
        <p:txBody>
          <a:bodyPr/>
          <a:lstStyle>
            <a:lvl1pPr marL="457200" indent="-223838">
              <a:buNone/>
              <a:tabLst>
                <a:tab pos="457200" algn="l"/>
              </a:tabLst>
              <a:defRPr b="1" i="0" baseline="0">
                <a:solidFill>
                  <a:schemeClr val="tx2"/>
                </a:solidFill>
              </a:defRPr>
            </a:lvl1pPr>
            <a:lvl2pPr>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pic>
        <p:nvPicPr>
          <p:cNvPr id="4" name="CAST Logo" descr="Copyright © 2026 CAST | Until learning has no limits ®">
            <a:extLst>
              <a:ext uri="{FF2B5EF4-FFF2-40B4-BE49-F238E27FC236}">
                <a16:creationId xmlns:a16="http://schemas.microsoft.com/office/drawing/2014/main" id="{C2B92C0E-2046-8717-A079-FE89044C2625}"/>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3740110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and Image overla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B0254-CCA9-3AED-B376-3C48C0EB9D7B}"/>
              </a:ext>
            </a:extLst>
          </p:cNvPr>
          <p:cNvSpPr>
            <a:spLocks noGrp="1"/>
          </p:cNvSpPr>
          <p:nvPr>
            <p:ph type="title"/>
          </p:nvPr>
        </p:nvSpPr>
        <p:spPr>
          <a:xfrm>
            <a:off x="0" y="-4572"/>
            <a:ext cx="9144000" cy="527050"/>
          </a:xfrm>
        </p:spPr>
        <p:txBody>
          <a:bodyPr/>
          <a:lstStyle>
            <a:lvl1pPr>
              <a:defRPr>
                <a:solidFill>
                  <a:schemeClr val="tx2">
                    <a:alpha val="0"/>
                  </a:schemeClr>
                </a:solidFill>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A2086D5C-A0CD-F88A-AA61-267425FB9E7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454914"/>
            <a:ext cx="9144000" cy="423367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US" dirty="0"/>
          </a:p>
        </p:txBody>
      </p:sp>
      <p:sp>
        <p:nvSpPr>
          <p:cNvPr id="8" name="Picture Placeholder 7">
            <a:extLst>
              <a:ext uri="{FF2B5EF4-FFF2-40B4-BE49-F238E27FC236}">
                <a16:creationId xmlns:a16="http://schemas.microsoft.com/office/drawing/2014/main" id="{6D5FAA93-5D29-5E65-291D-11CE7FE82D28}"/>
              </a:ext>
            </a:extLst>
          </p:cNvPr>
          <p:cNvSpPr>
            <a:spLocks noGrp="1"/>
          </p:cNvSpPr>
          <p:nvPr>
            <p:ph type="pic" sz="quarter" idx="14"/>
          </p:nvPr>
        </p:nvSpPr>
        <p:spPr>
          <a:xfrm>
            <a:off x="6477000" y="0"/>
            <a:ext cx="2286000" cy="5143500"/>
          </a:xfrm>
        </p:spPr>
        <p:txBody>
          <a:bodyPr/>
          <a:lstStyle/>
          <a:p>
            <a:r>
              <a:rPr lang="en-US"/>
              <a:t>Click icon to add picture</a:t>
            </a:r>
            <a:endParaRPr lang="en-US" dirty="0"/>
          </a:p>
        </p:txBody>
      </p:sp>
      <p:sp>
        <p:nvSpPr>
          <p:cNvPr id="10" name="Content Placeholder 9">
            <a:extLst>
              <a:ext uri="{FF2B5EF4-FFF2-40B4-BE49-F238E27FC236}">
                <a16:creationId xmlns:a16="http://schemas.microsoft.com/office/drawing/2014/main" id="{F5F27AC4-ED02-54BA-1471-DA43728EB580}"/>
              </a:ext>
            </a:extLst>
          </p:cNvPr>
          <p:cNvSpPr>
            <a:spLocks noGrp="1"/>
          </p:cNvSpPr>
          <p:nvPr>
            <p:ph sz="quarter" idx="15"/>
          </p:nvPr>
        </p:nvSpPr>
        <p:spPr>
          <a:xfrm>
            <a:off x="685800" y="909828"/>
            <a:ext cx="7543800" cy="2957322"/>
          </a:xfrm>
          <a:noFill/>
        </p:spPr>
        <p:txBody>
          <a:bodyPr/>
          <a:lstStyle>
            <a:lvl1pPr marL="45720" indent="0">
              <a:lnSpc>
                <a:spcPct val="100000"/>
              </a:lnSpc>
              <a:buNone/>
              <a:defRPr sz="3600" b="1" i="0" baseline="0">
                <a:solidFill>
                  <a:schemeClr val="tx2"/>
                </a:solidFill>
                <a:latin typeface="Lato Semibold" panose="020F0502020204030203" pitchFamily="34" charset="0"/>
                <a:ea typeface="Lato Semibold" panose="020F0502020204030203" pitchFamily="34" charset="0"/>
                <a:cs typeface="Lato Semibold" panose="020F0502020204030203" pitchFamily="34" charset="0"/>
              </a:defRPr>
            </a:lvl1pPr>
            <a:lvl2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2pPr>
            <a:lvl3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3pPr>
            <a:lvl4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4pPr>
            <a:lvl5pPr>
              <a:lnSpc>
                <a:spcPct val="100000"/>
              </a:lnSpc>
              <a:defRPr sz="3600" b="1" i="0" baseline="0">
                <a:latin typeface="Lato Semibold" panose="020F0502020204030203" pitchFamily="34" charset="0"/>
                <a:ea typeface="Lato Semibold" panose="020F0502020204030203" pitchFamily="34" charset="0"/>
                <a:cs typeface="Lato Semibold" panose="020F0502020204030203" pitchFamily="34" charset="0"/>
              </a:defRPr>
            </a:lvl5pPr>
          </a:lstStyle>
          <a:p>
            <a:pPr lvl="0"/>
            <a:r>
              <a:rPr lang="en-US"/>
              <a:t>Click to edit Master text styles</a:t>
            </a:r>
          </a:p>
        </p:txBody>
      </p:sp>
      <p:sp>
        <p:nvSpPr>
          <p:cNvPr id="15" name="Content Placeholder 14">
            <a:extLst>
              <a:ext uri="{FF2B5EF4-FFF2-40B4-BE49-F238E27FC236}">
                <a16:creationId xmlns:a16="http://schemas.microsoft.com/office/drawing/2014/main" id="{8D10BE37-F3A0-1F0F-B3D4-E925A092625F}"/>
              </a:ext>
            </a:extLst>
          </p:cNvPr>
          <p:cNvSpPr>
            <a:spLocks noGrp="1"/>
          </p:cNvSpPr>
          <p:nvPr>
            <p:ph sz="quarter" idx="16"/>
          </p:nvPr>
        </p:nvSpPr>
        <p:spPr>
          <a:xfrm>
            <a:off x="685799" y="3849638"/>
            <a:ext cx="7543800" cy="527050"/>
          </a:xfrm>
        </p:spPr>
        <p:txBody>
          <a:bodyPr/>
          <a:lstStyle>
            <a:lvl1pPr marL="457200" indent="-223838">
              <a:buNone/>
              <a:tabLst>
                <a:tab pos="457200" algn="l"/>
              </a:tabLst>
              <a:defRPr b="1" i="0" baseline="0">
                <a:solidFill>
                  <a:schemeClr val="tx2"/>
                </a:solidFill>
              </a:defRPr>
            </a:lvl1pPr>
            <a:lvl2pPr>
              <a:defRPr b="1" i="0" baseline="0">
                <a:solidFill>
                  <a:schemeClr val="accent1"/>
                </a:solidFill>
              </a:defRPr>
            </a:lvl2pPr>
            <a:lvl3pPr>
              <a:defRPr b="1" i="0" baseline="0">
                <a:solidFill>
                  <a:schemeClr val="accent1"/>
                </a:solidFill>
              </a:defRPr>
            </a:lvl3pPr>
            <a:lvl4pPr>
              <a:defRPr b="1" i="0" baseline="0">
                <a:solidFill>
                  <a:schemeClr val="accent1"/>
                </a:solidFill>
              </a:defRPr>
            </a:lvl4pPr>
            <a:lvl5pPr>
              <a:defRPr b="1" i="0" baseline="0">
                <a:solidFill>
                  <a:schemeClr val="accent1"/>
                </a:solidFill>
              </a:defRPr>
            </a:lvl5pPr>
          </a:lstStyle>
          <a:p>
            <a:pPr lvl="0"/>
            <a:r>
              <a:rPr lang="en-US"/>
              <a:t>Click to edit Master text styles</a:t>
            </a:r>
          </a:p>
        </p:txBody>
      </p:sp>
      <p:pic>
        <p:nvPicPr>
          <p:cNvPr id="5" name="CAST Logo" descr="Copyright © 2026 CAST | Until learning has no limits ®">
            <a:extLst>
              <a:ext uri="{FF2B5EF4-FFF2-40B4-BE49-F238E27FC236}">
                <a16:creationId xmlns:a16="http://schemas.microsoft.com/office/drawing/2014/main" id="{724A6AAA-C49D-FCAA-AEBF-D03CB9233254}"/>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225518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ublishing_Boo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A712-A002-CB94-64A4-8A5CF5AD2BE6}"/>
              </a:ext>
            </a:extLst>
          </p:cNvPr>
          <p:cNvSpPr>
            <a:spLocks noGrp="1"/>
          </p:cNvSpPr>
          <p:nvPr>
            <p:ph type="title"/>
          </p:nvPr>
        </p:nvSpPr>
        <p:spPr>
          <a:xfrm>
            <a:off x="685800" y="914400"/>
            <a:ext cx="4572000" cy="914400"/>
          </a:xfrm>
        </p:spPr>
        <p:txBody>
          <a:bodyPr/>
          <a:lstStyle>
            <a:lvl1pPr>
              <a:defRPr sz="3000" b="1" i="0" baseline="0">
                <a:solidFill>
                  <a:schemeClr val="tx2"/>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7C88EB4-F670-1D8A-4589-8C05D6EFAF27}"/>
              </a:ext>
            </a:extLst>
          </p:cNvPr>
          <p:cNvSpPr>
            <a:spLocks noGrp="1"/>
          </p:cNvSpPr>
          <p:nvPr>
            <p:ph type="subTitle" idx="1"/>
          </p:nvPr>
        </p:nvSpPr>
        <p:spPr>
          <a:xfrm>
            <a:off x="685800" y="2194560"/>
            <a:ext cx="4572000" cy="914400"/>
          </a:xfrm>
        </p:spPr>
        <p:txBody>
          <a:bodyPr tIns="228600"/>
          <a:lstStyle>
            <a:lvl1pPr marL="0" indent="0" algn="l">
              <a:lnSpc>
                <a:spcPct val="100000"/>
              </a:lnSpc>
              <a:buNone/>
              <a:defRPr sz="2400" baseline="0">
                <a:solidFill>
                  <a:schemeClr val="accent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Content Placeholder">
            <a:extLst>
              <a:ext uri="{FF2B5EF4-FFF2-40B4-BE49-F238E27FC236}">
                <a16:creationId xmlns:a16="http://schemas.microsoft.com/office/drawing/2014/main" id="{9F23325B-A8F5-6775-C10A-D8603DD18D2F}"/>
              </a:ext>
            </a:extLst>
          </p:cNvPr>
          <p:cNvSpPr>
            <a:spLocks noGrp="1"/>
          </p:cNvSpPr>
          <p:nvPr>
            <p:ph sz="quarter" idx="11"/>
          </p:nvPr>
        </p:nvSpPr>
        <p:spPr>
          <a:xfrm>
            <a:off x="685800" y="3753029"/>
            <a:ext cx="4604448" cy="476071"/>
          </a:xfrm>
          <a:prstGeom prst="roundRect">
            <a:avLst>
              <a:gd name="adj" fmla="val 50000"/>
            </a:avLst>
          </a:prstGeom>
          <a:solidFill>
            <a:schemeClr val="tx2"/>
          </a:solidFill>
        </p:spPr>
        <p:txBody>
          <a:bodyPr wrap="square" lIns="91440" rIns="91440" anchor="ctr" anchorCtr="0">
            <a:noAutofit/>
          </a:bodyPr>
          <a:lstStyle>
            <a:lvl1pPr marL="7938" indent="0" algn="l">
              <a:lnSpc>
                <a:spcPct val="100000"/>
              </a:lnSpc>
              <a:buNone/>
              <a:tabLst/>
              <a:defRPr sz="2200" baseline="0">
                <a:solidFill>
                  <a:schemeClr val="bg2"/>
                </a:solidFill>
                <a:latin typeface="Lato" panose="020F0502020204030203" pitchFamily="34" charset="0"/>
              </a:defRPr>
            </a:lvl1pPr>
            <a:lvl2pPr marL="320040" indent="0">
              <a:buNone/>
              <a:defRPr baseline="0">
                <a:solidFill>
                  <a:schemeClr val="tx2"/>
                </a:solidFill>
                <a:latin typeface="Lato" panose="020F0502020204030203" pitchFamily="34" charset="0"/>
              </a:defRPr>
            </a:lvl2pPr>
            <a:lvl3pPr marL="594360" indent="0">
              <a:buNone/>
              <a:defRPr baseline="0">
                <a:solidFill>
                  <a:schemeClr val="tx2"/>
                </a:solidFill>
                <a:latin typeface="Lato" panose="020F0502020204030203" pitchFamily="34" charset="0"/>
              </a:defRPr>
            </a:lvl3pPr>
            <a:lvl4pPr marL="868680" indent="0">
              <a:buNone/>
              <a:defRPr baseline="0">
                <a:solidFill>
                  <a:schemeClr val="tx2"/>
                </a:solidFill>
                <a:latin typeface="Lato" panose="020F0502020204030203" pitchFamily="34" charset="0"/>
              </a:defRPr>
            </a:lvl4pPr>
            <a:lvl5pPr marL="1371600" indent="0">
              <a:buNone/>
              <a:defRPr baseline="0">
                <a:solidFill>
                  <a:schemeClr val="tx2"/>
                </a:solidFill>
                <a:latin typeface="Lato" panose="020F0502020204030203" pitchFamily="34" charset="0"/>
              </a:defRPr>
            </a:lvl5pPr>
          </a:lstStyle>
          <a:p>
            <a:pPr lvl="0"/>
            <a:r>
              <a:rPr lang="en-US"/>
              <a:t>Click to edit Master text styles</a:t>
            </a:r>
          </a:p>
        </p:txBody>
      </p:sp>
      <p:sp>
        <p:nvSpPr>
          <p:cNvPr id="10" name="Shadow">
            <a:extLst>
              <a:ext uri="{FF2B5EF4-FFF2-40B4-BE49-F238E27FC236}">
                <a16:creationId xmlns:a16="http://schemas.microsoft.com/office/drawing/2014/main" id="{A7BDAC3F-F1CC-26FC-B97E-DB87C17C6DD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5400000">
            <a:off x="8338642" y="3534844"/>
            <a:ext cx="810616" cy="800100"/>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tx1">
                  <a:lumMod val="25000"/>
                  <a:lumOff val="75000"/>
                </a:schemeClr>
              </a:gs>
              <a:gs pos="100000">
                <a:schemeClr val="bg1"/>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cxnSp>
        <p:nvCxnSpPr>
          <p:cNvPr id="8" name="Line">
            <a:extLst>
              <a:ext uri="{FF2B5EF4-FFF2-40B4-BE49-F238E27FC236}">
                <a16:creationId xmlns:a16="http://schemas.microsoft.com/office/drawing/2014/main" id="{31B0B096-F8D5-151A-BF5A-B33AB94A9B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0" y="457200"/>
            <a:ext cx="9144000" cy="0"/>
          </a:xfrm>
          <a:prstGeom prst="line">
            <a:avLst/>
          </a:prstGeom>
          <a:ln>
            <a:solidFill>
              <a:schemeClr val="tx2">
                <a:alpha val="10000"/>
              </a:schemeClr>
            </a:solidFill>
          </a:ln>
        </p:spPr>
        <p:style>
          <a:lnRef idx="2">
            <a:schemeClr val="accent1"/>
          </a:lnRef>
          <a:fillRef idx="0">
            <a:schemeClr val="accent1"/>
          </a:fillRef>
          <a:effectRef idx="1">
            <a:schemeClr val="accent1"/>
          </a:effectRef>
          <a:fontRef idx="minor">
            <a:schemeClr val="tx1"/>
          </a:fontRef>
        </p:style>
      </p:cxnSp>
      <p:cxnSp>
        <p:nvCxnSpPr>
          <p:cNvPr id="9" name="Line">
            <a:extLst>
              <a:ext uri="{FF2B5EF4-FFF2-40B4-BE49-F238E27FC236}">
                <a16:creationId xmlns:a16="http://schemas.microsoft.com/office/drawing/2014/main" id="{2B4B565E-7130-B391-C257-8940F6AB13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0" y="4690872"/>
            <a:ext cx="9144000" cy="0"/>
          </a:xfrm>
          <a:prstGeom prst="line">
            <a:avLst/>
          </a:prstGeom>
          <a:ln>
            <a:solidFill>
              <a:schemeClr val="tx2">
                <a:alpha val="10000"/>
              </a:schemeClr>
            </a:solidFill>
          </a:ln>
        </p:spPr>
        <p:style>
          <a:lnRef idx="2">
            <a:schemeClr val="accent1"/>
          </a:lnRef>
          <a:fillRef idx="0">
            <a:schemeClr val="accent1"/>
          </a:fillRef>
          <a:effectRef idx="1">
            <a:schemeClr val="accent1"/>
          </a:effectRef>
          <a:fontRef idx="minor">
            <a:schemeClr val="tx1"/>
          </a:fontRef>
        </p:style>
      </p:cxnSp>
      <p:pic>
        <p:nvPicPr>
          <p:cNvPr id="6" name="Pages">
            <a:extLst>
              <a:ext uri="{FF2B5EF4-FFF2-40B4-BE49-F238E27FC236}">
                <a16:creationId xmlns:a16="http://schemas.microsoft.com/office/drawing/2014/main" id="{5842B7A0-71B3-CDCA-4FC6-8D3DD184C7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8210456" y="762431"/>
            <a:ext cx="133444" cy="3618627"/>
          </a:xfrm>
          <a:prstGeom prst="rect">
            <a:avLst/>
          </a:prstGeom>
        </p:spPr>
      </p:pic>
      <p:sp>
        <p:nvSpPr>
          <p:cNvPr id="12" name="Book Cover - Angle" descr="Book cover">
            <a:extLst>
              <a:ext uri="{FF2B5EF4-FFF2-40B4-BE49-F238E27FC236}">
                <a16:creationId xmlns:a16="http://schemas.microsoft.com/office/drawing/2014/main" id="{9ECF0827-6BC5-664F-800D-11DCD2C789CE}"/>
              </a:ext>
            </a:extLst>
          </p:cNvPr>
          <p:cNvSpPr>
            <a:spLocks noGrp="1"/>
          </p:cNvSpPr>
          <p:nvPr>
            <p:ph type="pic" sz="quarter" idx="10"/>
          </p:nvPr>
        </p:nvSpPr>
        <p:spPr>
          <a:xfrm>
            <a:off x="5943600" y="806857"/>
            <a:ext cx="2286000" cy="3520440"/>
          </a:xfrm>
          <a:prstGeom prst="roundRect">
            <a:avLst>
              <a:gd name="adj" fmla="val 451"/>
            </a:avLst>
          </a:prstGeom>
          <a:solidFill>
            <a:schemeClr val="tx2">
              <a:lumMod val="20000"/>
              <a:lumOff val="80000"/>
            </a:schemeClr>
          </a:solidFill>
          <a:effectLst/>
          <a:scene3d>
            <a:camera prst="perspectiveHeroicExtremeLeftFacing" fov="5100000">
              <a:rot lat="0" lon="600000" rev="0"/>
            </a:camera>
            <a:lightRig rig="balanced" dir="t"/>
          </a:scene3d>
          <a:sp3d prstMaterial="dkEdge"/>
        </p:spPr>
        <p:txBody>
          <a:bodyPr/>
          <a:lstStyle>
            <a:lvl1pPr marL="45720" indent="0">
              <a:buNone/>
              <a:defRPr baseline="0">
                <a:solidFill>
                  <a:schemeClr val="tx2"/>
                </a:solidFill>
              </a:defRPr>
            </a:lvl1pPr>
          </a:lstStyle>
          <a:p>
            <a:r>
              <a:rPr lang="en-US"/>
              <a:t>Click icon to add picture</a:t>
            </a:r>
            <a:endParaRPr lang="en-US" dirty="0"/>
          </a:p>
        </p:txBody>
      </p:sp>
      <p:pic>
        <p:nvPicPr>
          <p:cNvPr id="5" name="CAST Logo" descr="Copyright © 2026 CAST | Until learning has no limits ®">
            <a:extLst>
              <a:ext uri="{FF2B5EF4-FFF2-40B4-BE49-F238E27FC236}">
                <a16:creationId xmlns:a16="http://schemas.microsoft.com/office/drawing/2014/main" id="{D7207574-3F22-208D-EB2A-26A50B1C7D56}"/>
              </a:ext>
            </a:extLst>
          </p:cNvPr>
          <p:cNvPicPr>
            <a:picLocks/>
          </p:cNvPicPr>
          <p:nvPr userDrawn="1"/>
        </p:nvPicPr>
        <p:blipFill>
          <a:blip r:embed="rId3"/>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424889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Publishing_mis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A712-A002-CB94-64A4-8A5CF5AD2BE6}"/>
              </a:ext>
            </a:extLst>
          </p:cNvPr>
          <p:cNvSpPr>
            <a:spLocks noGrp="1"/>
          </p:cNvSpPr>
          <p:nvPr>
            <p:ph type="title"/>
          </p:nvPr>
        </p:nvSpPr>
        <p:spPr>
          <a:xfrm>
            <a:off x="685800" y="914400"/>
            <a:ext cx="4572000" cy="914400"/>
          </a:xfrm>
        </p:spPr>
        <p:txBody>
          <a:bodyPr/>
          <a:lstStyle>
            <a:lvl1pPr>
              <a:defRPr sz="3000" b="1" i="0" baseline="0">
                <a:solidFill>
                  <a:schemeClr val="tx2"/>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7C88EB4-F670-1D8A-4589-8C05D6EFAF27}"/>
              </a:ext>
            </a:extLst>
          </p:cNvPr>
          <p:cNvSpPr>
            <a:spLocks noGrp="1"/>
          </p:cNvSpPr>
          <p:nvPr>
            <p:ph type="subTitle" idx="1"/>
          </p:nvPr>
        </p:nvSpPr>
        <p:spPr>
          <a:xfrm>
            <a:off x="685800" y="2194560"/>
            <a:ext cx="4572000" cy="914400"/>
          </a:xfrm>
        </p:spPr>
        <p:txBody>
          <a:bodyPr tIns="228600"/>
          <a:lstStyle>
            <a:lvl1pPr marL="0" indent="0" algn="l">
              <a:lnSpc>
                <a:spcPct val="100000"/>
              </a:lnSpc>
              <a:buNone/>
              <a:defRPr sz="2400" baseline="0">
                <a:solidFill>
                  <a:schemeClr val="accent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Content Placeholder">
            <a:extLst>
              <a:ext uri="{FF2B5EF4-FFF2-40B4-BE49-F238E27FC236}">
                <a16:creationId xmlns:a16="http://schemas.microsoft.com/office/drawing/2014/main" id="{9F23325B-A8F5-6775-C10A-D8603DD18D2F}"/>
              </a:ext>
            </a:extLst>
          </p:cNvPr>
          <p:cNvSpPr>
            <a:spLocks noGrp="1"/>
          </p:cNvSpPr>
          <p:nvPr>
            <p:ph sz="quarter" idx="11"/>
          </p:nvPr>
        </p:nvSpPr>
        <p:spPr>
          <a:xfrm>
            <a:off x="685800" y="3753029"/>
            <a:ext cx="4604448" cy="476071"/>
          </a:xfrm>
          <a:prstGeom prst="roundRect">
            <a:avLst>
              <a:gd name="adj" fmla="val 50000"/>
            </a:avLst>
          </a:prstGeom>
          <a:solidFill>
            <a:schemeClr val="tx2"/>
          </a:solidFill>
        </p:spPr>
        <p:txBody>
          <a:bodyPr wrap="square" lIns="91440" rIns="91440" anchor="ctr" anchorCtr="0">
            <a:noAutofit/>
          </a:bodyPr>
          <a:lstStyle>
            <a:lvl1pPr marL="7938" indent="0" algn="l">
              <a:lnSpc>
                <a:spcPct val="100000"/>
              </a:lnSpc>
              <a:buNone/>
              <a:tabLst/>
              <a:defRPr sz="2200" baseline="0">
                <a:solidFill>
                  <a:schemeClr val="bg1"/>
                </a:solidFill>
                <a:latin typeface="Lato" panose="020F0502020204030203" pitchFamily="34" charset="0"/>
              </a:defRPr>
            </a:lvl1pPr>
            <a:lvl2pPr marL="320040" indent="0">
              <a:buNone/>
              <a:defRPr baseline="0">
                <a:solidFill>
                  <a:schemeClr val="tx2"/>
                </a:solidFill>
                <a:latin typeface="Lato" panose="020F0502020204030203" pitchFamily="34" charset="0"/>
              </a:defRPr>
            </a:lvl2pPr>
            <a:lvl3pPr marL="594360" indent="0">
              <a:buNone/>
              <a:defRPr baseline="0">
                <a:solidFill>
                  <a:schemeClr val="tx2"/>
                </a:solidFill>
                <a:latin typeface="Lato" panose="020F0502020204030203" pitchFamily="34" charset="0"/>
              </a:defRPr>
            </a:lvl3pPr>
            <a:lvl4pPr marL="868680" indent="0">
              <a:buNone/>
              <a:defRPr baseline="0">
                <a:solidFill>
                  <a:schemeClr val="tx2"/>
                </a:solidFill>
                <a:latin typeface="Lato" panose="020F0502020204030203" pitchFamily="34" charset="0"/>
              </a:defRPr>
            </a:lvl4pPr>
            <a:lvl5pPr marL="1371600" indent="0">
              <a:buNone/>
              <a:defRPr baseline="0">
                <a:solidFill>
                  <a:schemeClr val="tx2"/>
                </a:solidFill>
                <a:latin typeface="Lato" panose="020F0502020204030203" pitchFamily="34" charset="0"/>
              </a:defRPr>
            </a:lvl5pPr>
          </a:lstStyle>
          <a:p>
            <a:pPr lvl="0"/>
            <a:r>
              <a:rPr lang="en-US"/>
              <a:t>Click to edit Master text styles</a:t>
            </a:r>
          </a:p>
        </p:txBody>
      </p:sp>
      <p:cxnSp>
        <p:nvCxnSpPr>
          <p:cNvPr id="9" name="Line2">
            <a:extLst>
              <a:ext uri="{FF2B5EF4-FFF2-40B4-BE49-F238E27FC236}">
                <a16:creationId xmlns:a16="http://schemas.microsoft.com/office/drawing/2014/main" id="{2B4B565E-7130-B391-C257-8940F6AB13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0" y="4690872"/>
            <a:ext cx="9144000" cy="0"/>
          </a:xfrm>
          <a:prstGeom prst="line">
            <a:avLst/>
          </a:prstGeom>
          <a:ln>
            <a:solidFill>
              <a:schemeClr val="tx2">
                <a:alpha val="10000"/>
              </a:schemeClr>
            </a:solidFill>
          </a:ln>
        </p:spPr>
        <p:style>
          <a:lnRef idx="2">
            <a:schemeClr val="accent1"/>
          </a:lnRef>
          <a:fillRef idx="0">
            <a:schemeClr val="accent1"/>
          </a:fillRef>
          <a:effectRef idx="1">
            <a:schemeClr val="accent1"/>
          </a:effectRef>
          <a:fontRef idx="minor">
            <a:schemeClr val="tx1"/>
          </a:fontRef>
        </p:style>
      </p:cxnSp>
      <p:cxnSp>
        <p:nvCxnSpPr>
          <p:cNvPr id="8" name="Line1">
            <a:extLst>
              <a:ext uri="{FF2B5EF4-FFF2-40B4-BE49-F238E27FC236}">
                <a16:creationId xmlns:a16="http://schemas.microsoft.com/office/drawing/2014/main" id="{31B0B096-F8D5-151A-BF5A-B33AB94A9B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0" y="457200"/>
            <a:ext cx="9144000" cy="0"/>
          </a:xfrm>
          <a:prstGeom prst="line">
            <a:avLst/>
          </a:prstGeom>
          <a:ln>
            <a:solidFill>
              <a:schemeClr val="tx2">
                <a:alpha val="10000"/>
              </a:schemeClr>
            </a:solidFill>
          </a:ln>
        </p:spPr>
        <p:style>
          <a:lnRef idx="2">
            <a:schemeClr val="accent1"/>
          </a:lnRef>
          <a:fillRef idx="0">
            <a:schemeClr val="accent1"/>
          </a:fillRef>
          <a:effectRef idx="1">
            <a:schemeClr val="accent1"/>
          </a:effectRef>
          <a:fontRef idx="minor">
            <a:schemeClr val="tx1"/>
          </a:fontRef>
        </p:style>
      </p:cxnSp>
      <p:sp>
        <p:nvSpPr>
          <p:cNvPr id="12" name="Asset" descr="Asset">
            <a:extLst>
              <a:ext uri="{FF2B5EF4-FFF2-40B4-BE49-F238E27FC236}">
                <a16:creationId xmlns:a16="http://schemas.microsoft.com/office/drawing/2014/main" id="{9ECF0827-6BC5-664F-800D-11DCD2C789CE}"/>
              </a:ext>
            </a:extLst>
          </p:cNvPr>
          <p:cNvSpPr>
            <a:spLocks noGrp="1"/>
          </p:cNvSpPr>
          <p:nvPr>
            <p:ph type="pic" sz="quarter" idx="10"/>
          </p:nvPr>
        </p:nvSpPr>
        <p:spPr>
          <a:xfrm>
            <a:off x="5943600" y="806857"/>
            <a:ext cx="2286000" cy="3520440"/>
          </a:xfrm>
          <a:prstGeom prst="roundRect">
            <a:avLst>
              <a:gd name="adj" fmla="val 451"/>
            </a:avLst>
          </a:prstGeom>
          <a:solidFill>
            <a:schemeClr val="tx2">
              <a:lumMod val="20000"/>
              <a:lumOff val="80000"/>
            </a:schemeClr>
          </a:solidFill>
          <a:effectLst/>
          <a:scene3d>
            <a:camera prst="perspectiveHeroicExtremeLeftFacing" fov="5100000">
              <a:rot lat="0" lon="600000" rev="0"/>
            </a:camera>
            <a:lightRig rig="balanced" dir="t"/>
          </a:scene3d>
          <a:sp3d prstMaterial="dkEdge"/>
        </p:spPr>
        <p:txBody>
          <a:bodyPr/>
          <a:lstStyle>
            <a:lvl1pPr marL="45720" indent="0">
              <a:buNone/>
              <a:defRPr baseline="0">
                <a:solidFill>
                  <a:schemeClr val="tx2"/>
                </a:solidFill>
              </a:defRPr>
            </a:lvl1pPr>
          </a:lstStyle>
          <a:p>
            <a:r>
              <a:rPr lang="en-US"/>
              <a:t>Click icon to add picture</a:t>
            </a:r>
            <a:endParaRPr lang="en-US" dirty="0"/>
          </a:p>
        </p:txBody>
      </p:sp>
      <p:sp>
        <p:nvSpPr>
          <p:cNvPr id="5" name="Shadow">
            <a:extLst>
              <a:ext uri="{FF2B5EF4-FFF2-40B4-BE49-F238E27FC236}">
                <a16:creationId xmlns:a16="http://schemas.microsoft.com/office/drawing/2014/main" id="{97D458B4-AD7B-21AA-BF1C-327109D7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5400000">
            <a:off x="8299088" y="3497804"/>
            <a:ext cx="813816" cy="877379"/>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tx1">
                  <a:lumMod val="25000"/>
                  <a:lumOff val="75000"/>
                </a:schemeClr>
              </a:gs>
              <a:gs pos="100000">
                <a:schemeClr val="bg1"/>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pic>
        <p:nvPicPr>
          <p:cNvPr id="6" name="CAST Logo" descr="Copyright © 2026 CAST | Until learning has no limits ®">
            <a:extLst>
              <a:ext uri="{FF2B5EF4-FFF2-40B4-BE49-F238E27FC236}">
                <a16:creationId xmlns:a16="http://schemas.microsoft.com/office/drawing/2014/main" id="{87BEA65C-9A36-F5E5-B6B5-B5E331A1CE23}"/>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122901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ublishing Dec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A712-A002-CB94-64A4-8A5CF5AD2BE6}"/>
              </a:ext>
            </a:extLst>
          </p:cNvPr>
          <p:cNvSpPr>
            <a:spLocks noGrp="1"/>
          </p:cNvSpPr>
          <p:nvPr>
            <p:ph type="title"/>
          </p:nvPr>
        </p:nvSpPr>
        <p:spPr>
          <a:xfrm>
            <a:off x="685800" y="914400"/>
            <a:ext cx="4572000" cy="914400"/>
          </a:xfrm>
        </p:spPr>
        <p:txBody>
          <a:bodyPr/>
          <a:lstStyle>
            <a:lvl1pPr>
              <a:defRPr sz="3000" b="1" i="0" baseline="0">
                <a:solidFill>
                  <a:schemeClr val="tx2"/>
                </a:solidFill>
                <a:latin typeface="Lato" panose="020F0502020204030203" pitchFamily="34" charset="0"/>
                <a:ea typeface="Lato" panose="020F0502020204030203" pitchFamily="34" charset="0"/>
                <a:cs typeface="Lato" panose="020F0502020204030203"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7C88EB4-F670-1D8A-4589-8C05D6EFAF27}"/>
              </a:ext>
            </a:extLst>
          </p:cNvPr>
          <p:cNvSpPr>
            <a:spLocks noGrp="1"/>
          </p:cNvSpPr>
          <p:nvPr>
            <p:ph type="subTitle" idx="1"/>
          </p:nvPr>
        </p:nvSpPr>
        <p:spPr>
          <a:xfrm>
            <a:off x="685800" y="2194560"/>
            <a:ext cx="4572000" cy="914400"/>
          </a:xfrm>
        </p:spPr>
        <p:txBody>
          <a:bodyPr tIns="228600"/>
          <a:lstStyle>
            <a:lvl1pPr marL="0" indent="0" algn="l">
              <a:lnSpc>
                <a:spcPct val="100000"/>
              </a:lnSpc>
              <a:buNone/>
              <a:defRPr sz="2400" baseline="0">
                <a:solidFill>
                  <a:schemeClr val="accent2"/>
                </a:solidFill>
                <a:latin typeface="Lato" panose="020F0502020204030203"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7" name="Content Placeholder">
            <a:extLst>
              <a:ext uri="{FF2B5EF4-FFF2-40B4-BE49-F238E27FC236}">
                <a16:creationId xmlns:a16="http://schemas.microsoft.com/office/drawing/2014/main" id="{9F23325B-A8F5-6775-C10A-D8603DD18D2F}"/>
              </a:ext>
            </a:extLst>
          </p:cNvPr>
          <p:cNvSpPr>
            <a:spLocks noGrp="1"/>
          </p:cNvSpPr>
          <p:nvPr>
            <p:ph sz="quarter" idx="11"/>
          </p:nvPr>
        </p:nvSpPr>
        <p:spPr>
          <a:xfrm>
            <a:off x="685800" y="3753029"/>
            <a:ext cx="4604448" cy="476071"/>
          </a:xfrm>
          <a:prstGeom prst="roundRect">
            <a:avLst>
              <a:gd name="adj" fmla="val 50000"/>
            </a:avLst>
          </a:prstGeom>
          <a:solidFill>
            <a:schemeClr val="tx2"/>
          </a:solidFill>
        </p:spPr>
        <p:txBody>
          <a:bodyPr wrap="square" lIns="91440" rIns="91440" anchor="ctr" anchorCtr="0">
            <a:spAutoFit/>
          </a:bodyPr>
          <a:lstStyle>
            <a:lvl1pPr marL="7938" indent="0" algn="l">
              <a:lnSpc>
                <a:spcPct val="100000"/>
              </a:lnSpc>
              <a:buNone/>
              <a:tabLst/>
              <a:defRPr sz="2200" baseline="0">
                <a:solidFill>
                  <a:schemeClr val="bg1"/>
                </a:solidFill>
                <a:latin typeface="Lato" panose="020F0502020204030203" pitchFamily="34" charset="0"/>
              </a:defRPr>
            </a:lvl1pPr>
            <a:lvl2pPr marL="320040" indent="0">
              <a:buNone/>
              <a:defRPr baseline="0">
                <a:solidFill>
                  <a:schemeClr val="tx2"/>
                </a:solidFill>
                <a:latin typeface="Lato" panose="020F0502020204030203" pitchFamily="34" charset="0"/>
              </a:defRPr>
            </a:lvl2pPr>
            <a:lvl3pPr marL="594360" indent="0">
              <a:buNone/>
              <a:defRPr baseline="0">
                <a:solidFill>
                  <a:schemeClr val="tx2"/>
                </a:solidFill>
                <a:latin typeface="Lato" panose="020F0502020204030203" pitchFamily="34" charset="0"/>
              </a:defRPr>
            </a:lvl3pPr>
            <a:lvl4pPr marL="868680" indent="0">
              <a:buNone/>
              <a:defRPr baseline="0">
                <a:solidFill>
                  <a:schemeClr val="tx2"/>
                </a:solidFill>
                <a:latin typeface="Lato" panose="020F0502020204030203" pitchFamily="34" charset="0"/>
              </a:defRPr>
            </a:lvl4pPr>
            <a:lvl5pPr marL="1371600" indent="0">
              <a:buNone/>
              <a:defRPr baseline="0">
                <a:solidFill>
                  <a:schemeClr val="tx2"/>
                </a:solidFill>
                <a:latin typeface="Lato" panose="020F0502020204030203" pitchFamily="34" charset="0"/>
              </a:defRPr>
            </a:lvl5pPr>
          </a:lstStyle>
          <a:p>
            <a:pPr lvl="0"/>
            <a:r>
              <a:rPr lang="en-US"/>
              <a:t>Click to edit Master text styles</a:t>
            </a:r>
          </a:p>
        </p:txBody>
      </p:sp>
      <p:sp>
        <p:nvSpPr>
          <p:cNvPr id="5" name="Shadow">
            <a:extLst>
              <a:ext uri="{FF2B5EF4-FFF2-40B4-BE49-F238E27FC236}">
                <a16:creationId xmlns:a16="http://schemas.microsoft.com/office/drawing/2014/main" id="{6E79B88B-CAC5-FBEC-1647-8BFEE52C07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rot="5400000">
            <a:off x="8338642" y="3534844"/>
            <a:ext cx="810616" cy="800100"/>
          </a:xfrm>
          <a:custGeom>
            <a:avLst/>
            <a:gdLst>
              <a:gd name="connsiteX0" fmla="*/ 0 w 810616"/>
              <a:gd name="connsiteY0" fmla="*/ 800100 h 800100"/>
              <a:gd name="connsiteX1" fmla="*/ 71276 w 810616"/>
              <a:gd name="connsiteY1" fmla="*/ 0 h 800100"/>
              <a:gd name="connsiteX2" fmla="*/ 284596 w 810616"/>
              <a:gd name="connsiteY2" fmla="*/ 0 h 800100"/>
              <a:gd name="connsiteX3" fmla="*/ 810616 w 810616"/>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810616" h="800100">
                <a:moveTo>
                  <a:pt x="0" y="800100"/>
                </a:moveTo>
                <a:lnTo>
                  <a:pt x="71276" y="0"/>
                </a:lnTo>
                <a:lnTo>
                  <a:pt x="284596" y="0"/>
                </a:lnTo>
                <a:lnTo>
                  <a:pt x="810616" y="800100"/>
                </a:lnTo>
                <a:close/>
              </a:path>
            </a:pathLst>
          </a:custGeom>
          <a:gradFill>
            <a:gsLst>
              <a:gs pos="0">
                <a:schemeClr val="tx1">
                  <a:lumMod val="25000"/>
                  <a:lumOff val="75000"/>
                </a:schemeClr>
              </a:gs>
              <a:gs pos="100000">
                <a:schemeClr val="bg1"/>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a:p>
        </p:txBody>
      </p:sp>
      <p:cxnSp>
        <p:nvCxnSpPr>
          <p:cNvPr id="8" name="Line">
            <a:extLst>
              <a:ext uri="{FF2B5EF4-FFF2-40B4-BE49-F238E27FC236}">
                <a16:creationId xmlns:a16="http://schemas.microsoft.com/office/drawing/2014/main" id="{31B0B096-F8D5-151A-BF5A-B33AB94A9BD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0" y="457200"/>
            <a:ext cx="9144000" cy="0"/>
          </a:xfrm>
          <a:prstGeom prst="line">
            <a:avLst/>
          </a:prstGeom>
          <a:ln>
            <a:solidFill>
              <a:schemeClr val="tx2">
                <a:alpha val="10000"/>
              </a:schemeClr>
            </a:solidFill>
          </a:ln>
        </p:spPr>
        <p:style>
          <a:lnRef idx="2">
            <a:schemeClr val="accent1"/>
          </a:lnRef>
          <a:fillRef idx="0">
            <a:schemeClr val="accent1"/>
          </a:fillRef>
          <a:effectRef idx="1">
            <a:schemeClr val="accent1"/>
          </a:effectRef>
          <a:fontRef idx="minor">
            <a:schemeClr val="tx1"/>
          </a:fontRef>
        </p:style>
      </p:cxnSp>
      <p:cxnSp>
        <p:nvCxnSpPr>
          <p:cNvPr id="9" name="Line">
            <a:extLst>
              <a:ext uri="{FF2B5EF4-FFF2-40B4-BE49-F238E27FC236}">
                <a16:creationId xmlns:a16="http://schemas.microsoft.com/office/drawing/2014/main" id="{2B4B565E-7130-B391-C257-8940F6AB13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0" y="4690872"/>
            <a:ext cx="9144000" cy="0"/>
          </a:xfrm>
          <a:prstGeom prst="line">
            <a:avLst/>
          </a:prstGeom>
          <a:ln>
            <a:solidFill>
              <a:schemeClr val="tx2">
                <a:alpha val="10000"/>
              </a:schemeClr>
            </a:solidFill>
          </a:ln>
        </p:spPr>
        <p:style>
          <a:lnRef idx="2">
            <a:schemeClr val="accent1"/>
          </a:lnRef>
          <a:fillRef idx="0">
            <a:schemeClr val="accent1"/>
          </a:fillRef>
          <a:effectRef idx="1">
            <a:schemeClr val="accent1"/>
          </a:effectRef>
          <a:fontRef idx="minor">
            <a:schemeClr val="tx1"/>
          </a:fontRef>
        </p:style>
      </p:cxnSp>
      <p:sp>
        <p:nvSpPr>
          <p:cNvPr id="4" name="Box side">
            <a:extLst>
              <a:ext uri="{FF2B5EF4-FFF2-40B4-BE49-F238E27FC236}">
                <a16:creationId xmlns:a16="http://schemas.microsoft.com/office/drawing/2014/main" id="{E2DE5E78-48FE-169E-E94E-D2E62B94E014}"/>
              </a:ext>
              <a:ext uri="{C183D7F6-B498-43B3-948B-1728B52AA6E4}">
                <adec:decorative xmlns:adec="http://schemas.microsoft.com/office/drawing/2017/decorative" val="1"/>
              </a:ext>
            </a:extLst>
          </p:cNvPr>
          <p:cNvSpPr>
            <a:spLocks noGrp="1"/>
          </p:cNvSpPr>
          <p:nvPr>
            <p:ph type="pic" sz="quarter" idx="12"/>
          </p:nvPr>
        </p:nvSpPr>
        <p:spPr>
          <a:xfrm>
            <a:off x="8202168" y="822960"/>
            <a:ext cx="347472" cy="3502152"/>
          </a:xfrm>
          <a:prstGeom prst="roundRect">
            <a:avLst>
              <a:gd name="adj" fmla="val 7057"/>
            </a:avLst>
          </a:prstGeom>
          <a:solidFill>
            <a:schemeClr val="tx2">
              <a:lumMod val="20000"/>
              <a:lumOff val="80000"/>
            </a:schemeClr>
          </a:solidFill>
          <a:effectLst/>
          <a:scene3d>
            <a:camera prst="perspectiveContrastingRightFacing" fov="7200000">
              <a:rot lat="0" lon="18600000" rev="0"/>
            </a:camera>
            <a:lightRig rig="threePt" dir="t"/>
          </a:scene3d>
          <a:sp3d/>
        </p:spPr>
        <p:txBody>
          <a:bodyPr/>
          <a:lstStyle>
            <a:lvl1pPr marL="45720" indent="0">
              <a:buNone/>
              <a:defRPr sz="1200" baseline="0">
                <a:solidFill>
                  <a:schemeClr val="accent2"/>
                </a:solidFill>
              </a:defRPr>
            </a:lvl1pPr>
          </a:lstStyle>
          <a:p>
            <a:r>
              <a:rPr lang="en-US"/>
              <a:t>Click icon to add picture</a:t>
            </a:r>
            <a:endParaRPr lang="en-US" dirty="0"/>
          </a:p>
        </p:txBody>
      </p:sp>
      <p:sp>
        <p:nvSpPr>
          <p:cNvPr id="12" name="Box Cover">
            <a:extLst>
              <a:ext uri="{FF2B5EF4-FFF2-40B4-BE49-F238E27FC236}">
                <a16:creationId xmlns:a16="http://schemas.microsoft.com/office/drawing/2014/main" id="{9ECF0827-6BC5-664F-800D-11DCD2C789CE}"/>
              </a:ext>
            </a:extLst>
          </p:cNvPr>
          <p:cNvSpPr>
            <a:spLocks noGrp="1"/>
          </p:cNvSpPr>
          <p:nvPr>
            <p:ph type="pic" sz="quarter" idx="10"/>
          </p:nvPr>
        </p:nvSpPr>
        <p:spPr>
          <a:xfrm>
            <a:off x="5943600" y="806857"/>
            <a:ext cx="2286000" cy="3520440"/>
          </a:xfrm>
          <a:prstGeom prst="roundRect">
            <a:avLst>
              <a:gd name="adj" fmla="val 1007"/>
            </a:avLst>
          </a:prstGeom>
          <a:solidFill>
            <a:schemeClr val="tx2">
              <a:lumMod val="20000"/>
              <a:lumOff val="80000"/>
            </a:schemeClr>
          </a:solidFill>
          <a:effectLst/>
          <a:scene3d>
            <a:camera prst="perspectiveHeroicExtremeLeftFacing" fov="5100000">
              <a:rot lat="0" lon="600000" rev="0"/>
            </a:camera>
            <a:lightRig rig="threePt" dir="t"/>
          </a:scene3d>
        </p:spPr>
        <p:txBody>
          <a:bodyPr/>
          <a:lstStyle>
            <a:lvl1pPr marL="45720" indent="0">
              <a:buNone/>
              <a:defRPr sz="1200" baseline="0">
                <a:solidFill>
                  <a:schemeClr val="accent2"/>
                </a:solidFill>
              </a:defRPr>
            </a:lvl1pPr>
          </a:lstStyle>
          <a:p>
            <a:r>
              <a:rPr lang="en-US"/>
              <a:t>Click icon to add picture</a:t>
            </a:r>
            <a:endParaRPr lang="en-US" dirty="0"/>
          </a:p>
        </p:txBody>
      </p:sp>
      <p:pic>
        <p:nvPicPr>
          <p:cNvPr id="7" name="CAST Logo" descr="Copyright © 2026 CAST | Until learning has no limits ®">
            <a:extLst>
              <a:ext uri="{FF2B5EF4-FFF2-40B4-BE49-F238E27FC236}">
                <a16:creationId xmlns:a16="http://schemas.microsoft.com/office/drawing/2014/main" id="{1F49FA1D-5EF2-BA82-7135-5E98B2BEA673}"/>
              </a:ext>
            </a:extLst>
          </p:cNvPr>
          <p:cNvPicPr>
            <a:picLocks/>
          </p:cNvPicPr>
          <p:nvPr userDrawn="1"/>
        </p:nvPicPr>
        <p:blipFill>
          <a:blip r:embed="rId2"/>
          <a:srcRect t="2476" b="2476"/>
          <a:stretch/>
        </p:blipFill>
        <p:spPr>
          <a:xfrm>
            <a:off x="91440" y="4907916"/>
            <a:ext cx="2819400" cy="166835"/>
          </a:xfrm>
          <a:prstGeom prst="rect">
            <a:avLst/>
          </a:prstGeom>
        </p:spPr>
      </p:pic>
    </p:spTree>
    <p:extLst>
      <p:ext uri="{BB962C8B-B14F-4D97-AF65-F5344CB8AC3E}">
        <p14:creationId xmlns:p14="http://schemas.microsoft.com/office/powerpoint/2010/main" val="296577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theme" Target="../theme/theme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5800"/>
            <a:ext cx="7772400" cy="68580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85800" y="1371600"/>
            <a:ext cx="7772400" cy="32004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endParaRPr lang="en-US" dirty="0"/>
          </a:p>
        </p:txBody>
      </p:sp>
      <p:sp>
        <p:nvSpPr>
          <p:cNvPr id="4" name="Date Placeholder 3"/>
          <p:cNvSpPr>
            <a:spLocks noGrp="1"/>
          </p:cNvSpPr>
          <p:nvPr>
            <p:ph type="dt" sz="half" idx="2"/>
          </p:nvPr>
        </p:nvSpPr>
        <p:spPr>
          <a:xfrm>
            <a:off x="381000" y="4634072"/>
            <a:ext cx="2057400" cy="273844"/>
          </a:xfrm>
          <a:prstGeom prst="rect">
            <a:avLst/>
          </a:prstGeom>
        </p:spPr>
        <p:txBody>
          <a:bodyPr vert="horz" wrap="none" lIns="0" tIns="0" rIns="0" bIns="0" rtlCol="0" anchor="ctr" anchorCtr="0"/>
          <a:lstStyle>
            <a:lvl1pPr algn="l">
              <a:defRPr sz="1800">
                <a:solidFill>
                  <a:schemeClr val="tx1">
                    <a:tint val="82000"/>
                  </a:schemeClr>
                </a:solidFill>
              </a:defRPr>
            </a:lvl1pPr>
          </a:lstStyle>
          <a:p>
            <a:fld id="{0B5040B7-DB8A-EC42-933A-4B49089E7877}" type="datetimeFigureOut">
              <a:rPr lang="en-US" smtClean="0"/>
              <a:pPr/>
              <a:t>7/28/2026</a:t>
            </a:fld>
            <a:endParaRPr lang="en-US"/>
          </a:p>
        </p:txBody>
      </p:sp>
      <p:sp>
        <p:nvSpPr>
          <p:cNvPr id="5" name="Footer Placeholder 4"/>
          <p:cNvSpPr>
            <a:spLocks noGrp="1"/>
          </p:cNvSpPr>
          <p:nvPr>
            <p:ph type="ftr" sz="quarter" idx="3"/>
          </p:nvPr>
        </p:nvSpPr>
        <p:spPr>
          <a:xfrm>
            <a:off x="3028950" y="4634072"/>
            <a:ext cx="3086100" cy="273844"/>
          </a:xfrm>
          <a:prstGeom prst="rect">
            <a:avLst/>
          </a:prstGeom>
        </p:spPr>
        <p:txBody>
          <a:bodyPr vert="horz" wrap="none" lIns="0" tIns="0" rIns="0" bIns="0" rtlCol="0" anchor="ctr" anchorCtr="0"/>
          <a:lstStyle>
            <a:lvl1pPr algn="ctr">
              <a:defRPr sz="18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6858000" y="4634072"/>
            <a:ext cx="2057400" cy="273844"/>
          </a:xfrm>
          <a:prstGeom prst="rect">
            <a:avLst/>
          </a:prstGeom>
        </p:spPr>
        <p:txBody>
          <a:bodyPr vert="horz" wrap="none" lIns="0" tIns="0" rIns="0" bIns="0" rtlCol="0" anchor="ctr" anchorCtr="0"/>
          <a:lstStyle>
            <a:lvl1pPr algn="r">
              <a:defRPr sz="1800">
                <a:solidFill>
                  <a:schemeClr val="tx1">
                    <a:tint val="82000"/>
                  </a:schemeClr>
                </a:solidFill>
              </a:defRPr>
            </a:lvl1pPr>
          </a:lstStyle>
          <a:p>
            <a:fld id="{794095E1-F156-1D4C-84BB-A89CCF03E1E9}" type="slidenum">
              <a:rPr lang="en-US" smtClean="0"/>
              <a:pPr/>
              <a:t>‹#›</a:t>
            </a:fld>
            <a:endParaRPr lang="en-US"/>
          </a:p>
        </p:txBody>
      </p:sp>
    </p:spTree>
    <p:extLst>
      <p:ext uri="{BB962C8B-B14F-4D97-AF65-F5344CB8AC3E}">
        <p14:creationId xmlns:p14="http://schemas.microsoft.com/office/powerpoint/2010/main" val="971584409"/>
      </p:ext>
    </p:extLst>
  </p:cSld>
  <p:clrMap bg1="dk1" tx1="lt1" bg2="dk2" tx2="lt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 id="2147483813" r:id="rId18"/>
    <p:sldLayoutId id="2147483814" r:id="rId19"/>
    <p:sldLayoutId id="2147483815" r:id="rId20"/>
    <p:sldLayoutId id="2147483816" r:id="rId21"/>
    <p:sldLayoutId id="2147483817" r:id="rId22"/>
    <p:sldLayoutId id="2147483818" r:id="rId23"/>
    <p:sldLayoutId id="2147483819" r:id="rId24"/>
    <p:sldLayoutId id="2147483820" r:id="rId25"/>
    <p:sldLayoutId id="2147483821" r:id="rId26"/>
    <p:sldLayoutId id="2147483822" r:id="rId27"/>
    <p:sldLayoutId id="2147483823" r:id="rId28"/>
    <p:sldLayoutId id="2147483824" r:id="rId29"/>
    <p:sldLayoutId id="2147483825" r:id="rId30"/>
    <p:sldLayoutId id="2147483826" r:id="rId31"/>
    <p:sldLayoutId id="2147483827"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110000"/>
        </a:lnSpc>
        <a:spcBef>
          <a:spcPct val="0"/>
        </a:spcBef>
        <a:buNone/>
        <a:defRPr sz="3600" b="1" i="0" kern="1200" baseline="0">
          <a:solidFill>
            <a:schemeClr val="accent1"/>
          </a:solidFill>
          <a:latin typeface="Lato" panose="020F0502020204030203" pitchFamily="34" charset="77"/>
          <a:ea typeface="+mj-ea"/>
          <a:cs typeface="+mj-cs"/>
        </a:defRPr>
      </a:lvl1pPr>
    </p:titleStyle>
    <p:bodyStyle>
      <a:lvl1pPr marL="45720" indent="0" algn="l" defTabSz="685800" rtl="0" eaLnBrk="1" latinLnBrk="0" hangingPunct="1">
        <a:lnSpc>
          <a:spcPct val="150000"/>
        </a:lnSpc>
        <a:spcBef>
          <a:spcPts val="600"/>
        </a:spcBef>
        <a:buClr>
          <a:schemeClr val="accent1"/>
        </a:buClr>
        <a:buSzPct val="100000"/>
        <a:buFont typeface="Arial" panose="020B0604020202020204" pitchFamily="34" charset="0"/>
        <a:buNone/>
        <a:tabLst>
          <a:tab pos="457200" algn="l"/>
        </a:tabLst>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1pPr>
      <a:lvl2pPr marL="320040" indent="0" algn="l" defTabSz="685800" rtl="0" eaLnBrk="1" latinLnBrk="0" hangingPunct="1">
        <a:lnSpc>
          <a:spcPct val="150000"/>
        </a:lnSpc>
        <a:spcBef>
          <a:spcPts val="600"/>
        </a:spcBef>
        <a:buClr>
          <a:schemeClr val="accent1"/>
        </a:buClr>
        <a:buSzPct val="100000"/>
        <a:buFont typeface="Arial" panose="020B0604020202020204" pitchFamily="34" charset="0"/>
        <a:buNone/>
        <a:tabLst/>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2pPr>
      <a:lvl3pPr marL="594360" indent="0" algn="l" defTabSz="685800" rtl="0" eaLnBrk="1" latinLnBrk="0" hangingPunct="1">
        <a:lnSpc>
          <a:spcPct val="150000"/>
        </a:lnSpc>
        <a:spcBef>
          <a:spcPts val="600"/>
        </a:spcBef>
        <a:buClr>
          <a:schemeClr val="accent1"/>
        </a:buClr>
        <a:buSzPct val="100000"/>
        <a:buFont typeface="Arial" panose="020B0604020202020204" pitchFamily="34" charset="0"/>
        <a:buNone/>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3pPr>
      <a:lvl4pPr marL="868680" indent="0" algn="l" defTabSz="685800" rtl="0" eaLnBrk="1" latinLnBrk="0" hangingPunct="1">
        <a:lnSpc>
          <a:spcPct val="150000"/>
        </a:lnSpc>
        <a:spcBef>
          <a:spcPts val="600"/>
        </a:spcBef>
        <a:buClr>
          <a:schemeClr val="accent1"/>
        </a:buClr>
        <a:buSzPct val="100000"/>
        <a:buFont typeface="Arial" panose="020B0604020202020204" pitchFamily="34" charset="0"/>
        <a:buNone/>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4pPr>
      <a:lvl5pPr marL="1543050" indent="-171450" algn="l" defTabSz="685800" rtl="0" eaLnBrk="1" latinLnBrk="0" hangingPunct="1">
        <a:lnSpc>
          <a:spcPct val="150000"/>
        </a:lnSpc>
        <a:spcBef>
          <a:spcPts val="600"/>
        </a:spcBef>
        <a:buClr>
          <a:schemeClr val="tx2"/>
        </a:buClr>
        <a:buSzPct val="100000"/>
        <a:buFont typeface="Arial" panose="020B0604020202020204" pitchFamily="34" charset="0"/>
        <a:buChar char="•"/>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5800"/>
            <a:ext cx="7772400" cy="685800"/>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685800" y="1371600"/>
            <a:ext cx="7772400" cy="320040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endParaRPr lang="en-US" dirty="0"/>
          </a:p>
        </p:txBody>
      </p:sp>
      <p:sp>
        <p:nvSpPr>
          <p:cNvPr id="4" name="Date Placeholder 3"/>
          <p:cNvSpPr>
            <a:spLocks noGrp="1"/>
          </p:cNvSpPr>
          <p:nvPr>
            <p:ph type="dt" sz="half" idx="2"/>
          </p:nvPr>
        </p:nvSpPr>
        <p:spPr>
          <a:xfrm>
            <a:off x="381000" y="4634072"/>
            <a:ext cx="2057400" cy="273844"/>
          </a:xfrm>
          <a:prstGeom prst="rect">
            <a:avLst/>
          </a:prstGeom>
        </p:spPr>
        <p:txBody>
          <a:bodyPr vert="horz" wrap="none" lIns="0" tIns="0" rIns="0" bIns="0" rtlCol="0" anchor="ctr" anchorCtr="0"/>
          <a:lstStyle>
            <a:lvl1pPr algn="l">
              <a:defRPr sz="1800">
                <a:solidFill>
                  <a:schemeClr val="tx1">
                    <a:tint val="82000"/>
                  </a:schemeClr>
                </a:solidFill>
              </a:defRPr>
            </a:lvl1pPr>
          </a:lstStyle>
          <a:p>
            <a:fld id="{0B5040B7-DB8A-EC42-933A-4B49089E7877}" type="datetimeFigureOut">
              <a:rPr lang="en-US" smtClean="0"/>
              <a:pPr/>
              <a:t>7/28/2026</a:t>
            </a:fld>
            <a:endParaRPr lang="en-US"/>
          </a:p>
        </p:txBody>
      </p:sp>
      <p:sp>
        <p:nvSpPr>
          <p:cNvPr id="5" name="Footer Placeholder 4"/>
          <p:cNvSpPr>
            <a:spLocks noGrp="1"/>
          </p:cNvSpPr>
          <p:nvPr>
            <p:ph type="ftr" sz="quarter" idx="3"/>
          </p:nvPr>
        </p:nvSpPr>
        <p:spPr>
          <a:xfrm>
            <a:off x="3028950" y="4634072"/>
            <a:ext cx="3086100" cy="273844"/>
          </a:xfrm>
          <a:prstGeom prst="rect">
            <a:avLst/>
          </a:prstGeom>
        </p:spPr>
        <p:txBody>
          <a:bodyPr vert="horz" wrap="none" lIns="0" tIns="0" rIns="0" bIns="0" rtlCol="0" anchor="ctr" anchorCtr="0"/>
          <a:lstStyle>
            <a:lvl1pPr algn="ctr">
              <a:defRPr sz="18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6858000" y="4634072"/>
            <a:ext cx="2057400" cy="273844"/>
          </a:xfrm>
          <a:prstGeom prst="rect">
            <a:avLst/>
          </a:prstGeom>
        </p:spPr>
        <p:txBody>
          <a:bodyPr vert="horz" wrap="none" lIns="0" tIns="0" rIns="0" bIns="0" rtlCol="0" anchor="ctr" anchorCtr="0"/>
          <a:lstStyle>
            <a:lvl1pPr algn="r">
              <a:defRPr sz="1800">
                <a:solidFill>
                  <a:schemeClr val="tx1">
                    <a:tint val="82000"/>
                  </a:schemeClr>
                </a:solidFill>
              </a:defRPr>
            </a:lvl1pPr>
          </a:lstStyle>
          <a:p>
            <a:fld id="{794095E1-F156-1D4C-84BB-A89CCF03E1E9}" type="slidenum">
              <a:rPr lang="en-US" smtClean="0"/>
              <a:pPr/>
              <a:t>‹#›</a:t>
            </a:fld>
            <a:endParaRPr lang="en-US"/>
          </a:p>
        </p:txBody>
      </p:sp>
    </p:spTree>
    <p:extLst>
      <p:ext uri="{BB962C8B-B14F-4D97-AF65-F5344CB8AC3E}">
        <p14:creationId xmlns:p14="http://schemas.microsoft.com/office/powerpoint/2010/main" val="127351481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110000"/>
        </a:lnSpc>
        <a:spcBef>
          <a:spcPct val="0"/>
        </a:spcBef>
        <a:buNone/>
        <a:defRPr sz="3600" b="1" i="0" kern="1200" baseline="0">
          <a:solidFill>
            <a:schemeClr val="tx2"/>
          </a:solidFill>
          <a:latin typeface="Lato" panose="020F0502020204030203" pitchFamily="34" charset="77"/>
          <a:ea typeface="+mj-ea"/>
          <a:cs typeface="+mj-cs"/>
        </a:defRPr>
      </a:lvl1pPr>
    </p:titleStyle>
    <p:bodyStyle>
      <a:lvl1pPr marL="388620" indent="-342900" algn="l" defTabSz="685800" rtl="0" eaLnBrk="1" latinLnBrk="0" hangingPunct="1">
        <a:lnSpc>
          <a:spcPct val="150000"/>
        </a:lnSpc>
        <a:spcBef>
          <a:spcPts val="600"/>
        </a:spcBef>
        <a:buClr>
          <a:schemeClr val="tx2"/>
        </a:buClr>
        <a:buSzPct val="100000"/>
        <a:buFont typeface="Arial" panose="020B0604020202020204" pitchFamily="34" charset="0"/>
        <a:buChar char="•"/>
        <a:tabLst>
          <a:tab pos="457200" algn="l"/>
        </a:tabLst>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1pPr>
      <a:lvl2pPr marL="662940" indent="-342900" algn="l" defTabSz="685800" rtl="0" eaLnBrk="1" latinLnBrk="0" hangingPunct="1">
        <a:lnSpc>
          <a:spcPct val="150000"/>
        </a:lnSpc>
        <a:spcBef>
          <a:spcPts val="600"/>
        </a:spcBef>
        <a:buClr>
          <a:schemeClr val="tx2"/>
        </a:buClr>
        <a:buSzPct val="100000"/>
        <a:buFont typeface="Arial" panose="020B0604020202020204" pitchFamily="34" charset="0"/>
        <a:buChar char="•"/>
        <a:tabLst/>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2pPr>
      <a:lvl3pPr marL="937260" indent="-342900" algn="l" defTabSz="685800" rtl="0" eaLnBrk="1" latinLnBrk="0" hangingPunct="1">
        <a:lnSpc>
          <a:spcPct val="150000"/>
        </a:lnSpc>
        <a:spcBef>
          <a:spcPts val="600"/>
        </a:spcBef>
        <a:buClr>
          <a:schemeClr val="tx2"/>
        </a:buClr>
        <a:buSzPct val="100000"/>
        <a:buFont typeface="Arial" panose="020B0604020202020204" pitchFamily="34" charset="0"/>
        <a:buChar char="•"/>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3pPr>
      <a:lvl4pPr marL="1211580" indent="-342900" algn="l" defTabSz="685800" rtl="0" eaLnBrk="1" latinLnBrk="0" hangingPunct="1">
        <a:lnSpc>
          <a:spcPct val="150000"/>
        </a:lnSpc>
        <a:spcBef>
          <a:spcPts val="600"/>
        </a:spcBef>
        <a:buClr>
          <a:schemeClr val="tx2"/>
        </a:buClr>
        <a:buSzPct val="100000"/>
        <a:buFont typeface="Arial" panose="020B0604020202020204" pitchFamily="34" charset="0"/>
        <a:buChar char="•"/>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4pPr>
      <a:lvl5pPr marL="1543050" indent="-171450" algn="l" defTabSz="685800" rtl="0" eaLnBrk="1" latinLnBrk="0" hangingPunct="1">
        <a:lnSpc>
          <a:spcPct val="150000"/>
        </a:lnSpc>
        <a:spcBef>
          <a:spcPts val="600"/>
        </a:spcBef>
        <a:buClr>
          <a:schemeClr val="tx2"/>
        </a:buClr>
        <a:buSzPct val="100000"/>
        <a:buFont typeface="Arial" panose="020B0604020202020204" pitchFamily="34" charset="0"/>
        <a:buChar char="•"/>
        <a:defRPr sz="2400" b="0" i="0" kern="1200" baseline="0">
          <a:solidFill>
            <a:schemeClr val="tx1"/>
          </a:solidFill>
          <a:latin typeface="Lato Medium" panose="020F0502020204030203" pitchFamily="34" charset="0"/>
          <a:ea typeface="Lato Medium" panose="020F0502020204030203" pitchFamily="34" charset="0"/>
          <a:cs typeface="Lato Medium" panose="020F0502020204030203"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t.ly/UDLresearchHub"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docs.google.com/document/d/1rAYZOVpgWPmIkXulIV-cd6_nSLBzsayWMLZlad_zxdY/edit?tab=t.0#heading=h.x1wbzbgl9ig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docs.google.com/document/d/1rAYZOVpgWPmIkXulIV-cd6_nSLBzsayWMLZlad_zxdY/edit?tab=t.0#heading=h.vrt9m5k5soat"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docs.google.com/document/d/1rAYZOVpgWPmIkXulIV-cd6_nSLBzsayWMLZlad_zxdY/edit?tab=t.0#heading=h.jjlcv2fflnf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bit.ly/UDLhubSurve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08BE7-EB9A-AB63-1240-89B12D2A5813}"/>
              </a:ext>
            </a:extLst>
          </p:cNvPr>
          <p:cNvSpPr>
            <a:spLocks noGrp="1"/>
          </p:cNvSpPr>
          <p:nvPr>
            <p:ph type="ctrTitle"/>
          </p:nvPr>
        </p:nvSpPr>
        <p:spPr>
          <a:xfrm>
            <a:off x="685800" y="1826173"/>
            <a:ext cx="7772400" cy="1371600"/>
          </a:xfrm>
        </p:spPr>
        <p:txBody>
          <a:bodyPr/>
          <a:lstStyle/>
          <a:p>
            <a:r>
              <a:rPr lang="en-US" sz="4000" b="0" dirty="0">
                <a:latin typeface="Lato"/>
                <a:ea typeface="Lato"/>
                <a:cs typeface="Lato"/>
              </a:rPr>
              <a:t>International UDL Open Research Hub: Share </a:t>
            </a:r>
            <a:r>
              <a:rPr lang="en-US" sz="4000" b="0">
                <a:latin typeface="Lato"/>
                <a:ea typeface="Lato"/>
                <a:cs typeface="Lato"/>
              </a:rPr>
              <a:t>your feedback</a:t>
            </a:r>
            <a:endParaRPr lang="en-US" dirty="0">
              <a:ea typeface="Lato"/>
              <a:cs typeface="Lato"/>
            </a:endParaRPr>
          </a:p>
        </p:txBody>
      </p:sp>
      <p:sp>
        <p:nvSpPr>
          <p:cNvPr id="4" name="Subtitle 3">
            <a:extLst>
              <a:ext uri="{FF2B5EF4-FFF2-40B4-BE49-F238E27FC236}">
                <a16:creationId xmlns:a16="http://schemas.microsoft.com/office/drawing/2014/main" id="{FC0DE62F-A55F-351E-AC5F-D1F4481AC377}"/>
              </a:ext>
            </a:extLst>
          </p:cNvPr>
          <p:cNvSpPr>
            <a:spLocks noGrp="1"/>
          </p:cNvSpPr>
          <p:nvPr>
            <p:ph type="subTitle" idx="1"/>
          </p:nvPr>
        </p:nvSpPr>
        <p:spPr>
          <a:xfrm>
            <a:off x="685800" y="3709495"/>
            <a:ext cx="7772400" cy="971438"/>
          </a:xfrm>
        </p:spPr>
        <p:txBody>
          <a:bodyPr/>
          <a:lstStyle/>
          <a:p>
            <a:pPr>
              <a:spcAft>
                <a:spcPts val="2400"/>
              </a:spcAft>
            </a:pPr>
            <a:r>
              <a:rPr lang="en-US" sz="3000" dirty="0">
                <a:latin typeface="Lato"/>
                <a:ea typeface="Lato"/>
                <a:cs typeface="Lato"/>
              </a:rPr>
              <a:t>ADCET UDL Symposium 2026</a:t>
            </a:r>
          </a:p>
          <a:p>
            <a:r>
              <a:rPr lang="en-US" sz="2800" dirty="0">
                <a:latin typeface="Lato"/>
                <a:ea typeface="Lato"/>
                <a:cs typeface="Lato"/>
              </a:rPr>
              <a:t>Homebase: </a:t>
            </a:r>
            <a:r>
              <a:rPr lang="en-US" sz="2800" dirty="0">
                <a:latin typeface="Lato"/>
                <a:ea typeface="Lato"/>
                <a:cs typeface="Lato"/>
                <a:hlinkClick r:id="rId3"/>
              </a:rPr>
              <a:t>https://bit.ly/UDLresearchHub</a:t>
            </a:r>
            <a:endParaRPr lang="en-US" sz="2800" dirty="0">
              <a:ea typeface="Lato"/>
              <a:cs typeface="Lato"/>
            </a:endParaRPr>
          </a:p>
        </p:txBody>
      </p:sp>
      <p:pic>
        <p:nvPicPr>
          <p:cNvPr id="6" name="Picture Placeholder 5" descr="CAST, until learning has no limits">
            <a:extLst>
              <a:ext uri="{FF2B5EF4-FFF2-40B4-BE49-F238E27FC236}">
                <a16:creationId xmlns:a16="http://schemas.microsoft.com/office/drawing/2014/main" id="{775EAF84-CD81-804F-B7BC-F78A42994B2F}"/>
              </a:ext>
            </a:extLst>
          </p:cNvPr>
          <p:cNvPicPr>
            <a:picLocks noGrp="1" noChangeAspect="1"/>
          </p:cNvPicPr>
          <p:nvPr>
            <p:ph type="pic" sz="quarter" idx="10"/>
          </p:nvPr>
        </p:nvPicPr>
        <p:blipFill>
          <a:blip r:embed="rId4"/>
          <a:srcRect l="-312" r="-3266"/>
          <a:stretch/>
        </p:blipFill>
        <p:spPr>
          <a:xfrm>
            <a:off x="694765" y="685800"/>
            <a:ext cx="2971800" cy="502920"/>
          </a:xfrm>
        </p:spPr>
      </p:pic>
      <p:pic>
        <p:nvPicPr>
          <p:cNvPr id="3" name="Picture 2" descr="QR code to Homebase: https://bit.ly/UDLresearchHub">
            <a:extLst>
              <a:ext uri="{FF2B5EF4-FFF2-40B4-BE49-F238E27FC236}">
                <a16:creationId xmlns:a16="http://schemas.microsoft.com/office/drawing/2014/main" id="{0C4438D7-5B88-DF88-887D-DAD4E04EF421}"/>
              </a:ext>
            </a:extLst>
          </p:cNvPr>
          <p:cNvPicPr>
            <a:picLocks noChangeAspect="1"/>
          </p:cNvPicPr>
          <p:nvPr/>
        </p:nvPicPr>
        <p:blipFill>
          <a:blip r:embed="rId5"/>
          <a:stretch>
            <a:fillRect/>
          </a:stretch>
        </p:blipFill>
        <p:spPr>
          <a:xfrm>
            <a:off x="6884648" y="2807821"/>
            <a:ext cx="1360125" cy="1266482"/>
          </a:xfrm>
          <a:prstGeom prst="rect">
            <a:avLst/>
          </a:prstGeom>
        </p:spPr>
      </p:pic>
      <p:cxnSp>
        <p:nvCxnSpPr>
          <p:cNvPr id="8" name="Straight Connector 7">
            <a:extLst>
              <a:ext uri="{FF2B5EF4-FFF2-40B4-BE49-F238E27FC236}">
                <a16:creationId xmlns:a16="http://schemas.microsoft.com/office/drawing/2014/main" id="{57D6EFCA-5E0F-5472-BF6B-C0B96EA42012}"/>
              </a:ext>
              <a:ext uri="{C183D7F6-B498-43B3-948B-1728B52AA6E4}">
                <adec:decorative xmlns:adec="http://schemas.microsoft.com/office/drawing/2017/decorative" val="1"/>
              </a:ext>
            </a:extLst>
          </p:cNvPr>
          <p:cNvCxnSpPr>
            <a:cxnSpLocks/>
          </p:cNvCxnSpPr>
          <p:nvPr/>
        </p:nvCxnSpPr>
        <p:spPr>
          <a:xfrm>
            <a:off x="694765" y="1314450"/>
            <a:ext cx="2962835"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3417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341D-B716-8388-9A4A-255F7D5F5A1D}"/>
              </a:ext>
            </a:extLst>
          </p:cNvPr>
          <p:cNvSpPr>
            <a:spLocks noGrp="1"/>
          </p:cNvSpPr>
          <p:nvPr>
            <p:ph type="title"/>
          </p:nvPr>
        </p:nvSpPr>
        <p:spPr/>
        <p:txBody>
          <a:bodyPr/>
          <a:lstStyle/>
          <a:p>
            <a:r>
              <a:rPr lang="en-US" dirty="0">
                <a:latin typeface="Lato"/>
                <a:ea typeface="Lato"/>
                <a:cs typeface="Lato"/>
              </a:rPr>
              <a:t>Acknowledgement of Country</a:t>
            </a:r>
            <a:endParaRPr lang="en-US" dirty="0"/>
          </a:p>
        </p:txBody>
      </p:sp>
      <p:sp>
        <p:nvSpPr>
          <p:cNvPr id="3" name="Content Placeholder 2">
            <a:extLst>
              <a:ext uri="{FF2B5EF4-FFF2-40B4-BE49-F238E27FC236}">
                <a16:creationId xmlns:a16="http://schemas.microsoft.com/office/drawing/2014/main" id="{5FD7470C-BA43-F33A-2CA8-21667401EDBE}"/>
              </a:ext>
            </a:extLst>
          </p:cNvPr>
          <p:cNvSpPr>
            <a:spLocks noGrp="1"/>
          </p:cNvSpPr>
          <p:nvPr>
            <p:ph sz="quarter" idx="13"/>
          </p:nvPr>
        </p:nvSpPr>
        <p:spPr/>
        <p:txBody>
          <a:bodyPr vert="horz" lIns="0" tIns="0" rIns="0" bIns="0" rtlCol="0" anchor="t">
            <a:noAutofit/>
          </a:bodyPr>
          <a:lstStyle/>
          <a:p>
            <a:r>
              <a:rPr lang="en-US" sz="2000" dirty="0">
                <a:latin typeface="Lato Medium"/>
                <a:ea typeface="Lato Medium"/>
                <a:cs typeface="Lato Medium"/>
              </a:rPr>
              <a:t>We acknowledge the Palawa/</a:t>
            </a:r>
            <a:r>
              <a:rPr lang="en-US" sz="2000" dirty="0" err="1">
                <a:latin typeface="Lato Medium"/>
                <a:ea typeface="Lato Medium"/>
                <a:cs typeface="Lato Medium"/>
              </a:rPr>
              <a:t>Pakana</a:t>
            </a:r>
            <a:r>
              <a:rPr lang="en-US" sz="2000" dirty="0">
                <a:latin typeface="Lato Medium"/>
                <a:ea typeface="Lato Medium"/>
                <a:cs typeface="Lato Medium"/>
              </a:rPr>
              <a:t> peoples of </a:t>
            </a:r>
            <a:r>
              <a:rPr lang="en-US" sz="2000" dirty="0" err="1">
                <a:latin typeface="Lato Medium"/>
                <a:ea typeface="Lato Medium"/>
                <a:cs typeface="Lato Medium"/>
              </a:rPr>
              <a:t>Lutruwita</a:t>
            </a:r>
            <a:r>
              <a:rPr lang="en-US" sz="2000" dirty="0">
                <a:latin typeface="Lato Medium"/>
                <a:ea typeface="Lato Medium"/>
                <a:cs typeface="Lato Medium"/>
              </a:rPr>
              <a:t> upon whose lands this session is hosted. We pay our respects to their Ancestors and descendants, who continue to have cultural and spiritual connections to Country. We </a:t>
            </a:r>
            <a:r>
              <a:rPr lang="en-US" sz="2000" dirty="0" err="1">
                <a:latin typeface="Lato Medium"/>
                <a:ea typeface="Lato Medium"/>
                <a:cs typeface="Lato Medium"/>
              </a:rPr>
              <a:t>recognise</a:t>
            </a:r>
            <a:r>
              <a:rPr lang="en-US" sz="2000" dirty="0">
                <a:latin typeface="Lato Medium"/>
                <a:ea typeface="Lato Medium"/>
                <a:cs typeface="Lato Medium"/>
              </a:rPr>
              <a:t> their valuable contributions to Australian and global society. We also acknowledge the traditional custodians of all the lands across Australia, and for those of us joining online, the lands from which we join from.</a:t>
            </a:r>
          </a:p>
        </p:txBody>
      </p:sp>
    </p:spTree>
    <p:extLst>
      <p:ext uri="{BB962C8B-B14F-4D97-AF65-F5344CB8AC3E}">
        <p14:creationId xmlns:p14="http://schemas.microsoft.com/office/powerpoint/2010/main" val="2473528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1247C10-4CC7-3BA2-FFCD-326FD3585BA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066942" y="3028950"/>
            <a:ext cx="1600200" cy="1610984"/>
          </a:xfrm>
          <a:prstGeom prst="rect">
            <a:avLst/>
          </a:prstGeom>
        </p:spPr>
      </p:pic>
      <p:sp>
        <p:nvSpPr>
          <p:cNvPr id="2" name="Title 1">
            <a:extLst>
              <a:ext uri="{FF2B5EF4-FFF2-40B4-BE49-F238E27FC236}">
                <a16:creationId xmlns:a16="http://schemas.microsoft.com/office/drawing/2014/main" id="{4865A0D3-0B3A-9118-9CF5-35208415E1FD}"/>
              </a:ext>
            </a:extLst>
          </p:cNvPr>
          <p:cNvSpPr>
            <a:spLocks noGrp="1"/>
          </p:cNvSpPr>
          <p:nvPr>
            <p:ph type="title"/>
          </p:nvPr>
        </p:nvSpPr>
        <p:spPr/>
        <p:txBody>
          <a:bodyPr/>
          <a:lstStyle/>
          <a:p>
            <a:r>
              <a:rPr lang="en-US" dirty="0">
                <a:latin typeface="Lato"/>
                <a:ea typeface="Lato"/>
                <a:cs typeface="Lato"/>
              </a:rPr>
              <a:t>Introductions</a:t>
            </a:r>
            <a:endParaRPr lang="en-US" dirty="0"/>
          </a:p>
        </p:txBody>
      </p:sp>
      <p:sp>
        <p:nvSpPr>
          <p:cNvPr id="3" name="Content Placeholder 2">
            <a:extLst>
              <a:ext uri="{FF2B5EF4-FFF2-40B4-BE49-F238E27FC236}">
                <a16:creationId xmlns:a16="http://schemas.microsoft.com/office/drawing/2014/main" id="{7A5873E2-9F62-7D02-EFE9-952622220CED}"/>
              </a:ext>
            </a:extLst>
          </p:cNvPr>
          <p:cNvSpPr>
            <a:spLocks noGrp="1"/>
          </p:cNvSpPr>
          <p:nvPr>
            <p:ph sz="quarter" idx="13"/>
          </p:nvPr>
        </p:nvSpPr>
        <p:spPr>
          <a:xfrm>
            <a:off x="685800" y="3271838"/>
            <a:ext cx="3657600" cy="1368096"/>
          </a:xfrm>
        </p:spPr>
        <p:txBody>
          <a:bodyPr vert="horz" lIns="0" tIns="0" rIns="0" bIns="0" rtlCol="0" anchor="t">
            <a:noAutofit/>
          </a:bodyPr>
          <a:lstStyle/>
          <a:p>
            <a:pPr>
              <a:lnSpc>
                <a:spcPct val="100000"/>
              </a:lnSpc>
            </a:pPr>
            <a:r>
              <a:rPr lang="en-US" sz="2000" dirty="0">
                <a:latin typeface="Lato Medium"/>
                <a:ea typeface="Lato Medium"/>
                <a:cs typeface="Lato Medium"/>
              </a:rPr>
              <a:t>Jenna Gravel</a:t>
            </a:r>
            <a:endParaRPr lang="en-US" sz="2000" dirty="0"/>
          </a:p>
          <a:p>
            <a:pPr>
              <a:lnSpc>
                <a:spcPct val="100000"/>
              </a:lnSpc>
            </a:pPr>
            <a:r>
              <a:rPr lang="en-US" sz="1800" dirty="0">
                <a:latin typeface="Lato Medium"/>
                <a:ea typeface="Lato Medium"/>
                <a:cs typeface="Lato Medium"/>
              </a:rPr>
              <a:t>Senior Director of PreK-12 Research</a:t>
            </a:r>
          </a:p>
          <a:p>
            <a:pPr>
              <a:lnSpc>
                <a:spcPct val="100000"/>
              </a:lnSpc>
            </a:pPr>
            <a:r>
              <a:rPr lang="en-US" sz="1800" dirty="0">
                <a:latin typeface="Lato Medium"/>
                <a:ea typeface="Lato Medium"/>
                <a:cs typeface="Lato Medium"/>
              </a:rPr>
              <a:t>CAST</a:t>
            </a:r>
          </a:p>
        </p:txBody>
      </p:sp>
      <p:sp>
        <p:nvSpPr>
          <p:cNvPr id="4" name="Content Placeholder 3">
            <a:extLst>
              <a:ext uri="{FF2B5EF4-FFF2-40B4-BE49-F238E27FC236}">
                <a16:creationId xmlns:a16="http://schemas.microsoft.com/office/drawing/2014/main" id="{57E24452-57C5-1F06-65E5-C47467BB84D0}"/>
              </a:ext>
            </a:extLst>
          </p:cNvPr>
          <p:cNvSpPr>
            <a:spLocks noGrp="1"/>
          </p:cNvSpPr>
          <p:nvPr>
            <p:ph sz="quarter" idx="14"/>
          </p:nvPr>
        </p:nvSpPr>
        <p:spPr>
          <a:xfrm>
            <a:off x="5027045" y="1371600"/>
            <a:ext cx="3280195" cy="3094367"/>
          </a:xfrm>
        </p:spPr>
        <p:txBody>
          <a:bodyPr vert="horz" lIns="0" tIns="0" rIns="0" bIns="0" rtlCol="0" anchor="t">
            <a:noAutofit/>
          </a:bodyPr>
          <a:lstStyle/>
          <a:p>
            <a:r>
              <a:rPr lang="en-US" sz="2000" dirty="0">
                <a:latin typeface="Lato Medium"/>
                <a:ea typeface="Lato Medium"/>
                <a:cs typeface="Lato Medium"/>
              </a:rPr>
              <a:t>Elizabeth Hitches</a:t>
            </a:r>
          </a:p>
          <a:p>
            <a:pPr>
              <a:lnSpc>
                <a:spcPct val="100000"/>
              </a:lnSpc>
            </a:pPr>
            <a:r>
              <a:rPr lang="en-US" sz="1800" dirty="0">
                <a:latin typeface="Lato Medium"/>
                <a:ea typeface="Lato Medium"/>
                <a:cs typeface="Lato Medium"/>
              </a:rPr>
              <a:t>Inclusive Education Researcher/Teacher</a:t>
            </a:r>
          </a:p>
          <a:p>
            <a:pPr>
              <a:lnSpc>
                <a:spcPct val="100000"/>
              </a:lnSpc>
            </a:pPr>
            <a:r>
              <a:rPr lang="en-US" sz="1800" dirty="0">
                <a:latin typeface="Lato Medium"/>
                <a:ea typeface="Lato Medium"/>
                <a:cs typeface="Lato Medium"/>
              </a:rPr>
              <a:t>CAST National Faculty</a:t>
            </a:r>
            <a:endParaRPr lang="en-US" dirty="0"/>
          </a:p>
        </p:txBody>
      </p:sp>
      <p:pic>
        <p:nvPicPr>
          <p:cNvPr id="5" name="Picture 4">
            <a:extLst>
              <a:ext uri="{FF2B5EF4-FFF2-40B4-BE49-F238E27FC236}">
                <a16:creationId xmlns:a16="http://schemas.microsoft.com/office/drawing/2014/main" id="{493C8FAD-96C4-1F9D-BCD0-B25973036B4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84945" y="1537555"/>
            <a:ext cx="1575533" cy="1568328"/>
          </a:xfrm>
          <a:prstGeom prst="rect">
            <a:avLst/>
          </a:prstGeom>
        </p:spPr>
      </p:pic>
    </p:spTree>
    <p:extLst>
      <p:ext uri="{BB962C8B-B14F-4D97-AF65-F5344CB8AC3E}">
        <p14:creationId xmlns:p14="http://schemas.microsoft.com/office/powerpoint/2010/main" val="2174451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2E39-62BF-5FF8-8A4B-D9B998048D48}"/>
              </a:ext>
            </a:extLst>
          </p:cNvPr>
          <p:cNvSpPr>
            <a:spLocks noGrp="1"/>
          </p:cNvSpPr>
          <p:nvPr>
            <p:ph type="title"/>
          </p:nvPr>
        </p:nvSpPr>
        <p:spPr/>
        <p:txBody>
          <a:bodyPr/>
          <a:lstStyle/>
          <a:p>
            <a:r>
              <a:rPr lang="en-US" dirty="0">
                <a:latin typeface="Lato"/>
                <a:ea typeface="Lato"/>
                <a:cs typeface="Lato"/>
              </a:rPr>
              <a:t>Goals of the session</a:t>
            </a:r>
            <a:endParaRPr lang="en-US" dirty="0"/>
          </a:p>
        </p:txBody>
      </p:sp>
      <p:sp>
        <p:nvSpPr>
          <p:cNvPr id="3" name="Content Placeholder 2">
            <a:extLst>
              <a:ext uri="{FF2B5EF4-FFF2-40B4-BE49-F238E27FC236}">
                <a16:creationId xmlns:a16="http://schemas.microsoft.com/office/drawing/2014/main" id="{CB441382-A6C3-43AF-1BD4-B6772922CA85}"/>
              </a:ext>
            </a:extLst>
          </p:cNvPr>
          <p:cNvSpPr>
            <a:spLocks noGrp="1"/>
          </p:cNvSpPr>
          <p:nvPr>
            <p:ph sz="quarter" idx="13"/>
          </p:nvPr>
        </p:nvSpPr>
        <p:spPr>
          <a:xfrm>
            <a:off x="369065" y="1288972"/>
            <a:ext cx="7772400" cy="3086101"/>
          </a:xfrm>
        </p:spPr>
        <p:txBody>
          <a:bodyPr vert="horz" lIns="0" tIns="0" rIns="0" bIns="0" rtlCol="0" anchor="t">
            <a:noAutofit/>
          </a:bodyPr>
          <a:lstStyle/>
          <a:p>
            <a:pPr marL="388620" indent="-342900">
              <a:lnSpc>
                <a:spcPct val="100000"/>
              </a:lnSpc>
              <a:buChar char="•"/>
            </a:pPr>
            <a:r>
              <a:rPr lang="en-US" dirty="0">
                <a:latin typeface="Lato Medium"/>
                <a:ea typeface="Lato Medium"/>
                <a:cs typeface="Lato Medium"/>
              </a:rPr>
              <a:t>To explore the idea of an International UDL Open Research Hub</a:t>
            </a:r>
            <a:endParaRPr lang="en-US" dirty="0"/>
          </a:p>
          <a:p>
            <a:pPr marL="388620" indent="-342900">
              <a:lnSpc>
                <a:spcPct val="100000"/>
              </a:lnSpc>
              <a:buChar char="•"/>
            </a:pPr>
            <a:r>
              <a:rPr lang="en-US" dirty="0">
                <a:latin typeface="Lato Medium"/>
                <a:ea typeface="Lato Medium"/>
                <a:cs typeface="Lato Medium"/>
              </a:rPr>
              <a:t>To partner as co-designers and share your feedback on the Hub concept</a:t>
            </a:r>
          </a:p>
          <a:p>
            <a:pPr marL="388620" indent="-342900">
              <a:lnSpc>
                <a:spcPct val="100000"/>
              </a:lnSpc>
              <a:buChar char="•"/>
            </a:pPr>
            <a:r>
              <a:rPr lang="en-US" dirty="0">
                <a:latin typeface="Lato Medium"/>
                <a:ea typeface="Lato Medium"/>
                <a:cs typeface="Lato Medium"/>
              </a:rPr>
              <a:t>To make connections with other  practitioners and researchers who are interested in developing the Hub</a:t>
            </a:r>
          </a:p>
          <a:p>
            <a:pPr>
              <a:lnSpc>
                <a:spcPct val="100000"/>
              </a:lnSpc>
              <a:spcBef>
                <a:spcPts val="2400"/>
              </a:spcBef>
            </a:pPr>
            <a:r>
              <a:rPr lang="en-US" dirty="0">
                <a:latin typeface="Lato Medium"/>
                <a:ea typeface="Lato Medium"/>
                <a:cs typeface="Lato Medium"/>
              </a:rPr>
              <a:t>What are your goals for today? Please feel free to share in the chat or in the Homebase</a:t>
            </a:r>
          </a:p>
        </p:txBody>
      </p:sp>
    </p:spTree>
    <p:extLst>
      <p:ext uri="{BB962C8B-B14F-4D97-AF65-F5344CB8AC3E}">
        <p14:creationId xmlns:p14="http://schemas.microsoft.com/office/powerpoint/2010/main" val="10953940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9F12D-BA9E-F512-6BF0-0564F3426218}"/>
              </a:ext>
            </a:extLst>
          </p:cNvPr>
          <p:cNvSpPr>
            <a:spLocks noGrp="1"/>
          </p:cNvSpPr>
          <p:nvPr>
            <p:ph type="title"/>
          </p:nvPr>
        </p:nvSpPr>
        <p:spPr/>
        <p:txBody>
          <a:bodyPr/>
          <a:lstStyle/>
          <a:p>
            <a:r>
              <a:rPr lang="en-US" dirty="0">
                <a:latin typeface="Lato"/>
                <a:ea typeface="Lato"/>
                <a:cs typeface="Lato"/>
              </a:rPr>
              <a:t>Agenda for today</a:t>
            </a:r>
            <a:endParaRPr lang="en-US" dirty="0"/>
          </a:p>
        </p:txBody>
      </p:sp>
      <p:sp>
        <p:nvSpPr>
          <p:cNvPr id="3" name="Content Placeholder 2">
            <a:extLst>
              <a:ext uri="{FF2B5EF4-FFF2-40B4-BE49-F238E27FC236}">
                <a16:creationId xmlns:a16="http://schemas.microsoft.com/office/drawing/2014/main" id="{A4F288D4-B472-EE0E-1D6B-2956A56841D6}"/>
              </a:ext>
            </a:extLst>
          </p:cNvPr>
          <p:cNvSpPr>
            <a:spLocks noGrp="1"/>
          </p:cNvSpPr>
          <p:nvPr>
            <p:ph sz="quarter" idx="13"/>
          </p:nvPr>
        </p:nvSpPr>
        <p:spPr/>
        <p:txBody>
          <a:bodyPr vert="horz" lIns="0" tIns="0" rIns="0" bIns="0" rtlCol="0" anchor="t">
            <a:noAutofit/>
          </a:bodyPr>
          <a:lstStyle/>
          <a:p>
            <a:pPr marL="388620" indent="-342900">
              <a:buChar char="•"/>
            </a:pPr>
            <a:r>
              <a:rPr lang="en-US" dirty="0">
                <a:latin typeface="Lato Medium"/>
                <a:ea typeface="Lato Medium"/>
                <a:cs typeface="Lato Medium"/>
              </a:rPr>
              <a:t>Explore the Hub concept</a:t>
            </a:r>
            <a:endParaRPr lang="en-US" dirty="0"/>
          </a:p>
          <a:p>
            <a:pPr marL="388620" indent="-342900">
              <a:buChar char="•"/>
            </a:pPr>
            <a:r>
              <a:rPr lang="en-US" dirty="0">
                <a:latin typeface="Lato Medium"/>
                <a:ea typeface="Lato Medium"/>
                <a:cs typeface="Lato Medium"/>
              </a:rPr>
              <a:t>Break into groups to share your feedback</a:t>
            </a:r>
            <a:endParaRPr lang="en-US" dirty="0"/>
          </a:p>
          <a:p>
            <a:pPr marL="388620" indent="-342900">
              <a:buChar char="•"/>
            </a:pPr>
            <a:r>
              <a:rPr lang="en-US" dirty="0">
                <a:latin typeface="Lato Medium"/>
                <a:ea typeface="Lato Medium"/>
                <a:cs typeface="Lato Medium"/>
              </a:rPr>
              <a:t>Share out ideas with whole group</a:t>
            </a:r>
          </a:p>
          <a:p>
            <a:pPr marL="388620" indent="-342900">
              <a:buChar char="•"/>
            </a:pPr>
            <a:r>
              <a:rPr lang="en-US" dirty="0">
                <a:latin typeface="Lato Medium"/>
                <a:ea typeface="Lato Medium"/>
                <a:cs typeface="Lato Medium"/>
              </a:rPr>
              <a:t>Explore ways to get involved in further developing the Hub idea</a:t>
            </a:r>
          </a:p>
        </p:txBody>
      </p:sp>
    </p:spTree>
    <p:extLst>
      <p:ext uri="{BB962C8B-B14F-4D97-AF65-F5344CB8AC3E}">
        <p14:creationId xmlns:p14="http://schemas.microsoft.com/office/powerpoint/2010/main" val="38103650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50F1B-ECBF-15CB-EB3B-2E41E37BA57E}"/>
              </a:ext>
            </a:extLst>
          </p:cNvPr>
          <p:cNvSpPr>
            <a:spLocks noGrp="1"/>
          </p:cNvSpPr>
          <p:nvPr>
            <p:ph type="title"/>
          </p:nvPr>
        </p:nvSpPr>
        <p:spPr/>
        <p:txBody>
          <a:bodyPr/>
          <a:lstStyle/>
          <a:p>
            <a:r>
              <a:rPr lang="en-US" dirty="0">
                <a:latin typeface="Lato"/>
                <a:ea typeface="Lato"/>
                <a:cs typeface="Lato"/>
              </a:rPr>
              <a:t>The "What"</a:t>
            </a:r>
            <a:endParaRPr lang="en-US" dirty="0"/>
          </a:p>
        </p:txBody>
      </p:sp>
      <p:sp>
        <p:nvSpPr>
          <p:cNvPr id="3" name="Content Placeholder 2">
            <a:extLst>
              <a:ext uri="{FF2B5EF4-FFF2-40B4-BE49-F238E27FC236}">
                <a16:creationId xmlns:a16="http://schemas.microsoft.com/office/drawing/2014/main" id="{6B5ECEBB-8DE0-EA28-2229-68E94693D614}"/>
              </a:ext>
            </a:extLst>
          </p:cNvPr>
          <p:cNvSpPr>
            <a:spLocks noGrp="1"/>
          </p:cNvSpPr>
          <p:nvPr>
            <p:ph sz="quarter" idx="13"/>
          </p:nvPr>
        </p:nvSpPr>
        <p:spPr/>
        <p:txBody>
          <a:bodyPr vert="horz" lIns="0" tIns="0" rIns="0" bIns="0" rtlCol="0" anchor="t">
            <a:noAutofit/>
          </a:bodyPr>
          <a:lstStyle/>
          <a:p>
            <a:r>
              <a:rPr lang="en-US" dirty="0">
                <a:latin typeface="Lato Medium"/>
                <a:ea typeface="Lato Medium"/>
                <a:cs typeface="Lato Medium"/>
              </a:rPr>
              <a:t>A universally designed and accessible "Hub" to share UDL research, evidence-based practices, and examples of practice.</a:t>
            </a:r>
            <a:endParaRPr lang="en-US" dirty="0"/>
          </a:p>
          <a:p>
            <a:r>
              <a:rPr lang="en-US" dirty="0">
                <a:latin typeface="Lato Medium"/>
                <a:ea typeface="Lato Medium"/>
                <a:cs typeface="Lato Medium"/>
              </a:rPr>
              <a:t>A space to spark global collaboration around UDL interventions, implementation, methodologies, and outcomes. </a:t>
            </a:r>
            <a:endParaRPr lang="en-US" dirty="0"/>
          </a:p>
        </p:txBody>
      </p:sp>
    </p:spTree>
    <p:extLst>
      <p:ext uri="{BB962C8B-B14F-4D97-AF65-F5344CB8AC3E}">
        <p14:creationId xmlns:p14="http://schemas.microsoft.com/office/powerpoint/2010/main" val="40010894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376A-82E5-FD90-3C29-B5E19F3A8879}"/>
              </a:ext>
            </a:extLst>
          </p:cNvPr>
          <p:cNvSpPr>
            <a:spLocks noGrp="1"/>
          </p:cNvSpPr>
          <p:nvPr>
            <p:ph type="title"/>
          </p:nvPr>
        </p:nvSpPr>
        <p:spPr/>
        <p:txBody>
          <a:bodyPr/>
          <a:lstStyle/>
          <a:p>
            <a:r>
              <a:rPr lang="en-US" dirty="0">
                <a:latin typeface="Lato"/>
                <a:ea typeface="Lato"/>
                <a:cs typeface="Lato"/>
              </a:rPr>
              <a:t>Goals of the Hub</a:t>
            </a:r>
            <a:endParaRPr lang="en-US" dirty="0"/>
          </a:p>
        </p:txBody>
      </p:sp>
      <p:sp>
        <p:nvSpPr>
          <p:cNvPr id="3" name="Content Placeholder 2">
            <a:extLst>
              <a:ext uri="{FF2B5EF4-FFF2-40B4-BE49-F238E27FC236}">
                <a16:creationId xmlns:a16="http://schemas.microsoft.com/office/drawing/2014/main" id="{72002AD0-8296-15AD-6000-ED0C101D4CBC}"/>
              </a:ext>
            </a:extLst>
          </p:cNvPr>
          <p:cNvSpPr>
            <a:spLocks noGrp="1"/>
          </p:cNvSpPr>
          <p:nvPr>
            <p:ph sz="quarter" idx="13"/>
          </p:nvPr>
        </p:nvSpPr>
        <p:spPr/>
        <p:txBody>
          <a:bodyPr vert="horz" lIns="0" tIns="0" rIns="0" bIns="0" rtlCol="0" anchor="t">
            <a:noAutofit/>
          </a:bodyPr>
          <a:lstStyle/>
          <a:p>
            <a:r>
              <a:rPr lang="en-US" dirty="0">
                <a:latin typeface="Lato Medium"/>
                <a:ea typeface="Lato Medium"/>
                <a:cs typeface="Lato Medium"/>
              </a:rPr>
              <a:t>An open space where researchers, students, educators, school leaders, families, and other community members from around the world can come together to: </a:t>
            </a:r>
            <a:endParaRPr lang="en-US" dirty="0"/>
          </a:p>
          <a:p>
            <a:pPr marL="388620" indent="-342900">
              <a:lnSpc>
                <a:spcPct val="100000"/>
              </a:lnSpc>
              <a:buChar char="•"/>
            </a:pPr>
            <a:r>
              <a:rPr lang="en-US" dirty="0">
                <a:latin typeface="Lato Medium"/>
                <a:ea typeface="Lato Medium"/>
                <a:cs typeface="Lato Medium"/>
              </a:rPr>
              <a:t>Share and access UDL research and resources</a:t>
            </a:r>
            <a:endParaRPr lang="en-US" dirty="0"/>
          </a:p>
          <a:p>
            <a:pPr marL="388620" indent="-342900">
              <a:lnSpc>
                <a:spcPct val="100000"/>
              </a:lnSpc>
              <a:buChar char="•"/>
            </a:pPr>
            <a:r>
              <a:rPr lang="en-US" dirty="0">
                <a:latin typeface="Lato Medium"/>
                <a:ea typeface="Lato Medium"/>
                <a:cs typeface="Lato Medium"/>
              </a:rPr>
              <a:t>Collaborate across disciplines and contexts</a:t>
            </a:r>
            <a:endParaRPr lang="en-US" dirty="0"/>
          </a:p>
          <a:p>
            <a:pPr marL="388620" indent="-342900">
              <a:lnSpc>
                <a:spcPct val="100000"/>
              </a:lnSpc>
              <a:buChar char="•"/>
            </a:pPr>
            <a:r>
              <a:rPr lang="en-US" dirty="0">
                <a:latin typeface="Lato Medium"/>
                <a:ea typeface="Lato Medium"/>
                <a:cs typeface="Lato Medium"/>
              </a:rPr>
              <a:t>Strengthen the connection between research and practice </a:t>
            </a:r>
            <a:endParaRPr lang="en-US" dirty="0"/>
          </a:p>
        </p:txBody>
      </p:sp>
    </p:spTree>
    <p:extLst>
      <p:ext uri="{BB962C8B-B14F-4D97-AF65-F5344CB8AC3E}">
        <p14:creationId xmlns:p14="http://schemas.microsoft.com/office/powerpoint/2010/main" val="29235602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EE10F-C0FE-35EE-7BDD-397F91796BC2}"/>
              </a:ext>
            </a:extLst>
          </p:cNvPr>
          <p:cNvSpPr>
            <a:spLocks noGrp="1"/>
          </p:cNvSpPr>
          <p:nvPr>
            <p:ph type="title"/>
          </p:nvPr>
        </p:nvSpPr>
        <p:spPr/>
        <p:txBody>
          <a:bodyPr/>
          <a:lstStyle/>
          <a:p>
            <a:r>
              <a:rPr lang="en-US" dirty="0">
                <a:latin typeface="Lato"/>
                <a:ea typeface="Lato"/>
                <a:cs typeface="Lato"/>
              </a:rPr>
              <a:t>The "Why"</a:t>
            </a:r>
            <a:endParaRPr lang="en-US" dirty="0">
              <a:ea typeface="Lato"/>
              <a:cs typeface="Lato"/>
            </a:endParaRPr>
          </a:p>
        </p:txBody>
      </p:sp>
      <p:sp>
        <p:nvSpPr>
          <p:cNvPr id="3" name="Content Placeholder 2">
            <a:extLst>
              <a:ext uri="{FF2B5EF4-FFF2-40B4-BE49-F238E27FC236}">
                <a16:creationId xmlns:a16="http://schemas.microsoft.com/office/drawing/2014/main" id="{03999A72-5DC7-9C7E-2FDB-6F7DCC1453CD}"/>
              </a:ext>
            </a:extLst>
          </p:cNvPr>
          <p:cNvSpPr>
            <a:spLocks noGrp="1"/>
          </p:cNvSpPr>
          <p:nvPr>
            <p:ph sz="quarter" idx="13"/>
          </p:nvPr>
        </p:nvSpPr>
        <p:spPr/>
        <p:txBody>
          <a:bodyPr vert="horz" lIns="0" tIns="0" rIns="0" bIns="0" rtlCol="0" anchor="t">
            <a:noAutofit/>
          </a:bodyPr>
          <a:lstStyle/>
          <a:p>
            <a:pPr marL="388620" indent="-342900">
              <a:buChar char="•"/>
            </a:pPr>
            <a:r>
              <a:rPr lang="en-US" sz="2000" dirty="0">
                <a:latin typeface="Lato Medium"/>
                <a:ea typeface="Lato Medium"/>
                <a:cs typeface="Lato Medium"/>
              </a:rPr>
              <a:t>Opportunity for shared learning and coherence as UDL research continues to expand</a:t>
            </a:r>
            <a:endParaRPr lang="en-US" sz="2000" dirty="0"/>
          </a:p>
          <a:p>
            <a:pPr marL="388620" indent="-342900">
              <a:buChar char="•"/>
            </a:pPr>
            <a:r>
              <a:rPr lang="en-US" sz="2000" dirty="0">
                <a:latin typeface="Lato Medium"/>
                <a:ea typeface="Lato Medium"/>
                <a:cs typeface="Lato Medium"/>
              </a:rPr>
              <a:t>Opportunity to create an accessible space for connection and collaboration for the growing UDL community</a:t>
            </a:r>
            <a:endParaRPr lang="en-US" sz="2000" dirty="0"/>
          </a:p>
          <a:p>
            <a:pPr marL="388620" indent="-342900">
              <a:buChar char="•"/>
            </a:pPr>
            <a:r>
              <a:rPr lang="en-US" sz="2000" dirty="0">
                <a:latin typeface="Lato Medium"/>
                <a:ea typeface="Lato Medium"/>
                <a:cs typeface="Lato Medium"/>
              </a:rPr>
              <a:t>Opportunity to center international UDL research perspectives</a:t>
            </a:r>
          </a:p>
          <a:p>
            <a:pPr marL="388620" indent="-342900">
              <a:buChar char="•"/>
            </a:pPr>
            <a:r>
              <a:rPr lang="en-US" sz="2000" dirty="0">
                <a:latin typeface="Lato Medium"/>
                <a:ea typeface="Lato Medium"/>
                <a:cs typeface="Lato Medium"/>
              </a:rPr>
              <a:t>Opportunity to strengthen the UDL research–practice loop</a:t>
            </a:r>
            <a:endParaRPr lang="en-US" sz="2000" dirty="0"/>
          </a:p>
          <a:p>
            <a:pPr marL="388620" indent="-342900">
              <a:buChar char="•"/>
            </a:pPr>
            <a:r>
              <a:rPr lang="en-US" sz="2000" dirty="0">
                <a:latin typeface="Lato Medium"/>
                <a:ea typeface="Lato Medium"/>
                <a:cs typeface="Lato Medium"/>
              </a:rPr>
              <a:t>Opportunity to model the values of UDL through open research</a:t>
            </a:r>
            <a:endParaRPr lang="en-US" sz="2000" dirty="0"/>
          </a:p>
        </p:txBody>
      </p:sp>
    </p:spTree>
    <p:extLst>
      <p:ext uri="{BB962C8B-B14F-4D97-AF65-F5344CB8AC3E}">
        <p14:creationId xmlns:p14="http://schemas.microsoft.com/office/powerpoint/2010/main" val="1664821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1F8F4-273E-E418-C725-8BA538515380}"/>
              </a:ext>
            </a:extLst>
          </p:cNvPr>
          <p:cNvSpPr>
            <a:spLocks noGrp="1"/>
          </p:cNvSpPr>
          <p:nvPr>
            <p:ph type="title"/>
          </p:nvPr>
        </p:nvSpPr>
        <p:spPr/>
        <p:txBody>
          <a:bodyPr/>
          <a:lstStyle/>
          <a:p>
            <a:r>
              <a:rPr lang="en-US" dirty="0">
                <a:latin typeface="Lato"/>
                <a:ea typeface="Lato"/>
                <a:cs typeface="Lato"/>
              </a:rPr>
              <a:t>Share Your Feedback!</a:t>
            </a:r>
            <a:endParaRPr lang="en-US" dirty="0"/>
          </a:p>
        </p:txBody>
      </p:sp>
      <p:sp>
        <p:nvSpPr>
          <p:cNvPr id="3" name="Content Placeholder 2">
            <a:extLst>
              <a:ext uri="{FF2B5EF4-FFF2-40B4-BE49-F238E27FC236}">
                <a16:creationId xmlns:a16="http://schemas.microsoft.com/office/drawing/2014/main" id="{66AF68B9-0C6E-8D1F-7C1A-D012B282CB2A}"/>
              </a:ext>
            </a:extLst>
          </p:cNvPr>
          <p:cNvSpPr>
            <a:spLocks noGrp="1"/>
          </p:cNvSpPr>
          <p:nvPr>
            <p:ph sz="quarter" idx="13"/>
          </p:nvPr>
        </p:nvSpPr>
        <p:spPr/>
        <p:txBody>
          <a:bodyPr vert="horz" lIns="0" tIns="0" rIns="0" bIns="0" rtlCol="0" anchor="t">
            <a:noAutofit/>
          </a:bodyPr>
          <a:lstStyle/>
          <a:p>
            <a:r>
              <a:rPr lang="en-US" dirty="0">
                <a:latin typeface="Lato Medium"/>
                <a:ea typeface="Lato Medium"/>
                <a:cs typeface="Lato Medium"/>
              </a:rPr>
              <a:t>Breakout Rooms</a:t>
            </a:r>
            <a:endParaRPr lang="en-US" dirty="0"/>
          </a:p>
          <a:p>
            <a:pPr marL="388620" indent="-342900">
              <a:buChar char="•"/>
            </a:pPr>
            <a:r>
              <a:rPr lang="en-US" sz="2200" dirty="0">
                <a:latin typeface="Lato Medium"/>
                <a:ea typeface="Lato Medium"/>
                <a:cs typeface="Lato Medium"/>
              </a:rPr>
              <a:t>Room/Table 1: The Hub through the lens of Engagement</a:t>
            </a:r>
            <a:endParaRPr lang="en-US" sz="2200" dirty="0">
              <a:solidFill>
                <a:srgbClr val="FFFFFF"/>
              </a:solidFill>
              <a:latin typeface="Lato Medium"/>
              <a:ea typeface="Lato Medium"/>
              <a:cs typeface="Lato Medium"/>
            </a:endParaRPr>
          </a:p>
          <a:p>
            <a:pPr marL="388620" indent="-342900">
              <a:buChar char="•"/>
            </a:pPr>
            <a:r>
              <a:rPr lang="en-US" sz="2200" dirty="0">
                <a:latin typeface="Lato Medium"/>
                <a:ea typeface="Lato Medium"/>
                <a:cs typeface="Lato Medium"/>
              </a:rPr>
              <a:t>Room/Table 2: The Hub through the lens Representation</a:t>
            </a:r>
            <a:endParaRPr lang="en-US" sz="2200" dirty="0">
              <a:solidFill>
                <a:srgbClr val="FFFFFF"/>
              </a:solidFill>
              <a:latin typeface="Lato Medium"/>
              <a:ea typeface="Lato Medium"/>
              <a:cs typeface="Lato Medium"/>
            </a:endParaRPr>
          </a:p>
          <a:p>
            <a:pPr marL="388620" indent="-342900">
              <a:buChar char="•"/>
            </a:pPr>
            <a:r>
              <a:rPr lang="en-US" sz="2200" dirty="0">
                <a:latin typeface="Lato Medium"/>
                <a:ea typeface="Lato Medium"/>
                <a:cs typeface="Lato Medium"/>
              </a:rPr>
              <a:t>Room/Table 3: The Hub through the lens of Action &amp; Expression</a:t>
            </a:r>
            <a:endParaRPr lang="en-US" sz="2200" dirty="0">
              <a:solidFill>
                <a:srgbClr val="000000"/>
              </a:solidFill>
              <a:latin typeface="Lato Medium"/>
              <a:ea typeface="Lato Medium"/>
              <a:cs typeface="Lato Medium"/>
            </a:endParaRPr>
          </a:p>
          <a:p>
            <a:r>
              <a:rPr lang="en-US" sz="2200" dirty="0">
                <a:latin typeface="Lato Medium"/>
                <a:ea typeface="Lato Medium"/>
                <a:cs typeface="Lato Medium"/>
              </a:rPr>
              <a:t>Share-out: Prepare to share out your top 3 recommendations</a:t>
            </a:r>
          </a:p>
        </p:txBody>
      </p:sp>
    </p:spTree>
    <p:extLst>
      <p:ext uri="{BB962C8B-B14F-4D97-AF65-F5344CB8AC3E}">
        <p14:creationId xmlns:p14="http://schemas.microsoft.com/office/powerpoint/2010/main" val="4207059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946E-4DE7-FFF1-5E11-AEF01CCEAEF3}"/>
              </a:ext>
            </a:extLst>
          </p:cNvPr>
          <p:cNvSpPr>
            <a:spLocks noGrp="1"/>
          </p:cNvSpPr>
          <p:nvPr>
            <p:ph type="title"/>
          </p:nvPr>
        </p:nvSpPr>
        <p:spPr/>
        <p:txBody>
          <a:bodyPr/>
          <a:lstStyle/>
          <a:p>
            <a:r>
              <a:rPr lang="en-US" dirty="0">
                <a:latin typeface="Lato"/>
                <a:ea typeface="Lato"/>
                <a:cs typeface="Lato"/>
              </a:rPr>
              <a:t>Room 1/Table 1: Engagement</a:t>
            </a:r>
            <a:endParaRPr lang="en-US" dirty="0"/>
          </a:p>
        </p:txBody>
      </p:sp>
      <p:sp>
        <p:nvSpPr>
          <p:cNvPr id="3" name="Content Placeholder 2">
            <a:extLst>
              <a:ext uri="{FF2B5EF4-FFF2-40B4-BE49-F238E27FC236}">
                <a16:creationId xmlns:a16="http://schemas.microsoft.com/office/drawing/2014/main" id="{49DE6245-514D-38EC-DF12-6FBDEBD6F5A5}"/>
              </a:ext>
            </a:extLst>
          </p:cNvPr>
          <p:cNvSpPr>
            <a:spLocks noGrp="1"/>
          </p:cNvSpPr>
          <p:nvPr>
            <p:ph sz="quarter" idx="13"/>
          </p:nvPr>
        </p:nvSpPr>
        <p:spPr/>
        <p:txBody>
          <a:bodyPr vert="horz" lIns="0" tIns="0" rIns="0" bIns="0" rtlCol="0" anchor="t">
            <a:noAutofit/>
          </a:bodyPr>
          <a:lstStyle/>
          <a:p>
            <a:pPr marL="388620" indent="-342900">
              <a:buChar char="•"/>
            </a:pPr>
            <a:r>
              <a:rPr lang="en-US" sz="2200" dirty="0">
                <a:latin typeface="Lato Medium"/>
                <a:ea typeface="Lato Medium"/>
                <a:cs typeface="Lato Medium"/>
              </a:rPr>
              <a:t>How can  we build the Hub as a welcoming space that builds community?</a:t>
            </a:r>
            <a:endParaRPr lang="en-US" sz="2200" dirty="0"/>
          </a:p>
          <a:p>
            <a:pPr marL="388620" indent="-342900">
              <a:buChar char="•"/>
            </a:pPr>
            <a:r>
              <a:rPr lang="en-US" sz="2200" dirty="0">
                <a:latin typeface="Lato Medium"/>
                <a:ea typeface="Lato Medium"/>
                <a:cs typeface="Lato Medium"/>
              </a:rPr>
              <a:t>How can we build the Hub to be authentic and relevant? </a:t>
            </a:r>
            <a:endParaRPr lang="en-US" sz="2200" dirty="0"/>
          </a:p>
          <a:p>
            <a:pPr marL="388620" indent="-342900">
              <a:buChar char="•"/>
            </a:pPr>
            <a:r>
              <a:rPr lang="en-US" sz="2200" dirty="0">
                <a:latin typeface="Lato Medium"/>
                <a:ea typeface="Lato Medium"/>
                <a:cs typeface="Lato Medium"/>
              </a:rPr>
              <a:t>How could we embed collaboration in designing and further developing the Hub? </a:t>
            </a:r>
          </a:p>
          <a:p>
            <a:r>
              <a:rPr lang="en-US" dirty="0">
                <a:latin typeface="Lato Medium"/>
                <a:ea typeface="Lato Medium"/>
                <a:cs typeface="Lato Medium"/>
              </a:rPr>
              <a:t>Please document your ideas in the </a:t>
            </a:r>
            <a:r>
              <a:rPr lang="en-US" dirty="0">
                <a:latin typeface="Lato Medium"/>
                <a:ea typeface="Lato Medium"/>
                <a:cs typeface="Lato Medium"/>
                <a:hlinkClick r:id="rId2"/>
              </a:rPr>
              <a:t>Homebase doc</a:t>
            </a:r>
          </a:p>
        </p:txBody>
      </p:sp>
    </p:spTree>
    <p:extLst>
      <p:ext uri="{BB962C8B-B14F-4D97-AF65-F5344CB8AC3E}">
        <p14:creationId xmlns:p14="http://schemas.microsoft.com/office/powerpoint/2010/main" val="2075368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69F06-0099-D399-D41B-7E3AE07CDB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C2C34B-573B-3360-5641-C9B938C644E2}"/>
              </a:ext>
            </a:extLst>
          </p:cNvPr>
          <p:cNvSpPr>
            <a:spLocks noGrp="1"/>
          </p:cNvSpPr>
          <p:nvPr>
            <p:ph type="title"/>
          </p:nvPr>
        </p:nvSpPr>
        <p:spPr/>
        <p:txBody>
          <a:bodyPr/>
          <a:lstStyle/>
          <a:p>
            <a:r>
              <a:rPr lang="en-US" dirty="0">
                <a:latin typeface="Lato"/>
                <a:ea typeface="Lato"/>
                <a:cs typeface="Lato"/>
              </a:rPr>
              <a:t>Room 2/Table 2: Representation</a:t>
            </a:r>
            <a:endParaRPr lang="en-US" dirty="0"/>
          </a:p>
        </p:txBody>
      </p:sp>
      <p:sp>
        <p:nvSpPr>
          <p:cNvPr id="3" name="Content Placeholder 2">
            <a:extLst>
              <a:ext uri="{FF2B5EF4-FFF2-40B4-BE49-F238E27FC236}">
                <a16:creationId xmlns:a16="http://schemas.microsoft.com/office/drawing/2014/main" id="{685AB5BB-8D1A-C8BA-6CBF-6FFB0BD5C20D}"/>
              </a:ext>
            </a:extLst>
          </p:cNvPr>
          <p:cNvSpPr>
            <a:spLocks noGrp="1"/>
          </p:cNvSpPr>
          <p:nvPr>
            <p:ph sz="quarter" idx="13"/>
          </p:nvPr>
        </p:nvSpPr>
        <p:spPr/>
        <p:txBody>
          <a:bodyPr vert="horz" lIns="0" tIns="0" rIns="0" bIns="0" rtlCol="0" anchor="t">
            <a:noAutofit/>
          </a:bodyPr>
          <a:lstStyle/>
          <a:p>
            <a:pPr marL="388620" indent="-342900">
              <a:buChar char="•"/>
            </a:pPr>
            <a:r>
              <a:rPr lang="en-US" dirty="0">
                <a:latin typeface="Lato Medium"/>
                <a:ea typeface="Lato Medium"/>
                <a:cs typeface="Lato Medium"/>
              </a:rPr>
              <a:t>What information should be represented? How should this be represented?</a:t>
            </a:r>
          </a:p>
          <a:p>
            <a:pPr marL="388620" indent="-342900">
              <a:buChar char="•"/>
            </a:pPr>
            <a:r>
              <a:rPr lang="en-US" dirty="0">
                <a:latin typeface="Lato Medium"/>
                <a:ea typeface="Lato Medium"/>
                <a:cs typeface="Lato Medium"/>
              </a:rPr>
              <a:t>What resources and supports would help you to make meaning and develop your own areas of interest and expertise? </a:t>
            </a:r>
          </a:p>
          <a:p>
            <a:r>
              <a:rPr lang="en-US" dirty="0">
                <a:latin typeface="Lato Medium"/>
                <a:ea typeface="Lato Medium"/>
                <a:cs typeface="Lato Medium"/>
              </a:rPr>
              <a:t>Please document your ideas in the </a:t>
            </a:r>
            <a:r>
              <a:rPr lang="en-US" dirty="0">
                <a:latin typeface="Lato Medium"/>
                <a:ea typeface="Lato Medium"/>
                <a:cs typeface="Lato Medium"/>
                <a:hlinkClick r:id="rId2"/>
              </a:rPr>
              <a:t>Homebase doc</a:t>
            </a:r>
            <a:endParaRPr lang="en-US" dirty="0">
              <a:solidFill>
                <a:srgbClr val="000000"/>
              </a:solidFill>
              <a:latin typeface="Lato Medium"/>
              <a:ea typeface="Lato Medium"/>
              <a:cs typeface="Lato Medium"/>
            </a:endParaRPr>
          </a:p>
        </p:txBody>
      </p:sp>
    </p:spTree>
    <p:extLst>
      <p:ext uri="{BB962C8B-B14F-4D97-AF65-F5344CB8AC3E}">
        <p14:creationId xmlns:p14="http://schemas.microsoft.com/office/powerpoint/2010/main" val="25052089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B8B37-3FA6-8533-56B9-086871A60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732CDB-34E8-AE53-3B36-86A85AAE3688}"/>
              </a:ext>
            </a:extLst>
          </p:cNvPr>
          <p:cNvSpPr>
            <a:spLocks noGrp="1"/>
          </p:cNvSpPr>
          <p:nvPr>
            <p:ph type="title"/>
          </p:nvPr>
        </p:nvSpPr>
        <p:spPr/>
        <p:txBody>
          <a:bodyPr/>
          <a:lstStyle/>
          <a:p>
            <a:r>
              <a:rPr lang="en-US" dirty="0">
                <a:latin typeface="Lato"/>
                <a:ea typeface="Lato"/>
                <a:cs typeface="Lato"/>
              </a:rPr>
              <a:t>Room 3/Table 3: Action &amp; Expression</a:t>
            </a:r>
            <a:endParaRPr lang="en-US" dirty="0"/>
          </a:p>
        </p:txBody>
      </p:sp>
      <p:sp>
        <p:nvSpPr>
          <p:cNvPr id="3" name="Content Placeholder 2">
            <a:extLst>
              <a:ext uri="{FF2B5EF4-FFF2-40B4-BE49-F238E27FC236}">
                <a16:creationId xmlns:a16="http://schemas.microsoft.com/office/drawing/2014/main" id="{D3D73546-1C5C-56E1-D435-E82B90371D5C}"/>
              </a:ext>
            </a:extLst>
          </p:cNvPr>
          <p:cNvSpPr>
            <a:spLocks noGrp="1"/>
          </p:cNvSpPr>
          <p:nvPr>
            <p:ph sz="quarter" idx="13"/>
          </p:nvPr>
        </p:nvSpPr>
        <p:spPr/>
        <p:txBody>
          <a:bodyPr vert="horz" lIns="0" tIns="0" rIns="0" bIns="0" rtlCol="0" anchor="t">
            <a:noAutofit/>
          </a:bodyPr>
          <a:lstStyle/>
          <a:p>
            <a:pPr marL="388620" indent="-342900">
              <a:buChar char="•"/>
            </a:pPr>
            <a:r>
              <a:rPr lang="en-US" dirty="0">
                <a:latin typeface="Lato Medium"/>
                <a:ea typeface="Lato Medium"/>
                <a:cs typeface="Lato Medium"/>
              </a:rPr>
              <a:t>How can individuals interact with and navigate the information?  </a:t>
            </a:r>
          </a:p>
          <a:p>
            <a:pPr marL="388620" indent="-342900">
              <a:buChar char="•"/>
            </a:pPr>
            <a:r>
              <a:rPr lang="en-US" dirty="0">
                <a:latin typeface="Lato Medium"/>
                <a:ea typeface="Lato Medium"/>
                <a:cs typeface="Lato Medium"/>
              </a:rPr>
              <a:t>How can the Hub support breaking down biases and expanding perspectives on research methodologies, how research is communicated, and who it’s for? </a:t>
            </a:r>
          </a:p>
          <a:p>
            <a:r>
              <a:rPr lang="en-US" dirty="0">
                <a:latin typeface="Lato Medium"/>
                <a:ea typeface="Lato Medium"/>
                <a:cs typeface="Lato Medium"/>
              </a:rPr>
              <a:t>Please document your ideas in the </a:t>
            </a:r>
            <a:r>
              <a:rPr lang="en-US" dirty="0">
                <a:latin typeface="Lato Medium"/>
                <a:ea typeface="Lato Medium"/>
                <a:cs typeface="Lato Medium"/>
                <a:hlinkClick r:id="rId2"/>
              </a:rPr>
              <a:t>Homebase doc</a:t>
            </a:r>
            <a:endParaRPr lang="en-US" dirty="0">
              <a:solidFill>
                <a:srgbClr val="000000"/>
              </a:solidFill>
              <a:latin typeface="Lato Medium"/>
              <a:ea typeface="Lato Medium"/>
              <a:cs typeface="Lato Medium"/>
            </a:endParaRPr>
          </a:p>
        </p:txBody>
      </p:sp>
    </p:spTree>
    <p:extLst>
      <p:ext uri="{BB962C8B-B14F-4D97-AF65-F5344CB8AC3E}">
        <p14:creationId xmlns:p14="http://schemas.microsoft.com/office/powerpoint/2010/main" val="233637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AB76B-3474-9DCF-5E7F-20F6B3B6F666}"/>
              </a:ext>
            </a:extLst>
          </p:cNvPr>
          <p:cNvSpPr>
            <a:spLocks noGrp="1"/>
          </p:cNvSpPr>
          <p:nvPr>
            <p:ph type="title"/>
          </p:nvPr>
        </p:nvSpPr>
        <p:spPr/>
        <p:txBody>
          <a:bodyPr/>
          <a:lstStyle/>
          <a:p>
            <a:r>
              <a:rPr lang="en-US" dirty="0">
                <a:latin typeface="Lato"/>
                <a:ea typeface="Lato"/>
                <a:cs typeface="Lato"/>
              </a:rPr>
              <a:t>Share out</a:t>
            </a:r>
            <a:endParaRPr lang="en-US" dirty="0"/>
          </a:p>
        </p:txBody>
      </p:sp>
      <p:sp>
        <p:nvSpPr>
          <p:cNvPr id="3" name="Content Placeholder 2">
            <a:extLst>
              <a:ext uri="{FF2B5EF4-FFF2-40B4-BE49-F238E27FC236}">
                <a16:creationId xmlns:a16="http://schemas.microsoft.com/office/drawing/2014/main" id="{48D8DEC4-6703-2EE7-8B29-9A552267F691}"/>
              </a:ext>
            </a:extLst>
          </p:cNvPr>
          <p:cNvSpPr>
            <a:spLocks noGrp="1"/>
          </p:cNvSpPr>
          <p:nvPr>
            <p:ph sz="quarter" idx="13"/>
          </p:nvPr>
        </p:nvSpPr>
        <p:spPr/>
        <p:txBody>
          <a:bodyPr vert="horz" lIns="0" tIns="0" rIns="0" bIns="0" rtlCol="0" anchor="t">
            <a:noAutofit/>
          </a:bodyPr>
          <a:lstStyle/>
          <a:p>
            <a:r>
              <a:rPr lang="en-US" sz="2800" dirty="0">
                <a:latin typeface="Lato Medium"/>
                <a:ea typeface="Lato Medium"/>
                <a:cs typeface="Lato Medium"/>
              </a:rPr>
              <a:t>Please share your group's top 3 recommendations for moving forward with developing the Hub</a:t>
            </a:r>
            <a:endParaRPr lang="en-US" sz="2800" dirty="0"/>
          </a:p>
        </p:txBody>
      </p:sp>
    </p:spTree>
    <p:extLst>
      <p:ext uri="{BB962C8B-B14F-4D97-AF65-F5344CB8AC3E}">
        <p14:creationId xmlns:p14="http://schemas.microsoft.com/office/powerpoint/2010/main" val="2326243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BD0E8-EE98-D3A6-4DA3-E17D56A0B38B}"/>
              </a:ext>
            </a:extLst>
          </p:cNvPr>
          <p:cNvSpPr>
            <a:spLocks noGrp="1"/>
          </p:cNvSpPr>
          <p:nvPr>
            <p:ph type="title"/>
          </p:nvPr>
        </p:nvSpPr>
        <p:spPr/>
        <p:txBody>
          <a:bodyPr/>
          <a:lstStyle/>
          <a:p>
            <a:r>
              <a:rPr lang="en-US" dirty="0">
                <a:latin typeface="Lato"/>
                <a:ea typeface="Lato"/>
                <a:cs typeface="Lato"/>
              </a:rPr>
              <a:t>Let's stay connected!</a:t>
            </a:r>
            <a:endParaRPr lang="en-US" dirty="0"/>
          </a:p>
        </p:txBody>
      </p:sp>
      <p:sp>
        <p:nvSpPr>
          <p:cNvPr id="3" name="Content Placeholder 2">
            <a:extLst>
              <a:ext uri="{FF2B5EF4-FFF2-40B4-BE49-F238E27FC236}">
                <a16:creationId xmlns:a16="http://schemas.microsoft.com/office/drawing/2014/main" id="{8CC994AA-AADF-38D5-2CEF-056CCF4CA3E0}"/>
              </a:ext>
            </a:extLst>
          </p:cNvPr>
          <p:cNvSpPr>
            <a:spLocks noGrp="1"/>
          </p:cNvSpPr>
          <p:nvPr>
            <p:ph sz="quarter" idx="13"/>
          </p:nvPr>
        </p:nvSpPr>
        <p:spPr/>
        <p:txBody>
          <a:bodyPr vert="horz" lIns="0" tIns="0" rIns="0" bIns="0" rtlCol="0" anchor="t">
            <a:noAutofit/>
          </a:bodyPr>
          <a:lstStyle/>
          <a:p>
            <a:r>
              <a:rPr lang="en-US" sz="2800" dirty="0">
                <a:latin typeface="Lato Medium"/>
                <a:ea typeface="Lato Medium"/>
                <a:cs typeface="Lato Medium"/>
              </a:rPr>
              <a:t>Please complete this brief survey if you'd like to continue to partner with us as co-designers and further develop the Hub idea.</a:t>
            </a:r>
            <a:endParaRPr lang="en-US" sz="2800" dirty="0"/>
          </a:p>
          <a:p>
            <a:r>
              <a:rPr lang="en-US" sz="2800" dirty="0">
                <a:latin typeface="Lato Medium"/>
                <a:ea typeface="Lato Medium"/>
                <a:cs typeface="Lato Medium"/>
                <a:hlinkClick r:id="rId2"/>
              </a:rPr>
              <a:t>https://bit.ly/UDLhubSurvey</a:t>
            </a:r>
            <a:r>
              <a:rPr lang="en-US" sz="2800" dirty="0">
                <a:latin typeface="Lato Medium"/>
                <a:ea typeface="Lato Medium"/>
                <a:cs typeface="Lato Medium"/>
              </a:rPr>
              <a:t>  </a:t>
            </a:r>
            <a:endParaRPr lang="en-US" sz="2800" dirty="0"/>
          </a:p>
        </p:txBody>
      </p:sp>
      <p:pic>
        <p:nvPicPr>
          <p:cNvPr id="4" name="Picture 3" descr="QR code to survey: https://bit.ly/UDLhubSurvey">
            <a:extLst>
              <a:ext uri="{FF2B5EF4-FFF2-40B4-BE49-F238E27FC236}">
                <a16:creationId xmlns:a16="http://schemas.microsoft.com/office/drawing/2014/main" id="{E82BE5AC-0597-59CD-667B-D740683F7F19}"/>
              </a:ext>
            </a:extLst>
          </p:cNvPr>
          <p:cNvPicPr>
            <a:picLocks noChangeAspect="1"/>
          </p:cNvPicPr>
          <p:nvPr/>
        </p:nvPicPr>
        <p:blipFill>
          <a:blip r:embed="rId3"/>
          <a:stretch>
            <a:fillRect/>
          </a:stretch>
        </p:blipFill>
        <p:spPr>
          <a:xfrm>
            <a:off x="6199118" y="3395455"/>
            <a:ext cx="1622150" cy="1589020"/>
          </a:xfrm>
          <a:prstGeom prst="rect">
            <a:avLst/>
          </a:prstGeom>
        </p:spPr>
      </p:pic>
    </p:spTree>
    <p:extLst>
      <p:ext uri="{BB962C8B-B14F-4D97-AF65-F5344CB8AC3E}">
        <p14:creationId xmlns:p14="http://schemas.microsoft.com/office/powerpoint/2010/main" val="5760785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CAST Dark Background">
  <a:themeElements>
    <a:clrScheme name="CAST Dark Bkgd">
      <a:dk1>
        <a:srgbClr val="202020"/>
      </a:dk1>
      <a:lt1>
        <a:srgbClr val="FFFFFF"/>
      </a:lt1>
      <a:dk2>
        <a:srgbClr val="2B1D57"/>
      </a:dk2>
      <a:lt2>
        <a:srgbClr val="EDF7D9"/>
      </a:lt2>
      <a:accent1>
        <a:srgbClr val="BAD657"/>
      </a:accent1>
      <a:accent2>
        <a:srgbClr val="225BA9"/>
      </a:accent2>
      <a:accent3>
        <a:srgbClr val="B31F75"/>
      </a:accent3>
      <a:accent4>
        <a:srgbClr val="FAD63C"/>
      </a:accent4>
      <a:accent5>
        <a:srgbClr val="F37F22"/>
      </a:accent5>
      <a:accent6>
        <a:srgbClr val="D6D2E6"/>
      </a:accent6>
      <a:hlink>
        <a:srgbClr val="BAD657"/>
      </a:hlink>
      <a:folHlink>
        <a:srgbClr val="EDF7D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60865E4-6473-9F45-98D1-D1CBC4A8AFF2}" vid="{F1A47674-458F-8549-84D6-ADD5794C544B}"/>
    </a:ext>
  </a:extLst>
</a:theme>
</file>

<file path=ppt/theme/theme2.xml><?xml version="1.0" encoding="utf-8"?>
<a:theme xmlns:a="http://schemas.openxmlformats.org/drawingml/2006/main" name="1_CAST Light Background">
  <a:themeElements>
    <a:clrScheme name="CAST Light Bkgd">
      <a:dk1>
        <a:srgbClr val="202020"/>
      </a:dk1>
      <a:lt1>
        <a:srgbClr val="FFFFFF"/>
      </a:lt1>
      <a:dk2>
        <a:srgbClr val="2B1D57"/>
      </a:dk2>
      <a:lt2>
        <a:srgbClr val="EDF7D9"/>
      </a:lt2>
      <a:accent1>
        <a:srgbClr val="BAD657"/>
      </a:accent1>
      <a:accent2>
        <a:srgbClr val="225BA9"/>
      </a:accent2>
      <a:accent3>
        <a:srgbClr val="B31F75"/>
      </a:accent3>
      <a:accent4>
        <a:srgbClr val="FAD63C"/>
      </a:accent4>
      <a:accent5>
        <a:srgbClr val="F37F22"/>
      </a:accent5>
      <a:accent6>
        <a:srgbClr val="ECECF3"/>
      </a:accent6>
      <a:hlink>
        <a:srgbClr val="225BA9"/>
      </a:hlink>
      <a:folHlink>
        <a:srgbClr val="491A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60865E4-6473-9F45-98D1-D1CBC4A8AFF2}" vid="{DEB0F470-98BB-704B-B0DB-FCFFA53631A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4D7762-7920-4A36-BF09-D6B658E44D26}">
  <ds:schemaRefs>
    <ds:schemaRef ds:uri="http://schemas.microsoft.com/office/infopath/2007/PartnerControls"/>
    <ds:schemaRef ds:uri="http://schemas.microsoft.com/office/2006/metadata/properties"/>
    <ds:schemaRef ds:uri="http://purl.org/dc/terms/"/>
    <ds:schemaRef ds:uri="http://www.w3.org/XML/1998/namespace"/>
    <ds:schemaRef ds:uri="http://schemas.microsoft.com/office/2006/documentManagement/types"/>
    <ds:schemaRef ds:uri="http://schemas.openxmlformats.org/package/2006/metadata/core-properties"/>
    <ds:schemaRef ds:uri="43435717-49c9-4489-9470-c7c98d62699d"/>
    <ds:schemaRef ds:uri="http://purl.org/dc/dcmitype/"/>
    <ds:schemaRef ds:uri="242681ae-e6e2-4ee6-90fd-f2c0d11c7b09"/>
    <ds:schemaRef ds:uri="http://purl.org/dc/elements/1.1/"/>
  </ds:schemaRefs>
</ds:datastoreItem>
</file>

<file path=customXml/itemProps2.xml><?xml version="1.0" encoding="utf-8"?>
<ds:datastoreItem xmlns:ds="http://schemas.openxmlformats.org/officeDocument/2006/customXml" ds:itemID="{50C83487-9AC4-455C-BFC5-AC07F62A3795}">
  <ds:schemaRefs>
    <ds:schemaRef ds:uri="http://schemas.microsoft.com/sharepoint/v3/contenttype/forms"/>
  </ds:schemaRefs>
</ds:datastoreItem>
</file>

<file path=customXml/itemProps3.xml><?xml version="1.0" encoding="utf-8"?>
<ds:datastoreItem xmlns:ds="http://schemas.openxmlformats.org/officeDocument/2006/customXml" ds:itemID="{0DCE5515-BF23-40B0-9BAB-29BA6A6E64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1_CAST Dark Background</Template>
  <TotalTime>101</TotalTime>
  <Words>621</Words>
  <Application>Microsoft Office PowerPoint</Application>
  <PresentationFormat>On-screen Show (16:9)</PresentationFormat>
  <Paragraphs>61</Paragraphs>
  <Slides>14</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14</vt:i4>
      </vt:variant>
    </vt:vector>
  </HeadingPairs>
  <TitlesOfParts>
    <vt:vector size="23" baseType="lpstr">
      <vt:lpstr>Lato</vt:lpstr>
      <vt:lpstr>Lato Heavy</vt:lpstr>
      <vt:lpstr>Aptos</vt:lpstr>
      <vt:lpstr>Calibri</vt:lpstr>
      <vt:lpstr>Arial</vt:lpstr>
      <vt:lpstr>Lato Semibold</vt:lpstr>
      <vt:lpstr>Lato Medium</vt:lpstr>
      <vt:lpstr>1_CAST Dark Background</vt:lpstr>
      <vt:lpstr>1_CAST Light Background</vt:lpstr>
      <vt:lpstr>International UDL Open Research Hub: Share your feedback</vt:lpstr>
      <vt:lpstr>Acknowledgement of Country</vt:lpstr>
      <vt:lpstr>Introductions</vt:lpstr>
      <vt:lpstr>Goals of the session</vt:lpstr>
      <vt:lpstr>Agenda for today</vt:lpstr>
      <vt:lpstr>The "What"</vt:lpstr>
      <vt:lpstr>Goals of the Hub</vt:lpstr>
      <vt:lpstr>The "Why"</vt:lpstr>
      <vt:lpstr>Share Your Feedback!</vt:lpstr>
      <vt:lpstr>Room 1/Table 1: Engagement</vt:lpstr>
      <vt:lpstr>Room 2/Table 2: Representation</vt:lpstr>
      <vt:lpstr>Room 3/Table 3: Action &amp; Expression</vt:lpstr>
      <vt:lpstr>Share out</vt:lpstr>
      <vt:lpstr>Let's stay connected!</vt:lpstr>
    </vt:vector>
  </TitlesOfParts>
  <Manager>Kisha Barton</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Jenna Gravel</dc:creator>
  <cp:keywords/>
  <dc:description>11/01/2024</dc:description>
  <cp:lastModifiedBy>Kylie Geard</cp:lastModifiedBy>
  <cp:revision>652</cp:revision>
  <dcterms:created xsi:type="dcterms:W3CDTF">2026-05-12T15:09:58Z</dcterms:created>
  <dcterms:modified xsi:type="dcterms:W3CDTF">2026-07-28T04:43:21Z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