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73" r:id="rId5"/>
    <p:sldMasterId id="2147483731" r:id="rId6"/>
    <p:sldMasterId id="2147483709" r:id="rId7"/>
    <p:sldMasterId id="2147483697" r:id="rId8"/>
  </p:sldMasterIdLst>
  <p:notesMasterIdLst>
    <p:notesMasterId r:id="rId46"/>
  </p:notesMasterIdLst>
  <p:sldIdLst>
    <p:sldId id="256" r:id="rId9"/>
    <p:sldId id="264" r:id="rId10"/>
    <p:sldId id="265" r:id="rId11"/>
    <p:sldId id="266" r:id="rId12"/>
    <p:sldId id="267" r:id="rId13"/>
    <p:sldId id="297" r:id="rId14"/>
    <p:sldId id="268" r:id="rId15"/>
    <p:sldId id="295" r:id="rId16"/>
    <p:sldId id="293" r:id="rId17"/>
    <p:sldId id="292" r:id="rId18"/>
    <p:sldId id="298" r:id="rId19"/>
    <p:sldId id="272" r:id="rId20"/>
    <p:sldId id="291" r:id="rId21"/>
    <p:sldId id="278" r:id="rId22"/>
    <p:sldId id="288" r:id="rId23"/>
    <p:sldId id="275" r:id="rId24"/>
    <p:sldId id="304" r:id="rId25"/>
    <p:sldId id="271" r:id="rId26"/>
    <p:sldId id="273" r:id="rId27"/>
    <p:sldId id="279" r:id="rId28"/>
    <p:sldId id="281" r:id="rId29"/>
    <p:sldId id="303" r:id="rId30"/>
    <p:sldId id="277" r:id="rId31"/>
    <p:sldId id="280" r:id="rId32"/>
    <p:sldId id="282" r:id="rId33"/>
    <p:sldId id="283" r:id="rId34"/>
    <p:sldId id="284" r:id="rId35"/>
    <p:sldId id="285" r:id="rId36"/>
    <p:sldId id="286" r:id="rId37"/>
    <p:sldId id="301" r:id="rId38"/>
    <p:sldId id="299" r:id="rId39"/>
    <p:sldId id="289" r:id="rId40"/>
    <p:sldId id="290" r:id="rId41"/>
    <p:sldId id="276" r:id="rId42"/>
    <p:sldId id="302" r:id="rId43"/>
    <p:sldId id="294" r:id="rId44"/>
    <p:sldId id="300" r:id="rId45"/>
  </p:sldIdLst>
  <p:sldSz cx="12192000" cy="6858000"/>
  <p:notesSz cx="6858000" cy="9144000"/>
  <p:custDataLst>
    <p:tags r:id="rId4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384898-4C12-4675-82F7-D56789462E4A}" v="147" dt="2026-07-29T07:48:00.9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483" autoAdjust="0"/>
    <p:restoredTop sz="86441" autoAdjust="0"/>
  </p:normalViewPr>
  <p:slideViewPr>
    <p:cSldViewPr snapToGrid="0">
      <p:cViewPr varScale="1">
        <p:scale>
          <a:sx n="83" d="100"/>
          <a:sy n="83" d="100"/>
        </p:scale>
        <p:origin x="102" y="26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tags" Target="tags/tag1.xml"/><Relationship Id="rId50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lie Geard" userId="b930dff3-5db0-4b18-9d4c-f929b90677dc" providerId="ADAL" clId="{038610CA-6CAC-4665-9047-4DC39D1E2447}"/>
    <pc:docChg chg="undo redo custSel modSld">
      <pc:chgData name="Kylie Geard" userId="b930dff3-5db0-4b18-9d4c-f929b90677dc" providerId="ADAL" clId="{038610CA-6CAC-4665-9047-4DC39D1E2447}" dt="2026-07-29T07:48:00.952" v="646" actId="13244"/>
      <pc:docMkLst>
        <pc:docMk/>
      </pc:docMkLst>
      <pc:sldChg chg="modSp mod">
        <pc:chgData name="Kylie Geard" userId="b930dff3-5db0-4b18-9d4c-f929b90677dc" providerId="ADAL" clId="{038610CA-6CAC-4665-9047-4DC39D1E2447}" dt="2026-07-29T07:28:57.043" v="16" actId="962"/>
        <pc:sldMkLst>
          <pc:docMk/>
          <pc:sldMk cId="3862624224" sldId="264"/>
        </pc:sldMkLst>
        <pc:cxnChg chg="mod">
          <ac:chgData name="Kylie Geard" userId="b930dff3-5db0-4b18-9d4c-f929b90677dc" providerId="ADAL" clId="{038610CA-6CAC-4665-9047-4DC39D1E2447}" dt="2026-07-29T07:28:54.985" v="13" actId="962"/>
          <ac:cxnSpMkLst>
            <pc:docMk/>
            <pc:sldMk cId="3862624224" sldId="264"/>
            <ac:cxnSpMk id="8" creationId="{0F3ED7F6-89D5-397A-481F-986D41E6A520}"/>
          </ac:cxnSpMkLst>
        </pc:cxnChg>
        <pc:cxnChg chg="mod">
          <ac:chgData name="Kylie Geard" userId="b930dff3-5db0-4b18-9d4c-f929b90677dc" providerId="ADAL" clId="{038610CA-6CAC-4665-9047-4DC39D1E2447}" dt="2026-07-29T07:28:55.524" v="14" actId="962"/>
          <ac:cxnSpMkLst>
            <pc:docMk/>
            <pc:sldMk cId="3862624224" sldId="264"/>
            <ac:cxnSpMk id="9" creationId="{5D959790-AE23-4418-D102-1302601923F0}"/>
          </ac:cxnSpMkLst>
        </pc:cxnChg>
        <pc:cxnChg chg="mod">
          <ac:chgData name="Kylie Geard" userId="b930dff3-5db0-4b18-9d4c-f929b90677dc" providerId="ADAL" clId="{038610CA-6CAC-4665-9047-4DC39D1E2447}" dt="2026-07-29T07:28:56.300" v="15" actId="962"/>
          <ac:cxnSpMkLst>
            <pc:docMk/>
            <pc:sldMk cId="3862624224" sldId="264"/>
            <ac:cxnSpMk id="10" creationId="{4B9F99E3-5FF7-D49C-BD8B-1E65D3111078}"/>
          </ac:cxnSpMkLst>
        </pc:cxnChg>
        <pc:cxnChg chg="mod">
          <ac:chgData name="Kylie Geard" userId="b930dff3-5db0-4b18-9d4c-f929b90677dc" providerId="ADAL" clId="{038610CA-6CAC-4665-9047-4DC39D1E2447}" dt="2026-07-29T07:28:57.043" v="16" actId="962"/>
          <ac:cxnSpMkLst>
            <pc:docMk/>
            <pc:sldMk cId="3862624224" sldId="264"/>
            <ac:cxnSpMk id="11" creationId="{F7CC94C7-FEAC-DEF9-B185-18898FD612E4}"/>
          </ac:cxnSpMkLst>
        </pc:cxnChg>
      </pc:sldChg>
      <pc:sldChg chg="modSp mod">
        <pc:chgData name="Kylie Geard" userId="b930dff3-5db0-4b18-9d4c-f929b90677dc" providerId="ADAL" clId="{038610CA-6CAC-4665-9047-4DC39D1E2447}" dt="2026-07-29T07:47:49.249" v="645" actId="13244"/>
        <pc:sldMkLst>
          <pc:docMk/>
          <pc:sldMk cId="2300579938" sldId="265"/>
        </pc:sldMkLst>
        <pc:grpChg chg="mod">
          <ac:chgData name="Kylie Geard" userId="b930dff3-5db0-4b18-9d4c-f929b90677dc" providerId="ADAL" clId="{038610CA-6CAC-4665-9047-4DC39D1E2447}" dt="2026-07-29T07:29:17.927" v="18" actId="962"/>
          <ac:grpSpMkLst>
            <pc:docMk/>
            <pc:sldMk cId="2300579938" sldId="265"/>
            <ac:grpSpMk id="17" creationId="{924C6DAB-B0CF-98C0-A6A3-38C0431EF79A}"/>
          </ac:grpSpMkLst>
        </pc:grpChg>
        <pc:grpChg chg="mod">
          <ac:chgData name="Kylie Geard" userId="b930dff3-5db0-4b18-9d4c-f929b90677dc" providerId="ADAL" clId="{038610CA-6CAC-4665-9047-4DC39D1E2447}" dt="2026-07-29T07:29:52.441" v="236" actId="962"/>
          <ac:grpSpMkLst>
            <pc:docMk/>
            <pc:sldMk cId="2300579938" sldId="265"/>
            <ac:grpSpMk id="19" creationId="{5871C5FA-8204-B331-4325-EE06CD04B222}"/>
          </ac:grpSpMkLst>
        </pc:grpChg>
        <pc:grpChg chg="mod">
          <ac:chgData name="Kylie Geard" userId="b930dff3-5db0-4b18-9d4c-f929b90677dc" providerId="ADAL" clId="{038610CA-6CAC-4665-9047-4DC39D1E2447}" dt="2026-07-29T07:47:49.249" v="645" actId="13244"/>
          <ac:grpSpMkLst>
            <pc:docMk/>
            <pc:sldMk cId="2300579938" sldId="265"/>
            <ac:grpSpMk id="20" creationId="{ADDAFB7E-F809-AA90-C677-C3EB01F6BE94}"/>
          </ac:grpSpMkLst>
        </pc:grpChg>
      </pc:sldChg>
      <pc:sldChg chg="modSp mod">
        <pc:chgData name="Kylie Geard" userId="b930dff3-5db0-4b18-9d4c-f929b90677dc" providerId="ADAL" clId="{038610CA-6CAC-4665-9047-4DC39D1E2447}" dt="2026-07-29T07:38:36.303" v="485" actId="962"/>
        <pc:sldMkLst>
          <pc:docMk/>
          <pc:sldMk cId="3826510550" sldId="266"/>
        </pc:sldMkLst>
        <pc:picChg chg="mod">
          <ac:chgData name="Kylie Geard" userId="b930dff3-5db0-4b18-9d4c-f929b90677dc" providerId="ADAL" clId="{038610CA-6CAC-4665-9047-4DC39D1E2447}" dt="2026-07-29T07:38:16.283" v="483" actId="962"/>
          <ac:picMkLst>
            <pc:docMk/>
            <pc:sldMk cId="3826510550" sldId="266"/>
            <ac:picMk id="5" creationId="{18200E26-6C7B-1F74-7C09-A2A15ECB93C0}"/>
          </ac:picMkLst>
        </pc:picChg>
        <pc:picChg chg="mod">
          <ac:chgData name="Kylie Geard" userId="b930dff3-5db0-4b18-9d4c-f929b90677dc" providerId="ADAL" clId="{038610CA-6CAC-4665-9047-4DC39D1E2447}" dt="2026-07-29T07:38:34.340" v="484" actId="27614"/>
          <ac:picMkLst>
            <pc:docMk/>
            <pc:sldMk cId="3826510550" sldId="266"/>
            <ac:picMk id="25" creationId="{6C625424-AFB7-E0A7-636B-ACEEEAD14289}"/>
          </ac:picMkLst>
        </pc:picChg>
        <pc:picChg chg="mod">
          <ac:chgData name="Kylie Geard" userId="b930dff3-5db0-4b18-9d4c-f929b90677dc" providerId="ADAL" clId="{038610CA-6CAC-4665-9047-4DC39D1E2447}" dt="2026-07-29T07:38:36.303" v="485" actId="962"/>
          <ac:picMkLst>
            <pc:docMk/>
            <pc:sldMk cId="3826510550" sldId="266"/>
            <ac:picMk id="27" creationId="{FBE7D28D-4EBF-7DCB-B9C3-268406D46702}"/>
          </ac:picMkLst>
        </pc:picChg>
      </pc:sldChg>
      <pc:sldChg chg="modNotes">
        <pc:chgData name="Kylie Geard" userId="b930dff3-5db0-4b18-9d4c-f929b90677dc" providerId="ADAL" clId="{038610CA-6CAC-4665-9047-4DC39D1E2447}" dt="2026-07-29T07:28:05.385" v="1" actId="368"/>
        <pc:sldMkLst>
          <pc:docMk/>
          <pc:sldMk cId="2850494969" sldId="267"/>
        </pc:sldMkLst>
      </pc:sldChg>
      <pc:sldChg chg="modSp modNotes">
        <pc:chgData name="Kylie Geard" userId="b930dff3-5db0-4b18-9d4c-f929b90677dc" providerId="ADAL" clId="{038610CA-6CAC-4665-9047-4DC39D1E2447}" dt="2026-07-29T07:48:00.952" v="646" actId="13244"/>
        <pc:sldMkLst>
          <pc:docMk/>
          <pc:sldMk cId="3113334693" sldId="268"/>
        </pc:sldMkLst>
        <pc:spChg chg="mod">
          <ac:chgData name="Kylie Geard" userId="b930dff3-5db0-4b18-9d4c-f929b90677dc" providerId="ADAL" clId="{038610CA-6CAC-4665-9047-4DC39D1E2447}" dt="2026-07-29T07:48:00.952" v="646" actId="13244"/>
          <ac:spMkLst>
            <pc:docMk/>
            <pc:sldMk cId="3113334693" sldId="268"/>
            <ac:spMk id="6" creationId="{BC7668B3-E5C0-5DC2-3DC0-4891C7AAF7E3}"/>
          </ac:spMkLst>
        </pc:spChg>
      </pc:sldChg>
      <pc:sldChg chg="modSp">
        <pc:chgData name="Kylie Geard" userId="b930dff3-5db0-4b18-9d4c-f929b90677dc" providerId="ADAL" clId="{038610CA-6CAC-4665-9047-4DC39D1E2447}" dt="2026-07-29T07:39:42.890" v="502" actId="962"/>
        <pc:sldMkLst>
          <pc:docMk/>
          <pc:sldMk cId="3598891759" sldId="271"/>
        </pc:sldMkLst>
        <pc:graphicFrameChg chg="mod">
          <ac:chgData name="Kylie Geard" userId="b930dff3-5db0-4b18-9d4c-f929b90677dc" providerId="ADAL" clId="{038610CA-6CAC-4665-9047-4DC39D1E2447}" dt="2026-07-29T07:39:42.890" v="502" actId="962"/>
          <ac:graphicFrameMkLst>
            <pc:docMk/>
            <pc:sldMk cId="3598891759" sldId="271"/>
            <ac:graphicFrameMk id="6" creationId="{9256CA2A-A392-D965-8201-4679334C5FCB}"/>
          </ac:graphicFrameMkLst>
        </pc:graphicFrameChg>
      </pc:sldChg>
      <pc:sldChg chg="modSp">
        <pc:chgData name="Kylie Geard" userId="b930dff3-5db0-4b18-9d4c-f929b90677dc" providerId="ADAL" clId="{038610CA-6CAC-4665-9047-4DC39D1E2447}" dt="2026-07-29T07:44:55.102" v="630" actId="6549"/>
        <pc:sldMkLst>
          <pc:docMk/>
          <pc:sldMk cId="187394100" sldId="273"/>
        </pc:sldMkLst>
        <pc:spChg chg="mod">
          <ac:chgData name="Kylie Geard" userId="b930dff3-5db0-4b18-9d4c-f929b90677dc" providerId="ADAL" clId="{038610CA-6CAC-4665-9047-4DC39D1E2447}" dt="2026-07-29T07:44:55.102" v="630" actId="6549"/>
          <ac:spMkLst>
            <pc:docMk/>
            <pc:sldMk cId="187394100" sldId="273"/>
            <ac:spMk id="3" creationId="{2DF16578-810E-2B8B-F27E-B76AF1B0BB06}"/>
          </ac:spMkLst>
        </pc:spChg>
      </pc:sldChg>
      <pc:sldChg chg="modSp mod modAnim">
        <pc:chgData name="Kylie Geard" userId="b930dff3-5db0-4b18-9d4c-f929b90677dc" providerId="ADAL" clId="{038610CA-6CAC-4665-9047-4DC39D1E2447}" dt="2026-07-29T07:39:19.068" v="495" actId="962"/>
        <pc:sldMkLst>
          <pc:docMk/>
          <pc:sldMk cId="848975157" sldId="275"/>
        </pc:sldMkLst>
        <pc:spChg chg="mod">
          <ac:chgData name="Kylie Geard" userId="b930dff3-5db0-4b18-9d4c-f929b90677dc" providerId="ADAL" clId="{038610CA-6CAC-4665-9047-4DC39D1E2447}" dt="2026-07-29T07:38:58.098" v="492" actId="962"/>
          <ac:spMkLst>
            <pc:docMk/>
            <pc:sldMk cId="848975157" sldId="275"/>
            <ac:spMk id="6" creationId="{27052731-113B-8379-EDF7-915A3B333B5D}"/>
          </ac:spMkLst>
        </pc:spChg>
        <pc:spChg chg="mod">
          <ac:chgData name="Kylie Geard" userId="b930dff3-5db0-4b18-9d4c-f929b90677dc" providerId="ADAL" clId="{038610CA-6CAC-4665-9047-4DC39D1E2447}" dt="2026-07-29T07:39:02.673" v="493" actId="962"/>
          <ac:spMkLst>
            <pc:docMk/>
            <pc:sldMk cId="848975157" sldId="275"/>
            <ac:spMk id="7" creationId="{CAAD28F7-9D80-3D94-16F9-3B347B598072}"/>
          </ac:spMkLst>
        </pc:spChg>
        <pc:spChg chg="mod">
          <ac:chgData name="Kylie Geard" userId="b930dff3-5db0-4b18-9d4c-f929b90677dc" providerId="ADAL" clId="{038610CA-6CAC-4665-9047-4DC39D1E2447}" dt="2026-07-29T07:39:05.605" v="494" actId="962"/>
          <ac:spMkLst>
            <pc:docMk/>
            <pc:sldMk cId="848975157" sldId="275"/>
            <ac:spMk id="8" creationId="{985BC5F4-C21C-8CE3-FD3D-EDF1AE351E38}"/>
          </ac:spMkLst>
        </pc:spChg>
        <pc:spChg chg="mod">
          <ac:chgData name="Kylie Geard" userId="b930dff3-5db0-4b18-9d4c-f929b90677dc" providerId="ADAL" clId="{038610CA-6CAC-4665-9047-4DC39D1E2447}" dt="2026-07-29T07:39:19.068" v="495" actId="962"/>
          <ac:spMkLst>
            <pc:docMk/>
            <pc:sldMk cId="848975157" sldId="275"/>
            <ac:spMk id="9" creationId="{95B53036-83A2-D87C-EEFE-C48B8DBC9B19}"/>
          </ac:spMkLst>
        </pc:spChg>
      </pc:sldChg>
      <pc:sldChg chg="modSp modNotes">
        <pc:chgData name="Kylie Geard" userId="b930dff3-5db0-4b18-9d4c-f929b90677dc" providerId="ADAL" clId="{038610CA-6CAC-4665-9047-4DC39D1E2447}" dt="2026-07-29T07:44:42.412" v="620" actId="6549"/>
        <pc:sldMkLst>
          <pc:docMk/>
          <pc:sldMk cId="2228846161" sldId="276"/>
        </pc:sldMkLst>
        <pc:spChg chg="mod">
          <ac:chgData name="Kylie Geard" userId="b930dff3-5db0-4b18-9d4c-f929b90677dc" providerId="ADAL" clId="{038610CA-6CAC-4665-9047-4DC39D1E2447}" dt="2026-07-29T07:44:42.412" v="620" actId="6549"/>
          <ac:spMkLst>
            <pc:docMk/>
            <pc:sldMk cId="2228846161" sldId="276"/>
            <ac:spMk id="3" creationId="{4FFFBF4D-DF3E-CA19-CE82-958C12A04549}"/>
          </ac:spMkLst>
        </pc:spChg>
      </pc:sldChg>
      <pc:sldChg chg="modSp">
        <pc:chgData name="Kylie Geard" userId="b930dff3-5db0-4b18-9d4c-f929b90677dc" providerId="ADAL" clId="{038610CA-6CAC-4665-9047-4DC39D1E2447}" dt="2026-07-29T07:43:37.486" v="596" actId="6549"/>
        <pc:sldMkLst>
          <pc:docMk/>
          <pc:sldMk cId="1066360536" sldId="277"/>
        </pc:sldMkLst>
        <pc:spChg chg="mod">
          <ac:chgData name="Kylie Geard" userId="b930dff3-5db0-4b18-9d4c-f929b90677dc" providerId="ADAL" clId="{038610CA-6CAC-4665-9047-4DC39D1E2447}" dt="2026-07-29T07:43:37.486" v="596" actId="6549"/>
          <ac:spMkLst>
            <pc:docMk/>
            <pc:sldMk cId="1066360536" sldId="277"/>
            <ac:spMk id="3" creationId="{A8012B17-24BE-B5AE-5D94-DF67EFC157FA}"/>
          </ac:spMkLst>
        </pc:spChg>
      </pc:sldChg>
      <pc:sldChg chg="modSp mod">
        <pc:chgData name="Kylie Geard" userId="b930dff3-5db0-4b18-9d4c-f929b90677dc" providerId="ADAL" clId="{038610CA-6CAC-4665-9047-4DC39D1E2447}" dt="2026-07-29T07:38:39.474" v="486" actId="962"/>
        <pc:sldMkLst>
          <pc:docMk/>
          <pc:sldMk cId="1313441985" sldId="278"/>
        </pc:sldMkLst>
        <pc:graphicFrameChg chg="mod">
          <ac:chgData name="Kylie Geard" userId="b930dff3-5db0-4b18-9d4c-f929b90677dc" providerId="ADAL" clId="{038610CA-6CAC-4665-9047-4DC39D1E2447}" dt="2026-07-29T07:38:39.474" v="486" actId="962"/>
          <ac:graphicFrameMkLst>
            <pc:docMk/>
            <pc:sldMk cId="1313441985" sldId="278"/>
            <ac:graphicFrameMk id="5" creationId="{0FD5AE97-4781-9DE8-DD4D-0094269DD1AD}"/>
          </ac:graphicFrameMkLst>
        </pc:graphicFrameChg>
      </pc:sldChg>
      <pc:sldChg chg="delSp modSp mod">
        <pc:chgData name="Kylie Geard" userId="b930dff3-5db0-4b18-9d4c-f929b90677dc" providerId="ADAL" clId="{038610CA-6CAC-4665-9047-4DC39D1E2447}" dt="2026-07-29T07:43:29.774" v="593" actId="1076"/>
        <pc:sldMkLst>
          <pc:docMk/>
          <pc:sldMk cId="4210169481" sldId="279"/>
        </pc:sldMkLst>
        <pc:spChg chg="mod">
          <ac:chgData name="Kylie Geard" userId="b930dff3-5db0-4b18-9d4c-f929b90677dc" providerId="ADAL" clId="{038610CA-6CAC-4665-9047-4DC39D1E2447}" dt="2026-07-29T07:43:13.817" v="590" actId="6549"/>
          <ac:spMkLst>
            <pc:docMk/>
            <pc:sldMk cId="4210169481" sldId="279"/>
            <ac:spMk id="2" creationId="{79225E72-A645-75E5-A9C7-1731CB56561D}"/>
          </ac:spMkLst>
        </pc:spChg>
        <pc:spChg chg="del mod">
          <ac:chgData name="Kylie Geard" userId="b930dff3-5db0-4b18-9d4c-f929b90677dc" providerId="ADAL" clId="{038610CA-6CAC-4665-9047-4DC39D1E2447}" dt="2026-07-29T07:43:24.228" v="591" actId="478"/>
          <ac:spMkLst>
            <pc:docMk/>
            <pc:sldMk cId="4210169481" sldId="279"/>
            <ac:spMk id="3" creationId="{10993212-A508-2DB9-DDA1-CF03ADCB4955}"/>
          </ac:spMkLst>
        </pc:spChg>
        <pc:picChg chg="mod">
          <ac:chgData name="Kylie Geard" userId="b930dff3-5db0-4b18-9d4c-f929b90677dc" providerId="ADAL" clId="{038610CA-6CAC-4665-9047-4DC39D1E2447}" dt="2026-07-29T07:43:29.774" v="593" actId="1076"/>
          <ac:picMkLst>
            <pc:docMk/>
            <pc:sldMk cId="4210169481" sldId="279"/>
            <ac:picMk id="7" creationId="{31A74878-7EAC-30E4-2D2E-F74D2D2BE122}"/>
          </ac:picMkLst>
        </pc:picChg>
      </pc:sldChg>
      <pc:sldChg chg="delSp modSp mod">
        <pc:chgData name="Kylie Geard" userId="b930dff3-5db0-4b18-9d4c-f929b90677dc" providerId="ADAL" clId="{038610CA-6CAC-4665-9047-4DC39D1E2447}" dt="2026-07-29T07:43:51.031" v="599" actId="478"/>
        <pc:sldMkLst>
          <pc:docMk/>
          <pc:sldMk cId="1465240296" sldId="280"/>
        </pc:sldMkLst>
        <pc:spChg chg="del mod">
          <ac:chgData name="Kylie Geard" userId="b930dff3-5db0-4b18-9d4c-f929b90677dc" providerId="ADAL" clId="{038610CA-6CAC-4665-9047-4DC39D1E2447}" dt="2026-07-29T07:43:51.031" v="599" actId="478"/>
          <ac:spMkLst>
            <pc:docMk/>
            <pc:sldMk cId="1465240296" sldId="280"/>
            <ac:spMk id="3" creationId="{6776480B-7F29-330B-0CC0-A21E0A75F4E2}"/>
          </ac:spMkLst>
        </pc:spChg>
      </pc:sldChg>
      <pc:sldChg chg="addSp delSp modSp mod">
        <pc:chgData name="Kylie Geard" userId="b930dff3-5db0-4b18-9d4c-f929b90677dc" providerId="ADAL" clId="{038610CA-6CAC-4665-9047-4DC39D1E2447}" dt="2026-07-29T07:43:00.930" v="581" actId="5793"/>
        <pc:sldMkLst>
          <pc:docMk/>
          <pc:sldMk cId="1302472584" sldId="281"/>
        </pc:sldMkLst>
        <pc:spChg chg="mod">
          <ac:chgData name="Kylie Geard" userId="b930dff3-5db0-4b18-9d4c-f929b90677dc" providerId="ADAL" clId="{038610CA-6CAC-4665-9047-4DC39D1E2447}" dt="2026-07-29T07:42:48.997" v="578" actId="6549"/>
          <ac:spMkLst>
            <pc:docMk/>
            <pc:sldMk cId="1302472584" sldId="281"/>
            <ac:spMk id="2" creationId="{E55075E6-91CB-05A9-5CDE-C55DAE5234BB}"/>
          </ac:spMkLst>
        </pc:spChg>
        <pc:spChg chg="add del mod">
          <ac:chgData name="Kylie Geard" userId="b930dff3-5db0-4b18-9d4c-f929b90677dc" providerId="ADAL" clId="{038610CA-6CAC-4665-9047-4DC39D1E2447}" dt="2026-07-29T07:43:00.930" v="581" actId="5793"/>
          <ac:spMkLst>
            <pc:docMk/>
            <pc:sldMk cId="1302472584" sldId="281"/>
            <ac:spMk id="3" creationId="{31FFC6EE-2DDB-9CA9-6283-AFB5475F443C}"/>
          </ac:spMkLst>
        </pc:spChg>
        <pc:spChg chg="add del mod">
          <ac:chgData name="Kylie Geard" userId="b930dff3-5db0-4b18-9d4c-f929b90677dc" providerId="ADAL" clId="{038610CA-6CAC-4665-9047-4DC39D1E2447}" dt="2026-07-29T07:38:10.118" v="467" actId="478"/>
          <ac:spMkLst>
            <pc:docMk/>
            <pc:sldMk cId="1302472584" sldId="281"/>
            <ac:spMk id="5" creationId="{D7D432ED-8C4F-28F6-0CA0-36520E8FB122}"/>
          </ac:spMkLst>
        </pc:spChg>
        <pc:picChg chg="add del">
          <ac:chgData name="Kylie Geard" userId="b930dff3-5db0-4b18-9d4c-f929b90677dc" providerId="ADAL" clId="{038610CA-6CAC-4665-9047-4DC39D1E2447}" dt="2026-07-29T07:37:54.981" v="464" actId="478"/>
          <ac:picMkLst>
            <pc:docMk/>
            <pc:sldMk cId="1302472584" sldId="281"/>
            <ac:picMk id="9" creationId="{5C1BCB0B-1D24-2FB5-F53C-3A2BE9F4A3E4}"/>
          </ac:picMkLst>
        </pc:picChg>
      </pc:sldChg>
      <pc:sldChg chg="delSp modSp mod">
        <pc:chgData name="Kylie Geard" userId="b930dff3-5db0-4b18-9d4c-f929b90677dc" providerId="ADAL" clId="{038610CA-6CAC-4665-9047-4DC39D1E2447}" dt="2026-07-29T07:44:02.288" v="603" actId="478"/>
        <pc:sldMkLst>
          <pc:docMk/>
          <pc:sldMk cId="1110753418" sldId="282"/>
        </pc:sldMkLst>
        <pc:spChg chg="del mod">
          <ac:chgData name="Kylie Geard" userId="b930dff3-5db0-4b18-9d4c-f929b90677dc" providerId="ADAL" clId="{038610CA-6CAC-4665-9047-4DC39D1E2447}" dt="2026-07-29T07:44:02.288" v="603" actId="478"/>
          <ac:spMkLst>
            <pc:docMk/>
            <pc:sldMk cId="1110753418" sldId="282"/>
            <ac:spMk id="3" creationId="{C9126D53-4819-675E-F9AA-F126AA49A2D1}"/>
          </ac:spMkLst>
        </pc:spChg>
      </pc:sldChg>
      <pc:sldChg chg="modSp">
        <pc:chgData name="Kylie Geard" userId="b930dff3-5db0-4b18-9d4c-f929b90677dc" providerId="ADAL" clId="{038610CA-6CAC-4665-9047-4DC39D1E2447}" dt="2026-07-29T07:40:06.447" v="510" actId="962"/>
        <pc:sldMkLst>
          <pc:docMk/>
          <pc:sldMk cId="1119288092" sldId="283"/>
        </pc:sldMkLst>
        <pc:graphicFrameChg chg="mod">
          <ac:chgData name="Kylie Geard" userId="b930dff3-5db0-4b18-9d4c-f929b90677dc" providerId="ADAL" clId="{038610CA-6CAC-4665-9047-4DC39D1E2447}" dt="2026-07-29T07:40:06.447" v="510" actId="962"/>
          <ac:graphicFrameMkLst>
            <pc:docMk/>
            <pc:sldMk cId="1119288092" sldId="283"/>
            <ac:graphicFrameMk id="5" creationId="{7F9445F1-A0E1-A26E-4B22-D42B27134F22}"/>
          </ac:graphicFrameMkLst>
        </pc:graphicFrameChg>
      </pc:sldChg>
      <pc:sldChg chg="modSp">
        <pc:chgData name="Kylie Geard" userId="b930dff3-5db0-4b18-9d4c-f929b90677dc" providerId="ADAL" clId="{038610CA-6CAC-4665-9047-4DC39D1E2447}" dt="2026-07-29T07:44:13.186" v="607" actId="6549"/>
        <pc:sldMkLst>
          <pc:docMk/>
          <pc:sldMk cId="1251588898" sldId="284"/>
        </pc:sldMkLst>
        <pc:spChg chg="mod">
          <ac:chgData name="Kylie Geard" userId="b930dff3-5db0-4b18-9d4c-f929b90677dc" providerId="ADAL" clId="{038610CA-6CAC-4665-9047-4DC39D1E2447}" dt="2026-07-29T07:44:13.186" v="607" actId="6549"/>
          <ac:spMkLst>
            <pc:docMk/>
            <pc:sldMk cId="1251588898" sldId="284"/>
            <ac:spMk id="3" creationId="{A5BBED19-8173-C29D-E306-397F757DE769}"/>
          </ac:spMkLst>
        </pc:spChg>
      </pc:sldChg>
      <pc:sldChg chg="delSp modSp mod">
        <pc:chgData name="Kylie Geard" userId="b930dff3-5db0-4b18-9d4c-f929b90677dc" providerId="ADAL" clId="{038610CA-6CAC-4665-9047-4DC39D1E2447}" dt="2026-07-29T07:44:20.821" v="611" actId="478"/>
        <pc:sldMkLst>
          <pc:docMk/>
          <pc:sldMk cId="3090045325" sldId="285"/>
        </pc:sldMkLst>
        <pc:spChg chg="del mod">
          <ac:chgData name="Kylie Geard" userId="b930dff3-5db0-4b18-9d4c-f929b90677dc" providerId="ADAL" clId="{038610CA-6CAC-4665-9047-4DC39D1E2447}" dt="2026-07-29T07:44:20.821" v="611" actId="478"/>
          <ac:spMkLst>
            <pc:docMk/>
            <pc:sldMk cId="3090045325" sldId="285"/>
            <ac:spMk id="3" creationId="{B0AEB545-9769-2B5B-CE59-53E2FA53F00A}"/>
          </ac:spMkLst>
        </pc:spChg>
      </pc:sldChg>
      <pc:sldChg chg="delSp modSp mod">
        <pc:chgData name="Kylie Geard" userId="b930dff3-5db0-4b18-9d4c-f929b90677dc" providerId="ADAL" clId="{038610CA-6CAC-4665-9047-4DC39D1E2447}" dt="2026-07-29T07:44:29.838" v="614" actId="478"/>
        <pc:sldMkLst>
          <pc:docMk/>
          <pc:sldMk cId="1844170087" sldId="286"/>
        </pc:sldMkLst>
        <pc:spChg chg="del mod">
          <ac:chgData name="Kylie Geard" userId="b930dff3-5db0-4b18-9d4c-f929b90677dc" providerId="ADAL" clId="{038610CA-6CAC-4665-9047-4DC39D1E2447}" dt="2026-07-29T07:44:29.838" v="614" actId="478"/>
          <ac:spMkLst>
            <pc:docMk/>
            <pc:sldMk cId="1844170087" sldId="286"/>
            <ac:spMk id="3" creationId="{F4FDF77F-84A5-A133-3625-2C0BC170BC08}"/>
          </ac:spMkLst>
        </pc:spChg>
      </pc:sldChg>
      <pc:sldChg chg="modSp">
        <pc:chgData name="Kylie Geard" userId="b930dff3-5db0-4b18-9d4c-f929b90677dc" providerId="ADAL" clId="{038610CA-6CAC-4665-9047-4DC39D1E2447}" dt="2026-07-29T07:44:49.635" v="625" actId="6549"/>
        <pc:sldMkLst>
          <pc:docMk/>
          <pc:sldMk cId="2987802202" sldId="288"/>
        </pc:sldMkLst>
        <pc:spChg chg="mod">
          <ac:chgData name="Kylie Geard" userId="b930dff3-5db0-4b18-9d4c-f929b90677dc" providerId="ADAL" clId="{038610CA-6CAC-4665-9047-4DC39D1E2447}" dt="2026-07-29T07:44:49.635" v="625" actId="6549"/>
          <ac:spMkLst>
            <pc:docMk/>
            <pc:sldMk cId="2987802202" sldId="288"/>
            <ac:spMk id="3" creationId="{AAF5CCEF-4E4A-EC24-E6DC-67C4466F3679}"/>
          </ac:spMkLst>
        </pc:spChg>
      </pc:sldChg>
      <pc:sldChg chg="modSp modNotes">
        <pc:chgData name="Kylie Geard" userId="b930dff3-5db0-4b18-9d4c-f929b90677dc" providerId="ADAL" clId="{038610CA-6CAC-4665-9047-4DC39D1E2447}" dt="2026-07-29T07:44:37.768" v="617" actId="6549"/>
        <pc:sldMkLst>
          <pc:docMk/>
          <pc:sldMk cId="1415150118" sldId="290"/>
        </pc:sldMkLst>
        <pc:spChg chg="mod">
          <ac:chgData name="Kylie Geard" userId="b930dff3-5db0-4b18-9d4c-f929b90677dc" providerId="ADAL" clId="{038610CA-6CAC-4665-9047-4DC39D1E2447}" dt="2026-07-29T07:44:37.768" v="617" actId="6549"/>
          <ac:spMkLst>
            <pc:docMk/>
            <pc:sldMk cId="1415150118" sldId="290"/>
            <ac:spMk id="3" creationId="{A4755AF1-E999-5FC3-F98B-82EB24B246E1}"/>
          </ac:spMkLst>
        </pc:spChg>
      </pc:sldChg>
      <pc:sldChg chg="modSp">
        <pc:chgData name="Kylie Geard" userId="b930dff3-5db0-4b18-9d4c-f929b90677dc" providerId="ADAL" clId="{038610CA-6CAC-4665-9047-4DC39D1E2447}" dt="2026-07-29T07:45:00.595" v="634" actId="6549"/>
        <pc:sldMkLst>
          <pc:docMk/>
          <pc:sldMk cId="2537290804" sldId="291"/>
        </pc:sldMkLst>
        <pc:spChg chg="mod">
          <ac:chgData name="Kylie Geard" userId="b930dff3-5db0-4b18-9d4c-f929b90677dc" providerId="ADAL" clId="{038610CA-6CAC-4665-9047-4DC39D1E2447}" dt="2026-07-29T07:45:00.595" v="634" actId="6549"/>
          <ac:spMkLst>
            <pc:docMk/>
            <pc:sldMk cId="2537290804" sldId="291"/>
            <ac:spMk id="3" creationId="{87F1539C-8259-AA9A-F3AA-B98EF265F82B}"/>
          </ac:spMkLst>
        </pc:spChg>
      </pc:sldChg>
      <pc:sldChg chg="modSp modNotes">
        <pc:chgData name="Kylie Geard" userId="b930dff3-5db0-4b18-9d4c-f929b90677dc" providerId="ADAL" clId="{038610CA-6CAC-4665-9047-4DC39D1E2447}" dt="2026-07-29T07:45:09.783" v="644" actId="6549"/>
        <pc:sldMkLst>
          <pc:docMk/>
          <pc:sldMk cId="333042920" sldId="292"/>
        </pc:sldMkLst>
        <pc:spChg chg="mod">
          <ac:chgData name="Kylie Geard" userId="b930dff3-5db0-4b18-9d4c-f929b90677dc" providerId="ADAL" clId="{038610CA-6CAC-4665-9047-4DC39D1E2447}" dt="2026-07-29T07:45:09.783" v="644" actId="6549"/>
          <ac:spMkLst>
            <pc:docMk/>
            <pc:sldMk cId="333042920" sldId="292"/>
            <ac:spMk id="3" creationId="{38DCE2EB-960B-D664-0F9D-D281EAAF3E91}"/>
          </ac:spMkLst>
        </pc:spChg>
      </pc:sldChg>
      <pc:sldChg chg="modSp">
        <pc:chgData name="Kylie Geard" userId="b930dff3-5db0-4b18-9d4c-f929b90677dc" providerId="ADAL" clId="{038610CA-6CAC-4665-9047-4DC39D1E2447}" dt="2026-07-29T07:42:10.774" v="572" actId="20577"/>
        <pc:sldMkLst>
          <pc:docMk/>
          <pc:sldMk cId="785981271" sldId="293"/>
        </pc:sldMkLst>
        <pc:spChg chg="mod">
          <ac:chgData name="Kylie Geard" userId="b930dff3-5db0-4b18-9d4c-f929b90677dc" providerId="ADAL" clId="{038610CA-6CAC-4665-9047-4DC39D1E2447}" dt="2026-07-29T07:42:10.774" v="572" actId="20577"/>
          <ac:spMkLst>
            <pc:docMk/>
            <pc:sldMk cId="785981271" sldId="293"/>
            <ac:spMk id="2" creationId="{EC1030DC-9281-C851-5BF5-41992D59C5E7}"/>
          </ac:spMkLst>
        </pc:spChg>
      </pc:sldChg>
      <pc:sldChg chg="modSp mod">
        <pc:chgData name="Kylie Geard" userId="b930dff3-5db0-4b18-9d4c-f929b90677dc" providerId="ADAL" clId="{038610CA-6CAC-4665-9047-4DC39D1E2447}" dt="2026-07-29T07:40:48.422" v="515" actId="962"/>
        <pc:sldMkLst>
          <pc:docMk/>
          <pc:sldMk cId="2319632477" sldId="294"/>
        </pc:sldMkLst>
        <pc:grpChg chg="mod">
          <ac:chgData name="Kylie Geard" userId="b930dff3-5db0-4b18-9d4c-f929b90677dc" providerId="ADAL" clId="{038610CA-6CAC-4665-9047-4DC39D1E2447}" dt="2026-07-29T07:40:27.541" v="513" actId="962"/>
          <ac:grpSpMkLst>
            <pc:docMk/>
            <pc:sldMk cId="2319632477" sldId="294"/>
            <ac:grpSpMk id="4" creationId="{7F36AE77-1950-B228-EFB9-488D1457D8D8}"/>
          </ac:grpSpMkLst>
        </pc:grpChg>
        <pc:grpChg chg="mod">
          <ac:chgData name="Kylie Geard" userId="b930dff3-5db0-4b18-9d4c-f929b90677dc" providerId="ADAL" clId="{038610CA-6CAC-4665-9047-4DC39D1E2447}" dt="2026-07-29T07:40:48.422" v="515" actId="962"/>
          <ac:grpSpMkLst>
            <pc:docMk/>
            <pc:sldMk cId="2319632477" sldId="294"/>
            <ac:grpSpMk id="9" creationId="{39B09D4F-6998-AB5E-80AD-B35D0D262EC3}"/>
          </ac:grpSpMkLst>
        </pc:grpChg>
        <pc:grpChg chg="mod">
          <ac:chgData name="Kylie Geard" userId="b930dff3-5db0-4b18-9d4c-f929b90677dc" providerId="ADAL" clId="{038610CA-6CAC-4665-9047-4DC39D1E2447}" dt="2026-07-29T07:40:46.741" v="514" actId="962"/>
          <ac:grpSpMkLst>
            <pc:docMk/>
            <pc:sldMk cId="2319632477" sldId="294"/>
            <ac:grpSpMk id="14" creationId="{2C9F47B4-9B09-306B-A2B9-52283D50F2D3}"/>
          </ac:grpSpMkLst>
        </pc:grpChg>
      </pc:sldChg>
      <pc:sldChg chg="modSp modNotes">
        <pc:chgData name="Kylie Geard" userId="b930dff3-5db0-4b18-9d4c-f929b90677dc" providerId="ADAL" clId="{038610CA-6CAC-4665-9047-4DC39D1E2447}" dt="2026-07-29T07:45:05.400" v="638" actId="6549"/>
        <pc:sldMkLst>
          <pc:docMk/>
          <pc:sldMk cId="2639498164" sldId="295"/>
        </pc:sldMkLst>
        <pc:spChg chg="mod">
          <ac:chgData name="Kylie Geard" userId="b930dff3-5db0-4b18-9d4c-f929b90677dc" providerId="ADAL" clId="{038610CA-6CAC-4665-9047-4DC39D1E2447}" dt="2026-07-29T07:45:05.400" v="638" actId="6549"/>
          <ac:spMkLst>
            <pc:docMk/>
            <pc:sldMk cId="2639498164" sldId="295"/>
            <ac:spMk id="3" creationId="{A46015C4-DB79-6CA7-7753-786BEE5BDA9B}"/>
          </ac:spMkLst>
        </pc:spChg>
      </pc:sldChg>
      <pc:sldChg chg="addSp delSp modSp mod">
        <pc:chgData name="Kylie Geard" userId="b930dff3-5db0-4b18-9d4c-f929b90677dc" providerId="ADAL" clId="{038610CA-6CAC-4665-9047-4DC39D1E2447}" dt="2026-07-29T07:41:39.133" v="554" actId="33553"/>
        <pc:sldMkLst>
          <pc:docMk/>
          <pc:sldMk cId="2615628892" sldId="297"/>
        </pc:sldMkLst>
        <pc:spChg chg="mod">
          <ac:chgData name="Kylie Geard" userId="b930dff3-5db0-4b18-9d4c-f929b90677dc" providerId="ADAL" clId="{038610CA-6CAC-4665-9047-4DC39D1E2447}" dt="2026-07-29T07:41:39.133" v="554" actId="33553"/>
          <ac:spMkLst>
            <pc:docMk/>
            <pc:sldMk cId="2615628892" sldId="297"/>
            <ac:spMk id="3" creationId="{C27B3111-A91D-D81B-DE42-7F6583C8FEA4}"/>
          </ac:spMkLst>
        </pc:spChg>
        <pc:spChg chg="add del mod">
          <ac:chgData name="Kylie Geard" userId="b930dff3-5db0-4b18-9d4c-f929b90677dc" providerId="ADAL" clId="{038610CA-6CAC-4665-9047-4DC39D1E2447}" dt="2026-07-29T07:41:34.558" v="553" actId="478"/>
          <ac:spMkLst>
            <pc:docMk/>
            <pc:sldMk cId="2615628892" sldId="297"/>
            <ac:spMk id="5" creationId="{07C9EB64-3A0D-7FDA-2D64-9E29D886ED9A}"/>
          </ac:spMkLst>
        </pc:spChg>
      </pc:sldChg>
      <pc:sldChg chg="modSp mod">
        <pc:chgData name="Kylie Geard" userId="b930dff3-5db0-4b18-9d4c-f929b90677dc" providerId="ADAL" clId="{038610CA-6CAC-4665-9047-4DC39D1E2447}" dt="2026-07-29T07:41:41.802" v="555" actId="33553"/>
        <pc:sldMkLst>
          <pc:docMk/>
          <pc:sldMk cId="601833811" sldId="298"/>
        </pc:sldMkLst>
        <pc:spChg chg="mod">
          <ac:chgData name="Kylie Geard" userId="b930dff3-5db0-4b18-9d4c-f929b90677dc" providerId="ADAL" clId="{038610CA-6CAC-4665-9047-4DC39D1E2447}" dt="2026-07-29T07:41:41.802" v="555" actId="33553"/>
          <ac:spMkLst>
            <pc:docMk/>
            <pc:sldMk cId="601833811" sldId="298"/>
            <ac:spMk id="3" creationId="{4F27A6A1-5A6C-594F-7B88-0EF249A070D3}"/>
          </ac:spMkLst>
        </pc:spChg>
      </pc:sldChg>
      <pc:sldChg chg="modSp mod">
        <pc:chgData name="Kylie Geard" userId="b930dff3-5db0-4b18-9d4c-f929b90677dc" providerId="ADAL" clId="{038610CA-6CAC-4665-9047-4DC39D1E2447}" dt="2026-07-29T07:41:46.699" v="557" actId="33553"/>
        <pc:sldMkLst>
          <pc:docMk/>
          <pc:sldMk cId="4206702783" sldId="299"/>
        </pc:sldMkLst>
        <pc:spChg chg="mod">
          <ac:chgData name="Kylie Geard" userId="b930dff3-5db0-4b18-9d4c-f929b90677dc" providerId="ADAL" clId="{038610CA-6CAC-4665-9047-4DC39D1E2447}" dt="2026-07-29T07:41:46.699" v="557" actId="33553"/>
          <ac:spMkLst>
            <pc:docMk/>
            <pc:sldMk cId="4206702783" sldId="299"/>
            <ac:spMk id="3" creationId="{9FB61B44-86CA-1913-EF3F-F62F6C1F759A}"/>
          </ac:spMkLst>
        </pc:spChg>
      </pc:sldChg>
      <pc:sldChg chg="modSp mod">
        <pc:chgData name="Kylie Geard" userId="b930dff3-5db0-4b18-9d4c-f929b90677dc" providerId="ADAL" clId="{038610CA-6CAC-4665-9047-4DC39D1E2447}" dt="2026-07-29T07:41:51.882" v="559" actId="33553"/>
        <pc:sldMkLst>
          <pc:docMk/>
          <pc:sldMk cId="49827480" sldId="300"/>
        </pc:sldMkLst>
        <pc:spChg chg="mod">
          <ac:chgData name="Kylie Geard" userId="b930dff3-5db0-4b18-9d4c-f929b90677dc" providerId="ADAL" clId="{038610CA-6CAC-4665-9047-4DC39D1E2447}" dt="2026-07-29T07:41:51.882" v="559" actId="33553"/>
          <ac:spMkLst>
            <pc:docMk/>
            <pc:sldMk cId="49827480" sldId="300"/>
            <ac:spMk id="3" creationId="{3FAE97A3-F7AF-6589-7446-5B137FAF5712}"/>
          </ac:spMkLst>
        </pc:spChg>
      </pc:sldChg>
      <pc:sldChg chg="modSp mod">
        <pc:chgData name="Kylie Geard" userId="b930dff3-5db0-4b18-9d4c-f929b90677dc" providerId="ADAL" clId="{038610CA-6CAC-4665-9047-4DC39D1E2447}" dt="2026-07-29T07:41:44.129" v="556" actId="33553"/>
        <pc:sldMkLst>
          <pc:docMk/>
          <pc:sldMk cId="588068579" sldId="301"/>
        </pc:sldMkLst>
        <pc:spChg chg="mod">
          <ac:chgData name="Kylie Geard" userId="b930dff3-5db0-4b18-9d4c-f929b90677dc" providerId="ADAL" clId="{038610CA-6CAC-4665-9047-4DC39D1E2447}" dt="2026-07-29T07:41:44.129" v="556" actId="33553"/>
          <ac:spMkLst>
            <pc:docMk/>
            <pc:sldMk cId="588068579" sldId="301"/>
            <ac:spMk id="3" creationId="{4B64A2EC-5BFA-F788-497D-DF29DAC6A59F}"/>
          </ac:spMkLst>
        </pc:spChg>
      </pc:sldChg>
      <pc:sldChg chg="modSp mod">
        <pc:chgData name="Kylie Geard" userId="b930dff3-5db0-4b18-9d4c-f929b90677dc" providerId="ADAL" clId="{038610CA-6CAC-4665-9047-4DC39D1E2447}" dt="2026-07-29T07:41:49.195" v="558" actId="33553"/>
        <pc:sldMkLst>
          <pc:docMk/>
          <pc:sldMk cId="3532729600" sldId="302"/>
        </pc:sldMkLst>
        <pc:spChg chg="mod">
          <ac:chgData name="Kylie Geard" userId="b930dff3-5db0-4b18-9d4c-f929b90677dc" providerId="ADAL" clId="{038610CA-6CAC-4665-9047-4DC39D1E2447}" dt="2026-07-29T07:41:49.195" v="558" actId="33553"/>
          <ac:spMkLst>
            <pc:docMk/>
            <pc:sldMk cId="3532729600" sldId="302"/>
            <ac:spMk id="3" creationId="{5F372F62-E10D-E2C8-34E5-5B5B37D1FF22}"/>
          </ac:spMkLst>
        </pc:spChg>
      </pc:sldChg>
      <pc:sldChg chg="modSp">
        <pc:chgData name="Kylie Geard" userId="b930dff3-5db0-4b18-9d4c-f929b90677dc" providerId="ADAL" clId="{038610CA-6CAC-4665-9047-4DC39D1E2447}" dt="2026-07-29T07:39:53.005" v="507" actId="962"/>
        <pc:sldMkLst>
          <pc:docMk/>
          <pc:sldMk cId="398690640" sldId="303"/>
        </pc:sldMkLst>
        <pc:graphicFrameChg chg="mod">
          <ac:chgData name="Kylie Geard" userId="b930dff3-5db0-4b18-9d4c-f929b90677dc" providerId="ADAL" clId="{038610CA-6CAC-4665-9047-4DC39D1E2447}" dt="2026-07-29T07:39:53.005" v="507" actId="962"/>
          <ac:graphicFrameMkLst>
            <pc:docMk/>
            <pc:sldMk cId="398690640" sldId="303"/>
            <ac:graphicFrameMk id="5" creationId="{F9A0DB59-58E7-7671-AE36-79B8A356FBBB}"/>
          </ac:graphicFrameMkLst>
        </pc:graphicFrameChg>
      </pc:sldChg>
      <pc:sldChg chg="modSp mod">
        <pc:chgData name="Kylie Geard" userId="b930dff3-5db0-4b18-9d4c-f929b90677dc" providerId="ADAL" clId="{038610CA-6CAC-4665-9047-4DC39D1E2447}" dt="2026-07-29T07:39:40.937" v="501" actId="962"/>
        <pc:sldMkLst>
          <pc:docMk/>
          <pc:sldMk cId="3752060548" sldId="304"/>
        </pc:sldMkLst>
        <pc:picChg chg="mod">
          <ac:chgData name="Kylie Geard" userId="b930dff3-5db0-4b18-9d4c-f929b90677dc" providerId="ADAL" clId="{038610CA-6CAC-4665-9047-4DC39D1E2447}" dt="2026-07-29T07:39:40.937" v="501" actId="962"/>
          <ac:picMkLst>
            <pc:docMk/>
            <pc:sldMk cId="3752060548" sldId="304"/>
            <ac:picMk id="10" creationId="{7BCD8867-497C-3D90-1642-52943BD0FCE8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svg"/><Relationship Id="rId1" Type="http://schemas.openxmlformats.org/officeDocument/2006/relationships/image" Target="../media/image19.sv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svg"/><Relationship Id="rId1" Type="http://schemas.openxmlformats.org/officeDocument/2006/relationships/image" Target="../media/image23.svg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svg"/><Relationship Id="rId1" Type="http://schemas.openxmlformats.org/officeDocument/2006/relationships/image" Target="../media/image27.svg"/></Relationships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svg"/><Relationship Id="rId1" Type="http://schemas.openxmlformats.org/officeDocument/2006/relationships/image" Target="../media/image30.sv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svg"/><Relationship Id="rId1" Type="http://schemas.openxmlformats.org/officeDocument/2006/relationships/image" Target="../media/image19.sv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svg"/><Relationship Id="rId1" Type="http://schemas.openxmlformats.org/officeDocument/2006/relationships/image" Target="../media/image23.sv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svg"/><Relationship Id="rId1" Type="http://schemas.openxmlformats.org/officeDocument/2006/relationships/image" Target="../media/image27.svg"/></Relationships>
</file>

<file path=ppt/diagrams/_rels/drawing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svg"/><Relationship Id="rId1" Type="http://schemas.openxmlformats.org/officeDocument/2006/relationships/image" Target="../media/image3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967F65-2194-48E3-B8AA-89094F248111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84D63B6-9865-42D1-A6F2-D6149F9C326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>
              <a:latin typeface="Poppins" panose="00000500000000000000" pitchFamily="2" charset="0"/>
              <a:cs typeface="Poppins" panose="00000500000000000000" pitchFamily="2" charset="0"/>
            </a:rPr>
            <a:t>Different course, different experience</a:t>
          </a:r>
        </a:p>
      </dgm:t>
    </dgm:pt>
    <dgm:pt modelId="{1FA4ACE9-8619-410B-8A72-6953E9E9C13A}" type="parTrans" cxnId="{82732D9D-80DB-4B7B-8147-151473D3FC90}">
      <dgm:prSet/>
      <dgm:spPr/>
      <dgm:t>
        <a:bodyPr/>
        <a:lstStyle/>
        <a:p>
          <a:endParaRPr lang="en-US"/>
        </a:p>
      </dgm:t>
    </dgm:pt>
    <dgm:pt modelId="{CFD89A8D-34D2-4696-91DA-485883341068}" type="sibTrans" cxnId="{82732D9D-80DB-4B7B-8147-151473D3FC90}">
      <dgm:prSet/>
      <dgm:spPr/>
      <dgm:t>
        <a:bodyPr/>
        <a:lstStyle/>
        <a:p>
          <a:endParaRPr lang="en-US"/>
        </a:p>
      </dgm:t>
    </dgm:pt>
    <dgm:pt modelId="{B94DA9B8-7911-449E-9821-D8DD57B7E5A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AU" sz="2800" b="0" i="0" dirty="0">
              <a:latin typeface="Poppins" panose="00000500000000000000" pitchFamily="2" charset="0"/>
              <a:cs typeface="Poppins" panose="00000500000000000000" pitchFamily="2" charset="0"/>
            </a:rPr>
            <a:t>Students spent time learning to navigate</a:t>
          </a:r>
          <a:endParaRPr lang="en-US" sz="2800" dirty="0">
            <a:latin typeface="Poppins" panose="00000500000000000000" pitchFamily="2" charset="0"/>
            <a:cs typeface="Poppins" panose="00000500000000000000" pitchFamily="2" charset="0"/>
          </a:endParaRP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782A015D-7BE8-406F-87E8-F079B3E113DC}" type="parTrans" cxnId="{E21EF963-5D90-43A7-AB47-4AB8D7E327E7}">
      <dgm:prSet/>
      <dgm:spPr/>
      <dgm:t>
        <a:bodyPr/>
        <a:lstStyle/>
        <a:p>
          <a:endParaRPr lang="en-US"/>
        </a:p>
      </dgm:t>
    </dgm:pt>
    <dgm:pt modelId="{7B6CD213-2CCC-4019-AF46-BD592651D510}" type="sibTrans" cxnId="{E21EF963-5D90-43A7-AB47-4AB8D7E327E7}">
      <dgm:prSet/>
      <dgm:spPr/>
      <dgm:t>
        <a:bodyPr/>
        <a:lstStyle/>
        <a:p>
          <a:endParaRPr lang="en-US"/>
        </a:p>
      </dgm:t>
    </dgm:pt>
    <dgm:pt modelId="{92B124BA-CD81-4951-BE94-44EA4A982887}" type="pres">
      <dgm:prSet presAssocID="{A6967F65-2194-48E3-B8AA-89094F248111}" presName="root" presStyleCnt="0">
        <dgm:presLayoutVars>
          <dgm:dir/>
          <dgm:resizeHandles val="exact"/>
        </dgm:presLayoutVars>
      </dgm:prSet>
      <dgm:spPr/>
    </dgm:pt>
    <dgm:pt modelId="{88382882-61DD-4559-B7CE-169E68EA596F}" type="pres">
      <dgm:prSet presAssocID="{584D63B6-9865-42D1-A6F2-D6149F9C3260}" presName="compNode" presStyleCnt="0"/>
      <dgm:spPr/>
    </dgm:pt>
    <dgm:pt modelId="{1D4A0D0F-65D2-4ED8-9082-813B0D39CE3D}" type="pres">
      <dgm:prSet presAssocID="{584D63B6-9865-42D1-A6F2-D6149F9C3260}" presName="bgRect" presStyleLbl="bgShp" presStyleIdx="0" presStyleCnt="2"/>
      <dgm:spPr>
        <a:solidFill>
          <a:srgbClr val="D9EDFF"/>
        </a:solidFill>
        <a:ln>
          <a:noFill/>
        </a:ln>
      </dgm:spPr>
    </dgm:pt>
    <dgm:pt modelId="{913BFABC-76B5-433E-86B8-60748A8FC8CA}" type="pres">
      <dgm:prSet presAssocID="{584D63B6-9865-42D1-A6F2-D6149F9C3260}" presName="iconRect" presStyleLbl="node1" presStyleIdx="0" presStyleCnt="2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p compass outline"/>
        </a:ext>
      </dgm:extLst>
    </dgm:pt>
    <dgm:pt modelId="{7B55C31F-7A09-47D6-9A8E-3ECA6D0C8714}" type="pres">
      <dgm:prSet presAssocID="{584D63B6-9865-42D1-A6F2-D6149F9C3260}" presName="spaceRect" presStyleCnt="0"/>
      <dgm:spPr/>
    </dgm:pt>
    <dgm:pt modelId="{573A6BCF-04FD-4D9B-B4DD-4A5E7F77A11E}" type="pres">
      <dgm:prSet presAssocID="{584D63B6-9865-42D1-A6F2-D6149F9C3260}" presName="parTx" presStyleLbl="revTx" presStyleIdx="0" presStyleCnt="2">
        <dgm:presLayoutVars>
          <dgm:chMax val="0"/>
          <dgm:chPref val="0"/>
        </dgm:presLayoutVars>
      </dgm:prSet>
      <dgm:spPr/>
    </dgm:pt>
    <dgm:pt modelId="{330CA024-CA52-4BDF-8134-DA5D9D4FB16B}" type="pres">
      <dgm:prSet presAssocID="{CFD89A8D-34D2-4696-91DA-485883341068}" presName="sibTrans" presStyleCnt="0"/>
      <dgm:spPr/>
    </dgm:pt>
    <dgm:pt modelId="{E83EC42D-F1E7-4A46-AA5E-9FBBA5E1AB00}" type="pres">
      <dgm:prSet presAssocID="{B94DA9B8-7911-449E-9821-D8DD57B7E5AD}" presName="compNode" presStyleCnt="0"/>
      <dgm:spPr/>
    </dgm:pt>
    <dgm:pt modelId="{24998548-AA0E-40A9-94CF-836F4152A90B}" type="pres">
      <dgm:prSet presAssocID="{B94DA9B8-7911-449E-9821-D8DD57B7E5AD}" presName="bgRect" presStyleLbl="bgShp" presStyleIdx="1" presStyleCnt="2"/>
      <dgm:spPr>
        <a:solidFill>
          <a:srgbClr val="D9EDFF"/>
        </a:solidFill>
        <a:ln>
          <a:noFill/>
        </a:ln>
      </dgm:spPr>
    </dgm:pt>
    <dgm:pt modelId="{7C8F7546-AB88-4B93-80E5-9F9355B64D6F}" type="pres">
      <dgm:prSet presAssocID="{B94DA9B8-7911-449E-9821-D8DD57B7E5AD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995A9E9C-40F6-403F-B706-86636C60D650}" type="pres">
      <dgm:prSet presAssocID="{B94DA9B8-7911-449E-9821-D8DD57B7E5AD}" presName="spaceRect" presStyleCnt="0"/>
      <dgm:spPr/>
    </dgm:pt>
    <dgm:pt modelId="{F7B1B63A-26AA-4EB4-9DF6-F4A02F0863C6}" type="pres">
      <dgm:prSet presAssocID="{B94DA9B8-7911-449E-9821-D8DD57B7E5AD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E1804702-F68A-44E5-A4CB-134724F7DFDB}" type="presOf" srcId="{584D63B6-9865-42D1-A6F2-D6149F9C3260}" destId="{573A6BCF-04FD-4D9B-B4DD-4A5E7F77A11E}" srcOrd="0" destOrd="0" presId="urn:microsoft.com/office/officeart/2018/2/layout/IconVerticalSolidList"/>
    <dgm:cxn modelId="{A0D2F95F-8A9B-4A9E-B4D7-C149C617E7FF}" type="presOf" srcId="{A6967F65-2194-48E3-B8AA-89094F248111}" destId="{92B124BA-CD81-4951-BE94-44EA4A982887}" srcOrd="0" destOrd="0" presId="urn:microsoft.com/office/officeart/2018/2/layout/IconVerticalSolidList"/>
    <dgm:cxn modelId="{E21EF963-5D90-43A7-AB47-4AB8D7E327E7}" srcId="{A6967F65-2194-48E3-B8AA-89094F248111}" destId="{B94DA9B8-7911-449E-9821-D8DD57B7E5AD}" srcOrd="1" destOrd="0" parTransId="{782A015D-7BE8-406F-87E8-F079B3E113DC}" sibTransId="{7B6CD213-2CCC-4019-AF46-BD592651D510}"/>
    <dgm:cxn modelId="{82732D9D-80DB-4B7B-8147-151473D3FC90}" srcId="{A6967F65-2194-48E3-B8AA-89094F248111}" destId="{584D63B6-9865-42D1-A6F2-D6149F9C3260}" srcOrd="0" destOrd="0" parTransId="{1FA4ACE9-8619-410B-8A72-6953E9E9C13A}" sibTransId="{CFD89A8D-34D2-4696-91DA-485883341068}"/>
    <dgm:cxn modelId="{A01809B0-5602-4120-91C6-B218A3E419B2}" type="presOf" srcId="{B94DA9B8-7911-449E-9821-D8DD57B7E5AD}" destId="{F7B1B63A-26AA-4EB4-9DF6-F4A02F0863C6}" srcOrd="0" destOrd="0" presId="urn:microsoft.com/office/officeart/2018/2/layout/IconVerticalSolidList"/>
    <dgm:cxn modelId="{4D161996-7C7D-4C6A-8235-8AB1C6B605FA}" type="presParOf" srcId="{92B124BA-CD81-4951-BE94-44EA4A982887}" destId="{88382882-61DD-4559-B7CE-169E68EA596F}" srcOrd="0" destOrd="0" presId="urn:microsoft.com/office/officeart/2018/2/layout/IconVerticalSolidList"/>
    <dgm:cxn modelId="{8DE990C2-4C4C-4E50-AD63-F08DD9510989}" type="presParOf" srcId="{88382882-61DD-4559-B7CE-169E68EA596F}" destId="{1D4A0D0F-65D2-4ED8-9082-813B0D39CE3D}" srcOrd="0" destOrd="0" presId="urn:microsoft.com/office/officeart/2018/2/layout/IconVerticalSolidList"/>
    <dgm:cxn modelId="{BC29B624-8546-45D3-A5D5-AA0964B9C43B}" type="presParOf" srcId="{88382882-61DD-4559-B7CE-169E68EA596F}" destId="{913BFABC-76B5-433E-86B8-60748A8FC8CA}" srcOrd="1" destOrd="0" presId="urn:microsoft.com/office/officeart/2018/2/layout/IconVerticalSolidList"/>
    <dgm:cxn modelId="{E37D5BCC-35FA-4CE8-B4CD-38F5790375FE}" type="presParOf" srcId="{88382882-61DD-4559-B7CE-169E68EA596F}" destId="{7B55C31F-7A09-47D6-9A8E-3ECA6D0C8714}" srcOrd="2" destOrd="0" presId="urn:microsoft.com/office/officeart/2018/2/layout/IconVerticalSolidList"/>
    <dgm:cxn modelId="{E2EBC47D-549D-4542-877C-B3834676198C}" type="presParOf" srcId="{88382882-61DD-4559-B7CE-169E68EA596F}" destId="{573A6BCF-04FD-4D9B-B4DD-4A5E7F77A11E}" srcOrd="3" destOrd="0" presId="urn:microsoft.com/office/officeart/2018/2/layout/IconVerticalSolidList"/>
    <dgm:cxn modelId="{86F3B6E3-72AB-4ABF-861E-331ED2C8C9CF}" type="presParOf" srcId="{92B124BA-CD81-4951-BE94-44EA4A982887}" destId="{330CA024-CA52-4BDF-8134-DA5D9D4FB16B}" srcOrd="1" destOrd="0" presId="urn:microsoft.com/office/officeart/2018/2/layout/IconVerticalSolidList"/>
    <dgm:cxn modelId="{5FB38B93-2F29-41DB-81B2-2A0D418DFFAC}" type="presParOf" srcId="{92B124BA-CD81-4951-BE94-44EA4A982887}" destId="{E83EC42D-F1E7-4A46-AA5E-9FBBA5E1AB00}" srcOrd="2" destOrd="0" presId="urn:microsoft.com/office/officeart/2018/2/layout/IconVerticalSolidList"/>
    <dgm:cxn modelId="{C7F31A57-968C-4D13-B6BF-160C74900691}" type="presParOf" srcId="{E83EC42D-F1E7-4A46-AA5E-9FBBA5E1AB00}" destId="{24998548-AA0E-40A9-94CF-836F4152A90B}" srcOrd="0" destOrd="0" presId="urn:microsoft.com/office/officeart/2018/2/layout/IconVerticalSolidList"/>
    <dgm:cxn modelId="{88577A24-FE4A-4F0B-BB09-7F59CF65245F}" type="presParOf" srcId="{E83EC42D-F1E7-4A46-AA5E-9FBBA5E1AB00}" destId="{7C8F7546-AB88-4B93-80E5-9F9355B64D6F}" srcOrd="1" destOrd="0" presId="urn:microsoft.com/office/officeart/2018/2/layout/IconVerticalSolidList"/>
    <dgm:cxn modelId="{BE85859C-A27B-46C7-B4A0-0FB569B660A6}" type="presParOf" srcId="{E83EC42D-F1E7-4A46-AA5E-9FBBA5E1AB00}" destId="{995A9E9C-40F6-403F-B706-86636C60D650}" srcOrd="2" destOrd="0" presId="urn:microsoft.com/office/officeart/2018/2/layout/IconVerticalSolidList"/>
    <dgm:cxn modelId="{3D9E2F1A-E3E0-404E-93CB-B442EC744BC9}" type="presParOf" srcId="{E83EC42D-F1E7-4A46-AA5E-9FBBA5E1AB00}" destId="{F7B1B63A-26AA-4EB4-9DF6-F4A02F0863C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684FC6-1D65-471E-8840-693DA469DBDA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65FA3B44-F121-4903-A83B-D290A2A76894}">
      <dgm:prSet custT="1"/>
      <dgm:spPr/>
      <dgm:t>
        <a:bodyPr/>
        <a:lstStyle/>
        <a:p>
          <a:r>
            <a:rPr lang="en-AU" sz="2800" b="0" i="0">
              <a:latin typeface="Poppins" panose="00000500000000000000" pitchFamily="2" charset="0"/>
              <a:cs typeface="Poppins" panose="00000500000000000000" pitchFamily="2" charset="0"/>
            </a:rPr>
            <a:t>Less feedback available in asynchronous learning</a:t>
          </a:r>
          <a:endParaRPr lang="en-US" sz="2800">
            <a:latin typeface="Poppins" panose="00000500000000000000" pitchFamily="2" charset="0"/>
            <a:cs typeface="Poppins" panose="00000500000000000000" pitchFamily="2" charset="0"/>
          </a:endParaRPr>
        </a:p>
      </dgm:t>
    </dgm:pt>
    <dgm:pt modelId="{E2EBE151-C276-448D-A7DA-57CF00B39566}" type="parTrans" cxnId="{3C167775-2441-4CF5-951D-813ED3B06D4A}">
      <dgm:prSet/>
      <dgm:spPr/>
      <dgm:t>
        <a:bodyPr/>
        <a:lstStyle/>
        <a:p>
          <a:endParaRPr lang="en-US"/>
        </a:p>
      </dgm:t>
    </dgm:pt>
    <dgm:pt modelId="{199B5822-8DDD-4535-8E55-D93DD33A2A05}" type="sibTrans" cxnId="{3C167775-2441-4CF5-951D-813ED3B06D4A}">
      <dgm:prSet/>
      <dgm:spPr/>
      <dgm:t>
        <a:bodyPr/>
        <a:lstStyle/>
        <a:p>
          <a:endParaRPr lang="en-US"/>
        </a:p>
      </dgm:t>
    </dgm:pt>
    <dgm:pt modelId="{92B6F48A-8197-4ED2-B363-04A8E60AB755}">
      <dgm:prSet custT="1"/>
      <dgm:spPr/>
      <dgm:t>
        <a:bodyPr/>
        <a:lstStyle/>
        <a:p>
          <a:r>
            <a:rPr lang="en-AU" sz="2800" b="0" i="0">
              <a:latin typeface="Poppins" panose="00000500000000000000" pitchFamily="2" charset="0"/>
              <a:cs typeface="Poppins" panose="00000500000000000000" pitchFamily="2" charset="0"/>
            </a:rPr>
            <a:t>Students asking for more feedback</a:t>
          </a:r>
          <a:endParaRPr lang="en-US" sz="2800">
            <a:latin typeface="Poppins" panose="00000500000000000000" pitchFamily="2" charset="0"/>
            <a:cs typeface="Poppins" panose="00000500000000000000" pitchFamily="2" charset="0"/>
          </a:endParaRPr>
        </a:p>
      </dgm:t>
    </dgm:pt>
    <dgm:pt modelId="{E75A807C-ABF2-4845-9A25-5624ED12311D}" type="parTrans" cxnId="{E4355C32-C5CA-4A98-9230-25E2FD389352}">
      <dgm:prSet/>
      <dgm:spPr/>
      <dgm:t>
        <a:bodyPr/>
        <a:lstStyle/>
        <a:p>
          <a:endParaRPr lang="en-US"/>
        </a:p>
      </dgm:t>
    </dgm:pt>
    <dgm:pt modelId="{269F5514-0CDC-4E90-A206-49597339AA20}" type="sibTrans" cxnId="{E4355C32-C5CA-4A98-9230-25E2FD389352}">
      <dgm:prSet/>
      <dgm:spPr/>
      <dgm:t>
        <a:bodyPr/>
        <a:lstStyle/>
        <a:p>
          <a:endParaRPr lang="en-US"/>
        </a:p>
      </dgm:t>
    </dgm:pt>
    <dgm:pt modelId="{1978DC04-7946-4A34-9F46-AB20CEFC5489}" type="pres">
      <dgm:prSet presAssocID="{E2684FC6-1D65-471E-8840-693DA469DBDA}" presName="root" presStyleCnt="0">
        <dgm:presLayoutVars>
          <dgm:dir/>
          <dgm:resizeHandles val="exact"/>
        </dgm:presLayoutVars>
      </dgm:prSet>
      <dgm:spPr/>
    </dgm:pt>
    <dgm:pt modelId="{04BDE815-021B-456C-8F9F-FFDDE58362DE}" type="pres">
      <dgm:prSet presAssocID="{65FA3B44-F121-4903-A83B-D290A2A76894}" presName="compNode" presStyleCnt="0"/>
      <dgm:spPr/>
    </dgm:pt>
    <dgm:pt modelId="{3FEC3EA3-2F62-4F01-8DF2-6DAE644B1182}" type="pres">
      <dgm:prSet presAssocID="{65FA3B44-F121-4903-A83B-D290A2A76894}" presName="bgRect" presStyleLbl="bgShp" presStyleIdx="0" presStyleCnt="2"/>
      <dgm:spPr>
        <a:solidFill>
          <a:srgbClr val="D9EDFF"/>
        </a:solidFill>
      </dgm:spPr>
    </dgm:pt>
    <dgm:pt modelId="{6ED0BC52-27CB-43EC-9BDA-B738BC15E74D}" type="pres">
      <dgm:prSet presAssocID="{65FA3B44-F121-4903-A83B-D290A2A76894}" presName="iconRect" presStyleLbl="node1" presStyleIdx="0" presStyleCnt="2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ptop with solid fill"/>
        </a:ext>
      </dgm:extLst>
    </dgm:pt>
    <dgm:pt modelId="{5857818E-F779-4281-9324-BD4553E23B69}" type="pres">
      <dgm:prSet presAssocID="{65FA3B44-F121-4903-A83B-D290A2A76894}" presName="spaceRect" presStyleCnt="0"/>
      <dgm:spPr/>
    </dgm:pt>
    <dgm:pt modelId="{89A9B776-CF81-49C8-BBD9-C9F8B01BDDF3}" type="pres">
      <dgm:prSet presAssocID="{65FA3B44-F121-4903-A83B-D290A2A76894}" presName="parTx" presStyleLbl="revTx" presStyleIdx="0" presStyleCnt="2">
        <dgm:presLayoutVars>
          <dgm:chMax val="0"/>
          <dgm:chPref val="0"/>
        </dgm:presLayoutVars>
      </dgm:prSet>
      <dgm:spPr/>
    </dgm:pt>
    <dgm:pt modelId="{5951A2E4-72B3-44F1-BF95-48CF5D8F0855}" type="pres">
      <dgm:prSet presAssocID="{199B5822-8DDD-4535-8E55-D93DD33A2A05}" presName="sibTrans" presStyleCnt="0"/>
      <dgm:spPr/>
    </dgm:pt>
    <dgm:pt modelId="{F8BE2658-1E67-4DC9-844A-430D9C2F9654}" type="pres">
      <dgm:prSet presAssocID="{92B6F48A-8197-4ED2-B363-04A8E60AB755}" presName="compNode" presStyleCnt="0"/>
      <dgm:spPr/>
    </dgm:pt>
    <dgm:pt modelId="{39200831-6663-4BB5-996D-AA962BA3C9F9}" type="pres">
      <dgm:prSet presAssocID="{92B6F48A-8197-4ED2-B363-04A8E60AB755}" presName="bgRect" presStyleLbl="bgShp" presStyleIdx="1" presStyleCnt="2"/>
      <dgm:spPr>
        <a:solidFill>
          <a:srgbClr val="D9EDFF"/>
        </a:solidFill>
      </dgm:spPr>
    </dgm:pt>
    <dgm:pt modelId="{C6DE40C5-D707-4350-A563-2690E20E5B58}" type="pres">
      <dgm:prSet presAssocID="{92B6F48A-8197-4ED2-B363-04A8E60AB755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DC772C62-016C-4366-BDB5-436E6C138738}" type="pres">
      <dgm:prSet presAssocID="{92B6F48A-8197-4ED2-B363-04A8E60AB755}" presName="spaceRect" presStyleCnt="0"/>
      <dgm:spPr/>
    </dgm:pt>
    <dgm:pt modelId="{370DB1E8-8493-419A-9459-CCA0A6F64C73}" type="pres">
      <dgm:prSet presAssocID="{92B6F48A-8197-4ED2-B363-04A8E60AB755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BB01640C-20BC-4F5A-B913-A3972E786EB3}" type="presOf" srcId="{65FA3B44-F121-4903-A83B-D290A2A76894}" destId="{89A9B776-CF81-49C8-BBD9-C9F8B01BDDF3}" srcOrd="0" destOrd="0" presId="urn:microsoft.com/office/officeart/2018/2/layout/IconVerticalSolidList"/>
    <dgm:cxn modelId="{E4355C32-C5CA-4A98-9230-25E2FD389352}" srcId="{E2684FC6-1D65-471E-8840-693DA469DBDA}" destId="{92B6F48A-8197-4ED2-B363-04A8E60AB755}" srcOrd="1" destOrd="0" parTransId="{E75A807C-ABF2-4845-9A25-5624ED12311D}" sibTransId="{269F5514-0CDC-4E90-A206-49597339AA20}"/>
    <dgm:cxn modelId="{3104DE63-B5E6-411B-A9D9-21BB896717EF}" type="presOf" srcId="{E2684FC6-1D65-471E-8840-693DA469DBDA}" destId="{1978DC04-7946-4A34-9F46-AB20CEFC5489}" srcOrd="0" destOrd="0" presId="urn:microsoft.com/office/officeart/2018/2/layout/IconVerticalSolidList"/>
    <dgm:cxn modelId="{6C654852-4B81-4607-9B76-4F795D7C63F8}" type="presOf" srcId="{92B6F48A-8197-4ED2-B363-04A8E60AB755}" destId="{370DB1E8-8493-419A-9459-CCA0A6F64C73}" srcOrd="0" destOrd="0" presId="urn:microsoft.com/office/officeart/2018/2/layout/IconVerticalSolidList"/>
    <dgm:cxn modelId="{3C167775-2441-4CF5-951D-813ED3B06D4A}" srcId="{E2684FC6-1D65-471E-8840-693DA469DBDA}" destId="{65FA3B44-F121-4903-A83B-D290A2A76894}" srcOrd="0" destOrd="0" parTransId="{E2EBE151-C276-448D-A7DA-57CF00B39566}" sibTransId="{199B5822-8DDD-4535-8E55-D93DD33A2A05}"/>
    <dgm:cxn modelId="{0D46BB28-3C0A-4CE3-8FFC-F8E2D83CB168}" type="presParOf" srcId="{1978DC04-7946-4A34-9F46-AB20CEFC5489}" destId="{04BDE815-021B-456C-8F9F-FFDDE58362DE}" srcOrd="0" destOrd="0" presId="urn:microsoft.com/office/officeart/2018/2/layout/IconVerticalSolidList"/>
    <dgm:cxn modelId="{E35CB595-1A08-4FD4-8E97-2832B5636159}" type="presParOf" srcId="{04BDE815-021B-456C-8F9F-FFDDE58362DE}" destId="{3FEC3EA3-2F62-4F01-8DF2-6DAE644B1182}" srcOrd="0" destOrd="0" presId="urn:microsoft.com/office/officeart/2018/2/layout/IconVerticalSolidList"/>
    <dgm:cxn modelId="{D12712BA-90E6-47B6-BE7D-931FCFEB182C}" type="presParOf" srcId="{04BDE815-021B-456C-8F9F-FFDDE58362DE}" destId="{6ED0BC52-27CB-43EC-9BDA-B738BC15E74D}" srcOrd="1" destOrd="0" presId="urn:microsoft.com/office/officeart/2018/2/layout/IconVerticalSolidList"/>
    <dgm:cxn modelId="{33691E22-CBCF-4478-AD3B-5A8E16CA859B}" type="presParOf" srcId="{04BDE815-021B-456C-8F9F-FFDDE58362DE}" destId="{5857818E-F779-4281-9324-BD4553E23B69}" srcOrd="2" destOrd="0" presId="urn:microsoft.com/office/officeart/2018/2/layout/IconVerticalSolidList"/>
    <dgm:cxn modelId="{277004EA-4FDB-48C8-A216-9448DCC56EF8}" type="presParOf" srcId="{04BDE815-021B-456C-8F9F-FFDDE58362DE}" destId="{89A9B776-CF81-49C8-BBD9-C9F8B01BDDF3}" srcOrd="3" destOrd="0" presId="urn:microsoft.com/office/officeart/2018/2/layout/IconVerticalSolidList"/>
    <dgm:cxn modelId="{CA149387-28E6-4E26-913F-BA572EFD7152}" type="presParOf" srcId="{1978DC04-7946-4A34-9F46-AB20CEFC5489}" destId="{5951A2E4-72B3-44F1-BF95-48CF5D8F0855}" srcOrd="1" destOrd="0" presId="urn:microsoft.com/office/officeart/2018/2/layout/IconVerticalSolidList"/>
    <dgm:cxn modelId="{EEBE67C8-B4A1-40EB-B66D-010E3CA2E770}" type="presParOf" srcId="{1978DC04-7946-4A34-9F46-AB20CEFC5489}" destId="{F8BE2658-1E67-4DC9-844A-430D9C2F9654}" srcOrd="2" destOrd="0" presId="urn:microsoft.com/office/officeart/2018/2/layout/IconVerticalSolidList"/>
    <dgm:cxn modelId="{4A4B1DC8-373B-4800-9141-C6A4B7121D4D}" type="presParOf" srcId="{F8BE2658-1E67-4DC9-844A-430D9C2F9654}" destId="{39200831-6663-4BB5-996D-AA962BA3C9F9}" srcOrd="0" destOrd="0" presId="urn:microsoft.com/office/officeart/2018/2/layout/IconVerticalSolidList"/>
    <dgm:cxn modelId="{82485DD2-699A-4274-9C56-B22DD1F6B30C}" type="presParOf" srcId="{F8BE2658-1E67-4DC9-844A-430D9C2F9654}" destId="{C6DE40C5-D707-4350-A563-2690E20E5B58}" srcOrd="1" destOrd="0" presId="urn:microsoft.com/office/officeart/2018/2/layout/IconVerticalSolidList"/>
    <dgm:cxn modelId="{6174B88F-1768-413B-8CF5-6FB28FC3CBE8}" type="presParOf" srcId="{F8BE2658-1E67-4DC9-844A-430D9C2F9654}" destId="{DC772C62-016C-4366-BDB5-436E6C138738}" srcOrd="2" destOrd="0" presId="urn:microsoft.com/office/officeart/2018/2/layout/IconVerticalSolidList"/>
    <dgm:cxn modelId="{01D0B1B4-0B45-4DF6-BFAF-AA03A07BBA58}" type="presParOf" srcId="{F8BE2658-1E67-4DC9-844A-430D9C2F9654}" destId="{370DB1E8-8493-419A-9459-CCA0A6F64C7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6967F65-2194-48E3-B8AA-89094F248111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84D63B6-9865-42D1-A6F2-D6149F9C326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AU" sz="2800" b="0" i="0">
              <a:latin typeface="Poppins" panose="00000500000000000000" pitchFamily="2" charset="0"/>
              <a:cs typeface="Poppins" panose="00000500000000000000" pitchFamily="2" charset="0"/>
            </a:rPr>
            <a:t>More diverse students need scaffolding when completing readings</a:t>
          </a:r>
          <a:endParaRPr lang="en-US" sz="2800">
            <a:latin typeface="Poppins" panose="00000500000000000000" pitchFamily="2" charset="0"/>
            <a:cs typeface="Poppins" panose="00000500000000000000" pitchFamily="2" charset="0"/>
          </a:endParaRPr>
        </a:p>
      </dgm:t>
    </dgm:pt>
    <dgm:pt modelId="{1FA4ACE9-8619-410B-8A72-6953E9E9C13A}" type="parTrans" cxnId="{82732D9D-80DB-4B7B-8147-151473D3FC90}">
      <dgm:prSet/>
      <dgm:spPr/>
      <dgm:t>
        <a:bodyPr/>
        <a:lstStyle/>
        <a:p>
          <a:endParaRPr lang="en-US"/>
        </a:p>
      </dgm:t>
    </dgm:pt>
    <dgm:pt modelId="{CFD89A8D-34D2-4696-91DA-485883341068}" type="sibTrans" cxnId="{82732D9D-80DB-4B7B-8147-151473D3FC90}">
      <dgm:prSet/>
      <dgm:spPr/>
      <dgm:t>
        <a:bodyPr/>
        <a:lstStyle/>
        <a:p>
          <a:endParaRPr lang="en-US"/>
        </a:p>
      </dgm:t>
    </dgm:pt>
    <dgm:pt modelId="{B94DA9B8-7911-449E-9821-D8DD57B7E5A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AU" sz="2800" b="0" i="0">
              <a:latin typeface="Poppins" panose="00000500000000000000" pitchFamily="2" charset="0"/>
              <a:cs typeface="Poppins" panose="00000500000000000000" pitchFamily="2" charset="0"/>
            </a:rPr>
            <a:t>Time-poor students don’t complete all reading</a:t>
          </a:r>
          <a:endParaRPr lang="en-US" sz="2800">
            <a:latin typeface="Poppins" panose="00000500000000000000" pitchFamily="2" charset="0"/>
            <a:cs typeface="Poppins" panose="00000500000000000000" pitchFamily="2" charset="0"/>
          </a:endParaRPr>
        </a:p>
      </dgm:t>
    </dgm:pt>
    <dgm:pt modelId="{782A015D-7BE8-406F-87E8-F079B3E113DC}" type="parTrans" cxnId="{E21EF963-5D90-43A7-AB47-4AB8D7E327E7}">
      <dgm:prSet/>
      <dgm:spPr/>
      <dgm:t>
        <a:bodyPr/>
        <a:lstStyle/>
        <a:p>
          <a:endParaRPr lang="en-US"/>
        </a:p>
      </dgm:t>
    </dgm:pt>
    <dgm:pt modelId="{7B6CD213-2CCC-4019-AF46-BD592651D510}" type="sibTrans" cxnId="{E21EF963-5D90-43A7-AB47-4AB8D7E327E7}">
      <dgm:prSet/>
      <dgm:spPr/>
      <dgm:t>
        <a:bodyPr/>
        <a:lstStyle/>
        <a:p>
          <a:endParaRPr lang="en-US"/>
        </a:p>
      </dgm:t>
    </dgm:pt>
    <dgm:pt modelId="{92B124BA-CD81-4951-BE94-44EA4A982887}" type="pres">
      <dgm:prSet presAssocID="{A6967F65-2194-48E3-B8AA-89094F248111}" presName="root" presStyleCnt="0">
        <dgm:presLayoutVars>
          <dgm:dir/>
          <dgm:resizeHandles val="exact"/>
        </dgm:presLayoutVars>
      </dgm:prSet>
      <dgm:spPr/>
    </dgm:pt>
    <dgm:pt modelId="{88382882-61DD-4559-B7CE-169E68EA596F}" type="pres">
      <dgm:prSet presAssocID="{584D63B6-9865-42D1-A6F2-D6149F9C3260}" presName="compNode" presStyleCnt="0"/>
      <dgm:spPr/>
    </dgm:pt>
    <dgm:pt modelId="{1D4A0D0F-65D2-4ED8-9082-813B0D39CE3D}" type="pres">
      <dgm:prSet presAssocID="{584D63B6-9865-42D1-A6F2-D6149F9C3260}" presName="bgRect" presStyleLbl="bgShp" presStyleIdx="0" presStyleCnt="2"/>
      <dgm:spPr>
        <a:solidFill>
          <a:srgbClr val="D9EDFF"/>
        </a:solidFill>
        <a:ln>
          <a:noFill/>
        </a:ln>
      </dgm:spPr>
    </dgm:pt>
    <dgm:pt modelId="{913BFABC-76B5-433E-86B8-60748A8FC8CA}" type="pres">
      <dgm:prSet presAssocID="{584D63B6-9865-42D1-A6F2-D6149F9C3260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7B55C31F-7A09-47D6-9A8E-3ECA6D0C8714}" type="pres">
      <dgm:prSet presAssocID="{584D63B6-9865-42D1-A6F2-D6149F9C3260}" presName="spaceRect" presStyleCnt="0"/>
      <dgm:spPr/>
    </dgm:pt>
    <dgm:pt modelId="{573A6BCF-04FD-4D9B-B4DD-4A5E7F77A11E}" type="pres">
      <dgm:prSet presAssocID="{584D63B6-9865-42D1-A6F2-D6149F9C3260}" presName="parTx" presStyleLbl="revTx" presStyleIdx="0" presStyleCnt="2">
        <dgm:presLayoutVars>
          <dgm:chMax val="0"/>
          <dgm:chPref val="0"/>
        </dgm:presLayoutVars>
      </dgm:prSet>
      <dgm:spPr/>
    </dgm:pt>
    <dgm:pt modelId="{330CA024-CA52-4BDF-8134-DA5D9D4FB16B}" type="pres">
      <dgm:prSet presAssocID="{CFD89A8D-34D2-4696-91DA-485883341068}" presName="sibTrans" presStyleCnt="0"/>
      <dgm:spPr/>
    </dgm:pt>
    <dgm:pt modelId="{E83EC42D-F1E7-4A46-AA5E-9FBBA5E1AB00}" type="pres">
      <dgm:prSet presAssocID="{B94DA9B8-7911-449E-9821-D8DD57B7E5AD}" presName="compNode" presStyleCnt="0"/>
      <dgm:spPr/>
    </dgm:pt>
    <dgm:pt modelId="{24998548-AA0E-40A9-94CF-836F4152A90B}" type="pres">
      <dgm:prSet presAssocID="{B94DA9B8-7911-449E-9821-D8DD57B7E5AD}" presName="bgRect" presStyleLbl="bgShp" presStyleIdx="1" presStyleCnt="2"/>
      <dgm:spPr>
        <a:solidFill>
          <a:srgbClr val="D9EDFF"/>
        </a:solidFill>
        <a:ln>
          <a:noFill/>
        </a:ln>
      </dgm:spPr>
    </dgm:pt>
    <dgm:pt modelId="{7C8F7546-AB88-4B93-80E5-9F9355B64D6F}" type="pres">
      <dgm:prSet presAssocID="{B94DA9B8-7911-449E-9821-D8DD57B7E5AD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995A9E9C-40F6-403F-B706-86636C60D650}" type="pres">
      <dgm:prSet presAssocID="{B94DA9B8-7911-449E-9821-D8DD57B7E5AD}" presName="spaceRect" presStyleCnt="0"/>
      <dgm:spPr/>
    </dgm:pt>
    <dgm:pt modelId="{F7B1B63A-26AA-4EB4-9DF6-F4A02F0863C6}" type="pres">
      <dgm:prSet presAssocID="{B94DA9B8-7911-449E-9821-D8DD57B7E5AD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E1804702-F68A-44E5-A4CB-134724F7DFDB}" type="presOf" srcId="{584D63B6-9865-42D1-A6F2-D6149F9C3260}" destId="{573A6BCF-04FD-4D9B-B4DD-4A5E7F77A11E}" srcOrd="0" destOrd="0" presId="urn:microsoft.com/office/officeart/2018/2/layout/IconVerticalSolidList"/>
    <dgm:cxn modelId="{A0D2F95F-8A9B-4A9E-B4D7-C149C617E7FF}" type="presOf" srcId="{A6967F65-2194-48E3-B8AA-89094F248111}" destId="{92B124BA-CD81-4951-BE94-44EA4A982887}" srcOrd="0" destOrd="0" presId="urn:microsoft.com/office/officeart/2018/2/layout/IconVerticalSolidList"/>
    <dgm:cxn modelId="{E21EF963-5D90-43A7-AB47-4AB8D7E327E7}" srcId="{A6967F65-2194-48E3-B8AA-89094F248111}" destId="{B94DA9B8-7911-449E-9821-D8DD57B7E5AD}" srcOrd="1" destOrd="0" parTransId="{782A015D-7BE8-406F-87E8-F079B3E113DC}" sibTransId="{7B6CD213-2CCC-4019-AF46-BD592651D510}"/>
    <dgm:cxn modelId="{82732D9D-80DB-4B7B-8147-151473D3FC90}" srcId="{A6967F65-2194-48E3-B8AA-89094F248111}" destId="{584D63B6-9865-42D1-A6F2-D6149F9C3260}" srcOrd="0" destOrd="0" parTransId="{1FA4ACE9-8619-410B-8A72-6953E9E9C13A}" sibTransId="{CFD89A8D-34D2-4696-91DA-485883341068}"/>
    <dgm:cxn modelId="{A01809B0-5602-4120-91C6-B218A3E419B2}" type="presOf" srcId="{B94DA9B8-7911-449E-9821-D8DD57B7E5AD}" destId="{F7B1B63A-26AA-4EB4-9DF6-F4A02F0863C6}" srcOrd="0" destOrd="0" presId="urn:microsoft.com/office/officeart/2018/2/layout/IconVerticalSolidList"/>
    <dgm:cxn modelId="{4D161996-7C7D-4C6A-8235-8AB1C6B605FA}" type="presParOf" srcId="{92B124BA-CD81-4951-BE94-44EA4A982887}" destId="{88382882-61DD-4559-B7CE-169E68EA596F}" srcOrd="0" destOrd="0" presId="urn:microsoft.com/office/officeart/2018/2/layout/IconVerticalSolidList"/>
    <dgm:cxn modelId="{8DE990C2-4C4C-4E50-AD63-F08DD9510989}" type="presParOf" srcId="{88382882-61DD-4559-B7CE-169E68EA596F}" destId="{1D4A0D0F-65D2-4ED8-9082-813B0D39CE3D}" srcOrd="0" destOrd="0" presId="urn:microsoft.com/office/officeart/2018/2/layout/IconVerticalSolidList"/>
    <dgm:cxn modelId="{BC29B624-8546-45D3-A5D5-AA0964B9C43B}" type="presParOf" srcId="{88382882-61DD-4559-B7CE-169E68EA596F}" destId="{913BFABC-76B5-433E-86B8-60748A8FC8CA}" srcOrd="1" destOrd="0" presId="urn:microsoft.com/office/officeart/2018/2/layout/IconVerticalSolidList"/>
    <dgm:cxn modelId="{E37D5BCC-35FA-4CE8-B4CD-38F5790375FE}" type="presParOf" srcId="{88382882-61DD-4559-B7CE-169E68EA596F}" destId="{7B55C31F-7A09-47D6-9A8E-3ECA6D0C8714}" srcOrd="2" destOrd="0" presId="urn:microsoft.com/office/officeart/2018/2/layout/IconVerticalSolidList"/>
    <dgm:cxn modelId="{E2EBC47D-549D-4542-877C-B3834676198C}" type="presParOf" srcId="{88382882-61DD-4559-B7CE-169E68EA596F}" destId="{573A6BCF-04FD-4D9B-B4DD-4A5E7F77A11E}" srcOrd="3" destOrd="0" presId="urn:microsoft.com/office/officeart/2018/2/layout/IconVerticalSolidList"/>
    <dgm:cxn modelId="{86F3B6E3-72AB-4ABF-861E-331ED2C8C9CF}" type="presParOf" srcId="{92B124BA-CD81-4951-BE94-44EA4A982887}" destId="{330CA024-CA52-4BDF-8134-DA5D9D4FB16B}" srcOrd="1" destOrd="0" presId="urn:microsoft.com/office/officeart/2018/2/layout/IconVerticalSolidList"/>
    <dgm:cxn modelId="{5FB38B93-2F29-41DB-81B2-2A0D418DFFAC}" type="presParOf" srcId="{92B124BA-CD81-4951-BE94-44EA4A982887}" destId="{E83EC42D-F1E7-4A46-AA5E-9FBBA5E1AB00}" srcOrd="2" destOrd="0" presId="urn:microsoft.com/office/officeart/2018/2/layout/IconVerticalSolidList"/>
    <dgm:cxn modelId="{C7F31A57-968C-4D13-B6BF-160C74900691}" type="presParOf" srcId="{E83EC42D-F1E7-4A46-AA5E-9FBBA5E1AB00}" destId="{24998548-AA0E-40A9-94CF-836F4152A90B}" srcOrd="0" destOrd="0" presId="urn:microsoft.com/office/officeart/2018/2/layout/IconVerticalSolidList"/>
    <dgm:cxn modelId="{88577A24-FE4A-4F0B-BB09-7F59CF65245F}" type="presParOf" srcId="{E83EC42D-F1E7-4A46-AA5E-9FBBA5E1AB00}" destId="{7C8F7546-AB88-4B93-80E5-9F9355B64D6F}" srcOrd="1" destOrd="0" presId="urn:microsoft.com/office/officeart/2018/2/layout/IconVerticalSolidList"/>
    <dgm:cxn modelId="{BE85859C-A27B-46C7-B4A0-0FB569B660A6}" type="presParOf" srcId="{E83EC42D-F1E7-4A46-AA5E-9FBBA5E1AB00}" destId="{995A9E9C-40F6-403F-B706-86636C60D650}" srcOrd="2" destOrd="0" presId="urn:microsoft.com/office/officeart/2018/2/layout/IconVerticalSolidList"/>
    <dgm:cxn modelId="{3D9E2F1A-E3E0-404E-93CB-B442EC744BC9}" type="presParOf" srcId="{E83EC42D-F1E7-4A46-AA5E-9FBBA5E1AB00}" destId="{F7B1B63A-26AA-4EB4-9DF6-F4A02F0863C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8C4CFF7-0EE1-4C77-85B4-CE3E82D305A8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14FB817-D309-4604-B954-D2254C0058B5}">
      <dgm:prSet custT="1"/>
      <dgm:spPr>
        <a:solidFill>
          <a:srgbClr val="D9EDFF"/>
        </a:solidFill>
      </dgm:spPr>
      <dgm:t>
        <a:bodyPr/>
        <a:lstStyle/>
        <a:p>
          <a:pPr>
            <a:lnSpc>
              <a:spcPct val="100000"/>
            </a:lnSpc>
          </a:pPr>
          <a:r>
            <a:rPr lang="en-AU" sz="2800" b="0" i="0" kern="1200">
              <a:latin typeface="Poppins" panose="00000500000000000000" pitchFamily="2" charset="0"/>
              <a:cs typeface="Poppins" panose="00000500000000000000" pitchFamily="2" charset="0"/>
            </a:rPr>
            <a:t>More </a:t>
          </a:r>
          <a:r>
            <a:rPr lang="en-AU" sz="2800" b="0" i="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Poppins" panose="00000500000000000000" pitchFamily="2" charset="0"/>
              <a:ea typeface="+mn-ea"/>
              <a:cs typeface="Poppins" panose="00000500000000000000" pitchFamily="2" charset="0"/>
            </a:rPr>
            <a:t>diverse</a:t>
          </a:r>
          <a:r>
            <a:rPr lang="en-AU" sz="2800" b="0" i="0" kern="1200">
              <a:latin typeface="Poppins" panose="00000500000000000000" pitchFamily="2" charset="0"/>
              <a:cs typeface="Poppins" panose="00000500000000000000" pitchFamily="2" charset="0"/>
            </a:rPr>
            <a:t> cohort need practice before assessment tasks</a:t>
          </a:r>
          <a:endParaRPr lang="en-US" sz="2800" kern="1200">
            <a:latin typeface="Poppins" panose="00000500000000000000" pitchFamily="2" charset="0"/>
            <a:cs typeface="Poppins" panose="00000500000000000000" pitchFamily="2" charset="0"/>
          </a:endParaRPr>
        </a:p>
      </dgm:t>
    </dgm:pt>
    <dgm:pt modelId="{B41875ED-FDDC-4ECD-B0C8-416462DEBBC7}" type="parTrans" cxnId="{CF07EC6C-04E8-437C-B0AD-126212359A8D}">
      <dgm:prSet/>
      <dgm:spPr/>
      <dgm:t>
        <a:bodyPr/>
        <a:lstStyle/>
        <a:p>
          <a:endParaRPr lang="en-US"/>
        </a:p>
      </dgm:t>
    </dgm:pt>
    <dgm:pt modelId="{E72BE057-5B53-4F8C-B80C-1C8ECEF34ACE}" type="sibTrans" cxnId="{CF07EC6C-04E8-437C-B0AD-126212359A8D}">
      <dgm:prSet/>
      <dgm:spPr/>
      <dgm:t>
        <a:bodyPr/>
        <a:lstStyle/>
        <a:p>
          <a:endParaRPr lang="en-US"/>
        </a:p>
      </dgm:t>
    </dgm:pt>
    <dgm:pt modelId="{B33168B3-B0A0-4CE4-9E97-59D9478D787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AU" sz="2800" b="0" i="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Poppins" panose="00000500000000000000" pitchFamily="2" charset="0"/>
              <a:ea typeface="+mn-ea"/>
              <a:cs typeface="Poppins" panose="00000500000000000000" pitchFamily="2" charset="0"/>
            </a:rPr>
            <a:t>Time-poor students don’t apply skills in practice before assessment tasks</a:t>
          </a:r>
          <a:endParaRPr lang="en-US" sz="2800" b="0" i="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Poppins" panose="00000500000000000000" pitchFamily="2" charset="0"/>
            <a:ea typeface="+mn-ea"/>
            <a:cs typeface="Poppins" panose="00000500000000000000" pitchFamily="2" charset="0"/>
          </a:endParaRPr>
        </a:p>
      </dgm:t>
    </dgm:pt>
    <dgm:pt modelId="{0CD24C98-F90C-4992-8011-4090524F79A0}" type="parTrans" cxnId="{C8A8AA39-8257-4201-8E05-6CD4657E24D3}">
      <dgm:prSet/>
      <dgm:spPr/>
      <dgm:t>
        <a:bodyPr/>
        <a:lstStyle/>
        <a:p>
          <a:endParaRPr lang="en-US"/>
        </a:p>
      </dgm:t>
    </dgm:pt>
    <dgm:pt modelId="{75A8AC8E-4DE9-4A16-B17B-9985FC370EA0}" type="sibTrans" cxnId="{C8A8AA39-8257-4201-8E05-6CD4657E24D3}">
      <dgm:prSet/>
      <dgm:spPr/>
      <dgm:t>
        <a:bodyPr/>
        <a:lstStyle/>
        <a:p>
          <a:endParaRPr lang="en-US"/>
        </a:p>
      </dgm:t>
    </dgm:pt>
    <dgm:pt modelId="{F155E40A-F2BA-4D49-9C47-6EA0F129B755}" type="pres">
      <dgm:prSet presAssocID="{68C4CFF7-0EE1-4C77-85B4-CE3E82D305A8}" presName="root" presStyleCnt="0">
        <dgm:presLayoutVars>
          <dgm:dir/>
          <dgm:resizeHandles val="exact"/>
        </dgm:presLayoutVars>
      </dgm:prSet>
      <dgm:spPr/>
    </dgm:pt>
    <dgm:pt modelId="{43410CE2-C899-4F2B-9E02-1CACCB66D41A}" type="pres">
      <dgm:prSet presAssocID="{014FB817-D309-4604-B954-D2254C0058B5}" presName="compNode" presStyleCnt="0"/>
      <dgm:spPr/>
    </dgm:pt>
    <dgm:pt modelId="{235F06BA-8CE5-4DBF-BB92-6C4EA9683F5B}" type="pres">
      <dgm:prSet presAssocID="{014FB817-D309-4604-B954-D2254C0058B5}" presName="bgRect" presStyleLbl="bgShp" presStyleIdx="0" presStyleCnt="2"/>
      <dgm:spPr>
        <a:solidFill>
          <a:srgbClr val="D9EDFF"/>
        </a:solidFill>
      </dgm:spPr>
    </dgm:pt>
    <dgm:pt modelId="{6FC1F709-DB94-4D28-B718-1E2BDB51E4A2}" type="pres">
      <dgm:prSet presAssocID="{014FB817-D309-4604-B954-D2254C0058B5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FCB6AA99-45A9-4FDD-A4FA-16233180EBFB}" type="pres">
      <dgm:prSet presAssocID="{014FB817-D309-4604-B954-D2254C0058B5}" presName="spaceRect" presStyleCnt="0"/>
      <dgm:spPr/>
    </dgm:pt>
    <dgm:pt modelId="{C28FF797-7868-47E2-A566-479DEF6AB333}" type="pres">
      <dgm:prSet presAssocID="{014FB817-D309-4604-B954-D2254C0058B5}" presName="parTx" presStyleLbl="revTx" presStyleIdx="0" presStyleCnt="2">
        <dgm:presLayoutVars>
          <dgm:chMax val="0"/>
          <dgm:chPref val="0"/>
        </dgm:presLayoutVars>
      </dgm:prSet>
      <dgm:spPr/>
    </dgm:pt>
    <dgm:pt modelId="{856CFAF8-9FC3-4EC1-8E90-44C77501CDC2}" type="pres">
      <dgm:prSet presAssocID="{E72BE057-5B53-4F8C-B80C-1C8ECEF34ACE}" presName="sibTrans" presStyleCnt="0"/>
      <dgm:spPr/>
    </dgm:pt>
    <dgm:pt modelId="{DDB7ACB3-84C2-42C0-A6C6-B23FD2A91120}" type="pres">
      <dgm:prSet presAssocID="{B33168B3-B0A0-4CE4-9E97-59D9478D7872}" presName="compNode" presStyleCnt="0"/>
      <dgm:spPr/>
    </dgm:pt>
    <dgm:pt modelId="{80E5DDBA-0538-4E3F-AC45-69770E5931E9}" type="pres">
      <dgm:prSet presAssocID="{B33168B3-B0A0-4CE4-9E97-59D9478D7872}" presName="bgRect" presStyleLbl="bgShp" presStyleIdx="1" presStyleCnt="2"/>
      <dgm:spPr>
        <a:solidFill>
          <a:srgbClr val="D9EDFF"/>
        </a:solidFill>
      </dgm:spPr>
    </dgm:pt>
    <dgm:pt modelId="{5B452879-8399-4CA4-974D-F4607262C3B3}" type="pres">
      <dgm:prSet presAssocID="{B33168B3-B0A0-4CE4-9E97-59D9478D7872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9FF23CC4-20B1-4CF0-8328-712CFC6E2F8F}" type="pres">
      <dgm:prSet presAssocID="{B33168B3-B0A0-4CE4-9E97-59D9478D7872}" presName="spaceRect" presStyleCnt="0"/>
      <dgm:spPr/>
    </dgm:pt>
    <dgm:pt modelId="{05B6373E-2590-47FB-8707-B5560DC76052}" type="pres">
      <dgm:prSet presAssocID="{B33168B3-B0A0-4CE4-9E97-59D9478D7872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C8A8AA39-8257-4201-8E05-6CD4657E24D3}" srcId="{68C4CFF7-0EE1-4C77-85B4-CE3E82D305A8}" destId="{B33168B3-B0A0-4CE4-9E97-59D9478D7872}" srcOrd="1" destOrd="0" parTransId="{0CD24C98-F90C-4992-8011-4090524F79A0}" sibTransId="{75A8AC8E-4DE9-4A16-B17B-9985FC370EA0}"/>
    <dgm:cxn modelId="{CF07EC6C-04E8-437C-B0AD-126212359A8D}" srcId="{68C4CFF7-0EE1-4C77-85B4-CE3E82D305A8}" destId="{014FB817-D309-4604-B954-D2254C0058B5}" srcOrd="0" destOrd="0" parTransId="{B41875ED-FDDC-4ECD-B0C8-416462DEBBC7}" sibTransId="{E72BE057-5B53-4F8C-B80C-1C8ECEF34ACE}"/>
    <dgm:cxn modelId="{64FEF1B2-031A-450A-9739-262BB29A1BD2}" type="presOf" srcId="{B33168B3-B0A0-4CE4-9E97-59D9478D7872}" destId="{05B6373E-2590-47FB-8707-B5560DC76052}" srcOrd="0" destOrd="0" presId="urn:microsoft.com/office/officeart/2018/2/layout/IconVerticalSolidList"/>
    <dgm:cxn modelId="{A724B6B8-90CF-45F1-AAC1-48DBF1D1DBF5}" type="presOf" srcId="{68C4CFF7-0EE1-4C77-85B4-CE3E82D305A8}" destId="{F155E40A-F2BA-4D49-9C47-6EA0F129B755}" srcOrd="0" destOrd="0" presId="urn:microsoft.com/office/officeart/2018/2/layout/IconVerticalSolidList"/>
    <dgm:cxn modelId="{4285F2C2-DF00-4868-B878-92A6848A6A05}" type="presOf" srcId="{014FB817-D309-4604-B954-D2254C0058B5}" destId="{C28FF797-7868-47E2-A566-479DEF6AB333}" srcOrd="0" destOrd="0" presId="urn:microsoft.com/office/officeart/2018/2/layout/IconVerticalSolidList"/>
    <dgm:cxn modelId="{7C476F59-495A-4949-9E7B-5D476090EB15}" type="presParOf" srcId="{F155E40A-F2BA-4D49-9C47-6EA0F129B755}" destId="{43410CE2-C899-4F2B-9E02-1CACCB66D41A}" srcOrd="0" destOrd="0" presId="urn:microsoft.com/office/officeart/2018/2/layout/IconVerticalSolidList"/>
    <dgm:cxn modelId="{FE94A056-4156-498C-BFEE-1BD5F204A1E9}" type="presParOf" srcId="{43410CE2-C899-4F2B-9E02-1CACCB66D41A}" destId="{235F06BA-8CE5-4DBF-BB92-6C4EA9683F5B}" srcOrd="0" destOrd="0" presId="urn:microsoft.com/office/officeart/2018/2/layout/IconVerticalSolidList"/>
    <dgm:cxn modelId="{A27D5495-4D40-42E9-A12A-2185E910E4BC}" type="presParOf" srcId="{43410CE2-C899-4F2B-9E02-1CACCB66D41A}" destId="{6FC1F709-DB94-4D28-B718-1E2BDB51E4A2}" srcOrd="1" destOrd="0" presId="urn:microsoft.com/office/officeart/2018/2/layout/IconVerticalSolidList"/>
    <dgm:cxn modelId="{07B1F8A6-6985-46F8-A771-A84930A3C80A}" type="presParOf" srcId="{43410CE2-C899-4F2B-9E02-1CACCB66D41A}" destId="{FCB6AA99-45A9-4FDD-A4FA-16233180EBFB}" srcOrd="2" destOrd="0" presId="urn:microsoft.com/office/officeart/2018/2/layout/IconVerticalSolidList"/>
    <dgm:cxn modelId="{AE33D67C-F40B-4299-BE31-041A9CB61566}" type="presParOf" srcId="{43410CE2-C899-4F2B-9E02-1CACCB66D41A}" destId="{C28FF797-7868-47E2-A566-479DEF6AB333}" srcOrd="3" destOrd="0" presId="urn:microsoft.com/office/officeart/2018/2/layout/IconVerticalSolidList"/>
    <dgm:cxn modelId="{B8909653-8BCB-424A-BE44-9EE9E3B0054E}" type="presParOf" srcId="{F155E40A-F2BA-4D49-9C47-6EA0F129B755}" destId="{856CFAF8-9FC3-4EC1-8E90-44C77501CDC2}" srcOrd="1" destOrd="0" presId="urn:microsoft.com/office/officeart/2018/2/layout/IconVerticalSolidList"/>
    <dgm:cxn modelId="{8247D568-CD69-4624-A024-1CC0CAF5E1A0}" type="presParOf" srcId="{F155E40A-F2BA-4D49-9C47-6EA0F129B755}" destId="{DDB7ACB3-84C2-42C0-A6C6-B23FD2A91120}" srcOrd="2" destOrd="0" presId="urn:microsoft.com/office/officeart/2018/2/layout/IconVerticalSolidList"/>
    <dgm:cxn modelId="{04A9D444-C3F4-42EA-AACE-D30A4DAF57FA}" type="presParOf" srcId="{DDB7ACB3-84C2-42C0-A6C6-B23FD2A91120}" destId="{80E5DDBA-0538-4E3F-AC45-69770E5931E9}" srcOrd="0" destOrd="0" presId="urn:microsoft.com/office/officeart/2018/2/layout/IconVerticalSolidList"/>
    <dgm:cxn modelId="{64494FBE-586E-4A6B-86DE-BE737C2E6222}" type="presParOf" srcId="{DDB7ACB3-84C2-42C0-A6C6-B23FD2A91120}" destId="{5B452879-8399-4CA4-974D-F4607262C3B3}" srcOrd="1" destOrd="0" presId="urn:microsoft.com/office/officeart/2018/2/layout/IconVerticalSolidList"/>
    <dgm:cxn modelId="{22E27CA1-C685-4E03-B4FE-0171188E19DB}" type="presParOf" srcId="{DDB7ACB3-84C2-42C0-A6C6-B23FD2A91120}" destId="{9FF23CC4-20B1-4CF0-8328-712CFC6E2F8F}" srcOrd="2" destOrd="0" presId="urn:microsoft.com/office/officeart/2018/2/layout/IconVerticalSolidList"/>
    <dgm:cxn modelId="{7B9E0E64-E7C6-4343-BA86-C8F7912B9984}" type="presParOf" srcId="{DDB7ACB3-84C2-42C0-A6C6-B23FD2A91120}" destId="{05B6373E-2590-47FB-8707-B5560DC7605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4A0D0F-65D2-4ED8-9082-813B0D39CE3D}">
      <dsp:nvSpPr>
        <dsp:cNvPr id="0" name=""/>
        <dsp:cNvSpPr/>
      </dsp:nvSpPr>
      <dsp:spPr>
        <a:xfrm>
          <a:off x="0" y="455531"/>
          <a:ext cx="8803640" cy="1366594"/>
        </a:xfrm>
        <a:prstGeom prst="roundRect">
          <a:avLst>
            <a:gd name="adj" fmla="val 10000"/>
          </a:avLst>
        </a:prstGeom>
        <a:solidFill>
          <a:srgbClr val="D9EDF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3BFABC-76B5-433E-86B8-60748A8FC8CA}">
      <dsp:nvSpPr>
        <dsp:cNvPr id="0" name=""/>
        <dsp:cNvSpPr/>
      </dsp:nvSpPr>
      <dsp:spPr>
        <a:xfrm>
          <a:off x="413394" y="763015"/>
          <a:ext cx="751626" cy="751626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3A6BCF-04FD-4D9B-B4DD-4A5E7F77A11E}">
      <dsp:nvSpPr>
        <dsp:cNvPr id="0" name=""/>
        <dsp:cNvSpPr/>
      </dsp:nvSpPr>
      <dsp:spPr>
        <a:xfrm>
          <a:off x="1578416" y="455531"/>
          <a:ext cx="7225223" cy="13665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631" tIns="144631" rIns="144631" bIns="144631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Poppins" panose="00000500000000000000" pitchFamily="2" charset="0"/>
              <a:cs typeface="Poppins" panose="00000500000000000000" pitchFamily="2" charset="0"/>
            </a:rPr>
            <a:t>Different course, different experience</a:t>
          </a:r>
        </a:p>
      </dsp:txBody>
      <dsp:txXfrm>
        <a:off x="1578416" y="455531"/>
        <a:ext cx="7225223" cy="1366594"/>
      </dsp:txXfrm>
    </dsp:sp>
    <dsp:sp modelId="{24998548-AA0E-40A9-94CF-836F4152A90B}">
      <dsp:nvSpPr>
        <dsp:cNvPr id="0" name=""/>
        <dsp:cNvSpPr/>
      </dsp:nvSpPr>
      <dsp:spPr>
        <a:xfrm>
          <a:off x="0" y="2117605"/>
          <a:ext cx="8803640" cy="1366594"/>
        </a:xfrm>
        <a:prstGeom prst="roundRect">
          <a:avLst>
            <a:gd name="adj" fmla="val 10000"/>
          </a:avLst>
        </a:prstGeom>
        <a:solidFill>
          <a:srgbClr val="D9EDF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8F7546-AB88-4B93-80E5-9F9355B64D6F}">
      <dsp:nvSpPr>
        <dsp:cNvPr id="0" name=""/>
        <dsp:cNvSpPr/>
      </dsp:nvSpPr>
      <dsp:spPr>
        <a:xfrm>
          <a:off x="413394" y="2425089"/>
          <a:ext cx="751626" cy="75162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B1B63A-26AA-4EB4-9DF6-F4A02F0863C6}">
      <dsp:nvSpPr>
        <dsp:cNvPr id="0" name=""/>
        <dsp:cNvSpPr/>
      </dsp:nvSpPr>
      <dsp:spPr>
        <a:xfrm>
          <a:off x="1578416" y="2117605"/>
          <a:ext cx="7225223" cy="13665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631" tIns="144631" rIns="144631" bIns="144631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b="0" i="0" kern="1200" dirty="0">
              <a:latin typeface="Poppins" panose="00000500000000000000" pitchFamily="2" charset="0"/>
              <a:cs typeface="Poppins" panose="00000500000000000000" pitchFamily="2" charset="0"/>
            </a:rPr>
            <a:t>Students spent time learning to navigate</a:t>
          </a:r>
          <a:endParaRPr lang="en-US" sz="2800" kern="1200" dirty="0">
            <a:latin typeface="Poppins" panose="00000500000000000000" pitchFamily="2" charset="0"/>
            <a:cs typeface="Poppins" panose="00000500000000000000" pitchFamily="2" charset="0"/>
          </a:endParaRPr>
        </a:p>
      </dsp:txBody>
      <dsp:txXfrm>
        <a:off x="1578416" y="2117605"/>
        <a:ext cx="7225223" cy="13665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EC3EA3-2F62-4F01-8DF2-6DAE644B1182}">
      <dsp:nvSpPr>
        <dsp:cNvPr id="0" name=""/>
        <dsp:cNvSpPr/>
      </dsp:nvSpPr>
      <dsp:spPr>
        <a:xfrm>
          <a:off x="0" y="566336"/>
          <a:ext cx="8803640" cy="1255789"/>
        </a:xfrm>
        <a:prstGeom prst="roundRect">
          <a:avLst>
            <a:gd name="adj" fmla="val 10000"/>
          </a:avLst>
        </a:prstGeom>
        <a:solidFill>
          <a:srgbClr val="D9EDF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D0BC52-27CB-43EC-9BDA-B738BC15E74D}">
      <dsp:nvSpPr>
        <dsp:cNvPr id="0" name=""/>
        <dsp:cNvSpPr/>
      </dsp:nvSpPr>
      <dsp:spPr>
        <a:xfrm>
          <a:off x="379876" y="848888"/>
          <a:ext cx="690684" cy="690684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A9B776-CF81-49C8-BBD9-C9F8B01BDDF3}">
      <dsp:nvSpPr>
        <dsp:cNvPr id="0" name=""/>
        <dsp:cNvSpPr/>
      </dsp:nvSpPr>
      <dsp:spPr>
        <a:xfrm>
          <a:off x="1450436" y="566336"/>
          <a:ext cx="7353203" cy="1255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904" tIns="132904" rIns="132904" bIns="132904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b="0" i="0" kern="1200">
              <a:latin typeface="Poppins" panose="00000500000000000000" pitchFamily="2" charset="0"/>
              <a:cs typeface="Poppins" panose="00000500000000000000" pitchFamily="2" charset="0"/>
            </a:rPr>
            <a:t>Less feedback available in asynchronous learning</a:t>
          </a:r>
          <a:endParaRPr lang="en-US" sz="2800" kern="1200">
            <a:latin typeface="Poppins" panose="00000500000000000000" pitchFamily="2" charset="0"/>
            <a:cs typeface="Poppins" panose="00000500000000000000" pitchFamily="2" charset="0"/>
          </a:endParaRPr>
        </a:p>
      </dsp:txBody>
      <dsp:txXfrm>
        <a:off x="1450436" y="566336"/>
        <a:ext cx="7353203" cy="1255789"/>
      </dsp:txXfrm>
    </dsp:sp>
    <dsp:sp modelId="{39200831-6663-4BB5-996D-AA962BA3C9F9}">
      <dsp:nvSpPr>
        <dsp:cNvPr id="0" name=""/>
        <dsp:cNvSpPr/>
      </dsp:nvSpPr>
      <dsp:spPr>
        <a:xfrm>
          <a:off x="0" y="2117605"/>
          <a:ext cx="8803640" cy="1255789"/>
        </a:xfrm>
        <a:prstGeom prst="roundRect">
          <a:avLst>
            <a:gd name="adj" fmla="val 10000"/>
          </a:avLst>
        </a:prstGeom>
        <a:solidFill>
          <a:srgbClr val="D9EDF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DE40C5-D707-4350-A563-2690E20E5B58}">
      <dsp:nvSpPr>
        <dsp:cNvPr id="0" name=""/>
        <dsp:cNvSpPr/>
      </dsp:nvSpPr>
      <dsp:spPr>
        <a:xfrm>
          <a:off x="379876" y="2400157"/>
          <a:ext cx="690684" cy="69068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0DB1E8-8493-419A-9459-CCA0A6F64C73}">
      <dsp:nvSpPr>
        <dsp:cNvPr id="0" name=""/>
        <dsp:cNvSpPr/>
      </dsp:nvSpPr>
      <dsp:spPr>
        <a:xfrm>
          <a:off x="1450436" y="2117605"/>
          <a:ext cx="7353203" cy="1255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904" tIns="132904" rIns="132904" bIns="132904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b="0" i="0" kern="1200">
              <a:latin typeface="Poppins" panose="00000500000000000000" pitchFamily="2" charset="0"/>
              <a:cs typeface="Poppins" panose="00000500000000000000" pitchFamily="2" charset="0"/>
            </a:rPr>
            <a:t>Students asking for more feedback</a:t>
          </a:r>
          <a:endParaRPr lang="en-US" sz="2800" kern="1200">
            <a:latin typeface="Poppins" panose="00000500000000000000" pitchFamily="2" charset="0"/>
            <a:cs typeface="Poppins" panose="00000500000000000000" pitchFamily="2" charset="0"/>
          </a:endParaRPr>
        </a:p>
      </dsp:txBody>
      <dsp:txXfrm>
        <a:off x="1450436" y="2117605"/>
        <a:ext cx="7353203" cy="125578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4A0D0F-65D2-4ED8-9082-813B0D39CE3D}">
      <dsp:nvSpPr>
        <dsp:cNvPr id="0" name=""/>
        <dsp:cNvSpPr/>
      </dsp:nvSpPr>
      <dsp:spPr>
        <a:xfrm>
          <a:off x="0" y="455531"/>
          <a:ext cx="8803640" cy="1366594"/>
        </a:xfrm>
        <a:prstGeom prst="roundRect">
          <a:avLst>
            <a:gd name="adj" fmla="val 10000"/>
          </a:avLst>
        </a:prstGeom>
        <a:solidFill>
          <a:srgbClr val="D9EDF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3BFABC-76B5-433E-86B8-60748A8FC8CA}">
      <dsp:nvSpPr>
        <dsp:cNvPr id="0" name=""/>
        <dsp:cNvSpPr/>
      </dsp:nvSpPr>
      <dsp:spPr>
        <a:xfrm>
          <a:off x="413394" y="763015"/>
          <a:ext cx="751626" cy="75162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3A6BCF-04FD-4D9B-B4DD-4A5E7F77A11E}">
      <dsp:nvSpPr>
        <dsp:cNvPr id="0" name=""/>
        <dsp:cNvSpPr/>
      </dsp:nvSpPr>
      <dsp:spPr>
        <a:xfrm>
          <a:off x="1578416" y="455531"/>
          <a:ext cx="7225223" cy="13665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631" tIns="144631" rIns="144631" bIns="144631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b="0" i="0" kern="1200">
              <a:latin typeface="Poppins" panose="00000500000000000000" pitchFamily="2" charset="0"/>
              <a:cs typeface="Poppins" panose="00000500000000000000" pitchFamily="2" charset="0"/>
            </a:rPr>
            <a:t>More diverse students need scaffolding when completing readings</a:t>
          </a:r>
          <a:endParaRPr lang="en-US" sz="2800" kern="1200">
            <a:latin typeface="Poppins" panose="00000500000000000000" pitchFamily="2" charset="0"/>
            <a:cs typeface="Poppins" panose="00000500000000000000" pitchFamily="2" charset="0"/>
          </a:endParaRPr>
        </a:p>
      </dsp:txBody>
      <dsp:txXfrm>
        <a:off x="1578416" y="455531"/>
        <a:ext cx="7225223" cy="1366594"/>
      </dsp:txXfrm>
    </dsp:sp>
    <dsp:sp modelId="{24998548-AA0E-40A9-94CF-836F4152A90B}">
      <dsp:nvSpPr>
        <dsp:cNvPr id="0" name=""/>
        <dsp:cNvSpPr/>
      </dsp:nvSpPr>
      <dsp:spPr>
        <a:xfrm>
          <a:off x="0" y="2117605"/>
          <a:ext cx="8803640" cy="1366594"/>
        </a:xfrm>
        <a:prstGeom prst="roundRect">
          <a:avLst>
            <a:gd name="adj" fmla="val 10000"/>
          </a:avLst>
        </a:prstGeom>
        <a:solidFill>
          <a:srgbClr val="D9EDF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8F7546-AB88-4B93-80E5-9F9355B64D6F}">
      <dsp:nvSpPr>
        <dsp:cNvPr id="0" name=""/>
        <dsp:cNvSpPr/>
      </dsp:nvSpPr>
      <dsp:spPr>
        <a:xfrm>
          <a:off x="413394" y="2425089"/>
          <a:ext cx="751626" cy="75162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B1B63A-26AA-4EB4-9DF6-F4A02F0863C6}">
      <dsp:nvSpPr>
        <dsp:cNvPr id="0" name=""/>
        <dsp:cNvSpPr/>
      </dsp:nvSpPr>
      <dsp:spPr>
        <a:xfrm>
          <a:off x="1578416" y="2117605"/>
          <a:ext cx="7225223" cy="13665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631" tIns="144631" rIns="144631" bIns="144631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b="0" i="0" kern="1200">
              <a:latin typeface="Poppins" panose="00000500000000000000" pitchFamily="2" charset="0"/>
              <a:cs typeface="Poppins" panose="00000500000000000000" pitchFamily="2" charset="0"/>
            </a:rPr>
            <a:t>Time-poor students don’t complete all reading</a:t>
          </a:r>
          <a:endParaRPr lang="en-US" sz="2800" kern="1200">
            <a:latin typeface="Poppins" panose="00000500000000000000" pitchFamily="2" charset="0"/>
            <a:cs typeface="Poppins" panose="00000500000000000000" pitchFamily="2" charset="0"/>
          </a:endParaRPr>
        </a:p>
      </dsp:txBody>
      <dsp:txXfrm>
        <a:off x="1578416" y="2117605"/>
        <a:ext cx="7225223" cy="136659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5F06BA-8CE5-4DBF-BB92-6C4EA9683F5B}">
      <dsp:nvSpPr>
        <dsp:cNvPr id="0" name=""/>
        <dsp:cNvSpPr/>
      </dsp:nvSpPr>
      <dsp:spPr>
        <a:xfrm>
          <a:off x="0" y="455531"/>
          <a:ext cx="8803640" cy="1366594"/>
        </a:xfrm>
        <a:prstGeom prst="roundRect">
          <a:avLst>
            <a:gd name="adj" fmla="val 10000"/>
          </a:avLst>
        </a:prstGeom>
        <a:solidFill>
          <a:srgbClr val="D9EDF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C1F709-DB94-4D28-B718-1E2BDB51E4A2}">
      <dsp:nvSpPr>
        <dsp:cNvPr id="0" name=""/>
        <dsp:cNvSpPr/>
      </dsp:nvSpPr>
      <dsp:spPr>
        <a:xfrm>
          <a:off x="413394" y="763015"/>
          <a:ext cx="751626" cy="75162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8FF797-7868-47E2-A566-479DEF6AB333}">
      <dsp:nvSpPr>
        <dsp:cNvPr id="0" name=""/>
        <dsp:cNvSpPr/>
      </dsp:nvSpPr>
      <dsp:spPr>
        <a:xfrm>
          <a:off x="1578416" y="455531"/>
          <a:ext cx="7225223" cy="1366594"/>
        </a:xfrm>
        <a:prstGeom prst="rect">
          <a:avLst/>
        </a:prstGeom>
        <a:solidFill>
          <a:srgbClr val="D9EDFF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631" tIns="144631" rIns="144631" bIns="144631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b="0" i="0" kern="1200">
              <a:latin typeface="Poppins" panose="00000500000000000000" pitchFamily="2" charset="0"/>
              <a:cs typeface="Poppins" panose="00000500000000000000" pitchFamily="2" charset="0"/>
            </a:rPr>
            <a:t>More </a:t>
          </a:r>
          <a:r>
            <a:rPr lang="en-AU" sz="2800" b="0" i="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Poppins" panose="00000500000000000000" pitchFamily="2" charset="0"/>
              <a:ea typeface="+mn-ea"/>
              <a:cs typeface="Poppins" panose="00000500000000000000" pitchFamily="2" charset="0"/>
            </a:rPr>
            <a:t>diverse</a:t>
          </a:r>
          <a:r>
            <a:rPr lang="en-AU" sz="2800" b="0" i="0" kern="1200">
              <a:latin typeface="Poppins" panose="00000500000000000000" pitchFamily="2" charset="0"/>
              <a:cs typeface="Poppins" panose="00000500000000000000" pitchFamily="2" charset="0"/>
            </a:rPr>
            <a:t> cohort need practice before assessment tasks</a:t>
          </a:r>
          <a:endParaRPr lang="en-US" sz="2800" kern="1200">
            <a:latin typeface="Poppins" panose="00000500000000000000" pitchFamily="2" charset="0"/>
            <a:cs typeface="Poppins" panose="00000500000000000000" pitchFamily="2" charset="0"/>
          </a:endParaRPr>
        </a:p>
      </dsp:txBody>
      <dsp:txXfrm>
        <a:off x="1578416" y="455531"/>
        <a:ext cx="7225223" cy="1366594"/>
      </dsp:txXfrm>
    </dsp:sp>
    <dsp:sp modelId="{80E5DDBA-0538-4E3F-AC45-69770E5931E9}">
      <dsp:nvSpPr>
        <dsp:cNvPr id="0" name=""/>
        <dsp:cNvSpPr/>
      </dsp:nvSpPr>
      <dsp:spPr>
        <a:xfrm>
          <a:off x="0" y="2117605"/>
          <a:ext cx="8803640" cy="1366594"/>
        </a:xfrm>
        <a:prstGeom prst="roundRect">
          <a:avLst>
            <a:gd name="adj" fmla="val 10000"/>
          </a:avLst>
        </a:prstGeom>
        <a:solidFill>
          <a:srgbClr val="D9EDF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452879-8399-4CA4-974D-F4607262C3B3}">
      <dsp:nvSpPr>
        <dsp:cNvPr id="0" name=""/>
        <dsp:cNvSpPr/>
      </dsp:nvSpPr>
      <dsp:spPr>
        <a:xfrm>
          <a:off x="413394" y="2425089"/>
          <a:ext cx="751626" cy="75162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B6373E-2590-47FB-8707-B5560DC76052}">
      <dsp:nvSpPr>
        <dsp:cNvPr id="0" name=""/>
        <dsp:cNvSpPr/>
      </dsp:nvSpPr>
      <dsp:spPr>
        <a:xfrm>
          <a:off x="1578416" y="2117605"/>
          <a:ext cx="7225223" cy="13665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631" tIns="144631" rIns="144631" bIns="144631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b="0" i="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Poppins" panose="00000500000000000000" pitchFamily="2" charset="0"/>
              <a:ea typeface="+mn-ea"/>
              <a:cs typeface="Poppins" panose="00000500000000000000" pitchFamily="2" charset="0"/>
            </a:rPr>
            <a:t>Time-poor students don’t apply skills in practice before assessment tasks</a:t>
          </a:r>
          <a:endParaRPr lang="en-US" sz="2800" b="0" i="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Poppins" panose="00000500000000000000" pitchFamily="2" charset="0"/>
            <a:ea typeface="+mn-ea"/>
            <a:cs typeface="Poppins" panose="00000500000000000000" pitchFamily="2" charset="0"/>
          </a:endParaRPr>
        </a:p>
      </dsp:txBody>
      <dsp:txXfrm>
        <a:off x="1578416" y="2117605"/>
        <a:ext cx="7225223" cy="13665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A37237-0359-F544-9CCD-1151C713ED05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742391-9852-B84E-8625-D1BFAADBC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582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42391-9852-B84E-8625-D1BFAADBCCA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800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42391-9852-B84E-8625-D1BFAADBCCA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762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D4C8E-5742-6A63-8D0B-F629D2D8B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042129-31E6-0713-24E6-437B91D746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EEED52-B70F-06F5-35AD-6BFED9ED8F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5E6322-5B41-7B90-259A-44A433E214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42391-9852-B84E-8625-D1BFAADBCCA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3868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D8BA0-5106-4A7F-40D8-DE55EE238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B0F4C9-340E-716D-9EEF-A1D967905C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421666-A92D-61D5-CB5E-3E503B139A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86842E-6CF8-88BE-5905-39E52204F7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42391-9852-B84E-8625-D1BFAADBCCA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539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DBC62-0E65-C939-BC13-7B4A87C7D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BFB0D9-5ACA-CADE-550B-4AE71A23C6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AA2EC0-A3E5-4D01-C289-08AD57042F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98FB53-0098-E95C-D839-2F0126E91E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42391-9852-B84E-8625-D1BFAADBCCA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2864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42391-9852-B84E-8625-D1BFAADBCCA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0039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42391-9852-B84E-8625-D1BFAADBCCA1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1834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42391-9852-B84E-8625-D1BFAADBCCA1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080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A9771-9710-1E4B-9E5A-52CF5014CA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920" y="2662280"/>
            <a:ext cx="10871200" cy="1730964"/>
          </a:xfrm>
        </p:spPr>
        <p:txBody>
          <a:bodyPr anchor="b">
            <a:noAutofit/>
          </a:bodyPr>
          <a:lstStyle>
            <a:lvl1pPr algn="ctr">
              <a:defRPr sz="60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E0E043-1F01-0E43-94DC-4EFB178D5C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87739"/>
            <a:ext cx="9144000" cy="1174117"/>
          </a:xfrm>
        </p:spPr>
        <p:txBody>
          <a:bodyPr>
            <a:noAutofit/>
          </a:bodyPr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45650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6070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69098-213D-6313-0646-746F9BD56B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Autofit/>
          </a:bodyPr>
          <a:lstStyle>
            <a:lvl1pPr algn="ctr">
              <a:defRPr sz="6000" b="0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2FD6DC-D1CE-3716-85E1-991FF930DB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400" b="0" i="0">
                <a:latin typeface="Poppins" pitchFamily="2" charset="77"/>
                <a:cs typeface="Poppi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4529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63E94-3F8D-B9F7-91D2-D30EF0A27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b="0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FFF5A-A2EE-23EA-B1E2-6FB09A0024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>
            <a:lvl1pPr>
              <a:defRPr b="0" i="0">
                <a:latin typeface="Poppins" pitchFamily="2" charset="77"/>
                <a:cs typeface="Poppins" pitchFamily="2" charset="77"/>
              </a:defRPr>
            </a:lvl1pPr>
            <a:lvl2pPr>
              <a:defRPr b="0" i="0">
                <a:latin typeface="Poppins" pitchFamily="2" charset="77"/>
                <a:cs typeface="Poppins" pitchFamily="2" charset="77"/>
              </a:defRPr>
            </a:lvl2pPr>
            <a:lvl3pPr>
              <a:defRPr b="0" i="0">
                <a:latin typeface="Poppins" pitchFamily="2" charset="77"/>
                <a:cs typeface="Poppins" pitchFamily="2" charset="77"/>
              </a:defRPr>
            </a:lvl3pPr>
            <a:lvl4pPr>
              <a:defRPr b="0" i="0">
                <a:latin typeface="Poppins" pitchFamily="2" charset="77"/>
                <a:cs typeface="Poppins" pitchFamily="2" charset="77"/>
              </a:defRPr>
            </a:lvl4pPr>
            <a:lvl5pPr>
              <a:defRPr b="0" i="0"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426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7299A-03D8-E51A-A59F-8C8C655BC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Autofit/>
          </a:bodyPr>
          <a:lstStyle>
            <a:lvl1pPr>
              <a:defRPr sz="6000" b="0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C52265-88DD-056D-58BE-B3DA3C97C4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tx1">
                    <a:tint val="75000"/>
                  </a:schemeClr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8391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430EB-6322-D182-CDFC-F78BCA20F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b="0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CEF49-040A-21D7-30E8-C54AE1A8B1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Autofit/>
          </a:bodyPr>
          <a:lstStyle>
            <a:lvl1pPr>
              <a:defRPr b="0" i="0">
                <a:latin typeface="Poppins" pitchFamily="2" charset="77"/>
                <a:cs typeface="Poppins" pitchFamily="2" charset="77"/>
              </a:defRPr>
            </a:lvl1pPr>
            <a:lvl2pPr>
              <a:defRPr b="0" i="0">
                <a:latin typeface="Poppins" pitchFamily="2" charset="77"/>
                <a:cs typeface="Poppins" pitchFamily="2" charset="77"/>
              </a:defRPr>
            </a:lvl2pPr>
            <a:lvl3pPr>
              <a:defRPr b="0" i="0">
                <a:latin typeface="Poppins" pitchFamily="2" charset="77"/>
                <a:cs typeface="Poppins" pitchFamily="2" charset="77"/>
              </a:defRPr>
            </a:lvl3pPr>
            <a:lvl4pPr>
              <a:defRPr b="0" i="0">
                <a:latin typeface="Poppins" pitchFamily="2" charset="77"/>
                <a:cs typeface="Poppins" pitchFamily="2" charset="77"/>
              </a:defRPr>
            </a:lvl4pPr>
            <a:lvl5pPr>
              <a:defRPr b="0" i="0"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30F5E7-21B8-5909-6413-0C976E0BD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Autofit/>
          </a:bodyPr>
          <a:lstStyle>
            <a:lvl1pPr>
              <a:defRPr b="0" i="0">
                <a:latin typeface="Poppins" pitchFamily="2" charset="77"/>
                <a:cs typeface="Poppins" pitchFamily="2" charset="77"/>
              </a:defRPr>
            </a:lvl1pPr>
            <a:lvl2pPr>
              <a:defRPr b="0" i="0">
                <a:latin typeface="Poppins" pitchFamily="2" charset="77"/>
                <a:cs typeface="Poppins" pitchFamily="2" charset="77"/>
              </a:defRPr>
            </a:lvl2pPr>
            <a:lvl3pPr>
              <a:defRPr b="0" i="0">
                <a:latin typeface="Poppins" pitchFamily="2" charset="77"/>
                <a:cs typeface="Poppins" pitchFamily="2" charset="77"/>
              </a:defRPr>
            </a:lvl3pPr>
            <a:lvl4pPr>
              <a:defRPr b="0" i="0">
                <a:latin typeface="Poppins" pitchFamily="2" charset="77"/>
                <a:cs typeface="Poppins" pitchFamily="2" charset="77"/>
              </a:defRPr>
            </a:lvl4pPr>
            <a:lvl5pPr>
              <a:defRPr b="0" i="0"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510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1A002-D85F-F7B8-C29B-9F950439A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Autofit/>
          </a:bodyPr>
          <a:lstStyle>
            <a:lvl1pPr>
              <a:defRPr b="0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CB5398-08BD-4836-A06A-3D34455139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400" b="0" i="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4380E4-DE77-F6E1-2C51-756FD3B4A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Autofit/>
          </a:bodyPr>
          <a:lstStyle>
            <a:lvl1pPr>
              <a:defRPr b="0" i="0">
                <a:latin typeface="Poppins" pitchFamily="2" charset="77"/>
                <a:cs typeface="Poppins" pitchFamily="2" charset="77"/>
              </a:defRPr>
            </a:lvl1pPr>
            <a:lvl2pPr>
              <a:defRPr b="0" i="0">
                <a:latin typeface="Poppins" pitchFamily="2" charset="77"/>
                <a:cs typeface="Poppins" pitchFamily="2" charset="77"/>
              </a:defRPr>
            </a:lvl2pPr>
            <a:lvl3pPr>
              <a:defRPr b="0" i="0">
                <a:latin typeface="Poppins" pitchFamily="2" charset="77"/>
                <a:cs typeface="Poppins" pitchFamily="2" charset="77"/>
              </a:defRPr>
            </a:lvl3pPr>
            <a:lvl4pPr>
              <a:defRPr b="0" i="0">
                <a:latin typeface="Poppins" pitchFamily="2" charset="77"/>
                <a:cs typeface="Poppins" pitchFamily="2" charset="77"/>
              </a:defRPr>
            </a:lvl4pPr>
            <a:lvl5pPr>
              <a:defRPr b="0" i="0"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4F6DF1-B861-94BA-7D9B-E4F3A49C73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400" b="0" i="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DE9028-F7A5-A9F9-3FB8-AEDCCB23C3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Autofit/>
          </a:bodyPr>
          <a:lstStyle>
            <a:lvl1pPr>
              <a:defRPr b="0" i="0">
                <a:latin typeface="Poppins" pitchFamily="2" charset="77"/>
                <a:cs typeface="Poppins" pitchFamily="2" charset="77"/>
              </a:defRPr>
            </a:lvl1pPr>
            <a:lvl2pPr>
              <a:defRPr b="0" i="0">
                <a:latin typeface="Poppins" pitchFamily="2" charset="77"/>
                <a:cs typeface="Poppins" pitchFamily="2" charset="77"/>
              </a:defRPr>
            </a:lvl2pPr>
            <a:lvl3pPr>
              <a:defRPr b="0" i="0">
                <a:latin typeface="Poppins" pitchFamily="2" charset="77"/>
                <a:cs typeface="Poppins" pitchFamily="2" charset="77"/>
              </a:defRPr>
            </a:lvl3pPr>
            <a:lvl4pPr>
              <a:defRPr b="0" i="0">
                <a:latin typeface="Poppins" pitchFamily="2" charset="77"/>
                <a:cs typeface="Poppins" pitchFamily="2" charset="77"/>
              </a:defRPr>
            </a:lvl4pPr>
            <a:lvl5pPr>
              <a:defRPr b="0" i="0"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697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40483-FBD1-A481-32D0-343A2AFF0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b="0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766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2545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087BE-A1D4-EB61-855C-2662BF509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Autofit/>
          </a:bodyPr>
          <a:lstStyle>
            <a:lvl1pPr>
              <a:defRPr sz="3200" b="0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42B02-B493-0833-7FD3-A095AE59B7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Autofit/>
          </a:bodyPr>
          <a:lstStyle>
            <a:lvl1pPr>
              <a:defRPr sz="3200" b="0" i="0">
                <a:latin typeface="Poppins" pitchFamily="2" charset="77"/>
                <a:cs typeface="Poppins" pitchFamily="2" charset="77"/>
              </a:defRPr>
            </a:lvl1pPr>
            <a:lvl2pPr>
              <a:defRPr sz="2800" b="0" i="0">
                <a:latin typeface="Poppins" pitchFamily="2" charset="77"/>
                <a:cs typeface="Poppins" pitchFamily="2" charset="77"/>
              </a:defRPr>
            </a:lvl2pPr>
            <a:lvl3pPr>
              <a:defRPr sz="2400" b="0" i="0">
                <a:latin typeface="Poppins" pitchFamily="2" charset="77"/>
                <a:cs typeface="Poppins" pitchFamily="2" charset="77"/>
              </a:defRPr>
            </a:lvl3pPr>
            <a:lvl4pPr>
              <a:defRPr sz="2000" b="0" i="0">
                <a:latin typeface="Poppins" pitchFamily="2" charset="77"/>
                <a:cs typeface="Poppins" pitchFamily="2" charset="77"/>
              </a:defRPr>
            </a:lvl4pPr>
            <a:lvl5pPr>
              <a:defRPr sz="2000" b="0" i="0">
                <a:latin typeface="Poppins" pitchFamily="2" charset="77"/>
                <a:cs typeface="Poppins" pitchFamily="2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B03B43-5B29-80FB-E074-DF35546451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00543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B55DE-4700-A25A-02CB-1C554FE95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Autofit/>
          </a:bodyPr>
          <a:lstStyle>
            <a:lvl1pPr>
              <a:defRPr sz="3200" b="0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C4C8F-F529-C953-DA9A-9C1BF29D34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>
            <a:noAutofit/>
          </a:bodyPr>
          <a:lstStyle>
            <a:lvl1pPr marL="0" indent="0">
              <a:buNone/>
              <a:defRPr sz="3200" b="0" i="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518B57-CC3B-A559-4347-24B31C9A0E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178852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979B8-EFF6-C5F9-C94B-F86830A8A6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0096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440B23-5847-1DFD-E0C5-B2DC88E30D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0096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6596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11726-2B1A-336B-783E-9DB2D3091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>
              <a:defRPr>
                <a:latin typeface="Poppins Medium" panose="00000600000000000000" pitchFamily="2" charset="0"/>
                <a:cs typeface="Poppins Medium" panose="00000600000000000000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D693F-CB47-9465-9E8C-51257DDAAA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644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57004-FE48-DB7B-033A-040E85D7B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120" y="1709738"/>
            <a:ext cx="8736330" cy="296386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3AB2BD-FED6-3160-A435-0390F4B357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11120" y="4589463"/>
            <a:ext cx="8736330" cy="15586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59379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D95F9-E4A4-C69B-B83A-7EBF6E5A9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>
              <a:defRPr>
                <a:latin typeface="Poppins Medium" panose="00000600000000000000" pitchFamily="2" charset="0"/>
                <a:cs typeface="Poppins Medium" panose="00000600000000000000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D30585-3EE8-B22E-7F4A-E1C7496C5C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50160" y="1825625"/>
            <a:ext cx="41148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9D7107-0826-BE34-D044-66DDCC373E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08800" y="1825625"/>
            <a:ext cx="44450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401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0F1BE-4121-3780-08C2-FF03AD464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840" y="365125"/>
            <a:ext cx="9140507" cy="1325563"/>
          </a:xfrm>
        </p:spPr>
        <p:txBody>
          <a:bodyPr anchor="t"/>
          <a:lstStyle>
            <a:lvl1pPr>
              <a:defRPr lang="en-GB" sz="4400" b="0" i="0" kern="1200">
                <a:solidFill>
                  <a:schemeClr val="tx1"/>
                </a:solidFill>
                <a:latin typeface="Poppins Medium" panose="00000600000000000000" pitchFamily="2" charset="0"/>
                <a:ea typeface="+mj-ea"/>
                <a:cs typeface="Poppins Medium" panose="00000600000000000000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A3A57D-5302-9D25-A466-345096D5AD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9840" y="1681163"/>
            <a:ext cx="4358640" cy="823912"/>
          </a:xfrm>
        </p:spPr>
        <p:txBody>
          <a:bodyPr anchor="b"/>
          <a:lstStyle>
            <a:lvl1pPr marL="0" indent="0">
              <a:buNone/>
              <a:defRPr sz="2400" b="1" i="0"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599DA7-D86B-8E7B-8189-64E882973C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29840" y="2505075"/>
            <a:ext cx="43586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65C937-FD9F-7D80-A458-96E3DC3D4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311708" y="1681163"/>
            <a:ext cx="4358640" cy="823912"/>
          </a:xfrm>
        </p:spPr>
        <p:txBody>
          <a:bodyPr anchor="b"/>
          <a:lstStyle>
            <a:lvl1pPr marL="0" indent="0">
              <a:buNone/>
              <a:defRPr sz="2400" b="1" i="0"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603C2C-CB7C-6D74-76CF-30DDB74CB7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311708" y="2505075"/>
            <a:ext cx="4358639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7676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C1C5C-D33E-73D8-A4AE-C448F2466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093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64472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3ECBB-EB53-5358-092B-5EEAC112F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906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A6CC4-6164-AF40-45F2-37919213D4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9280" y="475298"/>
            <a:ext cx="4734560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BC9E01-17EE-FE46-CC97-200FF382E0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9906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07569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FB8D2-DBC3-3994-249A-212809B00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794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22BF5C-F76D-FF81-4676-6B70F54C00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1814" y="457201"/>
            <a:ext cx="6732905" cy="54117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8BE45-A25B-7B91-BA8D-6EB214F18A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0794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42553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69098-213D-6313-0646-746F9BD56B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4143" y="1122362"/>
            <a:ext cx="3716790" cy="1901253"/>
          </a:xfrm>
        </p:spPr>
        <p:txBody>
          <a:bodyPr anchor="t" anchorCtr="0">
            <a:noAutofit/>
          </a:bodyPr>
          <a:lstStyle>
            <a:lvl1pPr algn="l">
              <a:defRPr sz="40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2FD6DC-D1CE-3716-85E1-991FF930DB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3262" y="1122363"/>
            <a:ext cx="6951057" cy="3205161"/>
          </a:xfrm>
        </p:spPr>
        <p:txBody>
          <a:bodyPr>
            <a:noAutofit/>
          </a:bodyPr>
          <a:lstStyle>
            <a:lvl1pPr marL="0" indent="0" algn="l">
              <a:buNone/>
              <a:defRPr sz="2400" b="0" i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8745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63E94-3F8D-B9F7-91D2-D30EF0A27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FFF5A-A2EE-23EA-B1E2-6FB09A0024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1725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7299A-03D8-E51A-A59F-8C8C655BC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86" y="438912"/>
            <a:ext cx="3503851" cy="4474464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C52265-88DD-056D-58BE-B3DA3C97C4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8576" y="1709739"/>
            <a:ext cx="6972638" cy="437991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017649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430EB-6322-D182-CDFC-F78BCA20F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CEF49-040A-21D7-30E8-C54AE1A8B1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47723" y="461246"/>
            <a:ext cx="2443795" cy="571571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30F5E7-21B8-5909-6413-0C976E0BD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38998" y="461246"/>
            <a:ext cx="4518729" cy="55996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6533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1A002-D85F-F7B8-C29B-9F950439A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878" y="365125"/>
            <a:ext cx="3431023" cy="213995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CB5398-08BD-4836-A06A-3D34455139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99689" y="1681163"/>
            <a:ext cx="3570371" cy="823912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4380E4-DE77-F6E1-2C51-756FD3B4A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99689" y="2505075"/>
            <a:ext cx="3570371" cy="36845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4F6DF1-B861-94BA-7D9B-E4F3A49C73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585648" y="1681163"/>
            <a:ext cx="3255261" cy="823912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DE9028-F7A5-A9F9-3FB8-AEDCCB23C3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585648" y="2505075"/>
            <a:ext cx="325526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3409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40483-FBD1-A481-32D0-343A2AFF0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8800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087BE-A1D4-EB61-855C-2662BF509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726" y="449262"/>
            <a:ext cx="3570371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42B02-B493-0833-7FD3-A095AE59B7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7129" y="525983"/>
            <a:ext cx="6870138" cy="533506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B03B43-5B29-80FB-E074-DF35546451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4726" y="2049462"/>
            <a:ext cx="357037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59557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B55DE-4700-A25A-02CB-1C554FE95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958" y="457200"/>
            <a:ext cx="361713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C4C8F-F529-C953-DA9A-9C1BF29D34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758117" y="457201"/>
            <a:ext cx="7085925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518B57-CC3B-A559-4347-24B31C9A0E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7958" y="2057400"/>
            <a:ext cx="361713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263175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69098-213D-6313-0646-746F9BD56B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7198" y="1122363"/>
            <a:ext cx="7104806" cy="1307570"/>
          </a:xfrm>
        </p:spPr>
        <p:txBody>
          <a:bodyPr anchor="t" anchorCtr="0">
            <a:noAutofit/>
          </a:bodyPr>
          <a:lstStyle>
            <a:lvl1pPr algn="l">
              <a:defRPr sz="4000" b="0" i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2FD6DC-D1CE-3716-85E1-991FF930DB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7198" y="2772305"/>
            <a:ext cx="7104806" cy="3205161"/>
          </a:xfrm>
        </p:spPr>
        <p:txBody>
          <a:bodyPr>
            <a:noAutofit/>
          </a:bodyPr>
          <a:lstStyle>
            <a:lvl1pPr marL="0" indent="0" algn="l">
              <a:buNone/>
              <a:defRPr sz="2400" b="0" i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224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63E94-3F8D-B9F7-91D2-D30EF0A27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FFF5A-A2EE-23EA-B1E2-6FB09A002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7611" y="2717799"/>
            <a:ext cx="6368938" cy="34591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1628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7299A-03D8-E51A-A59F-8C8C655BC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8116" y="368132"/>
            <a:ext cx="6983427" cy="4194344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D66FED7-86EC-56BB-CD40-9417D3DE950A}"/>
              </a:ext>
            </a:extLst>
          </p:cNvPr>
          <p:cNvCxnSpPr>
            <a:cxnSpLocks/>
          </p:cNvCxnSpPr>
          <p:nvPr userDrawn="1"/>
        </p:nvCxnSpPr>
        <p:spPr>
          <a:xfrm>
            <a:off x="4872416" y="4642862"/>
            <a:ext cx="3220275" cy="0"/>
          </a:xfrm>
          <a:prstGeom prst="line">
            <a:avLst/>
          </a:prstGeom>
          <a:ln w="22225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1236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430EB-6322-D182-CDFC-F78BCA20F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7610" y="365126"/>
            <a:ext cx="7024394" cy="114759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CEF49-040A-21D7-30E8-C54AE1A8B1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57609" y="1825625"/>
            <a:ext cx="3293965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30F5E7-21B8-5909-6413-0C976E0BD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37692" y="1825625"/>
            <a:ext cx="3544312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2363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1A002-D85F-F7B8-C29B-9F950439A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2392" y="365125"/>
            <a:ext cx="7098978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CB5398-08BD-4836-A06A-3D34455139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82392" y="1691903"/>
            <a:ext cx="3463392" cy="823912"/>
          </a:xfrm>
        </p:spPr>
        <p:txBody>
          <a:bodyPr anchor="b"/>
          <a:lstStyle>
            <a:lvl1pPr marL="0" indent="0">
              <a:buNone/>
              <a:defRPr sz="2400" b="1" i="0"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4380E4-DE77-F6E1-2C51-756FD3B4A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82392" y="2515815"/>
            <a:ext cx="3463392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4F6DF1-B861-94BA-7D9B-E4F3A49C73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417979" y="1691903"/>
            <a:ext cx="3463391" cy="823912"/>
          </a:xfrm>
        </p:spPr>
        <p:txBody>
          <a:bodyPr anchor="b"/>
          <a:lstStyle>
            <a:lvl1pPr marL="0" indent="0">
              <a:buNone/>
              <a:defRPr sz="2400" b="1" i="0"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DE9028-F7A5-A9F9-3FB8-AEDCCB23C3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417979" y="2515815"/>
            <a:ext cx="3463392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2658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40483-FBD1-A481-32D0-343A2AFF0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4741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B55DE-4700-A25A-02CB-1C554FE95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2025" y="392464"/>
            <a:ext cx="705043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C4C8F-F529-C953-DA9A-9C1BF29D34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772025" y="3746612"/>
            <a:ext cx="7050439" cy="21144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518B57-CC3B-A559-4347-24B31C9A0E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72025" y="2130228"/>
            <a:ext cx="7050439" cy="142217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93775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4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Relationship Id="rId9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6EAB8F-5DC4-CE4F-96AE-C6763C1E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18EF4A-217E-3C44-AC90-328CA42228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C61716-8CC2-CF4D-8A76-B027DF2112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1B4D54-B833-A341-936A-2E52BAEB7DCA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8EB6D7-7981-4549-BE8C-92D64625A5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D25D0D-27A2-954D-919E-FC9ACAE209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9F80D7-1E96-D149-A388-768BD242E23F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7CE00C2-D91A-1DE3-FF5F-72B6C31D9D0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749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7FB40F-E433-45EC-2E84-B752EF7FA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A0193-B711-90AD-9AD1-29E475DBF4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D110D-CD42-6A4A-94A0-3A52536432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5E277-0513-8745-9753-4A8C73F82209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7E913F-354B-0B9C-7091-EB4D0E4BBC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F94718-0B67-4EED-67FA-757C128B05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FFFEA-9943-0F46-842A-BE5997AB436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9A19FC-D977-0D5A-821F-F056782F6A23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044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AFDCEDB-3ED9-F576-654F-8B29A542982E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DE369B-6BF2-BC96-B13D-59B943415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0160" y="365125"/>
            <a:ext cx="880364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1B4800-9F40-5FEF-1BDF-1364F94E9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50160" y="1962911"/>
            <a:ext cx="8803640" cy="39397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599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E9A19FC-D977-0D5A-821F-F056782F6A23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7FB40F-E433-45EC-2E84-B752EF7FA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999" y="365125"/>
            <a:ext cx="8920823" cy="21748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A0193-B711-90AD-9AD1-29E475DBF4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4000" y="2717799"/>
            <a:ext cx="8920822" cy="34591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027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7" r:id="rId7"/>
    <p:sldLayoutId id="214748371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bg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Poppins" pitchFamily="2" charset="77"/>
          <a:ea typeface="+mn-ea"/>
          <a:cs typeface="Poppins" pitchFamily="2" charset="77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Poppins" pitchFamily="2" charset="77"/>
          <a:ea typeface="+mn-ea"/>
          <a:cs typeface="Poppins" pitchFamily="2" charset="77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Poppins" pitchFamily="2" charset="77"/>
          <a:ea typeface="+mn-ea"/>
          <a:cs typeface="Poppins" pitchFamily="2" charset="77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Poppins" pitchFamily="2" charset="77"/>
          <a:ea typeface="+mn-ea"/>
          <a:cs typeface="Poppins" pitchFamily="2" charset="77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E9A19FC-D977-0D5A-821F-F056782F6A23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7FB40F-E433-45EC-2E84-B752EF7FA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7610" y="365125"/>
            <a:ext cx="6922326" cy="21748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A0193-B711-90AD-9AD1-29E475DBF4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57611" y="2717799"/>
            <a:ext cx="3957000" cy="34591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968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6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tx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lido.com/support/ppi/how-to-change-the-design" TargetMode="External"/><Relationship Id="rId3" Type="http://schemas.openxmlformats.org/officeDocument/2006/relationships/tags" Target="../tags/tag4.xml"/><Relationship Id="rId7" Type="http://schemas.openxmlformats.org/officeDocument/2006/relationships/image" Target="../media/image13.sv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hyperlink" Target="https://www.slido.com/powerpoint-polling?utm_source=powerpoint&amp;utm_medium=placeholder-slide" TargetMode="External"/><Relationship Id="rId5" Type="http://schemas.openxmlformats.org/officeDocument/2006/relationships/image" Target="../media/image12.svg"/><Relationship Id="rId4" Type="http://schemas.openxmlformats.org/officeDocument/2006/relationships/slideLayout" Target="../slideLayouts/slideLayout9.xml"/><Relationship Id="rId9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lido.com/support/ppi/how-to-change-the-design" TargetMode="External"/><Relationship Id="rId3" Type="http://schemas.openxmlformats.org/officeDocument/2006/relationships/tags" Target="../tags/tag7.xml"/><Relationship Id="rId7" Type="http://schemas.openxmlformats.org/officeDocument/2006/relationships/image" Target="../media/image13.sv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hyperlink" Target="https://www.slido.com/powerpoint-polling?utm_source=powerpoint&amp;utm_medium=placeholder-slide" TargetMode="External"/><Relationship Id="rId5" Type="http://schemas.openxmlformats.org/officeDocument/2006/relationships/image" Target="../media/image18.svg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14.sv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lido.com/support/ppi/how-to-change-the-design" TargetMode="External"/><Relationship Id="rId3" Type="http://schemas.openxmlformats.org/officeDocument/2006/relationships/tags" Target="../tags/tag10.xml"/><Relationship Id="rId7" Type="http://schemas.openxmlformats.org/officeDocument/2006/relationships/image" Target="../media/image13.sv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hyperlink" Target="https://www.slido.com/powerpoint-polling?utm_source=powerpoint&amp;utm_medium=placeholder-slide" TargetMode="External"/><Relationship Id="rId5" Type="http://schemas.openxmlformats.org/officeDocument/2006/relationships/image" Target="../media/image18.svg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14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lido.com/support/ppi/how-to-change-the-design" TargetMode="External"/><Relationship Id="rId3" Type="http://schemas.openxmlformats.org/officeDocument/2006/relationships/tags" Target="../tags/tag13.xml"/><Relationship Id="rId7" Type="http://schemas.openxmlformats.org/officeDocument/2006/relationships/image" Target="../media/image13.sv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hyperlink" Target="https://www.slido.com/powerpoint-polling?utm_source=powerpoint&amp;utm_medium=placeholder-slide" TargetMode="External"/><Relationship Id="rId5" Type="http://schemas.openxmlformats.org/officeDocument/2006/relationships/image" Target="../media/image18.svg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14.sv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lido.com/support/ppi/how-to-change-the-design" TargetMode="External"/><Relationship Id="rId3" Type="http://schemas.openxmlformats.org/officeDocument/2006/relationships/tags" Target="../tags/tag16.xml"/><Relationship Id="rId7" Type="http://schemas.openxmlformats.org/officeDocument/2006/relationships/image" Target="../media/image13.sv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hyperlink" Target="https://www.slido.com/powerpoint-polling?utm_source=powerpoint&amp;utm_medium=placeholder-slide" TargetMode="External"/><Relationship Id="rId5" Type="http://schemas.openxmlformats.org/officeDocument/2006/relationships/image" Target="../media/image18.svg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14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sv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sv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lido.com/support/ppi/how-to-change-the-design" TargetMode="External"/><Relationship Id="rId3" Type="http://schemas.openxmlformats.org/officeDocument/2006/relationships/tags" Target="../tags/tag19.xml"/><Relationship Id="rId7" Type="http://schemas.openxmlformats.org/officeDocument/2006/relationships/image" Target="../media/image13.sv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hyperlink" Target="https://www.slido.com/powerpoint-polling?utm_source=powerpoint&amp;utm_medium=placeholder-slide" TargetMode="External"/><Relationship Id="rId5" Type="http://schemas.openxmlformats.org/officeDocument/2006/relationships/image" Target="../media/image37.svg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62DDF-3515-F449-9B6F-0737C0A94B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608" y="3150606"/>
            <a:ext cx="9176785" cy="2154725"/>
          </a:xfrm>
          <a:solidFill>
            <a:schemeClr val="accent1"/>
          </a:solidFill>
        </p:spPr>
        <p:txBody>
          <a:bodyPr anchor="ctr" anchorCtr="0">
            <a:noAutofit/>
          </a:bodyPr>
          <a:lstStyle/>
          <a:p>
            <a:r>
              <a:rPr lang="en-AU" sz="4000" dirty="0"/>
              <a:t>A Programmatic approach to</a:t>
            </a:r>
            <a:br>
              <a:rPr lang="en-AU" sz="4000" dirty="0"/>
            </a:br>
            <a:r>
              <a:rPr lang="en-AU" sz="4000" dirty="0">
                <a:solidFill>
                  <a:schemeClr val="accent4"/>
                </a:solidFill>
              </a:rPr>
              <a:t>Universal Design for Learning </a:t>
            </a:r>
            <a:br>
              <a:rPr lang="en-AU" sz="4000" dirty="0"/>
            </a:br>
            <a:r>
              <a:rPr lang="en-AU" sz="4000" dirty="0"/>
              <a:t>in Postgraduate Health Promotion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405339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4A22A-9459-A669-7114-2169D766A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Presenters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8EF6E-8189-E227-FE45-EA91837894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50160" y="1446936"/>
            <a:ext cx="8486014" cy="4351338"/>
          </a:xfrm>
        </p:spPr>
        <p:txBody>
          <a:bodyPr/>
          <a:lstStyle/>
          <a:p>
            <a:pPr marL="0" indent="0">
              <a:buNone/>
            </a:pPr>
            <a:r>
              <a:rPr lang="en-AU" dirty="0"/>
              <a:t>Dr Bridie Kean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AU" sz="1600" dirty="0">
                <a:latin typeface="Poppins" panose="00000500000000000000" pitchFamily="2" charset="0"/>
                <a:cs typeface="Poppins" panose="00000500000000000000" pitchFamily="2" charset="0"/>
              </a:rPr>
              <a:t>SENIOR LECTURER, PUBLIC HEALTH</a:t>
            </a:r>
          </a:p>
          <a:p>
            <a:pPr marL="0" indent="0">
              <a:buNone/>
            </a:pPr>
            <a:r>
              <a:rPr lang="en-AU" dirty="0"/>
              <a:t>Associate Professor Jane Taylor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AU" sz="1600" dirty="0">
                <a:latin typeface="Poppins" panose="00000500000000000000" pitchFamily="2" charset="0"/>
                <a:cs typeface="Poppins" panose="00000500000000000000" pitchFamily="2" charset="0"/>
              </a:rPr>
              <a:t>DISCIPLINE LEAD, PUBLIC HEALTH</a:t>
            </a:r>
          </a:p>
          <a:p>
            <a:pPr marL="0" indent="0">
              <a:buNone/>
            </a:pPr>
            <a:r>
              <a:rPr lang="en-AU" dirty="0"/>
              <a:t>Nick Yates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AU" sz="1600" dirty="0">
                <a:latin typeface="Poppins" panose="00000500000000000000" pitchFamily="2" charset="0"/>
                <a:cs typeface="Poppins" panose="00000500000000000000" pitchFamily="2" charset="0"/>
              </a:rPr>
              <a:t>ACADEMIC DEVELOPER</a:t>
            </a:r>
          </a:p>
          <a:p>
            <a:pPr marL="0" indent="0">
              <a:buNone/>
            </a:pPr>
            <a:r>
              <a:rPr lang="en-AU" dirty="0"/>
              <a:t>Tara Gamble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AU" sz="1600" dirty="0">
                <a:latin typeface="Poppins" panose="00000500000000000000" pitchFamily="2" charset="0"/>
                <a:cs typeface="Poppins" panose="00000500000000000000" pitchFamily="2" charset="0"/>
              </a:rPr>
              <a:t>ASSOCIATE LECTURER, PUBLIC HEALTH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3ED7F6-89D5-397A-481F-986D41E6A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2642523" y="1899987"/>
            <a:ext cx="3240000" cy="0"/>
          </a:xfrm>
          <a:prstGeom prst="line">
            <a:avLst/>
          </a:prstGeom>
          <a:ln w="22225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D959790-AE23-4418-D102-130260192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2642523" y="3003733"/>
            <a:ext cx="3096000" cy="0"/>
          </a:xfrm>
          <a:prstGeom prst="line">
            <a:avLst/>
          </a:prstGeom>
          <a:ln w="22225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B9F99E3-5FF7-D49C-BD8B-1E65D3111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2642523" y="4061296"/>
            <a:ext cx="2160000" cy="0"/>
          </a:xfrm>
          <a:prstGeom prst="line">
            <a:avLst/>
          </a:prstGeom>
          <a:ln w="22225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7CC94C7-FEAC-DEF9-B185-18898FD61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2642523" y="5151184"/>
            <a:ext cx="3240000" cy="0"/>
          </a:xfrm>
          <a:prstGeom prst="line">
            <a:avLst/>
          </a:prstGeom>
          <a:ln w="22225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2624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3EF79-FF40-2D5B-3B50-6BABE5EB1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Our Values and Commitment</a:t>
            </a:r>
          </a:p>
        </p:txBody>
      </p:sp>
      <p:grpSp>
        <p:nvGrpSpPr>
          <p:cNvPr id="17" name="Group 16" descr="Equity - with an image of scales">
            <a:extLst>
              <a:ext uri="{FF2B5EF4-FFF2-40B4-BE49-F238E27FC236}">
                <a16:creationId xmlns:a16="http://schemas.microsoft.com/office/drawing/2014/main" id="{924C6DAB-B0CF-98C0-A6A3-38C0431EF79A}"/>
              </a:ext>
            </a:extLst>
          </p:cNvPr>
          <p:cNvGrpSpPr/>
          <p:nvPr/>
        </p:nvGrpSpPr>
        <p:grpSpPr>
          <a:xfrm>
            <a:off x="2879758" y="2056694"/>
            <a:ext cx="2367185" cy="3057915"/>
            <a:chOff x="2879758" y="2056694"/>
            <a:chExt cx="2367185" cy="3057915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29D5ABCD-A2AA-3D11-5533-060CC1AE4B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978590" y="2056694"/>
              <a:ext cx="2169011" cy="3057915"/>
            </a:xfrm>
            <a:prstGeom prst="roundRect">
              <a:avLst>
                <a:gd name="adj" fmla="val 9985"/>
              </a:avLst>
            </a:prstGeom>
            <a:solidFill>
              <a:srgbClr val="D9ED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A2107D4-6C47-BA37-A996-ED2206870EA9}"/>
                </a:ext>
              </a:extLst>
            </p:cNvPr>
            <p:cNvCxnSpPr/>
            <p:nvPr/>
          </p:nvCxnSpPr>
          <p:spPr>
            <a:xfrm>
              <a:off x="3255666" y="3898760"/>
              <a:ext cx="165656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78E6999-F8C0-06BD-CEFA-BCCB70B2F8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p:blipFill>
          <p:spPr>
            <a:xfrm>
              <a:off x="3237442" y="2121843"/>
              <a:ext cx="1674793" cy="1674793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D696BEC-A441-71F5-75D1-AA37DB9A7F90}"/>
                </a:ext>
              </a:extLst>
            </p:cNvPr>
            <p:cNvSpPr txBox="1"/>
            <p:nvPr/>
          </p:nvSpPr>
          <p:spPr>
            <a:xfrm>
              <a:off x="2879758" y="4047926"/>
              <a:ext cx="23671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2800">
                  <a:latin typeface="Poppins" panose="00000500000000000000" pitchFamily="2" charset="0"/>
                  <a:cs typeface="Poppins" panose="00000500000000000000" pitchFamily="2" charset="0"/>
                </a:rPr>
                <a:t>Equity</a:t>
              </a:r>
            </a:p>
          </p:txBody>
        </p:sp>
      </p:grpSp>
      <p:grpSp>
        <p:nvGrpSpPr>
          <p:cNvPr id="19" name="Group 18" descr="Inclusion - with an image of an outstretched hand holding a love heart ">
            <a:extLst>
              <a:ext uri="{FF2B5EF4-FFF2-40B4-BE49-F238E27FC236}">
                <a16:creationId xmlns:a16="http://schemas.microsoft.com/office/drawing/2014/main" id="{5871C5FA-8204-B331-4325-EE06CD04B222}"/>
              </a:ext>
            </a:extLst>
          </p:cNvPr>
          <p:cNvGrpSpPr/>
          <p:nvPr/>
        </p:nvGrpSpPr>
        <p:grpSpPr>
          <a:xfrm>
            <a:off x="5748323" y="2074800"/>
            <a:ext cx="2197828" cy="3057915"/>
            <a:chOff x="5748323" y="2074800"/>
            <a:chExt cx="2197828" cy="3057915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6259926D-0987-5BC9-CA0F-657F0BC403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767091" y="2074800"/>
              <a:ext cx="2169011" cy="3057915"/>
            </a:xfrm>
            <a:prstGeom prst="roundRect">
              <a:avLst>
                <a:gd name="adj" fmla="val 9985"/>
              </a:avLst>
            </a:prstGeom>
            <a:solidFill>
              <a:srgbClr val="D9ED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2A4F8B03-3446-74E1-FC28-C05B721A2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6022152" y="2074801"/>
              <a:ext cx="1728000" cy="1728000"/>
            </a:xfrm>
            <a:prstGeom prst="rect">
              <a:avLst/>
            </a:prstGeom>
          </p:spPr>
        </p:pic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775C854-7CD5-22AC-E87D-088AAC51FF74}"/>
                </a:ext>
              </a:extLst>
            </p:cNvPr>
            <p:cNvCxnSpPr/>
            <p:nvPr/>
          </p:nvCxnSpPr>
          <p:spPr>
            <a:xfrm>
              <a:off x="6073487" y="3890386"/>
              <a:ext cx="165656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40E13DD-9E38-4EAB-017E-997B05809B38}"/>
                </a:ext>
              </a:extLst>
            </p:cNvPr>
            <p:cNvSpPr txBox="1"/>
            <p:nvPr/>
          </p:nvSpPr>
          <p:spPr>
            <a:xfrm>
              <a:off x="5748323" y="4047926"/>
              <a:ext cx="21978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2800">
                  <a:latin typeface="Poppins" panose="00000500000000000000" pitchFamily="2" charset="0"/>
                  <a:cs typeface="Poppins" panose="00000500000000000000" pitchFamily="2" charset="0"/>
                </a:rPr>
                <a:t>Inclusion</a:t>
              </a:r>
            </a:p>
          </p:txBody>
        </p:sp>
      </p:grpSp>
      <p:grpSp>
        <p:nvGrpSpPr>
          <p:cNvPr id="20" name="Group 19" descr="Lifelong learning - with an image of a rolled up diploma">
            <a:extLst>
              <a:ext uri="{FF2B5EF4-FFF2-40B4-BE49-F238E27FC236}">
                <a16:creationId xmlns:a16="http://schemas.microsoft.com/office/drawing/2014/main" id="{ADDAFB7E-F809-AA90-C677-C3EB01F6BE94}"/>
              </a:ext>
            </a:extLst>
          </p:cNvPr>
          <p:cNvGrpSpPr/>
          <p:nvPr/>
        </p:nvGrpSpPr>
        <p:grpSpPr>
          <a:xfrm>
            <a:off x="8474115" y="2074800"/>
            <a:ext cx="2367185" cy="3057915"/>
            <a:chOff x="8474115" y="2074800"/>
            <a:chExt cx="2367185" cy="3057915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6E299BCC-A9F4-1450-FC0C-35356F2987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555592" y="2074800"/>
              <a:ext cx="2169011" cy="3057915"/>
            </a:xfrm>
            <a:prstGeom prst="roundRect">
              <a:avLst>
                <a:gd name="adj" fmla="val 9985"/>
              </a:avLst>
            </a:prstGeom>
            <a:solidFill>
              <a:srgbClr val="D9ED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33A8CEFB-0EAB-5AF4-093C-282D1E0326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8778592" y="2162386"/>
              <a:ext cx="1728000" cy="172800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739888E-79C5-B46F-90FC-2DFD8158F07C}"/>
                </a:ext>
              </a:extLst>
            </p:cNvPr>
            <p:cNvSpPr txBox="1"/>
            <p:nvPr/>
          </p:nvSpPr>
          <p:spPr>
            <a:xfrm>
              <a:off x="8474115" y="4023404"/>
              <a:ext cx="236718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2800">
                  <a:latin typeface="Poppins" panose="00000500000000000000" pitchFamily="2" charset="0"/>
                  <a:cs typeface="Poppins" panose="00000500000000000000" pitchFamily="2" charset="0"/>
                </a:rPr>
                <a:t>Lifelong learning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5CBDC43-8255-1926-2033-E663DC168967}"/>
                </a:ext>
              </a:extLst>
            </p:cNvPr>
            <p:cNvCxnSpPr/>
            <p:nvPr/>
          </p:nvCxnSpPr>
          <p:spPr>
            <a:xfrm>
              <a:off x="8850023" y="3898760"/>
              <a:ext cx="165656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00579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F520C-7D64-D9D9-6D68-04684FCCB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Outline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E1AF54-27C2-F7A5-7703-E042716891E0}"/>
              </a:ext>
            </a:extLst>
          </p:cNvPr>
          <p:cNvSpPr txBox="1"/>
          <p:nvPr/>
        </p:nvSpPr>
        <p:spPr>
          <a:xfrm>
            <a:off x="2301072" y="1657977"/>
            <a:ext cx="3044651" cy="3376246"/>
          </a:xfrm>
          <a:prstGeom prst="rect">
            <a:avLst/>
          </a:prstGeom>
          <a:solidFill>
            <a:srgbClr val="D9EDFF"/>
          </a:solidFill>
        </p:spPr>
        <p:txBody>
          <a:bodyPr wrap="square" lIns="108000" rIns="108000" rtlCol="0" anchor="b" anchorCtr="0">
            <a:noAutofit/>
          </a:bodyPr>
          <a:lstStyle/>
          <a:p>
            <a:pPr algn="ctr"/>
            <a:r>
              <a:rPr lang="en-AU" sz="2400">
                <a:latin typeface="Poppins" panose="00000500000000000000" pitchFamily="2" charset="0"/>
                <a:cs typeface="Poppins" panose="00000500000000000000" pitchFamily="2" charset="0"/>
              </a:rPr>
              <a:t>Programmatic approach to redesign</a:t>
            </a:r>
          </a:p>
        </p:txBody>
      </p:sp>
      <p:pic>
        <p:nvPicPr>
          <p:cNvPr id="5" name="Picture 4" descr="Wall of adhesive notes with one standing out">
            <a:extLst>
              <a:ext uri="{FF2B5EF4-FFF2-40B4-BE49-F238E27FC236}">
                <a16:creationId xmlns:a16="http://schemas.microsoft.com/office/drawing/2014/main" id="{18200E26-6C7B-1F74-7C09-A2A15ECB93C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379339" y="1748413"/>
            <a:ext cx="2875949" cy="1926178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42AA224-602B-075A-BF63-CA795A513751}"/>
              </a:ext>
            </a:extLst>
          </p:cNvPr>
          <p:cNvSpPr txBox="1"/>
          <p:nvPr/>
        </p:nvSpPr>
        <p:spPr>
          <a:xfrm>
            <a:off x="5594811" y="1657977"/>
            <a:ext cx="3044651" cy="3376246"/>
          </a:xfrm>
          <a:prstGeom prst="rect">
            <a:avLst/>
          </a:prstGeom>
          <a:solidFill>
            <a:srgbClr val="D9EDFF"/>
          </a:solidFill>
        </p:spPr>
        <p:txBody>
          <a:bodyPr wrap="square" lIns="108000" rIns="108000" rtlCol="0" anchor="b" anchorCtr="0">
            <a:noAutofit/>
          </a:bodyPr>
          <a:lstStyle/>
          <a:p>
            <a:pPr algn="ctr"/>
            <a:r>
              <a:rPr lang="fr-FR" sz="2400">
                <a:latin typeface="Poppins" panose="00000500000000000000" pitchFamily="2" charset="0"/>
                <a:cs typeface="Poppins" panose="00000500000000000000" pitchFamily="2" charset="0"/>
              </a:rPr>
              <a:t>UDL Changes to</a:t>
            </a:r>
          </a:p>
          <a:p>
            <a:pPr algn="ctr"/>
            <a:r>
              <a:rPr lang="fr-FR" sz="2400">
                <a:latin typeface="Poppins" panose="00000500000000000000" pitchFamily="2" charset="0"/>
                <a:cs typeface="Poppins" panose="00000500000000000000" pitchFamily="2" charset="0"/>
              </a:rPr>
              <a:t>Canvas LMS Module Template</a:t>
            </a:r>
          </a:p>
        </p:txBody>
      </p:sp>
      <p:pic>
        <p:nvPicPr>
          <p:cNvPr id="25" name="Picture 24" descr="Screenshot of an online course activity page.">
            <a:extLst>
              <a:ext uri="{FF2B5EF4-FFF2-40B4-BE49-F238E27FC236}">
                <a16:creationId xmlns:a16="http://schemas.microsoft.com/office/drawing/2014/main" id="{6C625424-AFB7-E0A7-636B-ACEEEAD1428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4"/>
          <a:stretch>
            <a:fillRect/>
          </a:stretch>
        </p:blipFill>
        <p:spPr>
          <a:xfrm>
            <a:off x="5673078" y="1748413"/>
            <a:ext cx="2875949" cy="192617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B444C01-7649-37C7-97CA-5EE73FC55433}"/>
              </a:ext>
            </a:extLst>
          </p:cNvPr>
          <p:cNvSpPr txBox="1"/>
          <p:nvPr/>
        </p:nvSpPr>
        <p:spPr>
          <a:xfrm>
            <a:off x="8888550" y="1657977"/>
            <a:ext cx="3044651" cy="3376246"/>
          </a:xfrm>
          <a:prstGeom prst="rect">
            <a:avLst/>
          </a:prstGeom>
          <a:solidFill>
            <a:srgbClr val="D9EDFF"/>
          </a:solidFill>
        </p:spPr>
        <p:txBody>
          <a:bodyPr wrap="square" lIns="108000" rIns="108000" rtlCol="0" anchor="b" anchorCtr="0">
            <a:noAutofit/>
          </a:bodyPr>
          <a:lstStyle/>
          <a:p>
            <a:pPr algn="ctr"/>
            <a:r>
              <a:rPr lang="en-AU" sz="2400">
                <a:latin typeface="Poppins" panose="00000500000000000000" pitchFamily="2" charset="0"/>
                <a:cs typeface="Poppins" panose="00000500000000000000" pitchFamily="2" charset="0"/>
              </a:rPr>
              <a:t>Impact of changes</a:t>
            </a:r>
          </a:p>
          <a:p>
            <a:pPr algn="ctr"/>
            <a:endParaRPr lang="en-AU" sz="24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7" name="Picture 26" descr="Student sitting at a desk studying">
            <a:extLst>
              <a:ext uri="{FF2B5EF4-FFF2-40B4-BE49-F238E27FC236}">
                <a16:creationId xmlns:a16="http://schemas.microsoft.com/office/drawing/2014/main" id="{FBE7D28D-4EBF-7DCB-B9C3-268406D4670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66817" y="1748413"/>
            <a:ext cx="2875949" cy="1926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510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39183-60A0-81C1-CEFD-BF7CCA52B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Programmatic Approach to Redesign</a:t>
            </a:r>
          </a:p>
        </p:txBody>
      </p:sp>
    </p:spTree>
    <p:extLst>
      <p:ext uri="{BB962C8B-B14F-4D97-AF65-F5344CB8AC3E}">
        <p14:creationId xmlns:p14="http://schemas.microsoft.com/office/powerpoint/2010/main" val="2850494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838B264-CBE3-815A-45AB-4B268D78EF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44693" y="1742703"/>
            <a:ext cx="2371696" cy="2371696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Title 2" descr="Please rank how you could see UDL being programmatically implemented in your institution? (i.e. which one could benefit your institution the most)">
            <a:extLst>
              <a:ext uri="{FF2B5EF4-FFF2-40B4-BE49-F238E27FC236}">
                <a16:creationId xmlns:a16="http://schemas.microsoft.com/office/drawing/2014/main" id="{C27B3111-A91D-D81B-DE42-7F6583C8FEA4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3"/>
            </p:custDataLst>
          </p:nvPr>
        </p:nvSpPr>
        <p:spPr>
          <a:xfrm>
            <a:off x="3112851" y="1000897"/>
            <a:ext cx="8486226" cy="3855308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Please rank how you could see UDL being programmatically implemented in your institution? (i.e. which one could benefit your institution the most)</a:t>
            </a:r>
          </a:p>
        </p:txBody>
      </p:sp>
      <p:sp>
        <p:nvSpPr>
          <p:cNvPr id="4" name="Rectangle 3" descr="The Slido app must be installed on every computer you’re presenting from">
            <a:extLst>
              <a:ext uri="{FF2B5EF4-FFF2-40B4-BE49-F238E27FC236}">
                <a16:creationId xmlns:a16="http://schemas.microsoft.com/office/drawing/2014/main" id="{EA461FEA-03F5-BF73-96ED-9EEEA586EB5C}"/>
              </a:ext>
            </a:extLst>
          </p:cNvPr>
          <p:cNvSpPr/>
          <p:nvPr/>
        </p:nvSpPr>
        <p:spPr>
          <a:xfrm>
            <a:off x="0" y="5820032"/>
            <a:ext cx="12192001" cy="1037968"/>
          </a:xfrm>
          <a:prstGeom prst="rect">
            <a:avLst/>
          </a:prstGeom>
          <a:solidFill>
            <a:srgbClr val="19803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1155" tIns="259404" rIns="1852888" bIns="203818" rtlCol="0" anchor="ctr">
            <a:normAutofit fontScale="92500"/>
          </a:bodyPr>
          <a:lstStyle/>
          <a:p>
            <a:r>
              <a:rPr lang="en-AU" sz="2600" dirty="0">
                <a:solidFill>
                  <a:srgbClr val="FFFFFF"/>
                </a:solidFill>
              </a:rPr>
              <a:t>The </a:t>
            </a:r>
            <a:r>
              <a:rPr lang="en-AU" sz="2600" dirty="0" err="1">
                <a:solidFill>
                  <a:srgbClr val="FFFFFF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</a:t>
            </a:r>
            <a:r>
              <a:rPr lang="en-AU" sz="2600" dirty="0">
                <a:solidFill>
                  <a:srgbClr val="FFFFFF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app</a:t>
            </a:r>
            <a:r>
              <a:rPr lang="en-AU" sz="2600" dirty="0">
                <a:solidFill>
                  <a:srgbClr val="FFFFFF"/>
                </a:solidFill>
              </a:rPr>
              <a:t> must be installed on every computer you’re presenting from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EBB2EE0-4D92-94EC-A929-3C7BB1858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6462" y="6190785"/>
            <a:ext cx="296462" cy="296462"/>
          </a:xfrm>
          <a:prstGeom prst="rect">
            <a:avLst/>
          </a:prstGeom>
        </p:spPr>
      </p:pic>
      <p:sp>
        <p:nvSpPr>
          <p:cNvPr id="7" name="Trapezoid 6" descr="Do not edit&#10;How to change the design">
            <a:extLst>
              <a:ext uri="{FF2B5EF4-FFF2-40B4-BE49-F238E27FC236}">
                <a16:creationId xmlns:a16="http://schemas.microsoft.com/office/drawing/2014/main" id="{3143D77E-BF91-E9BE-4188-B049C4A034DC}"/>
              </a:ext>
            </a:extLst>
          </p:cNvPr>
          <p:cNvSpPr/>
          <p:nvPr/>
        </p:nvSpPr>
        <p:spPr>
          <a:xfrm rot="2700000">
            <a:off x="9620371" y="514924"/>
            <a:ext cx="3335198" cy="778213"/>
          </a:xfrm>
          <a:prstGeom prst="trapezoid">
            <a:avLst>
              <a:gd name="adj" fmla="val 100000"/>
            </a:avLst>
          </a:prstGeom>
          <a:solidFill>
            <a:srgbClr val="EDFAF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70000" lnSpcReduction="20000"/>
          </a:bodyPr>
          <a:lstStyle/>
          <a:p>
            <a:pPr algn="ctr"/>
            <a:r>
              <a:rPr lang="en-AU" sz="2600" b="1">
                <a:solidFill>
                  <a:srgbClr val="198038"/>
                </a:solidFill>
              </a:rPr>
              <a:t>Do not edit
</a:t>
            </a:r>
            <a:r>
              <a:rPr lang="en-AU" sz="2200">
                <a:solidFill>
                  <a:srgbClr val="198038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AU" sz="2200">
              <a:solidFill>
                <a:srgbClr val="198038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2F61F1B-DF4E-08F9-A1C8-8617939ED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46748" y="6153727"/>
            <a:ext cx="1111733" cy="3705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15628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E3C43-1AAF-10F2-CC0A-B8C6F514B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Changing Cohort of Students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F5141-66BD-E398-7C01-62F358AF2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0160" y="1533833"/>
            <a:ext cx="8803640" cy="1895168"/>
          </a:xfrm>
        </p:spPr>
        <p:txBody>
          <a:bodyPr/>
          <a:lstStyle/>
          <a:p>
            <a:pPr marL="0" indent="0">
              <a:buNone/>
            </a:pPr>
            <a:r>
              <a:rPr lang="en-AU" sz="2400" b="1"/>
              <a:t>Decreasing</a:t>
            </a:r>
          </a:p>
          <a:p>
            <a:r>
              <a:rPr lang="en-AU" sz="2400"/>
              <a:t>Success rate </a:t>
            </a:r>
            <a:r>
              <a:rPr lang="en-AU" sz="2400" b="1"/>
              <a:t>85%</a:t>
            </a:r>
            <a:r>
              <a:rPr lang="en-AU" sz="2400"/>
              <a:t> in 2021 to </a:t>
            </a:r>
            <a:r>
              <a:rPr lang="en-AU" sz="2400" b="1"/>
              <a:t>76.2%</a:t>
            </a:r>
            <a:r>
              <a:rPr lang="en-AU" sz="2400"/>
              <a:t> in 2025</a:t>
            </a:r>
          </a:p>
          <a:p>
            <a:r>
              <a:rPr lang="en-AU" sz="2400"/>
              <a:t>Passing rate </a:t>
            </a:r>
            <a:r>
              <a:rPr lang="en-AU" sz="2400" b="1"/>
              <a:t>80.5%</a:t>
            </a:r>
            <a:r>
              <a:rPr lang="en-AU" sz="2400"/>
              <a:t> in 2021 to </a:t>
            </a:r>
            <a:r>
              <a:rPr lang="en-AU" sz="2400" b="1"/>
              <a:t>73%</a:t>
            </a:r>
            <a:r>
              <a:rPr lang="en-AU" sz="2400"/>
              <a:t> in 2025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7668B3-E5C0-5DC2-3DC0-4891C7AAF7E3}"/>
              </a:ext>
            </a:extLst>
          </p:cNvPr>
          <p:cNvSpPr txBox="1">
            <a:spLocks/>
          </p:cNvSpPr>
          <p:nvPr/>
        </p:nvSpPr>
        <p:spPr>
          <a:xfrm>
            <a:off x="2550160" y="3429000"/>
            <a:ext cx="5496314" cy="25735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2400" b="1"/>
              <a:t>Student groups</a:t>
            </a:r>
          </a:p>
          <a:p>
            <a:r>
              <a:rPr lang="en-AU" sz="2400"/>
              <a:t>Students with caring responsibilities</a:t>
            </a:r>
          </a:p>
          <a:p>
            <a:r>
              <a:rPr lang="en-AU" sz="2400"/>
              <a:t>Students with competing demands</a:t>
            </a:r>
          </a:p>
        </p:txBody>
      </p:sp>
      <p:pic>
        <p:nvPicPr>
          <p:cNvPr id="5" name="Picture 4" descr="Father and baby eating breakfast">
            <a:extLst>
              <a:ext uri="{FF2B5EF4-FFF2-40B4-BE49-F238E27FC236}">
                <a16:creationId xmlns:a16="http://schemas.microsoft.com/office/drawing/2014/main" id="{6A1A8A9C-1B36-3FE3-34C8-7127CF2F5E9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6474" y="3428999"/>
            <a:ext cx="3860391" cy="2573594"/>
          </a:xfrm>
          <a:prstGeom prst="roundRect">
            <a:avLst>
              <a:gd name="adj" fmla="val 11201"/>
            </a:avLst>
          </a:prstGeom>
        </p:spPr>
      </p:pic>
      <p:pic>
        <p:nvPicPr>
          <p:cNvPr id="7" name="Graphic 6" descr="Bar graph with downward trend outline">
            <a:extLst>
              <a:ext uri="{FF2B5EF4-FFF2-40B4-BE49-F238E27FC236}">
                <a16:creationId xmlns:a16="http://schemas.microsoft.com/office/drawing/2014/main" id="{A9DC87FF-041F-0C4F-1115-DF3E1248D6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519259" y="1533833"/>
            <a:ext cx="1567633" cy="1567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334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844F22-9E57-46D0-081A-88EA43E16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FEB7D-070C-421F-F75E-042BB7A90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Previous Programmatic Learning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015C4-DB79-6CA7-7753-786BEE5BDA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2400" dirty="0"/>
              <a:t>Program constructive alignment</a:t>
            </a:r>
          </a:p>
          <a:p>
            <a:r>
              <a:rPr lang="en-AU" sz="2400" dirty="0"/>
              <a:t>Module main points weren’t emphasised</a:t>
            </a:r>
          </a:p>
          <a:p>
            <a:r>
              <a:rPr lang="en-AU" sz="2400" dirty="0"/>
              <a:t>Scaffolding of learning activities towards assessment tasks and outcomes underutilised</a:t>
            </a:r>
          </a:p>
          <a:p>
            <a:r>
              <a:rPr lang="en-AU" sz="2400" dirty="0"/>
              <a:t>Module pages weren’t consistent across program</a:t>
            </a:r>
          </a:p>
          <a:p>
            <a:r>
              <a:rPr lang="en-AU" sz="2400" dirty="0"/>
              <a:t>Needed optimised Canvas module template and page design</a:t>
            </a:r>
          </a:p>
        </p:txBody>
      </p:sp>
    </p:spTree>
    <p:extLst>
      <p:ext uri="{BB962C8B-B14F-4D97-AF65-F5344CB8AC3E}">
        <p14:creationId xmlns:p14="http://schemas.microsoft.com/office/powerpoint/2010/main" val="2639498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F4DA7-19DE-AA78-9A70-937F74BE3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030DC-9281-C851-5BF5-41992D59C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Previous Programmatic Learning Design - Screenshot</a:t>
            </a:r>
          </a:p>
        </p:txBody>
      </p:sp>
      <p:pic>
        <p:nvPicPr>
          <p:cNvPr id="5" name="Picture 4" descr="This screenshot shows the old module template structure">
            <a:extLst>
              <a:ext uri="{FF2B5EF4-FFF2-40B4-BE49-F238E27FC236}">
                <a16:creationId xmlns:a16="http://schemas.microsoft.com/office/drawing/2014/main" id="{69F23F9D-BF00-EBCC-965D-08756852617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0160" y="1690688"/>
            <a:ext cx="8997387" cy="421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981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47509-9796-00A5-D273-7C73FCF5F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1C386-096F-6803-A25D-518F03A5C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Programmatic Learning Redesign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CE2EB-960B-D664-0F9D-D281EAAF3E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2400" dirty="0"/>
              <a:t>Program collective with small leadership team</a:t>
            </a:r>
          </a:p>
          <a:p>
            <a:r>
              <a:rPr lang="en-AU" sz="2400" dirty="0"/>
              <a:t>Seek buy in and support</a:t>
            </a:r>
          </a:p>
          <a:p>
            <a:r>
              <a:rPr lang="en-AU" sz="2400" dirty="0"/>
              <a:t>Constructive alignment </a:t>
            </a:r>
          </a:p>
          <a:p>
            <a:r>
              <a:rPr lang="en-AU" sz="2400" dirty="0"/>
              <a:t>Optimised canvas module template</a:t>
            </a:r>
          </a:p>
        </p:txBody>
      </p:sp>
    </p:spTree>
    <p:extLst>
      <p:ext uri="{BB962C8B-B14F-4D97-AF65-F5344CB8AC3E}">
        <p14:creationId xmlns:p14="http://schemas.microsoft.com/office/powerpoint/2010/main" val="333042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05306B7-6C75-A2CE-ED19-0D30314A04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44693" y="1742703"/>
            <a:ext cx="2371696" cy="2371696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Title 2" descr="How are you programmatically implementing UDL to remove barriers across a program or curriculum?">
            <a:extLst>
              <a:ext uri="{FF2B5EF4-FFF2-40B4-BE49-F238E27FC236}">
                <a16:creationId xmlns:a16="http://schemas.microsoft.com/office/drawing/2014/main" id="{4F27A6A1-5A6C-594F-7B88-0EF249A070D3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3"/>
            </p:custDataLst>
          </p:nvPr>
        </p:nvSpPr>
        <p:spPr>
          <a:xfrm>
            <a:off x="3112851" y="1000897"/>
            <a:ext cx="8486226" cy="3855308"/>
          </a:xfrm>
          <a:prstGeom prst="rect">
            <a:avLst/>
          </a:prstGeom>
          <a:noFill/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How are you programmatically implementing UDL to remove barriers across a program or curriculum?</a:t>
            </a:r>
          </a:p>
        </p:txBody>
      </p:sp>
      <p:sp>
        <p:nvSpPr>
          <p:cNvPr id="4" name="Rectangle 3" descr="The Slido app must be installed on every computer you’re presenting from">
            <a:extLst>
              <a:ext uri="{FF2B5EF4-FFF2-40B4-BE49-F238E27FC236}">
                <a16:creationId xmlns:a16="http://schemas.microsoft.com/office/drawing/2014/main" id="{B43399D3-ABA7-9EEE-423E-8842B643ADEA}"/>
              </a:ext>
            </a:extLst>
          </p:cNvPr>
          <p:cNvSpPr/>
          <p:nvPr/>
        </p:nvSpPr>
        <p:spPr>
          <a:xfrm>
            <a:off x="0" y="5820032"/>
            <a:ext cx="12192001" cy="1037968"/>
          </a:xfrm>
          <a:prstGeom prst="rect">
            <a:avLst/>
          </a:prstGeom>
          <a:solidFill>
            <a:srgbClr val="19803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1155" tIns="259404" rIns="1852888" bIns="203818" rtlCol="0" anchor="ctr">
            <a:normAutofit fontScale="85000" lnSpcReduction="10000"/>
          </a:bodyPr>
          <a:lstStyle/>
          <a:p>
            <a:r>
              <a:rPr lang="en-AU" sz="2600">
                <a:solidFill>
                  <a:srgbClr val="FFFFFF"/>
                </a:solidFill>
              </a:rPr>
              <a:t>The </a:t>
            </a:r>
            <a:r>
              <a:rPr lang="en-AU" sz="2600">
                <a:solidFill>
                  <a:srgbClr val="FFFFFF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AU" sz="2600">
                <a:solidFill>
                  <a:srgbClr val="FFFFFF"/>
                </a:solidFill>
              </a:rPr>
              <a:t> must be installed on every computer you’re presenting from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464AD57-2094-A90D-F622-A56A2C382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6462" y="6190785"/>
            <a:ext cx="296462" cy="296462"/>
          </a:xfrm>
          <a:prstGeom prst="rect">
            <a:avLst/>
          </a:prstGeom>
        </p:spPr>
      </p:pic>
      <p:sp>
        <p:nvSpPr>
          <p:cNvPr id="7" name="Trapezoid 6" descr="Do not edit&#10;How to change the design">
            <a:extLst>
              <a:ext uri="{FF2B5EF4-FFF2-40B4-BE49-F238E27FC236}">
                <a16:creationId xmlns:a16="http://schemas.microsoft.com/office/drawing/2014/main" id="{6F53022A-8E33-2B84-40FA-B5B140DC0C12}"/>
              </a:ext>
            </a:extLst>
          </p:cNvPr>
          <p:cNvSpPr/>
          <p:nvPr/>
        </p:nvSpPr>
        <p:spPr>
          <a:xfrm rot="2700000">
            <a:off x="9620371" y="514924"/>
            <a:ext cx="3335198" cy="778213"/>
          </a:xfrm>
          <a:prstGeom prst="trapezoid">
            <a:avLst>
              <a:gd name="adj" fmla="val 100000"/>
            </a:avLst>
          </a:prstGeom>
          <a:solidFill>
            <a:srgbClr val="EDFA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70000" lnSpcReduction="20000"/>
          </a:bodyPr>
          <a:lstStyle/>
          <a:p>
            <a:pPr algn="ctr"/>
            <a:r>
              <a:rPr lang="en-AU" sz="2600" b="1">
                <a:solidFill>
                  <a:srgbClr val="198038"/>
                </a:solidFill>
              </a:rPr>
              <a:t>Do not edit
</a:t>
            </a:r>
            <a:r>
              <a:rPr lang="en-AU" sz="2200">
                <a:solidFill>
                  <a:srgbClr val="198038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AU" sz="2200">
              <a:solidFill>
                <a:srgbClr val="198038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D28BB4F-17E5-3C5C-62E1-541649EE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46748" y="6153727"/>
            <a:ext cx="1111733" cy="3705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01833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FE1F9-933B-5254-4C7B-D924BA7CD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5496F-F68C-3FA4-40E0-DC8B5A9A7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UDL Changes to Canvas LMS Module Template</a:t>
            </a:r>
          </a:p>
        </p:txBody>
      </p:sp>
    </p:spTree>
    <p:extLst>
      <p:ext uri="{BB962C8B-B14F-4D97-AF65-F5344CB8AC3E}">
        <p14:creationId xmlns:p14="http://schemas.microsoft.com/office/powerpoint/2010/main" val="94198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9308A-D52E-0DF8-F707-F62088372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Programmatic Plus One’s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F1539C-8259-AA9A-F3AA-B98EF265F8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2400" dirty="0"/>
              <a:t>Design a </a:t>
            </a:r>
            <a:r>
              <a:rPr lang="en-AU" sz="2400" b="1" dirty="0"/>
              <a:t>consistent</a:t>
            </a:r>
            <a:r>
              <a:rPr lang="en-AU" sz="2400" dirty="0"/>
              <a:t> student learning experience</a:t>
            </a:r>
          </a:p>
          <a:p>
            <a:r>
              <a:rPr lang="en-AU" sz="2400" dirty="0"/>
              <a:t>Increase </a:t>
            </a:r>
            <a:r>
              <a:rPr lang="en-AU" sz="2400" b="1" dirty="0"/>
              <a:t>formative feedback </a:t>
            </a:r>
            <a:r>
              <a:rPr lang="en-AU" sz="2400" dirty="0"/>
              <a:t>opportunities</a:t>
            </a:r>
          </a:p>
          <a:p>
            <a:r>
              <a:rPr lang="en-AU" sz="2400" dirty="0"/>
              <a:t>Enhance </a:t>
            </a:r>
            <a:r>
              <a:rPr lang="en-AU" sz="2400" b="1" dirty="0"/>
              <a:t>asynchronous learning </a:t>
            </a:r>
            <a:r>
              <a:rPr lang="en-AU" sz="2400" dirty="0"/>
              <a:t>strategies for diverse cohort of post-graduate learners</a:t>
            </a:r>
          </a:p>
          <a:p>
            <a:r>
              <a:rPr lang="en-AU" sz="2400" b="1" dirty="0"/>
              <a:t>Scaffold student’s practice and application </a:t>
            </a:r>
            <a:r>
              <a:rPr lang="en-AU" sz="2400" dirty="0"/>
              <a:t>towards assessments and outcomes</a:t>
            </a:r>
          </a:p>
        </p:txBody>
      </p:sp>
    </p:spTree>
    <p:extLst>
      <p:ext uri="{BB962C8B-B14F-4D97-AF65-F5344CB8AC3E}">
        <p14:creationId xmlns:p14="http://schemas.microsoft.com/office/powerpoint/2010/main" val="25372908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DAE61-C156-6023-18AD-92E214124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96122-3F6D-74F1-0F53-7BC4EBD87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0160" y="365125"/>
            <a:ext cx="8803640" cy="1325563"/>
          </a:xfrm>
        </p:spPr>
        <p:txBody>
          <a:bodyPr anchor="t">
            <a:normAutofit/>
          </a:bodyPr>
          <a:lstStyle/>
          <a:p>
            <a:r>
              <a:rPr lang="en-AU" dirty="0"/>
              <a:t>Barrier: Inconsistent Student Learning Experience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FD5AE97-4781-9DE8-DD4D-0094269DD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57810"/>
              </p:ext>
            </p:extLst>
          </p:nvPr>
        </p:nvGraphicFramePr>
        <p:xfrm>
          <a:off x="2550160" y="1802135"/>
          <a:ext cx="8803640" cy="3939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13441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EBCE7-D5DC-3DBD-4C4D-C20DEA18F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DB904-DB92-E55D-1FDB-DA537207E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Solution: Module Template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5CCEF-4E4A-EC24-E6DC-67C4466F36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dirty="0"/>
              <a:t>UDL</a:t>
            </a:r>
          </a:p>
          <a:p>
            <a:r>
              <a:rPr lang="en-AU" sz="2400" dirty="0"/>
              <a:t>UDL Consideration 7.4 – Addresses biases, threats, and distractions</a:t>
            </a:r>
            <a:endParaRPr lang="en-AU" dirty="0"/>
          </a:p>
          <a:p>
            <a:pPr marL="0" indent="0">
              <a:buNone/>
            </a:pPr>
            <a:r>
              <a:rPr lang="en-AU" b="1" dirty="0"/>
              <a:t>Solutions</a:t>
            </a:r>
          </a:p>
          <a:p>
            <a:r>
              <a:rPr lang="en-AU" sz="2400" dirty="0"/>
              <a:t>Create consistent learning experience</a:t>
            </a:r>
          </a:p>
          <a:p>
            <a:r>
              <a:rPr lang="en-AU" sz="2400" dirty="0"/>
              <a:t>Make explicit the learning design and experience</a:t>
            </a:r>
          </a:p>
          <a:p>
            <a:r>
              <a:rPr lang="en-AU" sz="2400" dirty="0"/>
              <a:t>Create routines and remove distractions </a:t>
            </a:r>
          </a:p>
          <a:p>
            <a:r>
              <a:rPr lang="en-AU" sz="2400" dirty="0"/>
              <a:t>Guide educators towards purposeful media and remove text/visual distractions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878022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199D7-AED8-E1A7-15EE-2BA206F72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EF3B7-3258-385F-E89B-A54728156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Solution: Module Template (Screenshot)</a:t>
            </a:r>
          </a:p>
        </p:txBody>
      </p:sp>
      <p:pic>
        <p:nvPicPr>
          <p:cNvPr id="5" name="Picture 4" descr="A screenshot of the canvas module template that was implemented across the program">
            <a:extLst>
              <a:ext uri="{FF2B5EF4-FFF2-40B4-BE49-F238E27FC236}">
                <a16:creationId xmlns:a16="http://schemas.microsoft.com/office/drawing/2014/main" id="{3F47E61F-8F25-EB2C-A496-9F4D96D0AE4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0159" y="1508616"/>
            <a:ext cx="8803641" cy="448508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7052731-113B-8379-EDF7-915A3B333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14345" y="1690689"/>
            <a:ext cx="3074276" cy="800264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AAD28F7-9D80-3D94-16F9-3B347B5980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14345" y="2607717"/>
            <a:ext cx="3074276" cy="125483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5BC5F4-C21C-8CE3-FD3D-EDF1AE351E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14345" y="3912475"/>
            <a:ext cx="3074276" cy="1093569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B53036-83A2-D87C-EEFE-C48B8DBC9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14345" y="5074851"/>
            <a:ext cx="3074276" cy="1093569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489751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0BF98-8DF8-DB12-87FB-8065E4674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C5E85-DDF8-6DDB-D92A-1AD7A0789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Solution: Page Template (Screenshot)</a:t>
            </a:r>
          </a:p>
        </p:txBody>
      </p:sp>
      <p:pic>
        <p:nvPicPr>
          <p:cNvPr id="10" name="Picture 9" descr="Screenshot of an online course page titled &quot;Focus Activity 1: Concept Video (Module 2)&quot; featuring a 12-minute video on health promotion competencies.">
            <a:extLst>
              <a:ext uri="{FF2B5EF4-FFF2-40B4-BE49-F238E27FC236}">
                <a16:creationId xmlns:a16="http://schemas.microsoft.com/office/drawing/2014/main" id="{7BCD8867-497C-3D90-1642-52943BD0FCE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7913" y="1627781"/>
            <a:ext cx="5634682" cy="45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0605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CB6D4-6A6E-A466-930D-3CD22F1CE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472F6-BECF-2FD8-B90A-F34769823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0160" y="365125"/>
            <a:ext cx="8803640" cy="1325563"/>
          </a:xfrm>
        </p:spPr>
        <p:txBody>
          <a:bodyPr anchor="t">
            <a:normAutofit/>
          </a:bodyPr>
          <a:lstStyle/>
          <a:p>
            <a:r>
              <a:rPr lang="en-AU"/>
              <a:t>Barrier: Minimal Feedback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9256CA2A-A392-D965-8201-4679334C5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0198325"/>
              </p:ext>
            </p:extLst>
          </p:nvPr>
        </p:nvGraphicFramePr>
        <p:xfrm>
          <a:off x="2550160" y="1631312"/>
          <a:ext cx="8803640" cy="3939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988917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1EA6B-7D6B-476C-2043-4E53517AC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22E70-92E4-DFA7-3C3B-FDF6D9034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Solution: Design Feedback into Template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16578-810E-2B8B-F27E-B76AF1B0B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dirty="0"/>
              <a:t>UDL</a:t>
            </a:r>
          </a:p>
          <a:p>
            <a:r>
              <a:rPr lang="en-AU" sz="2400" b="1" dirty="0"/>
              <a:t>UDL Consideration 8.5 </a:t>
            </a:r>
            <a:r>
              <a:rPr lang="en-AU" sz="2400" dirty="0"/>
              <a:t>– Offer action oriented feedback</a:t>
            </a:r>
          </a:p>
          <a:p>
            <a:pPr lvl="1"/>
            <a:r>
              <a:rPr lang="en-AU" dirty="0"/>
              <a:t>Offer specific and timely feedback</a:t>
            </a:r>
          </a:p>
          <a:p>
            <a:pPr marL="0" indent="0">
              <a:buNone/>
            </a:pPr>
            <a:r>
              <a:rPr lang="en-AU" b="1" dirty="0"/>
              <a:t>Solutions</a:t>
            </a:r>
          </a:p>
          <a:p>
            <a:r>
              <a:rPr lang="en-AU" sz="2400" dirty="0"/>
              <a:t>Interactive learning activities with feedback embedded</a:t>
            </a:r>
          </a:p>
          <a:p>
            <a:r>
              <a:rPr lang="en-AU" sz="2400" dirty="0"/>
              <a:t>Worked response to applied learning activities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73941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02994B-9D86-E9C5-041A-BF19ECE17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25E72-A645-75E5-A9C7-1731CB565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Solution: Design Feedback into Template (Screenshot)</a:t>
            </a:r>
          </a:p>
        </p:txBody>
      </p:sp>
      <p:pic>
        <p:nvPicPr>
          <p:cNvPr id="7" name="Picture 6" descr="Screenshot of an interactive learning activity with embedded feedback">
            <a:extLst>
              <a:ext uri="{FF2B5EF4-FFF2-40B4-BE49-F238E27FC236}">
                <a16:creationId xmlns:a16="http://schemas.microsoft.com/office/drawing/2014/main" id="{31A74878-7EAC-30E4-2D2E-F74D2D2BE12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6779" y="1835250"/>
            <a:ext cx="8790983" cy="406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1694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4EF82-9D5B-AAAA-72F9-D64470C13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075E6-91CB-05A9-5CDE-C55DAE523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Solution: Design Feedback into Template (Screenshot)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FC6EE-2DDB-9CA9-6283-AFB5475F44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AU" dirty="0"/>
          </a:p>
        </p:txBody>
      </p:sp>
      <p:pic>
        <p:nvPicPr>
          <p:cNvPr id="9" name="Picture 8" descr="Screenshot of an activity with a worked response as feedback to students">
            <a:extLst>
              <a:ext uri="{FF2B5EF4-FFF2-40B4-BE49-F238E27FC236}">
                <a16:creationId xmlns:a16="http://schemas.microsoft.com/office/drawing/2014/main" id="{5C1BCB0B-1D24-2FB5-F53C-3A2BE9F4A3E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0160" y="1733089"/>
            <a:ext cx="9296400" cy="4169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4725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B6469-327A-D767-89B1-04DECAFC9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C74E7-DED4-58F7-F817-5C8FC49D1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0160" y="365125"/>
            <a:ext cx="8803640" cy="1325563"/>
          </a:xfrm>
        </p:spPr>
        <p:txBody>
          <a:bodyPr anchor="t">
            <a:normAutofit/>
          </a:bodyPr>
          <a:lstStyle/>
          <a:p>
            <a:r>
              <a:rPr lang="en-AU" dirty="0"/>
              <a:t>Barrier: Post-reading understanding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9A0DB59-58E7-7671-AE36-79B8A356F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6635449"/>
              </p:ext>
            </p:extLst>
          </p:nvPr>
        </p:nvGraphicFramePr>
        <p:xfrm>
          <a:off x="2550160" y="1802135"/>
          <a:ext cx="8803640" cy="3939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86906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FA7E49-EC4F-C4E6-BF96-7CCB777A3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B29BB-76AC-C9E0-A6DF-88DD24538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Solution: Design Visual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12B17-24BE-B5AE-5D94-DF67EFC157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dirty="0"/>
              <a:t>UDL</a:t>
            </a:r>
          </a:p>
          <a:p>
            <a:r>
              <a:rPr lang="en-AU" sz="2400" b="1" dirty="0"/>
              <a:t>UDL Consideration 2.5 </a:t>
            </a:r>
            <a:r>
              <a:rPr lang="en-AU" sz="2400" dirty="0"/>
              <a:t>– Illustrate through multiple media</a:t>
            </a:r>
          </a:p>
          <a:p>
            <a:r>
              <a:rPr lang="en-AU" sz="2400" dirty="0"/>
              <a:t>Support knowledge acquisition by making text more relatable and comprehensible </a:t>
            </a:r>
          </a:p>
          <a:p>
            <a:r>
              <a:rPr lang="en-AU" sz="2400" b="1" dirty="0"/>
              <a:t>UDL Consideration 3.2 </a:t>
            </a:r>
            <a:r>
              <a:rPr lang="en-AU" sz="2400" dirty="0"/>
              <a:t>– Highlight critical features, big ideas and relationships</a:t>
            </a:r>
          </a:p>
          <a:p>
            <a:r>
              <a:rPr lang="en-AU" sz="2400" dirty="0"/>
              <a:t>Highlight key elements visually</a:t>
            </a:r>
          </a:p>
          <a:p>
            <a:pPr marL="0" indent="0">
              <a:buNone/>
            </a:pPr>
            <a:r>
              <a:rPr lang="en-AU" b="1" dirty="0"/>
              <a:t>Solution</a:t>
            </a:r>
          </a:p>
          <a:p>
            <a:r>
              <a:rPr lang="en-AU" sz="2400" dirty="0"/>
              <a:t>Post-Reading visual diagrams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663605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8201A-AA19-C53D-890C-38E0314C5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E89A6-7351-E4F2-468C-423313C91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Solution: Design Visual Summary (Screenshot)</a:t>
            </a:r>
          </a:p>
        </p:txBody>
      </p:sp>
      <p:pic>
        <p:nvPicPr>
          <p:cNvPr id="5" name="Picture 4" descr="Screenshot of visual diagram which features a cyclical diagram of the stages of a research project.">
            <a:extLst>
              <a:ext uri="{FF2B5EF4-FFF2-40B4-BE49-F238E27FC236}">
                <a16:creationId xmlns:a16="http://schemas.microsoft.com/office/drawing/2014/main" id="{679CD7E0-151D-E430-7364-FE7E3E7B9A8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1069" y="1751888"/>
            <a:ext cx="8917088" cy="4220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2402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40915-D5D1-457F-9A93-041C40153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169A0-D7F9-5B3B-E434-47FC1B43F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Solution: Design Visual Summary (Screenshot)</a:t>
            </a:r>
          </a:p>
        </p:txBody>
      </p:sp>
      <p:pic>
        <p:nvPicPr>
          <p:cNvPr id="6" name="Picture 5" descr="Screenshot of visual diagram which features a list of action areas.">
            <a:extLst>
              <a:ext uri="{FF2B5EF4-FFF2-40B4-BE49-F238E27FC236}">
                <a16:creationId xmlns:a16="http://schemas.microsoft.com/office/drawing/2014/main" id="{FD071426-7E35-3D42-C4A8-CC0C59CF3F7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7474" y="1690688"/>
            <a:ext cx="7503695" cy="438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7534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B61FB1-97A5-42F7-42F0-E9D2CEA58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DC8AF-0175-0072-A307-4656CD671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0160" y="365125"/>
            <a:ext cx="8803640" cy="1325563"/>
          </a:xfrm>
        </p:spPr>
        <p:txBody>
          <a:bodyPr anchor="t">
            <a:normAutofit/>
          </a:bodyPr>
          <a:lstStyle/>
          <a:p>
            <a:r>
              <a:rPr lang="en-AU"/>
              <a:t>Barrier: Less practice before assessment tasks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F9445F1-A0E1-A26E-4B22-D42B27134F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6829252"/>
              </p:ext>
            </p:extLst>
          </p:nvPr>
        </p:nvGraphicFramePr>
        <p:xfrm>
          <a:off x="2550160" y="1802137"/>
          <a:ext cx="8803640" cy="3939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192880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DF7C94-7126-989B-B90D-7D8D1B621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C0302-CF56-3C10-0561-0220FF68B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Solution: Applied Practice Tasks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BBED19-8173-C29D-E306-397F757DE7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b="1" dirty="0"/>
              <a:t>UDL</a:t>
            </a:r>
          </a:p>
          <a:p>
            <a:r>
              <a:rPr lang="en-AU" sz="2400" dirty="0"/>
              <a:t>UDL Consideration 5.3 – Build fluencies with graduated support for practice and performance</a:t>
            </a:r>
          </a:p>
          <a:p>
            <a:pPr lvl="1"/>
            <a:r>
              <a:rPr lang="en-AU" dirty="0"/>
              <a:t>Scaffolded practice with feedback before assessment tasks</a:t>
            </a:r>
          </a:p>
          <a:p>
            <a:pPr marL="0" indent="0">
              <a:buNone/>
            </a:pPr>
            <a:r>
              <a:rPr lang="en-AU" b="1" dirty="0"/>
              <a:t>Solution</a:t>
            </a:r>
            <a:endParaRPr lang="en-AU" dirty="0"/>
          </a:p>
          <a:p>
            <a:r>
              <a:rPr lang="en-AU" sz="2400" dirty="0"/>
              <a:t>Applied practice tasks with feedback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515888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1D32D-2200-8E05-0AC5-C0FE5B2F1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42AC6-5C53-D830-BFF0-2CF958B99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Solution: Applied Practice Tasks(Screenshot)</a:t>
            </a:r>
          </a:p>
        </p:txBody>
      </p:sp>
      <p:pic>
        <p:nvPicPr>
          <p:cNvPr id="6" name="Picture 5" descr="Screenshot of scaffolded practice with worked answer prior to assessment task submission. ">
            <a:extLst>
              <a:ext uri="{FF2B5EF4-FFF2-40B4-BE49-F238E27FC236}">
                <a16:creationId xmlns:a16="http://schemas.microsoft.com/office/drawing/2014/main" id="{9BA30C71-05E4-4787-63FA-66EECFDEA9C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0017" y="1829917"/>
            <a:ext cx="8543925" cy="407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0453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2E095-ED9C-3953-64FF-46ACCF419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ECC8D-4BDC-728C-0F6A-2BBCEFA40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Solution: Applied Practice Tasks (Screenshot)</a:t>
            </a:r>
          </a:p>
        </p:txBody>
      </p:sp>
      <p:pic>
        <p:nvPicPr>
          <p:cNvPr id="5" name="Picture 4" descr="Screenshot of scaffolded practice with worked answer prior to assessment task submission. ">
            <a:extLst>
              <a:ext uri="{FF2B5EF4-FFF2-40B4-BE49-F238E27FC236}">
                <a16:creationId xmlns:a16="http://schemas.microsoft.com/office/drawing/2014/main" id="{6BFFD17A-3022-B964-F494-AB6E86C6DD9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6389" y="1690688"/>
            <a:ext cx="8078285" cy="419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1700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565674-6EDA-4AE3-F9AB-36CD27031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ADF3B43-B9C6-5B86-EF68-CA74D8318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44693" y="1742703"/>
            <a:ext cx="2371696" cy="2371696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Title 2" descr="How are you programmatically implementing UDL to remove barriers across a program or curriculum?">
            <a:extLst>
              <a:ext uri="{FF2B5EF4-FFF2-40B4-BE49-F238E27FC236}">
                <a16:creationId xmlns:a16="http://schemas.microsoft.com/office/drawing/2014/main" id="{4B64A2EC-5BFA-F788-497D-DF29DAC6A59F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3"/>
            </p:custDataLst>
          </p:nvPr>
        </p:nvSpPr>
        <p:spPr>
          <a:xfrm>
            <a:off x="3112851" y="1000897"/>
            <a:ext cx="8486226" cy="3855308"/>
          </a:xfrm>
          <a:prstGeom prst="rect">
            <a:avLst/>
          </a:prstGeom>
          <a:noFill/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How are you programmatically implementing UDL to remove barriers across a program or curriculum?</a:t>
            </a:r>
          </a:p>
        </p:txBody>
      </p:sp>
      <p:sp>
        <p:nvSpPr>
          <p:cNvPr id="4" name="Rectangle 3" descr="The Slido app must be installed on every computer you’re presenting from">
            <a:extLst>
              <a:ext uri="{FF2B5EF4-FFF2-40B4-BE49-F238E27FC236}">
                <a16:creationId xmlns:a16="http://schemas.microsoft.com/office/drawing/2014/main" id="{79938949-2EEB-84E9-F1E3-FC635DC01552}"/>
              </a:ext>
            </a:extLst>
          </p:cNvPr>
          <p:cNvSpPr/>
          <p:nvPr/>
        </p:nvSpPr>
        <p:spPr>
          <a:xfrm>
            <a:off x="0" y="5820032"/>
            <a:ext cx="12192001" cy="1037968"/>
          </a:xfrm>
          <a:prstGeom prst="rect">
            <a:avLst/>
          </a:prstGeom>
          <a:solidFill>
            <a:srgbClr val="19803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1155" tIns="259404" rIns="1852888" bIns="203818" rtlCol="0" anchor="ctr">
            <a:normAutofit fontScale="85000" lnSpcReduction="10000"/>
          </a:bodyPr>
          <a:lstStyle/>
          <a:p>
            <a:r>
              <a:rPr lang="en-AU" sz="2600">
                <a:solidFill>
                  <a:srgbClr val="FFFFFF"/>
                </a:solidFill>
              </a:rPr>
              <a:t>The </a:t>
            </a:r>
            <a:r>
              <a:rPr lang="en-AU" sz="2600">
                <a:solidFill>
                  <a:srgbClr val="FFFFFF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AU" sz="2600">
                <a:solidFill>
                  <a:srgbClr val="FFFFFF"/>
                </a:solidFill>
              </a:rPr>
              <a:t> must be installed on every computer you’re presenting from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299C9BA-600C-08FA-4ED4-0709CF223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6462" y="6190785"/>
            <a:ext cx="296462" cy="296462"/>
          </a:xfrm>
          <a:prstGeom prst="rect">
            <a:avLst/>
          </a:prstGeom>
        </p:spPr>
      </p:pic>
      <p:sp>
        <p:nvSpPr>
          <p:cNvPr id="7" name="Trapezoid 6" descr="Do not edit&#10;How to change the design">
            <a:extLst>
              <a:ext uri="{FF2B5EF4-FFF2-40B4-BE49-F238E27FC236}">
                <a16:creationId xmlns:a16="http://schemas.microsoft.com/office/drawing/2014/main" id="{2D37453F-147C-58F1-7441-157DC232816E}"/>
              </a:ext>
            </a:extLst>
          </p:cNvPr>
          <p:cNvSpPr/>
          <p:nvPr/>
        </p:nvSpPr>
        <p:spPr>
          <a:xfrm rot="2700000">
            <a:off x="9620371" y="514924"/>
            <a:ext cx="3335198" cy="778213"/>
          </a:xfrm>
          <a:prstGeom prst="trapezoid">
            <a:avLst>
              <a:gd name="adj" fmla="val 100000"/>
            </a:avLst>
          </a:prstGeom>
          <a:solidFill>
            <a:srgbClr val="EDFA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70000" lnSpcReduction="20000"/>
          </a:bodyPr>
          <a:lstStyle/>
          <a:p>
            <a:pPr algn="ctr"/>
            <a:r>
              <a:rPr lang="en-AU" sz="2600" b="1">
                <a:solidFill>
                  <a:srgbClr val="198038"/>
                </a:solidFill>
              </a:rPr>
              <a:t>Do not edit
</a:t>
            </a:r>
            <a:r>
              <a:rPr lang="en-AU" sz="2200">
                <a:solidFill>
                  <a:srgbClr val="198038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AU" sz="2200">
              <a:solidFill>
                <a:srgbClr val="198038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47C9859-EECA-4CE4-D470-A629649EE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46748" y="6153727"/>
            <a:ext cx="1111733" cy="3705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880685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F30E4E3-CC23-80FB-8B00-2C0EE132F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44693" y="1742703"/>
            <a:ext cx="2371696" cy="2371696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Title 2" descr="Which UDL considerations are highly used and valued within your programmatic implementation?">
            <a:extLst>
              <a:ext uri="{FF2B5EF4-FFF2-40B4-BE49-F238E27FC236}">
                <a16:creationId xmlns:a16="http://schemas.microsoft.com/office/drawing/2014/main" id="{9FB61B44-86CA-1913-EF3F-F62F6C1F759A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3"/>
            </p:custDataLst>
          </p:nvPr>
        </p:nvSpPr>
        <p:spPr>
          <a:xfrm>
            <a:off x="3112851" y="1000897"/>
            <a:ext cx="8486226" cy="3855308"/>
          </a:xfrm>
          <a:prstGeom prst="rect">
            <a:avLst/>
          </a:prstGeom>
          <a:noFill/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Which UDL considerations are highly used and valued within your programmatic implementation?</a:t>
            </a:r>
          </a:p>
        </p:txBody>
      </p:sp>
      <p:sp>
        <p:nvSpPr>
          <p:cNvPr id="4" name="Rectangle 3" descr="The Slido app must be installed on every computer you’re presenting from">
            <a:extLst>
              <a:ext uri="{FF2B5EF4-FFF2-40B4-BE49-F238E27FC236}">
                <a16:creationId xmlns:a16="http://schemas.microsoft.com/office/drawing/2014/main" id="{B70DF899-932C-D0AF-56D2-49E8B4E94E9D}"/>
              </a:ext>
            </a:extLst>
          </p:cNvPr>
          <p:cNvSpPr/>
          <p:nvPr/>
        </p:nvSpPr>
        <p:spPr>
          <a:xfrm>
            <a:off x="0" y="5820032"/>
            <a:ext cx="12192001" cy="1037968"/>
          </a:xfrm>
          <a:prstGeom prst="rect">
            <a:avLst/>
          </a:prstGeom>
          <a:solidFill>
            <a:srgbClr val="19803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1155" tIns="259404" rIns="1852888" bIns="203818" rtlCol="0" anchor="ctr">
            <a:normAutofit fontScale="85000" lnSpcReduction="10000"/>
          </a:bodyPr>
          <a:lstStyle/>
          <a:p>
            <a:r>
              <a:rPr lang="en-AU" sz="2600">
                <a:solidFill>
                  <a:srgbClr val="FFFFFF"/>
                </a:solidFill>
              </a:rPr>
              <a:t>The </a:t>
            </a:r>
            <a:r>
              <a:rPr lang="en-AU" sz="2600">
                <a:solidFill>
                  <a:srgbClr val="FFFFFF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AU" sz="2600">
                <a:solidFill>
                  <a:srgbClr val="FFFFFF"/>
                </a:solidFill>
              </a:rPr>
              <a:t> must be installed on every computer you’re presenting from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EC67CA1-3588-D579-EE50-3C563E827C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6462" y="6190785"/>
            <a:ext cx="296462" cy="296462"/>
          </a:xfrm>
          <a:prstGeom prst="rect">
            <a:avLst/>
          </a:prstGeom>
        </p:spPr>
      </p:pic>
      <p:sp>
        <p:nvSpPr>
          <p:cNvPr id="7" name="Trapezoid 6" descr="Do not edit&#10;How to change the design">
            <a:extLst>
              <a:ext uri="{FF2B5EF4-FFF2-40B4-BE49-F238E27FC236}">
                <a16:creationId xmlns:a16="http://schemas.microsoft.com/office/drawing/2014/main" id="{C6D74553-85A7-6876-C066-C4A91FA4DDDA}"/>
              </a:ext>
            </a:extLst>
          </p:cNvPr>
          <p:cNvSpPr/>
          <p:nvPr/>
        </p:nvSpPr>
        <p:spPr>
          <a:xfrm rot="2700000">
            <a:off x="9620371" y="514924"/>
            <a:ext cx="3335198" cy="778213"/>
          </a:xfrm>
          <a:prstGeom prst="trapezoid">
            <a:avLst>
              <a:gd name="adj" fmla="val 100000"/>
            </a:avLst>
          </a:prstGeom>
          <a:solidFill>
            <a:srgbClr val="EDFA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70000" lnSpcReduction="20000"/>
          </a:bodyPr>
          <a:lstStyle/>
          <a:p>
            <a:pPr algn="ctr"/>
            <a:r>
              <a:rPr lang="en-AU" sz="2600" b="1">
                <a:solidFill>
                  <a:srgbClr val="198038"/>
                </a:solidFill>
              </a:rPr>
              <a:t>Do not edit
</a:t>
            </a:r>
            <a:r>
              <a:rPr lang="en-AU" sz="2200">
                <a:solidFill>
                  <a:srgbClr val="198038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AU" sz="2200">
              <a:solidFill>
                <a:srgbClr val="198038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1A0EA06-1D38-D013-D105-D6B998D7E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46748" y="6153727"/>
            <a:ext cx="1111733" cy="3705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067027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CA962-D46F-7CDB-8093-88CB4A136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4EA88-21E2-87E5-52CA-B94888B32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8117" y="368132"/>
            <a:ext cx="6496038" cy="4194344"/>
          </a:xfrm>
        </p:spPr>
        <p:txBody>
          <a:bodyPr/>
          <a:lstStyle/>
          <a:p>
            <a:r>
              <a:rPr lang="en-AU"/>
              <a:t>Evidence of Impact</a:t>
            </a:r>
          </a:p>
        </p:txBody>
      </p:sp>
    </p:spTree>
    <p:extLst>
      <p:ext uri="{BB962C8B-B14F-4D97-AF65-F5344CB8AC3E}">
        <p14:creationId xmlns:p14="http://schemas.microsoft.com/office/powerpoint/2010/main" val="15984672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78D32-5E6F-497A-4C07-36274123F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9F7BB-2178-3DDA-1F1F-57AE7777E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0160" y="365125"/>
            <a:ext cx="10051868" cy="1332820"/>
          </a:xfrm>
        </p:spPr>
        <p:txBody>
          <a:bodyPr/>
          <a:lstStyle/>
          <a:p>
            <a:r>
              <a:rPr lang="en-AU">
                <a:latin typeface="Poppins"/>
                <a:cs typeface="Poppins"/>
              </a:rPr>
              <a:t>Quotes from staff and students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55AF1-E999-5FC3-F98B-82EB24B246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2446" y="1033997"/>
            <a:ext cx="9863182" cy="4070359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AU" sz="2400" dirty="0">
                <a:latin typeface="Poppins"/>
                <a:cs typeface="Poppins"/>
              </a:rPr>
              <a:t>"As a manager responsible the curriculum of our programs, the template provides me with confidence that best practice asynchronous learning principles are being realised across our courses."</a:t>
            </a:r>
          </a:p>
          <a:p>
            <a:pPr>
              <a:lnSpc>
                <a:spcPct val="150000"/>
              </a:lnSpc>
            </a:pPr>
            <a:r>
              <a:rPr lang="en-AU" sz="2400" dirty="0">
                <a:latin typeface="Poppins"/>
                <a:cs typeface="Poppins"/>
              </a:rPr>
              <a:t>"Once course is completed, less upkeep and less enhancements, so shift workload and priorities to other projects"</a:t>
            </a:r>
          </a:p>
          <a:p>
            <a:pPr>
              <a:lnSpc>
                <a:spcPct val="150000"/>
              </a:lnSpc>
            </a:pPr>
            <a:r>
              <a:rPr lang="en-AU" sz="2400" dirty="0">
                <a:latin typeface="Poppins"/>
                <a:cs typeface="Poppins"/>
              </a:rPr>
              <a:t>"I very much enjoyed the teaching style and material" - unsolicited email from a graduate student</a:t>
            </a:r>
            <a:endParaRPr lang="en-AU" sz="24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4151501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EF779-2ACC-5F19-1F31-7796C0E45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2BE37-6C04-01F8-CD7A-A9C03FD8E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External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FBF4D-DF3E-CA19-CE82-958C12A04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0160" y="1704219"/>
            <a:ext cx="8803640" cy="3939731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AU" sz="2400" dirty="0"/>
              <a:t>“Significant support has been provided by various </a:t>
            </a:r>
            <a:r>
              <a:rPr lang="en-AU" sz="2400" b="1" i="1" dirty="0"/>
              <a:t>university professional staff teams to ensure professional, interactive and contemporary student experience</a:t>
            </a:r>
            <a:r>
              <a:rPr lang="en-AU" sz="2400" dirty="0"/>
              <a:t>…. Students appreciate the </a:t>
            </a:r>
            <a:r>
              <a:rPr lang="en-AU" sz="2400" b="1" i="1" dirty="0"/>
              <a:t>accessible, interactive and engaging learning tasks </a:t>
            </a:r>
            <a:r>
              <a:rPr lang="en-AU" sz="2400" dirty="0"/>
              <a:t>plus opportunities to drop in and contact staff. </a:t>
            </a:r>
            <a:r>
              <a:rPr lang="en-AU" sz="2400" b="1" i="1" dirty="0"/>
              <a:t>The coordinated and consistent approach to the processes and setup of </a:t>
            </a:r>
            <a:r>
              <a:rPr lang="en-AU" sz="2400" b="1" i="1" dirty="0" err="1"/>
              <a:t>LMS</a:t>
            </a:r>
            <a:r>
              <a:rPr lang="en-AU" sz="2400" b="1" i="1" dirty="0"/>
              <a:t> Canvas and processes across courses</a:t>
            </a:r>
            <a:r>
              <a:rPr lang="en-AU" sz="2400" dirty="0"/>
              <a:t> within the nested programs was noted and appreciated”</a:t>
            </a:r>
          </a:p>
        </p:txBody>
      </p:sp>
    </p:spTree>
    <p:extLst>
      <p:ext uri="{BB962C8B-B14F-4D97-AF65-F5344CB8AC3E}">
        <p14:creationId xmlns:p14="http://schemas.microsoft.com/office/powerpoint/2010/main" val="22288461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06E687-C7C3-4B95-5731-EE28CCF7F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58E5324-FAC4-117D-BB70-D6480FC2A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44693" y="1742703"/>
            <a:ext cx="2371696" cy="2371696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Title 2" descr="Which UDL considerations are highly used and valued within your programmatic implementation?">
            <a:extLst>
              <a:ext uri="{FF2B5EF4-FFF2-40B4-BE49-F238E27FC236}">
                <a16:creationId xmlns:a16="http://schemas.microsoft.com/office/drawing/2014/main" id="{5F372F62-E10D-E2C8-34E5-5B5B37D1FF22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3"/>
            </p:custDataLst>
          </p:nvPr>
        </p:nvSpPr>
        <p:spPr>
          <a:xfrm>
            <a:off x="3112851" y="1000897"/>
            <a:ext cx="8486226" cy="3855308"/>
          </a:xfrm>
          <a:prstGeom prst="rect">
            <a:avLst/>
          </a:prstGeom>
          <a:noFill/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Which UDL considerations are highly used and valued within your programmatic implementation?</a:t>
            </a:r>
          </a:p>
        </p:txBody>
      </p:sp>
      <p:sp>
        <p:nvSpPr>
          <p:cNvPr id="4" name="Rectangle 3" descr="The Slido app must be installed on every computer you’re presenting from">
            <a:extLst>
              <a:ext uri="{FF2B5EF4-FFF2-40B4-BE49-F238E27FC236}">
                <a16:creationId xmlns:a16="http://schemas.microsoft.com/office/drawing/2014/main" id="{2F847122-AD93-8814-DA71-019D9E9E3BB4}"/>
              </a:ext>
            </a:extLst>
          </p:cNvPr>
          <p:cNvSpPr/>
          <p:nvPr/>
        </p:nvSpPr>
        <p:spPr>
          <a:xfrm>
            <a:off x="0" y="5820032"/>
            <a:ext cx="12192001" cy="1037968"/>
          </a:xfrm>
          <a:prstGeom prst="rect">
            <a:avLst/>
          </a:prstGeom>
          <a:solidFill>
            <a:srgbClr val="19803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1155" tIns="259404" rIns="1852888" bIns="203818" rtlCol="0" anchor="ctr">
            <a:normAutofit fontScale="85000" lnSpcReduction="10000"/>
          </a:bodyPr>
          <a:lstStyle/>
          <a:p>
            <a:r>
              <a:rPr lang="en-AU" sz="2600">
                <a:solidFill>
                  <a:srgbClr val="FFFFFF"/>
                </a:solidFill>
              </a:rPr>
              <a:t>The </a:t>
            </a:r>
            <a:r>
              <a:rPr lang="en-AU" sz="2600">
                <a:solidFill>
                  <a:srgbClr val="FFFFFF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AU" sz="2600">
                <a:solidFill>
                  <a:srgbClr val="FFFFFF"/>
                </a:solidFill>
              </a:rPr>
              <a:t> must be installed on every computer you’re presenting from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E8C8B73-9AF2-2CE9-1291-EA77DA1AD6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6462" y="6190785"/>
            <a:ext cx="296462" cy="296462"/>
          </a:xfrm>
          <a:prstGeom prst="rect">
            <a:avLst/>
          </a:prstGeom>
        </p:spPr>
      </p:pic>
      <p:sp>
        <p:nvSpPr>
          <p:cNvPr id="7" name="Trapezoid 6" descr="Do not edit&#10;How to change the design">
            <a:extLst>
              <a:ext uri="{FF2B5EF4-FFF2-40B4-BE49-F238E27FC236}">
                <a16:creationId xmlns:a16="http://schemas.microsoft.com/office/drawing/2014/main" id="{62553AC0-EFF7-F41C-33B7-CA6D8ACFB259}"/>
              </a:ext>
            </a:extLst>
          </p:cNvPr>
          <p:cNvSpPr/>
          <p:nvPr/>
        </p:nvSpPr>
        <p:spPr>
          <a:xfrm rot="2700000">
            <a:off x="9620371" y="514924"/>
            <a:ext cx="3335198" cy="778213"/>
          </a:xfrm>
          <a:prstGeom prst="trapezoid">
            <a:avLst>
              <a:gd name="adj" fmla="val 100000"/>
            </a:avLst>
          </a:prstGeom>
          <a:solidFill>
            <a:srgbClr val="EDFA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70000" lnSpcReduction="20000"/>
          </a:bodyPr>
          <a:lstStyle/>
          <a:p>
            <a:pPr algn="ctr"/>
            <a:r>
              <a:rPr lang="en-AU" sz="2600" b="1">
                <a:solidFill>
                  <a:srgbClr val="198038"/>
                </a:solidFill>
              </a:rPr>
              <a:t>Do not edit
</a:t>
            </a:r>
            <a:r>
              <a:rPr lang="en-AU" sz="2200">
                <a:solidFill>
                  <a:srgbClr val="198038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AU" sz="2200">
              <a:solidFill>
                <a:srgbClr val="198038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10A3C0C-BA4A-4C20-FE19-CD02D28F6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46748" y="6153727"/>
            <a:ext cx="1111733" cy="3705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327296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C3A8A-92A2-C381-12D3-719389ED8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10363-E99A-28A8-7587-730C38456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latin typeface="Poppins"/>
                <a:cs typeface="Poppins"/>
              </a:rPr>
              <a:t>Next Steps</a:t>
            </a:r>
            <a:endParaRPr lang="en-AU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F36AE77-1950-B228-EFB9-488D1457D8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879758" y="2056694"/>
            <a:ext cx="2367185" cy="3399561"/>
            <a:chOff x="2879758" y="2056694"/>
            <a:chExt cx="2367185" cy="3399561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E8BA8C79-CD9D-83F8-3FA8-2A826E6506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908253" y="2056694"/>
              <a:ext cx="2304000" cy="3399561"/>
            </a:xfrm>
            <a:prstGeom prst="roundRect">
              <a:avLst>
                <a:gd name="adj" fmla="val 9985"/>
              </a:avLst>
            </a:prstGeom>
            <a:solidFill>
              <a:srgbClr val="D9ED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FC27FD93-2275-C8C8-9540-C7004C4DC834}"/>
                </a:ext>
              </a:extLst>
            </p:cNvPr>
            <p:cNvCxnSpPr/>
            <p:nvPr/>
          </p:nvCxnSpPr>
          <p:spPr>
            <a:xfrm>
              <a:off x="3255666" y="3898760"/>
              <a:ext cx="165656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Graphic 6" descr="Clipboard Mixed outline">
              <a:extLst>
                <a:ext uri="{FF2B5EF4-FFF2-40B4-BE49-F238E27FC236}">
                  <a16:creationId xmlns:a16="http://schemas.microsoft.com/office/drawing/2014/main" id="{BEFC4C46-F931-B366-39FE-1002A7330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p:blipFill>
          <p:spPr>
            <a:xfrm>
              <a:off x="3237442" y="2121843"/>
              <a:ext cx="1674793" cy="167479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BDFD31E-E5C2-4798-4607-53CFAF7CCEC8}"/>
                </a:ext>
              </a:extLst>
            </p:cNvPr>
            <p:cNvSpPr txBox="1"/>
            <p:nvPr/>
          </p:nvSpPr>
          <p:spPr>
            <a:xfrm>
              <a:off x="2879758" y="4047926"/>
              <a:ext cx="236718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2400" dirty="0">
                  <a:latin typeface="Poppins" panose="00000500000000000000" pitchFamily="2" charset="0"/>
                  <a:cs typeface="Poppins" panose="00000500000000000000" pitchFamily="2" charset="0"/>
                </a:rPr>
                <a:t>Evaluate the module template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9B09D4F-6998-AB5E-80AD-B35D0D262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474115" y="2074800"/>
            <a:ext cx="2367185" cy="3381455"/>
            <a:chOff x="8474115" y="2074800"/>
            <a:chExt cx="2367185" cy="3381455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4A12041-B5B6-E346-735B-E47A2B69DB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505352" y="2074800"/>
              <a:ext cx="2304000" cy="3381455"/>
            </a:xfrm>
            <a:prstGeom prst="roundRect">
              <a:avLst>
                <a:gd name="adj" fmla="val 9985"/>
              </a:avLst>
            </a:prstGeom>
            <a:solidFill>
              <a:srgbClr val="D9ED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1" name="Graphic 10" descr="Repeat outline">
              <a:extLst>
                <a:ext uri="{FF2B5EF4-FFF2-40B4-BE49-F238E27FC236}">
                  <a16:creationId xmlns:a16="http://schemas.microsoft.com/office/drawing/2014/main" id="{440735BA-1CBA-6918-864D-52F3FB861E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8778592" y="2162386"/>
              <a:ext cx="1728000" cy="172800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A2504AB-CCE4-33B1-0505-08C086BDB153}"/>
                </a:ext>
              </a:extLst>
            </p:cNvPr>
            <p:cNvSpPr txBox="1"/>
            <p:nvPr/>
          </p:nvSpPr>
          <p:spPr>
            <a:xfrm>
              <a:off x="8474115" y="4023404"/>
              <a:ext cx="236718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2400">
                  <a:latin typeface="Poppins" panose="00000500000000000000" pitchFamily="2" charset="0"/>
                  <a:cs typeface="Poppins" panose="00000500000000000000" pitchFamily="2" charset="0"/>
                </a:rPr>
                <a:t>Update in the next program cycle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B43668E-B44F-8E23-451C-854442758035}"/>
                </a:ext>
              </a:extLst>
            </p:cNvPr>
            <p:cNvCxnSpPr/>
            <p:nvPr/>
          </p:nvCxnSpPr>
          <p:spPr>
            <a:xfrm>
              <a:off x="8850023" y="3898760"/>
              <a:ext cx="165656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C9F47B4-9B09-306B-A2B9-52283D50F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748323" y="2074800"/>
            <a:ext cx="2313626" cy="3381455"/>
            <a:chOff x="5748323" y="2074800"/>
            <a:chExt cx="2207010" cy="3381455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42616BE-1872-BF1F-FEFA-C2BEDCB5C0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757505" y="2074800"/>
              <a:ext cx="2197828" cy="3381455"/>
            </a:xfrm>
            <a:prstGeom prst="roundRect">
              <a:avLst>
                <a:gd name="adj" fmla="val 9985"/>
              </a:avLst>
            </a:prstGeom>
            <a:solidFill>
              <a:srgbClr val="D9ED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6" name="Graphic 15" descr="Lights On outline">
              <a:extLst>
                <a:ext uri="{FF2B5EF4-FFF2-40B4-BE49-F238E27FC236}">
                  <a16:creationId xmlns:a16="http://schemas.microsoft.com/office/drawing/2014/main" id="{C11070D9-3409-6760-9D99-7CBA333E5A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6061967" y="2074801"/>
              <a:ext cx="1648371" cy="1728000"/>
            </a:xfrm>
            <a:prstGeom prst="rect">
              <a:avLst/>
            </a:prstGeom>
          </p:spPr>
        </p:pic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7DFFCB2-3E4D-5203-4855-458A96FD7591}"/>
                </a:ext>
              </a:extLst>
            </p:cNvPr>
            <p:cNvCxnSpPr/>
            <p:nvPr/>
          </p:nvCxnSpPr>
          <p:spPr>
            <a:xfrm>
              <a:off x="6073487" y="3890386"/>
              <a:ext cx="165656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D61B2AC-080E-3853-90EF-222F9193940D}"/>
                </a:ext>
              </a:extLst>
            </p:cNvPr>
            <p:cNvSpPr txBox="1"/>
            <p:nvPr/>
          </p:nvSpPr>
          <p:spPr>
            <a:xfrm>
              <a:off x="5748323" y="4047926"/>
              <a:ext cx="219782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2400">
                  <a:latin typeface="Poppins" panose="00000500000000000000" pitchFamily="2" charset="0"/>
                  <a:cs typeface="Poppins" panose="00000500000000000000" pitchFamily="2" charset="0"/>
                </a:rPr>
                <a:t>Collect ideas and refinements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96324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8DA37C9-81B7-402C-03B2-E840F210C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44693" y="1742703"/>
            <a:ext cx="2371696" cy="2371696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Title 2" descr="Audience Q&amp;A">
            <a:extLst>
              <a:ext uri="{FF2B5EF4-FFF2-40B4-BE49-F238E27FC236}">
                <a16:creationId xmlns:a16="http://schemas.microsoft.com/office/drawing/2014/main" id="{3FAE97A3-F7AF-6589-7446-5B137FAF5712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3"/>
            </p:custDataLst>
          </p:nvPr>
        </p:nvSpPr>
        <p:spPr>
          <a:xfrm>
            <a:off x="3112851" y="1000897"/>
            <a:ext cx="8486226" cy="3855308"/>
          </a:xfrm>
          <a:prstGeom prst="rect">
            <a:avLst/>
          </a:prstGeom>
          <a:noFill/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Audience Q&amp;A</a:t>
            </a:r>
          </a:p>
        </p:txBody>
      </p:sp>
      <p:sp>
        <p:nvSpPr>
          <p:cNvPr id="4" name="Rectangle 3" descr="The Slido app must be installed on every computer you’re presenting from">
            <a:extLst>
              <a:ext uri="{FF2B5EF4-FFF2-40B4-BE49-F238E27FC236}">
                <a16:creationId xmlns:a16="http://schemas.microsoft.com/office/drawing/2014/main" id="{8F385F52-E08A-BF08-6270-54C22F7B2FDA}"/>
              </a:ext>
            </a:extLst>
          </p:cNvPr>
          <p:cNvSpPr/>
          <p:nvPr/>
        </p:nvSpPr>
        <p:spPr>
          <a:xfrm>
            <a:off x="0" y="5820032"/>
            <a:ext cx="12192001" cy="1037968"/>
          </a:xfrm>
          <a:prstGeom prst="rect">
            <a:avLst/>
          </a:prstGeom>
          <a:solidFill>
            <a:srgbClr val="19803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1155" tIns="259404" rIns="1852888" bIns="203818" rtlCol="0" anchor="ctr">
            <a:normAutofit fontScale="85000" lnSpcReduction="10000"/>
          </a:bodyPr>
          <a:lstStyle/>
          <a:p>
            <a:r>
              <a:rPr lang="en-AU" sz="2600">
                <a:solidFill>
                  <a:srgbClr val="FFFFFF"/>
                </a:solidFill>
              </a:rPr>
              <a:t>The </a:t>
            </a:r>
            <a:r>
              <a:rPr lang="en-AU" sz="2600">
                <a:solidFill>
                  <a:srgbClr val="FFFFFF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AU" sz="2600">
                <a:solidFill>
                  <a:srgbClr val="FFFFFF"/>
                </a:solidFill>
              </a:rPr>
              <a:t> must be installed on every computer you’re presenting from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DF76039-1DDB-BF9A-19C0-330F8B46A3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6462" y="6190785"/>
            <a:ext cx="296462" cy="296462"/>
          </a:xfrm>
          <a:prstGeom prst="rect">
            <a:avLst/>
          </a:prstGeom>
        </p:spPr>
      </p:pic>
      <p:sp>
        <p:nvSpPr>
          <p:cNvPr id="7" name="Trapezoid 6" descr="Do not edit&#10;How to change the design">
            <a:extLst>
              <a:ext uri="{FF2B5EF4-FFF2-40B4-BE49-F238E27FC236}">
                <a16:creationId xmlns:a16="http://schemas.microsoft.com/office/drawing/2014/main" id="{00D35883-9832-C572-5EA5-6A9077009C79}"/>
              </a:ext>
            </a:extLst>
          </p:cNvPr>
          <p:cNvSpPr/>
          <p:nvPr/>
        </p:nvSpPr>
        <p:spPr>
          <a:xfrm rot="2700000">
            <a:off x="9620371" y="514924"/>
            <a:ext cx="3335198" cy="778213"/>
          </a:xfrm>
          <a:prstGeom prst="trapezoid">
            <a:avLst>
              <a:gd name="adj" fmla="val 100000"/>
            </a:avLst>
          </a:prstGeom>
          <a:solidFill>
            <a:srgbClr val="EDFA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70000" lnSpcReduction="20000"/>
          </a:bodyPr>
          <a:lstStyle/>
          <a:p>
            <a:pPr algn="ctr"/>
            <a:r>
              <a:rPr lang="en-AU" sz="2600" b="1">
                <a:solidFill>
                  <a:srgbClr val="198038"/>
                </a:solidFill>
              </a:rPr>
              <a:t>Do not edit
</a:t>
            </a:r>
            <a:r>
              <a:rPr lang="en-AU" sz="2200">
                <a:solidFill>
                  <a:srgbClr val="198038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AU" sz="2200">
              <a:solidFill>
                <a:srgbClr val="198038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BB57800-B158-86E9-E478-9891BF8431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46748" y="6153727"/>
            <a:ext cx="1111733" cy="3705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98274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22.3.7802"/>
  <p:tag name="SLIDO_PRESENTATION_ID" val="cb32f80f-38ba-4ff4-b6ae-cec5b2ddbc62"/>
  <p:tag name="SLIDO_EVENT_UUID" val="8f7356f4-10a3-4318-aeca-c146394cf615"/>
  <p:tag name="SLIDO_EVENT_SECTION_UUID" val="fc103368-4631-4519-a667-da912c72f41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ODIyNzIwNzh9"/>
  <p:tag name="SLIDO_TYPE" val="SlidoPoll"/>
  <p:tag name="SLIDO_POLL_UUID" val="96666667-9def-4c1c-b3f1-0b61128324a6"/>
  <p:tag name="SLIDO_TIMELINE" val="W3sicG9sbFF1ZXN0aW9uVXVpZCI6IjQ2YjY2YWZjLTI0NmItNDA5OS05YmU4LWZhODg5NDBjYWI0ZCIsInNob3dSZXN1bHRzIjp0cnVlLCJzaG93Q29ycmVjdEFuc3dlcnMiOmZhbHNlLCJ2b3RpbmdMb2NrZWQiOmZhbHNlfV0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Rankin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ODIyNzIyNjV9"/>
  <p:tag name="SLIDO_TYPE" val="SlidoPoll"/>
  <p:tag name="SLIDO_POLL_UUID" val="2a52b720-a417-4c53-81ae-2406805e06be"/>
  <p:tag name="SLIDO_TIMELINE" val="W3sicG9sbFF1ZXN0aW9uVXVpZCI6IjUwNmUzNmEyLWYwODEtNDYyNy1iZjUxLTU1ZjcyMWU4Zjc0MSIsInNob3dSZXN1bHRzIjp0cnVlLCJzaG93Q29ycmVjdEFuc3dlcnMiOmZhbHNlLCJ2b3RpbmdMb2NrZWQiOmZhbHNlfV0=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Open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ODIyNzIyNjV9"/>
  <p:tag name="SLIDO_TYPE" val="SlidoPoll"/>
  <p:tag name="SLIDO_POLL_UUID" val="2a52b720-a417-4c53-81ae-2406805e06be"/>
  <p:tag name="SLIDO_TIMELINE" val="W3sicG9sbFF1ZXN0aW9uVXVpZCI6IjUwNmUzNmEyLWYwODEtNDYyNy1iZjUxLTU1ZjcyMWU4Zjc0MSIsInNob3dSZXN1bHRzIjp0cnVlLCJzaG93Q29ycmVjdEFuc3dlcnMiOmZhbHNlLCJ2b3RpbmdMb2NrZWQiOmZhbHNlfV0=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OpenText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ODIyNzIzMDh9"/>
  <p:tag name="SLIDO_TYPE" val="SlidoPoll"/>
  <p:tag name="SLIDO_POLL_UUID" val="e5378ae9-1d6f-405b-9211-9697e5984536"/>
  <p:tag name="SLIDO_TIMELINE" val="W3sicG9sbFF1ZXN0aW9uVXVpZCI6IjZlOWIwOTA1LWVkODUtNDk1NC04MmEwLTk5MDc4MjU5YjJkMCIsInNob3dSZXN1bHRzIjp0cnVlLCJzaG93Q29ycmVjdEFuc3dlcnMiOmZhbHNlLCJ2b3RpbmdMb2NrZWQiOmZhbHNlfV0=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OpenText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ODIyNzIzMDh9"/>
  <p:tag name="SLIDO_TYPE" val="SlidoPoll"/>
  <p:tag name="SLIDO_POLL_UUID" val="e5378ae9-1d6f-405b-9211-9697e5984536"/>
  <p:tag name="SLIDO_TIMELINE" val="W3sicG9sbFF1ZXN0aW9uVXVpZCI6IjZlOWIwOTA1LWVkODUtNDk1NC04MmEwLTk5MDc4MjU5YjJkMCIsInNob3dSZXN1bHRzIjp0cnVlLCJzaG93Q29ycmVjdEFuc3dlcnMiOmZhbHNlLCJ2b3RpbmdMb2NrZWQiOmZhbHNlfV0=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OpenText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ODIyNzIzNTF9"/>
  <p:tag name="SLIDO_TYPE" val="SlidoQ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QA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heme/theme1.xml><?xml version="1.0" encoding="utf-8"?>
<a:theme xmlns:a="http://schemas.openxmlformats.org/drawingml/2006/main" name="Office Theme">
  <a:themeElements>
    <a:clrScheme name="UniSC colours 2025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51C3"/>
      </a:accent1>
      <a:accent2>
        <a:srgbClr val="FAAF30"/>
      </a:accent2>
      <a:accent3>
        <a:srgbClr val="10AD00"/>
      </a:accent3>
      <a:accent4>
        <a:srgbClr val="FFDD00"/>
      </a:accent4>
      <a:accent5>
        <a:srgbClr val="00D7FF"/>
      </a:accent5>
      <a:accent6>
        <a:srgbClr val="C9EE3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-UniSC-Indigenous-pattern-Full-name logo" id="{86EDFD93-F966-3749-AF99-56BEACD257E9}" vid="{D2D107ED-7498-E147-9ACF-18BD9B7728E1}"/>
    </a:ext>
  </a:extLst>
</a:theme>
</file>

<file path=ppt/theme/theme2.xml><?xml version="1.0" encoding="utf-8"?>
<a:theme xmlns:a="http://schemas.openxmlformats.org/drawingml/2006/main" name="1_Custom Design">
  <a:themeElements>
    <a:clrScheme name="UniSC colours 2025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51C3"/>
      </a:accent1>
      <a:accent2>
        <a:srgbClr val="FAAF30"/>
      </a:accent2>
      <a:accent3>
        <a:srgbClr val="10AD00"/>
      </a:accent3>
      <a:accent4>
        <a:srgbClr val="FFDD00"/>
      </a:accent4>
      <a:accent5>
        <a:srgbClr val="00D7FF"/>
      </a:accent5>
      <a:accent6>
        <a:srgbClr val="C9EE3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-UniSC-Indigenous-pattern-Full-name logo" id="{86EDFD93-F966-3749-AF99-56BEACD257E9}" vid="{0C328DB4-F2C3-6345-9F65-FA689395EF3D}"/>
    </a:ext>
  </a:extLst>
</a:theme>
</file>

<file path=ppt/theme/theme3.xml><?xml version="1.0" encoding="utf-8"?>
<a:theme xmlns:a="http://schemas.openxmlformats.org/drawingml/2006/main" name="5_Custom Design">
  <a:themeElements>
    <a:clrScheme name="UniSC colours 2025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51C3"/>
      </a:accent1>
      <a:accent2>
        <a:srgbClr val="FAAF30"/>
      </a:accent2>
      <a:accent3>
        <a:srgbClr val="10AD00"/>
      </a:accent3>
      <a:accent4>
        <a:srgbClr val="FFDD00"/>
      </a:accent4>
      <a:accent5>
        <a:srgbClr val="00D7FF"/>
      </a:accent5>
      <a:accent6>
        <a:srgbClr val="C9EE37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T-UniSC-Indigenous-pattern-Full-name logo" id="{86EDFD93-F966-3749-AF99-56BEACD257E9}" vid="{37A4C290-1859-404F-8CB0-84135F500974}"/>
    </a:ext>
  </a:extLst>
</a:theme>
</file>

<file path=ppt/theme/theme4.xml><?xml version="1.0" encoding="utf-8"?>
<a:theme xmlns:a="http://schemas.openxmlformats.org/drawingml/2006/main" name="4_Custom Design">
  <a:themeElements>
    <a:clrScheme name="UniSC colours 2025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51C3"/>
      </a:accent1>
      <a:accent2>
        <a:srgbClr val="FAAF30"/>
      </a:accent2>
      <a:accent3>
        <a:srgbClr val="10AD00"/>
      </a:accent3>
      <a:accent4>
        <a:srgbClr val="FFDD00"/>
      </a:accent4>
      <a:accent5>
        <a:srgbClr val="00D7FF"/>
      </a:accent5>
      <a:accent6>
        <a:srgbClr val="C9EE3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-UniSC-Indigenous-pattern-Full-name logo" id="{86EDFD93-F966-3749-AF99-56BEACD257E9}" vid="{F4C9C582-33FF-4848-9674-021A308275F6}"/>
    </a:ext>
  </a:extLst>
</a:theme>
</file>

<file path=ppt/theme/theme5.xml><?xml version="1.0" encoding="utf-8"?>
<a:theme xmlns:a="http://schemas.openxmlformats.org/drawingml/2006/main" name="3_Custom Design">
  <a:themeElements>
    <a:clrScheme name="UniSC colours 2025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51C3"/>
      </a:accent1>
      <a:accent2>
        <a:srgbClr val="FAAF30"/>
      </a:accent2>
      <a:accent3>
        <a:srgbClr val="10AD00"/>
      </a:accent3>
      <a:accent4>
        <a:srgbClr val="FFDD00"/>
      </a:accent4>
      <a:accent5>
        <a:srgbClr val="00D7FF"/>
      </a:accent5>
      <a:accent6>
        <a:srgbClr val="C9EE3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-UniSC-Indigenous-pattern-Full-name logo" id="{86EDFD93-F966-3749-AF99-56BEACD257E9}" vid="{69D984F3-26C2-9046-A5A2-EAEE7C323FF7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5E3D60D9E6E04A88E6C46A8F8E80F5" ma:contentTypeVersion="16" ma:contentTypeDescription="Create a new document." ma:contentTypeScope="" ma:versionID="f5aed76395544bcc02cc0faeb05a01bc">
  <xsd:schema xmlns:xsd="http://www.w3.org/2001/XMLSchema" xmlns:xs="http://www.w3.org/2001/XMLSchema" xmlns:p="http://schemas.microsoft.com/office/2006/metadata/properties" xmlns:ns2="43435717-49c9-4489-9470-c7c98d62699d" xmlns:ns3="242681ae-e6e2-4ee6-90fd-f2c0d11c7b09" targetNamespace="http://schemas.microsoft.com/office/2006/metadata/properties" ma:root="true" ma:fieldsID="48b7b69460e2f77a1f5861a96316e079" ns2:_="" ns3:_="">
    <xsd:import namespace="43435717-49c9-4489-9470-c7c98d62699d"/>
    <xsd:import namespace="242681ae-e6e2-4ee6-90fd-f2c0d11c7b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435717-49c9-4489-9470-c7c98d6269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3be76f96-e7f0-4e7c-b4d8-bf0f4c547e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2681ae-e6e2-4ee6-90fd-f2c0d11c7b0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bd00c8ac-6135-4edf-90aa-1e6137a64d6d}" ma:internalName="TaxCatchAll" ma:showField="CatchAllData" ma:web="242681ae-e6e2-4ee6-90fd-f2c0d11c7b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42681ae-e6e2-4ee6-90fd-f2c0d11c7b09" xsi:nil="true"/>
    <lcf76f155ced4ddcb4097134ff3c332f xmlns="43435717-49c9-4489-9470-c7c98d62699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9347B58-65D3-47B2-A890-00E41045B7E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A389205-3885-42F8-AFCB-13E34B128C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435717-49c9-4489-9470-c7c98d62699d"/>
    <ds:schemaRef ds:uri="242681ae-e6e2-4ee6-90fd-f2c0d11c7b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EBF0CA3-84DB-4B50-882F-92FDD28485FF}">
  <ds:schemaRefs>
    <ds:schemaRef ds:uri="http://purl.org/dc/dcmitype/"/>
    <ds:schemaRef ds:uri="http://schemas.microsoft.com/office/2006/documentManagement/types"/>
    <ds:schemaRef ds:uri="http://www.w3.org/XML/1998/namespace"/>
    <ds:schemaRef ds:uri="43435717-49c9-4489-9470-c7c98d62699d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242681ae-e6e2-4ee6-90fd-f2c0d11c7b09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- Indigenous pattern - Full  logo</Template>
  <TotalTime>20</TotalTime>
  <Words>884</Words>
  <Application>Microsoft Office PowerPoint</Application>
  <PresentationFormat>Widescreen</PresentationFormat>
  <Paragraphs>131</Paragraphs>
  <Slides>37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37</vt:i4>
      </vt:variant>
    </vt:vector>
  </HeadingPairs>
  <TitlesOfParts>
    <vt:vector size="48" baseType="lpstr">
      <vt:lpstr>Arial</vt:lpstr>
      <vt:lpstr>Calibri</vt:lpstr>
      <vt:lpstr>Calibri Light</vt:lpstr>
      <vt:lpstr>Poppins</vt:lpstr>
      <vt:lpstr>Poppins Medium</vt:lpstr>
      <vt:lpstr>Poppins SemiBold</vt:lpstr>
      <vt:lpstr>Office Theme</vt:lpstr>
      <vt:lpstr>1_Custom Design</vt:lpstr>
      <vt:lpstr>5_Custom Design</vt:lpstr>
      <vt:lpstr>4_Custom Design</vt:lpstr>
      <vt:lpstr>3_Custom Design</vt:lpstr>
      <vt:lpstr>A Programmatic approach to Universal Design for Learning  in Postgraduate Health Promotion </vt:lpstr>
      <vt:lpstr>Presenters</vt:lpstr>
      <vt:lpstr>Our Values and Commitment</vt:lpstr>
      <vt:lpstr>Outline</vt:lpstr>
      <vt:lpstr>Programmatic Approach to Redesign</vt:lpstr>
      <vt:lpstr>Please rank how you could see UDL being programmatically implemented in your institution? (i.e. which one could benefit your institution the most)</vt:lpstr>
      <vt:lpstr>Changing Cohort of Students</vt:lpstr>
      <vt:lpstr>Previous Programmatic Learning Design</vt:lpstr>
      <vt:lpstr>Previous Programmatic Learning Design - Screenshot</vt:lpstr>
      <vt:lpstr>Programmatic Learning Redesign</vt:lpstr>
      <vt:lpstr>How are you programmatically implementing UDL to remove barriers across a program or curriculum?</vt:lpstr>
      <vt:lpstr>UDL Changes to Canvas LMS Module Template</vt:lpstr>
      <vt:lpstr>Programmatic Plus One’s</vt:lpstr>
      <vt:lpstr>Barrier: Inconsistent Student Learning Experience</vt:lpstr>
      <vt:lpstr>Solution: Module Template</vt:lpstr>
      <vt:lpstr>Solution: Module Template (Screenshot)</vt:lpstr>
      <vt:lpstr>Solution: Page Template (Screenshot)</vt:lpstr>
      <vt:lpstr>Barrier: Minimal Feedback</vt:lpstr>
      <vt:lpstr>Solution: Design Feedback into Template</vt:lpstr>
      <vt:lpstr>Solution: Design Feedback into Template (Screenshot)</vt:lpstr>
      <vt:lpstr>Solution: Design Feedback into Template (Screenshot)</vt:lpstr>
      <vt:lpstr>Barrier: Post-reading understanding</vt:lpstr>
      <vt:lpstr>Solution: Design Visual Summary</vt:lpstr>
      <vt:lpstr>Solution: Design Visual Summary (Screenshot)</vt:lpstr>
      <vt:lpstr>Solution: Design Visual Summary (Screenshot)</vt:lpstr>
      <vt:lpstr>Barrier: Less practice before assessment tasks</vt:lpstr>
      <vt:lpstr>Solution: Applied Practice Tasks</vt:lpstr>
      <vt:lpstr>Solution: Applied Practice Tasks(Screenshot)</vt:lpstr>
      <vt:lpstr>Solution: Applied Practice Tasks (Screenshot)</vt:lpstr>
      <vt:lpstr>How are you programmatically implementing UDL to remove barriers across a program or curriculum?</vt:lpstr>
      <vt:lpstr>Which UDL considerations are highly used and valued within your programmatic implementation?</vt:lpstr>
      <vt:lpstr>Evidence of Impact</vt:lpstr>
      <vt:lpstr>Quotes from staff and students</vt:lpstr>
      <vt:lpstr>External Review</vt:lpstr>
      <vt:lpstr>Which UDL considerations are highly used and valued within your programmatic implementation?</vt:lpstr>
      <vt:lpstr>Next Steps</vt:lpstr>
      <vt:lpstr>Audience Q&amp;A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Nick Yates</dc:creator>
  <cp:keywords>PowerPoint template</cp:keywords>
  <cp:lastModifiedBy>Kylie Geard</cp:lastModifiedBy>
  <cp:revision>2</cp:revision>
  <dcterms:created xsi:type="dcterms:W3CDTF">2026-06-08T03:26:01Z</dcterms:created>
  <dcterms:modified xsi:type="dcterms:W3CDTF">2026-08-03T05:48:34Z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0x010100595E3D60D9E6E04A88E6C46A8F8E80F5</vt:lpwstr>
  </property>
  <property fmtid="{D5CDD505-2E9C-101B-9397-08002B2CF9AE}" pid="3" name="_dlc_DocIdItemGuid">
    <vt:lpwstr>c64ff9ea-985f-4e3a-89e6-36e7106fb98a</vt:lpwstr>
  </property>
  <property fmtid="{D5CDD505-2E9C-101B-9397-08002B2CF9AE}" pid="4" name="TaxKeyword">
    <vt:lpwstr>617;#PowerPoint template|83519b9a-18ae-415f-bb77-28a58a46bc31</vt:lpwstr>
  </property>
  <property fmtid="{D5CDD505-2E9C-101B-9397-08002B2CF9AE}" pid="5" name="News_x002d_FacultyTag">
    <vt:lpwstr/>
  </property>
  <property fmtid="{D5CDD505-2E9C-101B-9397-08002B2CF9AE}" pid="6" name="DepartmentTag">
    <vt:lpwstr>365;#Marketing and External Engagement|5003a195-1d30-4392-9170-37cccdf2f7b3</vt:lpwstr>
  </property>
  <property fmtid="{D5CDD505-2E9C-101B-9397-08002B2CF9AE}" pid="7" name="o08f759975bc4502afb6e1a7e4ee6e1a0">
    <vt:lpwstr>Marketing and External Engagement|5003a195-1d30-4392-9170-37cccdf2f7b3</vt:lpwstr>
  </property>
  <property fmtid="{D5CDD505-2E9C-101B-9397-08002B2CF9AE}" pid="8" name="InformationArchitecture">
    <vt:lpwstr>681;#Marketing and External Engagement|3cf8729f-5541-4434-b729-5e892701a680</vt:lpwstr>
  </property>
  <property fmtid="{D5CDD505-2E9C-101B-9397-08002B2CF9AE}" pid="9" name="News-FacultyTag">
    <vt:lpwstr/>
  </property>
  <property fmtid="{D5CDD505-2E9C-101B-9397-08002B2CF9AE}" pid="10" name="Template category">
    <vt:lpwstr>45;#Stationery|2d9a585c-06e8-42fd-916d-295855500a86</vt:lpwstr>
  </property>
  <property fmtid="{D5CDD505-2E9C-101B-9397-08002B2CF9AE}" pid="11" name="MediaServiceImageTags">
    <vt:lpwstr/>
  </property>
  <property fmtid="{D5CDD505-2E9C-101B-9397-08002B2CF9AE}" pid="12" name="Organisational_x0020_area0">
    <vt:lpwstr>5;#Marketing and Communications|b4e8fb30-6c99-438b-a798-9082eafaf135</vt:lpwstr>
  </property>
  <property fmtid="{D5CDD505-2E9C-101B-9397-08002B2CF9AE}" pid="13" name="Capability">
    <vt:lpwstr>109;#Communications management|51039b51-3d1c-4709-8dd1-f33f81f512f6</vt:lpwstr>
  </property>
  <property fmtid="{D5CDD505-2E9C-101B-9397-08002B2CF9AE}" pid="14" name="Template_x0020_category">
    <vt:lpwstr>45;#Stationery|2d9a585c-06e8-42fd-916d-295855500a86</vt:lpwstr>
  </property>
  <property fmtid="{D5CDD505-2E9C-101B-9397-08002B2CF9AE}" pid="15" name="Organisational area0">
    <vt:lpwstr>5;#Marketing and Communications|b4e8fb30-6c99-438b-a798-9082eafaf135</vt:lpwstr>
  </property>
  <property fmtid="{D5CDD505-2E9C-101B-9397-08002B2CF9AE}" pid="16" name="lcf76f155ced4ddcb4097134ff3c332f">
    <vt:lpwstr/>
  </property>
</Properties>
</file>