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20" r:id="rId4"/>
  </p:sldMasterIdLst>
  <p:notesMasterIdLst>
    <p:notesMasterId r:id="rId17"/>
  </p:notesMasterIdLst>
  <p:sldIdLst>
    <p:sldId id="256" r:id="rId5"/>
    <p:sldId id="258" r:id="rId6"/>
    <p:sldId id="259" r:id="rId7"/>
    <p:sldId id="261" r:id="rId8"/>
    <p:sldId id="269" r:id="rId9"/>
    <p:sldId id="270" r:id="rId10"/>
    <p:sldId id="271" r:id="rId11"/>
    <p:sldId id="265" r:id="rId12"/>
    <p:sldId id="272" r:id="rId13"/>
    <p:sldId id="274" r:id="rId14"/>
    <p:sldId id="268" r:id="rId15"/>
    <p:sldId id="267" r:id="rId16"/>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044CDB-940A-981F-73DE-930E46979059}" name="Arianna Dick" initials="AD" userId="S::arianna.dick.zambrano@rmit.edu.au::0210fe24-9254-4d9a-962b-5f5ebd0f400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Sophie MacGillivray" initials="SM" lastIdx="7" clrIdx="6">
    <p:extLst>
      <p:ext uri="{19B8F6BF-5375-455C-9EA6-DF929625EA0E}">
        <p15:presenceInfo xmlns:p15="http://schemas.microsoft.com/office/powerpoint/2012/main" userId="S::sophie.macgillivray@rmit.edu.au::1582d821-a095-4492-868f-ca3120a0aac1" providerId="AD"/>
      </p:ext>
    </p:extLst>
  </p:cmAuthor>
  <p:cmAuthor id="1" name="Daniel Polidano" initials="DP" lastIdx="10" clrIdx="0">
    <p:extLst>
      <p:ext uri="{19B8F6BF-5375-455C-9EA6-DF929625EA0E}">
        <p15:presenceInfo xmlns:p15="http://schemas.microsoft.com/office/powerpoint/2012/main" userId="S::daniel.polidano@rmit.edu.au::23369db3-1b7b-40ff-863a-b188c2e0754c" providerId="AD"/>
      </p:ext>
    </p:extLst>
  </p:cmAuthor>
  <p:cmAuthor id="8" name="Olivia Villani" initials="OV" lastIdx="1" clrIdx="7">
    <p:extLst>
      <p:ext uri="{19B8F6BF-5375-455C-9EA6-DF929625EA0E}">
        <p15:presenceInfo xmlns:p15="http://schemas.microsoft.com/office/powerpoint/2012/main" userId="S::olivia.villani@rmit.edu.au::d87ac168-ec0f-4ec5-af64-80fd45e5bd24" providerId="AD"/>
      </p:ext>
    </p:extLst>
  </p:cmAuthor>
  <p:cmAuthor id="2" name="Sarah Morley" initials="SM" lastIdx="17" clrIdx="1">
    <p:extLst>
      <p:ext uri="{19B8F6BF-5375-455C-9EA6-DF929625EA0E}">
        <p15:presenceInfo xmlns:p15="http://schemas.microsoft.com/office/powerpoint/2012/main" userId="S::sarah.morley@rmit.edu.au::ad7a720f-71a2-4e21-b98f-de1faa32b6e7" providerId="AD"/>
      </p:ext>
    </p:extLst>
  </p:cmAuthor>
  <p:cmAuthor id="3" name="Darcy Muller" initials="DM" lastIdx="8" clrIdx="2">
    <p:extLst>
      <p:ext uri="{19B8F6BF-5375-455C-9EA6-DF929625EA0E}">
        <p15:presenceInfo xmlns:p15="http://schemas.microsoft.com/office/powerpoint/2012/main" userId="S::darcy.muller@rmit.edu.au::7a5694f8-bfb9-4e38-8e6a-504c4d893d3e" providerId="AD"/>
      </p:ext>
    </p:extLst>
  </p:cmAuthor>
  <p:cmAuthor id="4" name="Ben Bucknall" initials="BB" lastIdx="6" clrIdx="3">
    <p:extLst>
      <p:ext uri="{19B8F6BF-5375-455C-9EA6-DF929625EA0E}">
        <p15:presenceInfo xmlns:p15="http://schemas.microsoft.com/office/powerpoint/2012/main" userId="S::ben.bucknall@rmit.edu.au::30817f56-0a79-48ff-89b7-28590598d990" providerId="AD"/>
      </p:ext>
    </p:extLst>
  </p:cmAuthor>
  <p:cmAuthor id="5" name="Jane Tramby" initials="JT" lastIdx="2" clrIdx="4">
    <p:extLst>
      <p:ext uri="{19B8F6BF-5375-455C-9EA6-DF929625EA0E}">
        <p15:presenceInfo xmlns:p15="http://schemas.microsoft.com/office/powerpoint/2012/main" userId="S::jane.tramby@rmit.edu.au::b3477ef0-73e2-4c84-a8cb-63567525240a" providerId="AD"/>
      </p:ext>
    </p:extLst>
  </p:cmAuthor>
  <p:cmAuthor id="6" name="Bob Xiao" initials="BX" lastIdx="3" clrIdx="5">
    <p:extLst>
      <p:ext uri="{19B8F6BF-5375-455C-9EA6-DF929625EA0E}">
        <p15:presenceInfo xmlns:p15="http://schemas.microsoft.com/office/powerpoint/2012/main" userId="S::bob.xiao@rmit.edu.au::87402b42-2b1b-4fc5-bb03-3f3b4a40682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54"/>
    <a:srgbClr val="B3B3F0"/>
    <a:srgbClr val="EAECE8"/>
    <a:srgbClr val="E6E6EE"/>
    <a:srgbClr val="8080AA"/>
    <a:srgbClr val="B3B3CC"/>
    <a:srgbClr val="F1F2F0"/>
    <a:srgbClr val="E8E7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F3BCC0-B4AF-4F60-9207-B489FEF51719}" v="68" dt="2026-07-29T06:15:58.2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3" autoAdjust="0"/>
    <p:restoredTop sz="94684" autoAdjust="0"/>
  </p:normalViewPr>
  <p:slideViewPr>
    <p:cSldViewPr snapToGrid="0">
      <p:cViewPr varScale="1">
        <p:scale>
          <a:sx n="125" d="100"/>
          <a:sy n="125" d="100"/>
        </p:scale>
        <p:origin x="96" y="21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custSel modSld">
      <pc:chgData name="Kylie Geard" userId="b930dff3-5db0-4b18-9d4c-f929b90677dc" providerId="ADAL" clId="{038610CA-6CAC-4665-9047-4DC39D1E2447}" dt="2026-07-29T06:15:58.203" v="685" actId="6549"/>
      <pc:docMkLst>
        <pc:docMk/>
      </pc:docMkLst>
      <pc:sldChg chg="modSp mod modNotes">
        <pc:chgData name="Kylie Geard" userId="b930dff3-5db0-4b18-9d4c-f929b90677dc" providerId="ADAL" clId="{038610CA-6CAC-4665-9047-4DC39D1E2447}" dt="2026-07-29T06:13:44.712" v="630" actId="13244"/>
        <pc:sldMkLst>
          <pc:docMk/>
          <pc:sldMk cId="3544230632" sldId="258"/>
        </pc:sldMkLst>
        <pc:spChg chg="mod">
          <ac:chgData name="Kylie Geard" userId="b930dff3-5db0-4b18-9d4c-f929b90677dc" providerId="ADAL" clId="{038610CA-6CAC-4665-9047-4DC39D1E2447}" dt="2026-07-29T06:13:31.102" v="627" actId="13244"/>
          <ac:spMkLst>
            <pc:docMk/>
            <pc:sldMk cId="3544230632" sldId="258"/>
            <ac:spMk id="27" creationId="{B34375D1-BF2C-EA4E-0A87-98EBF9649313}"/>
          </ac:spMkLst>
        </pc:spChg>
        <pc:spChg chg="mod">
          <ac:chgData name="Kylie Geard" userId="b930dff3-5db0-4b18-9d4c-f929b90677dc" providerId="ADAL" clId="{038610CA-6CAC-4665-9047-4DC39D1E2447}" dt="2026-07-29T06:13:42.039" v="629" actId="13244"/>
          <ac:spMkLst>
            <pc:docMk/>
            <pc:sldMk cId="3544230632" sldId="258"/>
            <ac:spMk id="29" creationId="{AED4A8B7-88CA-0F42-452B-6814C7BF6592}"/>
          </ac:spMkLst>
        </pc:spChg>
        <pc:spChg chg="mod">
          <ac:chgData name="Kylie Geard" userId="b930dff3-5db0-4b18-9d4c-f929b90677dc" providerId="ADAL" clId="{038610CA-6CAC-4665-9047-4DC39D1E2447}" dt="2026-07-29T06:13:44.712" v="630" actId="13244"/>
          <ac:spMkLst>
            <pc:docMk/>
            <pc:sldMk cId="3544230632" sldId="258"/>
            <ac:spMk id="33" creationId="{B0B443AA-F2FF-C87C-E62E-63751A2CD8CD}"/>
          </ac:spMkLst>
        </pc:spChg>
        <pc:picChg chg="mod">
          <ac:chgData name="Kylie Geard" userId="b930dff3-5db0-4b18-9d4c-f929b90677dc" providerId="ADAL" clId="{038610CA-6CAC-4665-9047-4DC39D1E2447}" dt="2026-07-29T06:00:48.755" v="109" actId="962"/>
          <ac:picMkLst>
            <pc:docMk/>
            <pc:sldMk cId="3544230632" sldId="258"/>
            <ac:picMk id="23" creationId="{A01424FC-9BB7-0982-4A76-4C4F437AB86D}"/>
          </ac:picMkLst>
        </pc:picChg>
        <pc:picChg chg="mod">
          <ac:chgData name="Kylie Geard" userId="b930dff3-5db0-4b18-9d4c-f929b90677dc" providerId="ADAL" clId="{038610CA-6CAC-4665-9047-4DC39D1E2447}" dt="2026-07-29T06:02:31.714" v="339" actId="962"/>
          <ac:picMkLst>
            <pc:docMk/>
            <pc:sldMk cId="3544230632" sldId="258"/>
            <ac:picMk id="24" creationId="{A6E7277F-D4B9-47BF-50C9-EF9A7566B4A7}"/>
          </ac:picMkLst>
        </pc:picChg>
        <pc:picChg chg="mod">
          <ac:chgData name="Kylie Geard" userId="b930dff3-5db0-4b18-9d4c-f929b90677dc" providerId="ADAL" clId="{038610CA-6CAC-4665-9047-4DC39D1E2447}" dt="2026-07-29T06:13:38.234" v="628" actId="13244"/>
          <ac:picMkLst>
            <pc:docMk/>
            <pc:sldMk cId="3544230632" sldId="258"/>
            <ac:picMk id="25" creationId="{5AF6973A-9065-599D-9725-B760E4586644}"/>
          </ac:picMkLst>
        </pc:picChg>
        <pc:picChg chg="mod">
          <ac:chgData name="Kylie Geard" userId="b930dff3-5db0-4b18-9d4c-f929b90677dc" providerId="ADAL" clId="{038610CA-6CAC-4665-9047-4DC39D1E2447}" dt="2026-07-29T06:02:54.139" v="347" actId="962"/>
          <ac:picMkLst>
            <pc:docMk/>
            <pc:sldMk cId="3544230632" sldId="258"/>
            <ac:picMk id="26" creationId="{55E53DBB-0788-F9DD-C54D-0F6CBAB65576}"/>
          </ac:picMkLst>
        </pc:picChg>
      </pc:sldChg>
      <pc:sldChg chg="modSp modNotes">
        <pc:chgData name="Kylie Geard" userId="b930dff3-5db0-4b18-9d4c-f929b90677dc" providerId="ADAL" clId="{038610CA-6CAC-4665-9047-4DC39D1E2447}" dt="2026-07-29T06:15:06.259" v="634" actId="20577"/>
        <pc:sldMkLst>
          <pc:docMk/>
          <pc:sldMk cId="896198145" sldId="259"/>
        </pc:sldMkLst>
        <pc:spChg chg="mod">
          <ac:chgData name="Kylie Geard" userId="b930dff3-5db0-4b18-9d4c-f929b90677dc" providerId="ADAL" clId="{038610CA-6CAC-4665-9047-4DC39D1E2447}" dt="2026-07-29T06:15:06.259" v="634" actId="20577"/>
          <ac:spMkLst>
            <pc:docMk/>
            <pc:sldMk cId="896198145" sldId="259"/>
            <ac:spMk id="3" creationId="{AE6A4759-0393-EA4D-9866-7795331B69D9}"/>
          </ac:spMkLst>
        </pc:spChg>
      </pc:sldChg>
      <pc:sldChg chg="addSp modSp mod modNotes">
        <pc:chgData name="Kylie Geard" userId="b930dff3-5db0-4b18-9d4c-f929b90677dc" providerId="ADAL" clId="{038610CA-6CAC-4665-9047-4DC39D1E2447}" dt="2026-07-29T06:14:24.959" v="633" actId="13244"/>
        <pc:sldMkLst>
          <pc:docMk/>
          <pc:sldMk cId="1490577206" sldId="261"/>
        </pc:sldMkLst>
        <pc:spChg chg="add mod">
          <ac:chgData name="Kylie Geard" userId="b930dff3-5db0-4b18-9d4c-f929b90677dc" providerId="ADAL" clId="{038610CA-6CAC-4665-9047-4DC39D1E2447}" dt="2026-07-29T06:14:09.135" v="631" actId="13244"/>
          <ac:spMkLst>
            <pc:docMk/>
            <pc:sldMk cId="1490577206" sldId="261"/>
            <ac:spMk id="2" creationId="{E017A985-CDA5-8AA0-5277-A4276DAA9C93}"/>
          </ac:spMkLst>
        </pc:spChg>
        <pc:spChg chg="mod">
          <ac:chgData name="Kylie Geard" userId="b930dff3-5db0-4b18-9d4c-f929b90677dc" providerId="ADAL" clId="{038610CA-6CAC-4665-9047-4DC39D1E2447}" dt="2026-07-29T06:14:15.508" v="632" actId="13244"/>
          <ac:spMkLst>
            <pc:docMk/>
            <pc:sldMk cId="1490577206" sldId="261"/>
            <ac:spMk id="11" creationId="{C121487D-DAF1-2FBB-1EA9-0F5A244505E7}"/>
          </ac:spMkLst>
        </pc:spChg>
        <pc:spChg chg="mod">
          <ac:chgData name="Kylie Geard" userId="b930dff3-5db0-4b18-9d4c-f929b90677dc" providerId="ADAL" clId="{038610CA-6CAC-4665-9047-4DC39D1E2447}" dt="2026-07-29T06:14:24.959" v="633" actId="13244"/>
          <ac:spMkLst>
            <pc:docMk/>
            <pc:sldMk cId="1490577206" sldId="261"/>
            <ac:spMk id="12" creationId="{84C73A61-E9C2-E087-CA3D-ACB3C8170B88}"/>
          </ac:spMkLst>
        </pc:spChg>
        <pc:picChg chg="mod">
          <ac:chgData name="Kylie Geard" userId="b930dff3-5db0-4b18-9d4c-f929b90677dc" providerId="ADAL" clId="{038610CA-6CAC-4665-9047-4DC39D1E2447}" dt="2026-07-29T06:05:19.335" v="351" actId="962"/>
          <ac:picMkLst>
            <pc:docMk/>
            <pc:sldMk cId="1490577206" sldId="261"/>
            <ac:picMk id="5" creationId="{8A3760FC-175A-E6A5-A70F-E4E501F87EA2}"/>
          </ac:picMkLst>
        </pc:picChg>
        <pc:picChg chg="mod">
          <ac:chgData name="Kylie Geard" userId="b930dff3-5db0-4b18-9d4c-f929b90677dc" providerId="ADAL" clId="{038610CA-6CAC-4665-9047-4DC39D1E2447}" dt="2026-07-29T06:07:04.818" v="387" actId="962"/>
          <ac:picMkLst>
            <pc:docMk/>
            <pc:sldMk cId="1490577206" sldId="261"/>
            <ac:picMk id="7" creationId="{98770D1A-9E57-366C-C87E-B5A6F30B2D8E}"/>
          </ac:picMkLst>
        </pc:picChg>
        <pc:picChg chg="mod">
          <ac:chgData name="Kylie Geard" userId="b930dff3-5db0-4b18-9d4c-f929b90677dc" providerId="ADAL" clId="{038610CA-6CAC-4665-9047-4DC39D1E2447}" dt="2026-07-29T06:09:59.236" v="599" actId="962"/>
          <ac:picMkLst>
            <pc:docMk/>
            <pc:sldMk cId="1490577206" sldId="261"/>
            <ac:picMk id="8" creationId="{BE4617AF-85A2-1609-8D74-A1B71BE1DA9C}"/>
          </ac:picMkLst>
        </pc:picChg>
      </pc:sldChg>
      <pc:sldChg chg="modSp mod modNotes">
        <pc:chgData name="Kylie Geard" userId="b930dff3-5db0-4b18-9d4c-f929b90677dc" providerId="ADAL" clId="{038610CA-6CAC-4665-9047-4DC39D1E2447}" dt="2026-07-29T06:15:31.796" v="658" actId="6549"/>
        <pc:sldMkLst>
          <pc:docMk/>
          <pc:sldMk cId="3024823212" sldId="265"/>
        </pc:sldMkLst>
        <pc:spChg chg="mod">
          <ac:chgData name="Kylie Geard" userId="b930dff3-5db0-4b18-9d4c-f929b90677dc" providerId="ADAL" clId="{038610CA-6CAC-4665-9047-4DC39D1E2447}" dt="2026-07-29T06:15:28.470" v="652" actId="6549"/>
          <ac:spMkLst>
            <pc:docMk/>
            <pc:sldMk cId="3024823212" sldId="265"/>
            <ac:spMk id="3" creationId="{3A8A4299-1F27-C372-D1DD-4083D0D2A17E}"/>
          </ac:spMkLst>
        </pc:spChg>
        <pc:spChg chg="mod">
          <ac:chgData name="Kylie Geard" userId="b930dff3-5db0-4b18-9d4c-f929b90677dc" providerId="ADAL" clId="{038610CA-6CAC-4665-9047-4DC39D1E2447}" dt="2026-07-29T06:15:31.796" v="658" actId="6549"/>
          <ac:spMkLst>
            <pc:docMk/>
            <pc:sldMk cId="3024823212" sldId="265"/>
            <ac:spMk id="8" creationId="{A8259D5A-B2A2-469A-1CE1-332B0E8F994C}"/>
          </ac:spMkLst>
        </pc:spChg>
        <pc:picChg chg="mod">
          <ac:chgData name="Kylie Geard" userId="b930dff3-5db0-4b18-9d4c-f929b90677dc" providerId="ADAL" clId="{038610CA-6CAC-4665-9047-4DC39D1E2447}" dt="2026-07-29T06:12:02.520" v="612" actId="962"/>
          <ac:picMkLst>
            <pc:docMk/>
            <pc:sldMk cId="3024823212" sldId="265"/>
            <ac:picMk id="5" creationId="{B96E459A-B931-9375-D762-91EC9BBA6DFE}"/>
          </ac:picMkLst>
        </pc:picChg>
        <pc:picChg chg="mod">
          <ac:chgData name="Kylie Geard" userId="b930dff3-5db0-4b18-9d4c-f929b90677dc" providerId="ADAL" clId="{038610CA-6CAC-4665-9047-4DC39D1E2447}" dt="2026-07-29T06:11:41.473" v="608" actId="962"/>
          <ac:picMkLst>
            <pc:docMk/>
            <pc:sldMk cId="3024823212" sldId="265"/>
            <ac:picMk id="7" creationId="{5358E14E-BAE7-926E-AC1D-EDA35BE67F81}"/>
          </ac:picMkLst>
        </pc:picChg>
      </pc:sldChg>
      <pc:sldChg chg="modSp">
        <pc:chgData name="Kylie Geard" userId="b930dff3-5db0-4b18-9d4c-f929b90677dc" providerId="ADAL" clId="{038610CA-6CAC-4665-9047-4DC39D1E2447}" dt="2026-07-29T06:15:58.203" v="685" actId="6549"/>
        <pc:sldMkLst>
          <pc:docMk/>
          <pc:sldMk cId="1880498040" sldId="267"/>
        </pc:sldMkLst>
        <pc:spChg chg="mod">
          <ac:chgData name="Kylie Geard" userId="b930dff3-5db0-4b18-9d4c-f929b90677dc" providerId="ADAL" clId="{038610CA-6CAC-4665-9047-4DC39D1E2447}" dt="2026-07-29T06:15:54.023" v="679" actId="6549"/>
          <ac:spMkLst>
            <pc:docMk/>
            <pc:sldMk cId="1880498040" sldId="267"/>
            <ac:spMk id="2" creationId="{36B680EC-9527-5EA8-15DA-6311B01A484A}"/>
          </ac:spMkLst>
        </pc:spChg>
        <pc:spChg chg="mod">
          <ac:chgData name="Kylie Geard" userId="b930dff3-5db0-4b18-9d4c-f929b90677dc" providerId="ADAL" clId="{038610CA-6CAC-4665-9047-4DC39D1E2447}" dt="2026-07-29T06:15:58.203" v="685" actId="6549"/>
          <ac:spMkLst>
            <pc:docMk/>
            <pc:sldMk cId="1880498040" sldId="267"/>
            <ac:spMk id="3" creationId="{3CAE46C7-B999-9D82-51A3-9EC4BA96958C}"/>
          </ac:spMkLst>
        </pc:spChg>
      </pc:sldChg>
      <pc:sldChg chg="modSp">
        <pc:chgData name="Kylie Geard" userId="b930dff3-5db0-4b18-9d4c-f929b90677dc" providerId="ADAL" clId="{038610CA-6CAC-4665-9047-4DC39D1E2447}" dt="2026-07-29T06:15:48.984" v="673" actId="6549"/>
        <pc:sldMkLst>
          <pc:docMk/>
          <pc:sldMk cId="1866687976" sldId="268"/>
        </pc:sldMkLst>
        <pc:spChg chg="mod">
          <ac:chgData name="Kylie Geard" userId="b930dff3-5db0-4b18-9d4c-f929b90677dc" providerId="ADAL" clId="{038610CA-6CAC-4665-9047-4DC39D1E2447}" dt="2026-07-29T06:15:48.984" v="673" actId="6549"/>
          <ac:spMkLst>
            <pc:docMk/>
            <pc:sldMk cId="1866687976" sldId="268"/>
            <ac:spMk id="3" creationId="{A4217555-0091-87E5-AF6F-DF7F2A009BB2}"/>
          </ac:spMkLst>
        </pc:spChg>
      </pc:sldChg>
      <pc:sldChg chg="modSp modNotes">
        <pc:chgData name="Kylie Geard" userId="b930dff3-5db0-4b18-9d4c-f929b90677dc" providerId="ADAL" clId="{038610CA-6CAC-4665-9047-4DC39D1E2447}" dt="2026-07-29T06:10:25.839" v="602" actId="962"/>
        <pc:sldMkLst>
          <pc:docMk/>
          <pc:sldMk cId="3551247498" sldId="269"/>
        </pc:sldMkLst>
        <pc:graphicFrameChg chg="mod">
          <ac:chgData name="Kylie Geard" userId="b930dff3-5db0-4b18-9d4c-f929b90677dc" providerId="ADAL" clId="{038610CA-6CAC-4665-9047-4DC39D1E2447}" dt="2026-07-29T06:10:25.839" v="602" actId="962"/>
          <ac:graphicFrameMkLst>
            <pc:docMk/>
            <pc:sldMk cId="3551247498" sldId="269"/>
            <ac:graphicFrameMk id="8" creationId="{233254E2-3113-50B6-C2EA-292ED2AB1455}"/>
          </ac:graphicFrameMkLst>
        </pc:graphicFrameChg>
      </pc:sldChg>
      <pc:sldChg chg="modSp modNotes">
        <pc:chgData name="Kylie Geard" userId="b930dff3-5db0-4b18-9d4c-f929b90677dc" providerId="ADAL" clId="{038610CA-6CAC-4665-9047-4DC39D1E2447}" dt="2026-07-29T06:15:16.154" v="640" actId="6549"/>
        <pc:sldMkLst>
          <pc:docMk/>
          <pc:sldMk cId="754724737" sldId="270"/>
        </pc:sldMkLst>
        <pc:spChg chg="mod">
          <ac:chgData name="Kylie Geard" userId="b930dff3-5db0-4b18-9d4c-f929b90677dc" providerId="ADAL" clId="{038610CA-6CAC-4665-9047-4DC39D1E2447}" dt="2026-07-29T06:15:16.154" v="640" actId="6549"/>
          <ac:spMkLst>
            <pc:docMk/>
            <pc:sldMk cId="754724737" sldId="270"/>
            <ac:spMk id="3" creationId="{0B5A306D-2189-048C-BDFF-310AFB831C06}"/>
          </ac:spMkLst>
        </pc:spChg>
        <pc:graphicFrameChg chg="mod">
          <ac:chgData name="Kylie Geard" userId="b930dff3-5db0-4b18-9d4c-f929b90677dc" providerId="ADAL" clId="{038610CA-6CAC-4665-9047-4DC39D1E2447}" dt="2026-07-29T06:10:44.763" v="603" actId="962"/>
          <ac:graphicFrameMkLst>
            <pc:docMk/>
            <pc:sldMk cId="754724737" sldId="270"/>
            <ac:graphicFrameMk id="4" creationId="{004498B2-9FB2-75B5-5E01-519787168FEA}"/>
          </ac:graphicFrameMkLst>
        </pc:graphicFrameChg>
      </pc:sldChg>
      <pc:sldChg chg="modSp mod modNotes">
        <pc:chgData name="Kylie Geard" userId="b930dff3-5db0-4b18-9d4c-f929b90677dc" providerId="ADAL" clId="{038610CA-6CAC-4665-9047-4DC39D1E2447}" dt="2026-07-29T06:15:21.581" v="645" actId="6549"/>
        <pc:sldMkLst>
          <pc:docMk/>
          <pc:sldMk cId="1277439007" sldId="271"/>
        </pc:sldMkLst>
        <pc:spChg chg="mod">
          <ac:chgData name="Kylie Geard" userId="b930dff3-5db0-4b18-9d4c-f929b90677dc" providerId="ADAL" clId="{038610CA-6CAC-4665-9047-4DC39D1E2447}" dt="2026-07-29T06:15:21.581" v="645" actId="6549"/>
          <ac:spMkLst>
            <pc:docMk/>
            <pc:sldMk cId="1277439007" sldId="271"/>
            <ac:spMk id="2" creationId="{ACB6995A-E65E-9A89-63EA-2D0AC6F5ECDF}"/>
          </ac:spMkLst>
        </pc:spChg>
        <pc:picChg chg="mod">
          <ac:chgData name="Kylie Geard" userId="b930dff3-5db0-4b18-9d4c-f929b90677dc" providerId="ADAL" clId="{038610CA-6CAC-4665-9047-4DC39D1E2447}" dt="2026-07-29T06:11:19.074" v="604" actId="962"/>
          <ac:picMkLst>
            <pc:docMk/>
            <pc:sldMk cId="1277439007" sldId="271"/>
            <ac:picMk id="3" creationId="{E96BEAFF-6BEC-1F93-35D8-B95B4942E55C}"/>
          </ac:picMkLst>
        </pc:picChg>
      </pc:sldChg>
      <pc:sldChg chg="modSp">
        <pc:chgData name="Kylie Geard" userId="b930dff3-5db0-4b18-9d4c-f929b90677dc" providerId="ADAL" clId="{038610CA-6CAC-4665-9047-4DC39D1E2447}" dt="2026-07-29T06:15:37.310" v="662" actId="20577"/>
        <pc:sldMkLst>
          <pc:docMk/>
          <pc:sldMk cId="2869477467" sldId="272"/>
        </pc:sldMkLst>
        <pc:spChg chg="mod">
          <ac:chgData name="Kylie Geard" userId="b930dff3-5db0-4b18-9d4c-f929b90677dc" providerId="ADAL" clId="{038610CA-6CAC-4665-9047-4DC39D1E2447}" dt="2026-07-29T06:15:37.310" v="662" actId="20577"/>
          <ac:spMkLst>
            <pc:docMk/>
            <pc:sldMk cId="2869477467" sldId="272"/>
            <ac:spMk id="2" creationId="{B3BFE00C-2D33-81AE-F92B-750BB5053368}"/>
          </ac:spMkLst>
        </pc:spChg>
      </pc:sldChg>
      <pc:sldChg chg="modSp mod">
        <pc:chgData name="Kylie Geard" userId="b930dff3-5db0-4b18-9d4c-f929b90677dc" providerId="ADAL" clId="{038610CA-6CAC-4665-9047-4DC39D1E2447}" dt="2026-07-29T06:15:42.752" v="667" actId="6549"/>
        <pc:sldMkLst>
          <pc:docMk/>
          <pc:sldMk cId="3790246737" sldId="274"/>
        </pc:sldMkLst>
        <pc:spChg chg="mod">
          <ac:chgData name="Kylie Geard" userId="b930dff3-5db0-4b18-9d4c-f929b90677dc" providerId="ADAL" clId="{038610CA-6CAC-4665-9047-4DC39D1E2447}" dt="2026-07-29T06:15:42.752" v="667" actId="6549"/>
          <ac:spMkLst>
            <pc:docMk/>
            <pc:sldMk cId="3790246737" sldId="274"/>
            <ac:spMk id="2" creationId="{B3BFE00C-2D33-81AE-F92B-750BB5053368}"/>
          </ac:spMkLst>
        </pc:spChg>
        <pc:spChg chg="mod">
          <ac:chgData name="Kylie Geard" userId="b930dff3-5db0-4b18-9d4c-f929b90677dc" providerId="ADAL" clId="{038610CA-6CAC-4665-9047-4DC39D1E2447}" dt="2026-07-29T06:12:39.281" v="621" actId="1036"/>
          <ac:spMkLst>
            <pc:docMk/>
            <pc:sldMk cId="3790246737" sldId="274"/>
            <ac:spMk id="6" creationId="{2A2A3502-DB65-41BD-0E41-C1383232C33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7E0AB4-E30A-40E4-AA92-B619B0DAE346}"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AU"/>
        </a:p>
      </dgm:t>
    </dgm:pt>
    <dgm:pt modelId="{B8DA2274-9961-4922-A1BC-9F91E185AE44}">
      <dgm:prSet phldrT="[Text]" phldr="0"/>
      <dgm:spPr/>
      <dgm:t>
        <a:bodyPr/>
        <a:lstStyle/>
        <a:p>
          <a:r>
            <a:rPr lang="en-AU" dirty="0"/>
            <a:t>Central Lobby</a:t>
          </a:r>
        </a:p>
      </dgm:t>
      <dgm:extLst>
        <a:ext uri="{E40237B7-FDA0-4F09-8148-C483321AD2D9}">
          <dgm14:cNvPr xmlns:dgm14="http://schemas.microsoft.com/office/drawing/2010/diagram" id="0" name="">
            <a:extLst>
              <a:ext uri="{C183D7F6-B498-43B3-948B-1728B52AA6E4}">
                <adec:decorative xmlns:adec="http://schemas.microsoft.com/office/drawing/2017/decorative" val="0"/>
              </a:ext>
            </a:extLst>
          </dgm14:cNvPr>
        </a:ext>
      </dgm:extLst>
    </dgm:pt>
    <dgm:pt modelId="{8A005D27-67A0-4308-96EE-7DE854BA38D4}" type="parTrans" cxnId="{1572CFEB-3723-4A4F-835F-F9AD0C257EBB}">
      <dgm:prSet/>
      <dgm:spPr/>
      <dgm:t>
        <a:bodyPr/>
        <a:lstStyle/>
        <a:p>
          <a:endParaRPr lang="en-AU"/>
        </a:p>
      </dgm:t>
    </dgm:pt>
    <dgm:pt modelId="{38B128FB-3BB6-41AB-884C-7CD0633BF47C}" type="sibTrans" cxnId="{1572CFEB-3723-4A4F-835F-F9AD0C257EBB}">
      <dgm:prSet/>
      <dgm:spPr/>
      <dgm:t>
        <a:bodyPr/>
        <a:lstStyle/>
        <a:p>
          <a:endParaRPr lang="en-AU"/>
        </a:p>
      </dgm:t>
    </dgm:pt>
    <dgm:pt modelId="{76BC828D-336C-4495-85D5-AB706C8B63B4}">
      <dgm:prSet phldrT="[Text]" phldr="0"/>
      <dgm:spPr/>
      <dgm:t>
        <a:bodyPr/>
        <a:lstStyle/>
        <a:p>
          <a:r>
            <a:rPr lang="en-AU"/>
            <a:t>Equipment Discovery Lab</a:t>
          </a:r>
        </a:p>
      </dgm:t>
    </dgm:pt>
    <dgm:pt modelId="{ACC6EB06-3F9C-413E-9344-7CDC11CA6D9C}" type="parTrans" cxnId="{D006BB0C-A760-4756-8A73-A18DE57ABB91}">
      <dgm:prSet/>
      <dgm:spPr/>
      <dgm:t>
        <a:bodyPr/>
        <a:lstStyle/>
        <a:p>
          <a:endParaRPr lang="en-AU"/>
        </a:p>
      </dgm:t>
    </dgm:pt>
    <dgm:pt modelId="{C9991599-20CD-4639-BA3A-6041D1AFF4C2}" type="sibTrans" cxnId="{D006BB0C-A760-4756-8A73-A18DE57ABB91}">
      <dgm:prSet/>
      <dgm:spPr/>
      <dgm:t>
        <a:bodyPr/>
        <a:lstStyle/>
        <a:p>
          <a:endParaRPr lang="en-AU"/>
        </a:p>
      </dgm:t>
    </dgm:pt>
    <dgm:pt modelId="{39044B92-2AA2-4FCE-A4A2-E8219E78EDA2}">
      <dgm:prSet phldrT="[Text]" phldr="0"/>
      <dgm:spPr/>
      <dgm:t>
        <a:bodyPr/>
        <a:lstStyle/>
        <a:p>
          <a:r>
            <a:rPr lang="en-AU" dirty="0"/>
            <a:t>Poster Presentation Gallery</a:t>
          </a:r>
        </a:p>
      </dgm:t>
    </dgm:pt>
    <dgm:pt modelId="{5B80A527-094C-4BA9-9D7F-383D80603F73}" type="parTrans" cxnId="{DA2A45EC-62B2-4FC1-87AB-905AB9E95164}">
      <dgm:prSet/>
      <dgm:spPr/>
      <dgm:t>
        <a:bodyPr/>
        <a:lstStyle/>
        <a:p>
          <a:endParaRPr lang="en-AU"/>
        </a:p>
      </dgm:t>
    </dgm:pt>
    <dgm:pt modelId="{5A586CE7-16FC-472D-AADB-AF492DF35F9B}" type="sibTrans" cxnId="{DA2A45EC-62B2-4FC1-87AB-905AB9E95164}">
      <dgm:prSet/>
      <dgm:spPr/>
      <dgm:t>
        <a:bodyPr/>
        <a:lstStyle/>
        <a:p>
          <a:endParaRPr lang="en-AU"/>
        </a:p>
      </dgm:t>
    </dgm:pt>
    <dgm:pt modelId="{C425B74F-0BB2-4480-8695-A5E65CA87851}" type="pres">
      <dgm:prSet presAssocID="{C97E0AB4-E30A-40E4-AA92-B619B0DAE346}" presName="Name0" presStyleCnt="0">
        <dgm:presLayoutVars>
          <dgm:dir/>
          <dgm:animLvl val="lvl"/>
          <dgm:resizeHandles val="exact"/>
        </dgm:presLayoutVars>
      </dgm:prSet>
      <dgm:spPr/>
    </dgm:pt>
    <dgm:pt modelId="{690B7DB2-FB2C-495E-9EE1-1337B7DD49DD}" type="pres">
      <dgm:prSet presAssocID="{B8DA2274-9961-4922-A1BC-9F91E185AE44}" presName="parTxOnly" presStyleLbl="node1" presStyleIdx="0" presStyleCnt="3">
        <dgm:presLayoutVars>
          <dgm:chMax val="0"/>
          <dgm:chPref val="0"/>
          <dgm:bulletEnabled val="1"/>
        </dgm:presLayoutVars>
      </dgm:prSet>
      <dgm:spPr/>
    </dgm:pt>
    <dgm:pt modelId="{37F803F2-79B1-4F13-82EF-6B67C836705F}" type="pres">
      <dgm:prSet presAssocID="{38B128FB-3BB6-41AB-884C-7CD0633BF47C}" presName="parTxOnlySpace" presStyleCnt="0"/>
      <dgm:spPr/>
    </dgm:pt>
    <dgm:pt modelId="{15151EA6-3127-44D3-A763-BF0C751EA2B6}" type="pres">
      <dgm:prSet presAssocID="{76BC828D-336C-4495-85D5-AB706C8B63B4}" presName="parTxOnly" presStyleLbl="node1" presStyleIdx="1" presStyleCnt="3" custLinFactNeighborY="-1386">
        <dgm:presLayoutVars>
          <dgm:chMax val="0"/>
          <dgm:chPref val="0"/>
          <dgm:bulletEnabled val="1"/>
        </dgm:presLayoutVars>
      </dgm:prSet>
      <dgm:spPr/>
    </dgm:pt>
    <dgm:pt modelId="{B42E6B9A-DB5D-497F-8D9F-055ACB5FEE37}" type="pres">
      <dgm:prSet presAssocID="{C9991599-20CD-4639-BA3A-6041D1AFF4C2}" presName="parTxOnlySpace" presStyleCnt="0"/>
      <dgm:spPr/>
    </dgm:pt>
    <dgm:pt modelId="{4236075D-F06C-4732-A798-5AB5ED164640}" type="pres">
      <dgm:prSet presAssocID="{39044B92-2AA2-4FCE-A4A2-E8219E78EDA2}" presName="parTxOnly" presStyleLbl="node1" presStyleIdx="2" presStyleCnt="3">
        <dgm:presLayoutVars>
          <dgm:chMax val="0"/>
          <dgm:chPref val="0"/>
          <dgm:bulletEnabled val="1"/>
        </dgm:presLayoutVars>
      </dgm:prSet>
      <dgm:spPr/>
    </dgm:pt>
  </dgm:ptLst>
  <dgm:cxnLst>
    <dgm:cxn modelId="{D006BB0C-A760-4756-8A73-A18DE57ABB91}" srcId="{C97E0AB4-E30A-40E4-AA92-B619B0DAE346}" destId="{76BC828D-336C-4495-85D5-AB706C8B63B4}" srcOrd="1" destOrd="0" parTransId="{ACC6EB06-3F9C-413E-9344-7CDC11CA6D9C}" sibTransId="{C9991599-20CD-4639-BA3A-6041D1AFF4C2}"/>
    <dgm:cxn modelId="{A7EFF626-ED45-4994-AF51-BB3B5088554A}" type="presOf" srcId="{76BC828D-336C-4495-85D5-AB706C8B63B4}" destId="{15151EA6-3127-44D3-A763-BF0C751EA2B6}" srcOrd="0" destOrd="0" presId="urn:microsoft.com/office/officeart/2005/8/layout/chevron1"/>
    <dgm:cxn modelId="{42CE0D52-26BC-4AFF-BCED-8DD863ADBB3D}" type="presOf" srcId="{B8DA2274-9961-4922-A1BC-9F91E185AE44}" destId="{690B7DB2-FB2C-495E-9EE1-1337B7DD49DD}" srcOrd="0" destOrd="0" presId="urn:microsoft.com/office/officeart/2005/8/layout/chevron1"/>
    <dgm:cxn modelId="{2AA43AAA-2F03-41E9-81B9-439432579259}" type="presOf" srcId="{39044B92-2AA2-4FCE-A4A2-E8219E78EDA2}" destId="{4236075D-F06C-4732-A798-5AB5ED164640}" srcOrd="0" destOrd="0" presId="urn:microsoft.com/office/officeart/2005/8/layout/chevron1"/>
    <dgm:cxn modelId="{F2113AB4-28F4-4FD8-8A8C-046A3BF61D39}" type="presOf" srcId="{C97E0AB4-E30A-40E4-AA92-B619B0DAE346}" destId="{C425B74F-0BB2-4480-8695-A5E65CA87851}" srcOrd="0" destOrd="0" presId="urn:microsoft.com/office/officeart/2005/8/layout/chevron1"/>
    <dgm:cxn modelId="{1572CFEB-3723-4A4F-835F-F9AD0C257EBB}" srcId="{C97E0AB4-E30A-40E4-AA92-B619B0DAE346}" destId="{B8DA2274-9961-4922-A1BC-9F91E185AE44}" srcOrd="0" destOrd="0" parTransId="{8A005D27-67A0-4308-96EE-7DE854BA38D4}" sibTransId="{38B128FB-3BB6-41AB-884C-7CD0633BF47C}"/>
    <dgm:cxn modelId="{DA2A45EC-62B2-4FC1-87AB-905AB9E95164}" srcId="{C97E0AB4-E30A-40E4-AA92-B619B0DAE346}" destId="{39044B92-2AA2-4FCE-A4A2-E8219E78EDA2}" srcOrd="2" destOrd="0" parTransId="{5B80A527-094C-4BA9-9D7F-383D80603F73}" sibTransId="{5A586CE7-16FC-472D-AADB-AF492DF35F9B}"/>
    <dgm:cxn modelId="{881A99B3-5B0B-49F7-8B96-A95621C48BBC}" type="presParOf" srcId="{C425B74F-0BB2-4480-8695-A5E65CA87851}" destId="{690B7DB2-FB2C-495E-9EE1-1337B7DD49DD}" srcOrd="0" destOrd="0" presId="urn:microsoft.com/office/officeart/2005/8/layout/chevron1"/>
    <dgm:cxn modelId="{F92541B2-08DF-4A2D-99D8-0F8AEA4D1786}" type="presParOf" srcId="{C425B74F-0BB2-4480-8695-A5E65CA87851}" destId="{37F803F2-79B1-4F13-82EF-6B67C836705F}" srcOrd="1" destOrd="0" presId="urn:microsoft.com/office/officeart/2005/8/layout/chevron1"/>
    <dgm:cxn modelId="{832213B4-4693-4835-964D-E2A06590B325}" type="presParOf" srcId="{C425B74F-0BB2-4480-8695-A5E65CA87851}" destId="{15151EA6-3127-44D3-A763-BF0C751EA2B6}" srcOrd="2" destOrd="0" presId="urn:microsoft.com/office/officeart/2005/8/layout/chevron1"/>
    <dgm:cxn modelId="{2BF19D7E-132B-4529-BD21-B920C42C26EE}" type="presParOf" srcId="{C425B74F-0BB2-4480-8695-A5E65CA87851}" destId="{B42E6B9A-DB5D-497F-8D9F-055ACB5FEE37}" srcOrd="3" destOrd="0" presId="urn:microsoft.com/office/officeart/2005/8/layout/chevron1"/>
    <dgm:cxn modelId="{FF1CA378-2C9B-43F1-AB98-B0D2DB6240B6}" type="presParOf" srcId="{C425B74F-0BB2-4480-8695-A5E65CA87851}" destId="{4236075D-F06C-4732-A798-5AB5ED164640}"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361E8C-1913-43F0-B571-5CDD9F11A3F5}"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AU"/>
        </a:p>
      </dgm:t>
    </dgm:pt>
    <dgm:pt modelId="{D8879ACF-F8B8-41A4-80AF-E9DDBD98ABB7}">
      <dgm:prSet phldrT="[Text]" phldr="0"/>
      <dgm:spPr/>
      <dgm:t>
        <a:bodyPr/>
        <a:lstStyle/>
        <a:p>
          <a:r>
            <a:rPr lang="en-AU" dirty="0"/>
            <a:t>Create</a:t>
          </a:r>
        </a:p>
      </dgm:t>
    </dgm:pt>
    <dgm:pt modelId="{57BBB579-F730-48A7-8EE4-0D4682E85993}" type="parTrans" cxnId="{44AF6168-F647-4235-A68F-1BA7C3A0103F}">
      <dgm:prSet/>
      <dgm:spPr/>
      <dgm:t>
        <a:bodyPr/>
        <a:lstStyle/>
        <a:p>
          <a:endParaRPr lang="en-AU"/>
        </a:p>
      </dgm:t>
    </dgm:pt>
    <dgm:pt modelId="{AC7EB80D-B18A-46A0-B59E-A751B788691F}" type="sibTrans" cxnId="{44AF6168-F647-4235-A68F-1BA7C3A0103F}">
      <dgm:prSet/>
      <dgm:spPr/>
      <dgm:t>
        <a:bodyPr/>
        <a:lstStyle/>
        <a:p>
          <a:endParaRPr lang="en-AU"/>
        </a:p>
      </dgm:t>
    </dgm:pt>
    <dgm:pt modelId="{30979340-E423-404B-BEFD-457CCD1E8645}">
      <dgm:prSet phldrT="[Text]" phldr="0"/>
      <dgm:spPr/>
      <dgm:t>
        <a:bodyPr/>
        <a:lstStyle/>
        <a:p>
          <a:r>
            <a:rPr lang="en-AU" dirty="0"/>
            <a:t>Share</a:t>
          </a:r>
        </a:p>
      </dgm:t>
    </dgm:pt>
    <dgm:pt modelId="{9D17099A-A601-414A-AFC6-297B4D334FFA}" type="parTrans" cxnId="{87BF49FE-E373-432F-A0D4-9C1B5DA9F6EB}">
      <dgm:prSet/>
      <dgm:spPr/>
      <dgm:t>
        <a:bodyPr/>
        <a:lstStyle/>
        <a:p>
          <a:endParaRPr lang="en-AU"/>
        </a:p>
      </dgm:t>
    </dgm:pt>
    <dgm:pt modelId="{E14E882F-69F9-4C6E-B219-9B2590A624F7}" type="sibTrans" cxnId="{87BF49FE-E373-432F-A0D4-9C1B5DA9F6EB}">
      <dgm:prSet/>
      <dgm:spPr/>
      <dgm:t>
        <a:bodyPr/>
        <a:lstStyle/>
        <a:p>
          <a:endParaRPr lang="en-AU"/>
        </a:p>
      </dgm:t>
    </dgm:pt>
    <dgm:pt modelId="{69D7561E-8573-489E-97F7-6BBF661AD640}">
      <dgm:prSet phldrT="[Text]" phldr="0"/>
      <dgm:spPr/>
      <dgm:t>
        <a:bodyPr/>
        <a:lstStyle/>
        <a:p>
          <a:r>
            <a:rPr lang="en-AU"/>
            <a:t>Feedback</a:t>
          </a:r>
        </a:p>
      </dgm:t>
    </dgm:pt>
    <dgm:pt modelId="{D6E1E975-64DC-4ECD-BAE3-51ACCF04FBD4}" type="parTrans" cxnId="{23976169-B312-428D-949D-30DB53A7C05E}">
      <dgm:prSet/>
      <dgm:spPr/>
      <dgm:t>
        <a:bodyPr/>
        <a:lstStyle/>
        <a:p>
          <a:endParaRPr lang="en-AU"/>
        </a:p>
      </dgm:t>
    </dgm:pt>
    <dgm:pt modelId="{30F62EF7-52B0-4F53-8B7C-8CAB8C785B95}" type="sibTrans" cxnId="{23976169-B312-428D-949D-30DB53A7C05E}">
      <dgm:prSet/>
      <dgm:spPr/>
      <dgm:t>
        <a:bodyPr/>
        <a:lstStyle/>
        <a:p>
          <a:endParaRPr lang="en-AU"/>
        </a:p>
      </dgm:t>
    </dgm:pt>
    <dgm:pt modelId="{8A129FB9-979B-4C1C-8025-26E912BBAA3C}">
      <dgm:prSet phldrT="[Text]" phldr="0"/>
      <dgm:spPr/>
      <dgm:t>
        <a:bodyPr/>
        <a:lstStyle/>
        <a:p>
          <a:r>
            <a:rPr lang="en-AU" dirty="0"/>
            <a:t>Reflect</a:t>
          </a:r>
        </a:p>
      </dgm:t>
    </dgm:pt>
    <dgm:pt modelId="{30DCCD59-3F4B-4DB7-9A3A-025503D10967}" type="parTrans" cxnId="{80E72603-149A-49AA-9152-6000CF06C39B}">
      <dgm:prSet/>
      <dgm:spPr/>
      <dgm:t>
        <a:bodyPr/>
        <a:lstStyle/>
        <a:p>
          <a:endParaRPr lang="en-AU"/>
        </a:p>
      </dgm:t>
    </dgm:pt>
    <dgm:pt modelId="{EC64290D-4473-4D72-8A24-59ADB4896B8E}" type="sibTrans" cxnId="{80E72603-149A-49AA-9152-6000CF06C39B}">
      <dgm:prSet/>
      <dgm:spPr/>
      <dgm:t>
        <a:bodyPr/>
        <a:lstStyle/>
        <a:p>
          <a:endParaRPr lang="en-AU"/>
        </a:p>
      </dgm:t>
    </dgm:pt>
    <dgm:pt modelId="{8BEA5B58-5AFE-4612-B9D2-FD8A8ED69C23}" type="pres">
      <dgm:prSet presAssocID="{DE361E8C-1913-43F0-B571-5CDD9F11A3F5}" presName="Name0" presStyleCnt="0">
        <dgm:presLayoutVars>
          <dgm:chMax val="7"/>
          <dgm:chPref val="7"/>
          <dgm:dir/>
          <dgm:animLvl val="lvl"/>
        </dgm:presLayoutVars>
      </dgm:prSet>
      <dgm:spPr/>
    </dgm:pt>
    <dgm:pt modelId="{43ABD030-9CEA-4989-9346-0F9DD4669FAF}" type="pres">
      <dgm:prSet presAssocID="{D8879ACF-F8B8-41A4-80AF-E9DDBD98ABB7}" presName="Accent1" presStyleCnt="0"/>
      <dgm:spPr/>
    </dgm:pt>
    <dgm:pt modelId="{90BAFC7E-20D3-45EA-9E30-9876EA08E28D}" type="pres">
      <dgm:prSet presAssocID="{D8879ACF-F8B8-41A4-80AF-E9DDBD98ABB7}" presName="Accent" presStyleLbl="node1" presStyleIdx="0" presStyleCnt="4"/>
      <dgm:spPr/>
    </dgm:pt>
    <dgm:pt modelId="{67998243-2224-4FC7-9B24-F87A44C018D7}" type="pres">
      <dgm:prSet presAssocID="{D8879ACF-F8B8-41A4-80AF-E9DDBD98ABB7}" presName="Parent1" presStyleLbl="revTx" presStyleIdx="0" presStyleCnt="4">
        <dgm:presLayoutVars>
          <dgm:chMax val="1"/>
          <dgm:chPref val="1"/>
          <dgm:bulletEnabled val="1"/>
        </dgm:presLayoutVars>
      </dgm:prSet>
      <dgm:spPr/>
    </dgm:pt>
    <dgm:pt modelId="{929C3548-68A7-4105-8C9E-16E7179039A4}" type="pres">
      <dgm:prSet presAssocID="{30979340-E423-404B-BEFD-457CCD1E8645}" presName="Accent2" presStyleCnt="0"/>
      <dgm:spPr/>
    </dgm:pt>
    <dgm:pt modelId="{286B8538-1F5B-4C23-A693-BA6D6429447E}" type="pres">
      <dgm:prSet presAssocID="{30979340-E423-404B-BEFD-457CCD1E8645}" presName="Accent" presStyleLbl="node1" presStyleIdx="1" presStyleCnt="4"/>
      <dgm:spPr/>
    </dgm:pt>
    <dgm:pt modelId="{B9266EE5-4D5B-45CE-A165-EABA5EC01F7F}" type="pres">
      <dgm:prSet presAssocID="{30979340-E423-404B-BEFD-457CCD1E8645}" presName="Parent2" presStyleLbl="revTx" presStyleIdx="1" presStyleCnt="4">
        <dgm:presLayoutVars>
          <dgm:chMax val="1"/>
          <dgm:chPref val="1"/>
          <dgm:bulletEnabled val="1"/>
        </dgm:presLayoutVars>
      </dgm:prSet>
      <dgm:spPr/>
    </dgm:pt>
    <dgm:pt modelId="{71069640-0FFA-46F0-A2DA-BFAA841C0831}" type="pres">
      <dgm:prSet presAssocID="{69D7561E-8573-489E-97F7-6BBF661AD640}" presName="Accent3" presStyleCnt="0"/>
      <dgm:spPr/>
    </dgm:pt>
    <dgm:pt modelId="{532B2688-8027-4450-B2DA-ED9865AFDF03}" type="pres">
      <dgm:prSet presAssocID="{69D7561E-8573-489E-97F7-6BBF661AD640}" presName="Accent" presStyleLbl="node1" presStyleIdx="2" presStyleCnt="4"/>
      <dgm:spPr/>
    </dgm:pt>
    <dgm:pt modelId="{B125E16F-2382-4559-B37C-C131F8853447}" type="pres">
      <dgm:prSet presAssocID="{69D7561E-8573-489E-97F7-6BBF661AD640}" presName="Parent3" presStyleLbl="revTx" presStyleIdx="2" presStyleCnt="4">
        <dgm:presLayoutVars>
          <dgm:chMax val="1"/>
          <dgm:chPref val="1"/>
          <dgm:bulletEnabled val="1"/>
        </dgm:presLayoutVars>
      </dgm:prSet>
      <dgm:spPr/>
    </dgm:pt>
    <dgm:pt modelId="{B5606873-2B13-42C7-B9B1-2BCE417F3C50}" type="pres">
      <dgm:prSet presAssocID="{8A129FB9-979B-4C1C-8025-26E912BBAA3C}" presName="Accent4" presStyleCnt="0"/>
      <dgm:spPr/>
    </dgm:pt>
    <dgm:pt modelId="{25792AC1-4A4B-4F14-83CA-1D16FBD677EF}" type="pres">
      <dgm:prSet presAssocID="{8A129FB9-979B-4C1C-8025-26E912BBAA3C}" presName="Accent" presStyleLbl="node1" presStyleIdx="3" presStyleCnt="4"/>
      <dgm:spPr/>
    </dgm:pt>
    <dgm:pt modelId="{295847E2-1FAF-4A8D-97A5-9C56C3B03913}" type="pres">
      <dgm:prSet presAssocID="{8A129FB9-979B-4C1C-8025-26E912BBAA3C}" presName="Parent4" presStyleLbl="revTx" presStyleIdx="3" presStyleCnt="4">
        <dgm:presLayoutVars>
          <dgm:chMax val="1"/>
          <dgm:chPref val="1"/>
          <dgm:bulletEnabled val="1"/>
        </dgm:presLayoutVars>
      </dgm:prSet>
      <dgm:spPr/>
    </dgm:pt>
  </dgm:ptLst>
  <dgm:cxnLst>
    <dgm:cxn modelId="{80E72603-149A-49AA-9152-6000CF06C39B}" srcId="{DE361E8C-1913-43F0-B571-5CDD9F11A3F5}" destId="{8A129FB9-979B-4C1C-8025-26E912BBAA3C}" srcOrd="3" destOrd="0" parTransId="{30DCCD59-3F4B-4DB7-9A3A-025503D10967}" sibTransId="{EC64290D-4473-4D72-8A24-59ADB4896B8E}"/>
    <dgm:cxn modelId="{D2E9001C-5B43-45F4-BE7D-FA4A1FB2A270}" type="presOf" srcId="{DE361E8C-1913-43F0-B571-5CDD9F11A3F5}" destId="{8BEA5B58-5AFE-4612-B9D2-FD8A8ED69C23}" srcOrd="0" destOrd="0" presId="urn:microsoft.com/office/officeart/2009/layout/CircleArrowProcess"/>
    <dgm:cxn modelId="{2E19353C-4514-4E83-9C75-E53A3F90ED8E}" type="presOf" srcId="{D8879ACF-F8B8-41A4-80AF-E9DDBD98ABB7}" destId="{67998243-2224-4FC7-9B24-F87A44C018D7}" srcOrd="0" destOrd="0" presId="urn:microsoft.com/office/officeart/2009/layout/CircleArrowProcess"/>
    <dgm:cxn modelId="{C24F3B62-07B2-492B-8834-FD323A838EB0}" type="presOf" srcId="{30979340-E423-404B-BEFD-457CCD1E8645}" destId="{B9266EE5-4D5B-45CE-A165-EABA5EC01F7F}" srcOrd="0" destOrd="0" presId="urn:microsoft.com/office/officeart/2009/layout/CircleArrowProcess"/>
    <dgm:cxn modelId="{BB96D966-4D72-4210-B5A2-A151E750A037}" type="presOf" srcId="{8A129FB9-979B-4C1C-8025-26E912BBAA3C}" destId="{295847E2-1FAF-4A8D-97A5-9C56C3B03913}" srcOrd="0" destOrd="0" presId="urn:microsoft.com/office/officeart/2009/layout/CircleArrowProcess"/>
    <dgm:cxn modelId="{44AF6168-F647-4235-A68F-1BA7C3A0103F}" srcId="{DE361E8C-1913-43F0-B571-5CDD9F11A3F5}" destId="{D8879ACF-F8B8-41A4-80AF-E9DDBD98ABB7}" srcOrd="0" destOrd="0" parTransId="{57BBB579-F730-48A7-8EE4-0D4682E85993}" sibTransId="{AC7EB80D-B18A-46A0-B59E-A751B788691F}"/>
    <dgm:cxn modelId="{23976169-B312-428D-949D-30DB53A7C05E}" srcId="{DE361E8C-1913-43F0-B571-5CDD9F11A3F5}" destId="{69D7561E-8573-489E-97F7-6BBF661AD640}" srcOrd="2" destOrd="0" parTransId="{D6E1E975-64DC-4ECD-BAE3-51ACCF04FBD4}" sibTransId="{30F62EF7-52B0-4F53-8B7C-8CAB8C785B95}"/>
    <dgm:cxn modelId="{66F11159-7936-44D4-B4FC-C2E35FB084DF}" type="presOf" srcId="{69D7561E-8573-489E-97F7-6BBF661AD640}" destId="{B125E16F-2382-4559-B37C-C131F8853447}" srcOrd="0" destOrd="0" presId="urn:microsoft.com/office/officeart/2009/layout/CircleArrowProcess"/>
    <dgm:cxn modelId="{87BF49FE-E373-432F-A0D4-9C1B5DA9F6EB}" srcId="{DE361E8C-1913-43F0-B571-5CDD9F11A3F5}" destId="{30979340-E423-404B-BEFD-457CCD1E8645}" srcOrd="1" destOrd="0" parTransId="{9D17099A-A601-414A-AFC6-297B4D334FFA}" sibTransId="{E14E882F-69F9-4C6E-B219-9B2590A624F7}"/>
    <dgm:cxn modelId="{7F877606-E743-40CB-BEC1-BDD8B1112C32}" type="presParOf" srcId="{8BEA5B58-5AFE-4612-B9D2-FD8A8ED69C23}" destId="{43ABD030-9CEA-4989-9346-0F9DD4669FAF}" srcOrd="0" destOrd="0" presId="urn:microsoft.com/office/officeart/2009/layout/CircleArrowProcess"/>
    <dgm:cxn modelId="{FA87F8B1-0E1D-4730-B987-2E57516BDCD7}" type="presParOf" srcId="{43ABD030-9CEA-4989-9346-0F9DD4669FAF}" destId="{90BAFC7E-20D3-45EA-9E30-9876EA08E28D}" srcOrd="0" destOrd="0" presId="urn:microsoft.com/office/officeart/2009/layout/CircleArrowProcess"/>
    <dgm:cxn modelId="{A912D415-C2C7-4542-B1EB-F09C82890CED}" type="presParOf" srcId="{8BEA5B58-5AFE-4612-B9D2-FD8A8ED69C23}" destId="{67998243-2224-4FC7-9B24-F87A44C018D7}" srcOrd="1" destOrd="0" presId="urn:microsoft.com/office/officeart/2009/layout/CircleArrowProcess"/>
    <dgm:cxn modelId="{B1402922-B2C8-42C1-A426-A183109C0858}" type="presParOf" srcId="{8BEA5B58-5AFE-4612-B9D2-FD8A8ED69C23}" destId="{929C3548-68A7-4105-8C9E-16E7179039A4}" srcOrd="2" destOrd="0" presId="urn:microsoft.com/office/officeart/2009/layout/CircleArrowProcess"/>
    <dgm:cxn modelId="{29FF94D7-501E-401A-9718-603444A85E2A}" type="presParOf" srcId="{929C3548-68A7-4105-8C9E-16E7179039A4}" destId="{286B8538-1F5B-4C23-A693-BA6D6429447E}" srcOrd="0" destOrd="0" presId="urn:microsoft.com/office/officeart/2009/layout/CircleArrowProcess"/>
    <dgm:cxn modelId="{5AD36511-B3C6-4075-BD75-7C188F5736A4}" type="presParOf" srcId="{8BEA5B58-5AFE-4612-B9D2-FD8A8ED69C23}" destId="{B9266EE5-4D5B-45CE-A165-EABA5EC01F7F}" srcOrd="3" destOrd="0" presId="urn:microsoft.com/office/officeart/2009/layout/CircleArrowProcess"/>
    <dgm:cxn modelId="{D7C24C88-DDBF-4830-A343-FF0F82331BBE}" type="presParOf" srcId="{8BEA5B58-5AFE-4612-B9D2-FD8A8ED69C23}" destId="{71069640-0FFA-46F0-A2DA-BFAA841C0831}" srcOrd="4" destOrd="0" presId="urn:microsoft.com/office/officeart/2009/layout/CircleArrowProcess"/>
    <dgm:cxn modelId="{89095620-FABF-4833-A94A-92CF1A01CCAE}" type="presParOf" srcId="{71069640-0FFA-46F0-A2DA-BFAA841C0831}" destId="{532B2688-8027-4450-B2DA-ED9865AFDF03}" srcOrd="0" destOrd="0" presId="urn:microsoft.com/office/officeart/2009/layout/CircleArrowProcess"/>
    <dgm:cxn modelId="{C680EF2C-05E9-4C86-AD64-0D5DA24A972C}" type="presParOf" srcId="{8BEA5B58-5AFE-4612-B9D2-FD8A8ED69C23}" destId="{B125E16F-2382-4559-B37C-C131F8853447}" srcOrd="5" destOrd="0" presId="urn:microsoft.com/office/officeart/2009/layout/CircleArrowProcess"/>
    <dgm:cxn modelId="{FBE86163-C4BF-45A6-B288-A7EA97B0A067}" type="presParOf" srcId="{8BEA5B58-5AFE-4612-B9D2-FD8A8ED69C23}" destId="{B5606873-2B13-42C7-B9B1-2BCE417F3C50}" srcOrd="6" destOrd="0" presId="urn:microsoft.com/office/officeart/2009/layout/CircleArrowProcess"/>
    <dgm:cxn modelId="{F42CA51C-EB17-4BC6-90BA-263E77131B43}" type="presParOf" srcId="{B5606873-2B13-42C7-B9B1-2BCE417F3C50}" destId="{25792AC1-4A4B-4F14-83CA-1D16FBD677EF}" srcOrd="0" destOrd="0" presId="urn:microsoft.com/office/officeart/2009/layout/CircleArrowProcess"/>
    <dgm:cxn modelId="{B59F253D-2937-4634-9DF6-DAA792A9C77E}" type="presParOf" srcId="{8BEA5B58-5AFE-4612-B9D2-FD8A8ED69C23}" destId="{295847E2-1FAF-4A8D-97A5-9C56C3B03913}" srcOrd="7"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0B7DB2-FB2C-495E-9EE1-1337B7DD49DD}">
      <dsp:nvSpPr>
        <dsp:cNvPr id="0" name=""/>
        <dsp:cNvSpPr/>
      </dsp:nvSpPr>
      <dsp:spPr>
        <a:xfrm>
          <a:off x="2144" y="0"/>
          <a:ext cx="2612807" cy="59419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AU" sz="1700" kern="1200" dirty="0"/>
            <a:t>Central Lobby</a:t>
          </a:r>
        </a:p>
      </dsp:txBody>
      <dsp:txXfrm>
        <a:off x="299240" y="0"/>
        <a:ext cx="2018615" cy="594192"/>
      </dsp:txXfrm>
    </dsp:sp>
    <dsp:sp modelId="{15151EA6-3127-44D3-A763-BF0C751EA2B6}">
      <dsp:nvSpPr>
        <dsp:cNvPr id="0" name=""/>
        <dsp:cNvSpPr/>
      </dsp:nvSpPr>
      <dsp:spPr>
        <a:xfrm>
          <a:off x="2353670" y="0"/>
          <a:ext cx="2612807" cy="59419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AU" sz="1700" kern="1200"/>
            <a:t>Equipment Discovery Lab</a:t>
          </a:r>
        </a:p>
      </dsp:txBody>
      <dsp:txXfrm>
        <a:off x="2650766" y="0"/>
        <a:ext cx="2018615" cy="594192"/>
      </dsp:txXfrm>
    </dsp:sp>
    <dsp:sp modelId="{4236075D-F06C-4732-A798-5AB5ED164640}">
      <dsp:nvSpPr>
        <dsp:cNvPr id="0" name=""/>
        <dsp:cNvSpPr/>
      </dsp:nvSpPr>
      <dsp:spPr>
        <a:xfrm>
          <a:off x="4705197" y="0"/>
          <a:ext cx="2612807" cy="59419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AU" sz="1700" kern="1200" dirty="0"/>
            <a:t>Poster Presentation Gallery</a:t>
          </a:r>
        </a:p>
      </dsp:txBody>
      <dsp:txXfrm>
        <a:off x="5002293" y="0"/>
        <a:ext cx="2018615" cy="5941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BAFC7E-20D3-45EA-9E30-9876EA08E28D}">
      <dsp:nvSpPr>
        <dsp:cNvPr id="0" name=""/>
        <dsp:cNvSpPr/>
      </dsp:nvSpPr>
      <dsp:spPr>
        <a:xfrm>
          <a:off x="895910" y="448242"/>
          <a:ext cx="1553202" cy="1553360"/>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998243-2224-4FC7-9B24-F87A44C018D7}">
      <dsp:nvSpPr>
        <dsp:cNvPr id="0" name=""/>
        <dsp:cNvSpPr/>
      </dsp:nvSpPr>
      <dsp:spPr>
        <a:xfrm>
          <a:off x="1238832" y="1010517"/>
          <a:ext cx="866774" cy="433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AU" sz="1500" kern="1200" dirty="0"/>
            <a:t>Create</a:t>
          </a:r>
        </a:p>
      </dsp:txBody>
      <dsp:txXfrm>
        <a:off x="1238832" y="1010517"/>
        <a:ext cx="866774" cy="433342"/>
      </dsp:txXfrm>
    </dsp:sp>
    <dsp:sp modelId="{286B8538-1F5B-4C23-A693-BA6D6429447E}">
      <dsp:nvSpPr>
        <dsp:cNvPr id="0" name=""/>
        <dsp:cNvSpPr/>
      </dsp:nvSpPr>
      <dsp:spPr>
        <a:xfrm>
          <a:off x="464416" y="1340879"/>
          <a:ext cx="1553202" cy="1553360"/>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266EE5-4D5B-45CE-A165-EABA5EC01F7F}">
      <dsp:nvSpPr>
        <dsp:cNvPr id="0" name=""/>
        <dsp:cNvSpPr/>
      </dsp:nvSpPr>
      <dsp:spPr>
        <a:xfrm>
          <a:off x="805590" y="1904801"/>
          <a:ext cx="866774" cy="433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AU" sz="1500" kern="1200" dirty="0"/>
            <a:t>Share</a:t>
          </a:r>
        </a:p>
      </dsp:txBody>
      <dsp:txXfrm>
        <a:off x="805590" y="1904801"/>
        <a:ext cx="866774" cy="433342"/>
      </dsp:txXfrm>
    </dsp:sp>
    <dsp:sp modelId="{532B2688-8027-4450-B2DA-ED9865AFDF03}">
      <dsp:nvSpPr>
        <dsp:cNvPr id="0" name=""/>
        <dsp:cNvSpPr/>
      </dsp:nvSpPr>
      <dsp:spPr>
        <a:xfrm>
          <a:off x="895910" y="2236810"/>
          <a:ext cx="1553202" cy="1553360"/>
        </a:xfrm>
        <a:prstGeom prst="circularArrow">
          <a:avLst>
            <a:gd name="adj1" fmla="val 10980"/>
            <a:gd name="adj2" fmla="val 1142322"/>
            <a:gd name="adj3" fmla="val 4500000"/>
            <a:gd name="adj4" fmla="val 135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25E16F-2382-4559-B37C-C131F8853447}">
      <dsp:nvSpPr>
        <dsp:cNvPr id="0" name=""/>
        <dsp:cNvSpPr/>
      </dsp:nvSpPr>
      <dsp:spPr>
        <a:xfrm>
          <a:off x="1238832" y="2799085"/>
          <a:ext cx="866774" cy="433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AU" sz="1500" kern="1200"/>
            <a:t>Feedback</a:t>
          </a:r>
        </a:p>
      </dsp:txBody>
      <dsp:txXfrm>
        <a:off x="1238832" y="2799085"/>
        <a:ext cx="866774" cy="433342"/>
      </dsp:txXfrm>
    </dsp:sp>
    <dsp:sp modelId="{25792AC1-4A4B-4F14-83CA-1D16FBD677EF}">
      <dsp:nvSpPr>
        <dsp:cNvPr id="0" name=""/>
        <dsp:cNvSpPr/>
      </dsp:nvSpPr>
      <dsp:spPr>
        <a:xfrm>
          <a:off x="575130" y="3232427"/>
          <a:ext cx="1334396" cy="1335041"/>
        </a:xfrm>
        <a:prstGeom prst="blockArc">
          <a:avLst>
            <a:gd name="adj1" fmla="val 0"/>
            <a:gd name="adj2" fmla="val 18900000"/>
            <a:gd name="adj3" fmla="val 127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5847E2-1FAF-4A8D-97A5-9C56C3B03913}">
      <dsp:nvSpPr>
        <dsp:cNvPr id="0" name=""/>
        <dsp:cNvSpPr/>
      </dsp:nvSpPr>
      <dsp:spPr>
        <a:xfrm>
          <a:off x="805590" y="3693369"/>
          <a:ext cx="866774" cy="433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AU" sz="1500" kern="1200" dirty="0"/>
            <a:t>Reflect</a:t>
          </a:r>
        </a:p>
      </dsp:txBody>
      <dsp:txXfrm>
        <a:off x="805590" y="3693369"/>
        <a:ext cx="866774" cy="43334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69C4A591-A458-4822-BC04-83B10B194356}" type="datetimeFigureOut">
              <a:rPr lang="en" smtClean="0"/>
              <a:pPr/>
              <a:t>8/3/2026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0A03F2E6-9F51-4289-953D-B2EF8579062F}" type="slidenum">
              <a:rPr lang="en" smtClean="0"/>
              <a:pPr/>
              <a:t>‹#›</a:t>
            </a:fld>
            <a:endParaRPr lang="en-US"/>
          </a:p>
        </p:txBody>
      </p:sp>
    </p:spTree>
    <p:extLst>
      <p:ext uri="{BB962C8B-B14F-4D97-AF65-F5344CB8AC3E}">
        <p14:creationId xmlns:p14="http://schemas.microsoft.com/office/powerpoint/2010/main" val="2838393133"/>
      </p:ext>
    </p:extLst>
  </p:cSld>
  <p:clrMap bg1="lt1" tx1="dk1" bg2="lt2" tx2="dk2" accent1="accent1" accent2="accent2" accent3="accent3" accent4="accent4" accent5="accent5" accent6="accent6" hlink="hlink" folHlink="folHlink"/>
  <p:notesStyle>
    <a:lvl1pPr marL="0" algn="l" defTabSz="685800" rtl="0" eaLnBrk="1" latinLnBrk="0" hangingPunct="1">
      <a:defRPr sz="900" b="0" i="0" kern="1200">
        <a:solidFill>
          <a:schemeClr val="tx1"/>
        </a:solidFill>
        <a:latin typeface="Arial" panose="020B0604020202020204" pitchFamily="34" charset="0"/>
        <a:ea typeface="+mn-ea"/>
        <a:cs typeface="+mn-cs"/>
      </a:defRPr>
    </a:lvl1pPr>
    <a:lvl2pPr marL="342900" algn="l" defTabSz="685800" rtl="0" eaLnBrk="1" latinLnBrk="0" hangingPunct="1">
      <a:defRPr sz="900" b="0" i="0" kern="1200">
        <a:solidFill>
          <a:schemeClr val="tx1"/>
        </a:solidFill>
        <a:latin typeface="Arial" panose="020B0604020202020204" pitchFamily="34" charset="0"/>
        <a:ea typeface="+mn-ea"/>
        <a:cs typeface="+mn-cs"/>
      </a:defRPr>
    </a:lvl2pPr>
    <a:lvl3pPr marL="685800" algn="l" defTabSz="685800" rtl="0" eaLnBrk="1" latinLnBrk="0" hangingPunct="1">
      <a:defRPr sz="900" b="0" i="0" kern="1200">
        <a:solidFill>
          <a:schemeClr val="tx1"/>
        </a:solidFill>
        <a:latin typeface="Arial" panose="020B0604020202020204" pitchFamily="34" charset="0"/>
        <a:ea typeface="+mn-ea"/>
        <a:cs typeface="+mn-cs"/>
      </a:defRPr>
    </a:lvl3pPr>
    <a:lvl4pPr marL="1028700" algn="l" defTabSz="685800" rtl="0" eaLnBrk="1" latinLnBrk="0" hangingPunct="1">
      <a:defRPr sz="900" b="0" i="0" kern="1200">
        <a:solidFill>
          <a:schemeClr val="tx1"/>
        </a:solidFill>
        <a:latin typeface="Arial" panose="020B0604020202020204" pitchFamily="34" charset="0"/>
        <a:ea typeface="+mn-ea"/>
        <a:cs typeface="+mn-cs"/>
      </a:defRPr>
    </a:lvl4pPr>
    <a:lvl5pPr marL="1371600" algn="l" defTabSz="685800" rtl="0" eaLnBrk="1" latinLnBrk="0" hangingPunct="1">
      <a:defRPr sz="900" b="0" i="0" kern="1200">
        <a:solidFill>
          <a:schemeClr val="tx1"/>
        </a:solidFill>
        <a:latin typeface="Arial" panose="020B0604020202020204" pitchFamily="34"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0A03F2E6-9F51-4289-953D-B2EF8579062F}" type="slidenum">
              <a:rPr lang="en" smtClean="0"/>
              <a:pPr/>
              <a:t>1</a:t>
            </a:fld>
            <a:endParaRPr lang="en-US"/>
          </a:p>
        </p:txBody>
      </p:sp>
    </p:spTree>
    <p:extLst>
      <p:ext uri="{BB962C8B-B14F-4D97-AF65-F5344CB8AC3E}">
        <p14:creationId xmlns:p14="http://schemas.microsoft.com/office/powerpoint/2010/main" val="3790657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0A03F2E6-9F51-4289-953D-B2EF8579062F}" type="slidenum">
              <a:rPr lang="en" smtClean="0"/>
              <a:pPr/>
              <a:t>2</a:t>
            </a:fld>
            <a:endParaRPr lang="en-US"/>
          </a:p>
        </p:txBody>
      </p:sp>
    </p:spTree>
    <p:extLst>
      <p:ext uri="{BB962C8B-B14F-4D97-AF65-F5344CB8AC3E}">
        <p14:creationId xmlns:p14="http://schemas.microsoft.com/office/powerpoint/2010/main" val="3977501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0A03F2E6-9F51-4289-953D-B2EF8579062F}" type="slidenum">
              <a:rPr lang="en" smtClean="0"/>
              <a:pPr/>
              <a:t>3</a:t>
            </a:fld>
            <a:endParaRPr lang="en-US"/>
          </a:p>
        </p:txBody>
      </p:sp>
    </p:spTree>
    <p:extLst>
      <p:ext uri="{BB962C8B-B14F-4D97-AF65-F5344CB8AC3E}">
        <p14:creationId xmlns:p14="http://schemas.microsoft.com/office/powerpoint/2010/main" val="2529564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0A03F2E6-9F51-4289-953D-B2EF8579062F}" type="slidenum">
              <a:rPr lang="en" smtClean="0"/>
              <a:pPr/>
              <a:t>4</a:t>
            </a:fld>
            <a:endParaRPr lang="en-US"/>
          </a:p>
        </p:txBody>
      </p:sp>
    </p:spTree>
    <p:extLst>
      <p:ext uri="{BB962C8B-B14F-4D97-AF65-F5344CB8AC3E}">
        <p14:creationId xmlns:p14="http://schemas.microsoft.com/office/powerpoint/2010/main" val="3531677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0A03F2E6-9F51-4289-953D-B2EF8579062F}" type="slidenum">
              <a:rPr lang="en" smtClean="0"/>
              <a:pPr/>
              <a:t>5</a:t>
            </a:fld>
            <a:endParaRPr lang="en-US"/>
          </a:p>
        </p:txBody>
      </p:sp>
    </p:spTree>
    <p:extLst>
      <p:ext uri="{BB962C8B-B14F-4D97-AF65-F5344CB8AC3E}">
        <p14:creationId xmlns:p14="http://schemas.microsoft.com/office/powerpoint/2010/main" val="2459138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0A03F2E6-9F51-4289-953D-B2EF8579062F}" type="slidenum">
              <a:rPr lang="en" smtClean="0"/>
              <a:pPr/>
              <a:t>6</a:t>
            </a:fld>
            <a:endParaRPr lang="en-US"/>
          </a:p>
        </p:txBody>
      </p:sp>
    </p:spTree>
    <p:extLst>
      <p:ext uri="{BB962C8B-B14F-4D97-AF65-F5344CB8AC3E}">
        <p14:creationId xmlns:p14="http://schemas.microsoft.com/office/powerpoint/2010/main" val="2459550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0A03F2E6-9F51-4289-953D-B2EF8579062F}" type="slidenum">
              <a:rPr lang="en" smtClean="0"/>
              <a:pPr/>
              <a:t>7</a:t>
            </a:fld>
            <a:endParaRPr lang="en-US"/>
          </a:p>
        </p:txBody>
      </p:sp>
    </p:spTree>
    <p:extLst>
      <p:ext uri="{BB962C8B-B14F-4D97-AF65-F5344CB8AC3E}">
        <p14:creationId xmlns:p14="http://schemas.microsoft.com/office/powerpoint/2010/main" val="3454421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0A03F2E6-9F51-4289-953D-B2EF8579062F}" type="slidenum">
              <a:rPr lang="en" smtClean="0"/>
              <a:pPr/>
              <a:t>8</a:t>
            </a:fld>
            <a:endParaRPr lang="en-US"/>
          </a:p>
        </p:txBody>
      </p:sp>
    </p:spTree>
    <p:extLst>
      <p:ext uri="{BB962C8B-B14F-4D97-AF65-F5344CB8AC3E}">
        <p14:creationId xmlns:p14="http://schemas.microsoft.com/office/powerpoint/2010/main" val="2915421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0A03F2E6-9F51-4289-953D-B2EF8579062F}" type="slidenum">
              <a:rPr lang="en" smtClean="0"/>
              <a:pPr/>
              <a:t>12</a:t>
            </a:fld>
            <a:endParaRPr lang="en-US"/>
          </a:p>
        </p:txBody>
      </p:sp>
    </p:spTree>
    <p:extLst>
      <p:ext uri="{BB962C8B-B14F-4D97-AF65-F5344CB8AC3E}">
        <p14:creationId xmlns:p14="http://schemas.microsoft.com/office/powerpoint/2010/main" val="31778085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_option 1_text onl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F2C3B5-0EEE-7745-A7B9-592D5689F935}"/>
              </a:ext>
            </a:extLst>
          </p:cNvPr>
          <p:cNvSpPr/>
          <p:nvPr userDrawn="1"/>
        </p:nvSpPr>
        <p:spPr>
          <a:xfrm>
            <a:off x="0" y="0"/>
            <a:ext cx="9144000" cy="5143500"/>
          </a:xfrm>
          <a:prstGeom prst="rect">
            <a:avLst/>
          </a:prstGeom>
          <a:solidFill>
            <a:srgbClr val="000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le 1"/>
          <p:cNvSpPr>
            <a:spLocks noGrp="1"/>
          </p:cNvSpPr>
          <p:nvPr>
            <p:ph type="ctrTitle" hasCustomPrompt="1"/>
          </p:nvPr>
        </p:nvSpPr>
        <p:spPr>
          <a:xfrm>
            <a:off x="172557" y="230189"/>
            <a:ext cx="8430423" cy="1313530"/>
          </a:xfrm>
        </p:spPr>
        <p:txBody>
          <a:bodyPr anchor="t" anchorCtr="0"/>
          <a:lstStyle>
            <a:lvl1pPr algn="l">
              <a:lnSpc>
                <a:spcPct val="85000"/>
              </a:lnSpc>
              <a:defRPr sz="5400">
                <a:solidFill>
                  <a:schemeClr val="accent2"/>
                </a:solidFill>
              </a:defRPr>
            </a:lvl1pPr>
          </a:lstStyle>
          <a:p>
            <a:r>
              <a:rPr lang="en-GB" noProof="0"/>
              <a:t>Click to edit Project title</a:t>
            </a:r>
          </a:p>
        </p:txBody>
      </p:sp>
      <p:sp>
        <p:nvSpPr>
          <p:cNvPr id="3" name="Subtitle 2"/>
          <p:cNvSpPr>
            <a:spLocks noGrp="1"/>
          </p:cNvSpPr>
          <p:nvPr>
            <p:ph type="subTitle" idx="1" hasCustomPrompt="1"/>
          </p:nvPr>
        </p:nvSpPr>
        <p:spPr>
          <a:xfrm>
            <a:off x="172557" y="1644045"/>
            <a:ext cx="8430423" cy="1056952"/>
          </a:xfrm>
        </p:spPr>
        <p:txBody>
          <a:bodyPr anchor="t" anchorCtr="0"/>
          <a:lstStyle>
            <a:lvl1pPr marL="0" indent="0" algn="l">
              <a:buNone/>
              <a:defRPr sz="2700" b="1">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Subhead</a:t>
            </a:r>
          </a:p>
        </p:txBody>
      </p:sp>
      <p:sp>
        <p:nvSpPr>
          <p:cNvPr id="7" name="TextBox 6">
            <a:extLst>
              <a:ext uri="{FF2B5EF4-FFF2-40B4-BE49-F238E27FC236}">
                <a16:creationId xmlns:a16="http://schemas.microsoft.com/office/drawing/2014/main" id="{AAD35544-392A-4E4D-A137-14755080D317}"/>
              </a:ext>
            </a:extLst>
          </p:cNvPr>
          <p:cNvSpPr txBox="1"/>
          <p:nvPr userDrawn="1"/>
        </p:nvSpPr>
        <p:spPr>
          <a:xfrm>
            <a:off x="7566311" y="4922502"/>
            <a:ext cx="1674047" cy="169277"/>
          </a:xfrm>
          <a:prstGeom prst="rect">
            <a:avLst/>
          </a:prstGeom>
          <a:noFill/>
        </p:spPr>
        <p:txBody>
          <a:bodyPr vert="horz" wrap="square" lIns="0" tIns="45720" rIns="91440" bIns="45720" rtlCol="0" anchor="t" anchorCtr="0">
            <a:spAutoFit/>
          </a:bodyPr>
          <a:lstStyle/>
          <a:p>
            <a:r>
              <a:rPr lang="en-AU" sz="500" b="0" i="0" u="none" strike="noStrike" kern="1200">
                <a:solidFill>
                  <a:schemeClr val="bg1"/>
                </a:solidFill>
                <a:effectLst/>
                <a:latin typeface="+mn-lt"/>
                <a:ea typeface="+mn-ea"/>
                <a:cs typeface="+mn-cs"/>
              </a:rPr>
              <a:t>CRICOS provider number: 00122A | RTO Code: 3046</a:t>
            </a:r>
          </a:p>
        </p:txBody>
      </p:sp>
      <p:pic>
        <p:nvPicPr>
          <p:cNvPr id="9" name="Picture 8" descr="A black background with white text&#10;&#10;AI-generated content may be incorrect.">
            <a:extLst>
              <a:ext uri="{FF2B5EF4-FFF2-40B4-BE49-F238E27FC236}">
                <a16:creationId xmlns:a16="http://schemas.microsoft.com/office/drawing/2014/main" id="{7A427ED0-C848-5943-E6E3-F3ACFAEFDE0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1273" y="4386221"/>
            <a:ext cx="2534577" cy="743736"/>
          </a:xfrm>
          <a:prstGeom prst="rect">
            <a:avLst/>
          </a:prstGeom>
        </p:spPr>
      </p:pic>
    </p:spTree>
    <p:extLst>
      <p:ext uri="{BB962C8B-B14F-4D97-AF65-F5344CB8AC3E}">
        <p14:creationId xmlns:p14="http://schemas.microsoft.com/office/powerpoint/2010/main" val="1167502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_option 2_text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696229-ED0C-CF40-A716-1482E7A51AF3}"/>
              </a:ext>
            </a:extLst>
          </p:cNvPr>
          <p:cNvSpPr/>
          <p:nvPr userDrawn="1"/>
        </p:nvSpPr>
        <p:spPr>
          <a:xfrm>
            <a:off x="0" y="0"/>
            <a:ext cx="9144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le 1"/>
          <p:cNvSpPr>
            <a:spLocks noGrp="1"/>
          </p:cNvSpPr>
          <p:nvPr>
            <p:ph type="ctrTitle" hasCustomPrompt="1"/>
          </p:nvPr>
        </p:nvSpPr>
        <p:spPr>
          <a:xfrm>
            <a:off x="172557" y="230189"/>
            <a:ext cx="8066438" cy="1413857"/>
          </a:xfrm>
        </p:spPr>
        <p:txBody>
          <a:bodyPr anchor="t" anchorCtr="0"/>
          <a:lstStyle>
            <a:lvl1pPr algn="l">
              <a:lnSpc>
                <a:spcPct val="85000"/>
              </a:lnSpc>
              <a:defRPr sz="5400">
                <a:solidFill>
                  <a:schemeClr val="bg1"/>
                </a:solidFill>
              </a:defRPr>
            </a:lvl1pPr>
          </a:lstStyle>
          <a:p>
            <a:r>
              <a:rPr lang="en-GB"/>
              <a:t>Click to edit Project title</a:t>
            </a:r>
            <a:endParaRPr lang="en-US"/>
          </a:p>
        </p:txBody>
      </p:sp>
      <p:sp>
        <p:nvSpPr>
          <p:cNvPr id="3" name="Subtitle 2"/>
          <p:cNvSpPr>
            <a:spLocks noGrp="1"/>
          </p:cNvSpPr>
          <p:nvPr>
            <p:ph type="subTitle" idx="1" hasCustomPrompt="1"/>
          </p:nvPr>
        </p:nvSpPr>
        <p:spPr>
          <a:xfrm>
            <a:off x="172557" y="1644045"/>
            <a:ext cx="8066438" cy="1056952"/>
          </a:xfrm>
        </p:spPr>
        <p:txBody>
          <a:bodyPr anchor="t" anchorCtr="0"/>
          <a:lstStyle>
            <a:lvl1pPr marL="0" indent="0" algn="l">
              <a:buNone/>
              <a:defRPr sz="2700" b="1">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Subhead</a:t>
            </a:r>
          </a:p>
        </p:txBody>
      </p:sp>
      <p:sp>
        <p:nvSpPr>
          <p:cNvPr id="8" name="TextBox 7">
            <a:extLst>
              <a:ext uri="{FF2B5EF4-FFF2-40B4-BE49-F238E27FC236}">
                <a16:creationId xmlns:a16="http://schemas.microsoft.com/office/drawing/2014/main" id="{A994BFB8-5006-854E-A03B-65D75E3FA688}"/>
              </a:ext>
            </a:extLst>
          </p:cNvPr>
          <p:cNvSpPr txBox="1"/>
          <p:nvPr userDrawn="1"/>
        </p:nvSpPr>
        <p:spPr>
          <a:xfrm>
            <a:off x="7566311" y="4922502"/>
            <a:ext cx="1674047" cy="169277"/>
          </a:xfrm>
          <a:prstGeom prst="rect">
            <a:avLst/>
          </a:prstGeom>
          <a:noFill/>
        </p:spPr>
        <p:txBody>
          <a:bodyPr vert="horz" wrap="square" lIns="0" tIns="45720" rIns="91440" bIns="45720" rtlCol="0" anchor="t" anchorCtr="0">
            <a:spAutoFit/>
          </a:bodyPr>
          <a:lstStyle/>
          <a:p>
            <a:r>
              <a:rPr lang="en-AU" sz="500" b="0" i="0" u="none" strike="noStrike" kern="1200">
                <a:solidFill>
                  <a:schemeClr val="bg1"/>
                </a:solidFill>
                <a:effectLst/>
                <a:latin typeface="+mn-lt"/>
                <a:ea typeface="+mn-ea"/>
                <a:cs typeface="+mn-cs"/>
              </a:rPr>
              <a:t>CRICOS provider number: 00122A | RTO Code: 3046</a:t>
            </a:r>
          </a:p>
        </p:txBody>
      </p:sp>
      <p:pic>
        <p:nvPicPr>
          <p:cNvPr id="4" name="Picture 3">
            <a:extLst>
              <a:ext uri="{FF2B5EF4-FFF2-40B4-BE49-F238E27FC236}">
                <a16:creationId xmlns:a16="http://schemas.microsoft.com/office/drawing/2014/main" id="{17C85162-60F6-B4E5-9FB5-792BBD29D45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1274" y="4386221"/>
            <a:ext cx="2534574" cy="743736"/>
          </a:xfrm>
          <a:prstGeom prst="rect">
            <a:avLst/>
          </a:prstGeom>
        </p:spPr>
      </p:pic>
    </p:spTree>
    <p:extLst>
      <p:ext uri="{BB962C8B-B14F-4D97-AF65-F5344CB8AC3E}">
        <p14:creationId xmlns:p14="http://schemas.microsoft.com/office/powerpoint/2010/main" val="3283297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_option 3_with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F2C3B5-0EEE-7745-A7B9-592D5689F935}"/>
              </a:ext>
            </a:extLst>
          </p:cNvPr>
          <p:cNvSpPr/>
          <p:nvPr userDrawn="1"/>
        </p:nvSpPr>
        <p:spPr>
          <a:xfrm>
            <a:off x="0" y="0"/>
            <a:ext cx="4870938" cy="5143500"/>
          </a:xfrm>
          <a:prstGeom prst="rect">
            <a:avLst/>
          </a:prstGeom>
          <a:solidFill>
            <a:srgbClr val="000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 name="Subtitle 2"/>
          <p:cNvSpPr>
            <a:spLocks noGrp="1"/>
          </p:cNvSpPr>
          <p:nvPr>
            <p:ph type="subTitle" idx="1" hasCustomPrompt="1"/>
          </p:nvPr>
        </p:nvSpPr>
        <p:spPr>
          <a:xfrm>
            <a:off x="172557" y="1644045"/>
            <a:ext cx="4399443" cy="1310171"/>
          </a:xfrm>
        </p:spPr>
        <p:txBody>
          <a:bodyPr anchor="t" anchorCtr="0"/>
          <a:lstStyle>
            <a:lvl1pPr marL="0" indent="0" algn="l">
              <a:buNone/>
              <a:defRPr sz="2100" b="1">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Subhead</a:t>
            </a:r>
          </a:p>
        </p:txBody>
      </p:sp>
      <p:sp>
        <p:nvSpPr>
          <p:cNvPr id="9" name="Text Placeholder 3">
            <a:extLst>
              <a:ext uri="{FF2B5EF4-FFF2-40B4-BE49-F238E27FC236}">
                <a16:creationId xmlns:a16="http://schemas.microsoft.com/office/drawing/2014/main" id="{891D0F7C-79A1-4847-8A60-AC7E92D3F8DC}"/>
              </a:ext>
            </a:extLst>
          </p:cNvPr>
          <p:cNvSpPr>
            <a:spLocks noGrp="1"/>
          </p:cNvSpPr>
          <p:nvPr>
            <p:ph type="body" sz="quarter" idx="11" hasCustomPrompt="1"/>
          </p:nvPr>
        </p:nvSpPr>
        <p:spPr>
          <a:xfrm>
            <a:off x="219075" y="702279"/>
            <a:ext cx="4352925" cy="429816"/>
          </a:xfrm>
          <a:solidFill>
            <a:schemeClr val="accent2"/>
          </a:solidFill>
        </p:spPr>
        <p:txBody>
          <a:bodyPr/>
          <a:lstStyle>
            <a:lvl1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1pPr>
            <a:lvl2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2pPr>
            <a:lvl3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3pPr>
            <a:lvl4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4pPr>
            <a:lvl5pPr marL="0" indent="0" algn="l" defTabSz="685783" rtl="0" eaLnBrk="1" latinLnBrk="0" hangingPunct="1">
              <a:lnSpc>
                <a:spcPct val="90000"/>
              </a:lnSpc>
              <a:spcBef>
                <a:spcPct val="0"/>
              </a:spcBef>
              <a:spcAft>
                <a:spcPts val="500"/>
              </a:spcAft>
              <a:buFont typeface="Arial" panose="020B0604020202020204" pitchFamily="34" charset="0"/>
              <a:buNone/>
              <a:defRPr lang="en-US" sz="2700" b="1" kern="1200" baseline="0" dirty="0">
                <a:solidFill>
                  <a:schemeClr val="bg1"/>
                </a:solidFill>
                <a:latin typeface="+mj-lt"/>
                <a:ea typeface="+mj-ea"/>
                <a:cs typeface="+mj-cs"/>
              </a:defRPr>
            </a:lvl5pPr>
          </a:lstStyle>
          <a:p>
            <a:pPr lvl="0"/>
            <a:r>
              <a:rPr lang="en-GB"/>
              <a:t>Project title</a:t>
            </a:r>
            <a:endParaRPr lang="en-US"/>
          </a:p>
        </p:txBody>
      </p:sp>
      <p:sp>
        <p:nvSpPr>
          <p:cNvPr id="11" name="Text Placeholder 3">
            <a:extLst>
              <a:ext uri="{FF2B5EF4-FFF2-40B4-BE49-F238E27FC236}">
                <a16:creationId xmlns:a16="http://schemas.microsoft.com/office/drawing/2014/main" id="{E32C4CC1-402A-1C44-ABC7-0CA4A95DA3D9}"/>
              </a:ext>
            </a:extLst>
          </p:cNvPr>
          <p:cNvSpPr>
            <a:spLocks noGrp="1"/>
          </p:cNvSpPr>
          <p:nvPr>
            <p:ph type="body" sz="quarter" idx="12"/>
          </p:nvPr>
        </p:nvSpPr>
        <p:spPr>
          <a:xfrm>
            <a:off x="219076" y="214082"/>
            <a:ext cx="4352925" cy="429816"/>
          </a:xfrm>
          <a:solidFill>
            <a:schemeClr val="accent2"/>
          </a:solidFill>
        </p:spPr>
        <p:txBody>
          <a:bodyPr/>
          <a:lstStyle>
            <a:lvl1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1pPr>
            <a:lvl2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2pPr>
            <a:lvl3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3pPr>
            <a:lvl4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4pPr>
            <a:lvl5pPr marL="0" indent="0" algn="l" defTabSz="685783" rtl="0" eaLnBrk="1" latinLnBrk="0" hangingPunct="1">
              <a:lnSpc>
                <a:spcPct val="90000"/>
              </a:lnSpc>
              <a:spcBef>
                <a:spcPct val="0"/>
              </a:spcBef>
              <a:spcAft>
                <a:spcPts val="500"/>
              </a:spcAft>
              <a:buFont typeface="Arial" panose="020B0604020202020204" pitchFamily="34" charset="0"/>
              <a:buNone/>
              <a:defRPr lang="en-US" sz="2700" b="1" kern="1200" baseline="0" dirty="0">
                <a:solidFill>
                  <a:schemeClr val="bg1"/>
                </a:solidFill>
                <a:latin typeface="+mj-lt"/>
                <a:ea typeface="+mj-ea"/>
                <a:cs typeface="+mj-cs"/>
              </a:defRPr>
            </a:lvl5pPr>
          </a:lstStyle>
          <a:p>
            <a:pPr lvl="0"/>
            <a:r>
              <a:rPr lang="en-GB"/>
              <a:t>Click to edit Master text styles</a:t>
            </a:r>
          </a:p>
        </p:txBody>
      </p:sp>
      <p:sp>
        <p:nvSpPr>
          <p:cNvPr id="12" name="Picture Placeholder 9">
            <a:extLst>
              <a:ext uri="{FF2B5EF4-FFF2-40B4-BE49-F238E27FC236}">
                <a16:creationId xmlns:a16="http://schemas.microsoft.com/office/drawing/2014/main" id="{D42EB612-735B-1B46-A9E2-EC6C65F3D6C7}"/>
              </a:ext>
            </a:extLst>
          </p:cNvPr>
          <p:cNvSpPr>
            <a:spLocks noGrp="1"/>
          </p:cNvSpPr>
          <p:nvPr>
            <p:ph type="pic" sz="quarter" idx="10" hasCustomPrompt="1"/>
          </p:nvPr>
        </p:nvSpPr>
        <p:spPr>
          <a:xfrm>
            <a:off x="4870939" y="0"/>
            <a:ext cx="4273061" cy="5143500"/>
          </a:xfrm>
        </p:spPr>
        <p:txBody>
          <a:bodyPr anchor="ctr"/>
          <a:lstStyle>
            <a:lvl1pPr algn="ctr">
              <a:defRPr/>
            </a:lvl1pPr>
          </a:lstStyle>
          <a:p>
            <a:r>
              <a:rPr lang="en-US"/>
              <a:t>Click to insert image</a:t>
            </a:r>
          </a:p>
        </p:txBody>
      </p:sp>
      <p:sp>
        <p:nvSpPr>
          <p:cNvPr id="14" name="TextBox 13">
            <a:extLst>
              <a:ext uri="{FF2B5EF4-FFF2-40B4-BE49-F238E27FC236}">
                <a16:creationId xmlns:a16="http://schemas.microsoft.com/office/drawing/2014/main" id="{781F0B9D-BDB2-AE4F-8EAD-C0C1263F14C3}"/>
              </a:ext>
            </a:extLst>
          </p:cNvPr>
          <p:cNvSpPr txBox="1"/>
          <p:nvPr userDrawn="1"/>
        </p:nvSpPr>
        <p:spPr>
          <a:xfrm>
            <a:off x="7566311" y="4922502"/>
            <a:ext cx="1674047" cy="169277"/>
          </a:xfrm>
          <a:prstGeom prst="rect">
            <a:avLst/>
          </a:prstGeom>
          <a:noFill/>
        </p:spPr>
        <p:txBody>
          <a:bodyPr vert="horz" wrap="square" lIns="0" tIns="45720" rIns="91440" bIns="45720" rtlCol="0" anchor="t" anchorCtr="0">
            <a:spAutoFit/>
          </a:bodyPr>
          <a:lstStyle/>
          <a:p>
            <a:r>
              <a:rPr lang="en-AU" sz="500" b="0" i="0" u="none" strike="noStrike" kern="1200">
                <a:solidFill>
                  <a:schemeClr val="tx1"/>
                </a:solidFill>
                <a:effectLst/>
                <a:latin typeface="+mn-lt"/>
                <a:ea typeface="+mn-ea"/>
                <a:cs typeface="+mn-cs"/>
              </a:rPr>
              <a:t>CRICOS provider number: 00122A | RTO Code: 3046</a:t>
            </a:r>
          </a:p>
        </p:txBody>
      </p:sp>
      <p:pic>
        <p:nvPicPr>
          <p:cNvPr id="2" name="Picture 1" descr="A black background with white text&#10;&#10;AI-generated content may be incorrect.">
            <a:extLst>
              <a:ext uri="{FF2B5EF4-FFF2-40B4-BE49-F238E27FC236}">
                <a16:creationId xmlns:a16="http://schemas.microsoft.com/office/drawing/2014/main" id="{A14E4EFC-5141-92CE-A170-AB13DEB38C6F}"/>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1273" y="4386221"/>
            <a:ext cx="2534577" cy="743736"/>
          </a:xfrm>
          <a:prstGeom prst="rect">
            <a:avLst/>
          </a:prstGeom>
        </p:spPr>
      </p:pic>
    </p:spTree>
    <p:extLst>
      <p:ext uri="{BB962C8B-B14F-4D97-AF65-F5344CB8AC3E}">
        <p14:creationId xmlns:p14="http://schemas.microsoft.com/office/powerpoint/2010/main" val="2043292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_option 4_with image">
    <p:spTree>
      <p:nvGrpSpPr>
        <p:cNvPr id="1" name=""/>
        <p:cNvGrpSpPr/>
        <p:nvPr/>
      </p:nvGrpSpPr>
      <p:grpSpPr>
        <a:xfrm>
          <a:off x="0" y="0"/>
          <a:ext cx="0" cy="0"/>
          <a:chOff x="0" y="0"/>
          <a:chExt cx="0" cy="0"/>
        </a:xfrm>
      </p:grpSpPr>
      <p:sp>
        <p:nvSpPr>
          <p:cNvPr id="7" name="Picture Placeholder 9">
            <a:extLst>
              <a:ext uri="{FF2B5EF4-FFF2-40B4-BE49-F238E27FC236}">
                <a16:creationId xmlns:a16="http://schemas.microsoft.com/office/drawing/2014/main" id="{565D2C7C-F7B8-3D4E-8FAC-30CE49EDB436}"/>
              </a:ext>
            </a:extLst>
          </p:cNvPr>
          <p:cNvSpPr>
            <a:spLocks noGrp="1"/>
          </p:cNvSpPr>
          <p:nvPr>
            <p:ph type="pic" sz="quarter" idx="10" hasCustomPrompt="1"/>
          </p:nvPr>
        </p:nvSpPr>
        <p:spPr>
          <a:xfrm>
            <a:off x="0" y="0"/>
            <a:ext cx="9144000" cy="5143500"/>
          </a:xfrm>
        </p:spPr>
        <p:txBody>
          <a:bodyPr anchor="ctr"/>
          <a:lstStyle>
            <a:lvl1pPr algn="ctr">
              <a:defRPr/>
            </a:lvl1pPr>
          </a:lstStyle>
          <a:p>
            <a:r>
              <a:rPr lang="en-US"/>
              <a:t>Insert image</a:t>
            </a:r>
          </a:p>
        </p:txBody>
      </p:sp>
      <p:sp>
        <p:nvSpPr>
          <p:cNvPr id="3" name="Subtitle 2"/>
          <p:cNvSpPr>
            <a:spLocks noGrp="1"/>
          </p:cNvSpPr>
          <p:nvPr>
            <p:ph type="subTitle" idx="1"/>
          </p:nvPr>
        </p:nvSpPr>
        <p:spPr>
          <a:xfrm>
            <a:off x="219076" y="214082"/>
            <a:ext cx="4352924" cy="417504"/>
          </a:xfrm>
          <a:solidFill>
            <a:schemeClr val="accent2"/>
          </a:solidFill>
        </p:spPr>
        <p:txBody>
          <a:bodyPr wrap="square" anchor="t" anchorCtr="0"/>
          <a:lstStyle>
            <a:lvl1pPr marL="0" indent="0" algn="l" defTabSz="685783" rtl="0" eaLnBrk="1" latinLnBrk="0" hangingPunct="1">
              <a:lnSpc>
                <a:spcPct val="90000"/>
              </a:lnSpc>
              <a:spcBef>
                <a:spcPct val="0"/>
              </a:spcBef>
              <a:buNone/>
              <a:defRPr lang="en-US" sz="2700" b="1" kern="1200" baseline="0" dirty="0">
                <a:solidFill>
                  <a:schemeClr val="bg1"/>
                </a:solidFill>
                <a:latin typeface="+mj-lt"/>
                <a:ea typeface="+mj-ea"/>
                <a:cs typeface="+mj-cs"/>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GB"/>
              <a:t>Click to edit Master subtitle style</a:t>
            </a:r>
            <a:endParaRPr lang="en-US"/>
          </a:p>
        </p:txBody>
      </p:sp>
      <p:sp>
        <p:nvSpPr>
          <p:cNvPr id="4" name="Text Placeholder 3">
            <a:extLst>
              <a:ext uri="{FF2B5EF4-FFF2-40B4-BE49-F238E27FC236}">
                <a16:creationId xmlns:a16="http://schemas.microsoft.com/office/drawing/2014/main" id="{760B550C-590C-F644-9EFE-122CA7D731B7}"/>
              </a:ext>
            </a:extLst>
          </p:cNvPr>
          <p:cNvSpPr>
            <a:spLocks noGrp="1"/>
          </p:cNvSpPr>
          <p:nvPr>
            <p:ph type="body" sz="quarter" idx="11" hasCustomPrompt="1"/>
          </p:nvPr>
        </p:nvSpPr>
        <p:spPr>
          <a:xfrm>
            <a:off x="219075" y="702279"/>
            <a:ext cx="4352925" cy="429816"/>
          </a:xfrm>
          <a:solidFill>
            <a:schemeClr val="accent2"/>
          </a:solidFill>
        </p:spPr>
        <p:txBody>
          <a:bodyPr/>
          <a:lstStyle>
            <a:lvl1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1pPr>
            <a:lvl2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2pPr>
            <a:lvl3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3pPr>
            <a:lvl4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4pPr>
            <a:lvl5pPr marL="0" indent="0" algn="l" defTabSz="685783" rtl="0" eaLnBrk="1" latinLnBrk="0" hangingPunct="1">
              <a:lnSpc>
                <a:spcPct val="90000"/>
              </a:lnSpc>
              <a:spcBef>
                <a:spcPct val="0"/>
              </a:spcBef>
              <a:spcAft>
                <a:spcPts val="500"/>
              </a:spcAft>
              <a:buFont typeface="Arial" panose="020B0604020202020204" pitchFamily="34" charset="0"/>
              <a:buNone/>
              <a:defRPr lang="en-US" sz="2700" b="1" kern="1200" baseline="0" dirty="0">
                <a:solidFill>
                  <a:schemeClr val="bg1"/>
                </a:solidFill>
                <a:latin typeface="+mj-lt"/>
                <a:ea typeface="+mj-ea"/>
                <a:cs typeface="+mj-cs"/>
              </a:defRPr>
            </a:lvl5pPr>
          </a:lstStyle>
          <a:p>
            <a:pPr lvl="0"/>
            <a:r>
              <a:rPr lang="en-GB"/>
              <a:t>Project title style</a:t>
            </a:r>
            <a:endParaRPr lang="en-US"/>
          </a:p>
        </p:txBody>
      </p:sp>
      <p:sp>
        <p:nvSpPr>
          <p:cNvPr id="8" name="TextBox 7">
            <a:extLst>
              <a:ext uri="{FF2B5EF4-FFF2-40B4-BE49-F238E27FC236}">
                <a16:creationId xmlns:a16="http://schemas.microsoft.com/office/drawing/2014/main" id="{9C3AE239-409C-BB4F-846F-0F3531A514AB}"/>
              </a:ext>
            </a:extLst>
          </p:cNvPr>
          <p:cNvSpPr txBox="1"/>
          <p:nvPr userDrawn="1"/>
        </p:nvSpPr>
        <p:spPr>
          <a:xfrm>
            <a:off x="7566311" y="4922502"/>
            <a:ext cx="1674047" cy="169277"/>
          </a:xfrm>
          <a:prstGeom prst="rect">
            <a:avLst/>
          </a:prstGeom>
          <a:noFill/>
        </p:spPr>
        <p:txBody>
          <a:bodyPr vert="horz" wrap="square" lIns="0" tIns="45720" rIns="91440" bIns="45720" rtlCol="0" anchor="t" anchorCtr="0">
            <a:spAutoFit/>
          </a:bodyPr>
          <a:lstStyle/>
          <a:p>
            <a:r>
              <a:rPr lang="en-AU" sz="500" b="0" i="0" u="none" strike="noStrike" kern="1200">
                <a:solidFill>
                  <a:schemeClr val="tx1"/>
                </a:solidFill>
                <a:effectLst/>
                <a:latin typeface="+mn-lt"/>
                <a:ea typeface="+mn-ea"/>
                <a:cs typeface="+mn-cs"/>
              </a:rPr>
              <a:t>CRICOS provider number: 00122A | RTO Code: 3046</a:t>
            </a:r>
          </a:p>
        </p:txBody>
      </p:sp>
      <p:pic>
        <p:nvPicPr>
          <p:cNvPr id="2" name="Picture 1">
            <a:extLst>
              <a:ext uri="{FF2B5EF4-FFF2-40B4-BE49-F238E27FC236}">
                <a16:creationId xmlns:a16="http://schemas.microsoft.com/office/drawing/2014/main" id="{CC8AA3EA-F37A-52B2-F7B4-E9BD273AF067}"/>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1274" y="4386221"/>
            <a:ext cx="2534574" cy="743736"/>
          </a:xfrm>
          <a:prstGeom prst="rect">
            <a:avLst/>
          </a:prstGeom>
        </p:spPr>
      </p:pic>
    </p:spTree>
    <p:extLst>
      <p:ext uri="{BB962C8B-B14F-4D97-AF65-F5344CB8AC3E}">
        <p14:creationId xmlns:p14="http://schemas.microsoft.com/office/powerpoint/2010/main" val="3348493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oC_welcome">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8BC03576-29ED-967C-98C2-601051D6E0D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43543" t="25199" r="-10266" b="27773"/>
          <a:stretch/>
        </p:blipFill>
        <p:spPr>
          <a:xfrm>
            <a:off x="0" y="-1"/>
            <a:ext cx="9144000" cy="5143501"/>
          </a:xfrm>
          <a:prstGeom prst="rect">
            <a:avLst/>
          </a:prstGeom>
        </p:spPr>
      </p:pic>
      <p:sp>
        <p:nvSpPr>
          <p:cNvPr id="3" name="TextBox 2">
            <a:extLst>
              <a:ext uri="{FF2B5EF4-FFF2-40B4-BE49-F238E27FC236}">
                <a16:creationId xmlns:a16="http://schemas.microsoft.com/office/drawing/2014/main" id="{E7B33129-852D-9AD8-E662-A4C79CA184CB}"/>
              </a:ext>
            </a:extLst>
          </p:cNvPr>
          <p:cNvSpPr txBox="1"/>
          <p:nvPr userDrawn="1"/>
        </p:nvSpPr>
        <p:spPr>
          <a:xfrm>
            <a:off x="6330300" y="1440671"/>
            <a:ext cx="2627963" cy="2262158"/>
          </a:xfrm>
          <a:prstGeom prst="rect">
            <a:avLst/>
          </a:prstGeom>
          <a:noFill/>
        </p:spPr>
        <p:txBody>
          <a:bodyPr vert="horz" wrap="square" lIns="0" tIns="34290" rIns="68580" bIns="34290" rtlCol="0" anchor="t" anchorCtr="0">
            <a:spAutoFit/>
          </a:bodyPr>
          <a:lstStyle/>
          <a:p>
            <a:pPr marL="0" marR="0" lvl="0" indent="0" algn="l" defTabSz="685783" rtl="0" eaLnBrk="1" fontAlgn="auto" latinLnBrk="0" hangingPunct="1">
              <a:lnSpc>
                <a:spcPct val="100000"/>
              </a:lnSpc>
              <a:spcBef>
                <a:spcPts val="300"/>
              </a:spcBef>
              <a:spcAft>
                <a:spcPts val="600"/>
              </a:spcAft>
              <a:buClrTx/>
              <a:buSzTx/>
              <a:buFont typeface="Arial" panose="020B0604020202020204" pitchFamily="34" charset="0"/>
              <a:buNone/>
              <a:tabLst/>
              <a:defRPr/>
            </a:pPr>
            <a:r>
              <a:rPr lang="en-GB" sz="1100" b="1" kern="1200" baseline="0">
                <a:solidFill>
                  <a:schemeClr val="accent2"/>
                </a:solidFill>
                <a:latin typeface="+mj-lt"/>
                <a:ea typeface="+mj-ea"/>
                <a:cs typeface="+mj-cs"/>
              </a:rPr>
              <a:t>Acknowledgement of Country</a:t>
            </a:r>
            <a:endParaRPr lang="en-US" sz="1100" b="0" kern="1200" baseline="0">
              <a:solidFill>
                <a:schemeClr val="tx1"/>
              </a:solidFill>
              <a:latin typeface="+mn-lt"/>
              <a:ea typeface="+mn-ea"/>
              <a:cs typeface="+mn-cs"/>
            </a:endParaRPr>
          </a:p>
          <a:p>
            <a:pPr marL="0" indent="0" algn="l" defTabSz="685783" rtl="0" eaLnBrk="1" latinLnBrk="0" hangingPunct="1">
              <a:lnSpc>
                <a:spcPct val="100000"/>
              </a:lnSpc>
              <a:spcBef>
                <a:spcPts val="300"/>
              </a:spcBef>
              <a:spcAft>
                <a:spcPts val="600"/>
              </a:spcAft>
              <a:buFont typeface="Arial" panose="020B0604020202020204" pitchFamily="34" charset="0"/>
              <a:buNone/>
            </a:pPr>
            <a:r>
              <a:rPr lang="en-US" sz="1000" b="0" kern="1200" baseline="0">
                <a:solidFill>
                  <a:schemeClr val="tx1"/>
                </a:solidFill>
                <a:latin typeface="+mn-lt"/>
                <a:ea typeface="+mn-ea"/>
                <a:cs typeface="+mn-cs"/>
              </a:rPr>
              <a:t>RMIT University acknowledges the people of the Woi wurrung and Boon wurrung language groups of the eastern Kulin Nation on whose unceded lands we conduct the business of the University. </a:t>
            </a:r>
          </a:p>
          <a:p>
            <a:pPr marL="0" indent="0" algn="l" defTabSz="685783" rtl="0" eaLnBrk="1" latinLnBrk="0" hangingPunct="1">
              <a:lnSpc>
                <a:spcPct val="100000"/>
              </a:lnSpc>
              <a:spcBef>
                <a:spcPts val="300"/>
              </a:spcBef>
              <a:spcAft>
                <a:spcPts val="600"/>
              </a:spcAft>
              <a:buFont typeface="Arial" panose="020B0604020202020204" pitchFamily="34" charset="0"/>
              <a:buNone/>
            </a:pPr>
            <a:r>
              <a:rPr lang="en-US" sz="1000" b="0" kern="1200" baseline="0">
                <a:solidFill>
                  <a:schemeClr val="tx1"/>
                </a:solidFill>
                <a:latin typeface="+mn-lt"/>
                <a:ea typeface="+mn-ea"/>
                <a:cs typeface="+mn-cs"/>
              </a:rPr>
              <a:t>RMIT University respectfully acknowledges their Ancestors and Elders, past and present.</a:t>
            </a:r>
          </a:p>
          <a:p>
            <a:pPr marL="0" indent="0" algn="l" defTabSz="685783" rtl="0" eaLnBrk="1" latinLnBrk="0" hangingPunct="1">
              <a:lnSpc>
                <a:spcPct val="100000"/>
              </a:lnSpc>
              <a:spcBef>
                <a:spcPts val="300"/>
              </a:spcBef>
              <a:spcAft>
                <a:spcPts val="600"/>
              </a:spcAft>
              <a:buFont typeface="Arial" panose="020B0604020202020204" pitchFamily="34" charset="0"/>
              <a:buNone/>
            </a:pPr>
            <a:r>
              <a:rPr lang="en-US" sz="1000" b="0" kern="1200" baseline="0">
                <a:solidFill>
                  <a:schemeClr val="tx1"/>
                </a:solidFill>
                <a:latin typeface="+mn-lt"/>
                <a:ea typeface="+mn-ea"/>
                <a:cs typeface="+mn-cs"/>
              </a:rPr>
              <a:t>RMIT also acknowledges the Traditional Custodians and their Ancestors of the lands and waters across Australia where we conduct our business.</a:t>
            </a:r>
          </a:p>
        </p:txBody>
      </p:sp>
      <p:sp>
        <p:nvSpPr>
          <p:cNvPr id="4" name="TextBox 3">
            <a:extLst>
              <a:ext uri="{FF2B5EF4-FFF2-40B4-BE49-F238E27FC236}">
                <a16:creationId xmlns:a16="http://schemas.microsoft.com/office/drawing/2014/main" id="{551B5C93-9CF0-C3D3-00E3-991602EC3F4C}"/>
              </a:ext>
            </a:extLst>
          </p:cNvPr>
          <p:cNvSpPr txBox="1"/>
          <p:nvPr userDrawn="1"/>
        </p:nvSpPr>
        <p:spPr>
          <a:xfrm>
            <a:off x="6330300" y="4497073"/>
            <a:ext cx="2468260" cy="561692"/>
          </a:xfrm>
          <a:prstGeom prst="rect">
            <a:avLst/>
          </a:prstGeom>
          <a:noFill/>
        </p:spPr>
        <p:txBody>
          <a:bodyPr vert="horz" wrap="square" lIns="0" tIns="34290" rIns="68580" bIns="34290" rtlCol="0" anchor="t" anchorCtr="0">
            <a:spAutoFit/>
          </a:bodyPr>
          <a:lstStyle/>
          <a:p>
            <a:pPr marL="0" indent="0" algn="l" defTabSz="685783" rtl="0" eaLnBrk="1" latinLnBrk="0" hangingPunct="1">
              <a:lnSpc>
                <a:spcPct val="100000"/>
              </a:lnSpc>
              <a:spcBef>
                <a:spcPts val="0"/>
              </a:spcBef>
              <a:spcAft>
                <a:spcPts val="0"/>
              </a:spcAft>
              <a:buFont typeface="Arial" panose="020B0604020202020204" pitchFamily="34" charset="0"/>
              <a:buNone/>
            </a:pPr>
            <a:r>
              <a:rPr lang="en-AU" sz="800" b="1" kern="1200" baseline="0">
                <a:solidFill>
                  <a:schemeClr val="tx1"/>
                </a:solidFill>
                <a:latin typeface="+mn-lt"/>
                <a:ea typeface="+mn-ea"/>
                <a:cs typeface="+mn-cs"/>
              </a:rPr>
              <a:t>Artwork ‘Sentient’ by Hollie Johnson</a:t>
            </a:r>
            <a:br>
              <a:rPr lang="en-AU" sz="800" b="1" kern="1200" baseline="0">
                <a:solidFill>
                  <a:schemeClr val="tx1"/>
                </a:solidFill>
                <a:latin typeface="+mn-lt"/>
                <a:ea typeface="+mn-ea"/>
                <a:cs typeface="+mn-cs"/>
              </a:rPr>
            </a:br>
            <a:r>
              <a:rPr lang="en-AU" sz="800" b="0" kern="1200" baseline="0">
                <a:solidFill>
                  <a:schemeClr val="tx1"/>
                </a:solidFill>
                <a:latin typeface="+mn-lt"/>
                <a:ea typeface="+mn-ea"/>
                <a:cs typeface="+mn-cs"/>
              </a:rPr>
              <a:t>Hollie is a Gunaikurnai and Monero Ngarigo woman from Gippsland who graduated from RMIT with a BA in Photography in 2016.</a:t>
            </a:r>
          </a:p>
        </p:txBody>
      </p:sp>
    </p:spTree>
    <p:extLst>
      <p:ext uri="{BB962C8B-B14F-4D97-AF65-F5344CB8AC3E}">
        <p14:creationId xmlns:p14="http://schemas.microsoft.com/office/powerpoint/2010/main" val="3971504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oC_additional info">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9B3504D-D80A-6C43-8AEA-0D9553EF5920}"/>
              </a:ext>
            </a:extLst>
          </p:cNvPr>
          <p:cNvSpPr txBox="1"/>
          <p:nvPr userDrawn="1"/>
        </p:nvSpPr>
        <p:spPr>
          <a:xfrm>
            <a:off x="334864" y="1052437"/>
            <a:ext cx="4035607" cy="354712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750"/>
              </a:spcBef>
              <a:spcAft>
                <a:spcPts val="750"/>
              </a:spcAft>
              <a:buClr>
                <a:srgbClr val="222160"/>
              </a:buClr>
              <a:buSzTx/>
              <a:buFont typeface="Wingdings" pitchFamily="2" charset="2"/>
              <a:buNone/>
              <a:tabLst/>
              <a:defRPr/>
            </a:pPr>
            <a:r>
              <a:rPr lang="en-AU" sz="1425" b="0" i="0" kern="1200">
                <a:solidFill>
                  <a:schemeClr val="tx1"/>
                </a:solidFill>
                <a:latin typeface="Arial" panose="020B0604020202020204" pitchFamily="34" charset="0"/>
                <a:ea typeface="+mn-ea"/>
                <a:cs typeface="Arial" panose="020B0604020202020204" pitchFamily="34" charset="0"/>
              </a:rPr>
              <a:t>RMIT is committed to redefining its relationship in working with and supporting Aboriginal and Torres Strait Islander </a:t>
            </a:r>
            <a:r>
              <a:rPr lang="en-AU" sz="1425" b="1" i="0" kern="1200">
                <a:solidFill>
                  <a:schemeClr val="tx1"/>
                </a:solidFill>
                <a:latin typeface="Arial" panose="020B0604020202020204" pitchFamily="34" charset="0"/>
                <a:ea typeface="+mn-ea"/>
                <a:cs typeface="Arial" panose="020B0604020202020204" pitchFamily="34" charset="0"/>
              </a:rPr>
              <a:t>self-determination</a:t>
            </a:r>
            <a:r>
              <a:rPr lang="en-AU" sz="1425" b="0" i="0" kern="1200">
                <a:solidFill>
                  <a:schemeClr val="tx1"/>
                </a:solidFill>
                <a:latin typeface="Arial" panose="020B0604020202020204" pitchFamily="34" charset="0"/>
                <a:ea typeface="+mn-ea"/>
                <a:cs typeface="Arial" panose="020B0604020202020204" pitchFamily="34" charset="0"/>
              </a:rPr>
              <a:t>. </a:t>
            </a:r>
          </a:p>
          <a:p>
            <a:pPr marL="0" marR="0" lvl="0" indent="0" algn="l" defTabSz="685800" rtl="0" eaLnBrk="1" fontAlgn="auto" latinLnBrk="0" hangingPunct="1">
              <a:lnSpc>
                <a:spcPct val="100000"/>
              </a:lnSpc>
              <a:spcBef>
                <a:spcPts val="750"/>
              </a:spcBef>
              <a:spcAft>
                <a:spcPts val="750"/>
              </a:spcAft>
              <a:buClr>
                <a:srgbClr val="222160"/>
              </a:buClr>
              <a:buSzTx/>
              <a:buFont typeface="Wingdings" pitchFamily="2" charset="2"/>
              <a:buNone/>
              <a:tabLst/>
              <a:defRPr/>
            </a:pPr>
            <a:r>
              <a:rPr lang="en-AU" sz="1425" b="0" i="0" kern="1200">
                <a:solidFill>
                  <a:schemeClr val="tx1"/>
                </a:solidFill>
                <a:latin typeface="Arial" panose="020B0604020202020204" pitchFamily="34" charset="0"/>
                <a:ea typeface="+mn-ea"/>
                <a:cs typeface="Arial" panose="020B0604020202020204" pitchFamily="34" charset="0"/>
              </a:rPr>
              <a:t>The University’s goal is to achieve lasting transformation by maturing its values, culture, policy and structures in a way that </a:t>
            </a:r>
            <a:r>
              <a:rPr lang="en-AU" sz="1425" b="1" i="0" kern="1200">
                <a:solidFill>
                  <a:schemeClr val="tx1"/>
                </a:solidFill>
                <a:latin typeface="Arial" panose="020B0604020202020204" pitchFamily="34" charset="0"/>
                <a:ea typeface="+mn-ea"/>
                <a:cs typeface="Arial" panose="020B0604020202020204" pitchFamily="34" charset="0"/>
              </a:rPr>
              <a:t>embeds reconciliation</a:t>
            </a:r>
            <a:r>
              <a:rPr lang="en-AU" sz="1425" b="0" i="0" kern="1200">
                <a:solidFill>
                  <a:schemeClr val="tx1"/>
                </a:solidFill>
                <a:latin typeface="Arial" panose="020B0604020202020204" pitchFamily="34" charset="0"/>
                <a:ea typeface="+mn-ea"/>
                <a:cs typeface="Arial" panose="020B0604020202020204" pitchFamily="34" charset="0"/>
              </a:rPr>
              <a:t> in everything we do. </a:t>
            </a:r>
          </a:p>
          <a:p>
            <a:pPr marL="0" marR="0" lvl="0" indent="0" algn="l" defTabSz="685800" rtl="0" eaLnBrk="1" fontAlgn="auto" latinLnBrk="0" hangingPunct="1">
              <a:lnSpc>
                <a:spcPct val="100000"/>
              </a:lnSpc>
              <a:spcBef>
                <a:spcPts val="750"/>
              </a:spcBef>
              <a:spcAft>
                <a:spcPts val="750"/>
              </a:spcAft>
              <a:buClr>
                <a:srgbClr val="222160"/>
              </a:buClr>
              <a:buSzTx/>
              <a:buFont typeface="Wingdings" pitchFamily="2" charset="2"/>
              <a:buNone/>
              <a:tabLst/>
              <a:defRPr/>
            </a:pPr>
            <a:r>
              <a:rPr lang="en-AU" sz="1425" b="0" i="0" kern="1200">
                <a:solidFill>
                  <a:schemeClr val="tx1"/>
                </a:solidFill>
                <a:latin typeface="Arial" panose="020B0604020202020204" pitchFamily="34" charset="0"/>
                <a:ea typeface="+mn-ea"/>
                <a:cs typeface="Arial" panose="020B0604020202020204" pitchFamily="34" charset="0"/>
              </a:rPr>
              <a:t>In line with the principles of </a:t>
            </a:r>
            <a:r>
              <a:rPr lang="en-AU" sz="1425" b="1" i="0" kern="1200">
                <a:solidFill>
                  <a:schemeClr val="tx1"/>
                </a:solidFill>
                <a:latin typeface="Arial" panose="020B0604020202020204" pitchFamily="34" charset="0"/>
                <a:ea typeface="+mn-ea"/>
                <a:cs typeface="Arial" panose="020B0604020202020204" pitchFamily="34" charset="0"/>
              </a:rPr>
              <a:t>Bundjil</a:t>
            </a:r>
            <a:r>
              <a:rPr lang="en-AU" sz="1425" b="0" i="0" kern="1200">
                <a:solidFill>
                  <a:schemeClr val="tx1"/>
                </a:solidFill>
                <a:latin typeface="Arial" panose="020B0604020202020204" pitchFamily="34" charset="0"/>
                <a:ea typeface="+mn-ea"/>
                <a:cs typeface="Arial" panose="020B0604020202020204" pitchFamily="34" charset="0"/>
              </a:rPr>
              <a:t>, we are changing our ways of 'knowing, working and being' to support sustainable reconciliation and activate a relationship between Indigenous and non-Indigenous staff, students and community. </a:t>
            </a:r>
          </a:p>
          <a:p>
            <a:pPr marL="0" marR="0" lvl="0" indent="0" algn="l" defTabSz="685800" rtl="0" eaLnBrk="1" fontAlgn="auto" latinLnBrk="0" hangingPunct="1">
              <a:lnSpc>
                <a:spcPct val="90000"/>
              </a:lnSpc>
              <a:spcBef>
                <a:spcPts val="750"/>
              </a:spcBef>
              <a:spcAft>
                <a:spcPts val="0"/>
              </a:spcAft>
              <a:buClr>
                <a:srgbClr val="222160"/>
              </a:buClr>
              <a:buSzTx/>
              <a:buFont typeface="Wingdings" pitchFamily="2" charset="2"/>
              <a:buNone/>
              <a:tabLst/>
              <a:defRPr/>
            </a:pPr>
            <a:endParaRPr lang="en-AU" sz="1500" b="0" i="0" kern="1200">
              <a:solidFill>
                <a:schemeClr val="tx1"/>
              </a:solidFill>
              <a:latin typeface="Arial" panose="020B0604020202020204" pitchFamily="34" charset="0"/>
              <a:ea typeface="+mn-ea"/>
              <a:cs typeface="Arial" panose="020B0604020202020204" pitchFamily="34" charset="0"/>
            </a:endParaRPr>
          </a:p>
        </p:txBody>
      </p:sp>
      <p:sp>
        <p:nvSpPr>
          <p:cNvPr id="9" name="Title 4">
            <a:extLst>
              <a:ext uri="{FF2B5EF4-FFF2-40B4-BE49-F238E27FC236}">
                <a16:creationId xmlns:a16="http://schemas.microsoft.com/office/drawing/2014/main" id="{0E1C7BAE-965C-7E42-9A5B-2631428F4E21}"/>
              </a:ext>
            </a:extLst>
          </p:cNvPr>
          <p:cNvSpPr txBox="1">
            <a:spLocks/>
          </p:cNvSpPr>
          <p:nvPr userDrawn="1"/>
        </p:nvSpPr>
        <p:spPr>
          <a:xfrm>
            <a:off x="418719" y="501403"/>
            <a:ext cx="4029957" cy="339324"/>
          </a:xfrm>
          <a:prstGeom prst="rect">
            <a:avLst/>
          </a:prstGeom>
          <a:solidFill>
            <a:schemeClr val="accent2"/>
          </a:solidFill>
        </p:spPr>
        <p:txBody>
          <a:bodyPr vert="horz" lIns="68580" tIns="34290" rIns="68580" bIns="34290" rtlCol="0" anchor="ctr">
            <a:noAutofit/>
          </a:bodyPr>
          <a:lstStyle>
            <a:lvl1pPr algn="l" defTabSz="914400" rtl="0" eaLnBrk="1" latinLnBrk="0" hangingPunct="1">
              <a:lnSpc>
                <a:spcPct val="90000"/>
              </a:lnSpc>
              <a:spcBef>
                <a:spcPct val="0"/>
              </a:spcBef>
              <a:buNone/>
              <a:defRPr sz="4400" b="1" i="0" kern="1200">
                <a:solidFill>
                  <a:srgbClr val="E61E2A"/>
                </a:solidFill>
                <a:latin typeface="Museo 700" panose="02000000000000000000" pitchFamily="2" charset="77"/>
                <a:ea typeface="+mj-ea"/>
                <a:cs typeface="+mj-cs"/>
              </a:defRPr>
            </a:lvl1pPr>
          </a:lstStyle>
          <a:p>
            <a:pPr algn="l" defTabSz="685800" rtl="0" eaLnBrk="1" latinLnBrk="0" hangingPunct="1">
              <a:lnSpc>
                <a:spcPct val="90000"/>
              </a:lnSpc>
              <a:spcBef>
                <a:spcPct val="0"/>
              </a:spcBef>
              <a:buNone/>
            </a:pPr>
            <a:r>
              <a:rPr lang="en-AU" sz="2025" b="0" i="0">
                <a:solidFill>
                  <a:schemeClr val="bg1"/>
                </a:solidFill>
                <a:latin typeface="+mj-lt"/>
                <a:ea typeface="+mj-lt"/>
                <a:cs typeface="+mj-lt"/>
              </a:rPr>
              <a:t>Our commitment to Reconciliation</a:t>
            </a:r>
            <a:endParaRPr lang="en-AU" sz="2025" b="0" i="0" kern="1200">
              <a:solidFill>
                <a:schemeClr val="bg1"/>
              </a:solidFill>
              <a:latin typeface="+mj-lt"/>
              <a:ea typeface="+mj-ea"/>
              <a:cs typeface="+mj-cs"/>
            </a:endParaRPr>
          </a:p>
        </p:txBody>
      </p:sp>
      <p:sp>
        <p:nvSpPr>
          <p:cNvPr id="11" name="TextBox 10">
            <a:extLst>
              <a:ext uri="{FF2B5EF4-FFF2-40B4-BE49-F238E27FC236}">
                <a16:creationId xmlns:a16="http://schemas.microsoft.com/office/drawing/2014/main" id="{8C8447A8-B89A-974C-85E4-994501031D27}"/>
              </a:ext>
            </a:extLst>
          </p:cNvPr>
          <p:cNvSpPr txBox="1"/>
          <p:nvPr userDrawn="1"/>
        </p:nvSpPr>
        <p:spPr>
          <a:xfrm>
            <a:off x="4773530" y="3738495"/>
            <a:ext cx="3951957" cy="346249"/>
          </a:xfrm>
          <a:prstGeom prst="rect">
            <a:avLst/>
          </a:prstGeom>
          <a:noFill/>
        </p:spPr>
        <p:txBody>
          <a:bodyPr wrap="square" lIns="0" rtlCol="0">
            <a:spAutoFit/>
          </a:bodyPr>
          <a:lstStyle/>
          <a:p>
            <a:pPr marL="0" marR="0" lvl="0" indent="0" algn="l" defTabSz="685800" rtl="0" eaLnBrk="1" fontAlgn="auto" latinLnBrk="0" hangingPunct="1">
              <a:lnSpc>
                <a:spcPct val="100000"/>
              </a:lnSpc>
              <a:spcBef>
                <a:spcPts val="750"/>
              </a:spcBef>
              <a:spcAft>
                <a:spcPts val="450"/>
              </a:spcAft>
              <a:buClr>
                <a:srgbClr val="222160"/>
              </a:buClr>
              <a:buSzTx/>
              <a:buFont typeface="Wingdings" pitchFamily="2" charset="2"/>
              <a:buNone/>
              <a:tabLst/>
              <a:defRPr/>
            </a:pPr>
            <a:r>
              <a:rPr lang="en-AU" sz="825" b="0" i="0" kern="1200">
                <a:solidFill>
                  <a:schemeClr val="tx1"/>
                </a:solidFill>
                <a:latin typeface="+mn-lt"/>
                <a:ea typeface="+mn-ea"/>
                <a:cs typeface="+mn-cs"/>
              </a:rPr>
              <a:t>In 2018, the Wurrunggi Biik – Law of the Land public artwork was installed in the New Academic Street to signify a long-lasting spiritual connection to Country.</a:t>
            </a:r>
          </a:p>
        </p:txBody>
      </p:sp>
      <p:pic>
        <p:nvPicPr>
          <p:cNvPr id="10" name="Picture 9" descr="A person in a garment&#10;&#10;Description automatically generated with low confidence">
            <a:extLst>
              <a:ext uri="{FF2B5EF4-FFF2-40B4-BE49-F238E27FC236}">
                <a16:creationId xmlns:a16="http://schemas.microsoft.com/office/drawing/2014/main" id="{F28E96F6-22DC-0A48-8504-3C6BB7D7EDB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73530" y="1131234"/>
            <a:ext cx="3775384" cy="2514336"/>
          </a:xfrm>
          <a:prstGeom prst="rect">
            <a:avLst/>
          </a:prstGeom>
        </p:spPr>
      </p:pic>
      <p:pic>
        <p:nvPicPr>
          <p:cNvPr id="2" name="Picture 5">
            <a:extLst>
              <a:ext uri="{FF2B5EF4-FFF2-40B4-BE49-F238E27FC236}">
                <a16:creationId xmlns:a16="http://schemas.microsoft.com/office/drawing/2014/main" id="{ECF470D5-8009-69F1-7602-9CA2CFD0168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15633" t="30239" r="18535" b="64073"/>
          <a:stretch/>
        </p:blipFill>
        <p:spPr>
          <a:xfrm>
            <a:off x="-1" y="4495800"/>
            <a:ext cx="9144001" cy="647700"/>
          </a:xfrm>
          <a:prstGeom prst="rect">
            <a:avLst/>
          </a:prstGeom>
        </p:spPr>
      </p:pic>
    </p:spTree>
    <p:extLst>
      <p:ext uri="{BB962C8B-B14F-4D97-AF65-F5344CB8AC3E}">
        <p14:creationId xmlns:p14="http://schemas.microsoft.com/office/powerpoint/2010/main" val="1052602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igenous_opt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9299B-E144-974E-B70F-C42B8E5D8B07}"/>
              </a:ext>
            </a:extLst>
          </p:cNvPr>
          <p:cNvSpPr>
            <a:spLocks noGrp="1"/>
          </p:cNvSpPr>
          <p:nvPr>
            <p:ph type="title"/>
          </p:nvPr>
        </p:nvSpPr>
        <p:spPr>
          <a:xfrm>
            <a:off x="1844332" y="187525"/>
            <a:ext cx="6868272" cy="994172"/>
          </a:xfrm>
        </p:spPr>
        <p:txBody>
          <a:bodyPr lIns="0"/>
          <a:lstStyle>
            <a:lvl1pPr>
              <a:defRPr sz="2700">
                <a:solidFill>
                  <a:schemeClr val="tx1"/>
                </a:solidFill>
              </a:defRPr>
            </a:lvl1pPr>
          </a:lstStyle>
          <a:p>
            <a:r>
              <a:rPr lang="en-GB"/>
              <a:t>Click to edit Master title style</a:t>
            </a:r>
          </a:p>
        </p:txBody>
      </p:sp>
      <p:sp>
        <p:nvSpPr>
          <p:cNvPr id="20" name="Text Placeholder 3">
            <a:extLst>
              <a:ext uri="{FF2B5EF4-FFF2-40B4-BE49-F238E27FC236}">
                <a16:creationId xmlns:a16="http://schemas.microsoft.com/office/drawing/2014/main" id="{EB78C3AA-166A-6F4E-9E52-DBCB131356D3}"/>
              </a:ext>
            </a:extLst>
          </p:cNvPr>
          <p:cNvSpPr>
            <a:spLocks noGrp="1"/>
          </p:cNvSpPr>
          <p:nvPr>
            <p:ph type="body" sz="quarter" idx="10"/>
          </p:nvPr>
        </p:nvSpPr>
        <p:spPr>
          <a:xfrm>
            <a:off x="1844333" y="1183251"/>
            <a:ext cx="6868271" cy="3385177"/>
          </a:xfrm>
        </p:spPr>
        <p:txBody>
          <a:bodyPr lIns="0"/>
          <a:lstStyle>
            <a:lvl1pPr>
              <a:defRPr b="0"/>
            </a:lvl1pPr>
            <a:lvl2pPr marL="257175" indent="-257175">
              <a:buFont typeface="Wingdings" pitchFamily="2" charset="2"/>
              <a:buChar char="§"/>
              <a:defRPr/>
            </a:lvl2pPr>
          </a:lstStyle>
          <a:p>
            <a:pPr lvl="0"/>
            <a:r>
              <a:rPr lang="en-GB"/>
              <a:t>Click to edit Master text styles</a:t>
            </a:r>
          </a:p>
          <a:p>
            <a:pPr lvl="1"/>
            <a:r>
              <a:rPr lang="en-GB"/>
              <a:t>Second level</a:t>
            </a:r>
          </a:p>
          <a:p>
            <a:pPr lvl="2"/>
            <a:r>
              <a:rPr lang="en-GB"/>
              <a:t>Third level</a:t>
            </a:r>
          </a:p>
        </p:txBody>
      </p:sp>
      <p:pic>
        <p:nvPicPr>
          <p:cNvPr id="6" name="Picture 5">
            <a:extLst>
              <a:ext uri="{FF2B5EF4-FFF2-40B4-BE49-F238E27FC236}">
                <a16:creationId xmlns:a16="http://schemas.microsoft.com/office/drawing/2014/main" id="{B2670D66-EE3D-E549-83E8-351DAC6D7E42}"/>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4039" t="23384" r="53860" b="20850"/>
          <a:stretch/>
        </p:blipFill>
        <p:spPr>
          <a:xfrm>
            <a:off x="0" y="0"/>
            <a:ext cx="1398280" cy="5143500"/>
          </a:xfrm>
          <a:prstGeom prst="rect">
            <a:avLst/>
          </a:prstGeom>
        </p:spPr>
      </p:pic>
      <p:pic>
        <p:nvPicPr>
          <p:cNvPr id="7" name="Graphic 6">
            <a:extLst>
              <a:ext uri="{FF2B5EF4-FFF2-40B4-BE49-F238E27FC236}">
                <a16:creationId xmlns:a16="http://schemas.microsoft.com/office/drawing/2014/main" id="{89826827-0070-444A-B806-3942CBC732C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407911" y="4568428"/>
            <a:ext cx="502444" cy="502444"/>
          </a:xfrm>
          <a:prstGeom prst="rect">
            <a:avLst/>
          </a:prstGeom>
        </p:spPr>
      </p:pic>
    </p:spTree>
    <p:extLst>
      <p:ext uri="{BB962C8B-B14F-4D97-AF65-F5344CB8AC3E}">
        <p14:creationId xmlns:p14="http://schemas.microsoft.com/office/powerpoint/2010/main" val="314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_option 1">
    <p:spTree>
      <p:nvGrpSpPr>
        <p:cNvPr id="1" name=""/>
        <p:cNvGrpSpPr/>
        <p:nvPr/>
      </p:nvGrpSpPr>
      <p:grpSpPr>
        <a:xfrm>
          <a:off x="0" y="0"/>
          <a:ext cx="0" cy="0"/>
          <a:chOff x="0" y="0"/>
          <a:chExt cx="0" cy="0"/>
        </a:xfrm>
      </p:grpSpPr>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p:nvPr>
        </p:nvSpPr>
        <p:spPr>
          <a:xfrm>
            <a:off x="245329" y="299902"/>
            <a:ext cx="8665025" cy="785439"/>
          </a:xfrm>
        </p:spPr>
        <p:txBody>
          <a:bodyPr lIns="0"/>
          <a:lstStyle>
            <a:lvl1pPr>
              <a:defRPr sz="2700">
                <a:solidFill>
                  <a:schemeClr val="tx1"/>
                </a:solidFill>
              </a:defRPr>
            </a:lvl1pPr>
          </a:lstStyle>
          <a:p>
            <a:r>
              <a:rPr lang="en-GB"/>
              <a:t>Click to edit Master title style</a:t>
            </a:r>
            <a:endParaRPr lang="en-US"/>
          </a:p>
        </p:txBody>
      </p:sp>
      <p:pic>
        <p:nvPicPr>
          <p:cNvPr id="6" name="Graphic 5">
            <a:extLst>
              <a:ext uri="{FF2B5EF4-FFF2-40B4-BE49-F238E27FC236}">
                <a16:creationId xmlns:a16="http://schemas.microsoft.com/office/drawing/2014/main" id="{5E967A21-E4C6-4743-ACC9-BD2F503384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
        <p:nvSpPr>
          <p:cNvPr id="8" name="Text Placeholder 3">
            <a:extLst>
              <a:ext uri="{FF2B5EF4-FFF2-40B4-BE49-F238E27FC236}">
                <a16:creationId xmlns:a16="http://schemas.microsoft.com/office/drawing/2014/main" id="{B1AC9A1A-9F25-FC42-989B-96EA919D0CD0}"/>
              </a:ext>
            </a:extLst>
          </p:cNvPr>
          <p:cNvSpPr>
            <a:spLocks noGrp="1"/>
          </p:cNvSpPr>
          <p:nvPr>
            <p:ph type="body" sz="quarter" idx="10"/>
          </p:nvPr>
        </p:nvSpPr>
        <p:spPr>
          <a:xfrm>
            <a:off x="245329" y="1191718"/>
            <a:ext cx="8681978" cy="3388617"/>
          </a:xfrm>
        </p:spPr>
        <p:txBody>
          <a:bodyPr lIns="0"/>
          <a:lstStyle>
            <a:lvl1pPr>
              <a:defRPr b="0"/>
            </a:lvl1pPr>
            <a:lvl2pPr marL="257175" indent="-257175">
              <a:buFont typeface="Wingdings" pitchFamily="2" charset="2"/>
              <a:buChar char="§"/>
              <a:defRPr/>
            </a:lvl2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064485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_option 2">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AB63F385-83EE-DF49-B0AA-EEF39BBEF0FF}"/>
              </a:ext>
            </a:extLst>
          </p:cNvPr>
          <p:cNvSpPr/>
          <p:nvPr userDrawn="1"/>
        </p:nvSpPr>
        <p:spPr>
          <a:xfrm>
            <a:off x="0" y="1"/>
            <a:ext cx="2421092" cy="51435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rgbClr val="000054"/>
          </a:solidFill>
        </p:spPr>
        <p:txBody>
          <a:bodyPr wrap="square" lIns="0" tIns="0" rIns="0" bIns="0" rtlCol="0"/>
          <a:lstStyle/>
          <a:p>
            <a:endParaRPr sz="1013" b="0" i="0">
              <a:latin typeface="Arial" panose="020B0604020202020204" pitchFamily="34" charset="0"/>
            </a:endParaRPr>
          </a:p>
        </p:txBody>
      </p:sp>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hasCustomPrompt="1"/>
          </p:nvPr>
        </p:nvSpPr>
        <p:spPr>
          <a:xfrm>
            <a:off x="245329" y="299902"/>
            <a:ext cx="1930436" cy="994172"/>
          </a:xfrm>
        </p:spPr>
        <p:txBody>
          <a:bodyPr lIns="0"/>
          <a:lstStyle>
            <a:lvl1pPr>
              <a:defRPr sz="2100">
                <a:solidFill>
                  <a:schemeClr val="bg1"/>
                </a:solidFill>
              </a:defRPr>
            </a:lvl1pPr>
          </a:lstStyle>
          <a:p>
            <a:r>
              <a:rPr lang="en-GB"/>
              <a:t>Heading here</a:t>
            </a:r>
            <a:endParaRPr lang="en-US"/>
          </a:p>
        </p:txBody>
      </p:sp>
      <p:sp>
        <p:nvSpPr>
          <p:cNvPr id="20" name="Text Placeholder 3">
            <a:extLst>
              <a:ext uri="{FF2B5EF4-FFF2-40B4-BE49-F238E27FC236}">
                <a16:creationId xmlns:a16="http://schemas.microsoft.com/office/drawing/2014/main" id="{EB78C3AA-166A-6F4E-9E52-DBCB131356D3}"/>
              </a:ext>
            </a:extLst>
          </p:cNvPr>
          <p:cNvSpPr>
            <a:spLocks noGrp="1"/>
          </p:cNvSpPr>
          <p:nvPr>
            <p:ph type="body" sz="quarter" idx="10"/>
          </p:nvPr>
        </p:nvSpPr>
        <p:spPr>
          <a:xfrm>
            <a:off x="2762250" y="1257300"/>
            <a:ext cx="6165056" cy="3323035"/>
          </a:xfrm>
        </p:spPr>
        <p:txBody>
          <a:bodyPr lIns="0"/>
          <a:lstStyle>
            <a:lvl1pPr>
              <a:defRPr b="1"/>
            </a:lvl1pPr>
            <a:lvl2pPr marL="0" indent="0">
              <a:buNone/>
              <a:defRPr/>
            </a:lvl2pPr>
          </a:lstStyle>
          <a:p>
            <a:pPr lvl="0"/>
            <a:r>
              <a:rPr lang="en-GB"/>
              <a:t>Click to edit Master text styles</a:t>
            </a:r>
          </a:p>
          <a:p>
            <a:pPr lvl="1"/>
            <a:r>
              <a:rPr lang="en-GB"/>
              <a:t>Second level</a:t>
            </a:r>
          </a:p>
          <a:p>
            <a:pPr lvl="2"/>
            <a:r>
              <a:rPr lang="en-GB"/>
              <a:t>Third level</a:t>
            </a:r>
          </a:p>
        </p:txBody>
      </p:sp>
      <p:pic>
        <p:nvPicPr>
          <p:cNvPr id="7" name="Graphic 6">
            <a:extLst>
              <a:ext uri="{FF2B5EF4-FFF2-40B4-BE49-F238E27FC236}">
                <a16:creationId xmlns:a16="http://schemas.microsoft.com/office/drawing/2014/main" id="{B787F3F3-3E70-BE46-8E48-0F67DBAD9B5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Tree>
    <p:extLst>
      <p:ext uri="{BB962C8B-B14F-4D97-AF65-F5344CB8AC3E}">
        <p14:creationId xmlns:p14="http://schemas.microsoft.com/office/powerpoint/2010/main" val="3604165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_option 3">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AB63F385-83EE-DF49-B0AA-EEF39BBEF0FF}"/>
              </a:ext>
            </a:extLst>
          </p:cNvPr>
          <p:cNvSpPr/>
          <p:nvPr userDrawn="1"/>
        </p:nvSpPr>
        <p:spPr>
          <a:xfrm>
            <a:off x="0" y="1"/>
            <a:ext cx="2421092" cy="51435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chemeClr val="accent2"/>
          </a:solidFill>
        </p:spPr>
        <p:txBody>
          <a:bodyPr wrap="square" lIns="0" tIns="0" rIns="0" bIns="0" rtlCol="0"/>
          <a:lstStyle/>
          <a:p>
            <a:endParaRPr sz="1013" b="0" i="0">
              <a:latin typeface="Arial" panose="020B0604020202020204" pitchFamily="34" charset="0"/>
            </a:endParaRPr>
          </a:p>
        </p:txBody>
      </p:sp>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chemeClr val="tx1"/>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hasCustomPrompt="1"/>
          </p:nvPr>
        </p:nvSpPr>
        <p:spPr>
          <a:xfrm>
            <a:off x="245329" y="299902"/>
            <a:ext cx="1930436" cy="994172"/>
          </a:xfrm>
        </p:spPr>
        <p:txBody>
          <a:bodyPr lIns="0"/>
          <a:lstStyle>
            <a:lvl1pPr>
              <a:defRPr sz="2100">
                <a:solidFill>
                  <a:schemeClr val="bg1"/>
                </a:solidFill>
              </a:defRPr>
            </a:lvl1pPr>
          </a:lstStyle>
          <a:p>
            <a:r>
              <a:rPr lang="en-GB"/>
              <a:t>Heading here</a:t>
            </a:r>
            <a:endParaRPr lang="en-US"/>
          </a:p>
        </p:txBody>
      </p:sp>
      <p:pic>
        <p:nvPicPr>
          <p:cNvPr id="7" name="Graphic 6">
            <a:extLst>
              <a:ext uri="{FF2B5EF4-FFF2-40B4-BE49-F238E27FC236}">
                <a16:creationId xmlns:a16="http://schemas.microsoft.com/office/drawing/2014/main" id="{C1BACC56-8574-434D-BF1B-7A7AF81B14A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
        <p:nvSpPr>
          <p:cNvPr id="10" name="Text Placeholder 3">
            <a:extLst>
              <a:ext uri="{FF2B5EF4-FFF2-40B4-BE49-F238E27FC236}">
                <a16:creationId xmlns:a16="http://schemas.microsoft.com/office/drawing/2014/main" id="{CBAFD139-1039-4E45-9B01-6D19991FBAD2}"/>
              </a:ext>
            </a:extLst>
          </p:cNvPr>
          <p:cNvSpPr>
            <a:spLocks noGrp="1"/>
          </p:cNvSpPr>
          <p:nvPr>
            <p:ph type="body" sz="quarter" idx="10"/>
          </p:nvPr>
        </p:nvSpPr>
        <p:spPr>
          <a:xfrm>
            <a:off x="2762250" y="1257300"/>
            <a:ext cx="6165056" cy="3323035"/>
          </a:xfrm>
        </p:spPr>
        <p:txBody>
          <a:bodyPr lIns="0"/>
          <a:lstStyle>
            <a:lvl1pPr>
              <a:defRPr b="1"/>
            </a:lvl1pPr>
            <a:lvl2pPr marL="257175" indent="-257175">
              <a:buFont typeface="Wingdings" pitchFamily="2" charset="2"/>
              <a:buChar char="§"/>
              <a:defRPr/>
            </a:lvl2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1498829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image_option 1">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389B6B7A-C2B8-BA4D-ABD2-4BE87C2CAB4F}"/>
              </a:ext>
            </a:extLst>
          </p:cNvPr>
          <p:cNvSpPr>
            <a:spLocks noGrp="1"/>
          </p:cNvSpPr>
          <p:nvPr>
            <p:ph type="pic" sz="quarter" idx="11" hasCustomPrompt="1"/>
          </p:nvPr>
        </p:nvSpPr>
        <p:spPr>
          <a:xfrm>
            <a:off x="2421091" y="0"/>
            <a:ext cx="6722909" cy="5143500"/>
          </a:xfrm>
        </p:spPr>
        <p:txBody>
          <a:bodyPr anchor="ctr"/>
          <a:lstStyle>
            <a:lvl1pPr algn="ctr">
              <a:defRPr/>
            </a:lvl1pPr>
          </a:lstStyle>
          <a:p>
            <a:r>
              <a:rPr lang="en-US"/>
              <a:t>Insert image</a:t>
            </a:r>
          </a:p>
        </p:txBody>
      </p:sp>
      <p:sp>
        <p:nvSpPr>
          <p:cNvPr id="8" name="object 2">
            <a:extLst>
              <a:ext uri="{FF2B5EF4-FFF2-40B4-BE49-F238E27FC236}">
                <a16:creationId xmlns:a16="http://schemas.microsoft.com/office/drawing/2014/main" id="{AB63F385-83EE-DF49-B0AA-EEF39BBEF0FF}"/>
              </a:ext>
            </a:extLst>
          </p:cNvPr>
          <p:cNvSpPr/>
          <p:nvPr userDrawn="1"/>
        </p:nvSpPr>
        <p:spPr>
          <a:xfrm>
            <a:off x="0" y="1"/>
            <a:ext cx="2421092" cy="51435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rgbClr val="000054"/>
          </a:solidFill>
        </p:spPr>
        <p:txBody>
          <a:bodyPr wrap="square" lIns="0" tIns="0" rIns="0" bIns="0" rtlCol="0"/>
          <a:lstStyle/>
          <a:p>
            <a:endParaRPr sz="1013" b="0" i="0">
              <a:latin typeface="Arial" panose="020B0604020202020204" pitchFamily="34" charset="0"/>
            </a:endParaRPr>
          </a:p>
        </p:txBody>
      </p:sp>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hasCustomPrompt="1"/>
          </p:nvPr>
        </p:nvSpPr>
        <p:spPr>
          <a:xfrm>
            <a:off x="245329" y="299901"/>
            <a:ext cx="1930436" cy="957094"/>
          </a:xfrm>
        </p:spPr>
        <p:txBody>
          <a:bodyPr lIns="0"/>
          <a:lstStyle>
            <a:lvl1pPr>
              <a:defRPr sz="2100">
                <a:solidFill>
                  <a:schemeClr val="bg1"/>
                </a:solidFill>
              </a:defRPr>
            </a:lvl1pPr>
          </a:lstStyle>
          <a:p>
            <a:r>
              <a:rPr lang="en-GB"/>
              <a:t>Heading here</a:t>
            </a:r>
            <a:endParaRPr lang="en-US"/>
          </a:p>
        </p:txBody>
      </p:sp>
      <p:sp>
        <p:nvSpPr>
          <p:cNvPr id="14" name="Text Placeholder 3">
            <a:extLst>
              <a:ext uri="{FF2B5EF4-FFF2-40B4-BE49-F238E27FC236}">
                <a16:creationId xmlns:a16="http://schemas.microsoft.com/office/drawing/2014/main" id="{AE11BC6D-9111-9A43-BDD3-A8D93FAFAA25}"/>
              </a:ext>
            </a:extLst>
          </p:cNvPr>
          <p:cNvSpPr>
            <a:spLocks noGrp="1"/>
          </p:cNvSpPr>
          <p:nvPr>
            <p:ph type="body" sz="quarter" idx="12"/>
          </p:nvPr>
        </p:nvSpPr>
        <p:spPr>
          <a:xfrm>
            <a:off x="245329" y="1256995"/>
            <a:ext cx="1930435" cy="3424336"/>
          </a:xfrm>
        </p:spPr>
        <p:txBody>
          <a:bodyPr lIns="0"/>
          <a:lstStyle>
            <a:lvl1pPr>
              <a:defRPr lang="en-US" sz="1200" kern="1200" baseline="0" dirty="0">
                <a:solidFill>
                  <a:schemeClr val="bg1"/>
                </a:solidFill>
                <a:latin typeface="+mn-lt"/>
                <a:ea typeface="+mn-ea"/>
                <a:cs typeface="+mn-cs"/>
              </a:defRPr>
            </a:lvl1pPr>
            <a:lvl2pPr>
              <a:defRPr/>
            </a:lvl2pPr>
            <a:lvl3pPr>
              <a:defRPr/>
            </a:lvl3pPr>
            <a:lvl4pPr>
              <a:defRPr/>
            </a:lvl4pPr>
            <a:lvl5pPr>
              <a:defRPr/>
            </a:lvl5pPr>
          </a:lstStyle>
          <a:p>
            <a:pPr marL="0" lvl="0" indent="0" algn="l" defTabSz="685783" rtl="0" eaLnBrk="1" latinLnBrk="0" hangingPunct="1">
              <a:lnSpc>
                <a:spcPct val="100000"/>
              </a:lnSpc>
              <a:spcBef>
                <a:spcPts val="300"/>
              </a:spcBef>
              <a:spcAft>
                <a:spcPts val="300"/>
              </a:spcAft>
              <a:buFont typeface="Arial" panose="020B0604020202020204" pitchFamily="34" charset="0"/>
              <a:buNone/>
            </a:pPr>
            <a:r>
              <a:rPr lang="en-GB"/>
              <a:t>Click to edit Master text styles</a:t>
            </a:r>
          </a:p>
        </p:txBody>
      </p:sp>
    </p:spTree>
    <p:extLst>
      <p:ext uri="{BB962C8B-B14F-4D97-AF65-F5344CB8AC3E}">
        <p14:creationId xmlns:p14="http://schemas.microsoft.com/office/powerpoint/2010/main" val="286381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image_option 2">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389B6B7A-C2B8-BA4D-ABD2-4BE87C2CAB4F}"/>
              </a:ext>
            </a:extLst>
          </p:cNvPr>
          <p:cNvSpPr>
            <a:spLocks noGrp="1"/>
          </p:cNvSpPr>
          <p:nvPr>
            <p:ph type="pic" sz="quarter" idx="11" hasCustomPrompt="1"/>
          </p:nvPr>
        </p:nvSpPr>
        <p:spPr>
          <a:xfrm>
            <a:off x="2421091" y="0"/>
            <a:ext cx="6722909" cy="5143500"/>
          </a:xfrm>
        </p:spPr>
        <p:txBody>
          <a:bodyPr anchor="ctr"/>
          <a:lstStyle>
            <a:lvl1pPr algn="ctr">
              <a:defRPr/>
            </a:lvl1pPr>
          </a:lstStyle>
          <a:p>
            <a:r>
              <a:rPr lang="en-US"/>
              <a:t>Insert image</a:t>
            </a:r>
          </a:p>
        </p:txBody>
      </p:sp>
      <p:sp>
        <p:nvSpPr>
          <p:cNvPr id="8" name="object 2">
            <a:extLst>
              <a:ext uri="{FF2B5EF4-FFF2-40B4-BE49-F238E27FC236}">
                <a16:creationId xmlns:a16="http://schemas.microsoft.com/office/drawing/2014/main" id="{AB63F385-83EE-DF49-B0AA-EEF39BBEF0FF}"/>
              </a:ext>
            </a:extLst>
          </p:cNvPr>
          <p:cNvSpPr/>
          <p:nvPr userDrawn="1"/>
        </p:nvSpPr>
        <p:spPr>
          <a:xfrm>
            <a:off x="0" y="1"/>
            <a:ext cx="2421092" cy="51435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chemeClr val="accent2"/>
          </a:solidFill>
        </p:spPr>
        <p:txBody>
          <a:bodyPr wrap="square" lIns="0" tIns="0" rIns="0" bIns="0" rtlCol="0"/>
          <a:lstStyle/>
          <a:p>
            <a:endParaRPr sz="1013" b="0" i="0">
              <a:latin typeface="Arial" panose="020B0604020202020204" pitchFamily="34" charset="0"/>
            </a:endParaRPr>
          </a:p>
        </p:txBody>
      </p:sp>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chemeClr val="tx1"/>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hasCustomPrompt="1"/>
          </p:nvPr>
        </p:nvSpPr>
        <p:spPr>
          <a:xfrm>
            <a:off x="245329" y="299901"/>
            <a:ext cx="1930436" cy="957094"/>
          </a:xfrm>
        </p:spPr>
        <p:txBody>
          <a:bodyPr lIns="0"/>
          <a:lstStyle>
            <a:lvl1pPr>
              <a:defRPr sz="2100">
                <a:solidFill>
                  <a:schemeClr val="bg1"/>
                </a:solidFill>
              </a:defRPr>
            </a:lvl1pPr>
          </a:lstStyle>
          <a:p>
            <a:r>
              <a:rPr lang="en-GB"/>
              <a:t>Heading here</a:t>
            </a:r>
            <a:endParaRPr lang="en-US"/>
          </a:p>
        </p:txBody>
      </p:sp>
      <p:sp>
        <p:nvSpPr>
          <p:cNvPr id="4" name="Text Placeholder 3">
            <a:extLst>
              <a:ext uri="{FF2B5EF4-FFF2-40B4-BE49-F238E27FC236}">
                <a16:creationId xmlns:a16="http://schemas.microsoft.com/office/drawing/2014/main" id="{3F9B012C-14A6-A246-9A24-F124CB1A9FC9}"/>
              </a:ext>
            </a:extLst>
          </p:cNvPr>
          <p:cNvSpPr>
            <a:spLocks noGrp="1"/>
          </p:cNvSpPr>
          <p:nvPr>
            <p:ph type="body" sz="quarter" idx="12"/>
          </p:nvPr>
        </p:nvSpPr>
        <p:spPr>
          <a:xfrm>
            <a:off x="245329" y="1256995"/>
            <a:ext cx="1930435" cy="3424336"/>
          </a:xfrm>
        </p:spPr>
        <p:txBody>
          <a:bodyPr lIns="0"/>
          <a:lstStyle>
            <a:lvl1pPr>
              <a:defRPr lang="en-US" sz="1200" kern="1200" baseline="0" dirty="0">
                <a:solidFill>
                  <a:schemeClr val="bg1"/>
                </a:solidFill>
                <a:latin typeface="+mn-lt"/>
                <a:ea typeface="+mn-ea"/>
                <a:cs typeface="+mn-cs"/>
              </a:defRPr>
            </a:lvl1pPr>
            <a:lvl2pPr>
              <a:defRPr/>
            </a:lvl2pPr>
            <a:lvl3pPr>
              <a:defRPr/>
            </a:lvl3pPr>
            <a:lvl4pPr>
              <a:defRPr/>
            </a:lvl4pPr>
            <a:lvl5pPr>
              <a:defRPr/>
            </a:lvl5pPr>
          </a:lstStyle>
          <a:p>
            <a:pPr marL="0" lvl="0" indent="0" algn="l" defTabSz="685783" rtl="0" eaLnBrk="1" latinLnBrk="0" hangingPunct="1">
              <a:lnSpc>
                <a:spcPct val="100000"/>
              </a:lnSpc>
              <a:spcBef>
                <a:spcPts val="300"/>
              </a:spcBef>
              <a:spcAft>
                <a:spcPts val="300"/>
              </a:spcAft>
              <a:buFont typeface="Arial" panose="020B0604020202020204" pitchFamily="34" charset="0"/>
              <a:buNone/>
            </a:pPr>
            <a:r>
              <a:rPr lang="en-GB"/>
              <a:t>Click to edit Master text styles</a:t>
            </a:r>
          </a:p>
        </p:txBody>
      </p:sp>
    </p:spTree>
    <p:extLst>
      <p:ext uri="{BB962C8B-B14F-4D97-AF65-F5344CB8AC3E}">
        <p14:creationId xmlns:p14="http://schemas.microsoft.com/office/powerpoint/2010/main" val="32308865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s">
    <p:spTree>
      <p:nvGrpSpPr>
        <p:cNvPr id="1" name=""/>
        <p:cNvGrpSpPr/>
        <p:nvPr/>
      </p:nvGrpSpPr>
      <p:grpSpPr>
        <a:xfrm>
          <a:off x="0" y="0"/>
          <a:ext cx="0" cy="0"/>
          <a:chOff x="0" y="0"/>
          <a:chExt cx="0" cy="0"/>
        </a:xfrm>
      </p:grpSpPr>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p:nvPr>
        </p:nvSpPr>
        <p:spPr>
          <a:xfrm>
            <a:off x="245329" y="299902"/>
            <a:ext cx="8665025" cy="785439"/>
          </a:xfrm>
        </p:spPr>
        <p:txBody>
          <a:bodyPr lIns="0"/>
          <a:lstStyle>
            <a:lvl1pPr>
              <a:defRPr sz="2700">
                <a:solidFill>
                  <a:schemeClr val="tx1"/>
                </a:solidFill>
              </a:defRPr>
            </a:lvl1pPr>
          </a:lstStyle>
          <a:p>
            <a:r>
              <a:rPr lang="en-GB"/>
              <a:t>Click to edit Master title style</a:t>
            </a:r>
            <a:endParaRPr lang="en-US"/>
          </a:p>
        </p:txBody>
      </p:sp>
      <p:pic>
        <p:nvPicPr>
          <p:cNvPr id="6" name="Graphic 5">
            <a:extLst>
              <a:ext uri="{FF2B5EF4-FFF2-40B4-BE49-F238E27FC236}">
                <a16:creationId xmlns:a16="http://schemas.microsoft.com/office/drawing/2014/main" id="{5E967A21-E4C6-4743-ACC9-BD2F503384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
        <p:nvSpPr>
          <p:cNvPr id="7" name="Picture Placeholder 10">
            <a:extLst>
              <a:ext uri="{FF2B5EF4-FFF2-40B4-BE49-F238E27FC236}">
                <a16:creationId xmlns:a16="http://schemas.microsoft.com/office/drawing/2014/main" id="{8295E6EF-78C3-184E-8D3A-0A68BCEB7FB3}"/>
              </a:ext>
            </a:extLst>
          </p:cNvPr>
          <p:cNvSpPr>
            <a:spLocks noGrp="1"/>
          </p:cNvSpPr>
          <p:nvPr>
            <p:ph type="pic" sz="quarter" idx="13" hasCustomPrompt="1"/>
          </p:nvPr>
        </p:nvSpPr>
        <p:spPr>
          <a:xfrm>
            <a:off x="280988" y="1331226"/>
            <a:ext cx="2658155" cy="2290048"/>
          </a:xfrm>
          <a:prstGeom prst="rect">
            <a:avLst/>
          </a:prstGeom>
          <a:solidFill>
            <a:schemeClr val="bg1">
              <a:lumMod val="95000"/>
            </a:schemeClr>
          </a:solidFill>
          <a:ln>
            <a:noFill/>
          </a:ln>
        </p:spPr>
        <p:txBody>
          <a:bodyPr rtlCol="0">
            <a:normAutofit/>
          </a:bodyPr>
          <a:lstStyle>
            <a:lvl1pPr marL="0" indent="0">
              <a:buNone/>
              <a:defRPr sz="900"/>
            </a:lvl1pPr>
          </a:lstStyle>
          <a:p>
            <a:pPr lvl="0"/>
            <a:r>
              <a:rPr lang="en-GB" noProof="0"/>
              <a:t>Click image icon to add picture</a:t>
            </a:r>
            <a:endParaRPr lang="en-US" noProof="0"/>
          </a:p>
        </p:txBody>
      </p:sp>
      <p:sp>
        <p:nvSpPr>
          <p:cNvPr id="12" name="Text Placeholder 10">
            <a:extLst>
              <a:ext uri="{FF2B5EF4-FFF2-40B4-BE49-F238E27FC236}">
                <a16:creationId xmlns:a16="http://schemas.microsoft.com/office/drawing/2014/main" id="{22E673F1-9DCD-BD4B-9DA0-BD1EBDC6D3D6}"/>
              </a:ext>
            </a:extLst>
          </p:cNvPr>
          <p:cNvSpPr>
            <a:spLocks noGrp="1"/>
          </p:cNvSpPr>
          <p:nvPr>
            <p:ph type="body" sz="quarter" idx="16"/>
          </p:nvPr>
        </p:nvSpPr>
        <p:spPr>
          <a:xfrm>
            <a:off x="280988" y="3771900"/>
            <a:ext cx="2658155" cy="720661"/>
          </a:xfrm>
        </p:spPr>
        <p:txBody>
          <a:bodyPr/>
          <a:lstStyle>
            <a:lvl1pPr>
              <a:defRPr sz="1050"/>
            </a:lvl1pPr>
          </a:lstStyle>
          <a:p>
            <a:pPr lvl="0"/>
            <a:r>
              <a:rPr lang="en-GB"/>
              <a:t>Click to edit Master text styles</a:t>
            </a:r>
          </a:p>
        </p:txBody>
      </p:sp>
      <p:sp>
        <p:nvSpPr>
          <p:cNvPr id="19" name="Picture Placeholder 10">
            <a:extLst>
              <a:ext uri="{FF2B5EF4-FFF2-40B4-BE49-F238E27FC236}">
                <a16:creationId xmlns:a16="http://schemas.microsoft.com/office/drawing/2014/main" id="{10E6100E-909D-ED45-A000-A54CC6F4E215}"/>
              </a:ext>
            </a:extLst>
          </p:cNvPr>
          <p:cNvSpPr>
            <a:spLocks noGrp="1"/>
          </p:cNvSpPr>
          <p:nvPr>
            <p:ph type="pic" sz="quarter" idx="17" hasCustomPrompt="1"/>
          </p:nvPr>
        </p:nvSpPr>
        <p:spPr>
          <a:xfrm>
            <a:off x="3275240" y="1331226"/>
            <a:ext cx="2658155" cy="2290048"/>
          </a:xfrm>
          <a:prstGeom prst="rect">
            <a:avLst/>
          </a:prstGeom>
          <a:solidFill>
            <a:schemeClr val="bg1">
              <a:lumMod val="95000"/>
            </a:schemeClr>
          </a:solidFill>
          <a:ln>
            <a:noFill/>
          </a:ln>
        </p:spPr>
        <p:txBody>
          <a:bodyPr rtlCol="0">
            <a:normAutofit/>
          </a:bodyPr>
          <a:lstStyle>
            <a:lvl1pPr marL="0" indent="0">
              <a:buNone/>
              <a:defRPr sz="900"/>
            </a:lvl1pPr>
          </a:lstStyle>
          <a:p>
            <a:pPr lvl="0"/>
            <a:r>
              <a:rPr lang="en-GB" noProof="0"/>
              <a:t>Click image icon to add picture</a:t>
            </a:r>
            <a:endParaRPr lang="en-US" noProof="0"/>
          </a:p>
        </p:txBody>
      </p:sp>
      <p:sp>
        <p:nvSpPr>
          <p:cNvPr id="20" name="Text Placeholder 10">
            <a:extLst>
              <a:ext uri="{FF2B5EF4-FFF2-40B4-BE49-F238E27FC236}">
                <a16:creationId xmlns:a16="http://schemas.microsoft.com/office/drawing/2014/main" id="{3B3D8BF2-79EB-D84A-8A2E-D9009D44369F}"/>
              </a:ext>
            </a:extLst>
          </p:cNvPr>
          <p:cNvSpPr>
            <a:spLocks noGrp="1"/>
          </p:cNvSpPr>
          <p:nvPr>
            <p:ph type="body" sz="quarter" idx="18"/>
          </p:nvPr>
        </p:nvSpPr>
        <p:spPr>
          <a:xfrm>
            <a:off x="3275240" y="3771900"/>
            <a:ext cx="2658155" cy="720661"/>
          </a:xfrm>
        </p:spPr>
        <p:txBody>
          <a:bodyPr/>
          <a:lstStyle>
            <a:lvl1pPr>
              <a:defRPr sz="1050"/>
            </a:lvl1pPr>
          </a:lstStyle>
          <a:p>
            <a:pPr lvl="0"/>
            <a:r>
              <a:rPr lang="en-GB"/>
              <a:t>Click to edit Master text styles</a:t>
            </a:r>
          </a:p>
        </p:txBody>
      </p:sp>
      <p:sp>
        <p:nvSpPr>
          <p:cNvPr id="21" name="Picture Placeholder 10">
            <a:extLst>
              <a:ext uri="{FF2B5EF4-FFF2-40B4-BE49-F238E27FC236}">
                <a16:creationId xmlns:a16="http://schemas.microsoft.com/office/drawing/2014/main" id="{90EFFE35-D877-BA49-BBE4-5F5DFA8DFCBF}"/>
              </a:ext>
            </a:extLst>
          </p:cNvPr>
          <p:cNvSpPr>
            <a:spLocks noGrp="1"/>
          </p:cNvSpPr>
          <p:nvPr>
            <p:ph type="pic" sz="quarter" idx="19" hasCustomPrompt="1"/>
          </p:nvPr>
        </p:nvSpPr>
        <p:spPr>
          <a:xfrm>
            <a:off x="6269492" y="1331226"/>
            <a:ext cx="2658155" cy="2290048"/>
          </a:xfrm>
          <a:prstGeom prst="rect">
            <a:avLst/>
          </a:prstGeom>
          <a:solidFill>
            <a:schemeClr val="bg1">
              <a:lumMod val="95000"/>
            </a:schemeClr>
          </a:solidFill>
          <a:ln>
            <a:noFill/>
          </a:ln>
        </p:spPr>
        <p:txBody>
          <a:bodyPr rtlCol="0">
            <a:normAutofit/>
          </a:bodyPr>
          <a:lstStyle>
            <a:lvl1pPr marL="0" indent="0">
              <a:buNone/>
              <a:defRPr sz="900"/>
            </a:lvl1pPr>
          </a:lstStyle>
          <a:p>
            <a:pPr lvl="0"/>
            <a:r>
              <a:rPr lang="en-GB" noProof="0"/>
              <a:t>Click image icon to add picture</a:t>
            </a:r>
            <a:endParaRPr lang="en-US" noProof="0"/>
          </a:p>
        </p:txBody>
      </p:sp>
      <p:sp>
        <p:nvSpPr>
          <p:cNvPr id="22" name="Text Placeholder 10">
            <a:extLst>
              <a:ext uri="{FF2B5EF4-FFF2-40B4-BE49-F238E27FC236}">
                <a16:creationId xmlns:a16="http://schemas.microsoft.com/office/drawing/2014/main" id="{A6FAC8FD-639B-DE43-8442-8D0B3FBDAB79}"/>
              </a:ext>
            </a:extLst>
          </p:cNvPr>
          <p:cNvSpPr>
            <a:spLocks noGrp="1"/>
          </p:cNvSpPr>
          <p:nvPr>
            <p:ph type="body" sz="quarter" idx="20"/>
          </p:nvPr>
        </p:nvSpPr>
        <p:spPr>
          <a:xfrm>
            <a:off x="6269492" y="3771900"/>
            <a:ext cx="2658155" cy="720661"/>
          </a:xfrm>
        </p:spPr>
        <p:txBody>
          <a:bodyPr/>
          <a:lstStyle>
            <a:lvl1pPr>
              <a:defRPr sz="1050"/>
            </a:lvl1pPr>
          </a:lstStyle>
          <a:p>
            <a:pPr lvl="0"/>
            <a:r>
              <a:rPr lang="en-GB"/>
              <a:t>Click to edit Master text styles</a:t>
            </a:r>
          </a:p>
        </p:txBody>
      </p:sp>
    </p:spTree>
    <p:extLst>
      <p:ext uri="{BB962C8B-B14F-4D97-AF65-F5344CB8AC3E}">
        <p14:creationId xmlns:p14="http://schemas.microsoft.com/office/powerpoint/2010/main" val="2851872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p:nvPr>
        </p:nvSpPr>
        <p:spPr>
          <a:xfrm>
            <a:off x="245329" y="299902"/>
            <a:ext cx="8665025" cy="785439"/>
          </a:xfrm>
        </p:spPr>
        <p:txBody>
          <a:bodyPr lIns="0"/>
          <a:lstStyle>
            <a:lvl1pPr>
              <a:defRPr sz="2700">
                <a:solidFill>
                  <a:schemeClr val="tx1"/>
                </a:solidFill>
              </a:defRPr>
            </a:lvl1pPr>
          </a:lstStyle>
          <a:p>
            <a:r>
              <a:rPr lang="en-GB"/>
              <a:t>Click to edit Master title style</a:t>
            </a:r>
            <a:endParaRPr lang="en-US"/>
          </a:p>
        </p:txBody>
      </p:sp>
      <p:pic>
        <p:nvPicPr>
          <p:cNvPr id="6" name="Graphic 5">
            <a:extLst>
              <a:ext uri="{FF2B5EF4-FFF2-40B4-BE49-F238E27FC236}">
                <a16:creationId xmlns:a16="http://schemas.microsoft.com/office/drawing/2014/main" id="{5E967A21-E4C6-4743-ACC9-BD2F503384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
        <p:nvSpPr>
          <p:cNvPr id="11" name="Chart Placeholder 3">
            <a:extLst>
              <a:ext uri="{FF2B5EF4-FFF2-40B4-BE49-F238E27FC236}">
                <a16:creationId xmlns:a16="http://schemas.microsoft.com/office/drawing/2014/main" id="{F5852E90-9D40-2144-B8BF-8B9A2668693C}"/>
              </a:ext>
            </a:extLst>
          </p:cNvPr>
          <p:cNvSpPr>
            <a:spLocks noGrp="1"/>
          </p:cNvSpPr>
          <p:nvPr>
            <p:ph type="chart" sz="quarter" idx="14"/>
          </p:nvPr>
        </p:nvSpPr>
        <p:spPr>
          <a:xfrm>
            <a:off x="265740" y="1331226"/>
            <a:ext cx="8644613" cy="3089735"/>
          </a:xfrm>
        </p:spPr>
        <p:txBody>
          <a:bodyPr/>
          <a:lstStyle/>
          <a:p>
            <a:r>
              <a:rPr lang="en-GB"/>
              <a:t>Click icon to add chart</a:t>
            </a:r>
            <a:endParaRPr lang="en-AU"/>
          </a:p>
        </p:txBody>
      </p:sp>
    </p:spTree>
    <p:extLst>
      <p:ext uri="{BB962C8B-B14F-4D97-AF65-F5344CB8AC3E}">
        <p14:creationId xmlns:p14="http://schemas.microsoft.com/office/powerpoint/2010/main" val="39161066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p:nvPr>
        </p:nvSpPr>
        <p:spPr>
          <a:xfrm>
            <a:off x="245329" y="299902"/>
            <a:ext cx="8665025" cy="785439"/>
          </a:xfrm>
        </p:spPr>
        <p:txBody>
          <a:bodyPr lIns="0"/>
          <a:lstStyle>
            <a:lvl1pPr>
              <a:defRPr sz="2700">
                <a:solidFill>
                  <a:schemeClr val="tx1"/>
                </a:solidFill>
              </a:defRPr>
            </a:lvl1pPr>
          </a:lstStyle>
          <a:p>
            <a:r>
              <a:rPr lang="en-GB"/>
              <a:t>Click to edit Master title style</a:t>
            </a:r>
            <a:endParaRPr lang="en-US"/>
          </a:p>
        </p:txBody>
      </p:sp>
      <p:pic>
        <p:nvPicPr>
          <p:cNvPr id="6" name="Graphic 5">
            <a:extLst>
              <a:ext uri="{FF2B5EF4-FFF2-40B4-BE49-F238E27FC236}">
                <a16:creationId xmlns:a16="http://schemas.microsoft.com/office/drawing/2014/main" id="{5E967A21-E4C6-4743-ACC9-BD2F503384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
        <p:nvSpPr>
          <p:cNvPr id="7" name="Table Placeholder 5">
            <a:extLst>
              <a:ext uri="{FF2B5EF4-FFF2-40B4-BE49-F238E27FC236}">
                <a16:creationId xmlns:a16="http://schemas.microsoft.com/office/drawing/2014/main" id="{DEFAF64F-58A7-6241-B8C3-623736293F2D}"/>
              </a:ext>
            </a:extLst>
          </p:cNvPr>
          <p:cNvSpPr>
            <a:spLocks noGrp="1"/>
          </p:cNvSpPr>
          <p:nvPr>
            <p:ph type="tbl" sz="quarter" idx="12"/>
          </p:nvPr>
        </p:nvSpPr>
        <p:spPr>
          <a:xfrm>
            <a:off x="265739" y="1331226"/>
            <a:ext cx="8644614" cy="3089735"/>
          </a:xfrm>
        </p:spPr>
        <p:txBody>
          <a:bodyPr/>
          <a:lstStyle/>
          <a:p>
            <a:r>
              <a:rPr lang="en-GB"/>
              <a:t>Click icon to add table</a:t>
            </a:r>
            <a:endParaRPr lang="en-US"/>
          </a:p>
        </p:txBody>
      </p:sp>
      <p:sp>
        <p:nvSpPr>
          <p:cNvPr id="10" name="Text Placeholder 9">
            <a:extLst>
              <a:ext uri="{FF2B5EF4-FFF2-40B4-BE49-F238E27FC236}">
                <a16:creationId xmlns:a16="http://schemas.microsoft.com/office/drawing/2014/main" id="{F870B680-A2D2-E94C-B28C-A6E54778C06A}"/>
              </a:ext>
            </a:extLst>
          </p:cNvPr>
          <p:cNvSpPr>
            <a:spLocks noGrp="1"/>
          </p:cNvSpPr>
          <p:nvPr>
            <p:ph type="body" sz="quarter" idx="13"/>
          </p:nvPr>
        </p:nvSpPr>
        <p:spPr>
          <a:xfrm>
            <a:off x="280988" y="4546592"/>
            <a:ext cx="5915025" cy="120254"/>
          </a:xfrm>
        </p:spPr>
        <p:txBody>
          <a:bodyPr/>
          <a:lstStyle>
            <a:lvl1pPr>
              <a:defRPr sz="750"/>
            </a:lvl1pPr>
          </a:lstStyle>
          <a:p>
            <a:pPr lvl="0"/>
            <a:r>
              <a:rPr lang="en-GB"/>
              <a:t>Click to edit Master text styles</a:t>
            </a:r>
          </a:p>
        </p:txBody>
      </p:sp>
    </p:spTree>
    <p:extLst>
      <p:ext uri="{BB962C8B-B14F-4D97-AF65-F5344CB8AC3E}">
        <p14:creationId xmlns:p14="http://schemas.microsoft.com/office/powerpoint/2010/main" val="1485736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_option 1">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AB63F385-83EE-DF49-B0AA-EEF39BBEF0FF}"/>
              </a:ext>
            </a:extLst>
          </p:cNvPr>
          <p:cNvSpPr/>
          <p:nvPr userDrawn="1"/>
        </p:nvSpPr>
        <p:spPr>
          <a:xfrm>
            <a:off x="0" y="1"/>
            <a:ext cx="9144000" cy="51435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rgbClr val="000054"/>
          </a:solidFill>
        </p:spPr>
        <p:txBody>
          <a:bodyPr wrap="square" lIns="0" tIns="0" rIns="0" bIns="0" rtlCol="0"/>
          <a:lstStyle/>
          <a:p>
            <a:endParaRPr sz="1013" b="0" i="0">
              <a:latin typeface="Arial" panose="020B0604020202020204" pitchFamily="34" charset="0"/>
            </a:endParaRPr>
          </a:p>
        </p:txBody>
      </p:sp>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hasCustomPrompt="1"/>
          </p:nvPr>
        </p:nvSpPr>
        <p:spPr>
          <a:xfrm>
            <a:off x="245329" y="299902"/>
            <a:ext cx="1930436" cy="994172"/>
          </a:xfrm>
        </p:spPr>
        <p:txBody>
          <a:bodyPr lIns="0"/>
          <a:lstStyle>
            <a:lvl1pPr>
              <a:defRPr sz="2100">
                <a:solidFill>
                  <a:schemeClr val="bg1"/>
                </a:solidFill>
              </a:defRPr>
            </a:lvl1pPr>
          </a:lstStyle>
          <a:p>
            <a:r>
              <a:rPr lang="en-GB"/>
              <a:t>Heading</a:t>
            </a:r>
            <a:endParaRPr lang="en-US"/>
          </a:p>
        </p:txBody>
      </p:sp>
      <p:sp>
        <p:nvSpPr>
          <p:cNvPr id="20" name="Text Placeholder 3">
            <a:extLst>
              <a:ext uri="{FF2B5EF4-FFF2-40B4-BE49-F238E27FC236}">
                <a16:creationId xmlns:a16="http://schemas.microsoft.com/office/drawing/2014/main" id="{EB78C3AA-166A-6F4E-9E52-DBCB131356D3}"/>
              </a:ext>
            </a:extLst>
          </p:cNvPr>
          <p:cNvSpPr>
            <a:spLocks noGrp="1"/>
          </p:cNvSpPr>
          <p:nvPr>
            <p:ph type="body" sz="quarter" idx="10"/>
          </p:nvPr>
        </p:nvSpPr>
        <p:spPr>
          <a:xfrm>
            <a:off x="2762250" y="299901"/>
            <a:ext cx="5950354" cy="4280435"/>
          </a:xfrm>
        </p:spPr>
        <p:txBody>
          <a:bodyPr lIns="0"/>
          <a:lstStyle>
            <a:lvl1pPr>
              <a:spcAft>
                <a:spcPts val="1200"/>
              </a:spcAft>
              <a:defRPr sz="2100" b="1">
                <a:solidFill>
                  <a:schemeClr val="bg1"/>
                </a:solidFill>
              </a:defRPr>
            </a:lvl1pPr>
            <a:lvl2pPr marL="0" indent="0">
              <a:buNone/>
              <a:defRPr>
                <a:solidFill>
                  <a:schemeClr val="bg1"/>
                </a:solidFill>
              </a:defRPr>
            </a:lvl2pPr>
            <a:lvl3pPr>
              <a:defRPr>
                <a:solidFill>
                  <a:schemeClr val="bg1"/>
                </a:solidFill>
              </a:defRPr>
            </a:lvl3pPr>
          </a:lstStyle>
          <a:p>
            <a:pPr lvl="0"/>
            <a:r>
              <a:rPr lang="en-GB"/>
              <a:t>Click to edit Master text styles</a:t>
            </a:r>
          </a:p>
          <a:p>
            <a:pPr lvl="1"/>
            <a:r>
              <a:rPr lang="en-GB"/>
              <a:t>Second level</a:t>
            </a:r>
          </a:p>
        </p:txBody>
      </p:sp>
      <p:pic>
        <p:nvPicPr>
          <p:cNvPr id="7" name="Graphic 6">
            <a:extLst>
              <a:ext uri="{FF2B5EF4-FFF2-40B4-BE49-F238E27FC236}">
                <a16:creationId xmlns:a16="http://schemas.microsoft.com/office/drawing/2014/main" id="{1B2A923C-C478-D842-BDF6-F9E91C36FC2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Tree>
    <p:extLst>
      <p:ext uri="{BB962C8B-B14F-4D97-AF65-F5344CB8AC3E}">
        <p14:creationId xmlns:p14="http://schemas.microsoft.com/office/powerpoint/2010/main" val="37952522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divider_option 2">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AB63F385-83EE-DF49-B0AA-EEF39BBEF0FF}"/>
              </a:ext>
            </a:extLst>
          </p:cNvPr>
          <p:cNvSpPr/>
          <p:nvPr userDrawn="1"/>
        </p:nvSpPr>
        <p:spPr>
          <a:xfrm>
            <a:off x="0" y="1"/>
            <a:ext cx="9144000" cy="51435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rgbClr val="000054"/>
          </a:solidFill>
        </p:spPr>
        <p:txBody>
          <a:bodyPr wrap="square" lIns="0" tIns="0" rIns="0" bIns="0" rtlCol="0"/>
          <a:lstStyle/>
          <a:p>
            <a:endParaRPr sz="1013" b="0" i="0">
              <a:latin typeface="Arial" panose="020B0604020202020204" pitchFamily="34" charset="0"/>
            </a:endParaRPr>
          </a:p>
        </p:txBody>
      </p:sp>
      <p:sp>
        <p:nvSpPr>
          <p:cNvPr id="20" name="Text Placeholder 3">
            <a:extLst>
              <a:ext uri="{FF2B5EF4-FFF2-40B4-BE49-F238E27FC236}">
                <a16:creationId xmlns:a16="http://schemas.microsoft.com/office/drawing/2014/main" id="{EB78C3AA-166A-6F4E-9E52-DBCB131356D3}"/>
              </a:ext>
            </a:extLst>
          </p:cNvPr>
          <p:cNvSpPr>
            <a:spLocks noGrp="1"/>
          </p:cNvSpPr>
          <p:nvPr>
            <p:ph type="body" sz="quarter" idx="10" hasCustomPrompt="1"/>
          </p:nvPr>
        </p:nvSpPr>
        <p:spPr>
          <a:xfrm>
            <a:off x="233646" y="299901"/>
            <a:ext cx="8478958" cy="4195898"/>
          </a:xfrm>
        </p:spPr>
        <p:txBody>
          <a:bodyPr lIns="0" anchor="ctr" anchorCtr="0"/>
          <a:lstStyle>
            <a:lvl1pPr>
              <a:spcAft>
                <a:spcPts val="1200"/>
              </a:spcAft>
              <a:defRPr sz="3600" b="1">
                <a:solidFill>
                  <a:schemeClr val="bg1"/>
                </a:solidFill>
              </a:defRPr>
            </a:lvl1pPr>
            <a:lvl2pPr marL="0" indent="0">
              <a:buNone/>
              <a:defRPr>
                <a:solidFill>
                  <a:schemeClr val="bg1"/>
                </a:solidFill>
              </a:defRPr>
            </a:lvl2pPr>
            <a:lvl3pPr>
              <a:defRPr>
                <a:solidFill>
                  <a:schemeClr val="bg1"/>
                </a:solidFill>
              </a:defRPr>
            </a:lvl3pPr>
          </a:lstStyle>
          <a:p>
            <a:pPr lvl="0"/>
            <a:r>
              <a:rPr lang="en-GB"/>
              <a:t>Section divider text</a:t>
            </a:r>
          </a:p>
        </p:txBody>
      </p:sp>
      <p:pic>
        <p:nvPicPr>
          <p:cNvPr id="7" name="Graphic 6">
            <a:extLst>
              <a:ext uri="{FF2B5EF4-FFF2-40B4-BE49-F238E27FC236}">
                <a16:creationId xmlns:a16="http://schemas.microsoft.com/office/drawing/2014/main" id="{1B2A923C-C478-D842-BDF6-F9E91C36FC2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Tree>
    <p:extLst>
      <p:ext uri="{BB962C8B-B14F-4D97-AF65-F5344CB8AC3E}">
        <p14:creationId xmlns:p14="http://schemas.microsoft.com/office/powerpoint/2010/main" val="1014664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_option 3">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AB63F385-83EE-DF49-B0AA-EEF39BBEF0FF}"/>
              </a:ext>
            </a:extLst>
          </p:cNvPr>
          <p:cNvSpPr/>
          <p:nvPr userDrawn="1"/>
        </p:nvSpPr>
        <p:spPr>
          <a:xfrm>
            <a:off x="0" y="1"/>
            <a:ext cx="9144000" cy="51435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chemeClr val="accent2"/>
          </a:solidFill>
        </p:spPr>
        <p:txBody>
          <a:bodyPr wrap="square" lIns="0" tIns="0" rIns="0" bIns="0" rtlCol="0"/>
          <a:lstStyle/>
          <a:p>
            <a:endParaRPr sz="1013" b="0" i="0">
              <a:latin typeface="Arial" panose="020B0604020202020204" pitchFamily="34" charset="0"/>
            </a:endParaRPr>
          </a:p>
        </p:txBody>
      </p:sp>
      <p:pic>
        <p:nvPicPr>
          <p:cNvPr id="7" name="Graphic 6">
            <a:extLst>
              <a:ext uri="{FF2B5EF4-FFF2-40B4-BE49-F238E27FC236}">
                <a16:creationId xmlns:a16="http://schemas.microsoft.com/office/drawing/2014/main" id="{E701ACE1-B495-DC44-BF21-745EC325F5E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
        <p:nvSpPr>
          <p:cNvPr id="10" name="Text Placeholder 3">
            <a:extLst>
              <a:ext uri="{FF2B5EF4-FFF2-40B4-BE49-F238E27FC236}">
                <a16:creationId xmlns:a16="http://schemas.microsoft.com/office/drawing/2014/main" id="{934FEC52-F95C-D149-9811-8FC8F0BE63E0}"/>
              </a:ext>
            </a:extLst>
          </p:cNvPr>
          <p:cNvSpPr>
            <a:spLocks noGrp="1"/>
          </p:cNvSpPr>
          <p:nvPr>
            <p:ph type="body" sz="quarter" idx="10" hasCustomPrompt="1"/>
          </p:nvPr>
        </p:nvSpPr>
        <p:spPr>
          <a:xfrm>
            <a:off x="233646" y="299901"/>
            <a:ext cx="8478958" cy="4195898"/>
          </a:xfrm>
        </p:spPr>
        <p:txBody>
          <a:bodyPr lIns="0" anchor="ctr" anchorCtr="0"/>
          <a:lstStyle>
            <a:lvl1pPr>
              <a:spcAft>
                <a:spcPts val="1200"/>
              </a:spcAft>
              <a:defRPr sz="3600" b="1">
                <a:solidFill>
                  <a:schemeClr val="bg1"/>
                </a:solidFill>
              </a:defRPr>
            </a:lvl1pPr>
            <a:lvl2pPr marL="0" indent="0">
              <a:buNone/>
              <a:defRPr>
                <a:solidFill>
                  <a:schemeClr val="bg1"/>
                </a:solidFill>
              </a:defRPr>
            </a:lvl2pPr>
            <a:lvl3pPr>
              <a:defRPr>
                <a:solidFill>
                  <a:schemeClr val="bg1"/>
                </a:solidFill>
              </a:defRPr>
            </a:lvl3pPr>
          </a:lstStyle>
          <a:p>
            <a:pPr lvl="0"/>
            <a:r>
              <a:rPr lang="en-GB"/>
              <a:t>Section divider text</a:t>
            </a:r>
          </a:p>
        </p:txBody>
      </p:sp>
    </p:spTree>
    <p:extLst>
      <p:ext uri="{BB962C8B-B14F-4D97-AF65-F5344CB8AC3E}">
        <p14:creationId xmlns:p14="http://schemas.microsoft.com/office/powerpoint/2010/main" val="22750745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AB63F385-83EE-DF49-B0AA-EEF39BBEF0FF}"/>
              </a:ext>
            </a:extLst>
          </p:cNvPr>
          <p:cNvSpPr/>
          <p:nvPr userDrawn="1"/>
        </p:nvSpPr>
        <p:spPr>
          <a:xfrm>
            <a:off x="0" y="1"/>
            <a:ext cx="9144000" cy="51435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rgbClr val="000054"/>
          </a:solidFill>
        </p:spPr>
        <p:txBody>
          <a:bodyPr wrap="square" lIns="0" tIns="0" rIns="0" bIns="0" rtlCol="0"/>
          <a:lstStyle/>
          <a:p>
            <a:endParaRPr sz="1013" b="0" i="0">
              <a:latin typeface="Arial" panose="020B0604020202020204" pitchFamily="34" charset="0"/>
            </a:endParaRPr>
          </a:p>
        </p:txBody>
      </p:sp>
      <p:sp>
        <p:nvSpPr>
          <p:cNvPr id="6" name="Title 1">
            <a:extLst>
              <a:ext uri="{FF2B5EF4-FFF2-40B4-BE49-F238E27FC236}">
                <a16:creationId xmlns:a16="http://schemas.microsoft.com/office/drawing/2014/main" id="{EEC15CCA-163A-5A4D-A3D8-60201F5ED35A}"/>
              </a:ext>
            </a:extLst>
          </p:cNvPr>
          <p:cNvSpPr>
            <a:spLocks noGrp="1"/>
          </p:cNvSpPr>
          <p:nvPr>
            <p:ph type="ctrTitle" hasCustomPrompt="1"/>
          </p:nvPr>
        </p:nvSpPr>
        <p:spPr>
          <a:xfrm>
            <a:off x="172557" y="230189"/>
            <a:ext cx="8430423" cy="1313530"/>
          </a:xfrm>
        </p:spPr>
        <p:txBody>
          <a:bodyPr anchor="t" anchorCtr="0"/>
          <a:lstStyle>
            <a:lvl1pPr algn="l">
              <a:lnSpc>
                <a:spcPct val="85000"/>
              </a:lnSpc>
              <a:defRPr sz="5400">
                <a:solidFill>
                  <a:schemeClr val="accent2"/>
                </a:solidFill>
              </a:defRPr>
            </a:lvl1pPr>
          </a:lstStyle>
          <a:p>
            <a:r>
              <a:rPr lang="en-GB"/>
              <a:t>Thank you</a:t>
            </a:r>
            <a:endParaRPr lang="en-US"/>
          </a:p>
        </p:txBody>
      </p:sp>
      <p:sp>
        <p:nvSpPr>
          <p:cNvPr id="9" name="TextBox 8">
            <a:extLst>
              <a:ext uri="{FF2B5EF4-FFF2-40B4-BE49-F238E27FC236}">
                <a16:creationId xmlns:a16="http://schemas.microsoft.com/office/drawing/2014/main" id="{082247B6-696E-A4CC-92B5-23186D7BA164}"/>
              </a:ext>
            </a:extLst>
          </p:cNvPr>
          <p:cNvSpPr txBox="1"/>
          <p:nvPr userDrawn="1"/>
        </p:nvSpPr>
        <p:spPr>
          <a:xfrm>
            <a:off x="7566311" y="4922502"/>
            <a:ext cx="1674047" cy="169277"/>
          </a:xfrm>
          <a:prstGeom prst="rect">
            <a:avLst/>
          </a:prstGeom>
          <a:noFill/>
        </p:spPr>
        <p:txBody>
          <a:bodyPr vert="horz" wrap="square" lIns="0" tIns="45720" rIns="91440" bIns="45720" rtlCol="0" anchor="t" anchorCtr="0">
            <a:spAutoFit/>
          </a:bodyPr>
          <a:lstStyle/>
          <a:p>
            <a:r>
              <a:rPr lang="en-AU" sz="500" b="0" i="0" u="none" strike="noStrike" kern="1200">
                <a:solidFill>
                  <a:schemeClr val="bg1"/>
                </a:solidFill>
                <a:effectLst/>
                <a:latin typeface="+mn-lt"/>
                <a:ea typeface="+mn-ea"/>
                <a:cs typeface="+mn-cs"/>
              </a:rPr>
              <a:t>CRICOS provider number: 00122A | RTO Code: 3046</a:t>
            </a:r>
          </a:p>
        </p:txBody>
      </p:sp>
      <p:pic>
        <p:nvPicPr>
          <p:cNvPr id="10" name="Picture 9" descr="A black background with white text&#10;&#10;AI-generated content may be incorrect.">
            <a:extLst>
              <a:ext uri="{FF2B5EF4-FFF2-40B4-BE49-F238E27FC236}">
                <a16:creationId xmlns:a16="http://schemas.microsoft.com/office/drawing/2014/main" id="{E7535078-5656-A8F1-8EC8-4EC17DB6EF3D}"/>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41273" y="4386221"/>
            <a:ext cx="2534577" cy="743736"/>
          </a:xfrm>
          <a:prstGeom prst="rect">
            <a:avLst/>
          </a:prstGeom>
        </p:spPr>
      </p:pic>
    </p:spTree>
    <p:extLst>
      <p:ext uri="{BB962C8B-B14F-4D97-AF65-F5344CB8AC3E}">
        <p14:creationId xmlns:p14="http://schemas.microsoft.com/office/powerpoint/2010/main" val="7599113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AD331-05C4-D26C-1387-85B663385A60}"/>
              </a:ext>
            </a:extLst>
          </p:cNvPr>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endParaRPr lang="en-AU"/>
          </a:p>
        </p:txBody>
      </p:sp>
      <p:sp>
        <p:nvSpPr>
          <p:cNvPr id="3" name="Subtitle 2">
            <a:extLst>
              <a:ext uri="{FF2B5EF4-FFF2-40B4-BE49-F238E27FC236}">
                <a16:creationId xmlns:a16="http://schemas.microsoft.com/office/drawing/2014/main" id="{242A5F9E-CF44-DD56-B2E0-D8F2E9B7BA7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AU"/>
          </a:p>
        </p:txBody>
      </p:sp>
      <p:sp>
        <p:nvSpPr>
          <p:cNvPr id="4" name="Date Placeholder 3">
            <a:extLst>
              <a:ext uri="{FF2B5EF4-FFF2-40B4-BE49-F238E27FC236}">
                <a16:creationId xmlns:a16="http://schemas.microsoft.com/office/drawing/2014/main" id="{CA89D75D-1DFE-EE11-65DC-46BB24BB7C6B}"/>
              </a:ext>
            </a:extLst>
          </p:cNvPr>
          <p:cNvSpPr>
            <a:spLocks noGrp="1"/>
          </p:cNvSpPr>
          <p:nvPr>
            <p:ph type="dt" sz="half" idx="10"/>
          </p:nvPr>
        </p:nvSpPr>
        <p:spPr/>
        <p:txBody>
          <a:bodyPr/>
          <a:lstStyle/>
          <a:p>
            <a:fld id="{A8C71D9F-2C30-4727-AA82-0CA0E09CF9CA}" type="datetimeFigureOut">
              <a:rPr lang="en-AU" smtClean="0"/>
              <a:t>3/08/2026</a:t>
            </a:fld>
            <a:endParaRPr lang="en-AU"/>
          </a:p>
        </p:txBody>
      </p:sp>
      <p:sp>
        <p:nvSpPr>
          <p:cNvPr id="5" name="Footer Placeholder 4">
            <a:extLst>
              <a:ext uri="{FF2B5EF4-FFF2-40B4-BE49-F238E27FC236}">
                <a16:creationId xmlns:a16="http://schemas.microsoft.com/office/drawing/2014/main" id="{5AF585C3-9E68-D30B-1C8E-5C49816B682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19CCCB9-E51A-CFA3-301F-432732D481F3}"/>
              </a:ext>
            </a:extLst>
          </p:cNvPr>
          <p:cNvSpPr>
            <a:spLocks noGrp="1"/>
          </p:cNvSpPr>
          <p:nvPr>
            <p:ph type="sldNum" sz="quarter" idx="12"/>
          </p:nvPr>
        </p:nvSpPr>
        <p:spPr/>
        <p:txBody>
          <a:bodyPr/>
          <a:lstStyle/>
          <a:p>
            <a:fld id="{945E8BF9-A0C1-4E26-B929-E1972648473E}" type="slidenum">
              <a:rPr lang="en-AU" smtClean="0"/>
              <a:t>‹#›</a:t>
            </a:fld>
            <a:endParaRPr lang="en-AU"/>
          </a:p>
        </p:txBody>
      </p:sp>
    </p:spTree>
    <p:extLst>
      <p:ext uri="{BB962C8B-B14F-4D97-AF65-F5344CB8AC3E}">
        <p14:creationId xmlns:p14="http://schemas.microsoft.com/office/powerpoint/2010/main" val="889994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798" y="187525"/>
            <a:ext cx="8773225" cy="994172"/>
          </a:xfrm>
          <a:prstGeom prst="rect">
            <a:avLst/>
          </a:prstGeom>
        </p:spPr>
        <p:txBody>
          <a:bodyPr vert="horz" lIns="91440" tIns="45720" rIns="91440" bIns="45720" rtlCol="0" anchor="t" anchorCtr="0">
            <a:noAutofit/>
          </a:bodyPr>
          <a:lstStyle/>
          <a:p>
            <a:r>
              <a:rPr lang="en-GB"/>
              <a:t>Click to edit Master title style</a:t>
            </a:r>
            <a:endParaRPr lang="en-US"/>
          </a:p>
        </p:txBody>
      </p:sp>
      <p:sp>
        <p:nvSpPr>
          <p:cNvPr id="3" name="Text Placeholder 2"/>
          <p:cNvSpPr>
            <a:spLocks noGrp="1"/>
          </p:cNvSpPr>
          <p:nvPr>
            <p:ph type="body" idx="1"/>
          </p:nvPr>
        </p:nvSpPr>
        <p:spPr>
          <a:xfrm>
            <a:off x="153799" y="1191718"/>
            <a:ext cx="8773224" cy="3189661"/>
          </a:xfrm>
          <a:prstGeom prst="rect">
            <a:avLst/>
          </a:prstGeom>
        </p:spPr>
        <p:txBody>
          <a:bodyPr vert="horz" lIns="91440" tIns="45720" rIns="91440" bIns="45720" rtlCol="0" anchor="t" anchorCtr="0">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632222870"/>
      </p:ext>
    </p:extLst>
  </p:cSld>
  <p:clrMap bg1="lt1" tx1="dk1" bg2="lt2" tx2="dk2" accent1="accent1" accent2="accent2" accent3="accent3" accent4="accent4" accent5="accent5" accent6="accent6" hlink="hlink" folHlink="folHlink"/>
  <p:sldLayoutIdLst>
    <p:sldLayoutId id="2147483859" r:id="rId1"/>
    <p:sldLayoutId id="2147483862" r:id="rId2"/>
    <p:sldLayoutId id="2147483881" r:id="rId3"/>
    <p:sldLayoutId id="2147483880" r:id="rId4"/>
    <p:sldLayoutId id="2147483863" r:id="rId5"/>
    <p:sldLayoutId id="2147483882" r:id="rId6"/>
    <p:sldLayoutId id="2147483883" r:id="rId7"/>
    <p:sldLayoutId id="2147483879" r:id="rId8"/>
    <p:sldLayoutId id="2147483868" r:id="rId9"/>
    <p:sldLayoutId id="2147483870" r:id="rId10"/>
    <p:sldLayoutId id="2147483869" r:id="rId11"/>
    <p:sldLayoutId id="2147483871" r:id="rId12"/>
    <p:sldLayoutId id="2147483886" r:id="rId13"/>
    <p:sldLayoutId id="2147483887" r:id="rId14"/>
    <p:sldLayoutId id="2147483888" r:id="rId15"/>
    <p:sldLayoutId id="2147483874" r:id="rId16"/>
    <p:sldLayoutId id="2147483889" r:id="rId17"/>
    <p:sldLayoutId id="2147483875" r:id="rId18"/>
    <p:sldLayoutId id="2147483890" r:id="rId19"/>
    <p:sldLayoutId id="2147483891" r:id="rId20"/>
  </p:sldLayoutIdLst>
  <p:hf hdr="0" ftr="0" dt="0"/>
  <p:txStyles>
    <p:titleStyle>
      <a:lvl1pPr algn="l" defTabSz="685783" rtl="0" eaLnBrk="1" latinLnBrk="0" hangingPunct="1">
        <a:lnSpc>
          <a:spcPct val="90000"/>
        </a:lnSpc>
        <a:spcBef>
          <a:spcPct val="0"/>
        </a:spcBef>
        <a:buNone/>
        <a:defRPr sz="3000" b="1" kern="1200" baseline="0">
          <a:solidFill>
            <a:srgbClr val="000054"/>
          </a:solidFill>
          <a:latin typeface="+mj-lt"/>
          <a:ea typeface="+mj-ea"/>
          <a:cs typeface="+mj-cs"/>
        </a:defRPr>
      </a:lvl1pPr>
    </p:titleStyle>
    <p:bodyStyle>
      <a:lvl1pPr marL="0" indent="0" algn="l" defTabSz="685783" rtl="0" eaLnBrk="1" latinLnBrk="0" hangingPunct="1">
        <a:lnSpc>
          <a:spcPct val="100000"/>
        </a:lnSpc>
        <a:spcBef>
          <a:spcPts val="300"/>
        </a:spcBef>
        <a:spcAft>
          <a:spcPts val="300"/>
        </a:spcAft>
        <a:buFont typeface="Arial" panose="020B0604020202020204" pitchFamily="34" charset="0"/>
        <a:buNone/>
        <a:defRPr sz="1800" kern="1200" baseline="0">
          <a:solidFill>
            <a:schemeClr val="tx1"/>
          </a:solidFill>
          <a:latin typeface="+mn-lt"/>
          <a:ea typeface="+mn-ea"/>
          <a:cs typeface="+mn-cs"/>
        </a:defRPr>
      </a:lvl1pPr>
      <a:lvl2pPr marL="177796" indent="-177796" algn="l" defTabSz="685783" rtl="0" eaLnBrk="1" latinLnBrk="0" hangingPunct="1">
        <a:lnSpc>
          <a:spcPct val="100000"/>
        </a:lnSpc>
        <a:spcBef>
          <a:spcPts val="300"/>
        </a:spcBef>
        <a:spcAft>
          <a:spcPts val="300"/>
        </a:spcAft>
        <a:buClr>
          <a:schemeClr val="accent2"/>
        </a:buClr>
        <a:buFont typeface="Wingdings" pitchFamily="2" charset="2"/>
        <a:buChar char="§"/>
        <a:tabLst/>
        <a:defRPr sz="1800" kern="1200">
          <a:solidFill>
            <a:schemeClr val="tx1"/>
          </a:solidFill>
          <a:latin typeface="+mn-lt"/>
          <a:ea typeface="+mn-ea"/>
          <a:cs typeface="+mn-cs"/>
        </a:defRPr>
      </a:lvl2pPr>
      <a:lvl3pPr marL="355591" indent="-177796" algn="l" defTabSz="685783" rtl="0" eaLnBrk="1" latinLnBrk="0" hangingPunct="1">
        <a:lnSpc>
          <a:spcPct val="90000"/>
        </a:lnSpc>
        <a:spcBef>
          <a:spcPts val="300"/>
        </a:spcBef>
        <a:spcAft>
          <a:spcPts val="300"/>
        </a:spcAft>
        <a:buClr>
          <a:schemeClr val="accent2"/>
        </a:buClr>
        <a:buFont typeface="Wingdings" pitchFamily="2" charset="2"/>
        <a:buChar char="§"/>
        <a:tabLst/>
        <a:defRPr lang="en-US" sz="1800" kern="1200" baseline="0" dirty="0">
          <a:solidFill>
            <a:schemeClr val="tx1"/>
          </a:solidFill>
          <a:latin typeface="+mn-lt"/>
          <a:ea typeface="+mn-ea"/>
          <a:cs typeface="+mn-cs"/>
        </a:defRPr>
      </a:lvl3pPr>
      <a:lvl4pPr marL="355591" indent="-177796" algn="l" defTabSz="685783" rtl="0" eaLnBrk="1" latinLnBrk="0" hangingPunct="1">
        <a:lnSpc>
          <a:spcPct val="90000"/>
        </a:lnSpc>
        <a:spcBef>
          <a:spcPts val="375"/>
        </a:spcBef>
        <a:buClr>
          <a:schemeClr val="accent4"/>
        </a:buClr>
        <a:buFont typeface="Wingdings" pitchFamily="2" charset="2"/>
        <a:buChar char="§"/>
        <a:defRPr sz="1350" kern="1200">
          <a:solidFill>
            <a:schemeClr val="tx1"/>
          </a:solidFill>
          <a:latin typeface="+mn-lt"/>
          <a:ea typeface="+mn-ea"/>
          <a:cs typeface="+mn-cs"/>
        </a:defRPr>
      </a:lvl4pPr>
      <a:lvl5pPr marL="355591" indent="-17779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0.xml"/><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8.xml"/><Relationship Id="rId1" Type="http://schemas.openxmlformats.org/officeDocument/2006/relationships/video" Target="https://www.youtube.com/embed/O6IkEKvCFxM?feature=oembed" TargetMode="External"/><Relationship Id="rId4" Type="http://schemas.openxmlformats.org/officeDocument/2006/relationships/hyperlink" Target="https://youtu.be/O6IkEKvCFx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A64vKD_Ju6I" TargetMode="External"/><Relationship Id="rId2" Type="http://schemas.openxmlformats.org/officeDocument/2006/relationships/slideLayout" Target="../slideLayouts/slideLayout8.xml"/><Relationship Id="rId1" Type="http://schemas.openxmlformats.org/officeDocument/2006/relationships/video" Target="https://www.youtube.com/embed/A64vKD_Ju6I?feature=oembed" TargetMode="Externa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D343FB62-163A-BD30-44D7-1244D7ED7EAA}"/>
              </a:ext>
            </a:extLst>
          </p:cNvPr>
          <p:cNvSpPr>
            <a:spLocks noGrp="1"/>
          </p:cNvSpPr>
          <p:nvPr>
            <p:ph type="ctrTitle"/>
          </p:nvPr>
        </p:nvSpPr>
        <p:spPr/>
        <p:txBody>
          <a:bodyPr/>
          <a:lstStyle/>
          <a:p>
            <a:r>
              <a:rPr lang="en-US" dirty="0"/>
              <a:t>Inclusive Learning in a Virtual Gallery Space</a:t>
            </a:r>
            <a:endParaRPr lang="en-AU" dirty="0"/>
          </a:p>
        </p:txBody>
      </p:sp>
      <p:sp>
        <p:nvSpPr>
          <p:cNvPr id="12" name="Subtitle 11">
            <a:extLst>
              <a:ext uri="{FF2B5EF4-FFF2-40B4-BE49-F238E27FC236}">
                <a16:creationId xmlns:a16="http://schemas.microsoft.com/office/drawing/2014/main" id="{EC078085-9B13-AC13-9DC2-A750935F9840}"/>
              </a:ext>
            </a:extLst>
          </p:cNvPr>
          <p:cNvSpPr>
            <a:spLocks noGrp="1"/>
          </p:cNvSpPr>
          <p:nvPr>
            <p:ph type="subTitle" idx="1"/>
          </p:nvPr>
        </p:nvSpPr>
        <p:spPr>
          <a:xfrm>
            <a:off x="172556" y="1831823"/>
            <a:ext cx="8430423" cy="1056952"/>
          </a:xfrm>
        </p:spPr>
        <p:txBody>
          <a:bodyPr/>
          <a:lstStyle/>
          <a:p>
            <a:r>
              <a:rPr lang="en-US"/>
              <a:t>Innovative UDL practices in teaching and learning</a:t>
            </a:r>
            <a:endParaRPr lang="en-AU"/>
          </a:p>
        </p:txBody>
      </p:sp>
      <p:sp>
        <p:nvSpPr>
          <p:cNvPr id="13" name="Subtitle 11">
            <a:extLst>
              <a:ext uri="{FF2B5EF4-FFF2-40B4-BE49-F238E27FC236}">
                <a16:creationId xmlns:a16="http://schemas.microsoft.com/office/drawing/2014/main" id="{C8A16378-B152-5019-B25D-159771D012FC}"/>
              </a:ext>
            </a:extLst>
          </p:cNvPr>
          <p:cNvSpPr txBox="1">
            <a:spLocks/>
          </p:cNvSpPr>
          <p:nvPr/>
        </p:nvSpPr>
        <p:spPr>
          <a:xfrm>
            <a:off x="172556" y="3241523"/>
            <a:ext cx="8430423" cy="1056952"/>
          </a:xfrm>
          <a:prstGeom prst="rect">
            <a:avLst/>
          </a:prstGeom>
        </p:spPr>
        <p:txBody>
          <a:bodyPr vert="horz" lIns="91440" tIns="45720" rIns="91440" bIns="45720" rtlCol="0" anchor="t" anchorCtr="0">
            <a:noAutofit/>
          </a:bodyPr>
          <a:lstStyle>
            <a:lvl1pPr marL="0" indent="0" algn="l" defTabSz="685783" rtl="0" eaLnBrk="1" latinLnBrk="0" hangingPunct="1">
              <a:lnSpc>
                <a:spcPct val="100000"/>
              </a:lnSpc>
              <a:spcBef>
                <a:spcPts val="300"/>
              </a:spcBef>
              <a:spcAft>
                <a:spcPts val="300"/>
              </a:spcAft>
              <a:buFont typeface="Arial" panose="020B0604020202020204" pitchFamily="34" charset="0"/>
              <a:buNone/>
              <a:defRPr sz="2700" b="1" kern="1200" baseline="0">
                <a:solidFill>
                  <a:schemeClr val="bg1"/>
                </a:solidFill>
                <a:latin typeface="+mn-lt"/>
                <a:ea typeface="+mn-ea"/>
                <a:cs typeface="+mn-cs"/>
              </a:defRPr>
            </a:lvl1pPr>
            <a:lvl2pPr marL="342892" indent="0" algn="ctr" defTabSz="685783" rtl="0" eaLnBrk="1" latinLnBrk="0" hangingPunct="1">
              <a:lnSpc>
                <a:spcPct val="100000"/>
              </a:lnSpc>
              <a:spcBef>
                <a:spcPts val="300"/>
              </a:spcBef>
              <a:spcAft>
                <a:spcPts val="300"/>
              </a:spcAft>
              <a:buClr>
                <a:schemeClr val="accent2"/>
              </a:buClr>
              <a:buFont typeface="Wingdings" pitchFamily="2" charset="2"/>
              <a:buNone/>
              <a:tabLst/>
              <a:defRPr sz="1500" kern="1200">
                <a:solidFill>
                  <a:schemeClr val="tx1"/>
                </a:solidFill>
                <a:latin typeface="+mn-lt"/>
                <a:ea typeface="+mn-ea"/>
                <a:cs typeface="+mn-cs"/>
              </a:defRPr>
            </a:lvl2pPr>
            <a:lvl3pPr marL="685783" indent="0" algn="ctr" defTabSz="685783" rtl="0" eaLnBrk="1" latinLnBrk="0" hangingPunct="1">
              <a:lnSpc>
                <a:spcPct val="90000"/>
              </a:lnSpc>
              <a:spcBef>
                <a:spcPts val="300"/>
              </a:spcBef>
              <a:spcAft>
                <a:spcPts val="300"/>
              </a:spcAft>
              <a:buClr>
                <a:schemeClr val="accent2"/>
              </a:buClr>
              <a:buFont typeface="Wingdings" pitchFamily="2" charset="2"/>
              <a:buNone/>
              <a:tabLst/>
              <a:defRPr lang="en-US" sz="1350" kern="1200" baseline="0">
                <a:solidFill>
                  <a:schemeClr val="tx1"/>
                </a:solidFill>
                <a:latin typeface="+mn-lt"/>
                <a:ea typeface="+mn-ea"/>
                <a:cs typeface="+mn-cs"/>
              </a:defRPr>
            </a:lvl3pPr>
            <a:lvl4pPr marL="1028675" indent="0" algn="ctr" defTabSz="685783" rtl="0" eaLnBrk="1" latinLnBrk="0" hangingPunct="1">
              <a:lnSpc>
                <a:spcPct val="90000"/>
              </a:lnSpc>
              <a:spcBef>
                <a:spcPts val="375"/>
              </a:spcBef>
              <a:buClr>
                <a:schemeClr val="accent4"/>
              </a:buClr>
              <a:buFont typeface="Wingdings" pitchFamily="2" charset="2"/>
              <a:buNone/>
              <a:defRPr sz="1200" kern="1200">
                <a:solidFill>
                  <a:schemeClr val="tx1"/>
                </a:solidFill>
                <a:latin typeface="+mn-lt"/>
                <a:ea typeface="+mn-ea"/>
                <a:cs typeface="+mn-cs"/>
              </a:defRPr>
            </a:lvl4pPr>
            <a:lvl5pPr marL="1371566" indent="0" algn="ctr" defTabSz="685783"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457" indent="0" algn="ctr" defTabSz="685783"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348" indent="0" algn="ctr" defTabSz="685783"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240" indent="0" algn="ctr" defTabSz="685783"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132" indent="0" algn="ctr" defTabSz="685783"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1400"/>
              <a:t>Dr Arianna Dick </a:t>
            </a:r>
            <a:r>
              <a:rPr lang="en-US" sz="1400" b="0"/>
              <a:t>– Lecturer</a:t>
            </a:r>
          </a:p>
          <a:p>
            <a:r>
              <a:rPr lang="en-US" sz="1400" err="1"/>
              <a:t>Ms</a:t>
            </a:r>
            <a:r>
              <a:rPr lang="en-US" sz="1400"/>
              <a:t> Thoa Mai Phuoc Nguyen </a:t>
            </a:r>
            <a:r>
              <a:rPr lang="en-US" sz="1400" b="0"/>
              <a:t>– Senior Learning Designer   </a:t>
            </a:r>
          </a:p>
          <a:p>
            <a:r>
              <a:rPr lang="en-US" sz="1400" err="1"/>
              <a:t>Mr</a:t>
            </a:r>
            <a:r>
              <a:rPr lang="en-US" sz="1400"/>
              <a:t> Keith Hibbert </a:t>
            </a:r>
            <a:r>
              <a:rPr lang="en-US" sz="1400" b="0"/>
              <a:t>–  Augmented &amp; Virtual Reality Designer</a:t>
            </a:r>
            <a:endParaRPr lang="en-AU" sz="1400" b="0"/>
          </a:p>
        </p:txBody>
      </p:sp>
    </p:spTree>
    <p:extLst>
      <p:ext uri="{BB962C8B-B14F-4D97-AF65-F5344CB8AC3E}">
        <p14:creationId xmlns:p14="http://schemas.microsoft.com/office/powerpoint/2010/main" val="2006137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72EF75BD-0808-C24D-88FB-82DB47FC8DC0}"/>
              </a:ext>
            </a:extLst>
          </p:cNvPr>
          <p:cNvSpPr>
            <a:spLocks noGrp="1"/>
          </p:cNvSpPr>
          <p:nvPr>
            <p:ph type="title"/>
          </p:nvPr>
        </p:nvSpPr>
        <p:spPr/>
        <p:txBody>
          <a:bodyPr/>
          <a:lstStyle/>
          <a:p>
            <a:r>
              <a:rPr lang="en-AU" dirty="0"/>
              <a:t>Background</a:t>
            </a:r>
          </a:p>
        </p:txBody>
      </p:sp>
      <p:pic>
        <p:nvPicPr>
          <p:cNvPr id="23" name="Picture 22" descr="A grayscale comic illustrates challenges in traditional learning environments. This panel is showing a teacher lecturing to passive students.">
            <a:extLst>
              <a:ext uri="{FF2B5EF4-FFF2-40B4-BE49-F238E27FC236}">
                <a16:creationId xmlns:a16="http://schemas.microsoft.com/office/drawing/2014/main" id="{A01424FC-9BB7-0982-4A76-4C4F437AB86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67467" y="895349"/>
            <a:ext cx="2698297" cy="1330565"/>
          </a:xfrm>
          <a:prstGeom prst="rect">
            <a:avLst/>
          </a:prstGeom>
        </p:spPr>
      </p:pic>
      <p:sp>
        <p:nvSpPr>
          <p:cNvPr id="27" name="TextBox 26">
            <a:extLst>
              <a:ext uri="{FF2B5EF4-FFF2-40B4-BE49-F238E27FC236}">
                <a16:creationId xmlns:a16="http://schemas.microsoft.com/office/drawing/2014/main" id="{B34375D1-BF2C-EA4E-0A87-98EBF9649313}"/>
              </a:ext>
            </a:extLst>
          </p:cNvPr>
          <p:cNvSpPr txBox="1"/>
          <p:nvPr/>
        </p:nvSpPr>
        <p:spPr>
          <a:xfrm>
            <a:off x="408214" y="2247598"/>
            <a:ext cx="3959679" cy="715581"/>
          </a:xfrm>
          <a:prstGeom prst="rect">
            <a:avLst/>
          </a:prstGeom>
          <a:solidFill>
            <a:schemeClr val="tx2"/>
          </a:solidFill>
        </p:spPr>
        <p:txBody>
          <a:bodyPr vert="horz" wrap="square" lIns="91440" tIns="45720" rIns="91440" bIns="45720" rtlCol="0" anchor="t" anchorCtr="0">
            <a:spAutoFit/>
          </a:bodyPr>
          <a:lstStyle/>
          <a:p>
            <a:pPr algn="ctr"/>
            <a:r>
              <a:rPr lang="en-US"/>
              <a:t>Traditional learning environments often limit the ways students engage and demonstrate their understanding</a:t>
            </a:r>
            <a:r>
              <a:rPr lang="en-US" baseline="30000"/>
              <a:t>[1]</a:t>
            </a:r>
            <a:endParaRPr lang="en-AU" baseline="30000"/>
          </a:p>
        </p:txBody>
      </p:sp>
      <p:pic>
        <p:nvPicPr>
          <p:cNvPr id="25" name="Picture 24" descr="This panel is showing unhappy looking students.">
            <a:extLst>
              <a:ext uri="{FF2B5EF4-FFF2-40B4-BE49-F238E27FC236}">
                <a16:creationId xmlns:a16="http://schemas.microsoft.com/office/drawing/2014/main" id="{5AF6973A-9065-599D-9725-B760E458664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390470" y="895349"/>
            <a:ext cx="2606000" cy="1330565"/>
          </a:xfrm>
          <a:prstGeom prst="rect">
            <a:avLst/>
          </a:prstGeom>
        </p:spPr>
      </p:pic>
      <p:sp>
        <p:nvSpPr>
          <p:cNvPr id="33" name="TextBox 32">
            <a:extLst>
              <a:ext uri="{FF2B5EF4-FFF2-40B4-BE49-F238E27FC236}">
                <a16:creationId xmlns:a16="http://schemas.microsoft.com/office/drawing/2014/main" id="{B0B443AA-F2FF-C87C-E62E-63751A2CD8CD}"/>
              </a:ext>
            </a:extLst>
          </p:cNvPr>
          <p:cNvSpPr txBox="1"/>
          <p:nvPr/>
        </p:nvSpPr>
        <p:spPr>
          <a:xfrm>
            <a:off x="5004707" y="2247597"/>
            <a:ext cx="3477985" cy="715581"/>
          </a:xfrm>
          <a:prstGeom prst="rect">
            <a:avLst/>
          </a:prstGeom>
          <a:solidFill>
            <a:schemeClr val="tx2"/>
          </a:solidFill>
        </p:spPr>
        <p:txBody>
          <a:bodyPr wrap="square">
            <a:spAutoFit/>
          </a:bodyPr>
          <a:lstStyle/>
          <a:p>
            <a:pPr algn="ctr"/>
            <a:r>
              <a:rPr lang="en-US"/>
              <a:t>These barriers are especially pronounced during assessments and live classroom interactions</a:t>
            </a:r>
            <a:endParaRPr lang="en-AU"/>
          </a:p>
        </p:txBody>
      </p:sp>
      <p:pic>
        <p:nvPicPr>
          <p:cNvPr id="24" name="Picture 23" descr="This panel shows students looking like they are struggling with anxiety and sensory issues.">
            <a:extLst>
              <a:ext uri="{FF2B5EF4-FFF2-40B4-BE49-F238E27FC236}">
                <a16:creationId xmlns:a16="http://schemas.microsoft.com/office/drawing/2014/main" id="{A6E7277F-D4B9-47BF-50C9-EF9A7566B4A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967467" y="2984863"/>
            <a:ext cx="2698297" cy="1263872"/>
          </a:xfrm>
          <a:prstGeom prst="rect">
            <a:avLst/>
          </a:prstGeom>
        </p:spPr>
      </p:pic>
      <p:sp>
        <p:nvSpPr>
          <p:cNvPr id="29" name="TextBox 28">
            <a:extLst>
              <a:ext uri="{FF2B5EF4-FFF2-40B4-BE49-F238E27FC236}">
                <a16:creationId xmlns:a16="http://schemas.microsoft.com/office/drawing/2014/main" id="{AED4A8B7-88CA-0F42-452B-6814C7BF6592}"/>
              </a:ext>
            </a:extLst>
          </p:cNvPr>
          <p:cNvSpPr txBox="1"/>
          <p:nvPr/>
        </p:nvSpPr>
        <p:spPr>
          <a:xfrm>
            <a:off x="336775" y="4307219"/>
            <a:ext cx="3959679" cy="715581"/>
          </a:xfrm>
          <a:prstGeom prst="rect">
            <a:avLst/>
          </a:prstGeom>
          <a:solidFill>
            <a:schemeClr val="tx2"/>
          </a:solidFill>
        </p:spPr>
        <p:txBody>
          <a:bodyPr wrap="square">
            <a:spAutoFit/>
          </a:bodyPr>
          <a:lstStyle/>
          <a:p>
            <a:pPr algn="ctr"/>
            <a:r>
              <a:rPr lang="en-US"/>
              <a:t>and tend to disadvantage learners who experience anxiety, sensory sensitivities, or communication challenges</a:t>
            </a:r>
            <a:r>
              <a:rPr lang="en-US" baseline="30000"/>
              <a:t>[2,3]</a:t>
            </a:r>
            <a:endParaRPr lang="en-AU" baseline="30000"/>
          </a:p>
        </p:txBody>
      </p:sp>
      <p:pic>
        <p:nvPicPr>
          <p:cNvPr id="26" name="Picture 25" descr="The final panel highlights students facing barriers during timed assessments, emphasising limitations of uniform teaching and evaluation methods.">
            <a:extLst>
              <a:ext uri="{FF2B5EF4-FFF2-40B4-BE49-F238E27FC236}">
                <a16:creationId xmlns:a16="http://schemas.microsoft.com/office/drawing/2014/main" id="{55E53DBB-0788-F9DD-C54D-0F6CBAB65576}"/>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372439" y="2984862"/>
            <a:ext cx="2624031" cy="1229087"/>
          </a:xfrm>
          <a:prstGeom prst="rect">
            <a:avLst/>
          </a:prstGeom>
        </p:spPr>
      </p:pic>
      <p:sp>
        <p:nvSpPr>
          <p:cNvPr id="35" name="TextBox 34">
            <a:extLst>
              <a:ext uri="{FF2B5EF4-FFF2-40B4-BE49-F238E27FC236}">
                <a16:creationId xmlns:a16="http://schemas.microsoft.com/office/drawing/2014/main" id="{F22F8F7C-B36C-9A02-D472-D7B0D7AE5D6A}"/>
              </a:ext>
            </a:extLst>
          </p:cNvPr>
          <p:cNvSpPr txBox="1"/>
          <p:nvPr/>
        </p:nvSpPr>
        <p:spPr>
          <a:xfrm>
            <a:off x="4929190" y="4307219"/>
            <a:ext cx="3692295" cy="507831"/>
          </a:xfrm>
          <a:prstGeom prst="rect">
            <a:avLst/>
          </a:prstGeom>
          <a:noFill/>
        </p:spPr>
        <p:txBody>
          <a:bodyPr wrap="square">
            <a:spAutoFit/>
          </a:bodyPr>
          <a:lstStyle/>
          <a:p>
            <a:pPr algn="ctr"/>
            <a:r>
              <a:rPr lang="en-US"/>
              <a:t>Conventional formats may fail to accommodate diverse learning styles</a:t>
            </a:r>
            <a:r>
              <a:rPr lang="en-US" baseline="30000"/>
              <a:t>[4,5]</a:t>
            </a:r>
            <a:endParaRPr lang="en-AU" baseline="30000"/>
          </a:p>
        </p:txBody>
      </p:sp>
      <p:sp>
        <p:nvSpPr>
          <p:cNvPr id="37" name="TextBox 36">
            <a:extLst>
              <a:ext uri="{FF2B5EF4-FFF2-40B4-BE49-F238E27FC236}">
                <a16:creationId xmlns:a16="http://schemas.microsoft.com/office/drawing/2014/main" id="{838B92EB-1FCA-28B8-E6D6-532F40A72856}"/>
              </a:ext>
            </a:extLst>
          </p:cNvPr>
          <p:cNvSpPr txBox="1"/>
          <p:nvPr/>
        </p:nvSpPr>
        <p:spPr>
          <a:xfrm>
            <a:off x="6743699" y="0"/>
            <a:ext cx="2744509" cy="346249"/>
          </a:xfrm>
          <a:prstGeom prst="rect">
            <a:avLst/>
          </a:prstGeom>
          <a:noFill/>
        </p:spPr>
        <p:txBody>
          <a:bodyPr wrap="square">
            <a:spAutoFit/>
          </a:bodyPr>
          <a:lstStyle/>
          <a:p>
            <a:r>
              <a:rPr lang="en-US" sz="825"/>
              <a:t>The visual storyboards were created using an AI image generation tool (Microsoft Copilot, 2026).</a:t>
            </a:r>
          </a:p>
        </p:txBody>
      </p:sp>
    </p:spTree>
    <p:extLst>
      <p:ext uri="{BB962C8B-B14F-4D97-AF65-F5344CB8AC3E}">
        <p14:creationId xmlns:p14="http://schemas.microsoft.com/office/powerpoint/2010/main" val="3544230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5E075-4FB8-DD80-4715-292BD2B70BB7}"/>
              </a:ext>
            </a:extLst>
          </p:cNvPr>
          <p:cNvSpPr>
            <a:spLocks noGrp="1"/>
          </p:cNvSpPr>
          <p:nvPr>
            <p:ph type="title"/>
          </p:nvPr>
        </p:nvSpPr>
        <p:spPr/>
        <p:txBody>
          <a:bodyPr/>
          <a:lstStyle/>
          <a:p>
            <a:r>
              <a:rPr lang="en-AU"/>
              <a:t>Project aim </a:t>
            </a:r>
          </a:p>
        </p:txBody>
      </p:sp>
      <p:sp>
        <p:nvSpPr>
          <p:cNvPr id="3" name="Text Placeholder 2">
            <a:extLst>
              <a:ext uri="{FF2B5EF4-FFF2-40B4-BE49-F238E27FC236}">
                <a16:creationId xmlns:a16="http://schemas.microsoft.com/office/drawing/2014/main" id="{AE6A4759-0393-EA4D-9866-7795331B69D9}"/>
              </a:ext>
            </a:extLst>
          </p:cNvPr>
          <p:cNvSpPr>
            <a:spLocks noGrp="1"/>
          </p:cNvSpPr>
          <p:nvPr>
            <p:ph type="body" sz="quarter" idx="10"/>
          </p:nvPr>
        </p:nvSpPr>
        <p:spPr/>
        <p:txBody>
          <a:bodyPr/>
          <a:lstStyle/>
          <a:p>
            <a:pPr>
              <a:spcAft>
                <a:spcPts val="3000"/>
              </a:spcAft>
            </a:pPr>
            <a:r>
              <a:rPr lang="en-US" dirty="0"/>
              <a:t>To develop and implement a </a:t>
            </a:r>
            <a:r>
              <a:rPr lang="en-US" b="1" dirty="0">
                <a:solidFill>
                  <a:srgbClr val="C00000"/>
                </a:solidFill>
              </a:rPr>
              <a:t>virtual gallery platform </a:t>
            </a:r>
            <a:r>
              <a:rPr lang="en-US" dirty="0"/>
              <a:t>designed to </a:t>
            </a:r>
            <a:r>
              <a:rPr lang="en-US" b="1" dirty="0">
                <a:solidFill>
                  <a:srgbClr val="C00000"/>
                </a:solidFill>
              </a:rPr>
              <a:t>enhance inclusive learning experiences for all students</a:t>
            </a:r>
            <a:r>
              <a:rPr lang="en-US" dirty="0"/>
              <a:t>, particularly those with disabilities, mental health challenges, neurodivergence, and varied cultural, linguistic, and educational backgrounds, offering </a:t>
            </a:r>
            <a:r>
              <a:rPr lang="en-US" b="1" dirty="0">
                <a:solidFill>
                  <a:srgbClr val="C00000"/>
                </a:solidFill>
              </a:rPr>
              <a:t>multiple ways to participate and demonstrate knowledge</a:t>
            </a:r>
            <a:r>
              <a:rPr lang="en-US" b="1" dirty="0"/>
              <a:t>.</a:t>
            </a:r>
            <a:endParaRPr lang="en-US" dirty="0"/>
          </a:p>
          <a:p>
            <a:r>
              <a:rPr lang="en-US" b="1" dirty="0"/>
              <a:t>Objectives:</a:t>
            </a:r>
          </a:p>
          <a:p>
            <a:r>
              <a:rPr lang="en-US" dirty="0"/>
              <a:t>To design two interactive spaces:</a:t>
            </a:r>
          </a:p>
          <a:p>
            <a:pPr marL="285750" indent="-285750">
              <a:buFontTx/>
              <a:buChar char="-"/>
            </a:pPr>
            <a:r>
              <a:rPr lang="en-US" dirty="0"/>
              <a:t>A space where students can upload assessment materials and get peer feedback</a:t>
            </a:r>
          </a:p>
          <a:p>
            <a:pPr marL="285750" indent="-285750">
              <a:buFontTx/>
              <a:buChar char="-"/>
            </a:pPr>
            <a:r>
              <a:rPr lang="en-US" dirty="0"/>
              <a:t>A learning environment for persona-based interactions </a:t>
            </a:r>
          </a:p>
          <a:p>
            <a:r>
              <a:rPr lang="en-US" dirty="0"/>
              <a:t>To pilot the gallery in a STEM course in Semester 2, 2026, at RMIT University</a:t>
            </a:r>
            <a:endParaRPr lang="en-AU" dirty="0"/>
          </a:p>
        </p:txBody>
      </p:sp>
    </p:spTree>
    <p:extLst>
      <p:ext uri="{BB962C8B-B14F-4D97-AF65-F5344CB8AC3E}">
        <p14:creationId xmlns:p14="http://schemas.microsoft.com/office/powerpoint/2010/main" val="896198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0811A-1C72-EE29-1E0D-2BF314F57C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17A985-CDA5-8AA0-5277-A4276DAA9C93}"/>
              </a:ext>
            </a:extLst>
          </p:cNvPr>
          <p:cNvSpPr>
            <a:spLocks noGrp="1"/>
          </p:cNvSpPr>
          <p:nvPr>
            <p:ph type="ctrTitle"/>
          </p:nvPr>
        </p:nvSpPr>
        <p:spPr>
          <a:xfrm>
            <a:off x="0" y="-792481"/>
            <a:ext cx="5760720" cy="792480"/>
          </a:xfrm>
        </p:spPr>
        <p:txBody>
          <a:bodyPr vert="horz" lIns="91440" tIns="45720" rIns="91440" bIns="45720" rtlCol="0" anchor="b" anchorCtr="0">
            <a:noAutofit/>
          </a:bodyPr>
          <a:lstStyle/>
          <a:p>
            <a:r>
              <a:rPr lang="en-AU" dirty="0"/>
              <a:t>Two galleries/rooms</a:t>
            </a:r>
          </a:p>
        </p:txBody>
      </p:sp>
      <p:pic>
        <p:nvPicPr>
          <p:cNvPr id="5" name="Picture 4" descr="Illustration divided into two panels showing students interacting with an online assessment platform.">
            <a:extLst>
              <a:ext uri="{FF2B5EF4-FFF2-40B4-BE49-F238E27FC236}">
                <a16:creationId xmlns:a16="http://schemas.microsoft.com/office/drawing/2014/main" id="{8A3760FC-175A-E6A5-A70F-E4E501F87EA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16180" y="-1"/>
            <a:ext cx="2473037" cy="3297382"/>
          </a:xfrm>
          <a:prstGeom prst="rect">
            <a:avLst/>
          </a:prstGeom>
        </p:spPr>
      </p:pic>
      <p:sp>
        <p:nvSpPr>
          <p:cNvPr id="12" name="TextBox 11">
            <a:extLst>
              <a:ext uri="{FF2B5EF4-FFF2-40B4-BE49-F238E27FC236}">
                <a16:creationId xmlns:a16="http://schemas.microsoft.com/office/drawing/2014/main" id="{84C73A61-E9C2-E087-CA3D-ACB3C8170B88}"/>
              </a:ext>
            </a:extLst>
          </p:cNvPr>
          <p:cNvSpPr txBox="1"/>
          <p:nvPr/>
        </p:nvSpPr>
        <p:spPr>
          <a:xfrm>
            <a:off x="314028" y="3297381"/>
            <a:ext cx="2827070" cy="1369606"/>
          </a:xfrm>
          <a:prstGeom prst="rect">
            <a:avLst/>
          </a:prstGeom>
          <a:noFill/>
        </p:spPr>
        <p:txBody>
          <a:bodyPr wrap="square" rtlCol="0">
            <a:spAutoFit/>
          </a:bodyPr>
          <a:lstStyle/>
          <a:p>
            <a:pPr>
              <a:lnSpc>
                <a:spcPct val="150000"/>
              </a:lnSpc>
            </a:pPr>
            <a:r>
              <a:rPr lang="en-AU" sz="1800" b="1" dirty="0"/>
              <a:t>Two galleries/rooms:</a:t>
            </a:r>
          </a:p>
          <a:p>
            <a:pPr marL="257175" indent="-257175">
              <a:buAutoNum type="arabicPeriod"/>
            </a:pPr>
            <a:r>
              <a:rPr lang="en-AU" sz="1400" dirty="0"/>
              <a:t>Assessment Gallery</a:t>
            </a:r>
          </a:p>
          <a:p>
            <a:pPr marL="257175" indent="-257175">
              <a:buAutoNum type="arabicPeriod"/>
            </a:pPr>
            <a:r>
              <a:rPr lang="en-AU" sz="1400" dirty="0"/>
              <a:t>Interactive exploration of advanced food processing equipment</a:t>
            </a:r>
          </a:p>
        </p:txBody>
      </p:sp>
      <p:pic>
        <p:nvPicPr>
          <p:cNvPr id="7" name="Picture 6" descr="Illustration of a digital gallery titled &quot;Assessment Gallery&quot; with framed charts and graphs displayed on a wall with engagement icons such as likes and comments. Four people are interacting with the gallery, highlighting social engagement through numbers of likes, comments, and user names, emphasising collaboration and data sharing.">
            <a:extLst>
              <a:ext uri="{FF2B5EF4-FFF2-40B4-BE49-F238E27FC236}">
                <a16:creationId xmlns:a16="http://schemas.microsoft.com/office/drawing/2014/main" id="{98770D1A-9E57-366C-C87E-B5A6F30B2D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78093" y="-1"/>
            <a:ext cx="5533399" cy="3688933"/>
          </a:xfrm>
          <a:prstGeom prst="rect">
            <a:avLst/>
          </a:prstGeom>
        </p:spPr>
      </p:pic>
      <p:pic>
        <p:nvPicPr>
          <p:cNvPr id="8" name="Content Placeholder 4" descr="Illustration divided into two panels depicting a virtual gallery experience focused on people exploring a 3D printing demonstration, and a group of people around a desk engaging in a collaborative discussion.">
            <a:extLst>
              <a:ext uri="{FF2B5EF4-FFF2-40B4-BE49-F238E27FC236}">
                <a16:creationId xmlns:a16="http://schemas.microsoft.com/office/drawing/2014/main" id="{BE4617AF-85A2-1609-8D74-A1B71BE1DA9C}"/>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278093" y="3297382"/>
            <a:ext cx="5533398" cy="1846118"/>
          </a:xfrm>
          <a:prstGeom prst="rect">
            <a:avLst/>
          </a:prstGeom>
        </p:spPr>
      </p:pic>
      <p:sp>
        <p:nvSpPr>
          <p:cNvPr id="11" name="TextBox 10">
            <a:extLst>
              <a:ext uri="{FF2B5EF4-FFF2-40B4-BE49-F238E27FC236}">
                <a16:creationId xmlns:a16="http://schemas.microsoft.com/office/drawing/2014/main" id="{C121487D-DAF1-2FBB-1EA9-0F5A244505E7}"/>
              </a:ext>
            </a:extLst>
          </p:cNvPr>
          <p:cNvSpPr txBox="1"/>
          <p:nvPr/>
        </p:nvSpPr>
        <p:spPr>
          <a:xfrm>
            <a:off x="259593" y="4820334"/>
            <a:ext cx="2744509" cy="346249"/>
          </a:xfrm>
          <a:prstGeom prst="rect">
            <a:avLst/>
          </a:prstGeom>
          <a:noFill/>
        </p:spPr>
        <p:txBody>
          <a:bodyPr wrap="square">
            <a:spAutoFit/>
          </a:bodyPr>
          <a:lstStyle/>
          <a:p>
            <a:r>
              <a:rPr lang="en-US" sz="825"/>
              <a:t>The visual storyboards were created using an AI image generation tool (Microsoft Copilot, 2025).</a:t>
            </a:r>
          </a:p>
        </p:txBody>
      </p:sp>
    </p:spTree>
    <p:extLst>
      <p:ext uri="{BB962C8B-B14F-4D97-AF65-F5344CB8AC3E}">
        <p14:creationId xmlns:p14="http://schemas.microsoft.com/office/powerpoint/2010/main" val="1490577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B19127C-F9F6-642A-486C-72766FDB1891}"/>
              </a:ext>
            </a:extLst>
          </p:cNvPr>
          <p:cNvSpPr>
            <a:spLocks noGrp="1"/>
          </p:cNvSpPr>
          <p:nvPr>
            <p:ph type="title"/>
          </p:nvPr>
        </p:nvSpPr>
        <p:spPr>
          <a:xfrm>
            <a:off x="245329" y="299902"/>
            <a:ext cx="8665025" cy="785439"/>
          </a:xfrm>
        </p:spPr>
        <p:txBody>
          <a:bodyPr/>
          <a:lstStyle/>
          <a:p>
            <a:r>
              <a:rPr lang="en-AU"/>
              <a:t>Embedding UDL principles in practice </a:t>
            </a:r>
          </a:p>
        </p:txBody>
      </p:sp>
      <p:sp>
        <p:nvSpPr>
          <p:cNvPr id="6" name="Text Placeholder 5">
            <a:extLst>
              <a:ext uri="{FF2B5EF4-FFF2-40B4-BE49-F238E27FC236}">
                <a16:creationId xmlns:a16="http://schemas.microsoft.com/office/drawing/2014/main" id="{D703BDD6-A42D-3306-E7DA-5CCCE55B286A}"/>
              </a:ext>
            </a:extLst>
          </p:cNvPr>
          <p:cNvSpPr>
            <a:spLocks noGrp="1"/>
          </p:cNvSpPr>
          <p:nvPr>
            <p:ph type="body" sz="quarter" idx="10"/>
          </p:nvPr>
        </p:nvSpPr>
        <p:spPr>
          <a:xfrm>
            <a:off x="246063" y="1192214"/>
            <a:ext cx="8682037" cy="457292"/>
          </a:xfrm>
        </p:spPr>
        <p:txBody>
          <a:bodyPr numCol="1"/>
          <a:lstStyle/>
          <a:p>
            <a:r>
              <a:rPr lang="en-US"/>
              <a:t>Designing for learning variability across the Virtual Gallery</a:t>
            </a:r>
          </a:p>
        </p:txBody>
      </p:sp>
      <p:sp>
        <p:nvSpPr>
          <p:cNvPr id="7" name="Text Placeholder 5">
            <a:extLst>
              <a:ext uri="{FF2B5EF4-FFF2-40B4-BE49-F238E27FC236}">
                <a16:creationId xmlns:a16="http://schemas.microsoft.com/office/drawing/2014/main" id="{0AF378C9-4111-17A3-D999-B7154E4A0057}"/>
              </a:ext>
            </a:extLst>
          </p:cNvPr>
          <p:cNvSpPr txBox="1">
            <a:spLocks/>
          </p:cNvSpPr>
          <p:nvPr/>
        </p:nvSpPr>
        <p:spPr>
          <a:xfrm>
            <a:off x="237331" y="1730096"/>
            <a:ext cx="8682037" cy="2124728"/>
          </a:xfrm>
          <a:prstGeom prst="rect">
            <a:avLst/>
          </a:prstGeom>
        </p:spPr>
        <p:txBody>
          <a:bodyPr vert="horz" lIns="0" tIns="45720" rIns="91440" bIns="45720" numCol="2" rtlCol="0" anchor="t" anchorCtr="0">
            <a:noAutofit/>
          </a:bodyPr>
          <a:lstStyle>
            <a:lvl1pPr marL="0" indent="0" algn="l" defTabSz="685783" rtl="0" eaLnBrk="1" latinLnBrk="0" hangingPunct="1">
              <a:lnSpc>
                <a:spcPct val="100000"/>
              </a:lnSpc>
              <a:spcBef>
                <a:spcPts val="300"/>
              </a:spcBef>
              <a:spcAft>
                <a:spcPts val="300"/>
              </a:spcAft>
              <a:buFont typeface="Arial" panose="020B0604020202020204" pitchFamily="34" charset="0"/>
              <a:buNone/>
              <a:defRPr sz="1800" b="0" kern="1200" baseline="0">
                <a:solidFill>
                  <a:schemeClr val="tx1"/>
                </a:solidFill>
                <a:latin typeface="+mn-lt"/>
                <a:ea typeface="+mn-ea"/>
                <a:cs typeface="+mn-cs"/>
              </a:defRPr>
            </a:lvl1pPr>
            <a:lvl2pPr marL="257175" indent="-257175" algn="l" defTabSz="685783" rtl="0" eaLnBrk="1" latinLnBrk="0" hangingPunct="1">
              <a:lnSpc>
                <a:spcPct val="100000"/>
              </a:lnSpc>
              <a:spcBef>
                <a:spcPts val="300"/>
              </a:spcBef>
              <a:spcAft>
                <a:spcPts val="300"/>
              </a:spcAft>
              <a:buClr>
                <a:schemeClr val="accent2"/>
              </a:buClr>
              <a:buFont typeface="Wingdings" pitchFamily="2" charset="2"/>
              <a:buChar char="§"/>
              <a:tabLst/>
              <a:defRPr sz="1800" kern="1200">
                <a:solidFill>
                  <a:schemeClr val="tx1"/>
                </a:solidFill>
                <a:latin typeface="+mn-lt"/>
                <a:ea typeface="+mn-ea"/>
                <a:cs typeface="+mn-cs"/>
              </a:defRPr>
            </a:lvl2pPr>
            <a:lvl3pPr marL="355591" indent="-177796" algn="l" defTabSz="685783" rtl="0" eaLnBrk="1" latinLnBrk="0" hangingPunct="1">
              <a:lnSpc>
                <a:spcPct val="90000"/>
              </a:lnSpc>
              <a:spcBef>
                <a:spcPts val="300"/>
              </a:spcBef>
              <a:spcAft>
                <a:spcPts val="300"/>
              </a:spcAft>
              <a:buClr>
                <a:schemeClr val="accent2"/>
              </a:buClr>
              <a:buFont typeface="Wingdings" pitchFamily="2" charset="2"/>
              <a:buChar char="§"/>
              <a:tabLst/>
              <a:defRPr lang="en-US" sz="1800" kern="1200" baseline="0" dirty="0">
                <a:solidFill>
                  <a:schemeClr val="tx1"/>
                </a:solidFill>
                <a:latin typeface="+mn-lt"/>
                <a:ea typeface="+mn-ea"/>
                <a:cs typeface="+mn-cs"/>
              </a:defRPr>
            </a:lvl3pPr>
            <a:lvl4pPr marL="355591" indent="-177796" algn="l" defTabSz="685783" rtl="0" eaLnBrk="1" latinLnBrk="0" hangingPunct="1">
              <a:lnSpc>
                <a:spcPct val="90000"/>
              </a:lnSpc>
              <a:spcBef>
                <a:spcPts val="375"/>
              </a:spcBef>
              <a:buClr>
                <a:schemeClr val="accent4"/>
              </a:buClr>
              <a:buFont typeface="Wingdings" pitchFamily="2" charset="2"/>
              <a:buChar char="§"/>
              <a:defRPr sz="1350" kern="1200">
                <a:solidFill>
                  <a:schemeClr val="tx1"/>
                </a:solidFill>
                <a:latin typeface="+mn-lt"/>
                <a:ea typeface="+mn-ea"/>
                <a:cs typeface="+mn-cs"/>
              </a:defRPr>
            </a:lvl4pPr>
            <a:lvl5pPr marL="355591" indent="-17779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a:t>Multiple Means of Engagement</a:t>
            </a:r>
          </a:p>
          <a:p>
            <a:pPr marL="285750" indent="-285750">
              <a:buFont typeface="Arial" panose="020B0604020202020204" pitchFamily="34" charset="0"/>
              <a:buChar char="•"/>
            </a:pPr>
            <a:r>
              <a:rPr lang="en-US"/>
              <a:t>Self-paced exploration</a:t>
            </a:r>
          </a:p>
          <a:p>
            <a:pPr marL="285750" indent="-285750">
              <a:buFont typeface="Arial" panose="020B0604020202020204" pitchFamily="34" charset="0"/>
              <a:buChar char="•"/>
            </a:pPr>
            <a:r>
              <a:rPr lang="en-US"/>
              <a:t>Low-stakes knowledge checks</a:t>
            </a:r>
          </a:p>
          <a:p>
            <a:pPr marL="285750" indent="-285750">
              <a:buFont typeface="Arial" panose="020B0604020202020204" pitchFamily="34" charset="0"/>
              <a:buChar char="•"/>
            </a:pPr>
            <a:r>
              <a:rPr lang="en-US"/>
              <a:t>Belonging space for connection and agency</a:t>
            </a:r>
          </a:p>
          <a:p>
            <a:pPr marL="285750" indent="-285750">
              <a:buFont typeface="Arial" panose="020B0604020202020204" pitchFamily="34" charset="0"/>
              <a:buChar char="•"/>
            </a:pPr>
            <a:r>
              <a:rPr lang="en-US"/>
              <a:t>Asynchronous participation </a:t>
            </a:r>
          </a:p>
          <a:p>
            <a:r>
              <a:rPr lang="en-US" b="1"/>
              <a:t>Multiple Means of Representation</a:t>
            </a:r>
          </a:p>
          <a:p>
            <a:pPr marL="285750" indent="-285750">
              <a:buFont typeface="Arial" panose="020B0604020202020204" pitchFamily="34" charset="0"/>
              <a:buChar char="•"/>
            </a:pPr>
            <a:r>
              <a:rPr lang="en-US"/>
              <a:t>Video, text, visuals, and 3D models</a:t>
            </a:r>
          </a:p>
          <a:p>
            <a:pPr marL="285750" indent="-285750">
              <a:buFont typeface="Arial" panose="020B0604020202020204" pitchFamily="34" charset="0"/>
              <a:buChar char="•"/>
            </a:pPr>
            <a:r>
              <a:rPr lang="en-US"/>
              <a:t>Guided and self-directed pathways</a:t>
            </a:r>
          </a:p>
          <a:p>
            <a:pPr marL="285750" indent="-285750">
              <a:buFont typeface="Arial" panose="020B0604020202020204" pitchFamily="34" charset="0"/>
              <a:buChar char="•"/>
            </a:pPr>
            <a:r>
              <a:rPr lang="en-US"/>
              <a:t>Journey maps, information panels, and support resources</a:t>
            </a:r>
          </a:p>
        </p:txBody>
      </p:sp>
      <p:graphicFrame>
        <p:nvGraphicFramePr>
          <p:cNvPr id="8" name="Diagram 7">
            <a:extLst>
              <a:ext uri="{FF2B5EF4-FFF2-40B4-BE49-F238E27FC236}">
                <a16:creationId xmlns:a16="http://schemas.microsoft.com/office/drawing/2014/main" id="{233254E2-3113-50B6-C2EA-292ED2AB1455}"/>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268776447"/>
              </p:ext>
            </p:extLst>
          </p:nvPr>
        </p:nvGraphicFramePr>
        <p:xfrm>
          <a:off x="237331" y="4312023"/>
          <a:ext cx="7320149" cy="5941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1247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6A70B-17E1-F720-02E3-ABF8084716AF}"/>
              </a:ext>
            </a:extLst>
          </p:cNvPr>
          <p:cNvSpPr>
            <a:spLocks noGrp="1"/>
          </p:cNvSpPr>
          <p:nvPr>
            <p:ph type="title"/>
          </p:nvPr>
        </p:nvSpPr>
        <p:spPr/>
        <p:txBody>
          <a:bodyPr/>
          <a:lstStyle/>
          <a:p>
            <a:r>
              <a:rPr lang="en-AU"/>
              <a:t>UDL and Assessment Design</a:t>
            </a:r>
          </a:p>
        </p:txBody>
      </p:sp>
      <p:sp>
        <p:nvSpPr>
          <p:cNvPr id="3" name="Text Placeholder 2">
            <a:extLst>
              <a:ext uri="{FF2B5EF4-FFF2-40B4-BE49-F238E27FC236}">
                <a16:creationId xmlns:a16="http://schemas.microsoft.com/office/drawing/2014/main" id="{0B5A306D-2189-048C-BDFF-310AFB831C06}"/>
              </a:ext>
            </a:extLst>
          </p:cNvPr>
          <p:cNvSpPr>
            <a:spLocks noGrp="1"/>
          </p:cNvSpPr>
          <p:nvPr>
            <p:ph type="body" sz="quarter" idx="10"/>
          </p:nvPr>
        </p:nvSpPr>
        <p:spPr>
          <a:xfrm>
            <a:off x="245329" y="1191718"/>
            <a:ext cx="7042977" cy="3951782"/>
          </a:xfrm>
        </p:spPr>
        <p:txBody>
          <a:bodyPr numCol="1"/>
          <a:lstStyle/>
          <a:p>
            <a:r>
              <a:rPr lang="en-AU" b="1" dirty="0"/>
              <a:t>Multiple Means of Action and Expression</a:t>
            </a:r>
            <a:r>
              <a:rPr lang="en-AU" dirty="0"/>
              <a:t> </a:t>
            </a:r>
          </a:p>
          <a:p>
            <a:r>
              <a:rPr lang="en-AU" i="1" dirty="0"/>
              <a:t>Flexible Assessment Formats</a:t>
            </a:r>
          </a:p>
          <a:p>
            <a:pPr>
              <a:buClr>
                <a:srgbClr val="000054"/>
              </a:buClr>
            </a:pPr>
            <a:r>
              <a:rPr lang="en-US" sz="1400" dirty="0"/>
              <a:t>Students choose formats like PDFs, images, slides, or videos to demonstrate learning without barriers.</a:t>
            </a:r>
          </a:p>
          <a:p>
            <a:r>
              <a:rPr lang="en-US" i="1" dirty="0"/>
              <a:t>Interactive Presentation Gallery​</a:t>
            </a:r>
          </a:p>
          <a:p>
            <a:r>
              <a:rPr lang="en-US" sz="1400" dirty="0"/>
              <a:t>Poster-style gallery promotes engagement, peer feedback, and authentic academic communication.​</a:t>
            </a:r>
          </a:p>
          <a:p>
            <a:r>
              <a:rPr lang="en-US" dirty="0"/>
              <a:t>Iterative Learning Workflow​</a:t>
            </a:r>
          </a:p>
          <a:p>
            <a:r>
              <a:rPr lang="en-US" sz="1400" dirty="0"/>
              <a:t>Assessment follows Create, Share, Feedback, Reflect cycle emphasizing continuous learning and reflection.​</a:t>
            </a:r>
          </a:p>
          <a:p>
            <a:r>
              <a:rPr lang="en-US" dirty="0"/>
              <a:t>Inclusion and Autonomy Support​</a:t>
            </a:r>
          </a:p>
          <a:p>
            <a:r>
              <a:rPr lang="en-US" sz="1400" dirty="0"/>
              <a:t>Design supports learner choice, inclusion, consistent criteria, and real-world communication practices.</a:t>
            </a:r>
            <a:endParaRPr lang="en-AU" dirty="0"/>
          </a:p>
        </p:txBody>
      </p:sp>
      <p:graphicFrame>
        <p:nvGraphicFramePr>
          <p:cNvPr id="4" name="Diagram 3">
            <a:extLst>
              <a:ext uri="{FF2B5EF4-FFF2-40B4-BE49-F238E27FC236}">
                <a16:creationId xmlns:a16="http://schemas.microsoft.com/office/drawing/2014/main" id="{004498B2-9FB2-75B5-5E01-519787168FEA}"/>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352145824"/>
              </p:ext>
            </p:extLst>
          </p:nvPr>
        </p:nvGraphicFramePr>
        <p:xfrm>
          <a:off x="6624922" y="-246488"/>
          <a:ext cx="2913529" cy="5015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4724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6995A-E65E-9A89-63EA-2D0AC6F5ECDF}"/>
              </a:ext>
            </a:extLst>
          </p:cNvPr>
          <p:cNvSpPr>
            <a:spLocks noGrp="1"/>
          </p:cNvSpPr>
          <p:nvPr>
            <p:ph type="title"/>
          </p:nvPr>
        </p:nvSpPr>
        <p:spPr/>
        <p:txBody>
          <a:bodyPr/>
          <a:lstStyle/>
          <a:p>
            <a:r>
              <a:rPr lang="en-AU" dirty="0"/>
              <a:t>Planning with a UDL lens</a:t>
            </a:r>
            <a:endParaRPr lang="en-AU" b="0" dirty="0"/>
          </a:p>
        </p:txBody>
      </p:sp>
      <p:graphicFrame>
        <p:nvGraphicFramePr>
          <p:cNvPr id="4" name="Table 3">
            <a:extLst>
              <a:ext uri="{FF2B5EF4-FFF2-40B4-BE49-F238E27FC236}">
                <a16:creationId xmlns:a16="http://schemas.microsoft.com/office/drawing/2014/main" id="{E6A4B6FD-1E4D-15FB-6414-FA218FE9B75A}"/>
              </a:ext>
            </a:extLst>
          </p:cNvPr>
          <p:cNvGraphicFramePr>
            <a:graphicFrameLocks noGrp="1"/>
          </p:cNvGraphicFramePr>
          <p:nvPr>
            <p:extLst>
              <p:ext uri="{D42A27DB-BD31-4B8C-83A1-F6EECF244321}">
                <p14:modId xmlns:p14="http://schemas.microsoft.com/office/powerpoint/2010/main" val="3100438285"/>
              </p:ext>
            </p:extLst>
          </p:nvPr>
        </p:nvGraphicFramePr>
        <p:xfrm>
          <a:off x="245329" y="968791"/>
          <a:ext cx="3286766" cy="3721166"/>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3286766">
                  <a:extLst>
                    <a:ext uri="{9D8B030D-6E8A-4147-A177-3AD203B41FA5}">
                      <a16:colId xmlns:a16="http://schemas.microsoft.com/office/drawing/2014/main" val="114716401"/>
                    </a:ext>
                  </a:extLst>
                </a:gridCol>
              </a:tblGrid>
              <a:tr h="368112">
                <a:tc>
                  <a:txBody>
                    <a:bodyPr/>
                    <a:lstStyle/>
                    <a:p>
                      <a:r>
                        <a:rPr lang="en-AU" sz="1800"/>
                        <a:t>Our Design Process</a:t>
                      </a:r>
                    </a:p>
                  </a:txBody>
                  <a:tcPr/>
                </a:tc>
                <a:extLst>
                  <a:ext uri="{0D108BD9-81ED-4DB2-BD59-A6C34878D82A}">
                    <a16:rowId xmlns:a16="http://schemas.microsoft.com/office/drawing/2014/main" val="1124057967"/>
                  </a:ext>
                </a:extLst>
              </a:tr>
              <a:tr h="3223545">
                <a:tc>
                  <a:txBody>
                    <a:bodyPr/>
                    <a:lstStyle/>
                    <a:p>
                      <a:pPr marL="285750" indent="-285750">
                        <a:lnSpc>
                          <a:spcPct val="120000"/>
                        </a:lnSpc>
                        <a:buFont typeface="Wingdings" panose="05000000000000000000" pitchFamily="2" charset="2"/>
                        <a:buChar char="ü"/>
                      </a:pPr>
                      <a:r>
                        <a:rPr lang="en-AU" sz="1800" dirty="0"/>
                        <a:t>Map learner journeys </a:t>
                      </a:r>
                    </a:p>
                    <a:p>
                      <a:pPr marL="285750" indent="-285750">
                        <a:lnSpc>
                          <a:spcPct val="120000"/>
                        </a:lnSpc>
                        <a:buFont typeface="Wingdings" panose="05000000000000000000" pitchFamily="2" charset="2"/>
                        <a:buChar char="ü"/>
                      </a:pPr>
                      <a:r>
                        <a:rPr lang="en-AU" sz="1800" dirty="0"/>
                        <a:t>Identify barriers and friction points</a:t>
                      </a:r>
                    </a:p>
                    <a:p>
                      <a:pPr marL="285750" indent="-285750">
                        <a:lnSpc>
                          <a:spcPct val="120000"/>
                        </a:lnSpc>
                        <a:buFont typeface="Wingdings" panose="05000000000000000000" pitchFamily="2" charset="2"/>
                        <a:buChar char="ü"/>
                      </a:pPr>
                      <a:r>
                        <a:rPr lang="en-AU" sz="1800" dirty="0"/>
                        <a:t>Provide meaningful choices</a:t>
                      </a:r>
                    </a:p>
                    <a:p>
                      <a:pPr marL="285750" indent="-285750">
                        <a:lnSpc>
                          <a:spcPct val="120000"/>
                        </a:lnSpc>
                        <a:buFont typeface="Wingdings" panose="05000000000000000000" pitchFamily="2" charset="2"/>
                        <a:buChar char="ü"/>
                      </a:pPr>
                      <a:r>
                        <a:rPr lang="en-AU" sz="1800" dirty="0"/>
                        <a:t>Align learning, assessment and course learning outcomes</a:t>
                      </a:r>
                    </a:p>
                    <a:p>
                      <a:pPr marL="285750" indent="-285750">
                        <a:lnSpc>
                          <a:spcPct val="120000"/>
                        </a:lnSpc>
                        <a:buFont typeface="Wingdings" panose="05000000000000000000" pitchFamily="2" charset="2"/>
                        <a:buChar char="ü"/>
                      </a:pPr>
                      <a:r>
                        <a:rPr lang="en-AU" sz="1800" dirty="0"/>
                        <a:t>Iterate through multidisciplinary collaboration</a:t>
                      </a:r>
                    </a:p>
                  </a:txBody>
                  <a:tcPr/>
                </a:tc>
                <a:extLst>
                  <a:ext uri="{0D108BD9-81ED-4DB2-BD59-A6C34878D82A}">
                    <a16:rowId xmlns:a16="http://schemas.microsoft.com/office/drawing/2014/main" val="3629209218"/>
                  </a:ext>
                </a:extLst>
              </a:tr>
            </a:tbl>
          </a:graphicData>
        </a:graphic>
      </p:graphicFrame>
      <p:pic>
        <p:nvPicPr>
          <p:cNvPr id="6" name="Picture 5">
            <a:extLst>
              <a:ext uri="{FF2B5EF4-FFF2-40B4-BE49-F238E27FC236}">
                <a16:creationId xmlns:a16="http://schemas.microsoft.com/office/drawing/2014/main" id="{C8867BD1-AC3F-FD55-D20D-7ED4534FF3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3375" y="1224366"/>
            <a:ext cx="5325218" cy="3934374"/>
          </a:xfrm>
          <a:prstGeom prst="rect">
            <a:avLst/>
          </a:prstGeom>
        </p:spPr>
      </p:pic>
    </p:spTree>
    <p:extLst>
      <p:ext uri="{BB962C8B-B14F-4D97-AF65-F5344CB8AC3E}">
        <p14:creationId xmlns:p14="http://schemas.microsoft.com/office/powerpoint/2010/main" val="1277439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9F400-E166-267F-BF63-3C5B64779663}"/>
              </a:ext>
            </a:extLst>
          </p:cNvPr>
          <p:cNvSpPr>
            <a:spLocks noGrp="1"/>
          </p:cNvSpPr>
          <p:nvPr>
            <p:ph type="title"/>
          </p:nvPr>
        </p:nvSpPr>
        <p:spPr/>
        <p:txBody>
          <a:bodyPr/>
          <a:lstStyle/>
          <a:p>
            <a:r>
              <a:rPr lang="en-AU" dirty="0"/>
              <a:t>Design and development process </a:t>
            </a:r>
          </a:p>
        </p:txBody>
      </p:sp>
      <p:sp>
        <p:nvSpPr>
          <p:cNvPr id="3" name="Text Placeholder 2">
            <a:extLst>
              <a:ext uri="{FF2B5EF4-FFF2-40B4-BE49-F238E27FC236}">
                <a16:creationId xmlns:a16="http://schemas.microsoft.com/office/drawing/2014/main" id="{3A8A4299-1F27-C372-D1DD-4083D0D2A17E}"/>
              </a:ext>
            </a:extLst>
          </p:cNvPr>
          <p:cNvSpPr>
            <a:spLocks noGrp="1"/>
          </p:cNvSpPr>
          <p:nvPr>
            <p:ph type="body" sz="quarter" idx="10"/>
          </p:nvPr>
        </p:nvSpPr>
        <p:spPr>
          <a:xfrm>
            <a:off x="245329" y="1191719"/>
            <a:ext cx="3361471" cy="1108796"/>
          </a:xfrm>
        </p:spPr>
        <p:txBody>
          <a:bodyPr/>
          <a:lstStyle/>
          <a:p>
            <a:pPr marL="285750" indent="-285750">
              <a:buChar char="•"/>
            </a:pPr>
            <a:r>
              <a:rPr lang="en-AU" dirty="0"/>
              <a:t>Multidisciplinary team</a:t>
            </a:r>
            <a:endParaRPr lang="en-US" dirty="0"/>
          </a:p>
          <a:p>
            <a:pPr marL="285750" indent="-285750">
              <a:buChar char="•"/>
            </a:pPr>
            <a:r>
              <a:rPr lang="en-AU" dirty="0"/>
              <a:t>Development process</a:t>
            </a:r>
            <a:endParaRPr lang="en-AU" dirty="0">
              <a:cs typeface="Arial" panose="020B0604020202020204"/>
            </a:endParaRPr>
          </a:p>
          <a:p>
            <a:pPr marL="285750" indent="-285750">
              <a:buChar char="•"/>
            </a:pPr>
            <a:r>
              <a:rPr lang="en-AU" dirty="0"/>
              <a:t>Design decisions/constraints</a:t>
            </a:r>
          </a:p>
        </p:txBody>
      </p:sp>
      <p:pic>
        <p:nvPicPr>
          <p:cNvPr id="7" name="Picture 6" descr="3D rendering of an industrial extrusion machine used for manufacturing plastic products.">
            <a:extLst>
              <a:ext uri="{FF2B5EF4-FFF2-40B4-BE49-F238E27FC236}">
                <a16:creationId xmlns:a16="http://schemas.microsoft.com/office/drawing/2014/main" id="{5358E14E-BAE7-926E-AC1D-EDA35BE67F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5329" y="2437842"/>
            <a:ext cx="4885716" cy="2537503"/>
          </a:xfrm>
          <a:prstGeom prst="rect">
            <a:avLst/>
          </a:prstGeom>
        </p:spPr>
      </p:pic>
      <p:pic>
        <p:nvPicPr>
          <p:cNvPr id="5" name="Picture 4" descr="Photograph of a laboratory setting showing a man in a white lab coat operating scientific equipment on a workbench.">
            <a:extLst>
              <a:ext uri="{FF2B5EF4-FFF2-40B4-BE49-F238E27FC236}">
                <a16:creationId xmlns:a16="http://schemas.microsoft.com/office/drawing/2014/main" id="{B96E459A-B931-9375-D762-91EC9BBA6DF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32255" y="791029"/>
            <a:ext cx="4776555" cy="2619828"/>
          </a:xfrm>
          <a:prstGeom prst="rect">
            <a:avLst/>
          </a:prstGeom>
        </p:spPr>
      </p:pic>
      <p:sp>
        <p:nvSpPr>
          <p:cNvPr id="8" name="Text Placeholder 2">
            <a:extLst>
              <a:ext uri="{FF2B5EF4-FFF2-40B4-BE49-F238E27FC236}">
                <a16:creationId xmlns:a16="http://schemas.microsoft.com/office/drawing/2014/main" id="{A8259D5A-B2A2-469A-1CE1-332B0E8F994C}"/>
              </a:ext>
            </a:extLst>
          </p:cNvPr>
          <p:cNvSpPr txBox="1">
            <a:spLocks/>
          </p:cNvSpPr>
          <p:nvPr/>
        </p:nvSpPr>
        <p:spPr>
          <a:xfrm>
            <a:off x="5352996" y="3557548"/>
            <a:ext cx="3361471" cy="1108796"/>
          </a:xfrm>
          <a:prstGeom prst="rect">
            <a:avLst/>
          </a:prstGeom>
        </p:spPr>
        <p:txBody>
          <a:bodyPr vert="horz" lIns="0" tIns="45720" rIns="91440" bIns="45720" rtlCol="0" anchor="t" anchorCtr="0">
            <a:noAutofit/>
          </a:bodyPr>
          <a:lstStyle>
            <a:lvl1pPr marL="0" indent="0" algn="l" defTabSz="685783" rtl="0" eaLnBrk="1" latinLnBrk="0" hangingPunct="1">
              <a:lnSpc>
                <a:spcPct val="100000"/>
              </a:lnSpc>
              <a:spcBef>
                <a:spcPts val="300"/>
              </a:spcBef>
              <a:spcAft>
                <a:spcPts val="300"/>
              </a:spcAft>
              <a:buFont typeface="Arial" panose="020B0604020202020204" pitchFamily="34" charset="0"/>
              <a:buNone/>
              <a:defRPr sz="1800" b="0" kern="1200" baseline="0">
                <a:solidFill>
                  <a:schemeClr val="tx1"/>
                </a:solidFill>
                <a:latin typeface="+mn-lt"/>
                <a:ea typeface="+mn-ea"/>
                <a:cs typeface="+mn-cs"/>
              </a:defRPr>
            </a:lvl1pPr>
            <a:lvl2pPr marL="257175" indent="-257175" algn="l" defTabSz="685783" rtl="0" eaLnBrk="1" latinLnBrk="0" hangingPunct="1">
              <a:lnSpc>
                <a:spcPct val="100000"/>
              </a:lnSpc>
              <a:spcBef>
                <a:spcPts val="300"/>
              </a:spcBef>
              <a:spcAft>
                <a:spcPts val="300"/>
              </a:spcAft>
              <a:buClr>
                <a:schemeClr val="accent2"/>
              </a:buClr>
              <a:buFont typeface="Wingdings" pitchFamily="2" charset="2"/>
              <a:buChar char="§"/>
              <a:tabLst/>
              <a:defRPr sz="1800" kern="1200">
                <a:solidFill>
                  <a:schemeClr val="tx1"/>
                </a:solidFill>
                <a:latin typeface="+mn-lt"/>
                <a:ea typeface="+mn-ea"/>
                <a:cs typeface="+mn-cs"/>
              </a:defRPr>
            </a:lvl2pPr>
            <a:lvl3pPr marL="355591" indent="-177796" algn="l" defTabSz="685783" rtl="0" eaLnBrk="1" latinLnBrk="0" hangingPunct="1">
              <a:lnSpc>
                <a:spcPct val="90000"/>
              </a:lnSpc>
              <a:spcBef>
                <a:spcPts val="300"/>
              </a:spcBef>
              <a:spcAft>
                <a:spcPts val="300"/>
              </a:spcAft>
              <a:buClr>
                <a:schemeClr val="accent2"/>
              </a:buClr>
              <a:buFont typeface="Wingdings" pitchFamily="2" charset="2"/>
              <a:buChar char="§"/>
              <a:tabLst/>
              <a:defRPr lang="en-US" sz="1800" kern="1200" baseline="0" dirty="0">
                <a:solidFill>
                  <a:schemeClr val="tx1"/>
                </a:solidFill>
                <a:latin typeface="+mn-lt"/>
                <a:ea typeface="+mn-ea"/>
                <a:cs typeface="+mn-cs"/>
              </a:defRPr>
            </a:lvl3pPr>
            <a:lvl4pPr marL="355591" indent="-177796" algn="l" defTabSz="685783" rtl="0" eaLnBrk="1" latinLnBrk="0" hangingPunct="1">
              <a:lnSpc>
                <a:spcPct val="90000"/>
              </a:lnSpc>
              <a:spcBef>
                <a:spcPts val="375"/>
              </a:spcBef>
              <a:buClr>
                <a:schemeClr val="accent4"/>
              </a:buClr>
              <a:buFont typeface="Wingdings" pitchFamily="2" charset="2"/>
              <a:buChar char="§"/>
              <a:defRPr sz="1350" kern="1200">
                <a:solidFill>
                  <a:schemeClr val="tx1"/>
                </a:solidFill>
                <a:latin typeface="+mn-lt"/>
                <a:ea typeface="+mn-ea"/>
                <a:cs typeface="+mn-cs"/>
              </a:defRPr>
            </a:lvl4pPr>
            <a:lvl5pPr marL="355591" indent="-17779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AU" dirty="0"/>
              <a:t>3D Laser scanning</a:t>
            </a:r>
            <a:endParaRPr lang="en-US" dirty="0"/>
          </a:p>
          <a:p>
            <a:r>
              <a:rPr lang="en-AU" dirty="0"/>
              <a:t>3D Modelling</a:t>
            </a:r>
          </a:p>
        </p:txBody>
      </p:sp>
    </p:spTree>
    <p:extLst>
      <p:ext uri="{BB962C8B-B14F-4D97-AF65-F5344CB8AC3E}">
        <p14:creationId xmlns:p14="http://schemas.microsoft.com/office/powerpoint/2010/main" val="3024823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FE00C-2D33-81AE-F92B-750BB5053368}"/>
              </a:ext>
            </a:extLst>
          </p:cNvPr>
          <p:cNvSpPr>
            <a:spLocks noGrp="1"/>
          </p:cNvSpPr>
          <p:nvPr>
            <p:ph type="title"/>
          </p:nvPr>
        </p:nvSpPr>
        <p:spPr>
          <a:xfrm>
            <a:off x="2240381" y="0"/>
            <a:ext cx="4281131" cy="323553"/>
          </a:xfrm>
        </p:spPr>
        <p:txBody>
          <a:bodyPr/>
          <a:lstStyle/>
          <a:p>
            <a:r>
              <a:rPr lang="en-AU" sz="1800" dirty="0"/>
              <a:t>Equipment  Discovery Lab - </a:t>
            </a:r>
            <a:r>
              <a:rPr lang="en-AU" sz="1400" dirty="0"/>
              <a:t>Walkthrough</a:t>
            </a:r>
            <a:endParaRPr lang="en-AU" b="0" dirty="0"/>
          </a:p>
        </p:txBody>
      </p:sp>
      <p:pic>
        <p:nvPicPr>
          <p:cNvPr id="5" name="Online Media 4" title="Equipment Discovery Lab">
            <a:hlinkClick r:id="" action="ppaction://media"/>
            <a:extLst>
              <a:ext uri="{FF2B5EF4-FFF2-40B4-BE49-F238E27FC236}">
                <a16:creationId xmlns:a16="http://schemas.microsoft.com/office/drawing/2014/main" id="{F3F6AEDF-15EA-6FDE-6BF0-0B3675ABA0C1}"/>
              </a:ext>
            </a:extLst>
          </p:cNvPr>
          <p:cNvPicPr>
            <a:picLocks noRot="1" noChangeAspect="1"/>
          </p:cNvPicPr>
          <p:nvPr>
            <a:videoFile r:link="rId1"/>
          </p:nvPr>
        </p:nvPicPr>
        <p:blipFill>
          <a:blip r:embed="rId3"/>
          <a:stretch>
            <a:fillRect/>
          </a:stretch>
        </p:blipFill>
        <p:spPr>
          <a:xfrm>
            <a:off x="249311" y="295845"/>
            <a:ext cx="8562254" cy="4837263"/>
          </a:xfrm>
          <a:prstGeom prst="rect">
            <a:avLst/>
          </a:prstGeom>
        </p:spPr>
      </p:pic>
      <p:sp>
        <p:nvSpPr>
          <p:cNvPr id="6" name="Title 1">
            <a:extLst>
              <a:ext uri="{FF2B5EF4-FFF2-40B4-BE49-F238E27FC236}">
                <a16:creationId xmlns:a16="http://schemas.microsoft.com/office/drawing/2014/main" id="{2A2A3502-DB65-41BD-0E41-C1383232C335}"/>
              </a:ext>
            </a:extLst>
          </p:cNvPr>
          <p:cNvSpPr txBox="1">
            <a:spLocks/>
          </p:cNvSpPr>
          <p:nvPr/>
        </p:nvSpPr>
        <p:spPr>
          <a:xfrm>
            <a:off x="6715403" y="-161800"/>
            <a:ext cx="2290053" cy="323553"/>
          </a:xfrm>
          <a:prstGeom prst="rect">
            <a:avLst/>
          </a:prstGeom>
        </p:spPr>
        <p:txBody>
          <a:bodyPr vert="horz" lIns="0" tIns="45720" rIns="91440" bIns="45720" rtlCol="0" anchor="t" anchorCtr="0">
            <a:noAutofit/>
          </a:bodyPr>
          <a:lstStyle>
            <a:lvl1pPr algn="l" defTabSz="685783" rtl="0" eaLnBrk="1" latinLnBrk="0" hangingPunct="1">
              <a:lnSpc>
                <a:spcPct val="90000"/>
              </a:lnSpc>
              <a:spcBef>
                <a:spcPct val="0"/>
              </a:spcBef>
              <a:buNone/>
              <a:defRPr sz="2700" b="1" kern="1200" baseline="0">
                <a:solidFill>
                  <a:schemeClr val="tx1"/>
                </a:solidFill>
                <a:latin typeface="+mj-lt"/>
                <a:ea typeface="+mj-ea"/>
                <a:cs typeface="+mj-cs"/>
              </a:defRPr>
            </a:lvl1pPr>
          </a:lstStyle>
          <a:p>
            <a:r>
              <a:rPr lang="en-AU" sz="1200" b="0" dirty="0">
                <a:hlinkClick r:id="rId4"/>
              </a:rPr>
              <a:t>https://youtu.be/O6IkEKvCFxM</a:t>
            </a:r>
            <a:br>
              <a:rPr lang="en-AU" dirty="0"/>
            </a:br>
            <a:endParaRPr lang="en-AU" b="0" dirty="0"/>
          </a:p>
        </p:txBody>
      </p:sp>
    </p:spTree>
    <p:extLst>
      <p:ext uri="{BB962C8B-B14F-4D97-AF65-F5344CB8AC3E}">
        <p14:creationId xmlns:p14="http://schemas.microsoft.com/office/powerpoint/2010/main" val="286947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FE00C-2D33-81AE-F92B-750BB5053368}"/>
              </a:ext>
            </a:extLst>
          </p:cNvPr>
          <p:cNvSpPr>
            <a:spLocks noGrp="1"/>
          </p:cNvSpPr>
          <p:nvPr>
            <p:ph type="title"/>
          </p:nvPr>
        </p:nvSpPr>
        <p:spPr>
          <a:xfrm>
            <a:off x="2240381" y="0"/>
            <a:ext cx="4382092" cy="323553"/>
          </a:xfrm>
        </p:spPr>
        <p:txBody>
          <a:bodyPr/>
          <a:lstStyle/>
          <a:p>
            <a:r>
              <a:rPr lang="en-AU" sz="1800" dirty="0"/>
              <a:t>Poster Presentation Gallery- </a:t>
            </a:r>
            <a:r>
              <a:rPr lang="en-AU" sz="1400" dirty="0"/>
              <a:t>Walkthrough</a:t>
            </a:r>
            <a:endParaRPr lang="en-AU" b="0" dirty="0"/>
          </a:p>
        </p:txBody>
      </p:sp>
      <p:sp>
        <p:nvSpPr>
          <p:cNvPr id="6" name="Title 1">
            <a:extLst>
              <a:ext uri="{FF2B5EF4-FFF2-40B4-BE49-F238E27FC236}">
                <a16:creationId xmlns:a16="http://schemas.microsoft.com/office/drawing/2014/main" id="{2A2A3502-DB65-41BD-0E41-C1383232C335}"/>
              </a:ext>
            </a:extLst>
          </p:cNvPr>
          <p:cNvSpPr txBox="1">
            <a:spLocks/>
          </p:cNvSpPr>
          <p:nvPr/>
        </p:nvSpPr>
        <p:spPr>
          <a:xfrm>
            <a:off x="6852459" y="-30753"/>
            <a:ext cx="2290053" cy="323553"/>
          </a:xfrm>
          <a:prstGeom prst="rect">
            <a:avLst/>
          </a:prstGeom>
        </p:spPr>
        <p:txBody>
          <a:bodyPr vert="horz" lIns="0" tIns="45720" rIns="91440" bIns="45720" rtlCol="0" anchor="t" anchorCtr="0">
            <a:noAutofit/>
          </a:bodyPr>
          <a:lstStyle>
            <a:lvl1pPr algn="l" defTabSz="685783" rtl="0" eaLnBrk="1" latinLnBrk="0" hangingPunct="1">
              <a:lnSpc>
                <a:spcPct val="90000"/>
              </a:lnSpc>
              <a:spcBef>
                <a:spcPct val="0"/>
              </a:spcBef>
              <a:buNone/>
              <a:defRPr sz="2700" b="1" kern="1200" baseline="0">
                <a:solidFill>
                  <a:schemeClr val="tx1"/>
                </a:solidFill>
                <a:latin typeface="+mj-lt"/>
                <a:ea typeface="+mj-ea"/>
                <a:cs typeface="+mj-cs"/>
              </a:defRPr>
            </a:lvl1pPr>
          </a:lstStyle>
          <a:p>
            <a:r>
              <a:rPr lang="en-AU" sz="1200" b="0" dirty="0">
                <a:hlinkClick r:id="rId3"/>
              </a:rPr>
              <a:t>https://youtu.be/A64vKD_Ju6I</a:t>
            </a:r>
            <a:endParaRPr lang="en-AU" b="0" dirty="0"/>
          </a:p>
        </p:txBody>
      </p:sp>
      <p:pic>
        <p:nvPicPr>
          <p:cNvPr id="3" name="Online Media 2" title="Poster Gallery Walkthrough with Captions">
            <a:hlinkClick r:id="" action="ppaction://media"/>
            <a:extLst>
              <a:ext uri="{FF2B5EF4-FFF2-40B4-BE49-F238E27FC236}">
                <a16:creationId xmlns:a16="http://schemas.microsoft.com/office/drawing/2014/main" id="{979A29CB-4AB1-1E22-D6CD-97138EB002C1}"/>
              </a:ext>
            </a:extLst>
          </p:cNvPr>
          <p:cNvPicPr>
            <a:picLocks noRot="1" noChangeAspect="1"/>
          </p:cNvPicPr>
          <p:nvPr>
            <a:videoFile r:link="rId1"/>
          </p:nvPr>
        </p:nvPicPr>
        <p:blipFill>
          <a:blip r:embed="rId4"/>
          <a:stretch>
            <a:fillRect/>
          </a:stretch>
        </p:blipFill>
        <p:spPr>
          <a:xfrm>
            <a:off x="266132" y="296733"/>
            <a:ext cx="8579077" cy="4846767"/>
          </a:xfrm>
          <a:prstGeom prst="rect">
            <a:avLst/>
          </a:prstGeom>
        </p:spPr>
      </p:pic>
    </p:spTree>
    <p:extLst>
      <p:ext uri="{BB962C8B-B14F-4D97-AF65-F5344CB8AC3E}">
        <p14:creationId xmlns:p14="http://schemas.microsoft.com/office/powerpoint/2010/main" val="379024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79B75-32C0-A7FF-1ACC-5C44B40394E2}"/>
              </a:ext>
            </a:extLst>
          </p:cNvPr>
          <p:cNvSpPr>
            <a:spLocks noGrp="1"/>
          </p:cNvSpPr>
          <p:nvPr>
            <p:ph type="title"/>
          </p:nvPr>
        </p:nvSpPr>
        <p:spPr/>
        <p:txBody>
          <a:bodyPr/>
          <a:lstStyle/>
          <a:p>
            <a:r>
              <a:rPr lang="en-AU"/>
              <a:t>Conclusion and key takeaways</a:t>
            </a:r>
            <a:endParaRPr lang="en-AU" b="0"/>
          </a:p>
        </p:txBody>
      </p:sp>
      <p:sp>
        <p:nvSpPr>
          <p:cNvPr id="3" name="Text Placeholder 2">
            <a:extLst>
              <a:ext uri="{FF2B5EF4-FFF2-40B4-BE49-F238E27FC236}">
                <a16:creationId xmlns:a16="http://schemas.microsoft.com/office/drawing/2014/main" id="{A4217555-0091-87E5-AF6F-DF7F2A009BB2}"/>
              </a:ext>
            </a:extLst>
          </p:cNvPr>
          <p:cNvSpPr>
            <a:spLocks noGrp="1"/>
          </p:cNvSpPr>
          <p:nvPr>
            <p:ph type="body" sz="quarter" idx="10"/>
          </p:nvPr>
        </p:nvSpPr>
        <p:spPr/>
        <p:txBody>
          <a:bodyPr/>
          <a:lstStyle/>
          <a:p>
            <a:pPr marL="285750" indent="-285750">
              <a:buChar char="•"/>
            </a:pPr>
            <a:r>
              <a:rPr lang="en-US" dirty="0">
                <a:cs typeface="Arial" panose="020B0604020202020204"/>
              </a:rPr>
              <a:t>The gallery offers multiple means of representation, expression, and engagement. </a:t>
            </a:r>
            <a:endParaRPr lang="en-US" dirty="0"/>
          </a:p>
          <a:p>
            <a:pPr marL="285750" indent="-285750">
              <a:buChar char="•"/>
            </a:pPr>
            <a:r>
              <a:rPr lang="en-US" dirty="0">
                <a:cs typeface="Arial" panose="020B0604020202020204"/>
              </a:rPr>
              <a:t>It employs technology tools to foster autonomy, creativity, and peer connection, while reducing the cognitive and emotional load often associated with traditional formats. </a:t>
            </a:r>
          </a:p>
          <a:p>
            <a:pPr marL="285750" indent="-285750">
              <a:buFont typeface="Arial" panose="020B0604020202020204" pitchFamily="34" charset="0"/>
              <a:buChar char="•"/>
            </a:pPr>
            <a:r>
              <a:rPr lang="en-US" dirty="0"/>
              <a:t>UDL informed not only what students experienced but also how the entire learning journey was designed.</a:t>
            </a:r>
          </a:p>
          <a:p>
            <a:pPr marL="285750" indent="-285750">
              <a:buFont typeface="Arial" panose="020B0604020202020204" pitchFamily="34" charset="0"/>
              <a:buChar char="•"/>
            </a:pPr>
            <a:r>
              <a:rPr lang="en-US" dirty="0"/>
              <a:t>Students are working toward the same learning outcomes, but they are not constrained to a single format for demonstrating their learning.</a:t>
            </a:r>
            <a:endParaRPr lang="en-AU" dirty="0"/>
          </a:p>
        </p:txBody>
      </p:sp>
    </p:spTree>
    <p:extLst>
      <p:ext uri="{BB962C8B-B14F-4D97-AF65-F5344CB8AC3E}">
        <p14:creationId xmlns:p14="http://schemas.microsoft.com/office/powerpoint/2010/main" val="1866687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680EC-9527-5EA8-15DA-6311B01A484A}"/>
              </a:ext>
            </a:extLst>
          </p:cNvPr>
          <p:cNvSpPr>
            <a:spLocks noGrp="1"/>
          </p:cNvSpPr>
          <p:nvPr>
            <p:ph type="title"/>
          </p:nvPr>
        </p:nvSpPr>
        <p:spPr/>
        <p:txBody>
          <a:bodyPr/>
          <a:lstStyle/>
          <a:p>
            <a:r>
              <a:rPr lang="en-AU" dirty="0"/>
              <a:t>Reflection</a:t>
            </a:r>
            <a:endParaRPr lang="en-AU" b="0" dirty="0"/>
          </a:p>
        </p:txBody>
      </p:sp>
      <p:sp>
        <p:nvSpPr>
          <p:cNvPr id="3" name="Text Placeholder 2">
            <a:extLst>
              <a:ext uri="{FF2B5EF4-FFF2-40B4-BE49-F238E27FC236}">
                <a16:creationId xmlns:a16="http://schemas.microsoft.com/office/drawing/2014/main" id="{3CAE46C7-B999-9D82-51A3-9EC4BA96958C}"/>
              </a:ext>
            </a:extLst>
          </p:cNvPr>
          <p:cNvSpPr>
            <a:spLocks noGrp="1"/>
          </p:cNvSpPr>
          <p:nvPr>
            <p:ph type="body" sz="quarter" idx="10"/>
          </p:nvPr>
        </p:nvSpPr>
        <p:spPr/>
        <p:txBody>
          <a:bodyPr/>
          <a:lstStyle/>
          <a:p>
            <a:pPr marL="285750" indent="-285750">
              <a:buFont typeface="Arial" panose="020B0604020202020204" pitchFamily="34" charset="0"/>
              <a:buChar char="•"/>
            </a:pPr>
            <a:r>
              <a:rPr lang="en-US" dirty="0"/>
              <a:t>Where might learner choice be expanded in your assessments?</a:t>
            </a:r>
          </a:p>
          <a:p>
            <a:pPr marL="285750" indent="-285750">
              <a:buFont typeface="Arial" panose="020B0604020202020204" pitchFamily="34" charset="0"/>
              <a:buChar char="•"/>
            </a:pPr>
            <a:r>
              <a:rPr lang="en-US" dirty="0"/>
              <a:t>What barriers could immersive or flexible environments address?</a:t>
            </a:r>
            <a:endParaRPr lang="en-AU" dirty="0"/>
          </a:p>
        </p:txBody>
      </p:sp>
    </p:spTree>
    <p:extLst>
      <p:ext uri="{BB962C8B-B14F-4D97-AF65-F5344CB8AC3E}">
        <p14:creationId xmlns:p14="http://schemas.microsoft.com/office/powerpoint/2010/main" val="1880498040"/>
      </p:ext>
    </p:extLst>
  </p:cSld>
  <p:clrMapOvr>
    <a:masterClrMapping/>
  </p:clrMapOvr>
</p:sld>
</file>

<file path=ppt/theme/theme1.xml><?xml version="1.0" encoding="utf-8"?>
<a:theme xmlns:a="http://schemas.openxmlformats.org/drawingml/2006/main" name="Office Theme">
  <a:themeElements>
    <a:clrScheme name="RMIT brand">
      <a:dk1>
        <a:srgbClr val="000054"/>
      </a:dk1>
      <a:lt1>
        <a:srgbClr val="FFFFFF"/>
      </a:lt1>
      <a:dk2>
        <a:srgbClr val="FFFFFF"/>
      </a:dk2>
      <a:lt2>
        <a:srgbClr val="E2E5DF"/>
      </a:lt2>
      <a:accent1>
        <a:srgbClr val="000054"/>
      </a:accent1>
      <a:accent2>
        <a:srgbClr val="E51D2A"/>
      </a:accent2>
      <a:accent3>
        <a:srgbClr val="FAC800"/>
      </a:accent3>
      <a:accent4>
        <a:srgbClr val="E2E5DF"/>
      </a:accent4>
      <a:accent5>
        <a:srgbClr val="E51D2A"/>
      </a:accent5>
      <a:accent6>
        <a:srgbClr val="000054"/>
      </a:accent6>
      <a:hlink>
        <a:srgbClr val="000054"/>
      </a:hlink>
      <a:folHlink>
        <a:srgbClr val="00005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tx2"/>
        </a:solidFill>
      </a:spPr>
      <a:bodyPr vert="horz" wrap="none" lIns="91440" tIns="45720" rIns="91440" bIns="45720" rtlCol="0" anchor="t" anchorCtr="0">
        <a:spAutoFit/>
      </a:bodyPr>
      <a:lstStyle>
        <a:defPPr algn="l">
          <a:defRPr b="1" dirty="0" smtClean="0"/>
        </a:defPPr>
      </a:lstStyle>
    </a:txDef>
  </a:objectDefaults>
  <a:extraClrSchemeLst/>
  <a:extLst>
    <a:ext uri="{05A4C25C-085E-4340-85A3-A5531E510DB2}">
      <thm15:themeFamily xmlns:thm15="http://schemas.microsoft.com/office/thememl/2012/main" name="2025 Brand Powerpoint_template" id="{0186B9E4-F573-2A44-99BE-086E06AD2FD4}" vid="{C05D0165-0C13-0B44-9989-A510483C5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42681ae-e6e2-4ee6-90fd-f2c0d11c7b09" xsi:nil="true"/>
    <lcf76f155ced4ddcb4097134ff3c332f xmlns="43435717-49c9-4489-9470-c7c98d62699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C1E47D-066B-4784-9B78-DC3F9384DC2D}">
  <ds:schemaRefs>
    <ds:schemaRef ds:uri="http://schemas.microsoft.com/sharepoint/v3/contenttype/forms"/>
  </ds:schemaRefs>
</ds:datastoreItem>
</file>

<file path=customXml/itemProps2.xml><?xml version="1.0" encoding="utf-8"?>
<ds:datastoreItem xmlns:ds="http://schemas.openxmlformats.org/officeDocument/2006/customXml" ds:itemID="{A05765C3-25C3-4F19-97EA-F1894DE5CB44}">
  <ds:schemaRefs>
    <ds:schemaRef ds:uri="43435717-49c9-4489-9470-c7c98d62699d"/>
    <ds:schemaRef ds:uri="http://purl.org/dc/elements/1.1/"/>
    <ds:schemaRef ds:uri="http://www.w3.org/XML/1998/namespace"/>
    <ds:schemaRef ds:uri="http://purl.org/dc/terms/"/>
    <ds:schemaRef ds:uri="http://schemas.microsoft.com/office/2006/metadata/properties"/>
    <ds:schemaRef ds:uri="http://schemas.microsoft.com/office/2006/documentManagement/types"/>
    <ds:schemaRef ds:uri="242681ae-e6e2-4ee6-90fd-f2c0d11c7b09"/>
    <ds:schemaRef ds:uri="http://purl.org/dc/dcmitype/"/>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E2608580-4EF2-4B63-9696-C1E7DF8668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c3d088b-6243-4963-a2e2-8b321ab7f8fc}" enabled="1" method="Standard" siteId="{d1323671-cdbe-4417-b4d4-bdb24b51316b}" removed="0"/>
</clbl:labelList>
</file>

<file path=docProps/app.xml><?xml version="1.0" encoding="utf-8"?>
<Properties xmlns="http://schemas.openxmlformats.org/officeDocument/2006/extended-properties" xmlns:vt="http://schemas.openxmlformats.org/officeDocument/2006/docPropsVTypes">
  <Template>brand-powerpoint-template</Template>
  <TotalTime>19</TotalTime>
  <Words>585</Words>
  <Application>Microsoft Office PowerPoint</Application>
  <PresentationFormat>On-screen Show (16:9)</PresentationFormat>
  <Paragraphs>85</Paragraphs>
  <Slides>12</Slides>
  <Notes>9</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Wingdings</vt:lpstr>
      <vt:lpstr>Arial</vt:lpstr>
      <vt:lpstr>Office Theme</vt:lpstr>
      <vt:lpstr>Inclusive Learning in a Virtual Gallery Space</vt:lpstr>
      <vt:lpstr>Background</vt:lpstr>
      <vt:lpstr>Project aim </vt:lpstr>
      <vt:lpstr>Two galleries/rooms</vt:lpstr>
      <vt:lpstr>Embedding UDL principles in practice </vt:lpstr>
      <vt:lpstr>UDL and Assessment Design</vt:lpstr>
      <vt:lpstr>Planning with a UDL lens</vt:lpstr>
      <vt:lpstr>Design and development process </vt:lpstr>
      <vt:lpstr>Equipment  Discovery Lab - Walkthrough</vt:lpstr>
      <vt:lpstr>Poster Presentation Gallery- Walkthrough</vt:lpstr>
      <vt:lpstr>Conclusion and key takeaways</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Arianna Dick</dc:creator>
  <cp:lastModifiedBy>Kylie Geard</cp:lastModifiedBy>
  <cp:revision>9</cp:revision>
  <dcterms:created xsi:type="dcterms:W3CDTF">2026-06-01T01:49:52Z</dcterms:created>
  <dcterms:modified xsi:type="dcterms:W3CDTF">2026-08-03T05:46:29Z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c3d088b-6243-4963-a2e2-8b321ab7f8fc_Enabled">
    <vt:lpwstr>true</vt:lpwstr>
  </property>
  <property fmtid="{D5CDD505-2E9C-101B-9397-08002B2CF9AE}" pid="3" name="MSIP_Label_8c3d088b-6243-4963-a2e2-8b321ab7f8fc_SetDate">
    <vt:lpwstr>2021-10-12T23:31:41Z</vt:lpwstr>
  </property>
  <property fmtid="{D5CDD505-2E9C-101B-9397-08002B2CF9AE}" pid="4" name="MSIP_Label_8c3d088b-6243-4963-a2e2-8b321ab7f8fc_Method">
    <vt:lpwstr>Standard</vt:lpwstr>
  </property>
  <property fmtid="{D5CDD505-2E9C-101B-9397-08002B2CF9AE}" pid="5" name="MSIP_Label_8c3d088b-6243-4963-a2e2-8b321ab7f8fc_Name">
    <vt:lpwstr>Trusted</vt:lpwstr>
  </property>
  <property fmtid="{D5CDD505-2E9C-101B-9397-08002B2CF9AE}" pid="6" name="MSIP_Label_8c3d088b-6243-4963-a2e2-8b321ab7f8fc_SiteId">
    <vt:lpwstr>d1323671-cdbe-4417-b4d4-bdb24b51316b</vt:lpwstr>
  </property>
  <property fmtid="{D5CDD505-2E9C-101B-9397-08002B2CF9AE}" pid="7" name="MSIP_Label_8c3d088b-6243-4963-a2e2-8b321ab7f8fc_ActionId">
    <vt:lpwstr>04a7de1e-b51e-4c85-a10f-929f94def34a</vt:lpwstr>
  </property>
  <property fmtid="{D5CDD505-2E9C-101B-9397-08002B2CF9AE}" pid="8" name="MSIP_Label_8c3d088b-6243-4963-a2e2-8b321ab7f8fc_ContentBits">
    <vt:lpwstr>1</vt:lpwstr>
  </property>
  <property fmtid="{D5CDD505-2E9C-101B-9397-08002B2CF9AE}" pid="9" name="ClassificationContentMarkingHeaderLocations">
    <vt:lpwstr>office theme:8\Office Theme:4</vt:lpwstr>
  </property>
  <property fmtid="{D5CDD505-2E9C-101B-9397-08002B2CF9AE}" pid="10" name="ClassificationContentMarkingHeaderText">
    <vt:lpwstr>RMIT Classification: Trusted</vt:lpwstr>
  </property>
  <property fmtid="{D5CDD505-2E9C-101B-9397-08002B2CF9AE}" pid="11" name="ContentTypeId">
    <vt:lpwstr>0x010100595E3D60D9E6E04A88E6C46A8F8E80F5</vt:lpwstr>
  </property>
  <property fmtid="{D5CDD505-2E9C-101B-9397-08002B2CF9AE}" pid="12" name="MediaServiceImageTags">
    <vt:lpwstr/>
  </property>
</Properties>
</file>