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4"/>
  </p:sldMasterIdLst>
  <p:notesMasterIdLst>
    <p:notesMasterId r:id="rId32"/>
  </p:notesMasterIdLst>
  <p:sldIdLst>
    <p:sldId id="373" r:id="rId5"/>
    <p:sldId id="305" r:id="rId6"/>
    <p:sldId id="944" r:id="rId7"/>
    <p:sldId id="943" r:id="rId8"/>
    <p:sldId id="947" r:id="rId9"/>
    <p:sldId id="942" r:id="rId10"/>
    <p:sldId id="946" r:id="rId11"/>
    <p:sldId id="914" r:id="rId12"/>
    <p:sldId id="915" r:id="rId13"/>
    <p:sldId id="948" r:id="rId14"/>
    <p:sldId id="949" r:id="rId15"/>
    <p:sldId id="927" r:id="rId16"/>
    <p:sldId id="928" r:id="rId17"/>
    <p:sldId id="929" r:id="rId18"/>
    <p:sldId id="950" r:id="rId19"/>
    <p:sldId id="931" r:id="rId20"/>
    <p:sldId id="932" r:id="rId21"/>
    <p:sldId id="933" r:id="rId22"/>
    <p:sldId id="951" r:id="rId23"/>
    <p:sldId id="935" r:id="rId24"/>
    <p:sldId id="936" r:id="rId25"/>
    <p:sldId id="937" r:id="rId26"/>
    <p:sldId id="955" r:id="rId27"/>
    <p:sldId id="938" r:id="rId28"/>
    <p:sldId id="956" r:id="rId29"/>
    <p:sldId id="939" r:id="rId30"/>
    <p:sldId id="940" r:id="rId31"/>
  </p:sldIdLst>
  <p:sldSz cx="9144000" cy="5143500" type="screen16x9"/>
  <p:notesSz cx="6858000" cy="9144000"/>
  <p:embeddedFontLst>
    <p:embeddedFont>
      <p:font typeface="Headline R" panose="020B0604020202020204" charset="-127"/>
      <p:regular r:id="rId33"/>
    </p:embeddedFont>
    <p:embeddedFont>
      <p:font typeface="Aptos Narrow" panose="020B000402020202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ophie MacGillivray" initials="SM" lastIdx="7" clrIdx="6">
    <p:extLst>
      <p:ext uri="{19B8F6BF-5375-455C-9EA6-DF929625EA0E}">
        <p15:presenceInfo xmlns:p15="http://schemas.microsoft.com/office/powerpoint/2012/main" userId="S::sophie.macgillivray@rmit.edu.au::1582d821-a095-4492-868f-ca3120a0aac1" providerId="AD"/>
      </p:ext>
    </p:extLst>
  </p:cmAuthor>
  <p:cmAuthor id="1" name="Daniel Polidano" initials="DP" lastIdx="10" clrIdx="0">
    <p:extLst>
      <p:ext uri="{19B8F6BF-5375-455C-9EA6-DF929625EA0E}">
        <p15:presenceInfo xmlns:p15="http://schemas.microsoft.com/office/powerpoint/2012/main" userId="S::daniel.polidano@rmit.edu.au::23369db3-1b7b-40ff-863a-b188c2e0754c" providerId="AD"/>
      </p:ext>
    </p:extLst>
  </p:cmAuthor>
  <p:cmAuthor id="8" name="Olivia Villani" initials="OV" lastIdx="1" clrIdx="7">
    <p:extLst>
      <p:ext uri="{19B8F6BF-5375-455C-9EA6-DF929625EA0E}">
        <p15:presenceInfo xmlns:p15="http://schemas.microsoft.com/office/powerpoint/2012/main" userId="S::olivia.villani@rmit.edu.au::d87ac168-ec0f-4ec5-af64-80fd45e5bd24" providerId="AD"/>
      </p:ext>
    </p:extLst>
  </p:cmAuthor>
  <p:cmAuthor id="2" name="Sarah Morley" initials="SM" lastIdx="17" clrIdx="1">
    <p:extLst>
      <p:ext uri="{19B8F6BF-5375-455C-9EA6-DF929625EA0E}">
        <p15:presenceInfo xmlns:p15="http://schemas.microsoft.com/office/powerpoint/2012/main" userId="S::sarah.morley@rmit.edu.au::ad7a720f-71a2-4e21-b98f-de1faa32b6e7" providerId="AD"/>
      </p:ext>
    </p:extLst>
  </p:cmAuthor>
  <p:cmAuthor id="3" name="Darcy Muller" initials="DM" lastIdx="8" clrIdx="2">
    <p:extLst>
      <p:ext uri="{19B8F6BF-5375-455C-9EA6-DF929625EA0E}">
        <p15:presenceInfo xmlns:p15="http://schemas.microsoft.com/office/powerpoint/2012/main" userId="S::darcy.muller@rmit.edu.au::7a5694f8-bfb9-4e38-8e6a-504c4d893d3e" providerId="AD"/>
      </p:ext>
    </p:extLst>
  </p:cmAuthor>
  <p:cmAuthor id="4" name="Ben Bucknall" initials="BB" lastIdx="6" clrIdx="3">
    <p:extLst>
      <p:ext uri="{19B8F6BF-5375-455C-9EA6-DF929625EA0E}">
        <p15:presenceInfo xmlns:p15="http://schemas.microsoft.com/office/powerpoint/2012/main" userId="S::ben.bucknall@rmit.edu.au::30817f56-0a79-48ff-89b7-28590598d990" providerId="AD"/>
      </p:ext>
    </p:extLst>
  </p:cmAuthor>
  <p:cmAuthor id="5" name="Jane Tramby" initials="JT" lastIdx="2" clrIdx="4">
    <p:extLst>
      <p:ext uri="{19B8F6BF-5375-455C-9EA6-DF929625EA0E}">
        <p15:presenceInfo xmlns:p15="http://schemas.microsoft.com/office/powerpoint/2012/main" userId="S::jane.tramby@rmit.edu.au::b3477ef0-73e2-4c84-a8cb-63567525240a" providerId="AD"/>
      </p:ext>
    </p:extLst>
  </p:cmAuthor>
  <p:cmAuthor id="6" name="Bob Xiao" initials="BX" lastIdx="3" clrIdx="5">
    <p:extLst>
      <p:ext uri="{19B8F6BF-5375-455C-9EA6-DF929625EA0E}">
        <p15:presenceInfo xmlns:p15="http://schemas.microsoft.com/office/powerpoint/2012/main" userId="S::bob.xiao@rmit.edu.au::87402b42-2b1b-4fc5-bb03-3f3b4a4068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876"/>
    <a:srgbClr val="23B79A"/>
    <a:srgbClr val="5CAEE0"/>
    <a:srgbClr val="3981B7"/>
    <a:srgbClr val="997BC4"/>
    <a:srgbClr val="B3B3F0"/>
    <a:srgbClr val="8080AA"/>
    <a:srgbClr val="E61E2A"/>
    <a:srgbClr val="B3B3CC"/>
    <a:srgbClr val="00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8" autoAdjust="0"/>
    <p:restoredTop sz="90253" autoAdjust="0"/>
  </p:normalViewPr>
  <p:slideViewPr>
    <p:cSldViewPr snapToGrid="0">
      <p:cViewPr varScale="1">
        <p:scale>
          <a:sx n="94" d="100"/>
          <a:sy n="94" d="100"/>
        </p:scale>
        <p:origin x="90" y="624"/>
      </p:cViewPr>
      <p:guideLst/>
    </p:cSldViewPr>
  </p:slideViewPr>
  <p:outlineViewPr>
    <p:cViewPr>
      <p:scale>
        <a:sx n="33" d="100"/>
        <a:sy n="33" d="100"/>
      </p:scale>
      <p:origin x="0" y="-37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custSel modSld">
      <pc:chgData name="Kylie Geard" userId="b930dff3-5db0-4b18-9d4c-f929b90677dc" providerId="ADAL" clId="{038610CA-6CAC-4665-9047-4DC39D1E2447}" dt="2026-07-28T04:56:39.566" v="466" actId="13244"/>
      <pc:docMkLst>
        <pc:docMk/>
      </pc:docMkLst>
      <pc:sldChg chg="addSp modSp modNotes">
        <pc:chgData name="Kylie Geard" userId="b930dff3-5db0-4b18-9d4c-f929b90677dc" providerId="ADAL" clId="{038610CA-6CAC-4665-9047-4DC39D1E2447}" dt="2026-07-09T15:03:49.479" v="392" actId="368"/>
        <pc:sldMkLst>
          <pc:docMk/>
          <pc:sldMk cId="2682444962" sldId="305"/>
        </pc:sldMkLst>
        <pc:spChg chg="add mod">
          <ac:chgData name="Kylie Geard" userId="b930dff3-5db0-4b18-9d4c-f929b90677dc" providerId="ADAL" clId="{038610CA-6CAC-4665-9047-4DC39D1E2447}" dt="2026-07-09T14:48:18.347" v="68" actId="1076"/>
          <ac:spMkLst>
            <pc:docMk/>
            <pc:sldMk cId="2682444962" sldId="305"/>
            <ac:spMk id="2" creationId="{EC37C449-5EF2-B6BE-F6FA-141CCD48CEC0}"/>
          </ac:spMkLst>
        </pc:spChg>
      </pc:sldChg>
      <pc:sldChg chg="modSp modNotes">
        <pc:chgData name="Kylie Geard" userId="b930dff3-5db0-4b18-9d4c-f929b90677dc" providerId="ADAL" clId="{038610CA-6CAC-4665-9047-4DC39D1E2447}" dt="2026-07-09T15:03:49.466" v="390" actId="368"/>
        <pc:sldMkLst>
          <pc:docMk/>
          <pc:sldMk cId="3052579207" sldId="373"/>
        </pc:sldMkLst>
        <pc:picChg chg="mod">
          <ac:chgData name="Kylie Geard" userId="b930dff3-5db0-4b18-9d4c-f929b90677dc" providerId="ADAL" clId="{038610CA-6CAC-4665-9047-4DC39D1E2447}" dt="2026-07-09T14:50:33.602" v="264" actId="962"/>
          <ac:picMkLst>
            <pc:docMk/>
            <pc:sldMk cId="3052579207" sldId="373"/>
            <ac:picMk id="2" creationId="{66398FED-CD29-6AF9-E86E-612151980F46}"/>
          </ac:picMkLst>
        </pc:picChg>
      </pc:sldChg>
      <pc:sldChg chg="modSp modNotes">
        <pc:chgData name="Kylie Geard" userId="b930dff3-5db0-4b18-9d4c-f929b90677dc" providerId="ADAL" clId="{038610CA-6CAC-4665-9047-4DC39D1E2447}" dt="2026-07-09T15:03:49.510" v="404" actId="368"/>
        <pc:sldMkLst>
          <pc:docMk/>
          <pc:sldMk cId="3354377849" sldId="914"/>
        </pc:sldMkLst>
        <pc:spChg chg="mod">
          <ac:chgData name="Kylie Geard" userId="b930dff3-5db0-4b18-9d4c-f929b90677dc" providerId="ADAL" clId="{038610CA-6CAC-4665-9047-4DC39D1E2447}" dt="2026-07-09T14:49:04.238" v="82" actId="6549"/>
          <ac:spMkLst>
            <pc:docMk/>
            <pc:sldMk cId="3354377849" sldId="914"/>
            <ac:spMk id="2" creationId="{DA47CF31-E008-AAA1-BD0D-037320F468F4}"/>
          </ac:spMkLst>
        </pc:spChg>
        <pc:picChg chg="mod">
          <ac:chgData name="Kylie Geard" userId="b930dff3-5db0-4b18-9d4c-f929b90677dc" providerId="ADAL" clId="{038610CA-6CAC-4665-9047-4DC39D1E2447}" dt="2026-07-09T14:51:48.484" v="273" actId="962"/>
          <ac:picMkLst>
            <pc:docMk/>
            <pc:sldMk cId="3354377849" sldId="914"/>
            <ac:picMk id="4" creationId="{6B787158-263C-4A6D-4A68-7D9DAFF445ED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21" v="406" actId="368"/>
        <pc:sldMkLst>
          <pc:docMk/>
          <pc:sldMk cId="3276107741" sldId="915"/>
        </pc:sldMkLst>
        <pc:spChg chg="mod">
          <ac:chgData name="Kylie Geard" userId="b930dff3-5db0-4b18-9d4c-f929b90677dc" providerId="ADAL" clId="{038610CA-6CAC-4665-9047-4DC39D1E2447}" dt="2026-07-09T14:50:20.973" v="148" actId="962"/>
          <ac:spMkLst>
            <pc:docMk/>
            <pc:sldMk cId="3276107741" sldId="915"/>
            <ac:spMk id="16" creationId="{79FBFC5F-7C7A-3FEB-5133-EAE39B729359}"/>
          </ac:spMkLst>
        </pc:spChg>
        <pc:spChg chg="mod">
          <ac:chgData name="Kylie Geard" userId="b930dff3-5db0-4b18-9d4c-f929b90677dc" providerId="ADAL" clId="{038610CA-6CAC-4665-9047-4DC39D1E2447}" dt="2026-07-09T14:50:20.973" v="147" actId="962"/>
          <ac:spMkLst>
            <pc:docMk/>
            <pc:sldMk cId="3276107741" sldId="915"/>
            <ac:spMk id="17" creationId="{16310F1C-6A48-DDB8-40FC-B217D6736F44}"/>
          </ac:spMkLst>
        </pc:spChg>
        <pc:spChg chg="mod">
          <ac:chgData name="Kylie Geard" userId="b930dff3-5db0-4b18-9d4c-f929b90677dc" providerId="ADAL" clId="{038610CA-6CAC-4665-9047-4DC39D1E2447}" dt="2026-07-09T14:50:20.957" v="146" actId="962"/>
          <ac:spMkLst>
            <pc:docMk/>
            <pc:sldMk cId="3276107741" sldId="915"/>
            <ac:spMk id="18" creationId="{685B0B84-2086-46DC-7DDA-537EC34B7F1A}"/>
          </ac:spMkLst>
        </pc:spChg>
        <pc:spChg chg="mod">
          <ac:chgData name="Kylie Geard" userId="b930dff3-5db0-4b18-9d4c-f929b90677dc" providerId="ADAL" clId="{038610CA-6CAC-4665-9047-4DC39D1E2447}" dt="2026-07-09T14:50:20.957" v="144" actId="962"/>
          <ac:spMkLst>
            <pc:docMk/>
            <pc:sldMk cId="3276107741" sldId="915"/>
            <ac:spMk id="19" creationId="{C19BF588-C86C-6679-8F54-F05F5AE406AD}"/>
          </ac:spMkLst>
        </pc:spChg>
        <pc:spChg chg="mod">
          <ac:chgData name="Kylie Geard" userId="b930dff3-5db0-4b18-9d4c-f929b90677dc" providerId="ADAL" clId="{038610CA-6CAC-4665-9047-4DC39D1E2447}" dt="2026-07-09T14:50:20.957" v="145" actId="962"/>
          <ac:spMkLst>
            <pc:docMk/>
            <pc:sldMk cId="3276107741" sldId="915"/>
            <ac:spMk id="20" creationId="{59857561-56E6-DD57-C999-B3621BF8DFAC}"/>
          </ac:spMkLst>
        </pc:spChg>
        <pc:picChg chg="mod">
          <ac:chgData name="Kylie Geard" userId="b930dff3-5db0-4b18-9d4c-f929b90677dc" providerId="ADAL" clId="{038610CA-6CAC-4665-9047-4DC39D1E2447}" dt="2026-07-09T14:51:54.986" v="274" actId="962"/>
          <ac:picMkLst>
            <pc:docMk/>
            <pc:sldMk cId="3276107741" sldId="915"/>
            <ac:picMk id="21" creationId="{4B6968AD-A793-95A6-AC24-C2DDEE68CCF7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42" v="412" actId="368"/>
        <pc:sldMkLst>
          <pc:docMk/>
          <pc:sldMk cId="429987217" sldId="927"/>
        </pc:sldMkLst>
        <pc:spChg chg="mod">
          <ac:chgData name="Kylie Geard" userId="b930dff3-5db0-4b18-9d4c-f929b90677dc" providerId="ADAL" clId="{038610CA-6CAC-4665-9047-4DC39D1E2447}" dt="2026-07-09T14:50:21.020" v="165" actId="962"/>
          <ac:spMkLst>
            <pc:docMk/>
            <pc:sldMk cId="429987217" sldId="927"/>
            <ac:spMk id="28" creationId="{80D6E58D-30DB-57DC-85FC-8A4B47DEC288}"/>
          </ac:spMkLst>
        </pc:spChg>
        <pc:spChg chg="mod">
          <ac:chgData name="Kylie Geard" userId="b930dff3-5db0-4b18-9d4c-f929b90677dc" providerId="ADAL" clId="{038610CA-6CAC-4665-9047-4DC39D1E2447}" dt="2026-07-09T14:50:21.020" v="166" actId="962"/>
          <ac:spMkLst>
            <pc:docMk/>
            <pc:sldMk cId="429987217" sldId="927"/>
            <ac:spMk id="29" creationId="{A326CB37-F816-E0C2-5C0F-AD7918BF757C}"/>
          </ac:spMkLst>
        </pc:spChg>
        <pc:spChg chg="mod">
          <ac:chgData name="Kylie Geard" userId="b930dff3-5db0-4b18-9d4c-f929b90677dc" providerId="ADAL" clId="{038610CA-6CAC-4665-9047-4DC39D1E2447}" dt="2026-07-09T14:50:21.020" v="167" actId="962"/>
          <ac:spMkLst>
            <pc:docMk/>
            <pc:sldMk cId="429987217" sldId="927"/>
            <ac:spMk id="30" creationId="{F22B6E5F-EDAD-58E0-84E8-177670B3CBDF}"/>
          </ac:spMkLst>
        </pc:spChg>
        <pc:spChg chg="mod">
          <ac:chgData name="Kylie Geard" userId="b930dff3-5db0-4b18-9d4c-f929b90677dc" providerId="ADAL" clId="{038610CA-6CAC-4665-9047-4DC39D1E2447}" dt="2026-07-09T14:50:21.020" v="168" actId="962"/>
          <ac:spMkLst>
            <pc:docMk/>
            <pc:sldMk cId="429987217" sldId="927"/>
            <ac:spMk id="31" creationId="{31D514D6-B07B-74C9-1F74-B3A13AB956B6}"/>
          </ac:spMkLst>
        </pc:spChg>
        <pc:spChg chg="mod">
          <ac:chgData name="Kylie Geard" userId="b930dff3-5db0-4b18-9d4c-f929b90677dc" providerId="ADAL" clId="{038610CA-6CAC-4665-9047-4DC39D1E2447}" dt="2026-07-09T14:50:21.020" v="169" actId="962"/>
          <ac:spMkLst>
            <pc:docMk/>
            <pc:sldMk cId="429987217" sldId="927"/>
            <ac:spMk id="32" creationId="{A735C310-5006-3720-3556-86CDBD1E7B51}"/>
          </ac:spMkLst>
        </pc:spChg>
        <pc:spChg chg="mod">
          <ac:chgData name="Kylie Geard" userId="b930dff3-5db0-4b18-9d4c-f929b90677dc" providerId="ADAL" clId="{038610CA-6CAC-4665-9047-4DC39D1E2447}" dt="2026-07-09T14:50:21.020" v="170" actId="962"/>
          <ac:spMkLst>
            <pc:docMk/>
            <pc:sldMk cId="429987217" sldId="927"/>
            <ac:spMk id="33" creationId="{DB66F96B-B723-BE55-3DF6-0F51A94663F3}"/>
          </ac:spMkLst>
        </pc:spChg>
        <pc:spChg chg="mod">
          <ac:chgData name="Kylie Geard" userId="b930dff3-5db0-4b18-9d4c-f929b90677dc" providerId="ADAL" clId="{038610CA-6CAC-4665-9047-4DC39D1E2447}" dt="2026-07-09T14:50:21.020" v="171" actId="962"/>
          <ac:spMkLst>
            <pc:docMk/>
            <pc:sldMk cId="429987217" sldId="927"/>
            <ac:spMk id="34" creationId="{7F3D07EA-84C7-9BF4-B399-731554C85544}"/>
          </ac:spMkLst>
        </pc:spChg>
        <pc:spChg chg="mod">
          <ac:chgData name="Kylie Geard" userId="b930dff3-5db0-4b18-9d4c-f929b90677dc" providerId="ADAL" clId="{038610CA-6CAC-4665-9047-4DC39D1E2447}" dt="2026-07-09T14:50:21.068" v="172" actId="962"/>
          <ac:spMkLst>
            <pc:docMk/>
            <pc:sldMk cId="429987217" sldId="927"/>
            <ac:spMk id="35" creationId="{85E7BF8E-6164-7BB0-42DE-F8D8F8676881}"/>
          </ac:spMkLst>
        </pc:spChg>
        <pc:spChg chg="mod">
          <ac:chgData name="Kylie Geard" userId="b930dff3-5db0-4b18-9d4c-f929b90677dc" providerId="ADAL" clId="{038610CA-6CAC-4665-9047-4DC39D1E2447}" dt="2026-07-09T14:50:21.068" v="173" actId="962"/>
          <ac:spMkLst>
            <pc:docMk/>
            <pc:sldMk cId="429987217" sldId="927"/>
            <ac:spMk id="36" creationId="{07139071-ACDF-D051-45DD-6E7ACC829986}"/>
          </ac:spMkLst>
        </pc:spChg>
        <pc:spChg chg="mod">
          <ac:chgData name="Kylie Geard" userId="b930dff3-5db0-4b18-9d4c-f929b90677dc" providerId="ADAL" clId="{038610CA-6CAC-4665-9047-4DC39D1E2447}" dt="2026-07-09T14:50:21.068" v="174" actId="962"/>
          <ac:spMkLst>
            <pc:docMk/>
            <pc:sldMk cId="429987217" sldId="927"/>
            <ac:spMk id="46" creationId="{A812013D-3A68-DC3A-1687-A63045128497}"/>
          </ac:spMkLst>
        </pc:spChg>
        <pc:spChg chg="mod">
          <ac:chgData name="Kylie Geard" userId="b930dff3-5db0-4b18-9d4c-f929b90677dc" providerId="ADAL" clId="{038610CA-6CAC-4665-9047-4DC39D1E2447}" dt="2026-07-09T14:50:21.068" v="175" actId="962"/>
          <ac:spMkLst>
            <pc:docMk/>
            <pc:sldMk cId="429987217" sldId="927"/>
            <ac:spMk id="56" creationId="{665E4E4A-43AF-BD99-9A89-AFFE96844003}"/>
          </ac:spMkLst>
        </pc:spChg>
        <pc:spChg chg="mod">
          <ac:chgData name="Kylie Geard" userId="b930dff3-5db0-4b18-9d4c-f929b90677dc" providerId="ADAL" clId="{038610CA-6CAC-4665-9047-4DC39D1E2447}" dt="2026-07-09T14:50:21.068" v="176" actId="962"/>
          <ac:spMkLst>
            <pc:docMk/>
            <pc:sldMk cId="429987217" sldId="927"/>
            <ac:spMk id="57" creationId="{6275FD79-DA2E-8AB3-F846-977674B3B803}"/>
          </ac:spMkLst>
        </pc:spChg>
        <pc:spChg chg="mod">
          <ac:chgData name="Kylie Geard" userId="b930dff3-5db0-4b18-9d4c-f929b90677dc" providerId="ADAL" clId="{038610CA-6CAC-4665-9047-4DC39D1E2447}" dt="2026-07-09T14:50:21.068" v="177" actId="962"/>
          <ac:spMkLst>
            <pc:docMk/>
            <pc:sldMk cId="429987217" sldId="927"/>
            <ac:spMk id="59" creationId="{B671F0CF-E3FB-80BD-08FE-01C84F16B987}"/>
          </ac:spMkLst>
        </pc:spChg>
        <pc:spChg chg="mod">
          <ac:chgData name="Kylie Geard" userId="b930dff3-5db0-4b18-9d4c-f929b90677dc" providerId="ADAL" clId="{038610CA-6CAC-4665-9047-4DC39D1E2447}" dt="2026-07-09T14:50:21.068" v="178" actId="962"/>
          <ac:spMkLst>
            <pc:docMk/>
            <pc:sldMk cId="429987217" sldId="927"/>
            <ac:spMk id="61" creationId="{56AC6AFF-6592-99D9-CBE2-D597433E9E07}"/>
          </ac:spMkLst>
        </pc:spChg>
        <pc:grpChg chg="mod">
          <ac:chgData name="Kylie Geard" userId="b930dff3-5db0-4b18-9d4c-f929b90677dc" providerId="ADAL" clId="{038610CA-6CAC-4665-9047-4DC39D1E2447}" dt="2026-07-09T14:53:57.590" v="312" actId="962"/>
          <ac:grpSpMkLst>
            <pc:docMk/>
            <pc:sldMk cId="429987217" sldId="927"/>
            <ac:grpSpMk id="72" creationId="{27CFAF67-9DD3-8964-A6D3-E1685FCA8563}"/>
          </ac:grpSpMkLst>
        </pc:grpChg>
        <pc:picChg chg="mod">
          <ac:chgData name="Kylie Geard" userId="b930dff3-5db0-4b18-9d4c-f929b90677dc" providerId="ADAL" clId="{038610CA-6CAC-4665-9047-4DC39D1E2447}" dt="2026-07-09T14:53:22.328" v="279" actId="962"/>
          <ac:picMkLst>
            <pc:docMk/>
            <pc:sldMk cId="429987217" sldId="927"/>
            <ac:picMk id="52" creationId="{D10E74F9-8417-C952-EFFC-158E89F83B28}"/>
          </ac:picMkLst>
        </pc:picChg>
        <pc:picChg chg="mod">
          <ac:chgData name="Kylie Geard" userId="b930dff3-5db0-4b18-9d4c-f929b90677dc" providerId="ADAL" clId="{038610CA-6CAC-4665-9047-4DC39D1E2447}" dt="2026-07-09T14:53:37.347" v="311" actId="962"/>
          <ac:picMkLst>
            <pc:docMk/>
            <pc:sldMk cId="429987217" sldId="927"/>
            <ac:picMk id="55" creationId="{6AB0317A-658F-290A-F902-6EAC06447A80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42" v="414" actId="368"/>
        <pc:sldMkLst>
          <pc:docMk/>
          <pc:sldMk cId="2357133368" sldId="928"/>
        </pc:sldMkLst>
        <pc:spChg chg="mod">
          <ac:chgData name="Kylie Geard" userId="b930dff3-5db0-4b18-9d4c-f929b90677dc" providerId="ADAL" clId="{038610CA-6CAC-4665-9047-4DC39D1E2447}" dt="2026-07-09T14:50:21.084" v="179" actId="962"/>
          <ac:spMkLst>
            <pc:docMk/>
            <pc:sldMk cId="2357133368" sldId="928"/>
            <ac:spMk id="6" creationId="{EBD6CFF6-CBE4-F4B2-C82A-5D102F034390}"/>
          </ac:spMkLst>
        </pc:spChg>
        <pc:spChg chg="mod">
          <ac:chgData name="Kylie Geard" userId="b930dff3-5db0-4b18-9d4c-f929b90677dc" providerId="ADAL" clId="{038610CA-6CAC-4665-9047-4DC39D1E2447}" dt="2026-07-09T14:50:21.084" v="180" actId="962"/>
          <ac:spMkLst>
            <pc:docMk/>
            <pc:sldMk cId="2357133368" sldId="928"/>
            <ac:spMk id="7" creationId="{E5E35EA8-43FA-544D-A7C8-5A01D7A0A32C}"/>
          </ac:spMkLst>
        </pc:spChg>
        <pc:spChg chg="mod">
          <ac:chgData name="Kylie Geard" userId="b930dff3-5db0-4b18-9d4c-f929b90677dc" providerId="ADAL" clId="{038610CA-6CAC-4665-9047-4DC39D1E2447}" dt="2026-07-09T14:50:21.084" v="181" actId="962"/>
          <ac:spMkLst>
            <pc:docMk/>
            <pc:sldMk cId="2357133368" sldId="928"/>
            <ac:spMk id="8" creationId="{365CF471-79E2-B5CB-3B40-B2417C960D3E}"/>
          </ac:spMkLst>
        </pc:spChg>
        <pc:spChg chg="mod">
          <ac:chgData name="Kylie Geard" userId="b930dff3-5db0-4b18-9d4c-f929b90677dc" providerId="ADAL" clId="{038610CA-6CAC-4665-9047-4DC39D1E2447}" dt="2026-07-09T14:50:21.084" v="182" actId="962"/>
          <ac:spMkLst>
            <pc:docMk/>
            <pc:sldMk cId="2357133368" sldId="928"/>
            <ac:spMk id="9" creationId="{BE3CA9F1-E5F5-FE27-DD4E-010B8219A0FF}"/>
          </ac:spMkLst>
        </pc:spChg>
        <pc:spChg chg="mod">
          <ac:chgData name="Kylie Geard" userId="b930dff3-5db0-4b18-9d4c-f929b90677dc" providerId="ADAL" clId="{038610CA-6CAC-4665-9047-4DC39D1E2447}" dt="2026-07-09T14:50:21.084" v="183" actId="962"/>
          <ac:spMkLst>
            <pc:docMk/>
            <pc:sldMk cId="2357133368" sldId="928"/>
            <ac:spMk id="10" creationId="{A4D2E321-A83C-37B6-F330-53358D22B163}"/>
          </ac:spMkLst>
        </pc:spChg>
        <pc:spChg chg="mod">
          <ac:chgData name="Kylie Geard" userId="b930dff3-5db0-4b18-9d4c-f929b90677dc" providerId="ADAL" clId="{038610CA-6CAC-4665-9047-4DC39D1E2447}" dt="2026-07-09T14:50:21.084" v="184" actId="962"/>
          <ac:spMkLst>
            <pc:docMk/>
            <pc:sldMk cId="2357133368" sldId="928"/>
            <ac:spMk id="11" creationId="{4A6E9877-2930-2797-80B2-CF28EEE9E3A5}"/>
          </ac:spMkLst>
        </pc:spChg>
        <pc:spChg chg="mod">
          <ac:chgData name="Kylie Geard" userId="b930dff3-5db0-4b18-9d4c-f929b90677dc" providerId="ADAL" clId="{038610CA-6CAC-4665-9047-4DC39D1E2447}" dt="2026-07-09T14:50:21.084" v="185" actId="962"/>
          <ac:spMkLst>
            <pc:docMk/>
            <pc:sldMk cId="2357133368" sldId="928"/>
            <ac:spMk id="12" creationId="{BF9B8252-D888-A837-5511-34A46CAC0371}"/>
          </ac:spMkLst>
        </pc:spChg>
        <pc:spChg chg="mod">
          <ac:chgData name="Kylie Geard" userId="b930dff3-5db0-4b18-9d4c-f929b90677dc" providerId="ADAL" clId="{038610CA-6CAC-4665-9047-4DC39D1E2447}" dt="2026-07-09T14:50:21.100" v="186" actId="962"/>
          <ac:spMkLst>
            <pc:docMk/>
            <pc:sldMk cId="2357133368" sldId="928"/>
            <ac:spMk id="13" creationId="{6A56D2DF-8E7C-71E3-6FDD-172E2E2D9601}"/>
          </ac:spMkLst>
        </pc:spChg>
        <pc:spChg chg="mod">
          <ac:chgData name="Kylie Geard" userId="b930dff3-5db0-4b18-9d4c-f929b90677dc" providerId="ADAL" clId="{038610CA-6CAC-4665-9047-4DC39D1E2447}" dt="2026-07-09T14:50:21.100" v="187" actId="962"/>
          <ac:spMkLst>
            <pc:docMk/>
            <pc:sldMk cId="2357133368" sldId="928"/>
            <ac:spMk id="14" creationId="{F04B5CE8-E9AA-5B00-1125-88EBCDBEC168}"/>
          </ac:spMkLst>
        </pc:spChg>
        <pc:spChg chg="mod">
          <ac:chgData name="Kylie Geard" userId="b930dff3-5db0-4b18-9d4c-f929b90677dc" providerId="ADAL" clId="{038610CA-6CAC-4665-9047-4DC39D1E2447}" dt="2026-07-09T14:50:21.100" v="188" actId="962"/>
          <ac:spMkLst>
            <pc:docMk/>
            <pc:sldMk cId="2357133368" sldId="928"/>
            <ac:spMk id="28" creationId="{EC519BFD-A847-58E1-5252-831633D0D371}"/>
          </ac:spMkLst>
        </pc:spChg>
        <pc:spChg chg="mod">
          <ac:chgData name="Kylie Geard" userId="b930dff3-5db0-4b18-9d4c-f929b90677dc" providerId="ADAL" clId="{038610CA-6CAC-4665-9047-4DC39D1E2447}" dt="2026-07-09T14:50:21.100" v="189" actId="962"/>
          <ac:spMkLst>
            <pc:docMk/>
            <pc:sldMk cId="2357133368" sldId="928"/>
            <ac:spMk id="30" creationId="{973AD9BA-D366-C615-49C2-681CC2380AB4}"/>
          </ac:spMkLst>
        </pc:spChg>
        <pc:spChg chg="mod">
          <ac:chgData name="Kylie Geard" userId="b930dff3-5db0-4b18-9d4c-f929b90677dc" providerId="ADAL" clId="{038610CA-6CAC-4665-9047-4DC39D1E2447}" dt="2026-07-09T14:50:21.100" v="190" actId="962"/>
          <ac:spMkLst>
            <pc:docMk/>
            <pc:sldMk cId="2357133368" sldId="928"/>
            <ac:spMk id="32" creationId="{E252CD95-575C-4F1D-D04D-251A4BB3E578}"/>
          </ac:spMkLst>
        </pc:spChg>
        <pc:spChg chg="mod">
          <ac:chgData name="Kylie Geard" userId="b930dff3-5db0-4b18-9d4c-f929b90677dc" providerId="ADAL" clId="{038610CA-6CAC-4665-9047-4DC39D1E2447}" dt="2026-07-09T14:50:21.100" v="191" actId="962"/>
          <ac:spMkLst>
            <pc:docMk/>
            <pc:sldMk cId="2357133368" sldId="928"/>
            <ac:spMk id="42" creationId="{9B6F192E-F094-08A2-15B5-CDF5F8DDB631}"/>
          </ac:spMkLst>
        </pc:spChg>
        <pc:spChg chg="mod">
          <ac:chgData name="Kylie Geard" userId="b930dff3-5db0-4b18-9d4c-f929b90677dc" providerId="ADAL" clId="{038610CA-6CAC-4665-9047-4DC39D1E2447}" dt="2026-07-09T14:50:21.110" v="192" actId="962"/>
          <ac:spMkLst>
            <pc:docMk/>
            <pc:sldMk cId="2357133368" sldId="928"/>
            <ac:spMk id="43" creationId="{F9FDD74C-9D89-F04E-EC7B-EE5BA35F54DC}"/>
          </ac:spMkLst>
        </pc:spChg>
        <pc:grpChg chg="mod">
          <ac:chgData name="Kylie Geard" userId="b930dff3-5db0-4b18-9d4c-f929b90677dc" providerId="ADAL" clId="{038610CA-6CAC-4665-9047-4DC39D1E2447}" dt="2026-07-09T14:54:15.892" v="316" actId="962"/>
          <ac:grpSpMkLst>
            <pc:docMk/>
            <pc:sldMk cId="2357133368" sldId="928"/>
            <ac:grpSpMk id="55" creationId="{48FFF2AE-FDC1-EF8B-3BD2-C7A47506193F}"/>
          </ac:grpSpMkLst>
        </pc:grpChg>
        <pc:picChg chg="mod">
          <ac:chgData name="Kylie Geard" userId="b930dff3-5db0-4b18-9d4c-f929b90677dc" providerId="ADAL" clId="{038610CA-6CAC-4665-9047-4DC39D1E2447}" dt="2026-07-09T14:54:12.444" v="314" actId="962"/>
          <ac:picMkLst>
            <pc:docMk/>
            <pc:sldMk cId="2357133368" sldId="928"/>
            <ac:picMk id="44" creationId="{2A9F7D74-4486-854F-5D98-31C8311D9F80}"/>
          </ac:picMkLst>
        </pc:picChg>
        <pc:picChg chg="mod">
          <ac:chgData name="Kylie Geard" userId="b930dff3-5db0-4b18-9d4c-f929b90677dc" providerId="ADAL" clId="{038610CA-6CAC-4665-9047-4DC39D1E2447}" dt="2026-07-09T14:54:14.442" v="315" actId="962"/>
          <ac:picMkLst>
            <pc:docMk/>
            <pc:sldMk cId="2357133368" sldId="928"/>
            <ac:picMk id="52" creationId="{5017E33A-A0AF-3CA1-C20D-1E6C02E6F5F4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42" v="416" actId="368"/>
        <pc:sldMkLst>
          <pc:docMk/>
          <pc:sldMk cId="3696335715" sldId="929"/>
        </pc:sldMkLst>
        <pc:spChg chg="mod">
          <ac:chgData name="Kylie Geard" userId="b930dff3-5db0-4b18-9d4c-f929b90677dc" providerId="ADAL" clId="{038610CA-6CAC-4665-9047-4DC39D1E2447}" dt="2026-07-09T14:50:21.115" v="193" actId="962"/>
          <ac:spMkLst>
            <pc:docMk/>
            <pc:sldMk cId="3696335715" sldId="929"/>
            <ac:spMk id="13" creationId="{6AB5256A-D700-D3A3-D959-55876B027AC7}"/>
          </ac:spMkLst>
        </pc:spChg>
        <pc:spChg chg="mod">
          <ac:chgData name="Kylie Geard" userId="b930dff3-5db0-4b18-9d4c-f929b90677dc" providerId="ADAL" clId="{038610CA-6CAC-4665-9047-4DC39D1E2447}" dt="2026-07-09T14:50:21.115" v="195" actId="962"/>
          <ac:spMkLst>
            <pc:docMk/>
            <pc:sldMk cId="3696335715" sldId="929"/>
            <ac:spMk id="14" creationId="{83AC6BBD-51FB-B49B-5D2C-97DA8B452D83}"/>
          </ac:spMkLst>
        </pc:spChg>
        <pc:spChg chg="mod">
          <ac:chgData name="Kylie Geard" userId="b930dff3-5db0-4b18-9d4c-f929b90677dc" providerId="ADAL" clId="{038610CA-6CAC-4665-9047-4DC39D1E2447}" dt="2026-07-09T14:50:21.115" v="196" actId="962"/>
          <ac:spMkLst>
            <pc:docMk/>
            <pc:sldMk cId="3696335715" sldId="929"/>
            <ac:spMk id="15" creationId="{5B02E8A5-CD13-FCDA-E97B-46CB1826A99F}"/>
          </ac:spMkLst>
        </pc:spChg>
        <pc:spChg chg="mod">
          <ac:chgData name="Kylie Geard" userId="b930dff3-5db0-4b18-9d4c-f929b90677dc" providerId="ADAL" clId="{038610CA-6CAC-4665-9047-4DC39D1E2447}" dt="2026-07-09T14:50:21.115" v="197" actId="962"/>
          <ac:spMkLst>
            <pc:docMk/>
            <pc:sldMk cId="3696335715" sldId="929"/>
            <ac:spMk id="16" creationId="{B3D36BE6-CFFD-607E-7774-8884B4036164}"/>
          </ac:spMkLst>
        </pc:spChg>
        <pc:spChg chg="mod">
          <ac:chgData name="Kylie Geard" userId="b930dff3-5db0-4b18-9d4c-f929b90677dc" providerId="ADAL" clId="{038610CA-6CAC-4665-9047-4DC39D1E2447}" dt="2026-07-09T14:50:21.115" v="198" actId="962"/>
          <ac:spMkLst>
            <pc:docMk/>
            <pc:sldMk cId="3696335715" sldId="929"/>
            <ac:spMk id="17" creationId="{96FCED30-D69B-420D-8B65-5E7EB1F5C7E0}"/>
          </ac:spMkLst>
        </pc:spChg>
        <pc:spChg chg="mod">
          <ac:chgData name="Kylie Geard" userId="b930dff3-5db0-4b18-9d4c-f929b90677dc" providerId="ADAL" clId="{038610CA-6CAC-4665-9047-4DC39D1E2447}" dt="2026-07-09T14:50:21.115" v="199" actId="962"/>
          <ac:spMkLst>
            <pc:docMk/>
            <pc:sldMk cId="3696335715" sldId="929"/>
            <ac:spMk id="18" creationId="{B7614F88-2945-B940-6EF9-8276FC211728}"/>
          </ac:spMkLst>
        </pc:spChg>
        <pc:spChg chg="mod">
          <ac:chgData name="Kylie Geard" userId="b930dff3-5db0-4b18-9d4c-f929b90677dc" providerId="ADAL" clId="{038610CA-6CAC-4665-9047-4DC39D1E2447}" dt="2026-07-09T14:50:21.131" v="200" actId="962"/>
          <ac:spMkLst>
            <pc:docMk/>
            <pc:sldMk cId="3696335715" sldId="929"/>
            <ac:spMk id="19" creationId="{CFA99C77-B7D5-5F15-12B7-4E59204EDD25}"/>
          </ac:spMkLst>
        </pc:spChg>
        <pc:spChg chg="mod">
          <ac:chgData name="Kylie Geard" userId="b930dff3-5db0-4b18-9d4c-f929b90677dc" providerId="ADAL" clId="{038610CA-6CAC-4665-9047-4DC39D1E2447}" dt="2026-07-09T14:50:21.131" v="201" actId="962"/>
          <ac:spMkLst>
            <pc:docMk/>
            <pc:sldMk cId="3696335715" sldId="929"/>
            <ac:spMk id="20" creationId="{9E09B36D-8C09-BA8A-3995-28193FC63E44}"/>
          </ac:spMkLst>
        </pc:spChg>
        <pc:spChg chg="mod">
          <ac:chgData name="Kylie Geard" userId="b930dff3-5db0-4b18-9d4c-f929b90677dc" providerId="ADAL" clId="{038610CA-6CAC-4665-9047-4DC39D1E2447}" dt="2026-07-09T15:01:09.539" v="378" actId="13244"/>
          <ac:spMkLst>
            <pc:docMk/>
            <pc:sldMk cId="3696335715" sldId="929"/>
            <ac:spMk id="37" creationId="{BA132346-932F-89A2-5870-4E2A8382E317}"/>
          </ac:spMkLst>
        </pc:spChg>
        <pc:spChg chg="mod">
          <ac:chgData name="Kylie Geard" userId="b930dff3-5db0-4b18-9d4c-f929b90677dc" providerId="ADAL" clId="{038610CA-6CAC-4665-9047-4DC39D1E2447}" dt="2026-07-09T14:59:51.190" v="369" actId="13244"/>
          <ac:spMkLst>
            <pc:docMk/>
            <pc:sldMk cId="3696335715" sldId="929"/>
            <ac:spMk id="38" creationId="{CBD39D74-4C2A-D12C-59B2-48EABEEED5F6}"/>
          </ac:spMkLst>
        </pc:spChg>
        <pc:spChg chg="mod">
          <ac:chgData name="Kylie Geard" userId="b930dff3-5db0-4b18-9d4c-f929b90677dc" providerId="ADAL" clId="{038610CA-6CAC-4665-9047-4DC39D1E2447}" dt="2026-07-09T15:00:24.966" v="372" actId="13244"/>
          <ac:spMkLst>
            <pc:docMk/>
            <pc:sldMk cId="3696335715" sldId="929"/>
            <ac:spMk id="39" creationId="{C15D7D27-6EC4-6789-8E2C-6E62BAA76061}"/>
          </ac:spMkLst>
        </pc:spChg>
        <pc:spChg chg="mod">
          <ac:chgData name="Kylie Geard" userId="b930dff3-5db0-4b18-9d4c-f929b90677dc" providerId="ADAL" clId="{038610CA-6CAC-4665-9047-4DC39D1E2447}" dt="2026-07-09T15:00:55.207" v="377" actId="13244"/>
          <ac:spMkLst>
            <pc:docMk/>
            <pc:sldMk cId="3696335715" sldId="929"/>
            <ac:spMk id="53" creationId="{5893BB8D-D1BE-50A6-FA1F-39FC827BBD3B}"/>
          </ac:spMkLst>
        </pc:spChg>
        <pc:spChg chg="mod">
          <ac:chgData name="Kylie Geard" userId="b930dff3-5db0-4b18-9d4c-f929b90677dc" providerId="ADAL" clId="{038610CA-6CAC-4665-9047-4DC39D1E2447}" dt="2026-07-09T14:58:36.071" v="365" actId="13244"/>
          <ac:spMkLst>
            <pc:docMk/>
            <pc:sldMk cId="3696335715" sldId="929"/>
            <ac:spMk id="54" creationId="{1F7D7157-54DE-7727-A237-6527944B1DEE}"/>
          </ac:spMkLst>
        </pc:spChg>
        <pc:spChg chg="mod">
          <ac:chgData name="Kylie Geard" userId="b930dff3-5db0-4b18-9d4c-f929b90677dc" providerId="ADAL" clId="{038610CA-6CAC-4665-9047-4DC39D1E2447}" dt="2026-07-09T14:50:21.115" v="194" actId="962"/>
          <ac:spMkLst>
            <pc:docMk/>
            <pc:sldMk cId="3696335715" sldId="929"/>
            <ac:spMk id="59" creationId="{15A91C53-6A88-DC27-C016-19804C049756}"/>
          </ac:spMkLst>
        </pc:spChg>
        <pc:spChg chg="mod">
          <ac:chgData name="Kylie Geard" userId="b930dff3-5db0-4b18-9d4c-f929b90677dc" providerId="ADAL" clId="{038610CA-6CAC-4665-9047-4DC39D1E2447}" dt="2026-07-09T15:00:49.950" v="376" actId="13244"/>
          <ac:spMkLst>
            <pc:docMk/>
            <pc:sldMk cId="3696335715" sldId="929"/>
            <ac:spMk id="63" creationId="{33916C82-E4E3-CDE7-2782-136C00AB603F}"/>
          </ac:spMkLst>
        </pc:spChg>
        <pc:grpChg chg="mod">
          <ac:chgData name="Kylie Geard" userId="b930dff3-5db0-4b18-9d4c-f929b90677dc" providerId="ADAL" clId="{038610CA-6CAC-4665-9047-4DC39D1E2447}" dt="2026-07-09T15:00:38.453" v="374" actId="13244"/>
          <ac:grpSpMkLst>
            <pc:docMk/>
            <pc:sldMk cId="3696335715" sldId="929"/>
            <ac:grpSpMk id="68" creationId="{95A67DCD-154A-12EB-C7C1-7C6679BEF30E}"/>
          </ac:grpSpMkLst>
        </pc:grpChg>
        <pc:picChg chg="mod">
          <ac:chgData name="Kylie Geard" userId="b930dff3-5db0-4b18-9d4c-f929b90677dc" providerId="ADAL" clId="{038610CA-6CAC-4665-9047-4DC39D1E2447}" dt="2026-07-09T15:00:27.706" v="373" actId="13244"/>
          <ac:picMkLst>
            <pc:docMk/>
            <pc:sldMk cId="3696335715" sldId="929"/>
            <ac:picMk id="46" creationId="{A04C9970-4018-517A-57CF-F1438E1CF52C}"/>
          </ac:picMkLst>
        </pc:picChg>
        <pc:picChg chg="mod">
          <ac:chgData name="Kylie Geard" userId="b930dff3-5db0-4b18-9d4c-f929b90677dc" providerId="ADAL" clId="{038610CA-6CAC-4665-9047-4DC39D1E2447}" dt="2026-07-09T15:00:41.765" v="375" actId="13244"/>
          <ac:picMkLst>
            <pc:docMk/>
            <pc:sldMk cId="3696335715" sldId="929"/>
            <ac:picMk id="65" creationId="{BD6621F1-6742-7EC8-FE4C-945DB6E7B621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8T04:55:11.515" v="459" actId="13244"/>
        <pc:sldMkLst>
          <pc:docMk/>
          <pc:sldMk cId="4152067057" sldId="931"/>
        </pc:sldMkLst>
        <pc:spChg chg="mod">
          <ac:chgData name="Kylie Geard" userId="b930dff3-5db0-4b18-9d4c-f929b90677dc" providerId="ADAL" clId="{038610CA-6CAC-4665-9047-4DC39D1E2447}" dt="2026-07-09T14:50:21.179" v="219" actId="962"/>
          <ac:spMkLst>
            <pc:docMk/>
            <pc:sldMk cId="4152067057" sldId="931"/>
            <ac:spMk id="7" creationId="{4980DDD0-E0B9-BA71-45D5-6CF9F26E5CDD}"/>
          </ac:spMkLst>
        </pc:spChg>
        <pc:spChg chg="mod">
          <ac:chgData name="Kylie Geard" userId="b930dff3-5db0-4b18-9d4c-f929b90677dc" providerId="ADAL" clId="{038610CA-6CAC-4665-9047-4DC39D1E2447}" dt="2026-07-09T14:50:21.179" v="220" actId="962"/>
          <ac:spMkLst>
            <pc:docMk/>
            <pc:sldMk cId="4152067057" sldId="931"/>
            <ac:spMk id="8" creationId="{73B96428-E6C5-1A47-88AA-D8E2C738D535}"/>
          </ac:spMkLst>
        </pc:spChg>
        <pc:spChg chg="mod">
          <ac:chgData name="Kylie Geard" userId="b930dff3-5db0-4b18-9d4c-f929b90677dc" providerId="ADAL" clId="{038610CA-6CAC-4665-9047-4DC39D1E2447}" dt="2026-07-09T14:50:21.179" v="221" actId="962"/>
          <ac:spMkLst>
            <pc:docMk/>
            <pc:sldMk cId="4152067057" sldId="931"/>
            <ac:spMk id="49" creationId="{434DBAA5-5D3A-03C8-DFC9-567F77848D2B}"/>
          </ac:spMkLst>
        </pc:spChg>
        <pc:spChg chg="ord">
          <ac:chgData name="Kylie Geard" userId="b930dff3-5db0-4b18-9d4c-f929b90677dc" providerId="ADAL" clId="{038610CA-6CAC-4665-9047-4DC39D1E2447}" dt="2026-07-28T04:54:11.306" v="455" actId="13244"/>
          <ac:spMkLst>
            <pc:docMk/>
            <pc:sldMk cId="4152067057" sldId="931"/>
            <ac:spMk id="52" creationId="{D33F1068-61AA-AA88-221D-123F2493CF4C}"/>
          </ac:spMkLst>
        </pc:spChg>
        <pc:spChg chg="mod">
          <ac:chgData name="Kylie Geard" userId="b930dff3-5db0-4b18-9d4c-f929b90677dc" providerId="ADAL" clId="{038610CA-6CAC-4665-9047-4DC39D1E2447}" dt="2026-07-09T14:50:21.179" v="222" actId="962"/>
          <ac:spMkLst>
            <pc:docMk/>
            <pc:sldMk cId="4152067057" sldId="931"/>
            <ac:spMk id="53" creationId="{F1C5F456-22E2-E9D3-38A3-C1DB5E5D8B2B}"/>
          </ac:spMkLst>
        </pc:spChg>
        <pc:spChg chg="ord">
          <ac:chgData name="Kylie Geard" userId="b930dff3-5db0-4b18-9d4c-f929b90677dc" providerId="ADAL" clId="{038610CA-6CAC-4665-9047-4DC39D1E2447}" dt="2026-07-28T04:54:37.517" v="458" actId="13244"/>
          <ac:spMkLst>
            <pc:docMk/>
            <pc:sldMk cId="4152067057" sldId="931"/>
            <ac:spMk id="56" creationId="{6E35B2E6-8EF7-7B82-11C7-1353DEC2BF75}"/>
          </ac:spMkLst>
        </pc:spChg>
        <pc:spChg chg="ord">
          <ac:chgData name="Kylie Geard" userId="b930dff3-5db0-4b18-9d4c-f929b90677dc" providerId="ADAL" clId="{038610CA-6CAC-4665-9047-4DC39D1E2447}" dt="2026-07-28T04:55:11.515" v="459" actId="13244"/>
          <ac:spMkLst>
            <pc:docMk/>
            <pc:sldMk cId="4152067057" sldId="931"/>
            <ac:spMk id="59" creationId="{BD0917EF-9494-A12E-70CB-42F871C0DE64}"/>
          </ac:spMkLst>
        </pc:spChg>
        <pc:spChg chg="mod">
          <ac:chgData name="Kylie Geard" userId="b930dff3-5db0-4b18-9d4c-f929b90677dc" providerId="ADAL" clId="{038610CA-6CAC-4665-9047-4DC39D1E2447}" dt="2026-07-09T14:50:21.179" v="223" actId="962"/>
          <ac:spMkLst>
            <pc:docMk/>
            <pc:sldMk cId="4152067057" sldId="931"/>
            <ac:spMk id="60" creationId="{6D1FF261-F364-1818-36B3-44D69F05066D}"/>
          </ac:spMkLst>
        </pc:spChg>
        <pc:spChg chg="ord">
          <ac:chgData name="Kylie Geard" userId="b930dff3-5db0-4b18-9d4c-f929b90677dc" providerId="ADAL" clId="{038610CA-6CAC-4665-9047-4DC39D1E2447}" dt="2026-07-28T04:54:20.361" v="456" actId="13244"/>
          <ac:spMkLst>
            <pc:docMk/>
            <pc:sldMk cId="4152067057" sldId="931"/>
            <ac:spMk id="61" creationId="{E6E1844D-480E-1569-3623-48FAEB2171E0}"/>
          </ac:spMkLst>
        </pc:spChg>
        <pc:spChg chg="mod">
          <ac:chgData name="Kylie Geard" userId="b930dff3-5db0-4b18-9d4c-f929b90677dc" providerId="ADAL" clId="{038610CA-6CAC-4665-9047-4DC39D1E2447}" dt="2026-07-09T14:50:21.179" v="224" actId="962"/>
          <ac:spMkLst>
            <pc:docMk/>
            <pc:sldMk cId="4152067057" sldId="931"/>
            <ac:spMk id="62" creationId="{F8E8D9DB-017C-6914-E0E5-0825F892D1BA}"/>
          </ac:spMkLst>
        </pc:spChg>
        <pc:spChg chg="ord">
          <ac:chgData name="Kylie Geard" userId="b930dff3-5db0-4b18-9d4c-f929b90677dc" providerId="ADAL" clId="{038610CA-6CAC-4665-9047-4DC39D1E2447}" dt="2026-07-28T04:54:24.454" v="457" actId="13244"/>
          <ac:spMkLst>
            <pc:docMk/>
            <pc:sldMk cId="4152067057" sldId="931"/>
            <ac:spMk id="63" creationId="{695F41AF-FFFC-8818-7231-A3AE5B584E4B}"/>
          </ac:spMkLst>
        </pc:spChg>
        <pc:spChg chg="mod">
          <ac:chgData name="Kylie Geard" userId="b930dff3-5db0-4b18-9d4c-f929b90677dc" providerId="ADAL" clId="{038610CA-6CAC-4665-9047-4DC39D1E2447}" dt="2026-07-09T14:50:21.175" v="218" actId="962"/>
          <ac:spMkLst>
            <pc:docMk/>
            <pc:sldMk cId="4152067057" sldId="931"/>
            <ac:spMk id="73" creationId="{AA5BB602-A06D-4951-3D09-6AB296DC6A01}"/>
          </ac:spMkLst>
        </pc:spChg>
        <pc:grpChg chg="mod">
          <ac:chgData name="Kylie Geard" userId="b930dff3-5db0-4b18-9d4c-f929b90677dc" providerId="ADAL" clId="{038610CA-6CAC-4665-9047-4DC39D1E2447}" dt="2026-07-09T14:54:23.595" v="322" actId="962"/>
          <ac:grpSpMkLst>
            <pc:docMk/>
            <pc:sldMk cId="4152067057" sldId="931"/>
            <ac:grpSpMk id="74" creationId="{DB8B7EE0-9984-FBBE-7647-EC0B3C40558F}"/>
          </ac:grpSpMkLst>
        </pc:grpChg>
        <pc:picChg chg="mod">
          <ac:chgData name="Kylie Geard" userId="b930dff3-5db0-4b18-9d4c-f929b90677dc" providerId="ADAL" clId="{038610CA-6CAC-4665-9047-4DC39D1E2447}" dt="2026-07-09T14:54:23.004" v="321" actId="962"/>
          <ac:picMkLst>
            <pc:docMk/>
            <pc:sldMk cId="4152067057" sldId="931"/>
            <ac:picMk id="69" creationId="{21ADE2C6-2D5B-A36A-0436-7F440CF2732D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58" v="422" actId="368"/>
        <pc:sldMkLst>
          <pc:docMk/>
          <pc:sldMk cId="2321992224" sldId="932"/>
        </pc:sldMkLst>
        <pc:spChg chg="mod">
          <ac:chgData name="Kylie Geard" userId="b930dff3-5db0-4b18-9d4c-f929b90677dc" providerId="ADAL" clId="{038610CA-6CAC-4665-9047-4DC39D1E2447}" dt="2026-07-09T14:50:21.195" v="226" actId="962"/>
          <ac:spMkLst>
            <pc:docMk/>
            <pc:sldMk cId="2321992224" sldId="932"/>
            <ac:spMk id="32" creationId="{E6D9ECC9-720A-EE24-A31A-7F9EF1DCCF02}"/>
          </ac:spMkLst>
        </pc:spChg>
        <pc:spChg chg="mod">
          <ac:chgData name="Kylie Geard" userId="b930dff3-5db0-4b18-9d4c-f929b90677dc" providerId="ADAL" clId="{038610CA-6CAC-4665-9047-4DC39D1E2447}" dt="2026-07-09T14:50:21.195" v="227" actId="962"/>
          <ac:spMkLst>
            <pc:docMk/>
            <pc:sldMk cId="2321992224" sldId="932"/>
            <ac:spMk id="35" creationId="{72086FD7-E1D4-76F2-9AF6-71A0E37F787E}"/>
          </ac:spMkLst>
        </pc:spChg>
        <pc:spChg chg="mod">
          <ac:chgData name="Kylie Geard" userId="b930dff3-5db0-4b18-9d4c-f929b90677dc" providerId="ADAL" clId="{038610CA-6CAC-4665-9047-4DC39D1E2447}" dt="2026-07-09T14:50:21.195" v="228" actId="962"/>
          <ac:spMkLst>
            <pc:docMk/>
            <pc:sldMk cId="2321992224" sldId="932"/>
            <ac:spMk id="45" creationId="{7C9C6D22-E76C-0149-4466-34D77269AB82}"/>
          </ac:spMkLst>
        </pc:spChg>
        <pc:spChg chg="mod">
          <ac:chgData name="Kylie Geard" userId="b930dff3-5db0-4b18-9d4c-f929b90677dc" providerId="ADAL" clId="{038610CA-6CAC-4665-9047-4DC39D1E2447}" dt="2026-07-09T14:50:21.195" v="225" actId="962"/>
          <ac:spMkLst>
            <pc:docMk/>
            <pc:sldMk cId="2321992224" sldId="932"/>
            <ac:spMk id="48" creationId="{E2417CA4-47D8-0F5B-D8E2-FE41A048BE83}"/>
          </ac:spMkLst>
        </pc:spChg>
        <pc:grpChg chg="mod">
          <ac:chgData name="Kylie Geard" userId="b930dff3-5db0-4b18-9d4c-f929b90677dc" providerId="ADAL" clId="{038610CA-6CAC-4665-9047-4DC39D1E2447}" dt="2026-07-09T14:54:28.579" v="325" actId="962"/>
          <ac:grpSpMkLst>
            <pc:docMk/>
            <pc:sldMk cId="2321992224" sldId="932"/>
            <ac:grpSpMk id="50" creationId="{2AD07F93-0C5C-EA34-F2A9-F5A231C82BAD}"/>
          </ac:grpSpMkLst>
        </pc:grpChg>
        <pc:picChg chg="mod">
          <ac:chgData name="Kylie Geard" userId="b930dff3-5db0-4b18-9d4c-f929b90677dc" providerId="ADAL" clId="{038610CA-6CAC-4665-9047-4DC39D1E2447}" dt="2026-07-09T14:54:25.106" v="323" actId="962"/>
          <ac:picMkLst>
            <pc:docMk/>
            <pc:sldMk cId="2321992224" sldId="932"/>
            <ac:picMk id="40" creationId="{5C780677-0F9C-F2E3-74F1-A05445F6632A}"/>
          </ac:picMkLst>
        </pc:picChg>
        <pc:picChg chg="mod">
          <ac:chgData name="Kylie Geard" userId="b930dff3-5db0-4b18-9d4c-f929b90677dc" providerId="ADAL" clId="{038610CA-6CAC-4665-9047-4DC39D1E2447}" dt="2026-07-09T14:54:27.977" v="324" actId="962"/>
          <ac:picMkLst>
            <pc:docMk/>
            <pc:sldMk cId="2321992224" sldId="932"/>
            <ac:picMk id="49" creationId="{F8F019A7-CA7E-2F78-E4AA-09FE2D5A70D0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8T04:55:24.117" v="460" actId="13244"/>
        <pc:sldMkLst>
          <pc:docMk/>
          <pc:sldMk cId="3330885400" sldId="933"/>
        </pc:sldMkLst>
        <pc:spChg chg="mod">
          <ac:chgData name="Kylie Geard" userId="b930dff3-5db0-4b18-9d4c-f929b90677dc" providerId="ADAL" clId="{038610CA-6CAC-4665-9047-4DC39D1E2447}" dt="2026-07-09T14:49:22.772" v="95" actId="6549"/>
          <ac:spMkLst>
            <pc:docMk/>
            <pc:sldMk cId="3330885400" sldId="933"/>
            <ac:spMk id="2" creationId="{5240FF1A-7969-B915-0D33-91DD0D2FF42F}"/>
          </ac:spMkLst>
        </pc:spChg>
        <pc:spChg chg="mod">
          <ac:chgData name="Kylie Geard" userId="b930dff3-5db0-4b18-9d4c-f929b90677dc" providerId="ADAL" clId="{038610CA-6CAC-4665-9047-4DC39D1E2447}" dt="2026-07-09T14:50:21.210" v="231" actId="962"/>
          <ac:spMkLst>
            <pc:docMk/>
            <pc:sldMk cId="3330885400" sldId="933"/>
            <ac:spMk id="12" creationId="{C9A7894C-1B2F-434D-0C2F-6FEA70841AEE}"/>
          </ac:spMkLst>
        </pc:spChg>
        <pc:spChg chg="ord">
          <ac:chgData name="Kylie Geard" userId="b930dff3-5db0-4b18-9d4c-f929b90677dc" providerId="ADAL" clId="{038610CA-6CAC-4665-9047-4DC39D1E2447}" dt="2026-07-28T04:55:24.117" v="460" actId="13244"/>
          <ac:spMkLst>
            <pc:docMk/>
            <pc:sldMk cId="3330885400" sldId="933"/>
            <ac:spMk id="33" creationId="{F5B9E285-A230-5E12-F59F-53E67CE75D66}"/>
          </ac:spMkLst>
        </pc:spChg>
        <pc:spChg chg="mod">
          <ac:chgData name="Kylie Geard" userId="b930dff3-5db0-4b18-9d4c-f929b90677dc" providerId="ADAL" clId="{038610CA-6CAC-4665-9047-4DC39D1E2447}" dt="2026-07-09T14:50:21.210" v="230" actId="962"/>
          <ac:spMkLst>
            <pc:docMk/>
            <pc:sldMk cId="3330885400" sldId="933"/>
            <ac:spMk id="50" creationId="{8DF72A5A-2293-1B52-E752-C067D0B0F320}"/>
          </ac:spMkLst>
        </pc:spChg>
        <pc:spChg chg="mod">
          <ac:chgData name="Kylie Geard" userId="b930dff3-5db0-4b18-9d4c-f929b90677dc" providerId="ADAL" clId="{038610CA-6CAC-4665-9047-4DC39D1E2447}" dt="2026-07-09T14:50:21.210" v="232" actId="962"/>
          <ac:spMkLst>
            <pc:docMk/>
            <pc:sldMk cId="3330885400" sldId="933"/>
            <ac:spMk id="51" creationId="{D0CDA496-828B-83BA-E56E-82D7E1F18B1C}"/>
          </ac:spMkLst>
        </pc:spChg>
        <pc:spChg chg="mod">
          <ac:chgData name="Kylie Geard" userId="b930dff3-5db0-4b18-9d4c-f929b90677dc" providerId="ADAL" clId="{038610CA-6CAC-4665-9047-4DC39D1E2447}" dt="2026-07-09T14:50:21.210" v="233" actId="962"/>
          <ac:spMkLst>
            <pc:docMk/>
            <pc:sldMk cId="3330885400" sldId="933"/>
            <ac:spMk id="53" creationId="{EB484A36-AFB9-FBC5-DED5-21945312A86D}"/>
          </ac:spMkLst>
        </pc:spChg>
        <pc:spChg chg="mod">
          <ac:chgData name="Kylie Geard" userId="b930dff3-5db0-4b18-9d4c-f929b90677dc" providerId="ADAL" clId="{038610CA-6CAC-4665-9047-4DC39D1E2447}" dt="2026-07-09T14:50:21.210" v="234" actId="962"/>
          <ac:spMkLst>
            <pc:docMk/>
            <pc:sldMk cId="3330885400" sldId="933"/>
            <ac:spMk id="55" creationId="{79B80178-AD64-E426-2620-1ED9A33E58B5}"/>
          </ac:spMkLst>
        </pc:spChg>
        <pc:spChg chg="mod">
          <ac:chgData name="Kylie Geard" userId="b930dff3-5db0-4b18-9d4c-f929b90677dc" providerId="ADAL" clId="{038610CA-6CAC-4665-9047-4DC39D1E2447}" dt="2026-07-09T14:50:21.210" v="229" actId="962"/>
          <ac:spMkLst>
            <pc:docMk/>
            <pc:sldMk cId="3330885400" sldId="933"/>
            <ac:spMk id="60" creationId="{8B40AFA7-7BDA-3910-22B8-EF67AA2E30F7}"/>
          </ac:spMkLst>
        </pc:spChg>
        <pc:grpChg chg="mod">
          <ac:chgData name="Kylie Geard" userId="b930dff3-5db0-4b18-9d4c-f929b90677dc" providerId="ADAL" clId="{038610CA-6CAC-4665-9047-4DC39D1E2447}" dt="2026-07-09T14:54:39.931" v="329" actId="962"/>
          <ac:grpSpMkLst>
            <pc:docMk/>
            <pc:sldMk cId="3330885400" sldId="933"/>
            <ac:grpSpMk id="57" creationId="{737519CE-0921-B6B9-ED38-2049F423D4CC}"/>
          </ac:grpSpMkLst>
        </pc:grpChg>
        <pc:grpChg chg="mod">
          <ac:chgData name="Kylie Geard" userId="b930dff3-5db0-4b18-9d4c-f929b90677dc" providerId="ADAL" clId="{038610CA-6CAC-4665-9047-4DC39D1E2447}" dt="2026-07-09T14:54:41.489" v="331" actId="962"/>
          <ac:grpSpMkLst>
            <pc:docMk/>
            <pc:sldMk cId="3330885400" sldId="933"/>
            <ac:grpSpMk id="61" creationId="{F7BE977C-1F8D-9F7A-D6AD-5CFD84AB53D8}"/>
          </ac:grpSpMkLst>
        </pc:grpChg>
        <pc:picChg chg="mod">
          <ac:chgData name="Kylie Geard" userId="b930dff3-5db0-4b18-9d4c-f929b90677dc" providerId="ADAL" clId="{038610CA-6CAC-4665-9047-4DC39D1E2447}" dt="2026-07-09T14:54:40.927" v="330" actId="962"/>
          <ac:picMkLst>
            <pc:docMk/>
            <pc:sldMk cId="3330885400" sldId="933"/>
            <ac:picMk id="70" creationId="{41523EC1-1C83-C145-A8C0-810B8CD52A94}"/>
          </ac:picMkLst>
        </pc:picChg>
        <pc:inkChg chg="mod">
          <ac:chgData name="Kylie Geard" userId="b930dff3-5db0-4b18-9d4c-f929b90677dc" providerId="ADAL" clId="{038610CA-6CAC-4665-9047-4DC39D1E2447}" dt="2026-07-09T14:54:36.181" v="326" actId="962"/>
          <ac:inkMkLst>
            <pc:docMk/>
            <pc:sldMk cId="3330885400" sldId="933"/>
            <ac:inkMk id="39" creationId="{DD21841D-2E3F-32BD-B6F3-60F80440886A}"/>
          </ac:inkMkLst>
        </pc:inkChg>
        <pc:inkChg chg="mod">
          <ac:chgData name="Kylie Geard" userId="b930dff3-5db0-4b18-9d4c-f929b90677dc" providerId="ADAL" clId="{038610CA-6CAC-4665-9047-4DC39D1E2447}" dt="2026-07-09T14:54:37.064" v="327" actId="962"/>
          <ac:inkMkLst>
            <pc:docMk/>
            <pc:sldMk cId="3330885400" sldId="933"/>
            <ac:inkMk id="40" creationId="{E8FAB989-5951-0128-BF5B-C08712686C2F}"/>
          </ac:inkMkLst>
        </pc:inkChg>
        <pc:inkChg chg="mod">
          <ac:chgData name="Kylie Geard" userId="b930dff3-5db0-4b18-9d4c-f929b90677dc" providerId="ADAL" clId="{038610CA-6CAC-4665-9047-4DC39D1E2447}" dt="2026-07-09T14:54:37.570" v="328" actId="962"/>
          <ac:inkMkLst>
            <pc:docMk/>
            <pc:sldMk cId="3330885400" sldId="933"/>
            <ac:inkMk id="41" creationId="{B1BF719B-2269-E8F3-6B0C-8CA2059AE61D}"/>
          </ac:inkMkLst>
        </pc:inkChg>
      </pc:sldChg>
      <pc:sldChg chg="modSp mod modAnim modNotes">
        <pc:chgData name="Kylie Geard" userId="b930dff3-5db0-4b18-9d4c-f929b90677dc" providerId="ADAL" clId="{038610CA-6CAC-4665-9047-4DC39D1E2447}" dt="2026-07-28T04:56:22.972" v="465" actId="13244"/>
        <pc:sldMkLst>
          <pc:docMk/>
          <pc:sldMk cId="3606939058" sldId="935"/>
        </pc:sldMkLst>
        <pc:spChg chg="mod">
          <ac:chgData name="Kylie Geard" userId="b930dff3-5db0-4b18-9d4c-f929b90677dc" providerId="ADAL" clId="{038610CA-6CAC-4665-9047-4DC39D1E2447}" dt="2026-07-09T14:49:28.973" v="99" actId="6549"/>
          <ac:spMkLst>
            <pc:docMk/>
            <pc:sldMk cId="3606939058" sldId="935"/>
            <ac:spMk id="2" creationId="{E08BEA04-ED47-C1F5-74DE-C86D0073CAB1}"/>
          </ac:spMkLst>
        </pc:spChg>
        <pc:spChg chg="mod">
          <ac:chgData name="Kylie Geard" userId="b930dff3-5db0-4b18-9d4c-f929b90677dc" providerId="ADAL" clId="{038610CA-6CAC-4665-9047-4DC39D1E2447}" dt="2026-07-09T14:50:21.241" v="240" actId="962"/>
          <ac:spMkLst>
            <pc:docMk/>
            <pc:sldMk cId="3606939058" sldId="935"/>
            <ac:spMk id="12" creationId="{DC4421A0-9901-EB9F-88B0-F8A4F3C3ABB9}"/>
          </ac:spMkLst>
        </pc:spChg>
        <pc:spChg chg="mod">
          <ac:chgData name="Kylie Geard" userId="b930dff3-5db0-4b18-9d4c-f929b90677dc" providerId="ADAL" clId="{038610CA-6CAC-4665-9047-4DC39D1E2447}" dt="2026-07-09T14:50:21.237" v="239" actId="962"/>
          <ac:spMkLst>
            <pc:docMk/>
            <pc:sldMk cId="3606939058" sldId="935"/>
            <ac:spMk id="23" creationId="{8A07EFB2-38F6-262E-527A-59952ECE4705}"/>
          </ac:spMkLst>
        </pc:spChg>
        <pc:spChg chg="mod">
          <ac:chgData name="Kylie Geard" userId="b930dff3-5db0-4b18-9d4c-f929b90677dc" providerId="ADAL" clId="{038610CA-6CAC-4665-9047-4DC39D1E2447}" dt="2026-07-09T14:50:21.237" v="238" actId="962"/>
          <ac:spMkLst>
            <pc:docMk/>
            <pc:sldMk cId="3606939058" sldId="935"/>
            <ac:spMk id="24" creationId="{3DAF721F-6882-031C-5BAC-C320EBA6CB25}"/>
          </ac:spMkLst>
        </pc:spChg>
        <pc:spChg chg="mod">
          <ac:chgData name="Kylie Geard" userId="b930dff3-5db0-4b18-9d4c-f929b90677dc" providerId="ADAL" clId="{038610CA-6CAC-4665-9047-4DC39D1E2447}" dt="2026-07-09T14:50:21.237" v="237" actId="962"/>
          <ac:spMkLst>
            <pc:docMk/>
            <pc:sldMk cId="3606939058" sldId="935"/>
            <ac:spMk id="25" creationId="{7FFD46D9-2B6A-F6B9-A84A-E0D39221C0AE}"/>
          </ac:spMkLst>
        </pc:spChg>
        <pc:spChg chg="ord">
          <ac:chgData name="Kylie Geard" userId="b930dff3-5db0-4b18-9d4c-f929b90677dc" providerId="ADAL" clId="{038610CA-6CAC-4665-9047-4DC39D1E2447}" dt="2026-07-28T04:55:56.142" v="461" actId="13244"/>
          <ac:spMkLst>
            <pc:docMk/>
            <pc:sldMk cId="3606939058" sldId="935"/>
            <ac:spMk id="28" creationId="{B47E092E-F299-1CC1-CF0D-5966E82388EE}"/>
          </ac:spMkLst>
        </pc:spChg>
        <pc:spChg chg="ord">
          <ac:chgData name="Kylie Geard" userId="b930dff3-5db0-4b18-9d4c-f929b90677dc" providerId="ADAL" clId="{038610CA-6CAC-4665-9047-4DC39D1E2447}" dt="2026-07-28T04:56:04.549" v="462" actId="13244"/>
          <ac:spMkLst>
            <pc:docMk/>
            <pc:sldMk cId="3606939058" sldId="935"/>
            <ac:spMk id="29" creationId="{69453FCC-F8AD-A5EE-47DB-2FB627FD1B48}"/>
          </ac:spMkLst>
        </pc:spChg>
        <pc:spChg chg="ord">
          <ac:chgData name="Kylie Geard" userId="b930dff3-5db0-4b18-9d4c-f929b90677dc" providerId="ADAL" clId="{038610CA-6CAC-4665-9047-4DC39D1E2447}" dt="2026-07-28T04:56:08.906" v="463" actId="13244"/>
          <ac:spMkLst>
            <pc:docMk/>
            <pc:sldMk cId="3606939058" sldId="935"/>
            <ac:spMk id="30" creationId="{0EF9B459-3D52-7B3F-3638-6FECD7D59DFE}"/>
          </ac:spMkLst>
        </pc:spChg>
        <pc:spChg chg="ord">
          <ac:chgData name="Kylie Geard" userId="b930dff3-5db0-4b18-9d4c-f929b90677dc" providerId="ADAL" clId="{038610CA-6CAC-4665-9047-4DC39D1E2447}" dt="2026-07-28T04:56:11.590" v="464" actId="13244"/>
          <ac:spMkLst>
            <pc:docMk/>
            <pc:sldMk cId="3606939058" sldId="935"/>
            <ac:spMk id="31" creationId="{6F5F9291-B642-366A-8EDA-9C9D90938951}"/>
          </ac:spMkLst>
        </pc:spChg>
        <pc:spChg chg="ord">
          <ac:chgData name="Kylie Geard" userId="b930dff3-5db0-4b18-9d4c-f929b90677dc" providerId="ADAL" clId="{038610CA-6CAC-4665-9047-4DC39D1E2447}" dt="2026-07-28T04:56:22.972" v="465" actId="13244"/>
          <ac:spMkLst>
            <pc:docMk/>
            <pc:sldMk cId="3606939058" sldId="935"/>
            <ac:spMk id="37" creationId="{94EE88AD-EE40-7E44-E588-379074541975}"/>
          </ac:spMkLst>
        </pc:spChg>
        <pc:spChg chg="mod">
          <ac:chgData name="Kylie Geard" userId="b930dff3-5db0-4b18-9d4c-f929b90677dc" providerId="ADAL" clId="{038610CA-6CAC-4665-9047-4DC39D1E2447}" dt="2026-07-09T14:50:21.226" v="236" actId="962"/>
          <ac:spMkLst>
            <pc:docMk/>
            <pc:sldMk cId="3606939058" sldId="935"/>
            <ac:spMk id="38" creationId="{1EDB9786-41E0-757C-C5CA-BC2ADEEACDA1}"/>
          </ac:spMkLst>
        </pc:spChg>
        <pc:picChg chg="mod">
          <ac:chgData name="Kylie Geard" userId="b930dff3-5db0-4b18-9d4c-f929b90677dc" providerId="ADAL" clId="{038610CA-6CAC-4665-9047-4DC39D1E2447}" dt="2026-07-09T14:55:40.124" v="340" actId="962"/>
          <ac:picMkLst>
            <pc:docMk/>
            <pc:sldMk cId="3606939058" sldId="935"/>
            <ac:picMk id="33" creationId="{A5F6C640-10D3-95F0-DD71-EF0CEAC961BE}"/>
          </ac:picMkLst>
        </pc:picChg>
        <pc:picChg chg="mod">
          <ac:chgData name="Kylie Geard" userId="b930dff3-5db0-4b18-9d4c-f929b90677dc" providerId="ADAL" clId="{038610CA-6CAC-4665-9047-4DC39D1E2447}" dt="2026-07-09T14:55:40.573" v="341" actId="962"/>
          <ac:picMkLst>
            <pc:docMk/>
            <pc:sldMk cId="3606939058" sldId="935"/>
            <ac:picMk id="34" creationId="{F0EE5025-9E73-6BDE-A640-1071E02DFF94}"/>
          </ac:picMkLst>
        </pc:picChg>
        <pc:picChg chg="mod">
          <ac:chgData name="Kylie Geard" userId="b930dff3-5db0-4b18-9d4c-f929b90677dc" providerId="ADAL" clId="{038610CA-6CAC-4665-9047-4DC39D1E2447}" dt="2026-07-09T14:55:41.243" v="342" actId="962"/>
          <ac:picMkLst>
            <pc:docMk/>
            <pc:sldMk cId="3606939058" sldId="935"/>
            <ac:picMk id="35" creationId="{0DE2C1C9-F368-DD5D-C7E8-687B078AED37}"/>
          </ac:picMkLst>
        </pc:picChg>
        <pc:picChg chg="mod">
          <ac:chgData name="Kylie Geard" userId="b930dff3-5db0-4b18-9d4c-f929b90677dc" providerId="ADAL" clId="{038610CA-6CAC-4665-9047-4DC39D1E2447}" dt="2026-07-09T14:55:42.311" v="343" actId="962"/>
          <ac:picMkLst>
            <pc:docMk/>
            <pc:sldMk cId="3606939058" sldId="935"/>
            <ac:picMk id="36" creationId="{A3B2FE9C-CEBB-78A8-FB85-D04D316A4261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90" v="430" actId="368"/>
        <pc:sldMkLst>
          <pc:docMk/>
          <pc:sldMk cId="390656198" sldId="936"/>
        </pc:sldMkLst>
        <pc:spChg chg="mod">
          <ac:chgData name="Kylie Geard" userId="b930dff3-5db0-4b18-9d4c-f929b90677dc" providerId="ADAL" clId="{038610CA-6CAC-4665-9047-4DC39D1E2447}" dt="2026-07-09T14:50:21.241" v="241" actId="962"/>
          <ac:spMkLst>
            <pc:docMk/>
            <pc:sldMk cId="390656198" sldId="936"/>
            <ac:spMk id="5" creationId="{F92A0A2F-4CF9-FEC9-1B8B-A834A15A609D}"/>
          </ac:spMkLst>
        </pc:spChg>
        <pc:spChg chg="mod">
          <ac:chgData name="Kylie Geard" userId="b930dff3-5db0-4b18-9d4c-f929b90677dc" providerId="ADAL" clId="{038610CA-6CAC-4665-9047-4DC39D1E2447}" dt="2026-07-09T14:50:21.241" v="242" actId="962"/>
          <ac:spMkLst>
            <pc:docMk/>
            <pc:sldMk cId="390656198" sldId="936"/>
            <ac:spMk id="6" creationId="{C8DF0EC1-4346-C05C-E28B-F3389A6C8F62}"/>
          </ac:spMkLst>
        </pc:spChg>
        <pc:spChg chg="mod">
          <ac:chgData name="Kylie Geard" userId="b930dff3-5db0-4b18-9d4c-f929b90677dc" providerId="ADAL" clId="{038610CA-6CAC-4665-9047-4DC39D1E2447}" dt="2026-07-09T14:50:21.241" v="243" actId="962"/>
          <ac:spMkLst>
            <pc:docMk/>
            <pc:sldMk cId="390656198" sldId="936"/>
            <ac:spMk id="7" creationId="{8443576E-B8AA-BF23-AD4A-36CB1AEB92EF}"/>
          </ac:spMkLst>
        </pc:spChg>
        <pc:spChg chg="mod">
          <ac:chgData name="Kylie Geard" userId="b930dff3-5db0-4b18-9d4c-f929b90677dc" providerId="ADAL" clId="{038610CA-6CAC-4665-9047-4DC39D1E2447}" dt="2026-07-09T14:50:21.241" v="244" actId="962"/>
          <ac:spMkLst>
            <pc:docMk/>
            <pc:sldMk cId="390656198" sldId="936"/>
            <ac:spMk id="8" creationId="{F0AD7170-C53C-7D3A-8D96-305F5BCF4E73}"/>
          </ac:spMkLst>
        </pc:spChg>
      </pc:sldChg>
      <pc:sldChg chg="modSp modAnim modNotes">
        <pc:chgData name="Kylie Geard" userId="b930dff3-5db0-4b18-9d4c-f929b90677dc" providerId="ADAL" clId="{038610CA-6CAC-4665-9047-4DC39D1E2447}" dt="2026-07-09T15:03:49.590" v="432" actId="368"/>
        <pc:sldMkLst>
          <pc:docMk/>
          <pc:sldMk cId="287365779" sldId="937"/>
        </pc:sldMkLst>
        <pc:spChg chg="mod">
          <ac:chgData name="Kylie Geard" userId="b930dff3-5db0-4b18-9d4c-f929b90677dc" providerId="ADAL" clId="{038610CA-6CAC-4665-9047-4DC39D1E2447}" dt="2026-07-09T14:50:21.257" v="245" actId="962"/>
          <ac:spMkLst>
            <pc:docMk/>
            <pc:sldMk cId="287365779" sldId="937"/>
            <ac:spMk id="29" creationId="{E5094534-74DE-B173-97C3-898A02ABA326}"/>
          </ac:spMkLst>
        </pc:spChg>
        <pc:spChg chg="mod">
          <ac:chgData name="Kylie Geard" userId="b930dff3-5db0-4b18-9d4c-f929b90677dc" providerId="ADAL" clId="{038610CA-6CAC-4665-9047-4DC39D1E2447}" dt="2026-07-09T14:50:21.257" v="246" actId="962"/>
          <ac:spMkLst>
            <pc:docMk/>
            <pc:sldMk cId="287365779" sldId="937"/>
            <ac:spMk id="30" creationId="{BC5E673E-8403-E0AD-D161-1A031BF15577}"/>
          </ac:spMkLst>
        </pc:spChg>
        <pc:spChg chg="mod">
          <ac:chgData name="Kylie Geard" userId="b930dff3-5db0-4b18-9d4c-f929b90677dc" providerId="ADAL" clId="{038610CA-6CAC-4665-9047-4DC39D1E2447}" dt="2026-07-09T14:50:21.257" v="247" actId="962"/>
          <ac:spMkLst>
            <pc:docMk/>
            <pc:sldMk cId="287365779" sldId="937"/>
            <ac:spMk id="41" creationId="{91D1E746-ED7E-63BB-6DF3-3D759FCDAA2E}"/>
          </ac:spMkLst>
        </pc:spChg>
        <pc:spChg chg="mod">
          <ac:chgData name="Kylie Geard" userId="b930dff3-5db0-4b18-9d4c-f929b90677dc" providerId="ADAL" clId="{038610CA-6CAC-4665-9047-4DC39D1E2447}" dt="2026-07-09T14:50:21.257" v="248" actId="962"/>
          <ac:spMkLst>
            <pc:docMk/>
            <pc:sldMk cId="287365779" sldId="937"/>
            <ac:spMk id="42" creationId="{D47EC264-97E5-B2BA-759E-C62F613CC41F}"/>
          </ac:spMkLst>
        </pc:spChg>
        <pc:spChg chg="mod">
          <ac:chgData name="Kylie Geard" userId="b930dff3-5db0-4b18-9d4c-f929b90677dc" providerId="ADAL" clId="{038610CA-6CAC-4665-9047-4DC39D1E2447}" dt="2026-07-09T14:50:21.257" v="249" actId="962"/>
          <ac:spMkLst>
            <pc:docMk/>
            <pc:sldMk cId="287365779" sldId="937"/>
            <ac:spMk id="46" creationId="{FC694114-A5F5-F9A7-D338-99BE09250340}"/>
          </ac:spMkLst>
        </pc:spChg>
        <pc:spChg chg="mod">
          <ac:chgData name="Kylie Geard" userId="b930dff3-5db0-4b18-9d4c-f929b90677dc" providerId="ADAL" clId="{038610CA-6CAC-4665-9047-4DC39D1E2447}" dt="2026-07-09T14:50:21.257" v="250" actId="962"/>
          <ac:spMkLst>
            <pc:docMk/>
            <pc:sldMk cId="287365779" sldId="937"/>
            <ac:spMk id="47" creationId="{6B488968-43E5-A810-23C8-35F133866BEE}"/>
          </ac:spMkLst>
        </pc:spChg>
        <pc:grpChg chg="mod">
          <ac:chgData name="Kylie Geard" userId="b930dff3-5db0-4b18-9d4c-f929b90677dc" providerId="ADAL" clId="{038610CA-6CAC-4665-9047-4DC39D1E2447}" dt="2026-07-09T14:55:45.376" v="347" actId="962"/>
          <ac:grpSpMkLst>
            <pc:docMk/>
            <pc:sldMk cId="287365779" sldId="937"/>
            <ac:grpSpMk id="61" creationId="{0F87A74B-C5AF-C628-873C-3621E3DA2A2F}"/>
          </ac:grpSpMkLst>
        </pc:grpChg>
        <pc:picChg chg="mod">
          <ac:chgData name="Kylie Geard" userId="b930dff3-5db0-4b18-9d4c-f929b90677dc" providerId="ADAL" clId="{038610CA-6CAC-4665-9047-4DC39D1E2447}" dt="2026-07-09T14:55:43.550" v="344" actId="962"/>
          <ac:picMkLst>
            <pc:docMk/>
            <pc:sldMk cId="287365779" sldId="937"/>
            <ac:picMk id="31" creationId="{AB501984-86A4-7958-09FC-1889D0C9615C}"/>
          </ac:picMkLst>
        </pc:picChg>
        <pc:picChg chg="mod">
          <ac:chgData name="Kylie Geard" userId="b930dff3-5db0-4b18-9d4c-f929b90677dc" providerId="ADAL" clId="{038610CA-6CAC-4665-9047-4DC39D1E2447}" dt="2026-07-09T14:55:44.702" v="346" actId="962"/>
          <ac:picMkLst>
            <pc:docMk/>
            <pc:sldMk cId="287365779" sldId="937"/>
            <ac:picMk id="33" creationId="{533BE596-9D3F-BF18-A216-7EC25F726E07}"/>
          </ac:picMkLst>
        </pc:picChg>
        <pc:picChg chg="mod">
          <ac:chgData name="Kylie Geard" userId="b930dff3-5db0-4b18-9d4c-f929b90677dc" providerId="ADAL" clId="{038610CA-6CAC-4665-9047-4DC39D1E2447}" dt="2026-07-09T14:55:44.124" v="345" actId="962"/>
          <ac:picMkLst>
            <pc:docMk/>
            <pc:sldMk cId="287365779" sldId="937"/>
            <ac:picMk id="34" creationId="{9768DE7D-BDA4-10FB-969B-B7FDCDFE85C8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605" v="436" actId="368"/>
        <pc:sldMkLst>
          <pc:docMk/>
          <pc:sldMk cId="2177434057" sldId="938"/>
        </pc:sldMkLst>
        <pc:spChg chg="mod">
          <ac:chgData name="Kylie Geard" userId="b930dff3-5db0-4b18-9d4c-f929b90677dc" providerId="ADAL" clId="{038610CA-6CAC-4665-9047-4DC39D1E2447}" dt="2026-07-09T14:50:21.289" v="257" actId="962"/>
          <ac:spMkLst>
            <pc:docMk/>
            <pc:sldMk cId="2177434057" sldId="938"/>
            <ac:spMk id="4" creationId="{5F440246-51EF-B258-3D56-13B923B1CC4D}"/>
          </ac:spMkLst>
        </pc:spChg>
        <pc:spChg chg="mod">
          <ac:chgData name="Kylie Geard" userId="b930dff3-5db0-4b18-9d4c-f929b90677dc" providerId="ADAL" clId="{038610CA-6CAC-4665-9047-4DC39D1E2447}" dt="2026-07-09T14:50:21.289" v="258" actId="962"/>
          <ac:spMkLst>
            <pc:docMk/>
            <pc:sldMk cId="2177434057" sldId="938"/>
            <ac:spMk id="7" creationId="{49968674-C88D-BC05-DCA6-431E76095BFD}"/>
          </ac:spMkLst>
        </pc:spChg>
        <pc:spChg chg="mod">
          <ac:chgData name="Kylie Geard" userId="b930dff3-5db0-4b18-9d4c-f929b90677dc" providerId="ADAL" clId="{038610CA-6CAC-4665-9047-4DC39D1E2447}" dt="2026-07-09T14:50:21.289" v="259" actId="962"/>
          <ac:spMkLst>
            <pc:docMk/>
            <pc:sldMk cId="2177434057" sldId="938"/>
            <ac:spMk id="13" creationId="{F4E7EF4D-203F-E339-D25D-10B75C3BFDC5}"/>
          </ac:spMkLst>
        </pc:spChg>
        <pc:picChg chg="mod">
          <ac:chgData name="Kylie Geard" userId="b930dff3-5db0-4b18-9d4c-f929b90677dc" providerId="ADAL" clId="{038610CA-6CAC-4665-9047-4DC39D1E2447}" dt="2026-07-09T14:55:49.110" v="352" actId="962"/>
          <ac:picMkLst>
            <pc:docMk/>
            <pc:sldMk cId="2177434057" sldId="938"/>
            <ac:picMk id="10" creationId="{07F1B689-69B2-73C9-1BE0-DBFCD7BD4B74}"/>
          </ac:picMkLst>
        </pc:picChg>
      </pc:sldChg>
      <pc:sldChg chg="delSp modSp mod modAnim modNotes">
        <pc:chgData name="Kylie Geard" userId="b930dff3-5db0-4b18-9d4c-f929b90677dc" providerId="ADAL" clId="{038610CA-6CAC-4665-9047-4DC39D1E2447}" dt="2026-07-28T04:56:39.566" v="466" actId="13244"/>
        <pc:sldMkLst>
          <pc:docMk/>
          <pc:sldMk cId="3329049675" sldId="939"/>
        </pc:sldMkLst>
        <pc:spChg chg="mod">
          <ac:chgData name="Kylie Geard" userId="b930dff3-5db0-4b18-9d4c-f929b90677dc" providerId="ADAL" clId="{038610CA-6CAC-4665-9047-4DC39D1E2447}" dt="2026-07-09T14:49:36.455" v="107" actId="6549"/>
          <ac:spMkLst>
            <pc:docMk/>
            <pc:sldMk cId="3329049675" sldId="939"/>
            <ac:spMk id="2" creationId="{BDE37966-0CD2-54BF-DE32-F065FB6F5CAB}"/>
          </ac:spMkLst>
        </pc:spChg>
        <pc:spChg chg="ord">
          <ac:chgData name="Kylie Geard" userId="b930dff3-5db0-4b18-9d4c-f929b90677dc" providerId="ADAL" clId="{038610CA-6CAC-4665-9047-4DC39D1E2447}" dt="2026-07-28T04:56:39.566" v="466" actId="13244"/>
          <ac:spMkLst>
            <pc:docMk/>
            <pc:sldMk cId="3329049675" sldId="939"/>
            <ac:spMk id="12" creationId="{94854DA5-261D-7272-3970-9715A445023E}"/>
          </ac:spMkLst>
        </pc:spChg>
        <pc:spChg chg="mod">
          <ac:chgData name="Kylie Geard" userId="b930dff3-5db0-4b18-9d4c-f929b90677dc" providerId="ADAL" clId="{038610CA-6CAC-4665-9047-4DC39D1E2447}" dt="2026-07-09T14:50:21.310" v="262" actId="962"/>
          <ac:spMkLst>
            <pc:docMk/>
            <pc:sldMk cId="3329049675" sldId="939"/>
            <ac:spMk id="32" creationId="{0AE46820-8008-438D-83F7-9962C6F6102D}"/>
          </ac:spMkLst>
        </pc:spChg>
        <pc:cxnChg chg="mod">
          <ac:chgData name="Kylie Geard" userId="b930dff3-5db0-4b18-9d4c-f929b90677dc" providerId="ADAL" clId="{038610CA-6CAC-4665-9047-4DC39D1E2447}" dt="2026-07-09T14:50:21.310" v="263" actId="962"/>
          <ac:cxnSpMkLst>
            <pc:docMk/>
            <pc:sldMk cId="3329049675" sldId="939"/>
            <ac:cxnSpMk id="111" creationId="{6EDCAC38-DF4D-A184-46F6-05E84E2B5134}"/>
          </ac:cxnSpMkLst>
        </pc:cxnChg>
      </pc:sldChg>
      <pc:sldChg chg="delSp modSp modNotes">
        <pc:chgData name="Kylie Geard" userId="b930dff3-5db0-4b18-9d4c-f929b90677dc" providerId="ADAL" clId="{038610CA-6CAC-4665-9047-4DC39D1E2447}" dt="2026-07-09T15:03:49.621" v="442" actId="368"/>
        <pc:sldMkLst>
          <pc:docMk/>
          <pc:sldMk cId="4104899420" sldId="940"/>
        </pc:sldMkLst>
        <pc:spChg chg="mod">
          <ac:chgData name="Kylie Geard" userId="b930dff3-5db0-4b18-9d4c-f929b90677dc" providerId="ADAL" clId="{038610CA-6CAC-4665-9047-4DC39D1E2447}" dt="2026-07-09T14:56:24.417" v="353" actId="167"/>
          <ac:spMkLst>
            <pc:docMk/>
            <pc:sldMk cId="4104899420" sldId="940"/>
            <ac:spMk id="7" creationId="{958D43BB-88ED-4DC2-1AB8-5BFB6C50B4AF}"/>
          </ac:spMkLst>
        </pc:spChg>
      </pc:sldChg>
      <pc:sldChg chg="modSp modAnim modNotes">
        <pc:chgData name="Kylie Geard" userId="b930dff3-5db0-4b18-9d4c-f929b90677dc" providerId="ADAL" clId="{038610CA-6CAC-4665-9047-4DC39D1E2447}" dt="2026-07-09T15:03:49.495" v="400" actId="368"/>
        <pc:sldMkLst>
          <pc:docMk/>
          <pc:sldMk cId="1600322361" sldId="942"/>
        </pc:sldMkLst>
        <pc:spChg chg="mod">
          <ac:chgData name="Kylie Geard" userId="b930dff3-5db0-4b18-9d4c-f929b90677dc" providerId="ADAL" clId="{038610CA-6CAC-4665-9047-4DC39D1E2447}" dt="2026-07-09T14:50:20.925" v="131" actId="962"/>
          <ac:spMkLst>
            <pc:docMk/>
            <pc:sldMk cId="1600322361" sldId="942"/>
            <ac:spMk id="3" creationId="{8FFF1E90-72A4-BE8F-197F-BD3D790C3AB6}"/>
          </ac:spMkLst>
        </pc:spChg>
        <pc:spChg chg="mod">
          <ac:chgData name="Kylie Geard" userId="b930dff3-5db0-4b18-9d4c-f929b90677dc" providerId="ADAL" clId="{038610CA-6CAC-4665-9047-4DC39D1E2447}" dt="2026-07-09T14:50:20.925" v="132" actId="962"/>
          <ac:spMkLst>
            <pc:docMk/>
            <pc:sldMk cId="1600322361" sldId="942"/>
            <ac:spMk id="5" creationId="{BF0FAF40-9489-2479-705F-BBA1E4E9353F}"/>
          </ac:spMkLst>
        </pc:spChg>
        <pc:spChg chg="mod">
          <ac:chgData name="Kylie Geard" userId="b930dff3-5db0-4b18-9d4c-f929b90677dc" providerId="ADAL" clId="{038610CA-6CAC-4665-9047-4DC39D1E2447}" dt="2026-07-09T14:50:20.925" v="133" actId="962"/>
          <ac:spMkLst>
            <pc:docMk/>
            <pc:sldMk cId="1600322361" sldId="942"/>
            <ac:spMk id="8" creationId="{BD827649-85EF-DA1F-4548-EA5B36FBD316}"/>
          </ac:spMkLst>
        </pc:spChg>
        <pc:spChg chg="mod">
          <ac:chgData name="Kylie Geard" userId="b930dff3-5db0-4b18-9d4c-f929b90677dc" providerId="ADAL" clId="{038610CA-6CAC-4665-9047-4DC39D1E2447}" dt="2026-07-09T14:50:20.941" v="136" actId="962"/>
          <ac:spMkLst>
            <pc:docMk/>
            <pc:sldMk cId="1600322361" sldId="942"/>
            <ac:spMk id="14" creationId="{D1B0ADE2-5D1E-48E3-B14B-027467D81E14}"/>
          </ac:spMkLst>
        </pc:spChg>
        <pc:spChg chg="mod">
          <ac:chgData name="Kylie Geard" userId="b930dff3-5db0-4b18-9d4c-f929b90677dc" providerId="ADAL" clId="{038610CA-6CAC-4665-9047-4DC39D1E2447}" dt="2026-07-09T14:50:20.941" v="137" actId="962"/>
          <ac:spMkLst>
            <pc:docMk/>
            <pc:sldMk cId="1600322361" sldId="942"/>
            <ac:spMk id="30" creationId="{99D25040-9B0B-4ABE-7259-AF1BC3D71BA9}"/>
          </ac:spMkLst>
        </pc:spChg>
        <pc:spChg chg="mod">
          <ac:chgData name="Kylie Geard" userId="b930dff3-5db0-4b18-9d4c-f929b90677dc" providerId="ADAL" clId="{038610CA-6CAC-4665-9047-4DC39D1E2447}" dt="2026-07-09T14:50:20.941" v="138" actId="962"/>
          <ac:spMkLst>
            <pc:docMk/>
            <pc:sldMk cId="1600322361" sldId="942"/>
            <ac:spMk id="31" creationId="{6F81A08F-82C5-7805-3393-C7B40A05D973}"/>
          </ac:spMkLst>
        </pc:spChg>
        <pc:spChg chg="mod">
          <ac:chgData name="Kylie Geard" userId="b930dff3-5db0-4b18-9d4c-f929b90677dc" providerId="ADAL" clId="{038610CA-6CAC-4665-9047-4DC39D1E2447}" dt="2026-07-09T14:50:20.941" v="139" actId="962"/>
          <ac:spMkLst>
            <pc:docMk/>
            <pc:sldMk cId="1600322361" sldId="942"/>
            <ac:spMk id="32" creationId="{1A073EF7-11C2-917C-2452-6743F115E203}"/>
          </ac:spMkLst>
        </pc:spChg>
        <pc:picChg chg="mod">
          <ac:chgData name="Kylie Geard" userId="b930dff3-5db0-4b18-9d4c-f929b90677dc" providerId="ADAL" clId="{038610CA-6CAC-4665-9047-4DC39D1E2447}" dt="2026-07-09T14:51:05.096" v="269" actId="962"/>
          <ac:picMkLst>
            <pc:docMk/>
            <pc:sldMk cId="1600322361" sldId="942"/>
            <ac:picMk id="7" creationId="{D3F9395C-DBAD-79BA-AF94-B1672B1075BC}"/>
          </ac:picMkLst>
        </pc:picChg>
        <pc:cxnChg chg="mod">
          <ac:chgData name="Kylie Geard" userId="b930dff3-5db0-4b18-9d4c-f929b90677dc" providerId="ADAL" clId="{038610CA-6CAC-4665-9047-4DC39D1E2447}" dt="2026-07-09T14:50:20.925" v="134" actId="962"/>
          <ac:cxnSpMkLst>
            <pc:docMk/>
            <pc:sldMk cId="1600322361" sldId="942"/>
            <ac:cxnSpMk id="21" creationId="{D2968BB7-F47A-277D-F655-FB4B70C7599C}"/>
          </ac:cxnSpMkLst>
        </pc:cxnChg>
        <pc:cxnChg chg="mod">
          <ac:chgData name="Kylie Geard" userId="b930dff3-5db0-4b18-9d4c-f929b90677dc" providerId="ADAL" clId="{038610CA-6CAC-4665-9047-4DC39D1E2447}" dt="2026-07-09T14:50:20.941" v="135" actId="962"/>
          <ac:cxnSpMkLst>
            <pc:docMk/>
            <pc:sldMk cId="1600322361" sldId="942"/>
            <ac:cxnSpMk id="23" creationId="{6AE2C8F4-6170-F85C-802C-EA6099BD6D5E}"/>
          </ac:cxnSpMkLst>
        </pc:cxnChg>
      </pc:sldChg>
      <pc:sldChg chg="modSp modAnim modNotes">
        <pc:chgData name="Kylie Geard" userId="b930dff3-5db0-4b18-9d4c-f929b90677dc" providerId="ADAL" clId="{038610CA-6CAC-4665-9047-4DC39D1E2447}" dt="2026-07-09T15:03:49.479" v="396" actId="368"/>
        <pc:sldMkLst>
          <pc:docMk/>
          <pc:sldMk cId="2262615755" sldId="943"/>
        </pc:sldMkLst>
        <pc:spChg chg="mod">
          <ac:chgData name="Kylie Geard" userId="b930dff3-5db0-4b18-9d4c-f929b90677dc" providerId="ADAL" clId="{038610CA-6CAC-4665-9047-4DC39D1E2447}" dt="2026-07-09T14:50:20.909" v="127" actId="962"/>
          <ac:spMkLst>
            <pc:docMk/>
            <pc:sldMk cId="2262615755" sldId="943"/>
            <ac:spMk id="6" creationId="{7EBDC1AF-7943-7AF4-F09E-D8A0FD295F36}"/>
          </ac:spMkLst>
        </pc:spChg>
        <pc:spChg chg="mod">
          <ac:chgData name="Kylie Geard" userId="b930dff3-5db0-4b18-9d4c-f929b90677dc" providerId="ADAL" clId="{038610CA-6CAC-4665-9047-4DC39D1E2447}" dt="2026-07-09T14:50:20.909" v="124" actId="962"/>
          <ac:spMkLst>
            <pc:docMk/>
            <pc:sldMk cId="2262615755" sldId="943"/>
            <ac:spMk id="11" creationId="{3E9CE881-56F9-EFAA-D46E-CE273515D648}"/>
          </ac:spMkLst>
        </pc:spChg>
        <pc:spChg chg="mod">
          <ac:chgData name="Kylie Geard" userId="b930dff3-5db0-4b18-9d4c-f929b90677dc" providerId="ADAL" clId="{038610CA-6CAC-4665-9047-4DC39D1E2447}" dt="2026-07-09T14:50:46.037" v="265" actId="20577"/>
          <ac:spMkLst>
            <pc:docMk/>
            <pc:sldMk cId="2262615755" sldId="943"/>
            <ac:spMk id="12" creationId="{8DDA207C-8200-34FF-45E4-F930AEA1EECE}"/>
          </ac:spMkLst>
        </pc:spChg>
        <pc:spChg chg="mod">
          <ac:chgData name="Kylie Geard" userId="b930dff3-5db0-4b18-9d4c-f929b90677dc" providerId="ADAL" clId="{038610CA-6CAC-4665-9047-4DC39D1E2447}" dt="2026-07-09T14:50:20.909" v="125" actId="962"/>
          <ac:spMkLst>
            <pc:docMk/>
            <pc:sldMk cId="2262615755" sldId="943"/>
            <ac:spMk id="13" creationId="{B658158C-A470-CC84-6AE4-EA45163557E0}"/>
          </ac:spMkLst>
        </pc:spChg>
        <pc:spChg chg="mod">
          <ac:chgData name="Kylie Geard" userId="b930dff3-5db0-4b18-9d4c-f929b90677dc" providerId="ADAL" clId="{038610CA-6CAC-4665-9047-4DC39D1E2447}" dt="2026-07-09T14:50:20.909" v="126" actId="962"/>
          <ac:spMkLst>
            <pc:docMk/>
            <pc:sldMk cId="2262615755" sldId="943"/>
            <ac:spMk id="16" creationId="{6A4E07DA-3B14-53B8-E6EB-67713E9FC4BA}"/>
          </ac:spMkLst>
        </pc:spChg>
        <pc:picChg chg="mod">
          <ac:chgData name="Kylie Geard" userId="b930dff3-5db0-4b18-9d4c-f929b90677dc" providerId="ADAL" clId="{038610CA-6CAC-4665-9047-4DC39D1E2447}" dt="2026-07-09T14:51:00.508" v="266" actId="962"/>
          <ac:picMkLst>
            <pc:docMk/>
            <pc:sldMk cId="2262615755" sldId="943"/>
            <ac:picMk id="7" creationId="{C0F8637E-DD85-9F3D-21B3-93E68ADCB26C}"/>
          </ac:picMkLst>
        </pc:picChg>
        <pc:picChg chg="mod">
          <ac:chgData name="Kylie Geard" userId="b930dff3-5db0-4b18-9d4c-f929b90677dc" providerId="ADAL" clId="{038610CA-6CAC-4665-9047-4DC39D1E2447}" dt="2026-07-09T14:51:01.085" v="267" actId="962"/>
          <ac:picMkLst>
            <pc:docMk/>
            <pc:sldMk cId="2262615755" sldId="943"/>
            <ac:picMk id="8" creationId="{01522B97-A4B7-83FD-C9A2-8368F8EEA556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479" v="394" actId="368"/>
        <pc:sldMkLst>
          <pc:docMk/>
          <pc:sldMk cId="3961854490" sldId="944"/>
        </pc:sldMkLst>
        <pc:spChg chg="mod">
          <ac:chgData name="Kylie Geard" userId="b930dff3-5db0-4b18-9d4c-f929b90677dc" providerId="ADAL" clId="{038610CA-6CAC-4665-9047-4DC39D1E2447}" dt="2026-07-09T14:50:20.894" v="121" actId="962"/>
          <ac:spMkLst>
            <pc:docMk/>
            <pc:sldMk cId="3961854490" sldId="944"/>
            <ac:spMk id="11" creationId="{F6270D0C-92D4-050A-14F6-39A1EB2D1FDC}"/>
          </ac:spMkLst>
        </pc:spChg>
        <pc:spChg chg="mod">
          <ac:chgData name="Kylie Geard" userId="b930dff3-5db0-4b18-9d4c-f929b90677dc" providerId="ADAL" clId="{038610CA-6CAC-4665-9047-4DC39D1E2447}" dt="2026-07-09T14:50:20.899" v="122" actId="962"/>
          <ac:spMkLst>
            <pc:docMk/>
            <pc:sldMk cId="3961854490" sldId="944"/>
            <ac:spMk id="13" creationId="{573C19BA-B82D-C1A9-DED5-1BBEC35214BF}"/>
          </ac:spMkLst>
        </pc:spChg>
        <pc:spChg chg="mod">
          <ac:chgData name="Kylie Geard" userId="b930dff3-5db0-4b18-9d4c-f929b90677dc" providerId="ADAL" clId="{038610CA-6CAC-4665-9047-4DC39D1E2447}" dt="2026-07-09T14:50:20.901" v="123" actId="962"/>
          <ac:spMkLst>
            <pc:docMk/>
            <pc:sldMk cId="3961854490" sldId="944"/>
            <ac:spMk id="16" creationId="{12CEF024-21CD-15BF-7C0E-67D9C4494220}"/>
          </ac:spMkLst>
        </pc:spChg>
      </pc:sldChg>
      <pc:sldChg chg="modSp modAnim modNotes">
        <pc:chgData name="Kylie Geard" userId="b930dff3-5db0-4b18-9d4c-f929b90677dc" providerId="ADAL" clId="{038610CA-6CAC-4665-9047-4DC39D1E2447}" dt="2026-07-09T15:03:49.510" v="402" actId="368"/>
        <pc:sldMkLst>
          <pc:docMk/>
          <pc:sldMk cId="2994885230" sldId="946"/>
        </pc:sldMkLst>
        <pc:spChg chg="mod">
          <ac:chgData name="Kylie Geard" userId="b930dff3-5db0-4b18-9d4c-f929b90677dc" providerId="ADAL" clId="{038610CA-6CAC-4665-9047-4DC39D1E2447}" dt="2026-07-09T14:50:20.941" v="140" actId="962"/>
          <ac:spMkLst>
            <pc:docMk/>
            <pc:sldMk cId="2994885230" sldId="946"/>
            <ac:spMk id="4" creationId="{5E56361D-8020-EB3E-8480-637C9E666B85}"/>
          </ac:spMkLst>
        </pc:spChg>
        <pc:spChg chg="mod">
          <ac:chgData name="Kylie Geard" userId="b930dff3-5db0-4b18-9d4c-f929b90677dc" providerId="ADAL" clId="{038610CA-6CAC-4665-9047-4DC39D1E2447}" dt="2026-07-09T14:50:20.957" v="141" actId="962"/>
          <ac:spMkLst>
            <pc:docMk/>
            <pc:sldMk cId="2994885230" sldId="946"/>
            <ac:spMk id="7" creationId="{786F6828-4EB2-2DBE-8BE9-C4B5A96515FC}"/>
          </ac:spMkLst>
        </pc:spChg>
        <pc:spChg chg="mod">
          <ac:chgData name="Kylie Geard" userId="b930dff3-5db0-4b18-9d4c-f929b90677dc" providerId="ADAL" clId="{038610CA-6CAC-4665-9047-4DC39D1E2447}" dt="2026-07-09T14:50:20.957" v="142" actId="962"/>
          <ac:spMkLst>
            <pc:docMk/>
            <pc:sldMk cId="2994885230" sldId="946"/>
            <ac:spMk id="10" creationId="{05312F4C-BA36-7DA8-A160-A074E2FE04DB}"/>
          </ac:spMkLst>
        </pc:spChg>
        <pc:spChg chg="mod">
          <ac:chgData name="Kylie Geard" userId="b930dff3-5db0-4b18-9d4c-f929b90677dc" providerId="ADAL" clId="{038610CA-6CAC-4665-9047-4DC39D1E2447}" dt="2026-07-09T14:50:20.957" v="143" actId="962"/>
          <ac:spMkLst>
            <pc:docMk/>
            <pc:sldMk cId="2994885230" sldId="946"/>
            <ac:spMk id="13" creationId="{A4DBDC95-2B42-210C-84FA-22DAA623610C}"/>
          </ac:spMkLst>
        </pc:spChg>
        <pc:picChg chg="mod">
          <ac:chgData name="Kylie Geard" userId="b930dff3-5db0-4b18-9d4c-f929b90677dc" providerId="ADAL" clId="{038610CA-6CAC-4665-9047-4DC39D1E2447}" dt="2026-07-09T14:51:07.154" v="270" actId="962"/>
          <ac:picMkLst>
            <pc:docMk/>
            <pc:sldMk cId="2994885230" sldId="946"/>
            <ac:picMk id="15" creationId="{618795F4-8F08-4564-A4A4-1C980E96876D}"/>
          </ac:picMkLst>
        </pc:picChg>
        <pc:picChg chg="mod">
          <ac:chgData name="Kylie Geard" userId="b930dff3-5db0-4b18-9d4c-f929b90677dc" providerId="ADAL" clId="{038610CA-6CAC-4665-9047-4DC39D1E2447}" dt="2026-07-09T14:51:07.491" v="271" actId="962"/>
          <ac:picMkLst>
            <pc:docMk/>
            <pc:sldMk cId="2994885230" sldId="946"/>
            <ac:picMk id="16" creationId="{1B5D0054-F59E-84CA-011A-6D033127F499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495" v="398" actId="368"/>
        <pc:sldMkLst>
          <pc:docMk/>
          <pc:sldMk cId="297978750" sldId="947"/>
        </pc:sldMkLst>
        <pc:spChg chg="mod">
          <ac:chgData name="Kylie Geard" userId="b930dff3-5db0-4b18-9d4c-f929b90677dc" providerId="ADAL" clId="{038610CA-6CAC-4665-9047-4DC39D1E2447}" dt="2026-07-09T14:48:53.191" v="77" actId="20577"/>
          <ac:spMkLst>
            <pc:docMk/>
            <pc:sldMk cId="297978750" sldId="947"/>
            <ac:spMk id="2" creationId="{BC4D162E-A93C-B651-8B7D-DFC847357280}"/>
          </ac:spMkLst>
        </pc:spChg>
        <pc:spChg chg="mod">
          <ac:chgData name="Kylie Geard" userId="b930dff3-5db0-4b18-9d4c-f929b90677dc" providerId="ADAL" clId="{038610CA-6CAC-4665-9047-4DC39D1E2447}" dt="2026-07-09T14:57:46.005" v="362" actId="13244"/>
          <ac:spMkLst>
            <pc:docMk/>
            <pc:sldMk cId="297978750" sldId="947"/>
            <ac:spMk id="3" creationId="{0DABD674-222B-E2B3-2F16-31836B50B0ED}"/>
          </ac:spMkLst>
        </pc:spChg>
        <pc:spChg chg="mod">
          <ac:chgData name="Kylie Geard" userId="b930dff3-5db0-4b18-9d4c-f929b90677dc" providerId="ADAL" clId="{038610CA-6CAC-4665-9047-4DC39D1E2447}" dt="2026-07-09T14:57:15.475" v="357" actId="13244"/>
          <ac:spMkLst>
            <pc:docMk/>
            <pc:sldMk cId="297978750" sldId="947"/>
            <ac:spMk id="5" creationId="{F97F90AD-5308-69A2-23AC-F60012C7C54A}"/>
          </ac:spMkLst>
        </pc:spChg>
        <pc:spChg chg="mod">
          <ac:chgData name="Kylie Geard" userId="b930dff3-5db0-4b18-9d4c-f929b90677dc" providerId="ADAL" clId="{038610CA-6CAC-4665-9047-4DC39D1E2447}" dt="2026-07-09T14:50:20.925" v="130" actId="962"/>
          <ac:spMkLst>
            <pc:docMk/>
            <pc:sldMk cId="297978750" sldId="947"/>
            <ac:spMk id="6" creationId="{4D0D5BFA-1745-7297-A5B3-03796E5749C2}"/>
          </ac:spMkLst>
        </pc:spChg>
        <pc:spChg chg="mod">
          <ac:chgData name="Kylie Geard" userId="b930dff3-5db0-4b18-9d4c-f929b90677dc" providerId="ADAL" clId="{038610CA-6CAC-4665-9047-4DC39D1E2447}" dt="2026-07-09T14:57:25.995" v="360" actId="13244"/>
          <ac:spMkLst>
            <pc:docMk/>
            <pc:sldMk cId="297978750" sldId="947"/>
            <ac:spMk id="11" creationId="{7CFE0257-70C1-DFF7-75A9-4E14CAFBC850}"/>
          </ac:spMkLst>
        </pc:spChg>
        <pc:spChg chg="mod">
          <ac:chgData name="Kylie Geard" userId="b930dff3-5db0-4b18-9d4c-f929b90677dc" providerId="ADAL" clId="{038610CA-6CAC-4665-9047-4DC39D1E2447}" dt="2026-07-09T14:50:20.925" v="129" actId="962"/>
          <ac:spMkLst>
            <pc:docMk/>
            <pc:sldMk cId="297978750" sldId="947"/>
            <ac:spMk id="13" creationId="{089D8AC8-6EBB-C6C4-6251-7083CC6B124C}"/>
          </ac:spMkLst>
        </pc:spChg>
        <pc:picChg chg="mod">
          <ac:chgData name="Kylie Geard" userId="b930dff3-5db0-4b18-9d4c-f929b90677dc" providerId="ADAL" clId="{038610CA-6CAC-4665-9047-4DC39D1E2447}" dt="2026-07-09T14:57:37.281" v="361" actId="13244"/>
          <ac:picMkLst>
            <pc:docMk/>
            <pc:sldMk cId="297978750" sldId="947"/>
            <ac:picMk id="7" creationId="{04FF2ED6-BCC3-6362-29E7-2C2B9C935533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8T04:53:46.713" v="454" actId="13244"/>
        <pc:sldMkLst>
          <pc:docMk/>
          <pc:sldMk cId="3939594971" sldId="948"/>
        </pc:sldMkLst>
        <pc:spChg chg="mod">
          <ac:chgData name="Kylie Geard" userId="b930dff3-5db0-4b18-9d4c-f929b90677dc" providerId="ADAL" clId="{038610CA-6CAC-4665-9047-4DC39D1E2447}" dt="2026-07-09T15:02:19.828" v="386" actId="13244"/>
          <ac:spMkLst>
            <pc:docMk/>
            <pc:sldMk cId="3939594971" sldId="948"/>
            <ac:spMk id="2" creationId="{69AB820D-1205-B6F6-9C01-9C0D36123A66}"/>
          </ac:spMkLst>
        </pc:spChg>
        <pc:spChg chg="mod">
          <ac:chgData name="Kylie Geard" userId="b930dff3-5db0-4b18-9d4c-f929b90677dc" providerId="ADAL" clId="{038610CA-6CAC-4665-9047-4DC39D1E2447}" dt="2026-07-09T14:50:20.973" v="149" actId="962"/>
          <ac:spMkLst>
            <pc:docMk/>
            <pc:sldMk cId="3939594971" sldId="948"/>
            <ac:spMk id="4" creationId="{FF50DD77-93AB-7219-BD93-1D4FF7289EFD}"/>
          </ac:spMkLst>
        </pc:spChg>
        <pc:spChg chg="mod">
          <ac:chgData name="Kylie Geard" userId="b930dff3-5db0-4b18-9d4c-f929b90677dc" providerId="ADAL" clId="{038610CA-6CAC-4665-9047-4DC39D1E2447}" dt="2026-07-09T14:50:20.973" v="150" actId="962"/>
          <ac:spMkLst>
            <pc:docMk/>
            <pc:sldMk cId="3939594971" sldId="948"/>
            <ac:spMk id="7" creationId="{D4F544C3-0DBB-B134-27A6-488F328E728E}"/>
          </ac:spMkLst>
        </pc:spChg>
        <pc:spChg chg="mod">
          <ac:chgData name="Kylie Geard" userId="b930dff3-5db0-4b18-9d4c-f929b90677dc" providerId="ADAL" clId="{038610CA-6CAC-4665-9047-4DC39D1E2447}" dt="2026-07-09T14:50:20.973" v="151" actId="962"/>
          <ac:spMkLst>
            <pc:docMk/>
            <pc:sldMk cId="3939594971" sldId="948"/>
            <ac:spMk id="10" creationId="{BB198005-AF6D-1ED9-CF0D-66146740EC3D}"/>
          </ac:spMkLst>
        </pc:spChg>
        <pc:picChg chg="mod ord">
          <ac:chgData name="Kylie Geard" userId="b930dff3-5db0-4b18-9d4c-f929b90677dc" providerId="ADAL" clId="{038610CA-6CAC-4665-9047-4DC39D1E2447}" dt="2026-07-28T04:53:46.713" v="454" actId="13244"/>
          <ac:picMkLst>
            <pc:docMk/>
            <pc:sldMk cId="3939594971" sldId="948"/>
            <ac:picMk id="3" creationId="{334ACFA7-1758-BD60-2464-A4C307BBEE98}"/>
          </ac:picMkLst>
        </pc:picChg>
        <pc:picChg chg="mod">
          <ac:chgData name="Kylie Geard" userId="b930dff3-5db0-4b18-9d4c-f929b90677dc" providerId="ADAL" clId="{038610CA-6CAC-4665-9047-4DC39D1E2447}" dt="2026-07-09T14:53:02.131" v="277" actId="962"/>
          <ac:picMkLst>
            <pc:docMk/>
            <pc:sldMk cId="3939594971" sldId="948"/>
            <ac:picMk id="15" creationId="{F2331E9E-CAE6-BE0D-451B-940F1EEFC1C4}"/>
          </ac:picMkLst>
        </pc:picChg>
        <pc:picChg chg="mod">
          <ac:chgData name="Kylie Geard" userId="b930dff3-5db0-4b18-9d4c-f929b90677dc" providerId="ADAL" clId="{038610CA-6CAC-4665-9047-4DC39D1E2447}" dt="2026-07-09T14:53:02.531" v="278" actId="962"/>
          <ac:picMkLst>
            <pc:docMk/>
            <pc:sldMk cId="3939594971" sldId="948"/>
            <ac:picMk id="16" creationId="{945DF427-0D96-F903-F301-5365CD2F202F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526" v="410" actId="368"/>
        <pc:sldMkLst>
          <pc:docMk/>
          <pc:sldMk cId="449817491" sldId="949"/>
        </pc:sldMkLst>
        <pc:spChg chg="mod">
          <ac:chgData name="Kylie Geard" userId="b930dff3-5db0-4b18-9d4c-f929b90677dc" providerId="ADAL" clId="{038610CA-6CAC-4665-9047-4DC39D1E2447}" dt="2026-07-09T14:49:11.785" v="87" actId="6549"/>
          <ac:spMkLst>
            <pc:docMk/>
            <pc:sldMk cId="449817491" sldId="949"/>
            <ac:spMk id="2" creationId="{DF3595A6-92CB-2F09-9489-6E6CDB70D54A}"/>
          </ac:spMkLst>
        </pc:spChg>
        <pc:spChg chg="mod">
          <ac:chgData name="Kylie Geard" userId="b930dff3-5db0-4b18-9d4c-f929b90677dc" providerId="ADAL" clId="{038610CA-6CAC-4665-9047-4DC39D1E2447}" dt="2026-07-09T15:01:30.384" v="380" actId="13244"/>
          <ac:spMkLst>
            <pc:docMk/>
            <pc:sldMk cId="449817491" sldId="949"/>
            <ac:spMk id="22" creationId="{75DB48C8-FFD9-6B57-8E6E-BFC4F7CDEA53}"/>
          </ac:spMkLst>
        </pc:spChg>
        <pc:spChg chg="mod">
          <ac:chgData name="Kylie Geard" userId="b930dff3-5db0-4b18-9d4c-f929b90677dc" providerId="ADAL" clId="{038610CA-6CAC-4665-9047-4DC39D1E2447}" dt="2026-07-09T15:01:44.875" v="382" actId="13244"/>
          <ac:spMkLst>
            <pc:docMk/>
            <pc:sldMk cId="449817491" sldId="949"/>
            <ac:spMk id="23" creationId="{23614E9C-9DE1-EAE6-5E41-A8D9EE2C9E69}"/>
          </ac:spMkLst>
        </pc:spChg>
        <pc:spChg chg="mod">
          <ac:chgData name="Kylie Geard" userId="b930dff3-5db0-4b18-9d4c-f929b90677dc" providerId="ADAL" clId="{038610CA-6CAC-4665-9047-4DC39D1E2447}" dt="2026-07-09T15:01:28.904" v="379" actId="13244"/>
          <ac:spMkLst>
            <pc:docMk/>
            <pc:sldMk cId="449817491" sldId="949"/>
            <ac:spMk id="25" creationId="{F346DAC1-EF2B-DD5D-B698-A63CDEDFC2EA}"/>
          </ac:spMkLst>
        </pc:spChg>
        <pc:spChg chg="mod">
          <ac:chgData name="Kylie Geard" userId="b930dff3-5db0-4b18-9d4c-f929b90677dc" providerId="ADAL" clId="{038610CA-6CAC-4665-9047-4DC39D1E2447}" dt="2026-07-09T14:50:20.989" v="153" actId="962"/>
          <ac:spMkLst>
            <pc:docMk/>
            <pc:sldMk cId="449817491" sldId="949"/>
            <ac:spMk id="26" creationId="{2F595EB8-044D-3FB7-76AD-E915B8CFA587}"/>
          </ac:spMkLst>
        </pc:spChg>
        <pc:spChg chg="mod">
          <ac:chgData name="Kylie Geard" userId="b930dff3-5db0-4b18-9d4c-f929b90677dc" providerId="ADAL" clId="{038610CA-6CAC-4665-9047-4DC39D1E2447}" dt="2026-07-09T14:50:20.989" v="154" actId="962"/>
          <ac:spMkLst>
            <pc:docMk/>
            <pc:sldMk cId="449817491" sldId="949"/>
            <ac:spMk id="27" creationId="{46010293-25F2-0F49-FE67-51EC7CC0DCBE}"/>
          </ac:spMkLst>
        </pc:spChg>
        <pc:spChg chg="mod">
          <ac:chgData name="Kylie Geard" userId="b930dff3-5db0-4b18-9d4c-f929b90677dc" providerId="ADAL" clId="{038610CA-6CAC-4665-9047-4DC39D1E2447}" dt="2026-07-09T14:50:20.989" v="155" actId="962"/>
          <ac:spMkLst>
            <pc:docMk/>
            <pc:sldMk cId="449817491" sldId="949"/>
            <ac:spMk id="28" creationId="{6AA4FFCB-6BF6-503B-CAA4-C1B15C2C30A9}"/>
          </ac:spMkLst>
        </pc:spChg>
        <pc:spChg chg="mod">
          <ac:chgData name="Kylie Geard" userId="b930dff3-5db0-4b18-9d4c-f929b90677dc" providerId="ADAL" clId="{038610CA-6CAC-4665-9047-4DC39D1E2447}" dt="2026-07-09T14:50:20.989" v="156" actId="962"/>
          <ac:spMkLst>
            <pc:docMk/>
            <pc:sldMk cId="449817491" sldId="949"/>
            <ac:spMk id="29" creationId="{F7698B7B-63DE-A051-4697-27EB7D09F633}"/>
          </ac:spMkLst>
        </pc:spChg>
        <pc:spChg chg="mod">
          <ac:chgData name="Kylie Geard" userId="b930dff3-5db0-4b18-9d4c-f929b90677dc" providerId="ADAL" clId="{038610CA-6CAC-4665-9047-4DC39D1E2447}" dt="2026-07-09T14:50:20.989" v="157" actId="962"/>
          <ac:spMkLst>
            <pc:docMk/>
            <pc:sldMk cId="449817491" sldId="949"/>
            <ac:spMk id="30" creationId="{D184286C-2BC6-BA55-5B24-9C1E389C5390}"/>
          </ac:spMkLst>
        </pc:spChg>
        <pc:spChg chg="mod">
          <ac:chgData name="Kylie Geard" userId="b930dff3-5db0-4b18-9d4c-f929b90677dc" providerId="ADAL" clId="{038610CA-6CAC-4665-9047-4DC39D1E2447}" dt="2026-07-09T14:50:20.989" v="158" actId="962"/>
          <ac:spMkLst>
            <pc:docMk/>
            <pc:sldMk cId="449817491" sldId="949"/>
            <ac:spMk id="31" creationId="{4ACDD898-1EE8-EC6B-0249-C72701E976F8}"/>
          </ac:spMkLst>
        </pc:spChg>
        <pc:spChg chg="mod">
          <ac:chgData name="Kylie Geard" userId="b930dff3-5db0-4b18-9d4c-f929b90677dc" providerId="ADAL" clId="{038610CA-6CAC-4665-9047-4DC39D1E2447}" dt="2026-07-09T14:50:21.005" v="159" actId="962"/>
          <ac:spMkLst>
            <pc:docMk/>
            <pc:sldMk cId="449817491" sldId="949"/>
            <ac:spMk id="32" creationId="{2478EC1D-D188-1951-BE80-62AB46FD5936}"/>
          </ac:spMkLst>
        </pc:spChg>
        <pc:spChg chg="mod">
          <ac:chgData name="Kylie Geard" userId="b930dff3-5db0-4b18-9d4c-f929b90677dc" providerId="ADAL" clId="{038610CA-6CAC-4665-9047-4DC39D1E2447}" dt="2026-07-09T14:50:21.005" v="160" actId="962"/>
          <ac:spMkLst>
            <pc:docMk/>
            <pc:sldMk cId="449817491" sldId="949"/>
            <ac:spMk id="33" creationId="{F3DBC6E8-F04D-0CB0-0EBD-2896094783B8}"/>
          </ac:spMkLst>
        </pc:spChg>
        <pc:spChg chg="mod">
          <ac:chgData name="Kylie Geard" userId="b930dff3-5db0-4b18-9d4c-f929b90677dc" providerId="ADAL" clId="{038610CA-6CAC-4665-9047-4DC39D1E2447}" dt="2026-07-09T14:50:21.005" v="161" actId="962"/>
          <ac:spMkLst>
            <pc:docMk/>
            <pc:sldMk cId="449817491" sldId="949"/>
            <ac:spMk id="34" creationId="{31F37E47-414D-1576-D66B-C12C1473535B}"/>
          </ac:spMkLst>
        </pc:spChg>
        <pc:spChg chg="mod">
          <ac:chgData name="Kylie Geard" userId="b930dff3-5db0-4b18-9d4c-f929b90677dc" providerId="ADAL" clId="{038610CA-6CAC-4665-9047-4DC39D1E2447}" dt="2026-07-09T15:01:57.388" v="383" actId="13244"/>
          <ac:spMkLst>
            <pc:docMk/>
            <pc:sldMk cId="449817491" sldId="949"/>
            <ac:spMk id="43" creationId="{2889169B-1622-A917-84BB-11C208CCDB5A}"/>
          </ac:spMkLst>
        </pc:spChg>
        <pc:spChg chg="mod">
          <ac:chgData name="Kylie Geard" userId="b930dff3-5db0-4b18-9d4c-f929b90677dc" providerId="ADAL" clId="{038610CA-6CAC-4665-9047-4DC39D1E2447}" dt="2026-07-09T15:02:01.752" v="384" actId="13244"/>
          <ac:spMkLst>
            <pc:docMk/>
            <pc:sldMk cId="449817491" sldId="949"/>
            <ac:spMk id="45" creationId="{DF33CC8F-A6CA-9349-B874-45F844A886B9}"/>
          </ac:spMkLst>
        </pc:spChg>
        <pc:spChg chg="mod">
          <ac:chgData name="Kylie Geard" userId="b930dff3-5db0-4b18-9d4c-f929b90677dc" providerId="ADAL" clId="{038610CA-6CAC-4665-9047-4DC39D1E2447}" dt="2026-07-09T15:02:04.475" v="385" actId="13244"/>
          <ac:spMkLst>
            <pc:docMk/>
            <pc:sldMk cId="449817491" sldId="949"/>
            <ac:spMk id="47" creationId="{47003D68-65C6-666D-3DFD-BEE128A150C7}"/>
          </ac:spMkLst>
        </pc:spChg>
      </pc:sldChg>
      <pc:sldChg chg="modSp mod modAnim modNotes">
        <pc:chgData name="Kylie Geard" userId="b930dff3-5db0-4b18-9d4c-f929b90677dc" providerId="ADAL" clId="{038610CA-6CAC-4665-9047-4DC39D1E2447}" dt="2026-07-28T04:53:11.023" v="450" actId="13244"/>
        <pc:sldMkLst>
          <pc:docMk/>
          <pc:sldMk cId="4197930288" sldId="950"/>
        </pc:sldMkLst>
        <pc:spChg chg="mod">
          <ac:chgData name="Kylie Geard" userId="b930dff3-5db0-4b18-9d4c-f929b90677dc" providerId="ADAL" clId="{038610CA-6CAC-4665-9047-4DC39D1E2447}" dt="2026-07-09T14:49:15.529" v="91" actId="6549"/>
          <ac:spMkLst>
            <pc:docMk/>
            <pc:sldMk cId="4197930288" sldId="950"/>
            <ac:spMk id="2" creationId="{D4D487F7-1A70-EF50-A912-6B118DF95734}"/>
          </ac:spMkLst>
        </pc:spChg>
        <pc:spChg chg="ord">
          <ac:chgData name="Kylie Geard" userId="b930dff3-5db0-4b18-9d4c-f929b90677dc" providerId="ADAL" clId="{038610CA-6CAC-4665-9047-4DC39D1E2447}" dt="2026-07-28T04:53:11.023" v="450" actId="13244"/>
          <ac:spMkLst>
            <pc:docMk/>
            <pc:sldMk cId="4197930288" sldId="950"/>
            <ac:spMk id="6" creationId="{EBE17114-25CB-C12A-FAFA-A58EEAEDDF8B}"/>
          </ac:spMkLst>
        </pc:spChg>
        <pc:spChg chg="ord">
          <ac:chgData name="Kylie Geard" userId="b930dff3-5db0-4b18-9d4c-f929b90677dc" providerId="ADAL" clId="{038610CA-6CAC-4665-9047-4DC39D1E2447}" dt="2026-07-28T04:52:32.268" v="449" actId="13244"/>
          <ac:spMkLst>
            <pc:docMk/>
            <pc:sldMk cId="4197930288" sldId="950"/>
            <ac:spMk id="22" creationId="{87554FA7-BCC0-FE10-BFD8-2ACF57D1F682}"/>
          </ac:spMkLst>
        </pc:spChg>
        <pc:spChg chg="mod">
          <ac:chgData name="Kylie Geard" userId="b930dff3-5db0-4b18-9d4c-f929b90677dc" providerId="ADAL" clId="{038610CA-6CAC-4665-9047-4DC39D1E2447}" dt="2026-07-09T14:50:21.131" v="205" actId="962"/>
          <ac:spMkLst>
            <pc:docMk/>
            <pc:sldMk cId="4197930288" sldId="950"/>
            <ac:spMk id="23" creationId="{73C7D080-A059-9D9F-6435-3652BF4948F2}"/>
          </ac:spMkLst>
        </pc:spChg>
        <pc:spChg chg="ord">
          <ac:chgData name="Kylie Geard" userId="b930dff3-5db0-4b18-9d4c-f929b90677dc" providerId="ADAL" clId="{038610CA-6CAC-4665-9047-4DC39D1E2447}" dt="2026-07-28T04:52:29.574" v="448" actId="13244"/>
          <ac:spMkLst>
            <pc:docMk/>
            <pc:sldMk cId="4197930288" sldId="950"/>
            <ac:spMk id="25" creationId="{4C2A50F4-2124-FE2E-49C0-3032E9D463FD}"/>
          </ac:spMkLst>
        </pc:spChg>
        <pc:spChg chg="mod">
          <ac:chgData name="Kylie Geard" userId="b930dff3-5db0-4b18-9d4c-f929b90677dc" providerId="ADAL" clId="{038610CA-6CAC-4665-9047-4DC39D1E2447}" dt="2026-07-09T14:50:21.147" v="206" actId="962"/>
          <ac:spMkLst>
            <pc:docMk/>
            <pc:sldMk cId="4197930288" sldId="950"/>
            <ac:spMk id="26" creationId="{C3E678C9-A9FB-8BFC-1EA8-D0C1C702B384}"/>
          </ac:spMkLst>
        </pc:spChg>
        <pc:spChg chg="mod">
          <ac:chgData name="Kylie Geard" userId="b930dff3-5db0-4b18-9d4c-f929b90677dc" providerId="ADAL" clId="{038610CA-6CAC-4665-9047-4DC39D1E2447}" dt="2026-07-09T14:50:21.147" v="207" actId="962"/>
          <ac:spMkLst>
            <pc:docMk/>
            <pc:sldMk cId="4197930288" sldId="950"/>
            <ac:spMk id="27" creationId="{DA2646AB-79A0-3CE5-AE2D-454B1A74BC93}"/>
          </ac:spMkLst>
        </pc:spChg>
        <pc:spChg chg="mod">
          <ac:chgData name="Kylie Geard" userId="b930dff3-5db0-4b18-9d4c-f929b90677dc" providerId="ADAL" clId="{038610CA-6CAC-4665-9047-4DC39D1E2447}" dt="2026-07-09T14:50:21.147" v="208" actId="962"/>
          <ac:spMkLst>
            <pc:docMk/>
            <pc:sldMk cId="4197930288" sldId="950"/>
            <ac:spMk id="28" creationId="{D4E916B6-C47A-3B42-7B42-757090EEA911}"/>
          </ac:spMkLst>
        </pc:spChg>
        <pc:spChg chg="mod">
          <ac:chgData name="Kylie Geard" userId="b930dff3-5db0-4b18-9d4c-f929b90677dc" providerId="ADAL" clId="{038610CA-6CAC-4665-9047-4DC39D1E2447}" dt="2026-07-09T14:50:21.154" v="209" actId="962"/>
          <ac:spMkLst>
            <pc:docMk/>
            <pc:sldMk cId="4197930288" sldId="950"/>
            <ac:spMk id="29" creationId="{B2091FB3-DD25-46D0-1157-F93035E8380D}"/>
          </ac:spMkLst>
        </pc:spChg>
        <pc:spChg chg="mod">
          <ac:chgData name="Kylie Geard" userId="b930dff3-5db0-4b18-9d4c-f929b90677dc" providerId="ADAL" clId="{038610CA-6CAC-4665-9047-4DC39D1E2447}" dt="2026-07-09T14:50:21.156" v="210" actId="962"/>
          <ac:spMkLst>
            <pc:docMk/>
            <pc:sldMk cId="4197930288" sldId="950"/>
            <ac:spMk id="30" creationId="{211D7AD8-4A91-66A7-2A4C-AC75301687D3}"/>
          </ac:spMkLst>
        </pc:spChg>
        <pc:spChg chg="mod">
          <ac:chgData name="Kylie Geard" userId="b930dff3-5db0-4b18-9d4c-f929b90677dc" providerId="ADAL" clId="{038610CA-6CAC-4665-9047-4DC39D1E2447}" dt="2026-07-09T14:50:21.158" v="211" actId="962"/>
          <ac:spMkLst>
            <pc:docMk/>
            <pc:sldMk cId="4197930288" sldId="950"/>
            <ac:spMk id="31" creationId="{47E409E2-1EDE-D499-829E-ED9619EC0513}"/>
          </ac:spMkLst>
        </pc:spChg>
        <pc:spChg chg="mod">
          <ac:chgData name="Kylie Geard" userId="b930dff3-5db0-4b18-9d4c-f929b90677dc" providerId="ADAL" clId="{038610CA-6CAC-4665-9047-4DC39D1E2447}" dt="2026-07-09T14:50:21.158" v="212" actId="962"/>
          <ac:spMkLst>
            <pc:docMk/>
            <pc:sldMk cId="4197930288" sldId="950"/>
            <ac:spMk id="32" creationId="{76221AEC-A3FA-A8D8-9964-11E66D8FAFE7}"/>
          </ac:spMkLst>
        </pc:spChg>
        <pc:spChg chg="mod">
          <ac:chgData name="Kylie Geard" userId="b930dff3-5db0-4b18-9d4c-f929b90677dc" providerId="ADAL" clId="{038610CA-6CAC-4665-9047-4DC39D1E2447}" dt="2026-07-09T14:50:21.160" v="213" actId="962"/>
          <ac:spMkLst>
            <pc:docMk/>
            <pc:sldMk cId="4197930288" sldId="950"/>
            <ac:spMk id="33" creationId="{98D9F415-AD71-D4B0-F0EE-FDB2CA9A4749}"/>
          </ac:spMkLst>
        </pc:spChg>
        <pc:spChg chg="mod">
          <ac:chgData name="Kylie Geard" userId="b930dff3-5db0-4b18-9d4c-f929b90677dc" providerId="ADAL" clId="{038610CA-6CAC-4665-9047-4DC39D1E2447}" dt="2026-07-09T14:50:21.162" v="214" actId="962"/>
          <ac:spMkLst>
            <pc:docMk/>
            <pc:sldMk cId="4197930288" sldId="950"/>
            <ac:spMk id="34" creationId="{BFA3674C-E085-03C6-EB43-9FCFB0FE6FE6}"/>
          </ac:spMkLst>
        </pc:spChg>
        <pc:spChg chg="mod">
          <ac:chgData name="Kylie Geard" userId="b930dff3-5db0-4b18-9d4c-f929b90677dc" providerId="ADAL" clId="{038610CA-6CAC-4665-9047-4DC39D1E2447}" dt="2026-07-09T14:50:21.163" v="215" actId="962"/>
          <ac:spMkLst>
            <pc:docMk/>
            <pc:sldMk cId="4197930288" sldId="950"/>
            <ac:spMk id="43" creationId="{4B4AB4E5-583D-77D1-B4FE-51DC3CCFA6DF}"/>
          </ac:spMkLst>
        </pc:spChg>
        <pc:spChg chg="mod">
          <ac:chgData name="Kylie Geard" userId="b930dff3-5db0-4b18-9d4c-f929b90677dc" providerId="ADAL" clId="{038610CA-6CAC-4665-9047-4DC39D1E2447}" dt="2026-07-09T14:50:21.163" v="216" actId="962"/>
          <ac:spMkLst>
            <pc:docMk/>
            <pc:sldMk cId="4197930288" sldId="950"/>
            <ac:spMk id="45" creationId="{C73A9D42-5AF7-711E-55FB-31895AA71464}"/>
          </ac:spMkLst>
        </pc:spChg>
        <pc:spChg chg="mod">
          <ac:chgData name="Kylie Geard" userId="b930dff3-5db0-4b18-9d4c-f929b90677dc" providerId="ADAL" clId="{038610CA-6CAC-4665-9047-4DC39D1E2447}" dt="2026-07-09T14:50:21.163" v="217" actId="962"/>
          <ac:spMkLst>
            <pc:docMk/>
            <pc:sldMk cId="4197930288" sldId="950"/>
            <ac:spMk id="47" creationId="{C10766C8-8B54-25C5-D1BC-52F9A35C3FCD}"/>
          </ac:spMkLst>
        </pc:spChg>
        <pc:grpChg chg="mod">
          <ac:chgData name="Kylie Geard" userId="b930dff3-5db0-4b18-9d4c-f929b90677dc" providerId="ADAL" clId="{038610CA-6CAC-4665-9047-4DC39D1E2447}" dt="2026-07-09T14:54:22.154" v="320" actId="962"/>
          <ac:grpSpMkLst>
            <pc:docMk/>
            <pc:sldMk cId="4197930288" sldId="950"/>
            <ac:grpSpMk id="8" creationId="{776CA293-F13C-B5DF-8498-8E7E0DB50C6C}"/>
          </ac:grpSpMkLst>
        </pc:grpChg>
        <pc:picChg chg="mod">
          <ac:chgData name="Kylie Geard" userId="b930dff3-5db0-4b18-9d4c-f929b90677dc" providerId="ADAL" clId="{038610CA-6CAC-4665-9047-4DC39D1E2447}" dt="2026-07-09T14:54:21.544" v="319" actId="962"/>
          <ac:picMkLst>
            <pc:docMk/>
            <pc:sldMk cId="4197930288" sldId="950"/>
            <ac:picMk id="7" creationId="{8D12C67B-70F5-79B2-6480-57C3236D5C2F}"/>
          </ac:picMkLst>
        </pc:picChg>
      </pc:sldChg>
      <pc:sldChg chg="modSp modNotes">
        <pc:chgData name="Kylie Geard" userId="b930dff3-5db0-4b18-9d4c-f929b90677dc" providerId="ADAL" clId="{038610CA-6CAC-4665-9047-4DC39D1E2447}" dt="2026-07-09T15:03:49.574" v="426" actId="368"/>
        <pc:sldMkLst>
          <pc:docMk/>
          <pc:sldMk cId="3785014475" sldId="951"/>
        </pc:sldMkLst>
        <pc:spChg chg="mod">
          <ac:chgData name="Kylie Geard" userId="b930dff3-5db0-4b18-9d4c-f929b90677dc" providerId="ADAL" clId="{038610CA-6CAC-4665-9047-4DC39D1E2447}" dt="2026-07-09T14:50:21.226" v="235" actId="962"/>
          <ac:spMkLst>
            <pc:docMk/>
            <pc:sldMk cId="3785014475" sldId="951"/>
            <ac:spMk id="8" creationId="{69EC3D88-26EB-5366-4079-D403FC9C0A77}"/>
          </ac:spMkLst>
        </pc:spChg>
        <pc:grpChg chg="mod">
          <ac:chgData name="Kylie Geard" userId="b930dff3-5db0-4b18-9d4c-f929b90677dc" providerId="ADAL" clId="{038610CA-6CAC-4665-9047-4DC39D1E2447}" dt="2026-07-09T14:55:38.619" v="339" actId="962"/>
          <ac:grpSpMkLst>
            <pc:docMk/>
            <pc:sldMk cId="3785014475" sldId="951"/>
            <ac:grpSpMk id="95" creationId="{46991AEB-B237-9C2F-854F-F1967F18CCFD}"/>
          </ac:grpSpMkLst>
        </pc:grpChg>
        <pc:picChg chg="mod">
          <ac:chgData name="Kylie Geard" userId="b930dff3-5db0-4b18-9d4c-f929b90677dc" providerId="ADAL" clId="{038610CA-6CAC-4665-9047-4DC39D1E2447}" dt="2026-07-09T14:55:22.347" v="337" actId="962"/>
          <ac:picMkLst>
            <pc:docMk/>
            <pc:sldMk cId="3785014475" sldId="951"/>
            <ac:picMk id="93" creationId="{42F6D8BF-E6CD-EDFB-E7B6-248583F9C916}"/>
          </ac:picMkLst>
        </pc:picChg>
        <pc:picChg chg="mod">
          <ac:chgData name="Kylie Geard" userId="b930dff3-5db0-4b18-9d4c-f929b90677dc" providerId="ADAL" clId="{038610CA-6CAC-4665-9047-4DC39D1E2447}" dt="2026-07-09T14:55:37.920" v="338" actId="962"/>
          <ac:picMkLst>
            <pc:docMk/>
            <pc:sldMk cId="3785014475" sldId="951"/>
            <ac:picMk id="94" creationId="{EBD9671F-C0AC-78CE-4963-5FBDC685E768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605" v="434" actId="368"/>
        <pc:sldMkLst>
          <pc:docMk/>
          <pc:sldMk cId="2792059488" sldId="955"/>
        </pc:sldMkLst>
        <pc:spChg chg="mod">
          <ac:chgData name="Kylie Geard" userId="b930dff3-5db0-4b18-9d4c-f929b90677dc" providerId="ADAL" clId="{038610CA-6CAC-4665-9047-4DC39D1E2447}" dt="2026-07-09T14:50:06.591" v="120" actId="20577"/>
          <ac:spMkLst>
            <pc:docMk/>
            <pc:sldMk cId="2792059488" sldId="955"/>
            <ac:spMk id="2" creationId="{CE775D4A-7914-952B-CAF9-E89A11009392}"/>
          </ac:spMkLst>
        </pc:spChg>
        <pc:spChg chg="mod">
          <ac:chgData name="Kylie Geard" userId="b930dff3-5db0-4b18-9d4c-f929b90677dc" providerId="ADAL" clId="{038610CA-6CAC-4665-9047-4DC39D1E2447}" dt="2026-07-09T14:50:21.273" v="251" actId="962"/>
          <ac:spMkLst>
            <pc:docMk/>
            <pc:sldMk cId="2792059488" sldId="955"/>
            <ac:spMk id="29" creationId="{1DF22039-67E3-FE71-D58F-743B5B68334C}"/>
          </ac:spMkLst>
        </pc:spChg>
        <pc:spChg chg="mod">
          <ac:chgData name="Kylie Geard" userId="b930dff3-5db0-4b18-9d4c-f929b90677dc" providerId="ADAL" clId="{038610CA-6CAC-4665-9047-4DC39D1E2447}" dt="2026-07-09T14:50:21.273" v="252" actId="962"/>
          <ac:spMkLst>
            <pc:docMk/>
            <pc:sldMk cId="2792059488" sldId="955"/>
            <ac:spMk id="30" creationId="{07F2298F-7F9D-740C-BD4A-98D62AB45FF8}"/>
          </ac:spMkLst>
        </pc:spChg>
        <pc:spChg chg="mod">
          <ac:chgData name="Kylie Geard" userId="b930dff3-5db0-4b18-9d4c-f929b90677dc" providerId="ADAL" clId="{038610CA-6CAC-4665-9047-4DC39D1E2447}" dt="2026-07-09T14:50:21.273" v="253" actId="962"/>
          <ac:spMkLst>
            <pc:docMk/>
            <pc:sldMk cId="2792059488" sldId="955"/>
            <ac:spMk id="41" creationId="{3441998B-5B71-787C-0611-E4E8A876B6B3}"/>
          </ac:spMkLst>
        </pc:spChg>
        <pc:spChg chg="mod">
          <ac:chgData name="Kylie Geard" userId="b930dff3-5db0-4b18-9d4c-f929b90677dc" providerId="ADAL" clId="{038610CA-6CAC-4665-9047-4DC39D1E2447}" dt="2026-07-09T14:50:21.273" v="254" actId="962"/>
          <ac:spMkLst>
            <pc:docMk/>
            <pc:sldMk cId="2792059488" sldId="955"/>
            <ac:spMk id="42" creationId="{D0C621EC-595C-4B1F-D491-B799485CE234}"/>
          </ac:spMkLst>
        </pc:spChg>
        <pc:spChg chg="mod">
          <ac:chgData name="Kylie Geard" userId="b930dff3-5db0-4b18-9d4c-f929b90677dc" providerId="ADAL" clId="{038610CA-6CAC-4665-9047-4DC39D1E2447}" dt="2026-07-09T14:50:21.273" v="255" actId="962"/>
          <ac:spMkLst>
            <pc:docMk/>
            <pc:sldMk cId="2792059488" sldId="955"/>
            <ac:spMk id="46" creationId="{E5F8F5E8-209E-6000-04CB-636C09BEB792}"/>
          </ac:spMkLst>
        </pc:spChg>
        <pc:spChg chg="mod">
          <ac:chgData name="Kylie Geard" userId="b930dff3-5db0-4b18-9d4c-f929b90677dc" providerId="ADAL" clId="{038610CA-6CAC-4665-9047-4DC39D1E2447}" dt="2026-07-09T14:50:21.273" v="256" actId="962"/>
          <ac:spMkLst>
            <pc:docMk/>
            <pc:sldMk cId="2792059488" sldId="955"/>
            <ac:spMk id="47" creationId="{8A0A6584-41F6-7057-5CEE-457FB521058C}"/>
          </ac:spMkLst>
        </pc:spChg>
        <pc:grpChg chg="mod">
          <ac:chgData name="Kylie Geard" userId="b930dff3-5db0-4b18-9d4c-f929b90677dc" providerId="ADAL" clId="{038610CA-6CAC-4665-9047-4DC39D1E2447}" dt="2026-07-09T14:55:48.182" v="351" actId="962"/>
          <ac:grpSpMkLst>
            <pc:docMk/>
            <pc:sldMk cId="2792059488" sldId="955"/>
            <ac:grpSpMk id="3" creationId="{92D6B318-69C7-9BF6-093F-2F70A8B38204}"/>
          </ac:grpSpMkLst>
        </pc:grpChg>
        <pc:picChg chg="mod">
          <ac:chgData name="Kylie Geard" userId="b930dff3-5db0-4b18-9d4c-f929b90677dc" providerId="ADAL" clId="{038610CA-6CAC-4665-9047-4DC39D1E2447}" dt="2026-07-09T14:55:46.146" v="348" actId="962"/>
          <ac:picMkLst>
            <pc:docMk/>
            <pc:sldMk cId="2792059488" sldId="955"/>
            <ac:picMk id="32" creationId="{19358C8C-769E-B5EC-2050-2BF4F78A2B66}"/>
          </ac:picMkLst>
        </pc:picChg>
        <pc:picChg chg="mod">
          <ac:chgData name="Kylie Geard" userId="b930dff3-5db0-4b18-9d4c-f929b90677dc" providerId="ADAL" clId="{038610CA-6CAC-4665-9047-4DC39D1E2447}" dt="2026-07-09T14:55:46.610" v="349" actId="962"/>
          <ac:picMkLst>
            <pc:docMk/>
            <pc:sldMk cId="2792059488" sldId="955"/>
            <ac:picMk id="35" creationId="{8657CBE3-E8CC-6161-50DB-396F1B048C15}"/>
          </ac:picMkLst>
        </pc:picChg>
        <pc:picChg chg="mod">
          <ac:chgData name="Kylie Geard" userId="b930dff3-5db0-4b18-9d4c-f929b90677dc" providerId="ADAL" clId="{038610CA-6CAC-4665-9047-4DC39D1E2447}" dt="2026-07-09T14:55:47.603" v="350" actId="962"/>
          <ac:picMkLst>
            <pc:docMk/>
            <pc:sldMk cId="2792059488" sldId="955"/>
            <ac:picMk id="36" creationId="{FC4AFEB3-EAB2-F82E-F3D2-33F36303EE73}"/>
          </ac:picMkLst>
        </pc:picChg>
      </pc:sldChg>
      <pc:sldChg chg="modSp modAnim modNotes">
        <pc:chgData name="Kylie Geard" userId="b930dff3-5db0-4b18-9d4c-f929b90677dc" providerId="ADAL" clId="{038610CA-6CAC-4665-9047-4DC39D1E2447}" dt="2026-07-09T15:03:49.605" v="438" actId="368"/>
        <pc:sldMkLst>
          <pc:docMk/>
          <pc:sldMk cId="3844365954" sldId="956"/>
        </pc:sldMkLst>
        <pc:spChg chg="mod">
          <ac:chgData name="Kylie Geard" userId="b930dff3-5db0-4b18-9d4c-f929b90677dc" providerId="ADAL" clId="{038610CA-6CAC-4665-9047-4DC39D1E2447}" dt="2026-07-09T14:49:33.514" v="103" actId="6549"/>
          <ac:spMkLst>
            <pc:docMk/>
            <pc:sldMk cId="3844365954" sldId="956"/>
            <ac:spMk id="2" creationId="{AE25982A-3F7B-BDC8-E9DE-7845332529F9}"/>
          </ac:spMkLst>
        </pc:spChg>
        <pc:spChg chg="mod">
          <ac:chgData name="Kylie Geard" userId="b930dff3-5db0-4b18-9d4c-f929b90677dc" providerId="ADAL" clId="{038610CA-6CAC-4665-9047-4DC39D1E2447}" dt="2026-07-09T14:50:21.305" v="260" actId="962"/>
          <ac:spMkLst>
            <pc:docMk/>
            <pc:sldMk cId="3844365954" sldId="956"/>
            <ac:spMk id="4" creationId="{9C5F09BD-A02D-9AE0-18AF-2CF599534BD7}"/>
          </ac:spMkLst>
        </pc:spChg>
        <pc:spChg chg="mod">
          <ac:chgData name="Kylie Geard" userId="b930dff3-5db0-4b18-9d4c-f929b90677dc" providerId="ADAL" clId="{038610CA-6CAC-4665-9047-4DC39D1E2447}" dt="2026-07-09T14:50:21.305" v="261" actId="962"/>
          <ac:spMkLst>
            <pc:docMk/>
            <pc:sldMk cId="3844365954" sldId="956"/>
            <ac:spMk id="5" creationId="{51D8E6AF-FEF4-64DC-1F71-AFCE7672D30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8T00:57:30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0 296 8192,'18'44'15573,"-9"-22"-13124,3 14-2449,14 62 0,-20-74 0,-6-23 0,5 13 0,-5-14 0,0 0 0,0 0 0,0 0 0,0 0 0,0 0 0,0 0 0,0 0 0,0 0 0,0 1 0,0-1 0,0 0 0,0 0 0,0 0 0,0 0 0,0 0 0,1 0 0,-1 0 0,0 0 0,0 0 0,0 0 0,0 0 0,0 0 0,0 0 0,0 0 0,0 0 0,0 0 0,0 0 0,1 0 0,-1 0 0,0 0 0,0 0 0,0 0 0,0 0 0,0 0 0,0 0 0,0 0 0,0 0 0,0 0 0,0 0 0,1 0 0,3-8 0,3-9-639,2 0 1,0 1 0,1-1 0,17-21-1,55-54-4014,9 6-436,170-124 1,-213 175 5088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8T00:57:55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0 296 8192,'18'44'15573,"-9"-22"-13124,3 14-2449,14 62 0,-20-74 0,-6-23 0,5 13 0,-5-14 0,0 0 0,0 0 0,0 0 0,0 0 0,0 0 0,0 0 0,0 0 0,0 0 0,0 1 0,0-1 0,0 0 0,0 0 0,0 0 0,0 0 0,0 0 0,1 0 0,-1 0 0,0 0 0,0 0 0,0 0 0,0 0 0,0 0 0,0 0 0,0 0 0,0 0 0,0 0 0,0 0 0,1 0 0,-1 0 0,0 0 0,0 0 0,0 0 0,0 0 0,0 0 0,0 0 0,0 0 0,0 0 0,0 0 0,0 0 0,1 0 0,3-8 0,3-9-639,2 0 1,0 1 0,1-1 0,17-21-1,55-54-4014,9 6-436,170-124 1,-213 175 5088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8T00:58:04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0 296 8192,'18'44'15573,"-9"-22"-13124,3 14-2449,14 62 0,-20-74 0,-6-23 0,5 13 0,-5-14 0,0 0 0,0 0 0,0 0 0,0 0 0,0 0 0,0 0 0,0 0 0,0 0 0,0 1 0,0-1 0,0 0 0,0 0 0,0 0 0,0 0 0,0 0 0,1 0 0,-1 0 0,0 0 0,0 0 0,0 0 0,0 0 0,0 0 0,0 0 0,0 0 0,0 0 0,0 0 0,0 0 0,1 0 0,-1 0 0,0 0 0,0 0 0,0 0 0,0 0 0,0 0 0,0 0 0,0 0 0,0 0 0,0 0 0,0 0 0,1 0 0,3-8 0,3-9-639,2 0 1,0 1 0,1-1 0,17-21-1,55-54-4014,9 6-436,170-124 1,-213 175 5088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8T00:59:39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1 785 24575,'42'-6'0,"86"-20"0,75-18 0,82-19 0,45-11 0,40-5 0,16 5-1175,-3 3 1175,-18 8 0,-12 2 0,-24 6 0,-25 6 0,-35 12 287,-33 5-287,-44 9 0,-49 8 0,-43 7 0,-39 4-7303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08T00:59:43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24575,'50'12'0,"-10"-2"0,10-6 0,74-3 0,24 1 0,-147-2 0,1 0 0,0 0 0,0 0 0,-1 0 0,1 0 0,0 0 0,-1 0 0,1 1 0,0-1 0,-1 1 0,1-1 0,0 1 0,-1-1 0,1 1 0,-1 0 0,1 0 0,-1 0 0,1 0 0,-1 0 0,0 0 0,1 0 0,-1 1 0,0-1 0,0 0 0,0 1 0,0-1 0,0 1 0,0-1 0,-1 1 0,1-1 0,0 1 0,-1 0 0,1-1 0,-1 1 0,0 0 0,1-1 0,-1 1 0,0 0 0,0 0 0,0-1 0,0 1 0,0 0 0,-1 0 0,1-1 0,0 1 0,-1 0 0,1-1 0,-1 1 0,0-1 0,0 1 0,-1 2 0,-2 5 0,-1 0 0,0-1 0,-1 1 0,0-1 0,0 0 0,-1 0 0,-13 11 0,-13 5 22,0-1 0,-2-1 0,-48 21 0,-18 11-1475,67-34-5373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9C4A591-A458-4822-BC04-83B10B194356}" type="datetimeFigureOut">
              <a:rPr lang="en" smtClean="0"/>
              <a:pPr/>
              <a:t>7/28/2026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A03F2E6-9F51-4289-953D-B2EF8579062F}" type="slidenum">
              <a:rPr lang="e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9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3DF4B-97A2-48CA-853C-EE13A450E19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773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59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7D133-F648-6663-B8E2-AF4AAFF5D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3DDD14-6336-721D-EC1B-BAF2F885A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128460-4EEC-3900-BF28-287515EFC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1CC05-DD03-2FC3-360D-4F557A984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5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FDCC6-C9CD-7DAC-E321-CC365152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0ADF45-C407-08AF-D441-38EB20048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6BE39-A5B2-2371-9806-DE9A5D9BE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DF8C4-1842-7468-B14C-2D186305D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284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5105E-E5B0-6C5C-12A0-2F93977F3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17CE33-5AE8-458A-AF92-979C98ECC2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4FBAD-E9CF-4EA7-8AF0-20A5F2CD9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8A29C-9AF6-CA74-750F-C7B0223F2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96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81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12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83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C3F1-5CD4-6B67-7D74-A2F790C60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1CD24-0DB2-CC71-B189-B3967FF9B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20EF4-AC58-39E0-E422-E3BB0F0ED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B11F6-E5B8-E8D8-BD8E-41BF2E9F8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9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8C9F-4439-91C0-F923-28D8D0E21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A8EF0-4949-964E-2569-2CDC9BD25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DDB484-D8A4-B766-0404-0544C4C6D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3E22A-A697-8437-2D06-CFA1C12B6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57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28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103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76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78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89D8C-2ABC-E348-4804-BB59F92C9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C5783-6B66-8629-5718-E0DEACDAD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368E0-EC0F-3C51-CDD3-DC6135668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A20F7-B635-D6BD-9109-0819F2307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62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78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05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732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782A-DD54-3B59-F137-3689BE10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86044-C492-82A9-2F91-4241D86B8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AD2DF9-9059-7C50-13A7-07411F7A8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FB8DC-605E-C7C4-07F1-2FAE56C21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11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57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412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74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692A-2848-1823-F706-25926938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FBC06-0A2B-DBA5-6014-678D72733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9FD8F-AF62-E729-BD60-BDE0A261F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D5682-2AB4-6A5D-8075-E2426353B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10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06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39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786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5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430423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35544-392A-4E4D-A137-14755080D317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A427ED0-C848-5943-E6E3-F3ACFAEFDE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2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696229-ED0C-CF40-A716-1482E7A51AF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066438" cy="1413857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Project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066438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4BFB8-5006-854E-A03B-65D75E3FA688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85162-60F6-B4E5-9FB5-792BBD29D4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3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4870938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4399443" cy="1310171"/>
          </a:xfrm>
        </p:spPr>
        <p:txBody>
          <a:bodyPr anchor="t" anchorCtr="0"/>
          <a:lstStyle>
            <a:lvl1pPr marL="0" indent="0" algn="l">
              <a:buNone/>
              <a:defRPr sz="21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91D0F7C-79A1-4847-8A60-AC7E92D3F8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C4CC1-402A-1C44-ABC7-0CA4A95DA3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076" y="214082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D42EB612-735B-1B46-A9E2-EC6C65F3D6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70939" y="0"/>
            <a:ext cx="4273061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1F0B9D-BDB2-AE4F-8EAD-C0C1263F14C3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14E4EFC-5141-92CE-A170-AB13DEB38C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4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65D2C7C-F7B8-3D4E-8FAC-30CE49EDB4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76" y="214082"/>
            <a:ext cx="4352924" cy="417504"/>
          </a:xfrm>
          <a:solidFill>
            <a:schemeClr val="accent2"/>
          </a:solidFill>
        </p:spPr>
        <p:txBody>
          <a:bodyPr wrap="square" anchor="t" anchorCtr="0"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B550C-590C-F644-9EFE-122CA7D731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AE239-409C-BB4F-846F-0F3531A514AB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AA3EA-F37A-52B2-F7B4-E9BD273AF0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8BC03576-29ED-967C-98C2-601051D6E0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543" t="25199" r="-10266" b="2777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66ECD0-A247-9940-6E0A-775B99DEC10F}"/>
              </a:ext>
            </a:extLst>
          </p:cNvPr>
          <p:cNvSpPr/>
          <p:nvPr userDrawn="1"/>
        </p:nvSpPr>
        <p:spPr>
          <a:xfrm>
            <a:off x="5348613" y="210426"/>
            <a:ext cx="3647228" cy="4933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33129-852D-9AD8-E662-A4C79CA184CB}"/>
              </a:ext>
            </a:extLst>
          </p:cNvPr>
          <p:cNvSpPr txBox="1"/>
          <p:nvPr userDrawn="1"/>
        </p:nvSpPr>
        <p:spPr>
          <a:xfrm>
            <a:off x="5699342" y="371602"/>
            <a:ext cx="3296499" cy="3893374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800" b="1" kern="1200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Acknowledgement of Country</a:t>
            </a:r>
            <a:endParaRPr lang="en-US" sz="1800" b="0" kern="1200" baseline="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b="0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RMIT University acknowledges the people of the Woi wurrung and Boon wurrung language groups of the eastern Kulin Nation on whose unceded lands we conduct the business of the University. 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b="0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RMIT University respectfully acknowledges their Ancestors and Elders, past and present.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b="0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RMIT also acknowledges the Traditional Custodians and their Ancestors of the lands and waters across Australia where we conduct our business.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B5C93-9CF0-C3D3-00E3-991602EC3F4C}"/>
              </a:ext>
            </a:extLst>
          </p:cNvPr>
          <p:cNvSpPr txBox="1"/>
          <p:nvPr userDrawn="1"/>
        </p:nvSpPr>
        <p:spPr>
          <a:xfrm>
            <a:off x="5669104" y="4361836"/>
            <a:ext cx="3006246" cy="68480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indent="0" algn="ctr" defTabSz="6857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AU" sz="10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Artwork ‘Sentient’ by Hollie Johnson</a:t>
            </a:r>
            <a:br>
              <a:rPr lang="en-AU" sz="10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AU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Hollie is a Gunaikurnai and Monero Ngarigo woman from Gippsland who graduated from RMIT with a BA in Photography in 2016.</a:t>
            </a:r>
          </a:p>
        </p:txBody>
      </p:sp>
    </p:spTree>
    <p:extLst>
      <p:ext uri="{BB962C8B-B14F-4D97-AF65-F5344CB8AC3E}">
        <p14:creationId xmlns:p14="http://schemas.microsoft.com/office/powerpoint/2010/main" val="397150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additional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B3504D-D80A-6C43-8AEA-0D9553EF5920}"/>
              </a:ext>
            </a:extLst>
          </p:cNvPr>
          <p:cNvSpPr txBox="1"/>
          <p:nvPr userDrawn="1"/>
        </p:nvSpPr>
        <p:spPr>
          <a:xfrm>
            <a:off x="334864" y="1052437"/>
            <a:ext cx="4035607" cy="3488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RMIT is committed to redefining its relationship in working with and supporting Aboriginal and Torres Strait Islander </a:t>
            </a:r>
            <a:r>
              <a:rPr lang="en-AU" sz="1400" b="1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self-determination</a:t>
            </a: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The University’s goal is to achieve lasting transformation by maturing its values, culture, policy and structures in a way that </a:t>
            </a:r>
            <a:r>
              <a:rPr lang="en-AU" sz="1400" b="1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embeds reconciliation</a:t>
            </a: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in everything we do.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In line with the principles of </a:t>
            </a:r>
            <a:r>
              <a:rPr lang="en-AU" sz="1400" b="1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Bundjil</a:t>
            </a:r>
            <a:r>
              <a:rPr lang="en-AU" sz="1400" b="0" i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, we are changing our ways of 'knowing, working and being' to support sustainable reconciliation and activate a relationship between Indigenous and non-Indigenous staff, students and community. 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endParaRPr lang="en-AU" sz="1400" b="0" i="0" kern="1200" dirty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E1C7BAE-965C-7E42-9A5B-2631428F4E21}"/>
              </a:ext>
            </a:extLst>
          </p:cNvPr>
          <p:cNvSpPr txBox="1">
            <a:spLocks/>
          </p:cNvSpPr>
          <p:nvPr userDrawn="1"/>
        </p:nvSpPr>
        <p:spPr>
          <a:xfrm>
            <a:off x="418719" y="501403"/>
            <a:ext cx="4029957" cy="339324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61E2A"/>
                </a:solidFill>
                <a:latin typeface="Museo 700" panose="02000000000000000000" pitchFamily="2" charset="77"/>
                <a:ea typeface="+mj-ea"/>
                <a:cs typeface="+mj-cs"/>
              </a:defRPr>
            </a:lvl1pPr>
          </a:lstStyle>
          <a:p>
            <a: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AU" sz="2025" b="0" i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Our commitment to Reconciliation</a:t>
            </a:r>
            <a:endParaRPr lang="en-AU" sz="2025" b="0" i="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447A8-B89A-974C-85E4-994501031D27}"/>
              </a:ext>
            </a:extLst>
          </p:cNvPr>
          <p:cNvSpPr txBox="1"/>
          <p:nvPr userDrawn="1"/>
        </p:nvSpPr>
        <p:spPr>
          <a:xfrm>
            <a:off x="4773530" y="3738495"/>
            <a:ext cx="3951957" cy="3462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825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2018, the Wurrunggi Biik – Law of the Land public artwork was installed in the New Academic Street to signify a long-lasting spiritual connection to Country.</a:t>
            </a:r>
          </a:p>
        </p:txBody>
      </p:sp>
      <p:pic>
        <p:nvPicPr>
          <p:cNvPr id="10" name="Picture 9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F28E96F6-22DC-0A48-8504-3C6BB7D7E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3530" y="1131234"/>
            <a:ext cx="3775384" cy="251433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ECF470D5-8009-69F1-7602-9CA2CFD016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633" t="30239" r="18535" b="64073"/>
          <a:stretch/>
        </p:blipFill>
        <p:spPr>
          <a:xfrm>
            <a:off x="-1" y="4495800"/>
            <a:ext cx="9144001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enous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187525"/>
            <a:ext cx="6868272" cy="994172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4333" y="1183251"/>
            <a:ext cx="6868271" cy="338517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70D66-EE3D-E549-83E8-351DAC6D7E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4039" t="23384" r="53860" b="20850"/>
          <a:stretch/>
        </p:blipFill>
        <p:spPr>
          <a:xfrm>
            <a:off x="0" y="0"/>
            <a:ext cx="139828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826827-0070-444A-B806-3942CBC732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AC9A1A-9F25-FC42-989B-96EA919D0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29" y="1191718"/>
            <a:ext cx="8681978" cy="338861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448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sz="3200" b="0"/>
            </a:lvl1pPr>
            <a:lvl2pPr marL="0" indent="0">
              <a:buNone/>
              <a:defRPr sz="26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87F3F3-3E70-BE46-8E48-0F67DBAD9B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6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1BACC56-8574-434D-BF1B-7A7AF81B14A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BAFD139-1039-4E45-9B01-6D19991FB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sz="2800" b="0"/>
            </a:lvl1pPr>
            <a:lvl2pPr marL="257175" indent="-257175">
              <a:buFont typeface="Wingdings" pitchFamily="2" charset="2"/>
              <a:buChar char="§"/>
              <a:defRPr sz="2600"/>
            </a:lvl2pPr>
            <a:lvl3pPr>
              <a:defRPr sz="2400"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882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E11BC6D-9111-9A43-BDD3-A8D93FAFAA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8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B012C-14A6-A246-9A24-F124CB1A9F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886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295E6EF-78C3-184E-8D3A-0A68BCEB7F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0988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E673F1-9DCD-BD4B-9DA0-BD1EBDC6D3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0988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10E6100E-909D-ED45-A000-A54CC6F4E21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240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B3D8BF2-79EB-D84A-8A2E-D9009D443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5240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90EFFE35-D877-BA49-BBE4-5F5DFA8DFCB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69492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A6FAC8FD-639B-DE43-8442-8D0B3FBDAB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492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87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F5852E90-9D40-2144-B8BF-8B9A266869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65740" y="1331226"/>
            <a:ext cx="8644613" cy="30897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610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DEFAF64F-58A7-6241-B8C3-623736293F2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265739" y="1331226"/>
            <a:ext cx="8644614" cy="308973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70B680-A2D2-E94C-B28C-A6E54778C0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>
            <a:lvl1pPr>
              <a:defRPr sz="7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73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299901"/>
            <a:ext cx="5950354" cy="4280435"/>
          </a:xfrm>
        </p:spPr>
        <p:txBody>
          <a:bodyPr lIns="0"/>
          <a:lstStyle>
            <a:lvl1pPr>
              <a:spcAft>
                <a:spcPts val="120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 sz="2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64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01ACE1-B495-DC44-BF21-745EC325F5E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4FEC52-F95C-D149-9811-8FC8F0BE63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</p:spTree>
    <p:extLst>
      <p:ext uri="{BB962C8B-B14F-4D97-AF65-F5344CB8AC3E}">
        <p14:creationId xmlns:p14="http://schemas.microsoft.com/office/powerpoint/2010/main" val="2275074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C15CCA-163A-5A4D-A3D8-60201F5ED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2247B6-696E-A4CC-92B5-23186D7BA164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7535078-5656-A8F1-8EC8-4EC17DB6EF3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11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10A5-F980-7B21-DE89-4B7DF4607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1852902"/>
            <a:ext cx="8337550" cy="61463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50" b="1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62F8B-6552-0F63-96DA-2B3057013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950" y="2571750"/>
            <a:ext cx="833755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100" b="0" i="0">
                <a:latin typeface="+mn-lt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77150B-6C17-DB55-32C1-BD304E157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167189"/>
            <a:ext cx="9144000" cy="976312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CE26469-3F31-8CC6-385D-CF20F85C84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18572" y="4554988"/>
            <a:ext cx="1084129" cy="37896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CBFD2B6-109F-85C4-80A3-D527DBCB9DB4}"/>
              </a:ext>
            </a:extLst>
          </p:cNvPr>
          <p:cNvCxnSpPr>
            <a:cxnSpLocks/>
          </p:cNvCxnSpPr>
          <p:nvPr userDrawn="1"/>
        </p:nvCxnSpPr>
        <p:spPr>
          <a:xfrm>
            <a:off x="361950" y="1629063"/>
            <a:ext cx="8337550" cy="0"/>
          </a:xfrm>
          <a:prstGeom prst="line">
            <a:avLst/>
          </a:prstGeom>
          <a:ln w="101600">
            <a:solidFill>
              <a:srgbClr val="DE0A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49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798" y="187525"/>
            <a:ext cx="8773225" cy="9941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799" y="1191718"/>
            <a:ext cx="8773224" cy="3189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222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2" r:id="rId2"/>
    <p:sldLayoutId id="2147483881" r:id="rId3"/>
    <p:sldLayoutId id="2147483880" r:id="rId4"/>
    <p:sldLayoutId id="2147483863" r:id="rId5"/>
    <p:sldLayoutId id="2147483882" r:id="rId6"/>
    <p:sldLayoutId id="2147483883" r:id="rId7"/>
    <p:sldLayoutId id="2147483879" r:id="rId8"/>
    <p:sldLayoutId id="2147483868" r:id="rId9"/>
    <p:sldLayoutId id="2147483870" r:id="rId10"/>
    <p:sldLayoutId id="2147483869" r:id="rId11"/>
    <p:sldLayoutId id="2147483871" r:id="rId12"/>
    <p:sldLayoutId id="2147483886" r:id="rId13"/>
    <p:sldLayoutId id="2147483887" r:id="rId14"/>
    <p:sldLayoutId id="2147483888" r:id="rId15"/>
    <p:sldLayoutId id="2147483874" r:id="rId16"/>
    <p:sldLayoutId id="2147483889" r:id="rId17"/>
    <p:sldLayoutId id="2147483875" r:id="rId18"/>
    <p:sldLayoutId id="2147483890" r:id="rId19"/>
    <p:sldLayoutId id="2147483891" r:id="rId20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b="1" kern="1200" baseline="0">
          <a:solidFill>
            <a:srgbClr val="000054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77796" indent="-177796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591" indent="-177796" algn="l" defTabSz="685783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355591" indent="-177796" algn="l" defTabSz="685783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355591" indent="-17779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tinyurl.com/INSIGHTframewor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svg"/><Relationship Id="rId5" Type="http://schemas.openxmlformats.org/officeDocument/2006/relationships/image" Target="../media/image16.svg"/><Relationship Id="rId4" Type="http://schemas.openxmlformats.org/officeDocument/2006/relationships/image" Target="../media/image20.svg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3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6.svg"/><Relationship Id="rId9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9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8.svg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8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2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svg"/><Relationship Id="rId5" Type="http://schemas.openxmlformats.org/officeDocument/2006/relationships/image" Target="../media/image18.svg"/><Relationship Id="rId10" Type="http://schemas.openxmlformats.org/officeDocument/2006/relationships/image" Target="../media/image22.svg"/><Relationship Id="rId4" Type="http://schemas.openxmlformats.org/officeDocument/2006/relationships/image" Target="../media/image11.png"/><Relationship Id="rId9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8.svg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3.xml"/><Relationship Id="rId11" Type="http://schemas.openxmlformats.org/officeDocument/2006/relationships/image" Target="../media/image21.svg"/><Relationship Id="rId5" Type="http://schemas.openxmlformats.org/officeDocument/2006/relationships/customXml" Target="../ink/ink2.xml"/><Relationship Id="rId15" Type="http://schemas.openxmlformats.org/officeDocument/2006/relationships/image" Target="../media/image20.svg"/><Relationship Id="rId10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customXml" Target="../ink/ink5.xml"/><Relationship Id="rId1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7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svg"/><Relationship Id="rId5" Type="http://schemas.openxmlformats.org/officeDocument/2006/relationships/image" Target="../media/image16.svg"/><Relationship Id="rId4" Type="http://schemas.openxmlformats.org/officeDocument/2006/relationships/image" Target="../media/image22.svg"/><Relationship Id="rId9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6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svg"/><Relationship Id="rId5" Type="http://schemas.openxmlformats.org/officeDocument/2006/relationships/image" Target="../media/image19.sv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8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0">
            <a:extLst>
              <a:ext uri="{FF2B5EF4-FFF2-40B4-BE49-F238E27FC236}">
                <a16:creationId xmlns:a16="http://schemas.microsoft.com/office/drawing/2014/main" id="{49DF4351-EF56-DADE-2551-78D6FAC22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225" y="1709949"/>
            <a:ext cx="4745245" cy="1635733"/>
          </a:xfrm>
        </p:spPr>
        <p:txBody>
          <a:bodyPr>
            <a:normAutofit/>
          </a:bodyPr>
          <a:lstStyle/>
          <a:p>
            <a:r>
              <a:rPr lang="en-AU" dirty="0"/>
              <a:t>INSIGHT Framework</a:t>
            </a:r>
            <a:br>
              <a:rPr lang="en-US" sz="2325" dirty="0"/>
            </a:br>
            <a:r>
              <a:rPr lang="en-US" sz="2325" dirty="0" err="1"/>
              <a:t>Operationalising</a:t>
            </a:r>
            <a:r>
              <a:rPr lang="en-US" sz="2325" dirty="0"/>
              <a:t> UDL in Assessment</a:t>
            </a:r>
            <a:br>
              <a:rPr lang="en-US" sz="2325" dirty="0"/>
            </a:br>
            <a:r>
              <a:rPr lang="en-GB" sz="1800" dirty="0"/>
              <a:t>ADCET UDL Symposium 2026</a:t>
            </a:r>
            <a:endParaRPr lang="en-US" dirty="0"/>
          </a:p>
        </p:txBody>
      </p:sp>
      <p:sp>
        <p:nvSpPr>
          <p:cNvPr id="32" name="Subtitle 31">
            <a:extLst>
              <a:ext uri="{FF2B5EF4-FFF2-40B4-BE49-F238E27FC236}">
                <a16:creationId xmlns:a16="http://schemas.microsoft.com/office/drawing/2014/main" id="{BECBBD80-5ED7-665D-BB45-023DE3D12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225" y="2960633"/>
            <a:ext cx="4437132" cy="13554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Dr Mariko Francis and Dr Elise Waghorn</a:t>
            </a:r>
          </a:p>
          <a:p>
            <a:pPr>
              <a:spcBef>
                <a:spcPts val="0"/>
              </a:spcBef>
            </a:pPr>
            <a:r>
              <a:rPr lang="en-US" sz="1500" dirty="0"/>
              <a:t>School of Education, </a:t>
            </a:r>
          </a:p>
          <a:p>
            <a:pPr>
              <a:spcBef>
                <a:spcPts val="0"/>
              </a:spcBef>
            </a:pPr>
            <a:r>
              <a:rPr lang="en-US" sz="1500" dirty="0"/>
              <a:t>College of Design and Social Context</a:t>
            </a:r>
          </a:p>
          <a:p>
            <a:pPr>
              <a:spcBef>
                <a:spcPts val="0"/>
              </a:spcBef>
            </a:pPr>
            <a:r>
              <a:rPr lang="en-US" sz="1500" dirty="0"/>
              <a:t>RMIT University, Australia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6398FED-CD29-6AF9-E86E-612151980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226" y="475042"/>
            <a:ext cx="2026737" cy="101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7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7C449-5EF2-B6BE-F6FA-141CCD48CE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137692"/>
            <a:ext cx="8773225" cy="994172"/>
          </a:xfrm>
        </p:spPr>
        <p:txBody>
          <a:bodyPr/>
          <a:lstStyle/>
          <a:p>
            <a:r>
              <a:rPr lang="en-AU" dirty="0"/>
              <a:t>Acknowledgement</a:t>
            </a:r>
            <a:r>
              <a:rPr lang="en-AU" baseline="0" dirty="0"/>
              <a:t> of Country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24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9FE59-A46A-81D2-1F63-49B5D9637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F6270D0C-92D4-050A-14F6-39A1EB2D1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4314" y="733513"/>
            <a:ext cx="1930436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05BA94-2ADC-F0B9-A18D-E8B3F401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Questions we explore today</a:t>
            </a:r>
            <a:endParaRPr lang="en-AU" sz="2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8C3BBC-3D83-84E7-CB6C-A621411A35BA}"/>
              </a:ext>
            </a:extLst>
          </p:cNvPr>
          <p:cNvSpPr/>
          <p:nvPr/>
        </p:nvSpPr>
        <p:spPr>
          <a:xfrm>
            <a:off x="2967000" y="986976"/>
            <a:ext cx="1563349" cy="646331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Assessment exclusion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EECDC1B-018F-4B4F-F6B7-321E56A690C1}"/>
              </a:ext>
            </a:extLst>
          </p:cNvPr>
          <p:cNvSpPr txBox="1">
            <a:spLocks/>
          </p:cNvSpPr>
          <p:nvPr/>
        </p:nvSpPr>
        <p:spPr>
          <a:xfrm>
            <a:off x="3057599" y="1723795"/>
            <a:ext cx="1563348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dirty="0"/>
              <a:t>Where do assessment tasks unintentionally exclude students?</a:t>
            </a: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573C19BA-B82D-C1A9-DED5-1BBEC3521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1266" y="733513"/>
            <a:ext cx="1930436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717150-7436-7089-FEB7-3A32AA3D0D06}"/>
              </a:ext>
            </a:extLst>
          </p:cNvPr>
          <p:cNvSpPr/>
          <p:nvPr/>
        </p:nvSpPr>
        <p:spPr>
          <a:xfrm>
            <a:off x="5053952" y="986976"/>
            <a:ext cx="1563349" cy="646331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Participation barriers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891ACE5-5435-A2C1-DEE7-393507715F48}"/>
              </a:ext>
            </a:extLst>
          </p:cNvPr>
          <p:cNvSpPr txBox="1">
            <a:spLocks/>
          </p:cNvSpPr>
          <p:nvPr/>
        </p:nvSpPr>
        <p:spPr>
          <a:xfrm>
            <a:off x="5144551" y="1723795"/>
            <a:ext cx="1563348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What kinds of participation barriers emerge when we analyse assessment structure closely?</a:t>
            </a: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12CEF024-21CD-15BF-7C0E-67D9C449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8219" y="733513"/>
            <a:ext cx="1930436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25EE98-B9B1-C083-C7C5-090E0280F6BA}"/>
              </a:ext>
            </a:extLst>
          </p:cNvPr>
          <p:cNvSpPr/>
          <p:nvPr/>
        </p:nvSpPr>
        <p:spPr>
          <a:xfrm>
            <a:off x="7140905" y="986976"/>
            <a:ext cx="1563349" cy="646331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Planning with UDL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EAA530-64CC-1FE4-A6FB-AC8F8BAC6210}"/>
              </a:ext>
            </a:extLst>
          </p:cNvPr>
          <p:cNvSpPr txBox="1">
            <a:spLocks/>
          </p:cNvSpPr>
          <p:nvPr/>
        </p:nvSpPr>
        <p:spPr>
          <a:xfrm>
            <a:off x="7231504" y="1723795"/>
            <a:ext cx="1563348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How can UDL 3.0 guidelines be applied during planning rather than retrofitted afterwards?</a:t>
            </a:r>
          </a:p>
        </p:txBody>
      </p:sp>
    </p:spTree>
    <p:extLst>
      <p:ext uri="{BB962C8B-B14F-4D97-AF65-F5344CB8AC3E}">
        <p14:creationId xmlns:p14="http://schemas.microsoft.com/office/powerpoint/2010/main" val="3961854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3AB53-00AB-715F-BC79-7BC107D55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3E9CE881-56F9-EFAA-D46E-CE273515D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4314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93942-7CB8-72ED-6A21-CB929743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Workshop structure</a:t>
            </a:r>
            <a:endParaRPr lang="en-AU" sz="2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94FC18-BAD7-CBE8-846E-71FD15AF99CD}"/>
              </a:ext>
            </a:extLst>
          </p:cNvPr>
          <p:cNvSpPr/>
          <p:nvPr/>
        </p:nvSpPr>
        <p:spPr>
          <a:xfrm>
            <a:off x="2967000" y="986976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 err="1">
                <a:solidFill>
                  <a:srgbClr val="000000"/>
                </a:solidFill>
              </a:rPr>
              <a:t>Analyse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DDA207C-8200-34FF-45E4-F930AEA1EECE}"/>
              </a:ext>
            </a:extLst>
          </p:cNvPr>
          <p:cNvSpPr txBox="1">
            <a:spLocks/>
          </p:cNvSpPr>
          <p:nvPr/>
        </p:nvSpPr>
        <p:spPr>
          <a:xfrm>
            <a:off x="3057599" y="1723795"/>
            <a:ext cx="1472750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Analyse</a:t>
            </a:r>
            <a:r>
              <a:rPr lang="en-US" sz="1600" dirty="0"/>
              <a:t> one assessment task from your own context</a:t>
            </a: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B658158C-A470-CC84-6AE4-EA451635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1266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A2BBC1-D6D0-C641-4507-653E235FA753}"/>
              </a:ext>
            </a:extLst>
          </p:cNvPr>
          <p:cNvSpPr/>
          <p:nvPr/>
        </p:nvSpPr>
        <p:spPr>
          <a:xfrm>
            <a:off x="5053952" y="986976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Identify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0DB5F3F-A002-85D2-A5FE-8AA5124BFA70}"/>
              </a:ext>
            </a:extLst>
          </p:cNvPr>
          <p:cNvSpPr txBox="1">
            <a:spLocks/>
          </p:cNvSpPr>
          <p:nvPr/>
        </p:nvSpPr>
        <p:spPr>
          <a:xfrm>
            <a:off x="5144551" y="1723795"/>
            <a:ext cx="1472750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Identify structural participation barriers</a:t>
            </a: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6A4E07DA-3B14-53B8-E6EB-67713E9FC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8219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E74D98-8915-B4DB-680B-9B8B19592892}"/>
              </a:ext>
            </a:extLst>
          </p:cNvPr>
          <p:cNvSpPr/>
          <p:nvPr/>
        </p:nvSpPr>
        <p:spPr>
          <a:xfrm>
            <a:off x="7140905" y="986976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Redesign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BA5392E-0781-8481-6D76-A0519C81E89E}"/>
              </a:ext>
            </a:extLst>
          </p:cNvPr>
          <p:cNvSpPr txBox="1">
            <a:spLocks/>
          </p:cNvSpPr>
          <p:nvPr/>
        </p:nvSpPr>
        <p:spPr>
          <a:xfrm>
            <a:off x="7231504" y="1723795"/>
            <a:ext cx="1302896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Redesign one component using the INSIGHT Framework and UDL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EBDC1AF-7943-7AF4-F09E-D8A0FD295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74473" y="3578990"/>
            <a:ext cx="4154685" cy="94502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C4D388-D8BD-86BB-9186-9E137736E198}"/>
              </a:ext>
            </a:extLst>
          </p:cNvPr>
          <p:cNvSpPr txBox="1"/>
          <p:nvPr/>
        </p:nvSpPr>
        <p:spPr>
          <a:xfrm>
            <a:off x="3726874" y="3578990"/>
            <a:ext cx="3685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Output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One redesigned assessment condition and a clear rationale for preserving the standard</a:t>
            </a:r>
            <a:endParaRPr lang="en-AU" sz="16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F8637E-DD85-9F3D-21B3-93E68ADCB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65" y="1010696"/>
            <a:ext cx="398150" cy="2684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522B97-A4B7-83FD-C9A2-8368F8EEA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190" y="1010696"/>
            <a:ext cx="398150" cy="26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1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96D05-A56C-429E-F938-EBD205D5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162E-A93C-B651-8B7D-DFC84735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Workshop structure (</a:t>
            </a:r>
            <a:r>
              <a:rPr lang="en-US" sz="2000" dirty="0" err="1"/>
              <a:t>cont</a:t>
            </a:r>
            <a:r>
              <a:rPr lang="en-US" sz="2000" dirty="0"/>
              <a:t>)</a:t>
            </a:r>
            <a:endParaRPr lang="en-AU" sz="2000" dirty="0"/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7CFE0257-70C1-DFF7-75A9-4E14CAFBC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4314" y="749480"/>
            <a:ext cx="2095034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6EEE68-7B72-E124-1B83-8999F1D99CF4}"/>
              </a:ext>
            </a:extLst>
          </p:cNvPr>
          <p:cNvSpPr/>
          <p:nvPr/>
        </p:nvSpPr>
        <p:spPr>
          <a:xfrm>
            <a:off x="2967000" y="1002943"/>
            <a:ext cx="2432834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Inclusive intent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53E1FF5-C755-FEF5-0089-59B867FAAA4F}"/>
              </a:ext>
            </a:extLst>
          </p:cNvPr>
          <p:cNvSpPr txBox="1">
            <a:spLocks/>
          </p:cNvSpPr>
          <p:nvPr/>
        </p:nvSpPr>
        <p:spPr>
          <a:xfrm>
            <a:off x="3026067" y="1615722"/>
            <a:ext cx="1874481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UDL endorsed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Learner variability acknowledged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Available support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FF2ED6-BCC3-6362-29E7-2C2B9C935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328" y="1055102"/>
            <a:ext cx="398150" cy="268416"/>
          </a:xfrm>
          <a:prstGeom prst="rect">
            <a:avLst/>
          </a:prstGeom>
        </p:spPr>
      </p:pic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089D8AC8-6EBB-C6C4-6251-7083CC6B1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3123" y="733513"/>
            <a:ext cx="2095034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B13D8D-490B-CDB5-AFF1-03F655B662B0}"/>
              </a:ext>
            </a:extLst>
          </p:cNvPr>
          <p:cNvSpPr/>
          <p:nvPr/>
        </p:nvSpPr>
        <p:spPr>
          <a:xfrm>
            <a:off x="6165809" y="986976"/>
            <a:ext cx="1895625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Address barriers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BD674-222B-E2B3-2F16-31836B50B0ED}"/>
              </a:ext>
            </a:extLst>
          </p:cNvPr>
          <p:cNvSpPr txBox="1">
            <a:spLocks/>
          </p:cNvSpPr>
          <p:nvPr/>
        </p:nvSpPr>
        <p:spPr>
          <a:xfrm>
            <a:off x="6196322" y="1615722"/>
            <a:ext cx="1981835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From principle to design decision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Access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Participation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Judgement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Evidence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D0D5BFA-1745-7297-A5B3-03796E574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74473" y="3578990"/>
            <a:ext cx="4154685" cy="94502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F90AD-5308-69A2-23AC-F60012C7C54A}"/>
              </a:ext>
            </a:extLst>
          </p:cNvPr>
          <p:cNvSpPr txBox="1"/>
          <p:nvPr/>
        </p:nvSpPr>
        <p:spPr>
          <a:xfrm>
            <a:off x="3726874" y="3578990"/>
            <a:ext cx="4002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Output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What is the task intended to assess, and what additional access conditions does it create?</a:t>
            </a:r>
            <a:endParaRPr lang="en-A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97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D5B38-9FB8-9FB9-265F-750211B0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UDL in assessment design</a:t>
            </a:r>
            <a:endParaRPr lang="en-AU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F9395C-DBAD-79BA-AF94-B1672B107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5985" r="4614" b="5496"/>
          <a:stretch>
            <a:fillRect/>
          </a:stretch>
        </p:blipFill>
        <p:spPr>
          <a:xfrm>
            <a:off x="2744678" y="299902"/>
            <a:ext cx="6153993" cy="4292600"/>
          </a:xfrm>
          <a:prstGeom prst="rect">
            <a:avLst/>
          </a:prstGeom>
        </p:spPr>
      </p:pic>
      <p:sp>
        <p:nvSpPr>
          <p:cNvPr id="3" name="Shape 4">
            <a:extLst>
              <a:ext uri="{FF2B5EF4-FFF2-40B4-BE49-F238E27FC236}">
                <a16:creationId xmlns:a16="http://schemas.microsoft.com/office/drawing/2014/main" id="{8FFF1E90-72A4-BE8F-197F-BD3D790C3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2693" y="1802309"/>
            <a:ext cx="2269296" cy="76944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539FA-6276-D6BC-855E-8DFE7F0844CF}"/>
              </a:ext>
            </a:extLst>
          </p:cNvPr>
          <p:cNvSpPr txBox="1"/>
          <p:nvPr/>
        </p:nvSpPr>
        <p:spPr>
          <a:xfrm>
            <a:off x="362693" y="1802309"/>
            <a:ext cx="2269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ENGAGEMENT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AU" sz="1200" dirty="0">
                <a:latin typeface="Arial" panose="020B0604020202020204" pitchFamily="34" charset="0"/>
              </a:rPr>
              <a:t>purpose, value, relevance, &amp; support</a:t>
            </a:r>
            <a:endParaRPr lang="en-AU" sz="1600" dirty="0">
              <a:latin typeface="+mj-lt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BF0FAF40-9489-2479-705F-BBA1E4E93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2693" y="2695264"/>
            <a:ext cx="2269296" cy="76944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D0923-23FA-45E6-2845-63E1B6ACB787}"/>
              </a:ext>
            </a:extLst>
          </p:cNvPr>
          <p:cNvSpPr txBox="1"/>
          <p:nvPr/>
        </p:nvSpPr>
        <p:spPr>
          <a:xfrm>
            <a:off x="362693" y="2695264"/>
            <a:ext cx="2269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REPRESENTATION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AU" sz="1200" dirty="0">
                <a:latin typeface="Arial" panose="020B0604020202020204" pitchFamily="34" charset="0"/>
              </a:rPr>
              <a:t>access </a:t>
            </a:r>
            <a:r>
              <a:rPr lang="en-US" sz="1200" dirty="0">
                <a:latin typeface="Arial" panose="020B0604020202020204" pitchFamily="34" charset="0"/>
              </a:rPr>
              <a:t>&amp; interpret information needed for the task.</a:t>
            </a:r>
            <a:endParaRPr lang="en-AU" sz="1600" dirty="0">
              <a:latin typeface="+mj-lt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D827649-85EF-DA1F-4548-EA5B36FBD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2693" y="3588219"/>
            <a:ext cx="2269296" cy="76944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68549-CB82-328C-8F7A-1E297E683A16}"/>
              </a:ext>
            </a:extLst>
          </p:cNvPr>
          <p:cNvSpPr txBox="1"/>
          <p:nvPr/>
        </p:nvSpPr>
        <p:spPr>
          <a:xfrm>
            <a:off x="362693" y="3588219"/>
            <a:ext cx="2269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ACTION &amp; EXPRESSION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latin typeface="Arial" panose="020B0604020202020204" pitchFamily="34" charset="0"/>
              </a:rPr>
              <a:t>valid ways to plan, respond, communicate understanding</a:t>
            </a:r>
            <a:endParaRPr lang="en-AU" sz="1600" dirty="0">
              <a:latin typeface="+mj-lt"/>
            </a:endParaRP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2968BB7-F47A-277D-F655-FB4B70C75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9" idx="3"/>
          </p:cNvCxnSpPr>
          <p:nvPr/>
        </p:nvCxnSpPr>
        <p:spPr>
          <a:xfrm flipV="1">
            <a:off x="2631989" y="1294074"/>
            <a:ext cx="2372497" cy="2648088"/>
          </a:xfrm>
          <a:prstGeom prst="curvedConnector2">
            <a:avLst/>
          </a:prstGeom>
          <a:ln w="9525">
            <a:solidFill>
              <a:schemeClr val="accent6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6AE2C8F4-6170-F85C-802C-EA6099BD6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6" idx="3"/>
          </p:cNvCxnSpPr>
          <p:nvPr/>
        </p:nvCxnSpPr>
        <p:spPr>
          <a:xfrm flipV="1">
            <a:off x="2631989" y="1445741"/>
            <a:ext cx="1062681" cy="1603466"/>
          </a:xfrm>
          <a:prstGeom prst="curved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nector: Curved 13">
            <a:extLst>
              <a:ext uri="{FF2B5EF4-FFF2-40B4-BE49-F238E27FC236}">
                <a16:creationId xmlns:a16="http://schemas.microsoft.com/office/drawing/2014/main" id="{D1B0ADE2-5D1E-48E3-B14B-027467D81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3023659" y="2620595"/>
            <a:ext cx="699476" cy="1482812"/>
          </a:xfrm>
          <a:prstGeom prst="curvedConnector3">
            <a:avLst>
              <a:gd name="adj1" fmla="val 65674"/>
            </a:avLst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defRPr b="1" dirty="0" smtClean="0"/>
            </a:pPr>
            <a:endParaRPr lang="en-US" b="1" dirty="0">
              <a:solidFill>
                <a:srgbClr val="004F8B"/>
              </a:solidFill>
            </a:endParaRPr>
          </a:p>
        </p:txBody>
      </p:sp>
      <p:sp>
        <p:nvSpPr>
          <p:cNvPr id="30" name="Connector: Curved 29">
            <a:extLst>
              <a:ext uri="{FF2B5EF4-FFF2-40B4-BE49-F238E27FC236}">
                <a16:creationId xmlns:a16="http://schemas.microsoft.com/office/drawing/2014/main" id="{99D25040-9B0B-4ABE-7259-AF1BC3D71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3311640" y="3293294"/>
            <a:ext cx="123512" cy="1482810"/>
          </a:xfrm>
          <a:prstGeom prst="curvedConnector3">
            <a:avLst>
              <a:gd name="adj1" fmla="val 364783"/>
            </a:avLst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defRPr b="1" dirty="0" smtClean="0"/>
            </a:pPr>
            <a:endParaRPr lang="en-US" b="1" dirty="0">
              <a:solidFill>
                <a:srgbClr val="004F8B"/>
              </a:solidFill>
            </a:endParaRPr>
          </a:p>
        </p:txBody>
      </p:sp>
      <p:sp>
        <p:nvSpPr>
          <p:cNvPr id="31" name="Connector: Curved 30">
            <a:extLst>
              <a:ext uri="{FF2B5EF4-FFF2-40B4-BE49-F238E27FC236}">
                <a16:creationId xmlns:a16="http://schemas.microsoft.com/office/drawing/2014/main" id="{6F81A08F-82C5-7805-3393-C7B40A05D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269287" y="2335646"/>
            <a:ext cx="275913" cy="3550506"/>
          </a:xfrm>
          <a:prstGeom prst="curvedConnector3">
            <a:avLst>
              <a:gd name="adj1" fmla="val 349040"/>
            </a:avLst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defRPr b="1" dirty="0" smtClean="0"/>
            </a:pPr>
            <a:endParaRPr lang="en-US" b="1" dirty="0">
              <a:solidFill>
                <a:srgbClr val="004F8B"/>
              </a:solidFill>
            </a:endParaRPr>
          </a:p>
        </p:txBody>
      </p:sp>
      <p:sp>
        <p:nvSpPr>
          <p:cNvPr id="32" name="Connector: Curved 31">
            <a:extLst>
              <a:ext uri="{FF2B5EF4-FFF2-40B4-BE49-F238E27FC236}">
                <a16:creationId xmlns:a16="http://schemas.microsoft.com/office/drawing/2014/main" id="{1A073EF7-11C2-917C-2452-6743F115E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578519" y="-487868"/>
            <a:ext cx="728367" cy="4621427"/>
          </a:xfrm>
          <a:prstGeom prst="curvedConnector3">
            <a:avLst>
              <a:gd name="adj1" fmla="val 65159"/>
            </a:avLst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defRPr b="1" dirty="0" smtClean="0"/>
            </a:pPr>
            <a:endParaRPr lang="en-US" b="1" dirty="0">
              <a:solidFill>
                <a:srgbClr val="004F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22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AC11A-3B52-88D7-43C9-67D59053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Pilot study initial findings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5E56361D-8020-EB3E-8480-637C9E666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4314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61C1A0-DA85-F369-F5F6-97342D995E32}"/>
              </a:ext>
            </a:extLst>
          </p:cNvPr>
          <p:cNvSpPr/>
          <p:nvPr/>
        </p:nvSpPr>
        <p:spPr>
          <a:xfrm>
            <a:off x="2967000" y="986976"/>
            <a:ext cx="1563349" cy="646331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UDL endorsement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25C4150-84BE-AA51-CAED-C3A9ED0504CD}"/>
              </a:ext>
            </a:extLst>
          </p:cNvPr>
          <p:cNvSpPr txBox="1">
            <a:spLocks/>
          </p:cNvSpPr>
          <p:nvPr/>
        </p:nvSpPr>
        <p:spPr>
          <a:xfrm>
            <a:off x="2974469" y="1723795"/>
            <a:ext cx="1646034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Clearer identification of assessment barriers in instructions, response modes, sequencing, and participation conditions</a:t>
            </a: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786F6828-4EB2-2DBE-8BE9-C4B5A9651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1266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739E0E-5757-2705-5F45-EA7D694A53ED}"/>
              </a:ext>
            </a:extLst>
          </p:cNvPr>
          <p:cNvSpPr/>
          <p:nvPr/>
        </p:nvSpPr>
        <p:spPr>
          <a:xfrm>
            <a:off x="5053952" y="986976"/>
            <a:ext cx="1563349" cy="646331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Barrier anticipation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61F4063-31E0-68C1-5C41-B033FFB5DACE}"/>
              </a:ext>
            </a:extLst>
          </p:cNvPr>
          <p:cNvSpPr txBox="1">
            <a:spLocks/>
          </p:cNvSpPr>
          <p:nvPr/>
        </p:nvSpPr>
        <p:spPr>
          <a:xfrm>
            <a:off x="5061421" y="1723795"/>
            <a:ext cx="1472750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Stronger redesign decisions linked to access and valid demonstration of learning.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05312F4C-BA36-7DA8-A160-A074E2FE0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8219" y="733513"/>
            <a:ext cx="164603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8ED1CA-E52D-EA72-1D49-FD3E5F609854}"/>
              </a:ext>
            </a:extLst>
          </p:cNvPr>
          <p:cNvSpPr/>
          <p:nvPr/>
        </p:nvSpPr>
        <p:spPr>
          <a:xfrm>
            <a:off x="7140905" y="986976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Design action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5AC3E47-699E-2287-526F-895B8FE340E8}"/>
              </a:ext>
            </a:extLst>
          </p:cNvPr>
          <p:cNvSpPr txBox="1">
            <a:spLocks/>
          </p:cNvSpPr>
          <p:nvPr/>
        </p:nvSpPr>
        <p:spPr>
          <a:xfrm>
            <a:off x="7231503" y="1723794"/>
            <a:ext cx="1472751" cy="2247073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More explicit attention to learner variability at Tier 1 and prospective planning.</a:t>
            </a: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A4DBDC95-2B42-210C-84FA-22DAA6236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36716" y="4051500"/>
            <a:ext cx="5410307" cy="945021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2272EF-6C44-549B-4D18-0734A1B707F1}"/>
              </a:ext>
            </a:extLst>
          </p:cNvPr>
          <p:cNvSpPr txBox="1"/>
          <p:nvPr/>
        </p:nvSpPr>
        <p:spPr>
          <a:xfrm>
            <a:off x="3262744" y="4119125"/>
            <a:ext cx="5184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Preliminary findings</a:t>
            </a:r>
            <a:br>
              <a:rPr lang="en-AU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Stronger design reasoning in artefacts</a:t>
            </a:r>
          </a:p>
          <a:p>
            <a:r>
              <a:rPr lang="en-US" sz="16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nclusive thinking more accessible &amp; visible in students’ work</a:t>
            </a:r>
            <a:endParaRPr lang="en-AU" sz="1600" dirty="0">
              <a:latin typeface="+mj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8795F4-8F08-4564-A4A4-1C980E968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65" y="1010696"/>
            <a:ext cx="398150" cy="2684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5D0054-F59E-84CA-011A-6D033127F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190" y="1010696"/>
            <a:ext cx="398150" cy="26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8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7CF31-E008-AAA1-BD0D-037320F46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1"/>
            <a:ext cx="1930436" cy="1672589"/>
          </a:xfrm>
        </p:spPr>
        <p:txBody>
          <a:bodyPr/>
          <a:lstStyle/>
          <a:p>
            <a:r>
              <a:rPr lang="en-AU" dirty="0"/>
              <a:t>The INSIGHT Framework:</a:t>
            </a:r>
            <a:br>
              <a:rPr lang="en-AU" dirty="0"/>
            </a:br>
            <a:r>
              <a:rPr lang="en-AU" b="0" dirty="0"/>
              <a:t>Assessment design</a:t>
            </a:r>
          </a:p>
        </p:txBody>
      </p:sp>
      <p:pic>
        <p:nvPicPr>
          <p:cNvPr id="4" name="Picture 3" descr="Insight Framework - The inclusive design cycle for evidence-informaed teaching">
            <a:extLst>
              <a:ext uri="{FF2B5EF4-FFF2-40B4-BE49-F238E27FC236}">
                <a16:creationId xmlns:a16="http://schemas.microsoft.com/office/drawing/2014/main" id="{6B787158-263C-4A6D-4A68-7D9DAFF44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165" y="629659"/>
            <a:ext cx="6142372" cy="35373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33FCB5-DF14-CD38-1C74-8C9798974C1D}"/>
              </a:ext>
            </a:extLst>
          </p:cNvPr>
          <p:cNvSpPr txBox="1"/>
          <p:nvPr/>
        </p:nvSpPr>
        <p:spPr>
          <a:xfrm>
            <a:off x="-1" y="4498076"/>
            <a:ext cx="5198301" cy="46166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2400" dirty="0">
                <a:latin typeface="Aptos Narrow" panose="020B0004020202020204" pitchFamily="34" charset="0"/>
                <a:hlinkClick r:id="rId4"/>
              </a:rPr>
              <a:t>https://tinyurl.com/INSIGHTframework</a:t>
            </a:r>
            <a:r>
              <a:rPr lang="en-AU" sz="2400" dirty="0">
                <a:latin typeface="Aptos Narrow" panose="020B00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54377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72A33-80AF-B4CA-4B9B-AD8F37C30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B6968AD-A793-95A6-AC24-C2DDEE68C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092" y="0"/>
            <a:ext cx="4302085" cy="2477572"/>
          </a:xfrm>
          <a:prstGeom prst="rect">
            <a:avLst/>
          </a:prstGeom>
        </p:spPr>
      </p:pic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C19BF588-C86C-6679-8F54-F05F5AE40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7229" y="2665926"/>
            <a:ext cx="1231442" cy="1672033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59857561-56E6-DD57-C999-B3621BF8D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9961" y="2665926"/>
            <a:ext cx="1231442" cy="1672033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685B0B84-2086-46DC-7DDA-537EC34B7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52314" y="2665926"/>
            <a:ext cx="1231442" cy="1672033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16310F1C-6A48-DDB8-40FC-B217D6736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5046" y="2665926"/>
            <a:ext cx="1231442" cy="1672033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79FBFC5F-7C7A-3FEB-5133-EAE39B729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37778" y="2665928"/>
            <a:ext cx="1231442" cy="1672033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036B32-2B0E-F18A-7765-A52B085D8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1"/>
            <a:ext cx="1930436" cy="2271849"/>
          </a:xfrm>
        </p:spPr>
        <p:txBody>
          <a:bodyPr/>
          <a:lstStyle/>
          <a:p>
            <a:r>
              <a:rPr lang="en-AU" dirty="0"/>
              <a:t>How the INSIGHT Framework and UDL work together in assessment design</a:t>
            </a:r>
          </a:p>
        </p:txBody>
      </p:sp>
      <p:sp>
        <p:nvSpPr>
          <p:cNvPr id="6" name="Text 29">
            <a:extLst>
              <a:ext uri="{FF2B5EF4-FFF2-40B4-BE49-F238E27FC236}">
                <a16:creationId xmlns:a16="http://schemas.microsoft.com/office/drawing/2014/main" id="{EC2B7206-9436-14FC-DF5A-9190DF5F3FD0}"/>
              </a:ext>
            </a:extLst>
          </p:cNvPr>
          <p:cNvSpPr/>
          <p:nvPr/>
        </p:nvSpPr>
        <p:spPr>
          <a:xfrm>
            <a:off x="2679522" y="2929574"/>
            <a:ext cx="939160" cy="14083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What is the learning goal?</a:t>
            </a:r>
            <a:endParaRPr lang="en-US" sz="1400" b="1" dirty="0"/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B415DD8E-5D59-B4FC-9919-5BCB8DD5125C}"/>
              </a:ext>
            </a:extLst>
          </p:cNvPr>
          <p:cNvSpPr/>
          <p:nvPr/>
        </p:nvSpPr>
        <p:spPr>
          <a:xfrm>
            <a:off x="3944590" y="2929574"/>
            <a:ext cx="939160" cy="14083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What evidence is required?</a:t>
            </a:r>
            <a:endParaRPr lang="en-US" sz="1400" b="1" dirty="0"/>
          </a:p>
        </p:txBody>
      </p:sp>
      <p:sp>
        <p:nvSpPr>
          <p:cNvPr id="11" name="Text 33">
            <a:extLst>
              <a:ext uri="{FF2B5EF4-FFF2-40B4-BE49-F238E27FC236}">
                <a16:creationId xmlns:a16="http://schemas.microsoft.com/office/drawing/2014/main" id="{2A25BA06-1174-3315-08EC-8476C9900151}"/>
              </a:ext>
            </a:extLst>
          </p:cNvPr>
          <p:cNvSpPr/>
          <p:nvPr/>
        </p:nvSpPr>
        <p:spPr>
          <a:xfrm>
            <a:off x="5159121" y="2922594"/>
            <a:ext cx="939160" cy="14083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What else does the task demand?</a:t>
            </a:r>
            <a:endParaRPr lang="en-US" sz="1400" b="1" dirty="0"/>
          </a:p>
        </p:txBody>
      </p:sp>
      <p:sp>
        <p:nvSpPr>
          <p:cNvPr id="13" name="Text 35">
            <a:extLst>
              <a:ext uri="{FF2B5EF4-FFF2-40B4-BE49-F238E27FC236}">
                <a16:creationId xmlns:a16="http://schemas.microsoft.com/office/drawing/2014/main" id="{A8AAF937-B33B-2E9D-F6D5-13145A796FA3}"/>
              </a:ext>
            </a:extLst>
          </p:cNvPr>
          <p:cNvSpPr/>
          <p:nvPr/>
        </p:nvSpPr>
        <p:spPr>
          <a:xfrm>
            <a:off x="6537934" y="2929574"/>
            <a:ext cx="939160" cy="14083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Where might students be excluded?</a:t>
            </a:r>
            <a:endParaRPr lang="en-US" sz="1400" b="1" dirty="0"/>
          </a:p>
        </p:txBody>
      </p:sp>
      <p:sp>
        <p:nvSpPr>
          <p:cNvPr id="15" name="Text 37">
            <a:extLst>
              <a:ext uri="{FF2B5EF4-FFF2-40B4-BE49-F238E27FC236}">
                <a16:creationId xmlns:a16="http://schemas.microsoft.com/office/drawing/2014/main" id="{3B6B2DAB-9904-9686-2C30-6F2B15254330}"/>
              </a:ext>
            </a:extLst>
          </p:cNvPr>
          <p:cNvSpPr/>
          <p:nvPr/>
        </p:nvSpPr>
        <p:spPr>
          <a:xfrm>
            <a:off x="7781538" y="2929574"/>
            <a:ext cx="939160" cy="14083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What can be redesigned while preserving the standard?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7610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FBB8C-BA01-6675-A922-1D479B9B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820D-1205-B6F6-9C01-9C0D36123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1"/>
            <a:ext cx="1930436" cy="2182069"/>
          </a:xfrm>
        </p:spPr>
        <p:txBody>
          <a:bodyPr/>
          <a:lstStyle/>
          <a:p>
            <a:r>
              <a:rPr lang="en-AU" dirty="0"/>
              <a:t>Bias and assumptions checkpoint: </a:t>
            </a:r>
            <a:br>
              <a:rPr lang="en-AU" dirty="0"/>
            </a:br>
            <a:br>
              <a:rPr lang="en-AU" dirty="0"/>
            </a:br>
            <a:r>
              <a:rPr lang="en-US" sz="2000" b="0" dirty="0"/>
              <a:t>Pre-task analysis</a:t>
            </a:r>
            <a:endParaRPr lang="en-AU" b="0" dirty="0"/>
          </a:p>
        </p:txBody>
      </p:sp>
      <p:pic>
        <p:nvPicPr>
          <p:cNvPr id="3" name="Picture 2" descr="Addressing bias in the classroom: Cognitive; Optimism; Implicit; Design; Correspondence">
            <a:extLst>
              <a:ext uri="{FF2B5EF4-FFF2-40B4-BE49-F238E27FC236}">
                <a16:creationId xmlns:a16="http://schemas.microsoft.com/office/drawing/2014/main" id="{334ACFA7-1758-BD60-2464-A4C307BBE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182" y="2173171"/>
            <a:ext cx="3142916" cy="2970329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FF50DD77-93AB-7219-BD93-1D4FF7289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7193" y="266222"/>
            <a:ext cx="1646035" cy="257157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42FF2-1D5F-1914-8DD2-5F1803212466}"/>
              </a:ext>
            </a:extLst>
          </p:cNvPr>
          <p:cNvSpPr/>
          <p:nvPr/>
        </p:nvSpPr>
        <p:spPr>
          <a:xfrm>
            <a:off x="2979879" y="519685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Assumptions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E6B673-9CEA-BDD8-1161-2E563C8C1957}"/>
              </a:ext>
            </a:extLst>
          </p:cNvPr>
          <p:cNvSpPr txBox="1">
            <a:spLocks/>
          </p:cNvSpPr>
          <p:nvPr/>
        </p:nvSpPr>
        <p:spPr>
          <a:xfrm>
            <a:off x="3160632" y="1099313"/>
            <a:ext cx="1472750" cy="1382658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z="1600" dirty="0"/>
              <a:t>What am I assuming a competent student will already know or be able to do?</a:t>
            </a: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D4F544C3-0DBB-B134-27A6-488F328E7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4145" y="266222"/>
            <a:ext cx="1646035" cy="196197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EA1FDA-E7F9-B734-05FD-E585F65D2EAF}"/>
              </a:ext>
            </a:extLst>
          </p:cNvPr>
          <p:cNvSpPr/>
          <p:nvPr/>
        </p:nvSpPr>
        <p:spPr>
          <a:xfrm>
            <a:off x="5066831" y="519685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Neutrality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4CD5F6-549F-2B4E-82B2-A7403ED612A0}"/>
              </a:ext>
            </a:extLst>
          </p:cNvPr>
          <p:cNvSpPr txBox="1">
            <a:spLocks/>
          </p:cNvSpPr>
          <p:nvPr/>
        </p:nvSpPr>
        <p:spPr>
          <a:xfrm>
            <a:off x="5264656" y="1099313"/>
            <a:ext cx="1282394" cy="1382658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z="1600" dirty="0"/>
              <a:t>What features of this task am I treating as neutral?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BB198005-AF6D-1ED9-CF0D-66146740E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71098" y="266222"/>
            <a:ext cx="1646035" cy="257157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1B0060-11A1-CF62-40DA-EF588C8FB0F5}"/>
              </a:ext>
            </a:extLst>
          </p:cNvPr>
          <p:cNvSpPr/>
          <p:nvPr/>
        </p:nvSpPr>
        <p:spPr>
          <a:xfrm>
            <a:off x="7153784" y="519685"/>
            <a:ext cx="1563349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Attribution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BD287F0-CAC6-D1A8-4B4B-DCC888427B6A}"/>
              </a:ext>
            </a:extLst>
          </p:cNvPr>
          <p:cNvSpPr txBox="1">
            <a:spLocks/>
          </p:cNvSpPr>
          <p:nvPr/>
        </p:nvSpPr>
        <p:spPr>
          <a:xfrm>
            <a:off x="7261454" y="1099312"/>
            <a:ext cx="1455679" cy="1382659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z="1600" dirty="0"/>
              <a:t>Am I reading likely difficulty as a learner problem or a task problem?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E9F46-E770-B4D9-55D5-27FB048A5C2F}"/>
              </a:ext>
            </a:extLst>
          </p:cNvPr>
          <p:cNvSpPr txBox="1"/>
          <p:nvPr/>
        </p:nvSpPr>
        <p:spPr>
          <a:xfrm>
            <a:off x="209946" y="4306635"/>
            <a:ext cx="258580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54"/>
                </a:solidFill>
                <a:latin typeface="Aptos Narrow" panose="020B0004020202020204" pitchFamily="34" charset="0"/>
              </a:rPr>
              <a:t>tinyURL.com/RMIT-bias </a:t>
            </a:r>
            <a:endParaRPr lang="en-AU" sz="1600" b="1" dirty="0">
              <a:solidFill>
                <a:srgbClr val="000054"/>
              </a:solidFill>
              <a:latin typeface="Aptos Narrow" panose="020B00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2331E9E-CAE6-BE0D-451B-940F1EEFC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44" y="543405"/>
            <a:ext cx="398150" cy="2684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5DF427-0D96-F903-F301-5365CD2F2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069" y="543405"/>
            <a:ext cx="398150" cy="26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9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95A6-92CB-2F09-9489-6E6CDB70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1"/>
            <a:ext cx="1930436" cy="3136392"/>
          </a:xfrm>
        </p:spPr>
        <p:txBody>
          <a:bodyPr/>
          <a:lstStyle/>
          <a:p>
            <a:r>
              <a:rPr lang="en-US" dirty="0"/>
              <a:t>Worked example: </a:t>
            </a:r>
            <a:br>
              <a:rPr lang="en-US" b="0" dirty="0"/>
            </a:br>
            <a:r>
              <a:rPr lang="en-US" b="0" dirty="0"/>
              <a:t> 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Assessment Outline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PYSXXX assessment materials</a:t>
            </a:r>
            <a:endParaRPr lang="en-AU" b="0" dirty="0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2F595EB8-044D-3FB7-76AD-E915B8CFA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4685756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46010293-25F2-0F49-FE67-51EC7CC0D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6AA4FFCB-6BF6-503B-CAA4-C1B15C2C3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30574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F7698B7B-63DE-A051-4697-27EB7D09F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69893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D184286C-2BC6-BA55-5B24-9C1E389C5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092124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4ACDD898-1EE8-EC6B-0249-C72701E97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485316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2478EC1D-D188-1951-BE80-62AB46FD5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878508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F3DBC6E8-F04D-0CB0-0EBD-289609478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27170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4" name="Shape 20">
            <a:extLst>
              <a:ext uri="{FF2B5EF4-FFF2-40B4-BE49-F238E27FC236}">
                <a16:creationId xmlns:a16="http://schemas.microsoft.com/office/drawing/2014/main" id="{31F37E47-414D-1576-D66B-C12C14735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66489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2889169B-1622-A917-84BB-11C208CCD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013391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DF33CC8F-A6CA-9349-B874-45F844A88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36189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7" name="Shape 20">
            <a:extLst>
              <a:ext uri="{FF2B5EF4-FFF2-40B4-BE49-F238E27FC236}">
                <a16:creationId xmlns:a16="http://schemas.microsoft.com/office/drawing/2014/main" id="{47003D68-65C6-666D-3DFD-BEE128A15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1528" y="4699259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110595FA-7948-4280-05DC-74D6F43F10EE}"/>
              </a:ext>
            </a:extLst>
          </p:cNvPr>
          <p:cNvSpPr/>
          <p:nvPr/>
        </p:nvSpPr>
        <p:spPr>
          <a:xfrm>
            <a:off x="3145536" y="610797"/>
            <a:ext cx="2131545" cy="250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Assessment Outline</a:t>
            </a:r>
            <a:endParaRPr lang="en-US" sz="18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4AD4AFDD-405D-8F21-5132-4B01907E39FF}"/>
              </a:ext>
            </a:extLst>
          </p:cNvPr>
          <p:cNvSpPr/>
          <p:nvPr/>
        </p:nvSpPr>
        <p:spPr>
          <a:xfrm>
            <a:off x="3127248" y="107714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2525"/>
                </a:solidFill>
              </a:rPr>
              <a:t>Evidence-based practice</a:t>
            </a:r>
            <a:endParaRPr lang="en-US" sz="1400" b="1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AE093B4D-98C1-7AF5-9362-D3ED8D90826F}"/>
              </a:ext>
            </a:extLst>
          </p:cNvPr>
          <p:cNvSpPr/>
          <p:nvPr/>
        </p:nvSpPr>
        <p:spPr>
          <a:xfrm>
            <a:off x="3127248" y="1470333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Form groups</a:t>
            </a:r>
            <a:endParaRPr lang="en-US" sz="1400" dirty="0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408062CB-47ED-3912-9181-0023D72E892D}"/>
              </a:ext>
            </a:extLst>
          </p:cNvPr>
          <p:cNvSpPr/>
          <p:nvPr/>
        </p:nvSpPr>
        <p:spPr>
          <a:xfrm>
            <a:off x="3127248" y="1863525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Select an academic paper</a:t>
            </a:r>
            <a:endParaRPr lang="en-US" sz="14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8564128D-FE44-FD2B-CBD8-BE6030A9B416}"/>
              </a:ext>
            </a:extLst>
          </p:cNvPr>
          <p:cNvSpPr/>
          <p:nvPr/>
        </p:nvSpPr>
        <p:spPr>
          <a:xfrm>
            <a:off x="3127248" y="2256717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Develop a PICO(T)</a:t>
            </a:r>
            <a:endParaRPr lang="en-US" sz="140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3B97BF15-BDBD-03F0-7859-B27E97A87339}"/>
              </a:ext>
            </a:extLst>
          </p:cNvPr>
          <p:cNvSpPr/>
          <p:nvPr/>
        </p:nvSpPr>
        <p:spPr>
          <a:xfrm>
            <a:off x="3127248" y="2649909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Search a database</a:t>
            </a:r>
            <a:endParaRPr lang="en-US" sz="1400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33489633-76A0-9447-B794-94448DFA622E}"/>
              </a:ext>
            </a:extLst>
          </p:cNvPr>
          <p:cNvSpPr/>
          <p:nvPr/>
        </p:nvSpPr>
        <p:spPr>
          <a:xfrm>
            <a:off x="3127248" y="304310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Copilot summary critique</a:t>
            </a:r>
            <a:endParaRPr lang="en-US" sz="1400" dirty="0"/>
          </a:p>
        </p:txBody>
      </p:sp>
      <p:sp>
        <p:nvSpPr>
          <p:cNvPr id="42" name="Text 21">
            <a:extLst>
              <a:ext uri="{FF2B5EF4-FFF2-40B4-BE49-F238E27FC236}">
                <a16:creationId xmlns:a16="http://schemas.microsoft.com/office/drawing/2014/main" id="{A38CB7BF-38D8-B353-75AC-096DC02FA58E}"/>
              </a:ext>
            </a:extLst>
          </p:cNvPr>
          <p:cNvSpPr/>
          <p:nvPr/>
        </p:nvSpPr>
        <p:spPr>
          <a:xfrm>
            <a:off x="3127247" y="3436293"/>
            <a:ext cx="2149833" cy="177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Annotate PDF</a:t>
            </a:r>
            <a:endParaRPr lang="en-US" sz="1400" dirty="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89C7AFEE-A50E-B96D-5763-4785E7E9BB62}"/>
              </a:ext>
            </a:extLst>
          </p:cNvPr>
          <p:cNvSpPr/>
          <p:nvPr/>
        </p:nvSpPr>
        <p:spPr>
          <a:xfrm>
            <a:off x="3127248" y="3784792"/>
            <a:ext cx="2149832" cy="16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Tree plot and 95% CI</a:t>
            </a:r>
            <a:endParaRPr lang="en-US" sz="1400" dirty="0"/>
          </a:p>
        </p:txBody>
      </p:sp>
      <p:sp>
        <p:nvSpPr>
          <p:cNvPr id="46" name="Text 21">
            <a:extLst>
              <a:ext uri="{FF2B5EF4-FFF2-40B4-BE49-F238E27FC236}">
                <a16:creationId xmlns:a16="http://schemas.microsoft.com/office/drawing/2014/main" id="{17DC80AD-CEF7-E43C-6AC2-1CB4F26F2A4D}"/>
              </a:ext>
            </a:extLst>
          </p:cNvPr>
          <p:cNvSpPr/>
          <p:nvPr/>
        </p:nvSpPr>
        <p:spPr>
          <a:xfrm>
            <a:off x="3127248" y="413329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Submit required files</a:t>
            </a:r>
            <a:endParaRPr lang="en-US" sz="1400" dirty="0"/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766A7A9E-4CAB-170B-D578-C4F9C4D67461}"/>
              </a:ext>
            </a:extLst>
          </p:cNvPr>
          <p:cNvSpPr/>
          <p:nvPr/>
        </p:nvSpPr>
        <p:spPr>
          <a:xfrm>
            <a:off x="3145536" y="4470660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Viva</a:t>
            </a:r>
            <a:endParaRPr lang="en-US" sz="1400" dirty="0"/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23614E9C-9DE1-EAE6-5E41-A8D9EE2C9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39537" y="2763630"/>
            <a:ext cx="2308597" cy="1577141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46DAC1-EF2B-DD5D-B698-A63CDEDFC2EA}"/>
              </a:ext>
            </a:extLst>
          </p:cNvPr>
          <p:cNvSpPr txBox="1"/>
          <p:nvPr/>
        </p:nvSpPr>
        <p:spPr>
          <a:xfrm>
            <a:off x="6588252" y="3132424"/>
            <a:ext cx="393192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4800" b="1" dirty="0">
                <a:solidFill>
                  <a:srgbClr val="E61E2A"/>
                </a:solidFill>
              </a:rPr>
              <a:t>?</a:t>
            </a:r>
            <a:endParaRPr lang="en-AU" sz="4800" dirty="0">
              <a:solidFill>
                <a:srgbClr val="E61E2A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DB48C8-FFD9-6B57-8E6E-BFC4F7CDEA53}"/>
              </a:ext>
            </a:extLst>
          </p:cNvPr>
          <p:cNvSpPr txBox="1"/>
          <p:nvPr/>
        </p:nvSpPr>
        <p:spPr>
          <a:xfrm>
            <a:off x="6968235" y="2878509"/>
            <a:ext cx="1879899" cy="133882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dirty="0"/>
              <a:t>What does the student need to understand, access, organise, negotiate, use, or tolerate to begin and complete this task</a:t>
            </a:r>
            <a:r>
              <a:rPr lang="en-AU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981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5B139-5ECE-5E8D-BC81-1052C394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1: Reflective assessment and planning</a:t>
            </a:r>
          </a:p>
        </p:txBody>
      </p:sp>
      <p:sp>
        <p:nvSpPr>
          <p:cNvPr id="8" name="Text 17">
            <a:extLst>
              <a:ext uri="{FF2B5EF4-FFF2-40B4-BE49-F238E27FC236}">
                <a16:creationId xmlns:a16="http://schemas.microsoft.com/office/drawing/2014/main" id="{AF7CC111-D979-F791-5A75-96DF80668EDE}"/>
              </a:ext>
            </a:extLst>
          </p:cNvPr>
          <p:cNvSpPr/>
          <p:nvPr/>
        </p:nvSpPr>
        <p:spPr>
          <a:xfrm>
            <a:off x="301752" y="318211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2525"/>
                </a:solidFill>
              </a:rPr>
              <a:t>Task released</a:t>
            </a:r>
            <a:endParaRPr lang="en-US" sz="1200" dirty="0"/>
          </a:p>
        </p:txBody>
      </p:sp>
      <p:sp>
        <p:nvSpPr>
          <p:cNvPr id="28" name="Shape 5">
            <a:extLst>
              <a:ext uri="{FF2B5EF4-FFF2-40B4-BE49-F238E27FC236}">
                <a16:creationId xmlns:a16="http://schemas.microsoft.com/office/drawing/2014/main" id="{80D6E58D-30DB-57DC-85FC-8A4B47DEC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4685756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A326CB37-F816-E0C2-5C0F-AD7918BF7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F22B6E5F-EDAD-58E0-84E8-177670B3C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30574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31D514D6-B07B-74C9-1F74-B3A13AB9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69893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A735C310-5006-3720-3556-86CDBD1E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092124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DB66F96B-B723-BE55-3DF6-0F51A9466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485316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4" name="Shape 16">
            <a:extLst>
              <a:ext uri="{FF2B5EF4-FFF2-40B4-BE49-F238E27FC236}">
                <a16:creationId xmlns:a16="http://schemas.microsoft.com/office/drawing/2014/main" id="{7F3D07EA-84C7-9BF4-B399-731554C85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878508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85E7BF8E-6164-7BB0-42DE-F8D8F8676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27170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6" name="Shape 20">
            <a:extLst>
              <a:ext uri="{FF2B5EF4-FFF2-40B4-BE49-F238E27FC236}">
                <a16:creationId xmlns:a16="http://schemas.microsoft.com/office/drawing/2014/main" id="{07139071-ACDF-D051-45DD-6E7ACC829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66489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E6387447-75F9-1F03-9623-D168B873B425}"/>
              </a:ext>
            </a:extLst>
          </p:cNvPr>
          <p:cNvSpPr/>
          <p:nvPr/>
        </p:nvSpPr>
        <p:spPr>
          <a:xfrm>
            <a:off x="3145536" y="610797"/>
            <a:ext cx="2131545" cy="250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Assessment Outline</a:t>
            </a:r>
            <a:endParaRPr lang="en-US" sz="1800" dirty="0"/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530B7768-AC63-9491-8747-75911B7EB9B2}"/>
              </a:ext>
            </a:extLst>
          </p:cNvPr>
          <p:cNvSpPr/>
          <p:nvPr/>
        </p:nvSpPr>
        <p:spPr>
          <a:xfrm>
            <a:off x="3127248" y="107714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252525"/>
                </a:solidFill>
              </a:rPr>
              <a:t>Evidence-based practice</a:t>
            </a:r>
            <a:endParaRPr lang="en-US" sz="1400" b="1" dirty="0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6045E12C-7EA7-8114-0542-44B504A4D22F}"/>
              </a:ext>
            </a:extLst>
          </p:cNvPr>
          <p:cNvSpPr/>
          <p:nvPr/>
        </p:nvSpPr>
        <p:spPr>
          <a:xfrm>
            <a:off x="3127248" y="1470333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Clinical question</a:t>
            </a:r>
            <a:endParaRPr lang="en-US" sz="1400" dirty="0"/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4AA85E61-FC75-E15C-F482-A444515F102D}"/>
              </a:ext>
            </a:extLst>
          </p:cNvPr>
          <p:cNvSpPr/>
          <p:nvPr/>
        </p:nvSpPr>
        <p:spPr>
          <a:xfrm>
            <a:off x="3127248" y="1863525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Search strategies</a:t>
            </a:r>
            <a:endParaRPr lang="en-US" sz="1400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33F685E2-EEC1-E7E7-79F4-804B85031725}"/>
              </a:ext>
            </a:extLst>
          </p:cNvPr>
          <p:cNvSpPr/>
          <p:nvPr/>
        </p:nvSpPr>
        <p:spPr>
          <a:xfrm>
            <a:off x="3127248" y="2256717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Critical appraisal</a:t>
            </a:r>
            <a:endParaRPr lang="en-US" sz="1400" dirty="0"/>
          </a:p>
        </p:txBody>
      </p:sp>
      <p:sp>
        <p:nvSpPr>
          <p:cNvPr id="42" name="Text 17">
            <a:extLst>
              <a:ext uri="{FF2B5EF4-FFF2-40B4-BE49-F238E27FC236}">
                <a16:creationId xmlns:a16="http://schemas.microsoft.com/office/drawing/2014/main" id="{184A1D73-6A16-96F1-0E4A-0740A9715308}"/>
              </a:ext>
            </a:extLst>
          </p:cNvPr>
          <p:cNvSpPr/>
          <p:nvPr/>
        </p:nvSpPr>
        <p:spPr>
          <a:xfrm>
            <a:off x="3127248" y="2649909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Outcome measure criteria</a:t>
            </a:r>
            <a:endParaRPr lang="en-US" sz="1400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794B7D3D-719D-A2EA-EE83-EFC5E88FE463}"/>
              </a:ext>
            </a:extLst>
          </p:cNvPr>
          <p:cNvSpPr/>
          <p:nvPr/>
        </p:nvSpPr>
        <p:spPr>
          <a:xfrm>
            <a:off x="3127248" y="304310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Statistical interpretation</a:t>
            </a:r>
            <a:endParaRPr lang="en-US" sz="1400" dirty="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56864813-E35A-C93B-EDC0-EEBFF1D619A0}"/>
              </a:ext>
            </a:extLst>
          </p:cNvPr>
          <p:cNvSpPr/>
          <p:nvPr/>
        </p:nvSpPr>
        <p:spPr>
          <a:xfrm>
            <a:off x="3127247" y="3436293"/>
            <a:ext cx="2149833" cy="177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AI critique</a:t>
            </a:r>
            <a:endParaRPr lang="en-US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F346B6-DDD8-A17F-E6F9-A5620A504A25}"/>
              </a:ext>
            </a:extLst>
          </p:cNvPr>
          <p:cNvSpPr txBox="1"/>
          <p:nvPr/>
        </p:nvSpPr>
        <p:spPr>
          <a:xfrm>
            <a:off x="5905292" y="1453307"/>
            <a:ext cx="2399119" cy="196207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dirty="0"/>
              <a:t>What does the student need to understand, access, organise, negotiate, use, or tolerate to begin and complete this task</a:t>
            </a:r>
            <a:r>
              <a:rPr lang="en-AU" b="1" dirty="0"/>
              <a:t>?</a:t>
            </a:r>
          </a:p>
          <a:p>
            <a:endParaRPr lang="en-US" dirty="0"/>
          </a:p>
          <a:p>
            <a:r>
              <a:rPr lang="en-US" dirty="0"/>
              <a:t>What conditions shape participation before the student can demonstrate evidence-based physiotherapy practice?</a:t>
            </a:r>
          </a:p>
        </p:txBody>
      </p:sp>
      <p:sp>
        <p:nvSpPr>
          <p:cNvPr id="46" name="Shape 4">
            <a:extLst>
              <a:ext uri="{FF2B5EF4-FFF2-40B4-BE49-F238E27FC236}">
                <a16:creationId xmlns:a16="http://schemas.microsoft.com/office/drawing/2014/main" id="{A812013D-3A68-DC3A-1687-A63045128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9702" y="1329490"/>
            <a:ext cx="2494709" cy="2199192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D10E74F9-8417-C952-EFFC-158E89F83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8818" y="4176115"/>
            <a:ext cx="1268686" cy="809542"/>
          </a:xfrm>
          <a:prstGeom prst="rect">
            <a:avLst/>
          </a:prstGeom>
        </p:spPr>
      </p:pic>
      <p:sp>
        <p:nvSpPr>
          <p:cNvPr id="56" name="Shape 4">
            <a:extLst>
              <a:ext uri="{FF2B5EF4-FFF2-40B4-BE49-F238E27FC236}">
                <a16:creationId xmlns:a16="http://schemas.microsoft.com/office/drawing/2014/main" id="{665E4E4A-43AF-BD99-9A89-AFFE96844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15952" y="2011755"/>
            <a:ext cx="349086" cy="671325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5" name="Picture 54" descr="Question mark">
            <a:extLst>
              <a:ext uri="{FF2B5EF4-FFF2-40B4-BE49-F238E27FC236}">
                <a16:creationId xmlns:a16="http://schemas.microsoft.com/office/drawing/2014/main" id="{6AB0317A-658F-290A-F902-6EAC06447A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89" t="17557" r="34223" b="41061"/>
          <a:stretch>
            <a:fillRect/>
          </a:stretch>
        </p:blipFill>
        <p:spPr>
          <a:xfrm>
            <a:off x="8115952" y="2011755"/>
            <a:ext cx="349086" cy="532314"/>
          </a:xfrm>
          <a:prstGeom prst="rect">
            <a:avLst/>
          </a:prstGeom>
        </p:spPr>
      </p:pic>
      <p:sp>
        <p:nvSpPr>
          <p:cNvPr id="57" name="Shape 20">
            <a:extLst>
              <a:ext uri="{FF2B5EF4-FFF2-40B4-BE49-F238E27FC236}">
                <a16:creationId xmlns:a16="http://schemas.microsoft.com/office/drawing/2014/main" id="{6275FD79-DA2E-8AB3-F846-977674B3B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013391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8" name="Text 21">
            <a:extLst>
              <a:ext uri="{FF2B5EF4-FFF2-40B4-BE49-F238E27FC236}">
                <a16:creationId xmlns:a16="http://schemas.microsoft.com/office/drawing/2014/main" id="{2A9F8DD7-8012-06FF-A277-D37C9C6C9708}"/>
              </a:ext>
            </a:extLst>
          </p:cNvPr>
          <p:cNvSpPr/>
          <p:nvPr/>
        </p:nvSpPr>
        <p:spPr>
          <a:xfrm>
            <a:off x="3127248" y="3784792"/>
            <a:ext cx="2149832" cy="16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Tree plot and 95% CI</a:t>
            </a:r>
            <a:endParaRPr lang="en-US" sz="1400" dirty="0"/>
          </a:p>
        </p:txBody>
      </p:sp>
      <p:sp>
        <p:nvSpPr>
          <p:cNvPr id="59" name="Shape 20">
            <a:extLst>
              <a:ext uri="{FF2B5EF4-FFF2-40B4-BE49-F238E27FC236}">
                <a16:creationId xmlns:a16="http://schemas.microsoft.com/office/drawing/2014/main" id="{B671F0CF-E3FB-80BD-08FE-01C84F16B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36189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0" name="Text 21">
            <a:extLst>
              <a:ext uri="{FF2B5EF4-FFF2-40B4-BE49-F238E27FC236}">
                <a16:creationId xmlns:a16="http://schemas.microsoft.com/office/drawing/2014/main" id="{1495F059-9B57-6C1A-93DE-7FC516A9AF0B}"/>
              </a:ext>
            </a:extLst>
          </p:cNvPr>
          <p:cNvSpPr/>
          <p:nvPr/>
        </p:nvSpPr>
        <p:spPr>
          <a:xfrm>
            <a:off x="3127248" y="413329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Submit required files</a:t>
            </a:r>
            <a:endParaRPr lang="en-US" sz="1400" dirty="0"/>
          </a:p>
        </p:txBody>
      </p:sp>
      <p:sp>
        <p:nvSpPr>
          <p:cNvPr id="61" name="Shape 20">
            <a:extLst>
              <a:ext uri="{FF2B5EF4-FFF2-40B4-BE49-F238E27FC236}">
                <a16:creationId xmlns:a16="http://schemas.microsoft.com/office/drawing/2014/main" id="{56AC6AFF-6592-99D9-CBE2-D597433E9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1528" y="4699259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2" name="Text 21">
            <a:extLst>
              <a:ext uri="{FF2B5EF4-FFF2-40B4-BE49-F238E27FC236}">
                <a16:creationId xmlns:a16="http://schemas.microsoft.com/office/drawing/2014/main" id="{5F8CC540-58B5-9710-4451-9FA9174F4CC8}"/>
              </a:ext>
            </a:extLst>
          </p:cNvPr>
          <p:cNvSpPr/>
          <p:nvPr/>
        </p:nvSpPr>
        <p:spPr>
          <a:xfrm>
            <a:off x="3145536" y="4470660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Viva</a:t>
            </a:r>
            <a:endParaRPr lang="en-US" sz="1400" dirty="0"/>
          </a:p>
        </p:txBody>
      </p:sp>
      <p:sp>
        <p:nvSpPr>
          <p:cNvPr id="65" name="Text 2">
            <a:extLst>
              <a:ext uri="{FF2B5EF4-FFF2-40B4-BE49-F238E27FC236}">
                <a16:creationId xmlns:a16="http://schemas.microsoft.com/office/drawing/2014/main" id="{F7C00212-D715-DF50-298D-4E8345CC3137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1</a:t>
            </a:r>
            <a:endParaRPr lang="en-US" sz="750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7CFAF67-9DD3-8964-A6D3-E1685FCA8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05CD020C-439F-5425-131E-EE181384ED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A9195D2A-FFBC-0ECA-DD76-55AA4919D9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539A77A1-ECBD-1D8B-6AC7-04D0F8B274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5A6A02ED-33C2-1341-2310-F8D980BB81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4B5BF673-8CD5-C207-9CD1-EB1A5AA6B2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0F1F5E11-2F2B-B82D-C5E7-70991CC7DA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987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9110-8DD5-9CB3-4FF1-18BF19D97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2: Clarify purpose and goals</a:t>
            </a: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EBD6CFF6-CBE4-F4B2-C82A-5D102F034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4685756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E5E35EA8-43FA-544D-A7C8-5A01D7A0A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365CF471-79E2-B5CB-3B40-B2417C960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30574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BE3CA9F1-E5F5-FE27-DD4E-010B8219A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69893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12">
            <a:extLst>
              <a:ext uri="{FF2B5EF4-FFF2-40B4-BE49-F238E27FC236}">
                <a16:creationId xmlns:a16="http://schemas.microsoft.com/office/drawing/2014/main" id="{A4D2E321-A83C-37B6-F330-53358D22B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092124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14">
            <a:extLst>
              <a:ext uri="{FF2B5EF4-FFF2-40B4-BE49-F238E27FC236}">
                <a16:creationId xmlns:a16="http://schemas.microsoft.com/office/drawing/2014/main" id="{4A6E9877-2930-2797-80B2-CF28EEE9E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485316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BF9B8252-D888-A837-5511-34A46CAC0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878508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Shape 18">
            <a:extLst>
              <a:ext uri="{FF2B5EF4-FFF2-40B4-BE49-F238E27FC236}">
                <a16:creationId xmlns:a16="http://schemas.microsoft.com/office/drawing/2014/main" id="{6A56D2DF-8E7C-71E3-6FDD-172E2E2D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27170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20">
            <a:extLst>
              <a:ext uri="{FF2B5EF4-FFF2-40B4-BE49-F238E27FC236}">
                <a16:creationId xmlns:a16="http://schemas.microsoft.com/office/drawing/2014/main" id="{F04B5CE8-E9AA-5B00-1125-88EBCDBEC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66489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6BD3369-C9EF-A5C9-359F-0A2B1E04D0F9}"/>
              </a:ext>
            </a:extLst>
          </p:cNvPr>
          <p:cNvSpPr/>
          <p:nvPr/>
        </p:nvSpPr>
        <p:spPr>
          <a:xfrm>
            <a:off x="3145536" y="610797"/>
            <a:ext cx="2131545" cy="250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Capabilities assessed</a:t>
            </a:r>
            <a:endParaRPr lang="en-US" sz="2000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DCC9BE14-F014-E25F-CF4C-F1704F0C5BF0}"/>
              </a:ext>
            </a:extLst>
          </p:cNvPr>
          <p:cNvSpPr/>
          <p:nvPr/>
        </p:nvSpPr>
        <p:spPr>
          <a:xfrm>
            <a:off x="3127248" y="107714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252525"/>
                </a:solidFill>
              </a:rPr>
              <a:t>Evidence-based practice</a:t>
            </a:r>
            <a:endParaRPr lang="en-US" sz="1400" b="1" dirty="0"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4F8D2FD5-1CE4-DB9A-3065-C79B6179EFD5}"/>
              </a:ext>
            </a:extLst>
          </p:cNvPr>
          <p:cNvSpPr/>
          <p:nvPr/>
        </p:nvSpPr>
        <p:spPr>
          <a:xfrm>
            <a:off x="3127248" y="1470333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Clinical question</a:t>
            </a:r>
            <a:endParaRPr lang="en-US" sz="14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F2834679-3243-CF5F-6501-FDE7ED081D89}"/>
              </a:ext>
            </a:extLst>
          </p:cNvPr>
          <p:cNvSpPr/>
          <p:nvPr/>
        </p:nvSpPr>
        <p:spPr>
          <a:xfrm>
            <a:off x="3127248" y="1863525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Search strategy</a:t>
            </a:r>
            <a:endParaRPr lang="en-US" sz="14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BFA7E80A-D15D-9263-3772-B245622F5315}"/>
              </a:ext>
            </a:extLst>
          </p:cNvPr>
          <p:cNvSpPr/>
          <p:nvPr/>
        </p:nvSpPr>
        <p:spPr>
          <a:xfrm>
            <a:off x="3127248" y="2256717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Critical appraisal</a:t>
            </a:r>
            <a:endParaRPr lang="en-US" sz="140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5C517B36-A9E8-103F-0B64-27619D162B43}"/>
              </a:ext>
            </a:extLst>
          </p:cNvPr>
          <p:cNvSpPr/>
          <p:nvPr/>
        </p:nvSpPr>
        <p:spPr>
          <a:xfrm>
            <a:off x="3127248" y="2649909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Outcome measures</a:t>
            </a:r>
            <a:endParaRPr lang="en-US" sz="14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A8E9367-B65C-3526-9AA5-C2844BEA9786}"/>
              </a:ext>
            </a:extLst>
          </p:cNvPr>
          <p:cNvSpPr/>
          <p:nvPr/>
        </p:nvSpPr>
        <p:spPr>
          <a:xfrm>
            <a:off x="3127248" y="304310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Statistical interpretation</a:t>
            </a:r>
            <a:endParaRPr lang="en-US" sz="1400" dirty="0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17684C67-452F-CC38-D32A-75D9E78B2340}"/>
              </a:ext>
            </a:extLst>
          </p:cNvPr>
          <p:cNvSpPr/>
          <p:nvPr/>
        </p:nvSpPr>
        <p:spPr>
          <a:xfrm>
            <a:off x="3127247" y="3436293"/>
            <a:ext cx="2149833" cy="177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AI critique</a:t>
            </a:r>
            <a:endParaRPr lang="en-US" sz="1400" dirty="0"/>
          </a:p>
        </p:txBody>
      </p:sp>
      <p:sp>
        <p:nvSpPr>
          <p:cNvPr id="28" name="Shape 20">
            <a:extLst>
              <a:ext uri="{FF2B5EF4-FFF2-40B4-BE49-F238E27FC236}">
                <a16:creationId xmlns:a16="http://schemas.microsoft.com/office/drawing/2014/main" id="{EC519BFD-A847-58E1-5252-831633D0D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013391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007D5D56-7E83-B04A-5E52-F3AE9CEF06B1}"/>
              </a:ext>
            </a:extLst>
          </p:cNvPr>
          <p:cNvSpPr/>
          <p:nvPr/>
        </p:nvSpPr>
        <p:spPr>
          <a:xfrm>
            <a:off x="3127248" y="3784792"/>
            <a:ext cx="2149832" cy="16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Clinical reasoning</a:t>
            </a:r>
            <a:endParaRPr lang="en-US" sz="1400" dirty="0"/>
          </a:p>
        </p:txBody>
      </p:sp>
      <p:sp>
        <p:nvSpPr>
          <p:cNvPr id="30" name="Shape 20">
            <a:extLst>
              <a:ext uri="{FF2B5EF4-FFF2-40B4-BE49-F238E27FC236}">
                <a16:creationId xmlns:a16="http://schemas.microsoft.com/office/drawing/2014/main" id="{973AD9BA-D366-C615-49C2-681CC23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36189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DDF41560-D266-886D-27FB-0C4E5A126DA3}"/>
              </a:ext>
            </a:extLst>
          </p:cNvPr>
          <p:cNvSpPr/>
          <p:nvPr/>
        </p:nvSpPr>
        <p:spPr>
          <a:xfrm>
            <a:off x="3127248" y="413329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Confidence in intervention</a:t>
            </a:r>
            <a:endParaRPr lang="en-US" sz="1400" dirty="0"/>
          </a:p>
        </p:txBody>
      </p:sp>
      <p:sp>
        <p:nvSpPr>
          <p:cNvPr id="32" name="Shape 20">
            <a:extLst>
              <a:ext uri="{FF2B5EF4-FFF2-40B4-BE49-F238E27FC236}">
                <a16:creationId xmlns:a16="http://schemas.microsoft.com/office/drawing/2014/main" id="{E252CD95-575C-4F1D-D04D-251A4BB3E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1528" y="4699259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3" name="Text 21">
            <a:extLst>
              <a:ext uri="{FF2B5EF4-FFF2-40B4-BE49-F238E27FC236}">
                <a16:creationId xmlns:a16="http://schemas.microsoft.com/office/drawing/2014/main" id="{3FA4A2CE-6672-2F19-A76F-8936230A06A3}"/>
              </a:ext>
            </a:extLst>
          </p:cNvPr>
          <p:cNvSpPr/>
          <p:nvPr/>
        </p:nvSpPr>
        <p:spPr>
          <a:xfrm>
            <a:off x="3145536" y="4470660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Professional judgement</a:t>
            </a:r>
            <a:endParaRPr lang="en-US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686DFE-F077-81D0-3885-273F574118E7}"/>
              </a:ext>
            </a:extLst>
          </p:cNvPr>
          <p:cNvSpPr txBox="1"/>
          <p:nvPr/>
        </p:nvSpPr>
        <p:spPr>
          <a:xfrm>
            <a:off x="6161509" y="1851842"/>
            <a:ext cx="2050033" cy="113107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dirty="0"/>
              <a:t>What evidence would convince us that the student has developed the intended capability?</a:t>
            </a:r>
          </a:p>
          <a:p>
            <a:endParaRPr lang="en-US" dirty="0"/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9B6F192E-F094-08A2-15B5-CDF5F8DDB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05292" y="1706124"/>
            <a:ext cx="2494709" cy="1276798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3" name="Shape 4">
            <a:extLst>
              <a:ext uri="{FF2B5EF4-FFF2-40B4-BE49-F238E27FC236}">
                <a16:creationId xmlns:a16="http://schemas.microsoft.com/office/drawing/2014/main" id="{F9FDD74C-9D89-F04E-EC7B-EE5BA35F5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11542" y="2024206"/>
            <a:ext cx="349086" cy="671325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44" name="Picture 43" descr="Question mark">
            <a:extLst>
              <a:ext uri="{FF2B5EF4-FFF2-40B4-BE49-F238E27FC236}">
                <a16:creationId xmlns:a16="http://schemas.microsoft.com/office/drawing/2014/main" id="{2A9F7D74-4486-854F-5D98-31C8311D9F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89" t="17557" r="34223" b="41061"/>
          <a:stretch>
            <a:fillRect/>
          </a:stretch>
        </p:blipFill>
        <p:spPr>
          <a:xfrm>
            <a:off x="8211542" y="2024206"/>
            <a:ext cx="349086" cy="532314"/>
          </a:xfrm>
          <a:prstGeom prst="rect">
            <a:avLst/>
          </a:prstGeom>
        </p:spPr>
      </p:pic>
      <p:sp>
        <p:nvSpPr>
          <p:cNvPr id="48" name="Text 2">
            <a:extLst>
              <a:ext uri="{FF2B5EF4-FFF2-40B4-BE49-F238E27FC236}">
                <a16:creationId xmlns:a16="http://schemas.microsoft.com/office/drawing/2014/main" id="{D4048FD0-386D-4396-73BA-4A70AA971ECD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2</a:t>
            </a:r>
            <a:endParaRPr lang="en-US" sz="750" dirty="0"/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5017E33A-A0AF-3CA1-C20D-1E6C02E6F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4790" y="4180550"/>
            <a:ext cx="922868" cy="89158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48FFF2AE-FDC1-EF8B-3BD2-C7A475061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844D33EE-44D1-64AE-D140-719B96FD8E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792A4A55-6DDF-72AE-3889-C0F9BF1248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8AC6524F-21A0-10E6-39DC-1A6C45485D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6664A22B-24D0-939A-A208-3A8B816F5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049856C9-42B5-A850-CC09-F49399A907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8EA8D0A1-E19E-6C72-25AF-B0E0EC6CF8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7133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5123-176F-6F24-BE34-9C3E6C0D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3: Identify barriers</a:t>
            </a: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6AB5256A-D700-D3A3-D959-55876B027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4685756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5A91C53-6A88-DC27-C016-19804C049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16682" y="1018275"/>
            <a:ext cx="3859152" cy="27151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83AC6BBD-51FB-B49B-5D2C-97DA8B452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5B02E8A5-CD13-FCDA-E97B-46CB1826A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30574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B3D36BE6-CFFD-607E-7774-8884B4036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69893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96FCED30-D69B-420D-8B65-5E7EB1F5C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092124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B7614F88-2945-B940-6EF9-8276FC211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485316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CFA99C77-B7D5-5F15-12B7-4E59204E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878508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9E09B36D-8C09-BA8A-3995-28193FC63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27170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5893BB8D-D1BE-50A6-FA1F-39FC827BB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677615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4AB716A-32F2-0733-92F2-0C2F642A56CA}"/>
              </a:ext>
            </a:extLst>
          </p:cNvPr>
          <p:cNvSpPr/>
          <p:nvPr/>
        </p:nvSpPr>
        <p:spPr>
          <a:xfrm>
            <a:off x="3145536" y="610797"/>
            <a:ext cx="2131545" cy="250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Assessment Condition</a:t>
            </a:r>
            <a:endParaRPr lang="en-US" sz="24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455BFE4C-64EA-28C5-4B6C-2FBDE534A9A4}"/>
              </a:ext>
            </a:extLst>
          </p:cNvPr>
          <p:cNvSpPr/>
          <p:nvPr/>
        </p:nvSpPr>
        <p:spPr>
          <a:xfrm>
            <a:off x="3127248" y="107714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Group co-ordination</a:t>
            </a:r>
            <a:endParaRPr lang="en-US" sz="1400" dirty="0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E3BD1C09-5CEB-3920-6712-C36227AE5405}"/>
              </a:ext>
            </a:extLst>
          </p:cNvPr>
          <p:cNvSpPr/>
          <p:nvPr/>
        </p:nvSpPr>
        <p:spPr>
          <a:xfrm>
            <a:off x="3127248" y="1470333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First-in paper claim</a:t>
            </a:r>
            <a:endParaRPr lang="en-US" sz="1400" dirty="0"/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41F103C0-BA19-3F36-6214-78467C2A6910}"/>
              </a:ext>
            </a:extLst>
          </p:cNvPr>
          <p:cNvSpPr/>
          <p:nvPr/>
        </p:nvSpPr>
        <p:spPr>
          <a:xfrm>
            <a:off x="3127248" y="1863525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Canvas discussion board</a:t>
            </a:r>
            <a:endParaRPr lang="en-US" sz="140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22827C01-61C6-875A-711F-2F2587304656}"/>
              </a:ext>
            </a:extLst>
          </p:cNvPr>
          <p:cNvSpPr/>
          <p:nvPr/>
        </p:nvSpPr>
        <p:spPr>
          <a:xfrm>
            <a:off x="3127248" y="2256717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Copilot use</a:t>
            </a:r>
            <a:endParaRPr lang="en-US" sz="14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46E57A21-0A86-5F93-D68B-97ABAA8EEDB2}"/>
              </a:ext>
            </a:extLst>
          </p:cNvPr>
          <p:cNvSpPr/>
          <p:nvPr/>
        </p:nvSpPr>
        <p:spPr>
          <a:xfrm>
            <a:off x="3127248" y="2649909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Yellow PDF highlighting</a:t>
            </a:r>
            <a:endParaRPr lang="en-US" sz="1400" dirty="0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14089BC0-30B4-F864-05FF-03FBE5BB565E}"/>
              </a:ext>
            </a:extLst>
          </p:cNvPr>
          <p:cNvSpPr/>
          <p:nvPr/>
        </p:nvSpPr>
        <p:spPr>
          <a:xfrm>
            <a:off x="3127248" y="304310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Mark caps and penalties</a:t>
            </a:r>
            <a:endParaRPr lang="en-US" sz="1400" dirty="0"/>
          </a:p>
        </p:txBody>
      </p:sp>
      <p:sp>
        <p:nvSpPr>
          <p:cNvPr id="54" name="Text 19">
            <a:extLst>
              <a:ext uri="{FF2B5EF4-FFF2-40B4-BE49-F238E27FC236}">
                <a16:creationId xmlns:a16="http://schemas.microsoft.com/office/drawing/2014/main" id="{1F7D7157-54DE-7727-A237-6527944B1DEE}"/>
              </a:ext>
            </a:extLst>
          </p:cNvPr>
          <p:cNvSpPr/>
          <p:nvPr/>
        </p:nvSpPr>
        <p:spPr>
          <a:xfrm>
            <a:off x="3127248" y="3449016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Viva questioning</a:t>
            </a:r>
            <a:endParaRPr lang="en-US" sz="1400" dirty="0"/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F546BD0A-FC77-8DB4-A6A3-A398B5665904}"/>
              </a:ext>
            </a:extLst>
          </p:cNvPr>
          <p:cNvSpPr/>
          <p:nvPr/>
        </p:nvSpPr>
        <p:spPr>
          <a:xfrm>
            <a:off x="5277081" y="1145334"/>
            <a:ext cx="3621590" cy="88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social access, schedules, role negotiation</a:t>
            </a:r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A4DE011A-A841-4900-57CF-DFB39E0602CD}"/>
              </a:ext>
            </a:extLst>
          </p:cNvPr>
          <p:cNvSpPr/>
          <p:nvPr/>
        </p:nvSpPr>
        <p:spPr>
          <a:xfrm>
            <a:off x="5277081" y="1485887"/>
            <a:ext cx="3127886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speed, early certainty, access to support</a:t>
            </a:r>
          </a:p>
        </p:txBody>
      </p:sp>
      <p:sp>
        <p:nvSpPr>
          <p:cNvPr id="49" name="Text 13">
            <a:extLst>
              <a:ext uri="{FF2B5EF4-FFF2-40B4-BE49-F238E27FC236}">
                <a16:creationId xmlns:a16="http://schemas.microsoft.com/office/drawing/2014/main" id="{A4363E7C-023B-A75E-D7E6-23BB563A9F08}"/>
              </a:ext>
            </a:extLst>
          </p:cNvPr>
          <p:cNvSpPr/>
          <p:nvPr/>
        </p:nvSpPr>
        <p:spPr>
          <a:xfrm>
            <a:off x="5277081" y="1879079"/>
            <a:ext cx="3127886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LMS fluency, public posting</a:t>
            </a:r>
          </a:p>
        </p:txBody>
      </p:sp>
      <p:sp>
        <p:nvSpPr>
          <p:cNvPr id="50" name="Text 15">
            <a:extLst>
              <a:ext uri="{FF2B5EF4-FFF2-40B4-BE49-F238E27FC236}">
                <a16:creationId xmlns:a16="http://schemas.microsoft.com/office/drawing/2014/main" id="{FFD9515B-F20B-051B-D661-751F2039D41D}"/>
              </a:ext>
            </a:extLst>
          </p:cNvPr>
          <p:cNvSpPr/>
          <p:nvPr/>
        </p:nvSpPr>
        <p:spPr>
          <a:xfrm>
            <a:off x="5277080" y="2272271"/>
            <a:ext cx="3489495" cy="130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tool access, AI literacy, critique confidence</a:t>
            </a:r>
            <a:endParaRPr lang="en-US" sz="1400" dirty="0"/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32081757-6CEB-4842-6173-7746E927CDCA}"/>
              </a:ext>
            </a:extLst>
          </p:cNvPr>
          <p:cNvSpPr/>
          <p:nvPr/>
        </p:nvSpPr>
        <p:spPr>
          <a:xfrm>
            <a:off x="5291850" y="2665463"/>
            <a:ext cx="3474728" cy="130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software, visual access, file-handling fluency</a:t>
            </a:r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7ECC9D82-EDFD-5E5E-28D4-98F918478CBC}"/>
              </a:ext>
            </a:extLst>
          </p:cNvPr>
          <p:cNvSpPr/>
          <p:nvPr/>
        </p:nvSpPr>
        <p:spPr>
          <a:xfrm>
            <a:off x="5291849" y="3058655"/>
            <a:ext cx="3474727" cy="1776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procedural tracking</a:t>
            </a:r>
          </a:p>
        </p:txBody>
      </p:sp>
      <p:sp>
        <p:nvSpPr>
          <p:cNvPr id="55" name="Text 19">
            <a:extLst>
              <a:ext uri="{FF2B5EF4-FFF2-40B4-BE49-F238E27FC236}">
                <a16:creationId xmlns:a16="http://schemas.microsoft.com/office/drawing/2014/main" id="{4ABD0C60-0BD3-9215-73D0-D66C7D89B12D}"/>
              </a:ext>
            </a:extLst>
          </p:cNvPr>
          <p:cNvSpPr/>
          <p:nvPr/>
        </p:nvSpPr>
        <p:spPr>
          <a:xfrm>
            <a:off x="5291849" y="3464571"/>
            <a:ext cx="3778579" cy="130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252525"/>
                </a:solidFill>
              </a:rPr>
              <a:t>processing time, oral confidence, live response</a:t>
            </a:r>
          </a:p>
        </p:txBody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CBD39D74-4C2A-D12C-59B2-48EABEEED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0369" y="4164026"/>
            <a:ext cx="3395661" cy="730984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132346-932F-89A2-5870-4E2A8382E317}"/>
              </a:ext>
            </a:extLst>
          </p:cNvPr>
          <p:cNvSpPr txBox="1"/>
          <p:nvPr/>
        </p:nvSpPr>
        <p:spPr>
          <a:xfrm>
            <a:off x="3909070" y="4197096"/>
            <a:ext cx="3038257" cy="54630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Share your thoughts in the chat:</a:t>
            </a:r>
            <a:endParaRPr lang="en-US" dirty="0"/>
          </a:p>
          <a:p>
            <a:r>
              <a:rPr lang="en-US" dirty="0"/>
              <a:t>This task assumes the student can… </a:t>
            </a:r>
          </a:p>
        </p:txBody>
      </p:sp>
      <p:sp>
        <p:nvSpPr>
          <p:cNvPr id="39" name="Shape 4">
            <a:extLst>
              <a:ext uri="{FF2B5EF4-FFF2-40B4-BE49-F238E27FC236}">
                <a16:creationId xmlns:a16="http://schemas.microsoft.com/office/drawing/2014/main" id="{C15D7D27-6EC4-6789-8E2C-6E62BAA76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27863" y="3884883"/>
            <a:ext cx="674491" cy="671325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46" name="Graphic 45" descr="Chat bubble with solid fill">
            <a:extLst>
              <a:ext uri="{FF2B5EF4-FFF2-40B4-BE49-F238E27FC236}">
                <a16:creationId xmlns:a16="http://schemas.microsoft.com/office/drawing/2014/main" id="{A04C9970-4018-517A-57CF-F1438E1C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7327" y="3920647"/>
            <a:ext cx="635561" cy="63556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95A67DCD-154A-12EB-C7C1-7C6679BEF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CB40D06F-4EAA-651D-2E89-E266C9B806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62BFC40A-00AC-CC33-6E0D-45AA87E223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1251192C-831B-55F5-7DE7-C90A5F118E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1AEA4133-E2F9-3FBD-7E21-13C6BAD3BA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B13B9E4C-4578-9D2F-4B9C-CB4DE7CC8B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3AC0E8DD-B279-58E7-4C34-7CEB607126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  <p:pic>
        <p:nvPicPr>
          <p:cNvPr id="65" name="Graphic 64">
            <a:extLst>
              <a:ext uri="{FF2B5EF4-FFF2-40B4-BE49-F238E27FC236}">
                <a16:creationId xmlns:a16="http://schemas.microsoft.com/office/drawing/2014/main" id="{BD6621F1-6742-7EC8-FE4C-945DB6E7B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2496" y="4040206"/>
            <a:ext cx="821279" cy="1032004"/>
          </a:xfrm>
          <a:prstGeom prst="rect">
            <a:avLst/>
          </a:prstGeom>
        </p:spPr>
      </p:pic>
      <p:sp>
        <p:nvSpPr>
          <p:cNvPr id="63" name="Text 2">
            <a:extLst>
              <a:ext uri="{FF2B5EF4-FFF2-40B4-BE49-F238E27FC236}">
                <a16:creationId xmlns:a16="http://schemas.microsoft.com/office/drawing/2014/main" id="{33916C82-E4E3-CDE7-2782-136C00AB603F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3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696335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997F2-C627-7B86-5070-63C12FEC0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87F7-1A70-EF50-A912-6B118DF95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1"/>
            <a:ext cx="1930436" cy="3136392"/>
          </a:xfrm>
        </p:spPr>
        <p:txBody>
          <a:bodyPr/>
          <a:lstStyle/>
          <a:p>
            <a:r>
              <a:rPr lang="en-AU" dirty="0"/>
              <a:t>Stage 3 continued:</a:t>
            </a:r>
            <a:br>
              <a:rPr lang="en-AU" dirty="0"/>
            </a:br>
            <a:br>
              <a:rPr lang="en-AU" dirty="0"/>
            </a:br>
            <a:r>
              <a:rPr lang="en-AU" b="0" dirty="0"/>
              <a:t>Construct relevance</a:t>
            </a: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73C7D080-A059-9D9F-6435-3652BF494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8969" y="1783179"/>
            <a:ext cx="2308597" cy="1577141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C3E678C9-A9FB-8BFC-1EA8-D0C1C702B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4685756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DA2646AB-79A0-3CE5-AE2D-454B1A74B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D4E916B6-C47A-3B42-7B42-757090EEA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30574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B2091FB3-DD25-46D0-1157-F93035E83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169893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211D7AD8-4A91-66A7-2A4C-AC7530168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092124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47E409E2-1EDE-D499-829E-ED9619EC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485316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76221AEC-A3FA-A8D8-9964-11E66D8FA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2878508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98D9F415-AD71-D4B0-F0EE-FDB2CA9A4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27170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4" name="Shape 20">
            <a:extLst>
              <a:ext uri="{FF2B5EF4-FFF2-40B4-BE49-F238E27FC236}">
                <a16:creationId xmlns:a16="http://schemas.microsoft.com/office/drawing/2014/main" id="{BFA3674C-E085-03C6-EB43-9FCFB0FE6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3664892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5D2E03D5-25DA-2378-63AE-43C9F689DDCF}"/>
              </a:ext>
            </a:extLst>
          </p:cNvPr>
          <p:cNvSpPr/>
          <p:nvPr/>
        </p:nvSpPr>
        <p:spPr>
          <a:xfrm>
            <a:off x="3145536" y="610797"/>
            <a:ext cx="2131545" cy="250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Assessment evidence</a:t>
            </a:r>
            <a:endParaRPr lang="en-US" sz="18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E40374CD-20B7-3CB0-6FD1-98B166122F15}"/>
              </a:ext>
            </a:extLst>
          </p:cNvPr>
          <p:cNvSpPr/>
          <p:nvPr/>
        </p:nvSpPr>
        <p:spPr>
          <a:xfrm>
            <a:off x="3127248" y="107714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Evidence-based practice</a:t>
            </a:r>
            <a:endParaRPr lang="en-US" sz="1400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A6CB2E81-8412-F5A4-CD16-C92C401EAA58}"/>
              </a:ext>
            </a:extLst>
          </p:cNvPr>
          <p:cNvSpPr/>
          <p:nvPr/>
        </p:nvSpPr>
        <p:spPr>
          <a:xfrm>
            <a:off x="3127248" y="1470333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Form groups</a:t>
            </a:r>
            <a:endParaRPr lang="en-US" sz="1400" dirty="0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CB075989-5525-AD18-6A6F-2E4732766341}"/>
              </a:ext>
            </a:extLst>
          </p:cNvPr>
          <p:cNvSpPr/>
          <p:nvPr/>
        </p:nvSpPr>
        <p:spPr>
          <a:xfrm>
            <a:off x="3127248" y="1863525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Select an academic paper</a:t>
            </a:r>
            <a:endParaRPr lang="en-US" sz="14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F5AA4410-0912-51F3-9170-C56BFBA26CB5}"/>
              </a:ext>
            </a:extLst>
          </p:cNvPr>
          <p:cNvSpPr/>
          <p:nvPr/>
        </p:nvSpPr>
        <p:spPr>
          <a:xfrm>
            <a:off x="3127248" y="2256717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Develop a PICO(T)</a:t>
            </a:r>
            <a:endParaRPr lang="en-US" sz="1800" b="1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9AF08FCF-5FED-5905-F72B-66DEB90CF0CD}"/>
              </a:ext>
            </a:extLst>
          </p:cNvPr>
          <p:cNvSpPr/>
          <p:nvPr/>
        </p:nvSpPr>
        <p:spPr>
          <a:xfrm>
            <a:off x="3127248" y="2649909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252525"/>
                </a:solidFill>
              </a:rPr>
              <a:t>Search a database</a:t>
            </a:r>
            <a:endParaRPr lang="en-US" sz="1800" b="1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23D27D69-90DA-82EC-A335-ECA872CE70AF}"/>
              </a:ext>
            </a:extLst>
          </p:cNvPr>
          <p:cNvSpPr/>
          <p:nvPr/>
        </p:nvSpPr>
        <p:spPr>
          <a:xfrm>
            <a:off x="3127248" y="304310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252525"/>
                </a:solidFill>
              </a:rPr>
              <a:t>Critical appraisal</a:t>
            </a:r>
            <a:endParaRPr lang="en-US" sz="1800" b="1" dirty="0"/>
          </a:p>
        </p:txBody>
      </p:sp>
      <p:sp>
        <p:nvSpPr>
          <p:cNvPr id="42" name="Text 21">
            <a:extLst>
              <a:ext uri="{FF2B5EF4-FFF2-40B4-BE49-F238E27FC236}">
                <a16:creationId xmlns:a16="http://schemas.microsoft.com/office/drawing/2014/main" id="{695A6BD4-D2D0-14D7-7E9C-43EB3176A2CB}"/>
              </a:ext>
            </a:extLst>
          </p:cNvPr>
          <p:cNvSpPr/>
          <p:nvPr/>
        </p:nvSpPr>
        <p:spPr>
          <a:xfrm>
            <a:off x="3127247" y="3436293"/>
            <a:ext cx="2415749" cy="16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252525"/>
                </a:solidFill>
              </a:rPr>
              <a:t>Statistical interpretation</a:t>
            </a:r>
            <a:endParaRPr lang="en-US" sz="1800" b="1" dirty="0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4B4AB4E5-583D-77D1-B4FE-51DC3CCFA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013391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E7B3D891-EFF8-79E6-A035-7B9528FDBECA}"/>
              </a:ext>
            </a:extLst>
          </p:cNvPr>
          <p:cNvSpPr/>
          <p:nvPr/>
        </p:nvSpPr>
        <p:spPr>
          <a:xfrm>
            <a:off x="3127248" y="3784792"/>
            <a:ext cx="2149832" cy="16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252525"/>
                </a:solidFill>
              </a:rPr>
              <a:t>AI critique</a:t>
            </a:r>
            <a:endParaRPr lang="en-US" sz="1800" b="1" dirty="0"/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C73A9D42-5AF7-711E-55FB-31895AA71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3240" y="436189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6" name="Text 21">
            <a:extLst>
              <a:ext uri="{FF2B5EF4-FFF2-40B4-BE49-F238E27FC236}">
                <a16:creationId xmlns:a16="http://schemas.microsoft.com/office/drawing/2014/main" id="{59A8A79A-C7A9-D7DA-E24C-58C8483A308E}"/>
              </a:ext>
            </a:extLst>
          </p:cNvPr>
          <p:cNvSpPr/>
          <p:nvPr/>
        </p:nvSpPr>
        <p:spPr>
          <a:xfrm>
            <a:off x="3127248" y="413329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252525"/>
                </a:solidFill>
              </a:rPr>
              <a:t>Clinical reasoning</a:t>
            </a:r>
            <a:endParaRPr lang="en-US" sz="1800" b="1" dirty="0"/>
          </a:p>
        </p:txBody>
      </p:sp>
      <p:sp>
        <p:nvSpPr>
          <p:cNvPr id="47" name="Shape 20">
            <a:extLst>
              <a:ext uri="{FF2B5EF4-FFF2-40B4-BE49-F238E27FC236}">
                <a16:creationId xmlns:a16="http://schemas.microsoft.com/office/drawing/2014/main" id="{C10766C8-8B54-25C5-D1BC-52F9A35C3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1528" y="4699259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C46EFA0E-5EF5-6DFE-6513-45A72C8EBDE7}"/>
              </a:ext>
            </a:extLst>
          </p:cNvPr>
          <p:cNvSpPr/>
          <p:nvPr/>
        </p:nvSpPr>
        <p:spPr>
          <a:xfrm>
            <a:off x="3145536" y="4470660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2525"/>
                </a:solidFill>
              </a:rPr>
              <a:t>Viva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2A50F4-2124-FE2E-49C0-3032E9D463FD}"/>
              </a:ext>
            </a:extLst>
          </p:cNvPr>
          <p:cNvSpPr txBox="1"/>
          <p:nvPr/>
        </p:nvSpPr>
        <p:spPr>
          <a:xfrm>
            <a:off x="5917684" y="2151973"/>
            <a:ext cx="393192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4800" b="1" dirty="0">
                <a:solidFill>
                  <a:srgbClr val="E61E2A"/>
                </a:solidFill>
              </a:rPr>
              <a:t>?</a:t>
            </a:r>
            <a:endParaRPr lang="en-AU" sz="4800" dirty="0">
              <a:solidFill>
                <a:srgbClr val="E61E2A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54FA7-BCC0-FE10-BFD8-2ACF57D1F682}"/>
              </a:ext>
            </a:extLst>
          </p:cNvPr>
          <p:cNvSpPr txBox="1"/>
          <p:nvPr/>
        </p:nvSpPr>
        <p:spPr>
          <a:xfrm>
            <a:off x="6297667" y="1898058"/>
            <a:ext cx="1879899" cy="133882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dirty="0"/>
              <a:t>Construct relevance check: </a:t>
            </a:r>
          </a:p>
          <a:p>
            <a:endParaRPr lang="en-US" dirty="0"/>
          </a:p>
          <a:p>
            <a:r>
              <a:rPr lang="en-US" dirty="0"/>
              <a:t>Does this demand help us judge the intended capability?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D12C67B-70F5-79B2-6480-57C3236D5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2496" y="4040206"/>
            <a:ext cx="821279" cy="103200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76CA293-F13C-B5DF-8498-8E7E0DB50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EAD8C9-A382-3DC6-8C90-BA530B80B5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9102009-F85A-DC39-049E-B3662B5540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3C757C3-0947-0026-1F10-2E1BE2842C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8CF6EB3-8CB4-528E-151D-FE2CC2413D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4114826-F35E-CC04-7FCC-62F8F226D5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7B032F16-6BAD-41E6-8CB9-4D4C7AE473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  <p:sp>
        <p:nvSpPr>
          <p:cNvPr id="6" name="Text 2">
            <a:extLst>
              <a:ext uri="{FF2B5EF4-FFF2-40B4-BE49-F238E27FC236}">
                <a16:creationId xmlns:a16="http://schemas.microsoft.com/office/drawing/2014/main" id="{EBE17114-25CB-C12A-FAFA-A58EEAEDDF8B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3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4197930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AA5BB602-A06D-4951-3D09-6AB296DC6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8037618" y="4386833"/>
            <a:ext cx="1106381" cy="7551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4121F-0D89-98C8-7C96-1F66F0545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4: Design for variability</a:t>
            </a:r>
            <a:br>
              <a:rPr lang="en-AU" dirty="0"/>
            </a:br>
            <a:br>
              <a:rPr lang="en-AU" dirty="0"/>
            </a:br>
            <a:r>
              <a:rPr lang="en-AU" b="0" dirty="0"/>
              <a:t>Example: PDF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980DDD0-E0B9-BA71-45D5-6CF9F26E5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2842052" cy="3427182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3B96428-E6C5-1A47-88AA-D8E2C738D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904B90D9-FE4B-0817-07AC-6B6B06C14AA3}"/>
              </a:ext>
            </a:extLst>
          </p:cNvPr>
          <p:cNvSpPr/>
          <p:nvPr/>
        </p:nvSpPr>
        <p:spPr>
          <a:xfrm>
            <a:off x="3017520" y="610797"/>
            <a:ext cx="2259561" cy="2405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Original condition</a:t>
            </a:r>
            <a:endParaRPr lang="en-US" sz="1800" dirty="0"/>
          </a:p>
        </p:txBody>
      </p:sp>
      <p:sp>
        <p:nvSpPr>
          <p:cNvPr id="61" name="Text 21">
            <a:extLst>
              <a:ext uri="{FF2B5EF4-FFF2-40B4-BE49-F238E27FC236}">
                <a16:creationId xmlns:a16="http://schemas.microsoft.com/office/drawing/2014/main" id="{E6E1844D-480E-1569-3623-48FAEB2171E0}"/>
              </a:ext>
            </a:extLst>
          </p:cNvPr>
          <p:cNvSpPr/>
          <p:nvPr/>
        </p:nvSpPr>
        <p:spPr>
          <a:xfrm>
            <a:off x="3147022" y="1167512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Attach the article as a PDF </a:t>
            </a:r>
          </a:p>
        </p:txBody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695F41AF-FFFC-8818-7231-A3AE5B584E4B}"/>
              </a:ext>
            </a:extLst>
          </p:cNvPr>
          <p:cNvSpPr/>
          <p:nvPr/>
        </p:nvSpPr>
        <p:spPr>
          <a:xfrm>
            <a:off x="3165310" y="1504881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Highlight sections in yellow.</a:t>
            </a:r>
            <a:endParaRPr lang="en-US" sz="1400" dirty="0"/>
          </a:p>
        </p:txBody>
      </p:sp>
      <p:sp>
        <p:nvSpPr>
          <p:cNvPr id="49" name="Shape 5">
            <a:extLst>
              <a:ext uri="{FF2B5EF4-FFF2-40B4-BE49-F238E27FC236}">
                <a16:creationId xmlns:a16="http://schemas.microsoft.com/office/drawing/2014/main" id="{434DBAA5-5D3A-03C8-DFC9-567F7784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36456" y="1416417"/>
            <a:ext cx="2842052" cy="3427182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3" name="Shape 6">
            <a:extLst>
              <a:ext uri="{FF2B5EF4-FFF2-40B4-BE49-F238E27FC236}">
                <a16:creationId xmlns:a16="http://schemas.microsoft.com/office/drawing/2014/main" id="{F1C5F456-22E2-E9D3-38A3-C1DB5E5D8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4627" y="1632407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E35B2E6-8EF7-7B82-11C7-1353DEC2BF75}"/>
              </a:ext>
            </a:extLst>
          </p:cNvPr>
          <p:cNvSpPr txBox="1"/>
          <p:nvPr/>
        </p:nvSpPr>
        <p:spPr>
          <a:xfrm>
            <a:off x="5616782" y="442661"/>
            <a:ext cx="1800353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i="1" dirty="0">
                <a:solidFill>
                  <a:srgbClr val="252525"/>
                </a:solidFill>
              </a:rPr>
              <a:t>The penalty structure reduces available marks when the format condition is missed</a:t>
            </a:r>
            <a:endParaRPr lang="en-AU" i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D0917EF-9494-A12E-70CB-42F871C0DE64}"/>
              </a:ext>
            </a:extLst>
          </p:cNvPr>
          <p:cNvSpPr txBox="1"/>
          <p:nvPr/>
        </p:nvSpPr>
        <p:spPr>
          <a:xfrm>
            <a:off x="3258284" y="4027960"/>
            <a:ext cx="1800353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252525"/>
                </a:solidFill>
              </a:rPr>
              <a:t>The redesign keeps the evidence-tracing requirement but widens the format.</a:t>
            </a:r>
          </a:p>
        </p:txBody>
      </p:sp>
      <p:sp>
        <p:nvSpPr>
          <p:cNvPr id="54" name="Text 11">
            <a:extLst>
              <a:ext uri="{FF2B5EF4-FFF2-40B4-BE49-F238E27FC236}">
                <a16:creationId xmlns:a16="http://schemas.microsoft.com/office/drawing/2014/main" id="{B9C2677C-77D2-CAA6-B229-C9228F9894CF}"/>
              </a:ext>
            </a:extLst>
          </p:cNvPr>
          <p:cNvSpPr/>
          <p:nvPr/>
        </p:nvSpPr>
        <p:spPr>
          <a:xfrm>
            <a:off x="5444627" y="1692956"/>
            <a:ext cx="2415749" cy="27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252525"/>
                </a:solidFill>
              </a:rPr>
              <a:t> </a:t>
            </a:r>
            <a:r>
              <a:rPr lang="en-US" sz="1800" b="1" dirty="0">
                <a:solidFill>
                  <a:schemeClr val="bg1"/>
                </a:solidFill>
              </a:rPr>
              <a:t>Redesigned condition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2" name="Text 13">
            <a:extLst>
              <a:ext uri="{FF2B5EF4-FFF2-40B4-BE49-F238E27FC236}">
                <a16:creationId xmlns:a16="http://schemas.microsoft.com/office/drawing/2014/main" id="{D33F1068-61AA-AA88-221D-123F2493CF4C}"/>
              </a:ext>
            </a:extLst>
          </p:cNvPr>
          <p:cNvSpPr/>
          <p:nvPr/>
        </p:nvSpPr>
        <p:spPr>
          <a:xfrm>
            <a:off x="5587541" y="2255875"/>
            <a:ext cx="2066279" cy="235429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r>
              <a:rPr lang="en-US" sz="1400" dirty="0">
                <a:solidFill>
                  <a:srgbClr val="252525"/>
                </a:solidFill>
              </a:rPr>
              <a:t>Students show traceable evidence from the article through one of the approved formats: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252525"/>
                </a:solidFill>
              </a:rPr>
              <a:t>A highlighted PDF</a:t>
            </a:r>
            <a:endParaRPr lang="en-US" sz="1400" dirty="0"/>
          </a:p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 Or </a:t>
            </a:r>
            <a:r>
              <a:rPr lang="en-US" sz="1400" dirty="0">
                <a:solidFill>
                  <a:srgbClr val="252525"/>
                </a:solidFill>
                <a:sym typeface="Wingdings" panose="05000000000000000000" pitchFamily="2" charset="2"/>
              </a:rPr>
              <a:t>a P</a:t>
            </a:r>
            <a:r>
              <a:rPr lang="en-US" sz="1400" dirty="0">
                <a:solidFill>
                  <a:srgbClr val="252525"/>
                </a:solidFill>
              </a:rPr>
              <a:t>DF with comments or annotations</a:t>
            </a:r>
            <a:endParaRPr lang="en-US" sz="1400" dirty="0"/>
          </a:p>
          <a:p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 Or </a:t>
            </a:r>
            <a:r>
              <a:rPr lang="en-US" sz="1400" dirty="0">
                <a:solidFill>
                  <a:srgbClr val="252525"/>
                </a:solidFill>
              </a:rPr>
              <a:t>an evidence extraction table with page, section, or paragraph references</a:t>
            </a:r>
            <a:endParaRPr lang="en-US" sz="1400" dirty="0"/>
          </a:p>
        </p:txBody>
      </p:sp>
      <p:sp>
        <p:nvSpPr>
          <p:cNvPr id="60" name="Shape 20">
            <a:extLst>
              <a:ext uri="{FF2B5EF4-FFF2-40B4-BE49-F238E27FC236}">
                <a16:creationId xmlns:a16="http://schemas.microsoft.com/office/drawing/2014/main" id="{6D1FF261-F364-1818-36B3-44D69F050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3014" y="1396111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62" name="Shape 20">
            <a:extLst>
              <a:ext uri="{FF2B5EF4-FFF2-40B4-BE49-F238E27FC236}">
                <a16:creationId xmlns:a16="http://schemas.microsoft.com/office/drawing/2014/main" id="{F8E8D9DB-017C-6914-E0E5-0825F89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1302" y="1733480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8" name="Text 2">
            <a:extLst>
              <a:ext uri="{FF2B5EF4-FFF2-40B4-BE49-F238E27FC236}">
                <a16:creationId xmlns:a16="http://schemas.microsoft.com/office/drawing/2014/main" id="{C64CC111-58B2-567D-3E29-3465279B7371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4</a:t>
            </a:r>
            <a:endParaRPr lang="en-US" sz="750" dirty="0"/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21ADE2C6-2D5B-A36A-0436-7F440CF27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33799" y="3925556"/>
            <a:ext cx="805968" cy="1019469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DB8B7EE0-9984-FBBE-7647-EC0B3C405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AA3D3494-9E8A-45D4-253B-7CD831BF5A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CEC8A239-09F3-08DB-0EBF-E9E3386A40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757A2416-B969-FF70-C17B-EA36F6A011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183465C8-0E52-8316-F209-9D7A888D09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0845412C-071E-475A-D146-3F99816725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F6D21A3E-161D-8DEE-88A7-F4FEB94684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2067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E2417CA4-47D8-0F5B-D8E2-FE41A048B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8037618" y="4386833"/>
            <a:ext cx="1106381" cy="7551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513629-7EB1-FB05-1389-FB65B108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4 continued: </a:t>
            </a:r>
            <a:br>
              <a:rPr lang="en-AU" dirty="0"/>
            </a:br>
            <a:br>
              <a:rPr lang="en-AU" dirty="0"/>
            </a:br>
            <a:r>
              <a:rPr lang="en-AU" b="0" dirty="0"/>
              <a:t>design supports with assessment integrity </a:t>
            </a:r>
            <a:br>
              <a:rPr lang="en-AU" b="0" dirty="0"/>
            </a:br>
            <a:br>
              <a:rPr lang="en-AU" b="0" dirty="0"/>
            </a:br>
            <a:r>
              <a:rPr lang="en-AU" b="0" dirty="0"/>
              <a:t>preservation of standards</a:t>
            </a:r>
          </a:p>
        </p:txBody>
      </p:sp>
      <p:sp>
        <p:nvSpPr>
          <p:cNvPr id="32" name="Rectangle: Diagonal Corners Rounded 31">
            <a:extLst>
              <a:ext uri="{FF2B5EF4-FFF2-40B4-BE49-F238E27FC236}">
                <a16:creationId xmlns:a16="http://schemas.microsoft.com/office/drawing/2014/main" id="{E6D9ECC9-720A-EE24-A31A-7F9EF1DCC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2872" y="512706"/>
            <a:ext cx="227626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C1CBC91-AF40-09EF-225A-224F8CBC885A}"/>
              </a:ext>
            </a:extLst>
          </p:cNvPr>
          <p:cNvSpPr/>
          <p:nvPr/>
        </p:nvSpPr>
        <p:spPr>
          <a:xfrm>
            <a:off x="2977510" y="782136"/>
            <a:ext cx="1955842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Design supports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3035170E-8AE9-F04A-8C04-B95916D703F2}"/>
              </a:ext>
            </a:extLst>
          </p:cNvPr>
          <p:cNvSpPr txBox="1">
            <a:spLocks/>
          </p:cNvSpPr>
          <p:nvPr/>
        </p:nvSpPr>
        <p:spPr>
          <a:xfrm>
            <a:off x="3068108" y="1303347"/>
            <a:ext cx="2102980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Flexible evidence tracing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Clear instructions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Examples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Accessible templates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Student support pathway</a:t>
            </a:r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72086FD7-E1D4-76F2-9AF6-71A0E37F7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3632" y="512706"/>
            <a:ext cx="2276265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E458D5-4FDB-E3E0-98E7-175C0EF2F4AF}"/>
              </a:ext>
            </a:extLst>
          </p:cNvPr>
          <p:cNvSpPr/>
          <p:nvPr/>
        </p:nvSpPr>
        <p:spPr>
          <a:xfrm>
            <a:off x="6176319" y="766169"/>
            <a:ext cx="2432834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Assessment integrity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83FE2A-6AC3-4C3E-D964-B08B628B3FBC}"/>
              </a:ext>
            </a:extLst>
          </p:cNvPr>
          <p:cNvSpPr txBox="1"/>
          <p:nvPr/>
        </p:nvSpPr>
        <p:spPr>
          <a:xfrm>
            <a:off x="2977510" y="4314388"/>
            <a:ext cx="214289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HE</a:t>
            </a:r>
            <a:br>
              <a:rPr lang="en-AU" sz="14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learning outcomes, academic standards, moderation</a:t>
            </a:r>
            <a:endParaRPr lang="en-US" sz="14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C780677-0F9C-F2E3-74F1-A05445F6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064" y="832594"/>
            <a:ext cx="398150" cy="268416"/>
          </a:xfrm>
          <a:prstGeom prst="rect">
            <a:avLst/>
          </a:prstGeom>
        </p:spPr>
      </p:pic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EEB58DD-EA70-2F29-AF7A-EA67B402F350}"/>
              </a:ext>
            </a:extLst>
          </p:cNvPr>
          <p:cNvSpPr txBox="1">
            <a:spLocks/>
          </p:cNvSpPr>
          <p:nvPr/>
        </p:nvSpPr>
        <p:spPr>
          <a:xfrm>
            <a:off x="6286078" y="1303347"/>
            <a:ext cx="2102980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Evidence located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Claim connected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Source verifiable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Judgement consistent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Moderation possible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0584CE2-5412-13C7-0CC3-56FFAE74FBC0}"/>
              </a:ext>
            </a:extLst>
          </p:cNvPr>
          <p:cNvSpPr txBox="1"/>
          <p:nvPr/>
        </p:nvSpPr>
        <p:spPr>
          <a:xfrm>
            <a:off x="4933352" y="4310764"/>
            <a:ext cx="248713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b="1" dirty="0">
                <a:solidFill>
                  <a:schemeClr val="bg2">
                    <a:lumMod val="2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VET</a:t>
            </a:r>
            <a:br>
              <a:rPr lang="en-AU" sz="14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fairness, flexibility, validity, reliability, sufficiency, authenticity, currency</a:t>
            </a:r>
          </a:p>
        </p:txBody>
      </p:sp>
      <p:sp>
        <p:nvSpPr>
          <p:cNvPr id="45" name="Shape 4">
            <a:extLst>
              <a:ext uri="{FF2B5EF4-FFF2-40B4-BE49-F238E27FC236}">
                <a16:creationId xmlns:a16="http://schemas.microsoft.com/office/drawing/2014/main" id="{7C9C6D22-E76C-0149-4466-34D77269A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3984" y="4276273"/>
            <a:ext cx="4536499" cy="788570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7" name="Text 2">
            <a:extLst>
              <a:ext uri="{FF2B5EF4-FFF2-40B4-BE49-F238E27FC236}">
                <a16:creationId xmlns:a16="http://schemas.microsoft.com/office/drawing/2014/main" id="{7E204CA4-204C-71B8-1519-82DA82744971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4</a:t>
            </a:r>
            <a:endParaRPr lang="en-US" sz="750" dirty="0"/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F8F019A7-CA7E-2F78-E4AA-09FE2D5A7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3799" y="3925556"/>
            <a:ext cx="805968" cy="101946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2AD07F93-0C5C-EA34-F2A9-F5A231C82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4F3A23E-D871-6050-5C88-87C6206F21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1F96B485-0FD5-90BA-5D04-B55A97C923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2CFE811E-4E79-B10D-B997-4413079F8F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D1A16032-FF6B-6DC9-D350-8DCDC45B71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68624A5F-4F40-3925-DF10-556D5B3323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FE16459A-DA74-6BF3-E81E-6C280A1A56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992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8B40AFA7-7BDA-3910-22B8-EF67AA2E3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8037618" y="4386833"/>
            <a:ext cx="1106381" cy="75511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endParaRPr lang="en-AU" dirty="0"/>
          </a:p>
        </p:txBody>
      </p:sp>
      <p:sp>
        <p:nvSpPr>
          <p:cNvPr id="50" name="Shape 5">
            <a:extLst>
              <a:ext uri="{FF2B5EF4-FFF2-40B4-BE49-F238E27FC236}">
                <a16:creationId xmlns:a16="http://schemas.microsoft.com/office/drawing/2014/main" id="{8DF72A5A-2293-1B52-E752-C067D0B0F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5346" y="236802"/>
            <a:ext cx="2842052" cy="3427182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0FF1A-7969-B915-0D33-91DD0D2FF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1930436" cy="2521956"/>
          </a:xfrm>
        </p:spPr>
        <p:txBody>
          <a:bodyPr/>
          <a:lstStyle/>
          <a:p>
            <a:r>
              <a:rPr lang="en-AU" dirty="0"/>
              <a:t>Stage 5: Implement and monitor progress</a:t>
            </a:r>
            <a:br>
              <a:rPr lang="en-AU" dirty="0"/>
            </a:br>
            <a:br>
              <a:rPr lang="en-AU" dirty="0"/>
            </a:br>
            <a:r>
              <a:rPr lang="en-US" sz="2000" b="0" dirty="0"/>
              <a:t>Good redesign demands operational clarity</a:t>
            </a:r>
            <a:endParaRPr lang="en-AU" b="0" dirty="0"/>
          </a:p>
        </p:txBody>
      </p:sp>
      <p:sp>
        <p:nvSpPr>
          <p:cNvPr id="12" name="Shape 15">
            <a:extLst>
              <a:ext uri="{FF2B5EF4-FFF2-40B4-BE49-F238E27FC236}">
                <a16:creationId xmlns:a16="http://schemas.microsoft.com/office/drawing/2014/main" id="{C9A7894C-1B2F-434D-0C2F-6FEA70841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00213" y="418323"/>
            <a:ext cx="2890685" cy="3565915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016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14" name="Text 17">
            <a:extLst>
              <a:ext uri="{FF2B5EF4-FFF2-40B4-BE49-F238E27FC236}">
                <a16:creationId xmlns:a16="http://schemas.microsoft.com/office/drawing/2014/main" id="{B4FF4E50-0568-072A-64ED-142298AA242F}"/>
              </a:ext>
            </a:extLst>
          </p:cNvPr>
          <p:cNvSpPr/>
          <p:nvPr/>
        </p:nvSpPr>
        <p:spPr>
          <a:xfrm>
            <a:off x="2976009" y="580308"/>
            <a:ext cx="2546063" cy="310916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85000" lnSpcReduction="20000"/>
          </a:bodyPr>
          <a:lstStyle/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Task sheet wording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LMS setup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Student instructions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Timelines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Student examples</a:t>
            </a:r>
            <a:endParaRPr lang="en-US" sz="14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Evidence extraction template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Marker guidance</a:t>
            </a:r>
            <a:endParaRPr lang="en-US" sz="1400" dirty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Moderation sample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252525"/>
                </a:solidFill>
              </a:rPr>
              <a:t>Reasonable adjustment process</a:t>
            </a:r>
            <a:endParaRPr lang="en-US" sz="1400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dirty="0"/>
          </a:p>
          <a:p>
            <a:pPr marL="0" indent="0" algn="l">
              <a:buNone/>
            </a:pP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D21841D-2E3F-32BD-B6F3-60F8044088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991251" y="1250345"/>
              <a:ext cx="225650" cy="193094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D21841D-2E3F-32BD-B6F3-60F8044088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3285" y="1232366"/>
                <a:ext cx="261222" cy="2286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8FAB989-5951-0128-BF5B-C08712686C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3016077" y="567420"/>
              <a:ext cx="225650" cy="193094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8FAB989-5951-0128-BF5B-C08712686C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8111" y="549441"/>
                <a:ext cx="261222" cy="2286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1BF719B-2269-E8F3-6B0C-8CA2059AE6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991251" y="923791"/>
              <a:ext cx="225650" cy="193094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1BF719B-2269-E8F3-6B0C-8CA2059AE6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3285" y="905812"/>
                <a:ext cx="261222" cy="228692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737519CE-0921-B6B9-ED38-2049F423D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15580" y="1097419"/>
            <a:ext cx="1632423" cy="320084"/>
            <a:chOff x="4715580" y="1097419"/>
            <a:chExt cx="1632423" cy="32008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B104CA6-4214-1CF7-785B-520A7245619E}"/>
                    </a:ext>
                  </a:extLst>
                </p14:cNvPr>
                <p14:cNvContentPartPr/>
                <p14:nvPr/>
              </p14:nvContentPartPr>
              <p14:xfrm>
                <a:off x="4715580" y="1134858"/>
                <a:ext cx="1612983" cy="282645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B104CA6-4214-1CF7-785B-520A724561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06939" y="1126217"/>
                  <a:ext cx="1630625" cy="30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053184E-18C3-8292-0F3C-BCB3C7AB811A}"/>
                    </a:ext>
                  </a:extLst>
                </p14:cNvPr>
                <p14:cNvContentPartPr/>
                <p14:nvPr/>
              </p14:nvContentPartPr>
              <p14:xfrm>
                <a:off x="6182763" y="1097419"/>
                <a:ext cx="165240" cy="12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053184E-18C3-8292-0F3C-BCB3C7AB811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73763" y="1088419"/>
                  <a:ext cx="182880" cy="1458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1" name="Shape 6">
            <a:extLst>
              <a:ext uri="{FF2B5EF4-FFF2-40B4-BE49-F238E27FC236}">
                <a16:creationId xmlns:a16="http://schemas.microsoft.com/office/drawing/2014/main" id="{D0CDA496-828B-83BA-E56E-82D7E1F18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3449" y="363681"/>
            <a:ext cx="2415749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2" name="Text 7">
            <a:extLst>
              <a:ext uri="{FF2B5EF4-FFF2-40B4-BE49-F238E27FC236}">
                <a16:creationId xmlns:a16="http://schemas.microsoft.com/office/drawing/2014/main" id="{9DB8D9A9-E319-9EDC-2FB5-F4F2AB3D5E0B}"/>
              </a:ext>
            </a:extLst>
          </p:cNvPr>
          <p:cNvSpPr/>
          <p:nvPr/>
        </p:nvSpPr>
        <p:spPr>
          <a:xfrm>
            <a:off x="6473449" y="443826"/>
            <a:ext cx="2259561" cy="2405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Student instructions</a:t>
            </a:r>
            <a:endParaRPr lang="en-US" sz="1800" dirty="0"/>
          </a:p>
        </p:txBody>
      </p:sp>
      <p:sp>
        <p:nvSpPr>
          <p:cNvPr id="53" name="Shape 20">
            <a:extLst>
              <a:ext uri="{FF2B5EF4-FFF2-40B4-BE49-F238E27FC236}">
                <a16:creationId xmlns:a16="http://schemas.microsoft.com/office/drawing/2014/main" id="{EB484A36-AFB9-FBC5-DED5-21945312A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37457" y="1126637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4" name="Text 21">
            <a:extLst>
              <a:ext uri="{FF2B5EF4-FFF2-40B4-BE49-F238E27FC236}">
                <a16:creationId xmlns:a16="http://schemas.microsoft.com/office/drawing/2014/main" id="{61150C22-ECD3-FC9D-D495-5261FD7FC9D3}"/>
              </a:ext>
            </a:extLst>
          </p:cNvPr>
          <p:cNvSpPr/>
          <p:nvPr/>
        </p:nvSpPr>
        <p:spPr>
          <a:xfrm>
            <a:off x="6601465" y="898038"/>
            <a:ext cx="1989434" cy="17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252525"/>
                </a:solidFill>
              </a:rPr>
              <a:t>Appraisal evidence</a:t>
            </a:r>
            <a:endParaRPr lang="en-US" sz="1400" dirty="0">
              <a:solidFill>
                <a:srgbClr val="252525"/>
              </a:solidFill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79B80178-AD64-E426-2620-1ED9A33E5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37457" y="2927229"/>
            <a:ext cx="1779863" cy="1"/>
          </a:xfrm>
          <a:prstGeom prst="line">
            <a:avLst/>
          </a:prstGeom>
          <a:noFill/>
          <a:ln w="10160">
            <a:solidFill>
              <a:srgbClr val="606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6" name="Text 21">
            <a:extLst>
              <a:ext uri="{FF2B5EF4-FFF2-40B4-BE49-F238E27FC236}">
                <a16:creationId xmlns:a16="http://schemas.microsoft.com/office/drawing/2014/main" id="{51A8433A-ED28-188F-A056-20AD27C9029D}"/>
              </a:ext>
            </a:extLst>
          </p:cNvPr>
          <p:cNvSpPr/>
          <p:nvPr/>
        </p:nvSpPr>
        <p:spPr>
          <a:xfrm>
            <a:off x="6608512" y="1274912"/>
            <a:ext cx="1989434" cy="1445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52525"/>
                </a:solidFill>
              </a:rPr>
              <a:t>Show where your appraisal evidence appears in the article. </a:t>
            </a:r>
          </a:p>
          <a:p>
            <a:r>
              <a:rPr lang="en-US" sz="1400" dirty="0">
                <a:solidFill>
                  <a:srgbClr val="252525"/>
                </a:solidFill>
              </a:rPr>
              <a:t>You may use a highlighted PDF, add “comments” on the article, or an evidence extraction table.</a:t>
            </a:r>
            <a:endParaRPr lang="en-US" sz="1400" dirty="0"/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41523EC1-1C83-C145-A8C0-810B8CD5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52137" y="3984238"/>
            <a:ext cx="990305" cy="959196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F7BE977C-1F8D-9F7A-D6AD-5CFD84AB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FA3D1CEB-50FB-26BD-85AB-CAFEDF01EF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13440BCB-4476-2F53-180C-C17CE44147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9676D1E9-6E3F-8C51-1391-F08731A16B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CD4FFE6F-ED74-7275-D82D-1801F6FFF9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CFDF56D6-CF68-A599-F7C5-96A8C3A1C7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D1D513D8-0B4E-5F96-7F06-37E4C2A1AB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  <p:sp>
        <p:nvSpPr>
          <p:cNvPr id="33" name="Text 2">
            <a:extLst>
              <a:ext uri="{FF2B5EF4-FFF2-40B4-BE49-F238E27FC236}">
                <a16:creationId xmlns:a16="http://schemas.microsoft.com/office/drawing/2014/main" id="{F5B9E285-A230-5E12-F59F-53E67CE75D66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5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330885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76778-7BD2-C34F-DA81-A7D77A6A1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69EC3D88-26EB-5366-4079-D403FC9C0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92448" y="4814864"/>
            <a:ext cx="851552" cy="18903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1DAF6-0439-45DB-1776-BCA4D64B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Stage 6: Reflective and data –based decision making</a:t>
            </a: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E11D241A-B0C1-C1AB-9569-A387DEF700A0}"/>
              </a:ext>
            </a:extLst>
          </p:cNvPr>
          <p:cNvSpPr/>
          <p:nvPr/>
        </p:nvSpPr>
        <p:spPr>
          <a:xfrm>
            <a:off x="7878635" y="4952910"/>
            <a:ext cx="851552" cy="189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6060"/>
                </a:solidFill>
              </a:rPr>
              <a:t>INSIGHT Stage 6</a:t>
            </a:r>
            <a:endParaRPr lang="en-US" sz="750" dirty="0"/>
          </a:p>
        </p:txBody>
      </p:sp>
      <p:pic>
        <p:nvPicPr>
          <p:cNvPr id="93" name="Picture 92" descr="the INSIGHT Framework as an improvement cycle. Stage 6 asks how evidence from the assessment will inform the next design decision.">
            <a:extLst>
              <a:ext uri="{FF2B5EF4-FFF2-40B4-BE49-F238E27FC236}">
                <a16:creationId xmlns:a16="http://schemas.microsoft.com/office/drawing/2014/main" id="{42F6D8BF-E6CD-EDFB-E7B6-248583F9C9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23"/>
          <a:stretch>
            <a:fillRect/>
          </a:stretch>
        </p:blipFill>
        <p:spPr>
          <a:xfrm>
            <a:off x="2459484" y="272747"/>
            <a:ext cx="6439188" cy="4437703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EBD9671F-C0AC-78CE-4963-5FBDC685E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8635" y="4157986"/>
            <a:ext cx="1210501" cy="778646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46991AEB-B237-9C2F-854F-F1967F18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48D108E7-596A-E32F-5E6A-8A528ABF90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70082B4C-BD68-565C-728F-840BB928BF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754181C7-FB20-F81C-7A61-97DCD8E609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8C45427E-4B6F-85EA-AA53-4023F04566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5B485B11-025C-0D5E-DCA0-5D6E55AA07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DC62FC95-0A95-EEA2-C4D5-E1E0688EED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014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Diagonal Corners Rounded 37">
            <a:extLst>
              <a:ext uri="{FF2B5EF4-FFF2-40B4-BE49-F238E27FC236}">
                <a16:creationId xmlns:a16="http://schemas.microsoft.com/office/drawing/2014/main" id="{1EDB9786-41E0-757C-C5CA-BC2ADEEA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3060" y="3101318"/>
            <a:ext cx="556080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7FFD46D9-2B6A-F6B9-A84A-E0D39221C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64980" y="252341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3DAF721F-6882-031C-5BAC-C320EBA6C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4735" y="257950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8A07EFB2-38F6-262E-527A-59952ECE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4490" y="257950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BEA04-ED47-C1F5-74DE-C86D0073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1930436" cy="3987042"/>
          </a:xfrm>
        </p:spPr>
        <p:txBody>
          <a:bodyPr/>
          <a:lstStyle/>
          <a:p>
            <a:r>
              <a:rPr lang="en-AU" dirty="0"/>
              <a:t>Breakout activity</a:t>
            </a:r>
            <a:br>
              <a:rPr lang="en-AU" dirty="0"/>
            </a:br>
            <a:br>
              <a:rPr lang="en-AU" dirty="0"/>
            </a:br>
            <a:r>
              <a:rPr lang="en-US" b="0" dirty="0"/>
              <a:t>One assessment condition</a:t>
            </a:r>
            <a:br>
              <a:rPr lang="en-US" b="0" dirty="0"/>
            </a:br>
            <a:r>
              <a:rPr lang="en-US" b="0" dirty="0"/>
              <a:t>One redesign</a:t>
            </a:r>
            <a:br>
              <a:rPr lang="en-US" b="0" dirty="0"/>
            </a:br>
            <a:r>
              <a:rPr lang="en-US" b="0" dirty="0"/>
              <a:t>One preserved standard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8 minutes</a:t>
            </a:r>
            <a:br>
              <a:rPr lang="en-US" b="0" dirty="0"/>
            </a:br>
            <a:r>
              <a:rPr lang="en-US" b="0" dirty="0"/>
              <a:t>One sentence</a:t>
            </a:r>
            <a:endParaRPr lang="en-AU" dirty="0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DC4421A0-9901-EB9F-88B0-F8A4F3C3A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14246" y="280104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28" name="Text 31">
            <a:extLst>
              <a:ext uri="{FF2B5EF4-FFF2-40B4-BE49-F238E27FC236}">
                <a16:creationId xmlns:a16="http://schemas.microsoft.com/office/drawing/2014/main" id="{B47E092E-F299-1CC1-CF0D-5966E82388EE}"/>
              </a:ext>
            </a:extLst>
          </p:cNvPr>
          <p:cNvSpPr/>
          <p:nvPr/>
        </p:nvSpPr>
        <p:spPr>
          <a:xfrm>
            <a:off x="3590288" y="299902"/>
            <a:ext cx="337980" cy="267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80AA"/>
                </a:solidFill>
              </a:rPr>
              <a:t>1</a:t>
            </a:r>
            <a:r>
              <a:rPr lang="en-US" sz="1800" b="1" dirty="0">
                <a:solidFill>
                  <a:srgbClr val="252525"/>
                </a:solidFill>
              </a:rPr>
              <a:t>	</a:t>
            </a:r>
            <a:endParaRPr lang="en-US" sz="1800" b="1" dirty="0"/>
          </a:p>
        </p:txBody>
      </p:sp>
      <p:sp>
        <p:nvSpPr>
          <p:cNvPr id="14" name="Text 31">
            <a:extLst>
              <a:ext uri="{FF2B5EF4-FFF2-40B4-BE49-F238E27FC236}">
                <a16:creationId xmlns:a16="http://schemas.microsoft.com/office/drawing/2014/main" id="{759594D4-6DE3-501A-986F-6E84487E00B7}"/>
              </a:ext>
            </a:extLst>
          </p:cNvPr>
          <p:cNvSpPr/>
          <p:nvPr/>
        </p:nvSpPr>
        <p:spPr>
          <a:xfrm>
            <a:off x="2693060" y="1046392"/>
            <a:ext cx="1298693" cy="96345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Choose one assessment condition</a:t>
            </a:r>
          </a:p>
        </p:txBody>
      </p:sp>
      <p:sp>
        <p:nvSpPr>
          <p:cNvPr id="29" name="Text 31">
            <a:extLst>
              <a:ext uri="{FF2B5EF4-FFF2-40B4-BE49-F238E27FC236}">
                <a16:creationId xmlns:a16="http://schemas.microsoft.com/office/drawing/2014/main" id="{69453FCC-F8AD-A5EE-47DB-2FB627FD1B48}"/>
              </a:ext>
            </a:extLst>
          </p:cNvPr>
          <p:cNvSpPr/>
          <p:nvPr/>
        </p:nvSpPr>
        <p:spPr>
          <a:xfrm>
            <a:off x="5153371" y="276121"/>
            <a:ext cx="337980" cy="267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80AA"/>
                </a:solidFill>
              </a:rPr>
              <a:t>2</a:t>
            </a:r>
            <a:r>
              <a:rPr lang="en-US" sz="1800" b="1" dirty="0">
                <a:solidFill>
                  <a:srgbClr val="252525"/>
                </a:solidFill>
              </a:rPr>
              <a:t>	</a:t>
            </a:r>
            <a:endParaRPr lang="en-US" sz="1800" b="1" dirty="0"/>
          </a:p>
        </p:txBody>
      </p:sp>
      <p:sp>
        <p:nvSpPr>
          <p:cNvPr id="15" name="Text 33">
            <a:extLst>
              <a:ext uri="{FF2B5EF4-FFF2-40B4-BE49-F238E27FC236}">
                <a16:creationId xmlns:a16="http://schemas.microsoft.com/office/drawing/2014/main" id="{F2681595-DED9-B47C-07A5-1B609B881D12}"/>
              </a:ext>
            </a:extLst>
          </p:cNvPr>
          <p:cNvSpPr/>
          <p:nvPr/>
        </p:nvSpPr>
        <p:spPr>
          <a:xfrm>
            <a:off x="4279094" y="1074085"/>
            <a:ext cx="1212257" cy="76719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Name the barrier</a:t>
            </a:r>
          </a:p>
        </p:txBody>
      </p:sp>
      <p:sp>
        <p:nvSpPr>
          <p:cNvPr id="30" name="Text 31">
            <a:extLst>
              <a:ext uri="{FF2B5EF4-FFF2-40B4-BE49-F238E27FC236}">
                <a16:creationId xmlns:a16="http://schemas.microsoft.com/office/drawing/2014/main" id="{0EF9B459-3D52-7B3F-3638-6FECD7D59DFE}"/>
              </a:ext>
            </a:extLst>
          </p:cNvPr>
          <p:cNvSpPr/>
          <p:nvPr/>
        </p:nvSpPr>
        <p:spPr>
          <a:xfrm>
            <a:off x="6715092" y="271341"/>
            <a:ext cx="337980" cy="267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80AA"/>
                </a:solidFill>
              </a:rPr>
              <a:t>3</a:t>
            </a:r>
            <a:r>
              <a:rPr lang="en-US" sz="1800" b="1" dirty="0">
                <a:solidFill>
                  <a:srgbClr val="252525"/>
                </a:solidFill>
              </a:rPr>
              <a:t>	</a:t>
            </a:r>
            <a:endParaRPr lang="en-US" sz="1800" b="1" dirty="0"/>
          </a:p>
        </p:txBody>
      </p:sp>
      <p:sp>
        <p:nvSpPr>
          <p:cNvPr id="16" name="Text 35">
            <a:extLst>
              <a:ext uri="{FF2B5EF4-FFF2-40B4-BE49-F238E27FC236}">
                <a16:creationId xmlns:a16="http://schemas.microsoft.com/office/drawing/2014/main" id="{BB5F932A-3584-A216-BCF3-B3047DE3F6A6}"/>
              </a:ext>
            </a:extLst>
          </p:cNvPr>
          <p:cNvSpPr/>
          <p:nvPr/>
        </p:nvSpPr>
        <p:spPr>
          <a:xfrm>
            <a:off x="5816500" y="1074085"/>
            <a:ext cx="1248047" cy="78059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Redesign that condition</a:t>
            </a:r>
          </a:p>
        </p:txBody>
      </p:sp>
      <p:sp>
        <p:nvSpPr>
          <p:cNvPr id="31" name="Text 31">
            <a:extLst>
              <a:ext uri="{FF2B5EF4-FFF2-40B4-BE49-F238E27FC236}">
                <a16:creationId xmlns:a16="http://schemas.microsoft.com/office/drawing/2014/main" id="{6F5F9291-B642-366A-8EDA-9C9D90938951}"/>
              </a:ext>
            </a:extLst>
          </p:cNvPr>
          <p:cNvSpPr/>
          <p:nvPr/>
        </p:nvSpPr>
        <p:spPr>
          <a:xfrm>
            <a:off x="8253861" y="265732"/>
            <a:ext cx="337980" cy="267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80AA"/>
                </a:solidFill>
              </a:rPr>
              <a:t>4</a:t>
            </a:r>
            <a:r>
              <a:rPr lang="en-US" sz="1800" b="1" dirty="0">
                <a:solidFill>
                  <a:srgbClr val="252525"/>
                </a:solidFill>
              </a:rPr>
              <a:t>	</a:t>
            </a:r>
            <a:endParaRPr lang="en-US" sz="1800" b="1" dirty="0"/>
          </a:p>
        </p:txBody>
      </p:sp>
      <p:sp>
        <p:nvSpPr>
          <p:cNvPr id="17" name="Text 37">
            <a:extLst>
              <a:ext uri="{FF2B5EF4-FFF2-40B4-BE49-F238E27FC236}">
                <a16:creationId xmlns:a16="http://schemas.microsoft.com/office/drawing/2014/main" id="{B8E33404-13D9-82F4-8DA1-C603FD008D08}"/>
              </a:ext>
            </a:extLst>
          </p:cNvPr>
          <p:cNvSpPr/>
          <p:nvPr/>
        </p:nvSpPr>
        <p:spPr>
          <a:xfrm>
            <a:off x="7366745" y="1054174"/>
            <a:ext cx="1326861" cy="985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State the standard being preserved</a:t>
            </a:r>
          </a:p>
        </p:txBody>
      </p:sp>
      <p:sp>
        <p:nvSpPr>
          <p:cNvPr id="37" name="Text 31">
            <a:extLst>
              <a:ext uri="{FF2B5EF4-FFF2-40B4-BE49-F238E27FC236}">
                <a16:creationId xmlns:a16="http://schemas.microsoft.com/office/drawing/2014/main" id="{94EE88AD-EE40-7E44-E588-379074541975}"/>
              </a:ext>
            </a:extLst>
          </p:cNvPr>
          <p:cNvSpPr/>
          <p:nvPr/>
        </p:nvSpPr>
        <p:spPr>
          <a:xfrm>
            <a:off x="7840622" y="3204034"/>
            <a:ext cx="337980" cy="267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80AA"/>
                </a:solidFill>
              </a:rPr>
              <a:t>5</a:t>
            </a:r>
            <a:r>
              <a:rPr lang="en-US" sz="1800" b="1" dirty="0">
                <a:solidFill>
                  <a:srgbClr val="252525"/>
                </a:solidFill>
              </a:rPr>
              <a:t>	</a:t>
            </a:r>
            <a:endParaRPr lang="en-US" sz="1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9D2B21-619F-CDC3-90A1-D34BF1B5DA9E}"/>
              </a:ext>
            </a:extLst>
          </p:cNvPr>
          <p:cNvSpPr txBox="1"/>
          <p:nvPr/>
        </p:nvSpPr>
        <p:spPr>
          <a:xfrm>
            <a:off x="3070999" y="3286677"/>
            <a:ext cx="51208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Share your response in the chat</a:t>
            </a:r>
            <a:endParaRPr lang="en-US" sz="1600" dirty="0"/>
          </a:p>
          <a:p>
            <a:endParaRPr lang="en-US" sz="1600" dirty="0"/>
          </a:p>
          <a:p>
            <a:r>
              <a:rPr lang="en-US" sz="1800" dirty="0"/>
              <a:t>We would redesign [</a:t>
            </a:r>
            <a:r>
              <a:rPr lang="en-US" sz="2000" b="1" dirty="0"/>
              <a:t>condition</a:t>
            </a:r>
            <a:r>
              <a:rPr lang="en-US" sz="1800" dirty="0"/>
              <a:t>] by [</a:t>
            </a:r>
            <a:r>
              <a:rPr lang="en-US" sz="2000" b="1" dirty="0"/>
              <a:t>change</a:t>
            </a:r>
            <a:r>
              <a:rPr lang="en-US" sz="1800" dirty="0"/>
              <a:t>], so students can demonstrate [</a:t>
            </a:r>
            <a:r>
              <a:rPr lang="en-US" sz="2000" b="1" dirty="0"/>
              <a:t>capability</a:t>
            </a:r>
            <a:r>
              <a:rPr lang="en-US" sz="1800" dirty="0"/>
              <a:t>] through [</a:t>
            </a:r>
            <a:r>
              <a:rPr lang="en-US" sz="2000" b="1" dirty="0"/>
              <a:t>evidence</a:t>
            </a:r>
            <a:r>
              <a:rPr lang="en-US" sz="1800" dirty="0"/>
              <a:t>], while preserving [</a:t>
            </a:r>
            <a:r>
              <a:rPr lang="en-US" sz="2000" b="1" dirty="0"/>
              <a:t>standard</a:t>
            </a:r>
            <a:r>
              <a:rPr lang="en-US" sz="1800" dirty="0"/>
              <a:t>].</a:t>
            </a:r>
          </a:p>
        </p:txBody>
      </p:sp>
      <p:pic>
        <p:nvPicPr>
          <p:cNvPr id="22" name="Graphic 21" descr="Chat bubble with solid fill">
            <a:extLst>
              <a:ext uri="{FF2B5EF4-FFF2-40B4-BE49-F238E27FC236}">
                <a16:creationId xmlns:a16="http://schemas.microsoft.com/office/drawing/2014/main" id="{95CA9B39-8466-C1A7-4718-01E0C33811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5070" y="2688971"/>
            <a:ext cx="635561" cy="63556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5F6C640-10D3-95F0-DD71-EF0CEAC96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884" y="1196132"/>
            <a:ext cx="270465" cy="18233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0EE5025-9E73-6BDE-A640-1071E02DF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270" y="1175255"/>
            <a:ext cx="270465" cy="18233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DE2C1C9-F368-DD5D-C7E8-687B078AE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677" y="1161023"/>
            <a:ext cx="270465" cy="18233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3B2FE9C-CEBB-78A8-FB85-D04D316A4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534" y="4286944"/>
            <a:ext cx="270465" cy="18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9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2917-D295-E7DA-BAEA-C96C2A857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Whole-room debrief</a:t>
            </a: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92A0A2F-4CF9-FEC9-1B8B-A834A15A6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7551" y="1002820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C8DF0EC1-4346-C05C-E28B-F3389A6C8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87306" y="1008429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8443576E-B8AA-BF23-AD4A-36CB1AEB9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37061" y="1008429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F0AD7170-C53C-7D3A-8D96-305F5BCF4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6817" y="1030583"/>
            <a:ext cx="1326861" cy="1942612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CC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F4C7692B-DD5F-72A3-E45D-91FF7279A255}"/>
              </a:ext>
            </a:extLst>
          </p:cNvPr>
          <p:cNvSpPr/>
          <p:nvPr/>
        </p:nvSpPr>
        <p:spPr>
          <a:xfrm>
            <a:off x="2765632" y="1283685"/>
            <a:ext cx="1248046" cy="1476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Condition redesigned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 </a:t>
            </a:r>
            <a:r>
              <a:rPr lang="en-US" sz="1600" dirty="0"/>
              <a:t>What changed?</a:t>
            </a:r>
            <a:endParaRPr lang="en-US" sz="1800" dirty="0"/>
          </a:p>
        </p:txBody>
      </p:sp>
      <p:sp>
        <p:nvSpPr>
          <p:cNvPr id="10" name="Text 33">
            <a:extLst>
              <a:ext uri="{FF2B5EF4-FFF2-40B4-BE49-F238E27FC236}">
                <a16:creationId xmlns:a16="http://schemas.microsoft.com/office/drawing/2014/main" id="{60A9A256-45C7-0533-DA08-EF53DD456C9D}"/>
              </a:ext>
            </a:extLst>
          </p:cNvPr>
          <p:cNvSpPr/>
          <p:nvPr/>
        </p:nvSpPr>
        <p:spPr>
          <a:xfrm>
            <a:off x="4351665" y="1294074"/>
            <a:ext cx="1212257" cy="16513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Barrier addressed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600" dirty="0"/>
              <a:t>Which access demand was reduced?</a:t>
            </a:r>
          </a:p>
        </p:txBody>
      </p:sp>
      <p:sp>
        <p:nvSpPr>
          <p:cNvPr id="11" name="Text 35">
            <a:extLst>
              <a:ext uri="{FF2B5EF4-FFF2-40B4-BE49-F238E27FC236}">
                <a16:creationId xmlns:a16="http://schemas.microsoft.com/office/drawing/2014/main" id="{2297A2EC-E1BB-A185-6AE7-2FB286881F28}"/>
              </a:ext>
            </a:extLst>
          </p:cNvPr>
          <p:cNvSpPr/>
          <p:nvPr/>
        </p:nvSpPr>
        <p:spPr>
          <a:xfrm>
            <a:off x="5889071" y="1283685"/>
            <a:ext cx="1248047" cy="166174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Evidence preserved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600" dirty="0"/>
              <a:t>What capability is still shown?</a:t>
            </a:r>
          </a:p>
        </p:txBody>
      </p:sp>
      <p:sp>
        <p:nvSpPr>
          <p:cNvPr id="12" name="Text 37">
            <a:extLst>
              <a:ext uri="{FF2B5EF4-FFF2-40B4-BE49-F238E27FC236}">
                <a16:creationId xmlns:a16="http://schemas.microsoft.com/office/drawing/2014/main" id="{8ACB4030-EB2B-0392-4D33-DF0D6D97F764}"/>
              </a:ext>
            </a:extLst>
          </p:cNvPr>
          <p:cNvSpPr/>
          <p:nvPr/>
        </p:nvSpPr>
        <p:spPr>
          <a:xfrm>
            <a:off x="7439317" y="1283685"/>
            <a:ext cx="1225096" cy="150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1800" b="1" dirty="0"/>
              <a:t>Judgement maintained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How will markers judge it fairly?</a:t>
            </a:r>
          </a:p>
        </p:txBody>
      </p:sp>
    </p:spTree>
    <p:extLst>
      <p:ext uri="{BB962C8B-B14F-4D97-AF65-F5344CB8AC3E}">
        <p14:creationId xmlns:p14="http://schemas.microsoft.com/office/powerpoint/2010/main" val="390656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F024-A524-DD1D-9D44-2DBDF89B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Applying INSIGHT to your own assessment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5094534-74DE-B173-97C3-898A02ABA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459396"/>
            <a:ext cx="5110442" cy="783772"/>
          </a:xfrm>
          <a:prstGeom prst="roundRect">
            <a:avLst/>
          </a:prstGeom>
          <a:solidFill>
            <a:srgbClr val="B3B3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C5E673E-8403-E0AD-D161-1A031BF15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611796"/>
            <a:ext cx="5911977" cy="7837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B501984-86A4-7958-09FC-1889D0C96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6766" y="699714"/>
            <a:ext cx="779604" cy="497461"/>
          </a:xfrm>
          <a:prstGeom prst="rect">
            <a:avLst/>
          </a:prstGeom>
        </p:spPr>
      </p:pic>
      <p:sp>
        <p:nvSpPr>
          <p:cNvPr id="37" name="Text 31">
            <a:extLst>
              <a:ext uri="{FF2B5EF4-FFF2-40B4-BE49-F238E27FC236}">
                <a16:creationId xmlns:a16="http://schemas.microsoft.com/office/drawing/2014/main" id="{5C929153-C832-14A3-5D43-7AD25E4A1109}"/>
              </a:ext>
            </a:extLst>
          </p:cNvPr>
          <p:cNvSpPr/>
          <p:nvPr/>
        </p:nvSpPr>
        <p:spPr>
          <a:xfrm>
            <a:off x="3817258" y="713798"/>
            <a:ext cx="4194628" cy="52937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Reflective Assessment &amp; Planning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What conditions shape participation?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CCB783F-0C67-041C-3D11-4ADD6E5E7D28}"/>
              </a:ext>
            </a:extLst>
          </p:cNvPr>
          <p:cNvSpPr txBox="1"/>
          <p:nvPr/>
        </p:nvSpPr>
        <p:spPr>
          <a:xfrm>
            <a:off x="8371460" y="343450"/>
            <a:ext cx="77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1</a:t>
            </a:r>
            <a:endParaRPr lang="en-AU" sz="40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1D1E746-ED7E-63BB-6DF3-3D759FCD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1836583"/>
            <a:ext cx="5110442" cy="783772"/>
          </a:xfrm>
          <a:prstGeom prst="roundRect">
            <a:avLst/>
          </a:prstGeom>
          <a:solidFill>
            <a:srgbClr val="997BC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47EC264-97E5-B2BA-759E-C62F613CC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1988983"/>
            <a:ext cx="5911977" cy="7837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Text 31">
            <a:extLst>
              <a:ext uri="{FF2B5EF4-FFF2-40B4-BE49-F238E27FC236}">
                <a16:creationId xmlns:a16="http://schemas.microsoft.com/office/drawing/2014/main" id="{2F91AE1B-5A5F-B85D-093C-1DCF93B43C80}"/>
              </a:ext>
            </a:extLst>
          </p:cNvPr>
          <p:cNvSpPr/>
          <p:nvPr/>
        </p:nvSpPr>
        <p:spPr>
          <a:xfrm>
            <a:off x="3817258" y="2090985"/>
            <a:ext cx="4194628" cy="52937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Clarify Purpose &amp; Goals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What is the intended capability?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A3600F-9917-91D5-1355-163FE4312228}"/>
              </a:ext>
            </a:extLst>
          </p:cNvPr>
          <p:cNvSpPr txBox="1"/>
          <p:nvPr/>
        </p:nvSpPr>
        <p:spPr>
          <a:xfrm>
            <a:off x="8371460" y="1720637"/>
            <a:ext cx="77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2</a:t>
            </a:r>
            <a:endParaRPr lang="en-AU" sz="40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9768DE7D-BDA4-10FB-969B-B7FDCDFE8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54" y="1944212"/>
            <a:ext cx="779604" cy="753177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C694114-A5F5-F9A7-D338-99BE09250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3244494"/>
            <a:ext cx="5110442" cy="783772"/>
          </a:xfrm>
          <a:prstGeom prst="roundRect">
            <a:avLst/>
          </a:prstGeom>
          <a:solidFill>
            <a:srgbClr val="3981B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B488968-43E5-A810-23C8-35F13386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3396894"/>
            <a:ext cx="5911977" cy="7837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Text 31">
            <a:extLst>
              <a:ext uri="{FF2B5EF4-FFF2-40B4-BE49-F238E27FC236}">
                <a16:creationId xmlns:a16="http://schemas.microsoft.com/office/drawing/2014/main" id="{BF1CB635-A004-7D9E-1265-0F4C66073E65}"/>
              </a:ext>
            </a:extLst>
          </p:cNvPr>
          <p:cNvSpPr/>
          <p:nvPr/>
        </p:nvSpPr>
        <p:spPr>
          <a:xfrm>
            <a:off x="3817258" y="3498896"/>
            <a:ext cx="4554202" cy="52937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Identify &amp; Address Barriers</a:t>
            </a:r>
          </a:p>
          <a:p>
            <a:r>
              <a:rPr lang="en-US" sz="1800" dirty="0">
                <a:solidFill>
                  <a:srgbClr val="252525"/>
                </a:solidFill>
              </a:rPr>
              <a:t>What access or participation barriers are built in?</a:t>
            </a:r>
            <a:endParaRPr lang="en-US" sz="1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7B2C196-AF44-6A4F-0454-9BA898160773}"/>
              </a:ext>
            </a:extLst>
          </p:cNvPr>
          <p:cNvSpPr txBox="1"/>
          <p:nvPr/>
        </p:nvSpPr>
        <p:spPr>
          <a:xfrm>
            <a:off x="8371460" y="3128548"/>
            <a:ext cx="77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3</a:t>
            </a:r>
            <a:endParaRPr lang="en-AU" sz="40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533BE596-9D3F-BF18-A216-7EC25F726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9640" y="3348944"/>
            <a:ext cx="599386" cy="753177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F87A74B-C5AF-C628-873C-3621E3DA2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E882DD1A-2749-05D9-BD9A-3A06A32C05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1341F737-4BE8-ABEC-ED80-535106EC80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A6CB79B5-4561-41B0-B29E-2146B41961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74513783-8ABD-8590-9307-A355600D8B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57217B01-2CEE-399C-2054-E5A6668F51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6E432224-00F5-B270-8F93-7414B0EF78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365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51EC8-919C-3F14-2E6A-BC0038D64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75D4A-7914-952B-CAF9-E89A1100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Applying INSIGHT to your own assessment (</a:t>
            </a:r>
            <a:r>
              <a:rPr lang="en-AU" dirty="0" err="1"/>
              <a:t>cont</a:t>
            </a:r>
            <a:r>
              <a:rPr lang="en-AU" dirty="0"/>
              <a:t>)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DF22039-67E3-FE71-D58F-743B5B68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459396"/>
            <a:ext cx="5110442" cy="783772"/>
          </a:xfrm>
          <a:prstGeom prst="roundRect">
            <a:avLst/>
          </a:prstGeom>
          <a:solidFill>
            <a:srgbClr val="5CAEE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7F2298F-7F9D-740C-BD4A-98D62AB45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611796"/>
            <a:ext cx="5911977" cy="101375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19358C8C-769E-B5EC-2050-2BF4F78A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7520" y="715959"/>
            <a:ext cx="592356" cy="749271"/>
          </a:xfrm>
          <a:prstGeom prst="rect">
            <a:avLst/>
          </a:prstGeom>
        </p:spPr>
      </p:pic>
      <p:sp>
        <p:nvSpPr>
          <p:cNvPr id="37" name="Text 31">
            <a:extLst>
              <a:ext uri="{FF2B5EF4-FFF2-40B4-BE49-F238E27FC236}">
                <a16:creationId xmlns:a16="http://schemas.microsoft.com/office/drawing/2014/main" id="{DD411282-E386-C44A-A0AF-B733CB16CB2E}"/>
              </a:ext>
            </a:extLst>
          </p:cNvPr>
          <p:cNvSpPr/>
          <p:nvPr/>
        </p:nvSpPr>
        <p:spPr>
          <a:xfrm>
            <a:off x="3817258" y="713797"/>
            <a:ext cx="4881584" cy="89004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Design for Variability</a:t>
            </a:r>
          </a:p>
          <a:p>
            <a:r>
              <a:rPr lang="en-US" sz="1800" dirty="0">
                <a:solidFill>
                  <a:srgbClr val="252525"/>
                </a:solidFill>
              </a:rPr>
              <a:t>What can be redesigned while preserving the standard?</a:t>
            </a:r>
            <a:endParaRPr lang="en-US" sz="18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D2CA41-B6B4-D317-B542-28B2FB5BCE12}"/>
              </a:ext>
            </a:extLst>
          </p:cNvPr>
          <p:cNvSpPr txBox="1"/>
          <p:nvPr/>
        </p:nvSpPr>
        <p:spPr>
          <a:xfrm>
            <a:off x="8371460" y="343450"/>
            <a:ext cx="7725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6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4</a:t>
            </a:r>
            <a:endParaRPr lang="en-AU" sz="44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441998B-5B71-787C-0611-E4E8A876B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1836583"/>
            <a:ext cx="5110442" cy="783772"/>
          </a:xfrm>
          <a:prstGeom prst="roundRect">
            <a:avLst/>
          </a:prstGeom>
          <a:solidFill>
            <a:srgbClr val="23B79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C621EC-595C-4B1F-D491-B799485CE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1988982"/>
            <a:ext cx="5911977" cy="98716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Text 31">
            <a:extLst>
              <a:ext uri="{FF2B5EF4-FFF2-40B4-BE49-F238E27FC236}">
                <a16:creationId xmlns:a16="http://schemas.microsoft.com/office/drawing/2014/main" id="{F6739734-28AF-0018-93A4-8E97E58C9E46}"/>
              </a:ext>
            </a:extLst>
          </p:cNvPr>
          <p:cNvSpPr/>
          <p:nvPr/>
        </p:nvSpPr>
        <p:spPr>
          <a:xfrm>
            <a:off x="3817258" y="2090985"/>
            <a:ext cx="4554202" cy="925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Implement &amp; Monitor Progress</a:t>
            </a:r>
          </a:p>
          <a:p>
            <a:r>
              <a:rPr lang="en-US" sz="1800" dirty="0">
                <a:solidFill>
                  <a:srgbClr val="252525"/>
                </a:solidFill>
              </a:rPr>
              <a:t>What instructions, supports, and systems are needed?</a:t>
            </a:r>
            <a:endParaRPr lang="en-US" sz="18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78BC37-0CA6-D4B9-1B0B-532DEE557D78}"/>
              </a:ext>
            </a:extLst>
          </p:cNvPr>
          <p:cNvSpPr txBox="1"/>
          <p:nvPr/>
        </p:nvSpPr>
        <p:spPr>
          <a:xfrm>
            <a:off x="8371460" y="1720637"/>
            <a:ext cx="77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5</a:t>
            </a:r>
            <a:endParaRPr lang="en-AU" sz="40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5F8F5E8-209E-6000-04CB-636C09BEB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229" y="3340169"/>
            <a:ext cx="5110442" cy="783772"/>
          </a:xfrm>
          <a:prstGeom prst="roundRect">
            <a:avLst/>
          </a:prstGeom>
          <a:solidFill>
            <a:srgbClr val="00D8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A0A6584-41F6-7057-5CEE-457FB5210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483" y="3492569"/>
            <a:ext cx="5911977" cy="7837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Text 31">
            <a:extLst>
              <a:ext uri="{FF2B5EF4-FFF2-40B4-BE49-F238E27FC236}">
                <a16:creationId xmlns:a16="http://schemas.microsoft.com/office/drawing/2014/main" id="{BA518DDE-6503-A8EC-CB5A-F40A3073FEE5}"/>
              </a:ext>
            </a:extLst>
          </p:cNvPr>
          <p:cNvSpPr/>
          <p:nvPr/>
        </p:nvSpPr>
        <p:spPr>
          <a:xfrm>
            <a:off x="3817258" y="3594571"/>
            <a:ext cx="4554202" cy="52937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Reflective &amp; Data-based Decision Making</a:t>
            </a:r>
          </a:p>
          <a:p>
            <a:r>
              <a:rPr lang="en-US" sz="1800" dirty="0">
                <a:solidFill>
                  <a:srgbClr val="252525"/>
                </a:solidFill>
              </a:rPr>
              <a:t>What evidence will inform revision?</a:t>
            </a:r>
            <a:endParaRPr lang="en-US" sz="1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B9B321-4E34-0232-5A39-2C979D86A39A}"/>
              </a:ext>
            </a:extLst>
          </p:cNvPr>
          <p:cNvSpPr txBox="1"/>
          <p:nvPr/>
        </p:nvSpPr>
        <p:spPr>
          <a:xfrm>
            <a:off x="8371460" y="3224223"/>
            <a:ext cx="772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  <a:latin typeface="Headline R" panose="02030504000101010101" pitchFamily="18" charset="-127"/>
                <a:ea typeface="Headline R" panose="02030504000101010101" pitchFamily="18" charset="-127"/>
              </a:rPr>
              <a:t>6</a:t>
            </a:r>
            <a:endParaRPr lang="en-AU" sz="4000" dirty="0">
              <a:solidFill>
                <a:schemeClr val="bg1"/>
              </a:solidFill>
              <a:latin typeface="Headline R" panose="02030504000101010101" pitchFamily="18" charset="-127"/>
              <a:ea typeface="Headline R" panose="02030504000101010101" pitchFamily="18" charset="-127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8657CBE3-E8CC-6161-50DB-396F1B048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54" y="2046301"/>
            <a:ext cx="779605" cy="75511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C4AFEB3-EAB2-F82E-F3D2-33F36303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29007" y="3574028"/>
            <a:ext cx="884652" cy="56904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D6B318-69C7-9BF6-093F-2F70A8B38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329" y="4025365"/>
            <a:ext cx="2050752" cy="997073"/>
            <a:chOff x="2755598" y="3734673"/>
            <a:chExt cx="2679593" cy="130281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9BBF52C9-C619-D9C4-AD05-465B0DBAC0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55598" y="4540027"/>
              <a:ext cx="779604" cy="497461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5D4AC981-5651-C9A6-352C-9C0CD7347E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42655" y="3734673"/>
              <a:ext cx="592356" cy="74927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4DACB530-0D3B-0CDF-E7DC-93ABE66BD8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66863" y="3737057"/>
              <a:ext cx="599386" cy="753177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F2742DA1-25B8-FE97-3B99-E2717034DB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56539" y="3975256"/>
              <a:ext cx="779604" cy="75317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212D35B-6883-50F5-ECB3-04A8D99B56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65141" y="3987101"/>
              <a:ext cx="779605" cy="755115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0AD9884-2604-DCFC-8F40-9D89781D00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61828" y="4540027"/>
              <a:ext cx="773363" cy="497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2059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1CA99-5B49-F681-63DD-3CD900D20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 and VET transfer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5F440246-51EF-B258-3D56-13B923B1C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4823" y="528673"/>
            <a:ext cx="2515521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3F012-195B-1D46-9B07-130349861DE3}"/>
              </a:ext>
            </a:extLst>
          </p:cNvPr>
          <p:cNvSpPr/>
          <p:nvPr/>
        </p:nvSpPr>
        <p:spPr>
          <a:xfrm>
            <a:off x="2977510" y="782136"/>
            <a:ext cx="1955842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HE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A32CDCB-FD3A-0D14-47AB-54549FB83E81}"/>
              </a:ext>
            </a:extLst>
          </p:cNvPr>
          <p:cNvSpPr txBox="1">
            <a:spLocks/>
          </p:cNvSpPr>
          <p:nvPr/>
        </p:nvSpPr>
        <p:spPr>
          <a:xfrm>
            <a:off x="3068108" y="1303347"/>
            <a:ext cx="2276264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learning outcomes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academic standards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assessment validity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reasonable adjustment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moderation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student participation</a:t>
            </a: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49968674-C88D-BC05-DCA6-431E76095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3632" y="512706"/>
            <a:ext cx="2515521" cy="3423011"/>
          </a:xfrm>
          <a:prstGeom prst="round2DiagRect">
            <a:avLst>
              <a:gd name="adj1" fmla="val 20108"/>
              <a:gd name="adj2" fmla="val 0"/>
            </a:avLst>
          </a:prstGeom>
          <a:gradFill>
            <a:gsLst>
              <a:gs pos="24000">
                <a:schemeClr val="bg1"/>
              </a:gs>
              <a:gs pos="0">
                <a:srgbClr val="B3B3CC"/>
              </a:gs>
              <a:gs pos="0">
                <a:srgbClr val="B3B3F0"/>
              </a:gs>
            </a:gsLst>
            <a:lin ang="5400000" scaled="1"/>
          </a:gradFill>
          <a:ln w="19050" cap="sq" cmpd="sng">
            <a:solidFill>
              <a:srgbClr val="B3B3CC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951BE3-0974-4CA9-A1FB-9122E1CD3F8B}"/>
              </a:ext>
            </a:extLst>
          </p:cNvPr>
          <p:cNvSpPr/>
          <p:nvPr/>
        </p:nvSpPr>
        <p:spPr>
          <a:xfrm>
            <a:off x="6176319" y="766169"/>
            <a:ext cx="2432834" cy="369332"/>
          </a:xfrm>
          <a:prstGeom prst="rect">
            <a:avLst/>
          </a:prstGeom>
          <a:noFill/>
          <a:ln w="12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defRPr b="1" dirty="0" smtClean="0"/>
            </a:pPr>
            <a:r>
              <a:rPr lang="en-US" sz="1800" b="1" dirty="0">
                <a:solidFill>
                  <a:srgbClr val="000000"/>
                </a:solidFill>
              </a:rPr>
              <a:t>VET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FEABD0-4193-2268-194D-2278FE2EAFC2}"/>
              </a:ext>
            </a:extLst>
          </p:cNvPr>
          <p:cNvSpPr txBox="1"/>
          <p:nvPr/>
        </p:nvSpPr>
        <p:spPr>
          <a:xfrm>
            <a:off x="2977510" y="4408948"/>
            <a:ext cx="444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252525"/>
                </a:solidFill>
              </a:rPr>
              <a:t>Shared question: </a:t>
            </a:r>
            <a:r>
              <a:rPr lang="en-US" sz="1400" dirty="0">
                <a:solidFill>
                  <a:srgbClr val="252525"/>
                </a:solidFill>
              </a:rPr>
              <a:t>Does the assessment allow learners to generate valid evidence of the intended capability?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F1B689-69B2-73C9-1BE0-DBFCD7BD4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064" y="832594"/>
            <a:ext cx="398150" cy="268416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0DFAB58-5B99-E7F7-69C8-29733871FF63}"/>
              </a:ext>
            </a:extLst>
          </p:cNvPr>
          <p:cNvSpPr txBox="1">
            <a:spLocks/>
          </p:cNvSpPr>
          <p:nvPr/>
        </p:nvSpPr>
        <p:spPr>
          <a:xfrm>
            <a:off x="6286077" y="1303347"/>
            <a:ext cx="2323075" cy="224707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competency evidence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fair and flexible assessment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validity and reliability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sufficiency, authenticity, currency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workplace relevance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 dirty="0"/>
              <a:t>validation</a:t>
            </a: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F4E7EF4D-203F-E339-D25D-10B75C3B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83984" y="4276273"/>
            <a:ext cx="4994651" cy="788570"/>
          </a:xfrm>
          <a:prstGeom prst="roundRect">
            <a:avLst>
              <a:gd name="adj" fmla="val 19048"/>
            </a:avLst>
          </a:prstGeom>
          <a:noFill/>
          <a:ln w="6350">
            <a:solidFill>
              <a:srgbClr val="8080A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7434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5982A-3F7B-BDC8-E9DE-784533252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local requirements before redesign</a:t>
            </a:r>
            <a:br>
              <a:rPr lang="en-US" dirty="0"/>
            </a:br>
            <a:br>
              <a:rPr lang="en-US" b="0" dirty="0"/>
            </a:br>
            <a:r>
              <a:rPr lang="en-US" b="0" dirty="0"/>
              <a:t>Assessment redesign must align with governance and accreditation</a:t>
            </a:r>
            <a:endParaRPr lang="en-AU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9C5F09BD-A02D-9AE0-18AF-2CF599534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9901"/>
            <a:ext cx="5500914" cy="3967299"/>
          </a:xfrm>
          <a:prstGeom prst="rect">
            <a:avLst/>
          </a:prstGeom>
          <a:solidFill>
            <a:srgbClr val="F8F8F8"/>
          </a:solidFill>
          <a:ln w="12700">
            <a:solidFill>
              <a:srgbClr val="B8B8B8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51D8E6AF-FEF4-64DC-1F71-AFCE7672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530652"/>
            <a:ext cx="4515394" cy="407478"/>
          </a:xfrm>
          <a:prstGeom prst="rect">
            <a:avLst/>
          </a:prstGeom>
          <a:solidFill>
            <a:srgbClr val="E61E2A"/>
          </a:solidFill>
          <a:ln w="12700">
            <a:solidFill>
              <a:srgbClr val="E600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D83ED4F0-72E7-85CD-D48C-4E82F93C3074}"/>
              </a:ext>
            </a:extLst>
          </p:cNvPr>
          <p:cNvSpPr/>
          <p:nvPr/>
        </p:nvSpPr>
        <p:spPr>
          <a:xfrm>
            <a:off x="3017520" y="610797"/>
            <a:ext cx="4384766" cy="2020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Design method vs Governance Review</a:t>
            </a:r>
            <a:endParaRPr lang="en-US" sz="18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18DFCB3-DFCF-CAB4-7B34-0CE5EA44D126}"/>
              </a:ext>
            </a:extLst>
          </p:cNvPr>
          <p:cNvSpPr txBox="1">
            <a:spLocks/>
          </p:cNvSpPr>
          <p:nvPr/>
        </p:nvSpPr>
        <p:spPr>
          <a:xfrm>
            <a:off x="3068107" y="1303347"/>
            <a:ext cx="4827664" cy="2731624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3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None/>
              <a:tabLst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institutional assessment policy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reasonable adjustment procedures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academic integrity requirements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moderation requirements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professional accreditation expectations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VET training product requirements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placement or clinical safety requirements</a:t>
            </a:r>
          </a:p>
          <a:p>
            <a:pPr marL="457200" lvl="0" indent="-45720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course approval processes</a:t>
            </a:r>
          </a:p>
        </p:txBody>
      </p:sp>
    </p:spTree>
    <p:extLst>
      <p:ext uri="{BB962C8B-B14F-4D97-AF65-F5344CB8AC3E}">
        <p14:creationId xmlns:p14="http://schemas.microsoft.com/office/powerpoint/2010/main" val="3844365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4">
            <a:extLst>
              <a:ext uri="{FF2B5EF4-FFF2-40B4-BE49-F238E27FC236}">
                <a16:creationId xmlns:a16="http://schemas.microsoft.com/office/drawing/2014/main" id="{0AE46820-8008-438D-83F7-9962C6F61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2799" y="1336069"/>
            <a:ext cx="2660958" cy="2160391"/>
          </a:xfrm>
          <a:prstGeom prst="roundRect">
            <a:avLst>
              <a:gd name="adj" fmla="val 19048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E37966-0CD2-54BF-DE32-F065FB6F5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Valid evidence pathways</a:t>
            </a:r>
            <a:br>
              <a:rPr lang="en-AU" dirty="0"/>
            </a:br>
            <a:br>
              <a:rPr lang="en-AU" b="0" dirty="0"/>
            </a:br>
            <a:r>
              <a:rPr lang="en-US" b="0" dirty="0"/>
              <a:t>Inclusive assessment preserves standards through better design</a:t>
            </a:r>
            <a:endParaRPr lang="en-AU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6CC947-FF89-0FE8-49B3-9120EB4460F9}"/>
              </a:ext>
            </a:extLst>
          </p:cNvPr>
          <p:cNvSpPr txBox="1"/>
          <p:nvPr/>
        </p:nvSpPr>
        <p:spPr>
          <a:xfrm>
            <a:off x="3015128" y="474295"/>
            <a:ext cx="22373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52525"/>
                </a:solidFill>
              </a:rPr>
              <a:t>UDL 3.0</a:t>
            </a:r>
          </a:p>
          <a:p>
            <a:r>
              <a:rPr lang="en-US" sz="1600" dirty="0">
                <a:solidFill>
                  <a:srgbClr val="252525"/>
                </a:solidFill>
              </a:rPr>
              <a:t>Design for learner variability and agency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F9A22E-74D9-DB41-D342-213E3FAFAC00}"/>
              </a:ext>
            </a:extLst>
          </p:cNvPr>
          <p:cNvSpPr txBox="1"/>
          <p:nvPr/>
        </p:nvSpPr>
        <p:spPr>
          <a:xfrm>
            <a:off x="2998170" y="1505360"/>
            <a:ext cx="214955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52525"/>
                </a:solidFill>
              </a:rPr>
              <a:t>INSIGHT Framework</a:t>
            </a:r>
          </a:p>
          <a:p>
            <a:r>
              <a:rPr lang="en-US" sz="1600" dirty="0">
                <a:solidFill>
                  <a:srgbClr val="252525"/>
                </a:solidFill>
              </a:rPr>
              <a:t>Staged assessment design process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854DA5-261D-7272-3970-9715A445023E}"/>
              </a:ext>
            </a:extLst>
          </p:cNvPr>
          <p:cNvSpPr txBox="1"/>
          <p:nvPr/>
        </p:nvSpPr>
        <p:spPr>
          <a:xfrm>
            <a:off x="2998170" y="2571750"/>
            <a:ext cx="25906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52525"/>
                </a:solidFill>
              </a:rPr>
              <a:t>BIAS Checkpoint</a:t>
            </a:r>
          </a:p>
          <a:p>
            <a:r>
              <a:rPr lang="en-US" sz="1600" dirty="0">
                <a:solidFill>
                  <a:srgbClr val="252525"/>
                </a:solidFill>
              </a:rPr>
              <a:t>Self-awareness of assumptions and biases 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C12450-FF8E-0701-F719-87AB7CCFD9DB}"/>
              </a:ext>
            </a:extLst>
          </p:cNvPr>
          <p:cNvSpPr txBox="1"/>
          <p:nvPr/>
        </p:nvSpPr>
        <p:spPr>
          <a:xfrm>
            <a:off x="3015128" y="3647111"/>
            <a:ext cx="217143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52525"/>
                </a:solidFill>
              </a:rPr>
              <a:t>Assessment Integrity</a:t>
            </a:r>
          </a:p>
          <a:p>
            <a:r>
              <a:rPr lang="en-US" sz="1600" dirty="0">
                <a:solidFill>
                  <a:srgbClr val="252525"/>
                </a:solidFill>
              </a:rPr>
              <a:t>Maintenance of evidence and judgement</a:t>
            </a:r>
            <a:endParaRPr lang="en-US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5B6647-EE6A-5593-D552-51B5528C8AEC}"/>
              </a:ext>
            </a:extLst>
          </p:cNvPr>
          <p:cNvSpPr txBox="1"/>
          <p:nvPr/>
        </p:nvSpPr>
        <p:spPr>
          <a:xfrm>
            <a:off x="6196753" y="1582304"/>
            <a:ext cx="23570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52525"/>
                </a:solidFill>
              </a:rPr>
              <a:t>What is one assessment condition you will review next</a:t>
            </a:r>
            <a:r>
              <a:rPr lang="en-US" sz="2400" b="1" dirty="0">
                <a:solidFill>
                  <a:srgbClr val="252525"/>
                </a:solidFill>
              </a:rPr>
              <a:t>?</a:t>
            </a:r>
            <a:endParaRPr lang="en-AU" sz="2000" dirty="0"/>
          </a:p>
        </p:txBody>
      </p:sp>
      <p:cxnSp>
        <p:nvCxnSpPr>
          <p:cNvPr id="111" name="Connector: Curved 110">
            <a:extLst>
              <a:ext uri="{FF2B5EF4-FFF2-40B4-BE49-F238E27FC236}">
                <a16:creationId xmlns:a16="http://schemas.microsoft.com/office/drawing/2014/main" id="{6EDCAC38-DF4D-A184-46F6-05E84E2B5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2278743" y="255874"/>
            <a:ext cx="3614056" cy="2160391"/>
          </a:xfrm>
          <a:prstGeom prst="curvedConnector3">
            <a:avLst>
              <a:gd name="adj1" fmla="val 8855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049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D2661-AB5D-C2A4-1F79-8BE68C5B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</a:t>
            </a:r>
            <a:br>
              <a:rPr lang="en-AU" dirty="0"/>
            </a:br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D43BB-88ED-4DC2-1AB8-5BFB6C50B4AF}"/>
              </a:ext>
            </a:extLst>
          </p:cNvPr>
          <p:cNvSpPr txBox="1"/>
          <p:nvPr/>
        </p:nvSpPr>
        <p:spPr>
          <a:xfrm>
            <a:off x="3374572" y="936283"/>
            <a:ext cx="4572000" cy="337784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2000" b="1" dirty="0"/>
              <a:t>Dr Mariko Francis</a:t>
            </a:r>
          </a:p>
          <a:p>
            <a:r>
              <a:rPr lang="en-AU" sz="1600" b="1" dirty="0"/>
              <a:t>Course Coordinator and Lecturer - Inclusive Education</a:t>
            </a:r>
            <a:endParaRPr lang="en-AU" sz="1600" dirty="0"/>
          </a:p>
          <a:p>
            <a:r>
              <a:rPr lang="en-AU" sz="1600" dirty="0"/>
              <a:t>School of Education</a:t>
            </a:r>
          </a:p>
          <a:p>
            <a:r>
              <a:rPr lang="en-AU" sz="1600" dirty="0"/>
              <a:t>College of Design and Social Context | RMIT University</a:t>
            </a:r>
          </a:p>
          <a:p>
            <a:r>
              <a:rPr lang="en-AU" sz="1600" b="1" dirty="0"/>
              <a:t>Email</a:t>
            </a:r>
            <a:r>
              <a:rPr lang="en-AU" sz="1600" dirty="0"/>
              <a:t>: mariko.francis@rmit.edu.au </a:t>
            </a:r>
          </a:p>
          <a:p>
            <a:endParaRPr lang="en-AU" sz="1600" dirty="0"/>
          </a:p>
          <a:p>
            <a:r>
              <a:rPr lang="en-AU" sz="2000" b="1" dirty="0"/>
              <a:t>Dr Elise Waghorn</a:t>
            </a:r>
          </a:p>
          <a:p>
            <a:r>
              <a:rPr lang="en-AU" sz="1600" b="1" dirty="0"/>
              <a:t>Lecturer and Program Manager</a:t>
            </a:r>
            <a:endParaRPr lang="en-AU" sz="1600" dirty="0"/>
          </a:p>
          <a:p>
            <a:r>
              <a:rPr lang="en-AU" sz="1600" dirty="0"/>
              <a:t>School of Education</a:t>
            </a:r>
          </a:p>
          <a:p>
            <a:r>
              <a:rPr lang="en-AU" sz="1600" dirty="0"/>
              <a:t>College of Design and Social Context | RMIT University</a:t>
            </a:r>
          </a:p>
          <a:p>
            <a:r>
              <a:rPr lang="en-AU" sz="1600" b="1" dirty="0"/>
              <a:t>Email</a:t>
            </a:r>
            <a:r>
              <a:rPr lang="en-AU" sz="1600" dirty="0"/>
              <a:t>: elise.waghorn@rmit.edu.au 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4899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MIT brand">
      <a:dk1>
        <a:srgbClr val="000054"/>
      </a:dk1>
      <a:lt1>
        <a:srgbClr val="FFFFFF"/>
      </a:lt1>
      <a:dk2>
        <a:srgbClr val="FFFFFF"/>
      </a:dk2>
      <a:lt2>
        <a:srgbClr val="E2E5DF"/>
      </a:lt2>
      <a:accent1>
        <a:srgbClr val="000054"/>
      </a:accent1>
      <a:accent2>
        <a:srgbClr val="E51D2A"/>
      </a:accent2>
      <a:accent3>
        <a:srgbClr val="FAC800"/>
      </a:accent3>
      <a:accent4>
        <a:srgbClr val="E2E5DF"/>
      </a:accent4>
      <a:accent5>
        <a:srgbClr val="E51D2A"/>
      </a:accent5>
      <a:accent6>
        <a:srgbClr val="000054"/>
      </a:accent6>
      <a:hlink>
        <a:srgbClr val="000054"/>
      </a:hlink>
      <a:folHlink>
        <a:srgbClr val="000054"/>
      </a:folHlink>
    </a:clrScheme>
    <a:fontScheme name="Custom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tx2"/>
        </a:solidFill>
      </a:spPr>
      <a:bodyPr vert="horz" wrap="none" lIns="91440" tIns="45720" rIns="91440" bIns="45720" rtlCol="0" anchor="t" anchorCtr="0">
        <a:spAutoFit/>
      </a:bodyPr>
      <a:lstStyle>
        <a:defPPr algn="l">
          <a:defRPr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5 Brand Powerpoint_template" id="{0186B9E4-F573-2A44-99BE-086E06AD2FD4}" vid="{C05D0165-0C13-0B44-9989-A510483C5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C1E47D-066B-4784-9B78-DC3F9384DC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5765C3-25C3-4F19-97EA-F1894DE5CB44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242681ae-e6e2-4ee6-90fd-f2c0d11c7b09"/>
    <ds:schemaRef ds:uri="43435717-49c9-4489-9470-c7c98d62699d"/>
  </ds:schemaRefs>
</ds:datastoreItem>
</file>

<file path=customXml/itemProps3.xml><?xml version="1.0" encoding="utf-8"?>
<ds:datastoreItem xmlns:ds="http://schemas.openxmlformats.org/officeDocument/2006/customXml" ds:itemID="{B9206D2F-54A2-451B-B283-B4D8315311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c3d088b-6243-4963-a2e2-8b321ab7f8fc}" enabled="1" method="Standard" siteId="{d1323671-cdbe-4417-b4d4-bdb24b51316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2025 Brand Powerpoint_template</Template>
  <TotalTime>18523</TotalTime>
  <Words>1424</Words>
  <Application>Microsoft Office PowerPoint</Application>
  <PresentationFormat>On-screen Show (16:9)</PresentationFormat>
  <Paragraphs>312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Wingdings</vt:lpstr>
      <vt:lpstr>Headline R</vt:lpstr>
      <vt:lpstr>Arial</vt:lpstr>
      <vt:lpstr>Aptos Narrow</vt:lpstr>
      <vt:lpstr>Office Theme</vt:lpstr>
      <vt:lpstr>INSIGHT Framework Operationalising UDL in Assessment ADCET UDL Symposium 2026</vt:lpstr>
      <vt:lpstr>Acknowledgement of Country</vt:lpstr>
      <vt:lpstr>Questions we explore today</vt:lpstr>
      <vt:lpstr>Workshop structure</vt:lpstr>
      <vt:lpstr>Workshop structure (cont)</vt:lpstr>
      <vt:lpstr>UDL in assessment design</vt:lpstr>
      <vt:lpstr>Pilot study initial findings</vt:lpstr>
      <vt:lpstr>The INSIGHT Framework: Assessment design</vt:lpstr>
      <vt:lpstr>How the INSIGHT Framework and UDL work together in assessment design</vt:lpstr>
      <vt:lpstr>Bias and assumptions checkpoint:   Pre-task analysis</vt:lpstr>
      <vt:lpstr>Worked example:     Assessment Outline  PYSXXX assessment materials</vt:lpstr>
      <vt:lpstr>Stage 1: Reflective assessment and planning</vt:lpstr>
      <vt:lpstr>Stage 2: Clarify purpose and goals</vt:lpstr>
      <vt:lpstr>Stage 3: Identify barriers</vt:lpstr>
      <vt:lpstr>Stage 3 continued:  Construct relevance</vt:lpstr>
      <vt:lpstr>Stage 4: Design for variability  Example: PDF</vt:lpstr>
      <vt:lpstr>Stage 4 continued:   design supports with assessment integrity   preservation of standards</vt:lpstr>
      <vt:lpstr>Stage 5: Implement and monitor progress  Good redesign demands operational clarity</vt:lpstr>
      <vt:lpstr>Stage 6: Reflective and data –based decision making</vt:lpstr>
      <vt:lpstr>Breakout activity  One assessment condition One redesign One preserved standard  8 minutes One sentence</vt:lpstr>
      <vt:lpstr>Whole-room debrief</vt:lpstr>
      <vt:lpstr>Applying INSIGHT to your own assessment</vt:lpstr>
      <vt:lpstr>Applying INSIGHT to your own assessment (cont)</vt:lpstr>
      <vt:lpstr>HE and VET transfer</vt:lpstr>
      <vt:lpstr>Check local requirements before redesign  Assessment redesign must align with governance and accreditation</vt:lpstr>
      <vt:lpstr>Valid evidence pathways  Inclusive assessment preserves standards through better design</vt:lpstr>
      <vt:lpstr>To learn more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Mariko Francis</dc:creator>
  <cp:lastModifiedBy>Kylie Geard</cp:lastModifiedBy>
  <cp:revision>8</cp:revision>
  <dcterms:created xsi:type="dcterms:W3CDTF">2026-05-20T00:41:57Z</dcterms:created>
  <dcterms:modified xsi:type="dcterms:W3CDTF">2026-07-28T04:56:50Z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2021-10-12T23:31:41Z</vt:lpwstr>
  </property>
  <property fmtid="{D5CDD505-2E9C-101B-9397-08002B2CF9AE}" pid="4" name="MSIP_Label_8c3d088b-6243-4963-a2e2-8b321ab7f8fc_Method">
    <vt:lpwstr>Standard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04a7de1e-b51e-4c85-a10f-929f94def34a</vt:lpwstr>
  </property>
  <property fmtid="{D5CDD505-2E9C-101B-9397-08002B2CF9AE}" pid="8" name="MSIP_Label_8c3d088b-6243-4963-a2e2-8b321ab7f8fc_ContentBits">
    <vt:lpwstr>1</vt:lpwstr>
  </property>
  <property fmtid="{D5CDD505-2E9C-101B-9397-08002B2CF9AE}" pid="9" name="ClassificationContentMarkingHeaderLocations">
    <vt:lpwstr>office theme:8\Office Theme:4</vt:lpwstr>
  </property>
  <property fmtid="{D5CDD505-2E9C-101B-9397-08002B2CF9AE}" pid="10" name="ClassificationContentMarkingHeaderText">
    <vt:lpwstr>RMIT Classification: Trusted</vt:lpwstr>
  </property>
  <property fmtid="{D5CDD505-2E9C-101B-9397-08002B2CF9AE}" pid="11" name="ContentTypeId">
    <vt:lpwstr>0x010100595E3D60D9E6E04A88E6C46A8F8E80F5</vt:lpwstr>
  </property>
  <property fmtid="{D5CDD505-2E9C-101B-9397-08002B2CF9AE}" pid="12" name="MediaServiceImageTags">
    <vt:lpwstr/>
  </property>
</Properties>
</file>