
<file path=[Content_Types].xml><?xml version="1.0" encoding="utf-8"?>
<Types xmlns="http://schemas.openxmlformats.org/package/2006/content-types">
  <Default Extension="emf" ContentType="image/x-emf"/>
  <Default Extension="jpeg" ContentType="image/jpeg"/>
  <Default Extension="m4a" ContentType="audio/mp4"/>
  <Default Extension="png" ContentType="image/png"/>
  <Default Extension="rels" ContentType="application/vnd.openxmlformats-package.relationships+xml"/>
  <Default Extension="svg" ContentType="image/svg+xml"/>
  <Default Extension="vtt" ContentType="text/vt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3.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4.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5.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3" r:id="rId4"/>
  </p:sldMasterIdLst>
  <p:notesMasterIdLst>
    <p:notesMasterId r:id="rId21"/>
  </p:notesMasterIdLst>
  <p:sldIdLst>
    <p:sldId id="256" r:id="rId5"/>
    <p:sldId id="265" r:id="rId6"/>
    <p:sldId id="257" r:id="rId7"/>
    <p:sldId id="259" r:id="rId8"/>
    <p:sldId id="258" r:id="rId9"/>
    <p:sldId id="267" r:id="rId10"/>
    <p:sldId id="268" r:id="rId11"/>
    <p:sldId id="276" r:id="rId12"/>
    <p:sldId id="279" r:id="rId13"/>
    <p:sldId id="260" r:id="rId14"/>
    <p:sldId id="273" r:id="rId15"/>
    <p:sldId id="277" r:id="rId16"/>
    <p:sldId id="280" r:id="rId17"/>
    <p:sldId id="281" r:id="rId18"/>
    <p:sldId id="278" r:id="rId19"/>
    <p:sldId id="282"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18193D-AB38-45A5-BCD5-B33107650E9E}" v="33" dt="2026-07-28T04:20:56.88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346" autoAdjust="0"/>
    <p:restoredTop sz="86456" autoAdjust="0"/>
  </p:normalViewPr>
  <p:slideViewPr>
    <p:cSldViewPr snapToGrid="0">
      <p:cViewPr varScale="1">
        <p:scale>
          <a:sx n="86" d="100"/>
          <a:sy n="86" d="100"/>
        </p:scale>
        <p:origin x="162" y="192"/>
      </p:cViewPr>
      <p:guideLst/>
    </p:cSldViewPr>
  </p:slideViewPr>
  <p:outlineViewPr>
    <p:cViewPr>
      <p:scale>
        <a:sx n="33" d="100"/>
        <a:sy n="33" d="100"/>
      </p:scale>
      <p:origin x="0" y="-6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lie Geard" userId="b930dff3-5db0-4b18-9d4c-f929b90677dc" providerId="ADAL" clId="{038610CA-6CAC-4665-9047-4DC39D1E2447}"/>
    <pc:docChg chg="undo redo custSel modSld">
      <pc:chgData name="Kylie Geard" userId="b930dff3-5db0-4b18-9d4c-f929b90677dc" providerId="ADAL" clId="{038610CA-6CAC-4665-9047-4DC39D1E2447}" dt="2026-07-28T04:20:56.889" v="98" actId="113"/>
      <pc:docMkLst>
        <pc:docMk/>
      </pc:docMkLst>
      <pc:sldChg chg="modSp mod modNotes">
        <pc:chgData name="Kylie Geard" userId="b930dff3-5db0-4b18-9d4c-f929b90677dc" providerId="ADAL" clId="{038610CA-6CAC-4665-9047-4DC39D1E2447}" dt="2026-07-28T04:14:35.819" v="47" actId="13244"/>
        <pc:sldMkLst>
          <pc:docMk/>
          <pc:sldMk cId="1813274770" sldId="256"/>
        </pc:sldMkLst>
        <pc:spChg chg="ord">
          <ac:chgData name="Kylie Geard" userId="b930dff3-5db0-4b18-9d4c-f929b90677dc" providerId="ADAL" clId="{038610CA-6CAC-4665-9047-4DC39D1E2447}" dt="2026-07-28T04:14:35.819" v="47" actId="13244"/>
          <ac:spMkLst>
            <pc:docMk/>
            <pc:sldMk cId="1813274770" sldId="256"/>
            <ac:spMk id="5" creationId="{1607C7B3-6E43-C723-98DB-A1F9058A5139}"/>
          </ac:spMkLst>
        </pc:spChg>
      </pc:sldChg>
      <pc:sldChg chg="modSp mod modNotes">
        <pc:chgData name="Kylie Geard" userId="b930dff3-5db0-4b18-9d4c-f929b90677dc" providerId="ADAL" clId="{038610CA-6CAC-4665-9047-4DC39D1E2447}" dt="2026-07-28T04:20:05.845" v="81" actId="6549"/>
        <pc:sldMkLst>
          <pc:docMk/>
          <pc:sldMk cId="3832837176" sldId="257"/>
        </pc:sldMkLst>
        <pc:spChg chg="mod ord">
          <ac:chgData name="Kylie Geard" userId="b930dff3-5db0-4b18-9d4c-f929b90677dc" providerId="ADAL" clId="{038610CA-6CAC-4665-9047-4DC39D1E2447}" dt="2026-07-28T04:20:05.845" v="81" actId="6549"/>
          <ac:spMkLst>
            <pc:docMk/>
            <pc:sldMk cId="3832837176" sldId="257"/>
            <ac:spMk id="3" creationId="{1F853E03-B6EB-1241-D6E4-20021DC6E4F4}"/>
          </ac:spMkLst>
        </pc:spChg>
        <pc:spChg chg="ord">
          <ac:chgData name="Kylie Geard" userId="b930dff3-5db0-4b18-9d4c-f929b90677dc" providerId="ADAL" clId="{038610CA-6CAC-4665-9047-4DC39D1E2447}" dt="2026-07-28T04:14:55.116" v="49" actId="13244"/>
          <ac:spMkLst>
            <pc:docMk/>
            <pc:sldMk cId="3832837176" sldId="257"/>
            <ac:spMk id="5" creationId="{4C062C86-E0D8-E71F-7BA9-542B048925EB}"/>
          </ac:spMkLst>
        </pc:spChg>
      </pc:sldChg>
      <pc:sldChg chg="modSp mod modNotes">
        <pc:chgData name="Kylie Geard" userId="b930dff3-5db0-4b18-9d4c-f929b90677dc" providerId="ADAL" clId="{038610CA-6CAC-4665-9047-4DC39D1E2447}" dt="2026-07-28T04:15:35.020" v="54" actId="13244"/>
        <pc:sldMkLst>
          <pc:docMk/>
          <pc:sldMk cId="207522952" sldId="258"/>
        </pc:sldMkLst>
        <pc:spChg chg="ord">
          <ac:chgData name="Kylie Geard" userId="b930dff3-5db0-4b18-9d4c-f929b90677dc" providerId="ADAL" clId="{038610CA-6CAC-4665-9047-4DC39D1E2447}" dt="2026-07-28T04:15:35.020" v="54" actId="13244"/>
          <ac:spMkLst>
            <pc:docMk/>
            <pc:sldMk cId="207522952" sldId="258"/>
            <ac:spMk id="2" creationId="{D1CB995C-BE40-EDA0-1C08-748823C2DD0C}"/>
          </ac:spMkLst>
        </pc:spChg>
      </pc:sldChg>
      <pc:sldChg chg="modSp mod modNotes">
        <pc:chgData name="Kylie Geard" userId="b930dff3-5db0-4b18-9d4c-f929b90677dc" providerId="ADAL" clId="{038610CA-6CAC-4665-9047-4DC39D1E2447}" dt="2026-07-28T04:20:08.822" v="85" actId="6549"/>
        <pc:sldMkLst>
          <pc:docMk/>
          <pc:sldMk cId="2202039252" sldId="259"/>
        </pc:sldMkLst>
        <pc:spChg chg="mod">
          <ac:chgData name="Kylie Geard" userId="b930dff3-5db0-4b18-9d4c-f929b90677dc" providerId="ADAL" clId="{038610CA-6CAC-4665-9047-4DC39D1E2447}" dt="2026-07-28T04:20:08.822" v="85" actId="6549"/>
          <ac:spMkLst>
            <pc:docMk/>
            <pc:sldMk cId="2202039252" sldId="259"/>
            <ac:spMk id="3" creationId="{C8A6F6C7-3DF3-27B6-E8F5-7417479FE74F}"/>
          </ac:spMkLst>
        </pc:spChg>
        <pc:spChg chg="ord">
          <ac:chgData name="Kylie Geard" userId="b930dff3-5db0-4b18-9d4c-f929b90677dc" providerId="ADAL" clId="{038610CA-6CAC-4665-9047-4DC39D1E2447}" dt="2026-07-28T04:15:12.409" v="51" actId="13244"/>
          <ac:spMkLst>
            <pc:docMk/>
            <pc:sldMk cId="2202039252" sldId="259"/>
            <ac:spMk id="5" creationId="{AA19FFC2-978D-F255-639A-6F39A4709207}"/>
          </ac:spMkLst>
        </pc:spChg>
      </pc:sldChg>
      <pc:sldChg chg="addSp delSp modSp mod modNotes">
        <pc:chgData name="Kylie Geard" userId="b930dff3-5db0-4b18-9d4c-f929b90677dc" providerId="ADAL" clId="{038610CA-6CAC-4665-9047-4DC39D1E2447}" dt="2026-07-28T04:17:37.837" v="67" actId="13244"/>
        <pc:sldMkLst>
          <pc:docMk/>
          <pc:sldMk cId="1196555498" sldId="260"/>
        </pc:sldMkLst>
        <pc:spChg chg="ord">
          <ac:chgData name="Kylie Geard" userId="b930dff3-5db0-4b18-9d4c-f929b90677dc" providerId="ADAL" clId="{038610CA-6CAC-4665-9047-4DC39D1E2447}" dt="2026-07-28T04:17:37.837" v="67" actId="13244"/>
          <ac:spMkLst>
            <pc:docMk/>
            <pc:sldMk cId="1196555498" sldId="260"/>
            <ac:spMk id="5" creationId="{8F742A7C-F2B7-9033-8079-411B92676F85}"/>
          </ac:spMkLst>
        </pc:spChg>
        <pc:graphicFrameChg chg="add mod">
          <ac:chgData name="Kylie Geard" userId="b930dff3-5db0-4b18-9d4c-f929b90677dc" providerId="ADAL" clId="{038610CA-6CAC-4665-9047-4DC39D1E2447}" dt="2026-07-28T04:14:24.173" v="46" actId="1076"/>
          <ac:graphicFrameMkLst>
            <pc:docMk/>
            <pc:sldMk cId="1196555498" sldId="260"/>
            <ac:graphicFrameMk id="3" creationId="{1438C615-CD0B-C7EF-804C-F2D5D252F193}"/>
          </ac:graphicFrameMkLst>
        </pc:graphicFrameChg>
        <pc:graphicFrameChg chg="del mod">
          <ac:chgData name="Kylie Geard" userId="b930dff3-5db0-4b18-9d4c-f929b90677dc" providerId="ADAL" clId="{038610CA-6CAC-4665-9047-4DC39D1E2447}" dt="2026-07-28T04:17:32.572" v="66" actId="478"/>
          <ac:graphicFrameMkLst>
            <pc:docMk/>
            <pc:sldMk cId="1196555498" sldId="260"/>
            <ac:graphicFrameMk id="20" creationId="{B6FB806C-FA6C-F865-A8DB-7CF8AEFCFBF9}"/>
          </ac:graphicFrameMkLst>
        </pc:graphicFrameChg>
        <pc:graphicFrameChg chg="add del">
          <ac:chgData name="Kylie Geard" userId="b930dff3-5db0-4b18-9d4c-f929b90677dc" providerId="ADAL" clId="{038610CA-6CAC-4665-9047-4DC39D1E2447}" dt="2026-07-28T04:14:20.120" v="44" actId="478"/>
          <ac:graphicFrameMkLst>
            <pc:docMk/>
            <pc:sldMk cId="1196555498" sldId="260"/>
            <ac:graphicFrameMk id="23" creationId="{766FAAAD-5374-FEDB-3246-1FCA3F35233E}"/>
          </ac:graphicFrameMkLst>
        </pc:graphicFrameChg>
      </pc:sldChg>
      <pc:sldChg chg="modSp mod modNotes">
        <pc:chgData name="Kylie Geard" userId="b930dff3-5db0-4b18-9d4c-f929b90677dc" providerId="ADAL" clId="{038610CA-6CAC-4665-9047-4DC39D1E2447}" dt="2026-07-28T04:14:43.783" v="48" actId="13244"/>
        <pc:sldMkLst>
          <pc:docMk/>
          <pc:sldMk cId="3095663244" sldId="265"/>
        </pc:sldMkLst>
        <pc:spChg chg="ord">
          <ac:chgData name="Kylie Geard" userId="b930dff3-5db0-4b18-9d4c-f929b90677dc" providerId="ADAL" clId="{038610CA-6CAC-4665-9047-4DC39D1E2447}" dt="2026-07-28T04:14:43.783" v="48" actId="13244"/>
          <ac:spMkLst>
            <pc:docMk/>
            <pc:sldMk cId="3095663244" sldId="265"/>
            <ac:spMk id="2" creationId="{4ABCAB22-5CC9-6EF3-342B-0FF1CDDA8263}"/>
          </ac:spMkLst>
        </pc:spChg>
      </pc:sldChg>
      <pc:sldChg chg="modSp mod modNotes">
        <pc:chgData name="Kylie Geard" userId="b930dff3-5db0-4b18-9d4c-f929b90677dc" providerId="ADAL" clId="{038610CA-6CAC-4665-9047-4DC39D1E2447}" dt="2026-07-28T04:15:42.812" v="55" actId="13244"/>
        <pc:sldMkLst>
          <pc:docMk/>
          <pc:sldMk cId="328106670" sldId="267"/>
        </pc:sldMkLst>
        <pc:spChg chg="ord">
          <ac:chgData name="Kylie Geard" userId="b930dff3-5db0-4b18-9d4c-f929b90677dc" providerId="ADAL" clId="{038610CA-6CAC-4665-9047-4DC39D1E2447}" dt="2026-07-28T04:15:42.812" v="55" actId="13244"/>
          <ac:spMkLst>
            <pc:docMk/>
            <pc:sldMk cId="328106670" sldId="267"/>
            <ac:spMk id="2" creationId="{0A8B81CC-10E8-C3EF-CD81-71DB8A2A805B}"/>
          </ac:spMkLst>
        </pc:spChg>
      </pc:sldChg>
      <pc:sldChg chg="modSp mod modNotes">
        <pc:chgData name="Kylie Geard" userId="b930dff3-5db0-4b18-9d4c-f929b90677dc" providerId="ADAL" clId="{038610CA-6CAC-4665-9047-4DC39D1E2447}" dt="2026-07-28T04:15:55.625" v="56" actId="13244"/>
        <pc:sldMkLst>
          <pc:docMk/>
          <pc:sldMk cId="1539309946" sldId="268"/>
        </pc:sldMkLst>
        <pc:spChg chg="ord">
          <ac:chgData name="Kylie Geard" userId="b930dff3-5db0-4b18-9d4c-f929b90677dc" providerId="ADAL" clId="{038610CA-6CAC-4665-9047-4DC39D1E2447}" dt="2026-07-28T04:15:55.625" v="56" actId="13244"/>
          <ac:spMkLst>
            <pc:docMk/>
            <pc:sldMk cId="1539309946" sldId="268"/>
            <ac:spMk id="2" creationId="{14B1F3A1-6E69-F010-3B64-E65E4DEE8D0C}"/>
          </ac:spMkLst>
        </pc:spChg>
      </pc:sldChg>
      <pc:sldChg chg="modSp mod modNotes">
        <pc:chgData name="Kylie Geard" userId="b930dff3-5db0-4b18-9d4c-f929b90677dc" providerId="ADAL" clId="{038610CA-6CAC-4665-9047-4DC39D1E2447}" dt="2026-07-28T04:17:57.941" v="69" actId="13244"/>
        <pc:sldMkLst>
          <pc:docMk/>
          <pc:sldMk cId="2636429760" sldId="273"/>
        </pc:sldMkLst>
        <pc:spChg chg="ord">
          <ac:chgData name="Kylie Geard" userId="b930dff3-5db0-4b18-9d4c-f929b90677dc" providerId="ADAL" clId="{038610CA-6CAC-4665-9047-4DC39D1E2447}" dt="2026-07-28T04:17:47.690" v="68" actId="13244"/>
          <ac:spMkLst>
            <pc:docMk/>
            <pc:sldMk cId="2636429760" sldId="273"/>
            <ac:spMk id="2" creationId="{7198CD83-7836-20FE-ED59-EFF027D9BE9D}"/>
          </ac:spMkLst>
        </pc:spChg>
        <pc:spChg chg="ord">
          <ac:chgData name="Kylie Geard" userId="b930dff3-5db0-4b18-9d4c-f929b90677dc" providerId="ADAL" clId="{038610CA-6CAC-4665-9047-4DC39D1E2447}" dt="2026-07-28T04:17:57.941" v="69" actId="13244"/>
          <ac:spMkLst>
            <pc:docMk/>
            <pc:sldMk cId="2636429760" sldId="273"/>
            <ac:spMk id="5" creationId="{926E932D-FBCD-FFB0-D573-875EAA4E3536}"/>
          </ac:spMkLst>
        </pc:spChg>
      </pc:sldChg>
      <pc:sldChg chg="modSp mod modNotes">
        <pc:chgData name="Kylie Geard" userId="b930dff3-5db0-4b18-9d4c-f929b90677dc" providerId="ADAL" clId="{038610CA-6CAC-4665-9047-4DC39D1E2447}" dt="2026-07-28T04:16:50.584" v="62" actId="13244"/>
        <pc:sldMkLst>
          <pc:docMk/>
          <pc:sldMk cId="3027554613" sldId="276"/>
        </pc:sldMkLst>
        <pc:spChg chg="mod ord">
          <ac:chgData name="Kylie Geard" userId="b930dff3-5db0-4b18-9d4c-f929b90677dc" providerId="ADAL" clId="{038610CA-6CAC-4665-9047-4DC39D1E2447}" dt="2026-07-28T04:16:39.209" v="61" actId="13244"/>
          <ac:spMkLst>
            <pc:docMk/>
            <pc:sldMk cId="3027554613" sldId="276"/>
            <ac:spMk id="2" creationId="{13C8F443-41B0-AF1F-17D4-0237BCEE2A01}"/>
          </ac:spMkLst>
        </pc:spChg>
        <pc:picChg chg="mod ord modCrop">
          <ac:chgData name="Kylie Geard" userId="b930dff3-5db0-4b18-9d4c-f929b90677dc" providerId="ADAL" clId="{038610CA-6CAC-4665-9047-4DC39D1E2447}" dt="2026-07-28T04:16:50.584" v="62" actId="13244"/>
          <ac:picMkLst>
            <pc:docMk/>
            <pc:sldMk cId="3027554613" sldId="276"/>
            <ac:picMk id="3" creationId="{C75A3ADF-950A-A2FC-45A6-EC4E0508C8C7}"/>
          </ac:picMkLst>
        </pc:picChg>
      </pc:sldChg>
      <pc:sldChg chg="modSp mod modAnim modNotes">
        <pc:chgData name="Kylie Geard" userId="b930dff3-5db0-4b18-9d4c-f929b90677dc" providerId="ADAL" clId="{038610CA-6CAC-4665-9047-4DC39D1E2447}" dt="2026-07-28T04:18:25.272" v="72" actId="13244"/>
        <pc:sldMkLst>
          <pc:docMk/>
          <pc:sldMk cId="2622796130" sldId="277"/>
        </pc:sldMkLst>
        <pc:spChg chg="mod">
          <ac:chgData name="Kylie Geard" userId="b930dff3-5db0-4b18-9d4c-f929b90677dc" providerId="ADAL" clId="{038610CA-6CAC-4665-9047-4DC39D1E2447}" dt="2026-07-28T04:18:12.422" v="70" actId="14100"/>
          <ac:spMkLst>
            <pc:docMk/>
            <pc:sldMk cId="2622796130" sldId="277"/>
            <ac:spMk id="2" creationId="{4283A0B4-A03A-1652-D70E-6740101790B5}"/>
          </ac:spMkLst>
        </pc:spChg>
        <pc:spChg chg="ord">
          <ac:chgData name="Kylie Geard" userId="b930dff3-5db0-4b18-9d4c-f929b90677dc" providerId="ADAL" clId="{038610CA-6CAC-4665-9047-4DC39D1E2447}" dt="2026-07-28T04:18:14.664" v="71" actId="13244"/>
          <ac:spMkLst>
            <pc:docMk/>
            <pc:sldMk cId="2622796130" sldId="277"/>
            <ac:spMk id="5" creationId="{CAD3A4B8-EBD2-BEF3-80EB-2AA4A80A6596}"/>
          </ac:spMkLst>
        </pc:spChg>
        <pc:spChg chg="ord">
          <ac:chgData name="Kylie Geard" userId="b930dff3-5db0-4b18-9d4c-f929b90677dc" providerId="ADAL" clId="{038610CA-6CAC-4665-9047-4DC39D1E2447}" dt="2026-07-28T04:18:25.272" v="72" actId="13244"/>
          <ac:spMkLst>
            <pc:docMk/>
            <pc:sldMk cId="2622796130" sldId="277"/>
            <ac:spMk id="9" creationId="{FB3AC30C-3E94-B789-F058-2FEB192F018D}"/>
          </ac:spMkLst>
        </pc:spChg>
      </pc:sldChg>
      <pc:sldChg chg="modSp mod modNotes">
        <pc:chgData name="Kylie Geard" userId="b930dff3-5db0-4b18-9d4c-f929b90677dc" providerId="ADAL" clId="{038610CA-6CAC-4665-9047-4DC39D1E2447}" dt="2026-07-28T04:20:56.889" v="98" actId="113"/>
        <pc:sldMkLst>
          <pc:docMk/>
          <pc:sldMk cId="1632704263" sldId="278"/>
        </pc:sldMkLst>
        <pc:spChg chg="mod">
          <ac:chgData name="Kylie Geard" userId="b930dff3-5db0-4b18-9d4c-f929b90677dc" providerId="ADAL" clId="{038610CA-6CAC-4665-9047-4DC39D1E2447}" dt="2026-07-28T04:20:56.889" v="98" actId="113"/>
          <ac:spMkLst>
            <pc:docMk/>
            <pc:sldMk cId="1632704263" sldId="278"/>
            <ac:spMk id="6" creationId="{18A44135-89AB-1EA8-700E-028514D39E08}"/>
          </ac:spMkLst>
        </pc:spChg>
        <pc:spChg chg="ord">
          <ac:chgData name="Kylie Geard" userId="b930dff3-5db0-4b18-9d4c-f929b90677dc" providerId="ADAL" clId="{038610CA-6CAC-4665-9047-4DC39D1E2447}" dt="2026-07-28T04:19:41.063" v="77" actId="13244"/>
          <ac:spMkLst>
            <pc:docMk/>
            <pc:sldMk cId="1632704263" sldId="278"/>
            <ac:spMk id="12" creationId="{293D4D70-2BDF-90EC-9250-C1190E5D0C5C}"/>
          </ac:spMkLst>
        </pc:spChg>
        <pc:graphicFrameChg chg="mod">
          <ac:chgData name="Kylie Geard" userId="b930dff3-5db0-4b18-9d4c-f929b90677dc" providerId="ADAL" clId="{038610CA-6CAC-4665-9047-4DC39D1E2447}" dt="2026-07-28T04:19:33.846" v="76" actId="13244"/>
          <ac:graphicFrameMkLst>
            <pc:docMk/>
            <pc:sldMk cId="1632704263" sldId="278"/>
            <ac:graphicFrameMk id="8" creationId="{5DF3F7C1-1368-0FF5-BA24-1CED289DF356}"/>
          </ac:graphicFrameMkLst>
        </pc:graphicFrameChg>
      </pc:sldChg>
      <pc:sldChg chg="modSp mod modNotes">
        <pc:chgData name="Kylie Geard" userId="b930dff3-5db0-4b18-9d4c-f929b90677dc" providerId="ADAL" clId="{038610CA-6CAC-4665-9047-4DC39D1E2447}" dt="2026-07-28T04:17:05.882" v="64" actId="13244"/>
        <pc:sldMkLst>
          <pc:docMk/>
          <pc:sldMk cId="263581900" sldId="279"/>
        </pc:sldMkLst>
        <pc:spChg chg="ord">
          <ac:chgData name="Kylie Geard" userId="b930dff3-5db0-4b18-9d4c-f929b90677dc" providerId="ADAL" clId="{038610CA-6CAC-4665-9047-4DC39D1E2447}" dt="2026-07-28T04:17:01.296" v="63" actId="13244"/>
          <ac:spMkLst>
            <pc:docMk/>
            <pc:sldMk cId="263581900" sldId="279"/>
            <ac:spMk id="2" creationId="{136D1276-338F-BDCC-4EAC-9B311AB62D2C}"/>
          </ac:spMkLst>
        </pc:spChg>
        <pc:graphicFrameChg chg="mod">
          <ac:chgData name="Kylie Geard" userId="b930dff3-5db0-4b18-9d4c-f929b90677dc" providerId="ADAL" clId="{038610CA-6CAC-4665-9047-4DC39D1E2447}" dt="2026-07-28T04:17:05.882" v="64" actId="13244"/>
          <ac:graphicFrameMkLst>
            <pc:docMk/>
            <pc:sldMk cId="263581900" sldId="279"/>
            <ac:graphicFrameMk id="7" creationId="{E791D1B4-8538-4DEE-1814-A52A4ED051D5}"/>
          </ac:graphicFrameMkLst>
        </pc:graphicFrameChg>
      </pc:sldChg>
      <pc:sldChg chg="modSp mod modNotes">
        <pc:chgData name="Kylie Geard" userId="b930dff3-5db0-4b18-9d4c-f929b90677dc" providerId="ADAL" clId="{038610CA-6CAC-4665-9047-4DC39D1E2447}" dt="2026-07-28T04:20:19.384" v="88" actId="6549"/>
        <pc:sldMkLst>
          <pc:docMk/>
          <pc:sldMk cId="188258516" sldId="280"/>
        </pc:sldMkLst>
        <pc:spChg chg="mod">
          <ac:chgData name="Kylie Geard" userId="b930dff3-5db0-4b18-9d4c-f929b90677dc" providerId="ADAL" clId="{038610CA-6CAC-4665-9047-4DC39D1E2447}" dt="2026-07-28T04:20:19.384" v="88" actId="6549"/>
          <ac:spMkLst>
            <pc:docMk/>
            <pc:sldMk cId="188258516" sldId="280"/>
            <ac:spMk id="2" creationId="{062AB3BF-A4FA-6B0B-7278-DF8418527689}"/>
          </ac:spMkLst>
        </pc:spChg>
        <pc:spChg chg="ord">
          <ac:chgData name="Kylie Geard" userId="b930dff3-5db0-4b18-9d4c-f929b90677dc" providerId="ADAL" clId="{038610CA-6CAC-4665-9047-4DC39D1E2447}" dt="2026-07-28T04:18:55.847" v="73" actId="13244"/>
          <ac:spMkLst>
            <pc:docMk/>
            <pc:sldMk cId="188258516" sldId="280"/>
            <ac:spMk id="5" creationId="{3D9BC324-0058-71B3-23F8-CD995CF75415}"/>
          </ac:spMkLst>
        </pc:spChg>
      </pc:sldChg>
      <pc:sldChg chg="modSp mod modNotes">
        <pc:chgData name="Kylie Geard" userId="b930dff3-5db0-4b18-9d4c-f929b90677dc" providerId="ADAL" clId="{038610CA-6CAC-4665-9047-4DC39D1E2447}" dt="2026-07-28T04:20:22.486" v="91" actId="6549"/>
        <pc:sldMkLst>
          <pc:docMk/>
          <pc:sldMk cId="3558596416" sldId="281"/>
        </pc:sldMkLst>
        <pc:spChg chg="mod">
          <ac:chgData name="Kylie Geard" userId="b930dff3-5db0-4b18-9d4c-f929b90677dc" providerId="ADAL" clId="{038610CA-6CAC-4665-9047-4DC39D1E2447}" dt="2026-07-28T04:20:22.486" v="91" actId="6549"/>
          <ac:spMkLst>
            <pc:docMk/>
            <pc:sldMk cId="3558596416" sldId="281"/>
            <ac:spMk id="2" creationId="{221F4087-54EF-3F34-0019-D213BDF4CF6C}"/>
          </ac:spMkLst>
        </pc:spChg>
        <pc:spChg chg="ord">
          <ac:chgData name="Kylie Geard" userId="b930dff3-5db0-4b18-9d4c-f929b90677dc" providerId="ADAL" clId="{038610CA-6CAC-4665-9047-4DC39D1E2447}" dt="2026-07-28T04:19:09.166" v="74" actId="13244"/>
          <ac:spMkLst>
            <pc:docMk/>
            <pc:sldMk cId="3558596416" sldId="281"/>
            <ac:spMk id="5" creationId="{DC6A641A-1490-730B-063C-ED7490BED39B}"/>
          </ac:spMkLst>
        </pc:spChg>
        <pc:spChg chg="ord">
          <ac:chgData name="Kylie Geard" userId="b930dff3-5db0-4b18-9d4c-f929b90677dc" providerId="ADAL" clId="{038610CA-6CAC-4665-9047-4DC39D1E2447}" dt="2026-07-28T04:19:18.948" v="75" actId="13244"/>
          <ac:spMkLst>
            <pc:docMk/>
            <pc:sldMk cId="3558596416" sldId="281"/>
            <ac:spMk id="19" creationId="{20263003-BA8F-5211-1C72-9F4D4D7AB1BC}"/>
          </ac:spMkLst>
        </pc:spChg>
      </pc:sldChg>
      <pc:sldChg chg="modNotes">
        <pc:chgData name="Kylie Geard" userId="b930dff3-5db0-4b18-9d4c-f929b90677dc" providerId="ADAL" clId="{038610CA-6CAC-4665-9047-4DC39D1E2447}" dt="2026-07-28T04:11:13.429" v="31" actId="368"/>
        <pc:sldMkLst>
          <pc:docMk/>
          <pc:sldMk cId="2495117415" sldId="282"/>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s>
</file>

<file path=ppt/diagrams/_rels/data2.xml.rels><?xml version="1.0" encoding="UTF-8" standalone="yes"?>
<Relationships xmlns="http://schemas.openxmlformats.org/package/2006/relationships"><Relationship Id="rId2" Type="http://schemas.openxmlformats.org/officeDocument/2006/relationships/hyperlink" Target="https://view.genially.com/6a139ed9c3cb7d4423a143ff" TargetMode="External"/><Relationship Id="rId1" Type="http://schemas.openxmlformats.org/officeDocument/2006/relationships/hyperlink" Target="https://forms.gle/NxFLsrofgoHdpmsBA" TargetMode="External"/></Relationships>
</file>

<file path=ppt/diagrams/_rels/data3.xml.rels><?xml version="1.0" encoding="UTF-8" standalone="yes"?>
<Relationships xmlns="http://schemas.openxmlformats.org/package/2006/relationships"><Relationship Id="rId1" Type="http://schemas.openxmlformats.org/officeDocument/2006/relationships/image" Target="../media/image3.svg"/></Relationships>
</file>

<file path=ppt/diagrams/_rels/data4.xml.rels><?xml version="1.0" encoding="UTF-8" standalone="yes"?>
<Relationships xmlns="http://schemas.openxmlformats.org/package/2006/relationships"><Relationship Id="rId1" Type="http://schemas.openxmlformats.org/officeDocument/2006/relationships/image" Target="../media/image3.svg"/></Relationships>
</file>

<file path=ppt/diagrams/_rels/data5.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image" Target="../media/image10.svg"/></Relationships>
</file>

<file path=ppt/diagrams/_rels/data6.xml.rels><?xml version="1.0" encoding="UTF-8" standalone="yes"?>
<Relationships xmlns="http://schemas.openxmlformats.org/package/2006/relationships"><Relationship Id="rId1" Type="http://schemas.openxmlformats.org/officeDocument/2006/relationships/image" Target="../media/image3.svg"/></Relationships>
</file>

<file path=ppt/diagrams/_rels/data7.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image" Target="../media/image10.svg"/></Relationships>
</file>

<file path=ppt/diagrams/_rels/data8.xml.rels><?xml version="1.0" encoding="UTF-8" standalone="yes"?>
<Relationships xmlns="http://schemas.openxmlformats.org/package/2006/relationships"><Relationship Id="rId1" Type="http://schemas.openxmlformats.org/officeDocument/2006/relationships/image" Target="../media/image3.svg"/></Relationships>
</file>

<file path=ppt/diagrams/_rels/data9.xml.rels><?xml version="1.0" encoding="UTF-8" standalone="yes"?>
<Relationships xmlns="http://schemas.openxmlformats.org/package/2006/relationships"><Relationship Id="rId1" Type="http://schemas.openxmlformats.org/officeDocument/2006/relationships/image" Target="../media/image4.svg"/></Relationships>
</file>

<file path=ppt/diagrams/_rels/data10.xml.rels><?xml version="1.0" encoding="UTF-8" standalone="yes"?>
<Relationships xmlns="http://schemas.openxmlformats.org/package/2006/relationships"><Relationship Id="rId1" Type="http://schemas.openxmlformats.org/officeDocument/2006/relationships/image" Target="../media/image5.svg"/></Relationships>
</file>

<file path=ppt/diagrams/_rels/data11.xml.rels><?xml version="1.0" encoding="UTF-8" standalone="yes"?>
<Relationships xmlns="http://schemas.openxmlformats.org/package/2006/relationships"><Relationship Id="rId1" Type="http://schemas.openxmlformats.org/officeDocument/2006/relationships/image" Target="../media/image4.svg"/></Relationships>
</file>

<file path=ppt/diagrams/_rels/data12.xml.rels><?xml version="1.0" encoding="UTF-8" standalone="yes"?>
<Relationships xmlns="http://schemas.openxmlformats.org/package/2006/relationships"><Relationship Id="rId1" Type="http://schemas.openxmlformats.org/officeDocument/2006/relationships/image" Target="../media/image4.svg"/></Relationships>
</file>

<file path=ppt/diagrams/_rels/data13.xml.rels><?xml version="1.0" encoding="UTF-8" standalone="yes"?>
<Relationships xmlns="http://schemas.openxmlformats.org/package/2006/relationships"><Relationship Id="rId1" Type="http://schemas.openxmlformats.org/officeDocument/2006/relationships/image" Target="../media/image5.svg"/></Relationships>
</file>

<file path=ppt/diagrams/_rels/data14.xml.rels><?xml version="1.0" encoding="UTF-8" standalone="yes"?>
<Relationships xmlns="http://schemas.openxmlformats.org/package/2006/relationships"><Relationship Id="rId1" Type="http://schemas.openxmlformats.org/officeDocument/2006/relationships/image" Target="../media/image4.svg"/></Relationships>
</file>

<file path=ppt/diagrams/_rels/data15.xml.rels><?xml version="1.0" encoding="UTF-8" standalone="yes"?>
<Relationships xmlns="http://schemas.openxmlformats.org/package/2006/relationships"><Relationship Id="rId1" Type="http://schemas.openxmlformats.org/officeDocument/2006/relationships/image" Target="../media/image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s>
</file>

<file path=ppt/diagrams/_rels/drawing2.xml.rels><?xml version="1.0" encoding="UTF-8" standalone="yes"?>
<Relationships xmlns="http://schemas.openxmlformats.org/package/2006/relationships"><Relationship Id="rId2" Type="http://schemas.openxmlformats.org/officeDocument/2006/relationships/hyperlink" Target="https://view.genially.com/6a139ed9c3cb7d4423a143ff" TargetMode="External"/><Relationship Id="rId1" Type="http://schemas.openxmlformats.org/officeDocument/2006/relationships/hyperlink" Target="https://forms.gle/NxFLsrofgoHdpmsBA" TargetMode="External"/></Relationships>
</file>

<file path=ppt/diagrams/_rels/drawing3.xml.rels><?xml version="1.0" encoding="UTF-8" standalone="yes"?>
<Relationships xmlns="http://schemas.openxmlformats.org/package/2006/relationships"><Relationship Id="rId1" Type="http://schemas.openxmlformats.org/officeDocument/2006/relationships/image" Target="../media/image3.svg"/></Relationships>
</file>

<file path=ppt/diagrams/_rels/drawing4.xml.rels><?xml version="1.0" encoding="UTF-8" standalone="yes"?>
<Relationships xmlns="http://schemas.openxmlformats.org/package/2006/relationships"><Relationship Id="rId1" Type="http://schemas.openxmlformats.org/officeDocument/2006/relationships/image" Target="../media/image3.svg"/></Relationships>
</file>

<file path=ppt/diagrams/_rels/drawing5.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image" Target="../media/image10.svg"/></Relationships>
</file>

<file path=ppt/diagrams/_rels/drawing6.xml.rels><?xml version="1.0" encoding="UTF-8" standalone="yes"?>
<Relationships xmlns="http://schemas.openxmlformats.org/package/2006/relationships"><Relationship Id="rId1" Type="http://schemas.openxmlformats.org/officeDocument/2006/relationships/image" Target="../media/image3.svg"/></Relationships>
</file>

<file path=ppt/diagrams/_rels/drawing7.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image" Target="../media/image10.svg"/></Relationships>
</file>

<file path=ppt/diagrams/_rels/drawing8.xml.rels><?xml version="1.0" encoding="UTF-8" standalone="yes"?>
<Relationships xmlns="http://schemas.openxmlformats.org/package/2006/relationships"><Relationship Id="rId1" Type="http://schemas.openxmlformats.org/officeDocument/2006/relationships/image" Target="../media/image3.svg"/></Relationships>
</file>

<file path=ppt/diagrams/_rels/drawing9.xml.rels><?xml version="1.0" encoding="UTF-8" standalone="yes"?>
<Relationships xmlns="http://schemas.openxmlformats.org/package/2006/relationships"><Relationship Id="rId1" Type="http://schemas.openxmlformats.org/officeDocument/2006/relationships/image" Target="../media/image4.svg"/></Relationships>
</file>

<file path=ppt/diagrams/_rels/drawing10.xml.rels><?xml version="1.0" encoding="UTF-8" standalone="yes"?>
<Relationships xmlns="http://schemas.openxmlformats.org/package/2006/relationships"><Relationship Id="rId1" Type="http://schemas.openxmlformats.org/officeDocument/2006/relationships/image" Target="../media/image5.svg"/></Relationships>
</file>

<file path=ppt/diagrams/_rels/drawing11.xml.rels><?xml version="1.0" encoding="UTF-8" standalone="yes"?>
<Relationships xmlns="http://schemas.openxmlformats.org/package/2006/relationships"><Relationship Id="rId1" Type="http://schemas.openxmlformats.org/officeDocument/2006/relationships/image" Target="../media/image4.svg"/></Relationships>
</file>

<file path=ppt/diagrams/_rels/drawing12.xml.rels><?xml version="1.0" encoding="UTF-8" standalone="yes"?>
<Relationships xmlns="http://schemas.openxmlformats.org/package/2006/relationships"><Relationship Id="rId1" Type="http://schemas.openxmlformats.org/officeDocument/2006/relationships/image" Target="../media/image4.svg"/></Relationships>
</file>

<file path=ppt/diagrams/_rels/drawing13.xml.rels><?xml version="1.0" encoding="UTF-8" standalone="yes"?>
<Relationships xmlns="http://schemas.openxmlformats.org/package/2006/relationships"><Relationship Id="rId1" Type="http://schemas.openxmlformats.org/officeDocument/2006/relationships/image" Target="../media/image5.svg"/></Relationships>
</file>

<file path=ppt/diagrams/_rels/drawing14.xml.rels><?xml version="1.0" encoding="UTF-8" standalone="yes"?>
<Relationships xmlns="http://schemas.openxmlformats.org/package/2006/relationships"><Relationship Id="rId1" Type="http://schemas.openxmlformats.org/officeDocument/2006/relationships/image" Target="../media/image4.svg"/></Relationships>
</file>

<file path=ppt/diagrams/_rels/drawing15.xml.rels><?xml version="1.0" encoding="UTF-8" standalone="yes"?>
<Relationships xmlns="http://schemas.openxmlformats.org/package/2006/relationships"><Relationship Id="rId1" Type="http://schemas.openxmlformats.org/officeDocument/2006/relationships/image" Target="../media/image5.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E040BA09-43D0-4753-A63B-4ED7CEBE6DBD}"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075AADD7-BDA3-483B-85E1-51F1379E2F8A}">
      <dgm:prSet custT="1"/>
      <dgm:spPr>
        <a:solidFill>
          <a:schemeClr val="accent6"/>
        </a:solidFill>
        <a:ln>
          <a:solidFill>
            <a:schemeClr val="accent6"/>
          </a:solidFill>
        </a:ln>
      </dgm:spPr>
      <dgm:t>
        <a:bodyPr/>
        <a:lstStyle/>
        <a:p>
          <a:pPr>
            <a:lnSpc>
              <a:spcPct val="100000"/>
            </a:lnSpc>
          </a:pPr>
          <a:r>
            <a:rPr lang="en-US" sz="2800" dirty="0">
              <a:solidFill>
                <a:schemeClr val="tx1"/>
              </a:solidFill>
              <a:latin typeface="Aptos" panose="020B0004020202020204" pitchFamily="34" charset="0"/>
            </a:rPr>
            <a:t>2. Do initial teacher educators who teach UDL practice inclusive education?</a:t>
          </a:r>
        </a:p>
      </dgm:t>
      <dgm:extLst>
        <a:ext uri="{E40237B7-FDA0-4F09-8148-C483321AD2D9}">
          <dgm14:cNvPr xmlns:dgm14="http://schemas.microsoft.com/office/drawing/2010/diagram" id="0" name="" descr="A purple rectangle with a white icon of a person pointing at a whiteboard, next to the text: 2. Do initial teacher educators who teach UDL practice inclusive education?&#10;"/>
        </a:ext>
      </dgm:extLst>
    </dgm:pt>
    <dgm:pt modelId="{02B13AC7-4231-4547-8C79-A45DE346426B}" type="parTrans" cxnId="{DA8CE7EF-0912-4088-ACC5-B87752BAF0BB}">
      <dgm:prSet/>
      <dgm:spPr/>
      <dgm:t>
        <a:bodyPr/>
        <a:lstStyle/>
        <a:p>
          <a:endParaRPr lang="en-US">
            <a:solidFill>
              <a:schemeClr val="tx1"/>
            </a:solidFill>
          </a:endParaRPr>
        </a:p>
      </dgm:t>
    </dgm:pt>
    <dgm:pt modelId="{B75EEAF5-8813-446C-B79A-5EB79D162D26}" type="sibTrans" cxnId="{DA8CE7EF-0912-4088-ACC5-B87752BAF0BB}">
      <dgm:prSet/>
      <dgm:spPr/>
      <dgm:t>
        <a:bodyPr/>
        <a:lstStyle/>
        <a:p>
          <a:endParaRPr lang="en-US">
            <a:solidFill>
              <a:schemeClr val="tx1"/>
            </a:solidFill>
          </a:endParaRPr>
        </a:p>
      </dgm:t>
    </dgm:pt>
    <dgm:pt modelId="{7BCED8CC-4940-4C3B-A347-3C2FCE741301}">
      <dgm:prSet custT="1"/>
      <dgm:spPr/>
      <dgm:t>
        <a:bodyPr/>
        <a:lstStyle/>
        <a:p>
          <a:pPr>
            <a:lnSpc>
              <a:spcPct val="100000"/>
            </a:lnSpc>
          </a:pPr>
          <a:r>
            <a:rPr lang="en-US" sz="2800" dirty="0">
              <a:solidFill>
                <a:schemeClr val="tx1"/>
              </a:solidFill>
              <a:latin typeface="Aptos" panose="020B0004020202020204" pitchFamily="34" charset="0"/>
            </a:rPr>
            <a:t>1. What do initial teacher educators know about UDL?</a:t>
          </a:r>
        </a:p>
      </dgm:t>
      <dgm:extLst>
        <a:ext uri="{E40237B7-FDA0-4F09-8148-C483321AD2D9}">
          <dgm14:cNvPr xmlns:dgm14="http://schemas.microsoft.com/office/drawing/2010/diagram" id="0" name="" descr="A green rectangle with a white icon of a stack of books, next to the text: 1. What do initial teacher educators know about UDL?"/>
        </a:ext>
      </dgm:extLst>
    </dgm:pt>
    <dgm:pt modelId="{D377AADD-C9FC-4B07-A12D-085A524074F5}" type="parTrans" cxnId="{A0F31FC5-3BC5-447F-9253-426F1D5AFEC3}">
      <dgm:prSet/>
      <dgm:spPr/>
      <dgm:t>
        <a:bodyPr/>
        <a:lstStyle/>
        <a:p>
          <a:endParaRPr lang="en-US">
            <a:solidFill>
              <a:schemeClr val="tx1"/>
            </a:solidFill>
          </a:endParaRPr>
        </a:p>
      </dgm:t>
    </dgm:pt>
    <dgm:pt modelId="{9FC670FD-BE3E-4A1D-8D93-7EC87543F74F}" type="sibTrans" cxnId="{A0F31FC5-3BC5-447F-9253-426F1D5AFEC3}">
      <dgm:prSet/>
      <dgm:spPr/>
      <dgm:t>
        <a:bodyPr/>
        <a:lstStyle/>
        <a:p>
          <a:endParaRPr lang="en-US">
            <a:solidFill>
              <a:schemeClr val="tx1"/>
            </a:solidFill>
          </a:endParaRPr>
        </a:p>
      </dgm:t>
    </dgm:pt>
    <dgm:pt modelId="{45FC86DB-77D2-436B-ACEC-16A5506E12C2}">
      <dgm:prSet custT="1"/>
      <dgm:spPr/>
      <dgm:t>
        <a:bodyPr/>
        <a:lstStyle/>
        <a:p>
          <a:pPr>
            <a:lnSpc>
              <a:spcPct val="100000"/>
            </a:lnSpc>
          </a:pPr>
          <a:r>
            <a:rPr lang="en-US" sz="2800" dirty="0">
              <a:solidFill>
                <a:schemeClr val="tx1"/>
              </a:solidFill>
              <a:latin typeface="Aptos" panose="020B0004020202020204" pitchFamily="34" charset="0"/>
            </a:rPr>
            <a:t>3. What are preservice teachers' perceptions of their initial teacher educators' pedagogy and teaching style?</a:t>
          </a:r>
        </a:p>
      </dgm:t>
    </dgm:pt>
    <dgm:pt modelId="{942C3C9C-CA5D-41C3-8A25-1CE55768A288}" type="parTrans" cxnId="{87C201DA-6328-4495-B30E-5DAAC98CA474}">
      <dgm:prSet/>
      <dgm:spPr/>
      <dgm:t>
        <a:bodyPr/>
        <a:lstStyle/>
        <a:p>
          <a:endParaRPr lang="en-US">
            <a:solidFill>
              <a:schemeClr val="tx1"/>
            </a:solidFill>
          </a:endParaRPr>
        </a:p>
      </dgm:t>
    </dgm:pt>
    <dgm:pt modelId="{AED1BA36-9666-4A79-9B30-F39D6C8F2F8F}" type="sibTrans" cxnId="{87C201DA-6328-4495-B30E-5DAAC98CA474}">
      <dgm:prSet/>
      <dgm:spPr/>
      <dgm:t>
        <a:bodyPr/>
        <a:lstStyle/>
        <a:p>
          <a:endParaRPr lang="en-US">
            <a:solidFill>
              <a:schemeClr val="tx1"/>
            </a:solidFill>
          </a:endParaRPr>
        </a:p>
      </dgm:t>
    </dgm:pt>
    <dgm:pt modelId="{D98179C5-BAB8-40AB-A680-BBD77A58EC1C}" type="pres">
      <dgm:prSet presAssocID="{E040BA09-43D0-4753-A63B-4ED7CEBE6DBD}" presName="root" presStyleCnt="0">
        <dgm:presLayoutVars>
          <dgm:dir/>
          <dgm:resizeHandles val="exact"/>
        </dgm:presLayoutVars>
      </dgm:prSet>
      <dgm:spPr/>
    </dgm:pt>
    <dgm:pt modelId="{8E611690-C1F6-4981-9A18-29C8FF26890B}" type="pres">
      <dgm:prSet presAssocID="{7BCED8CC-4940-4C3B-A347-3C2FCE741301}" presName="compNode" presStyleCnt="0"/>
      <dgm:spPr/>
    </dgm:pt>
    <dgm:pt modelId="{B1603E9E-6B05-4611-83BB-09CA3519F36E}" type="pres">
      <dgm:prSet presAssocID="{7BCED8CC-4940-4C3B-A347-3C2FCE741301}" presName="bgRect" presStyleLbl="bgShp" presStyleIdx="0" presStyleCnt="3" custLinFactNeighborX="-542" custLinFactNeighborY="-3029"/>
      <dgm:spPr>
        <a:solidFill>
          <a:srgbClr val="92D050"/>
        </a:solidFill>
      </dgm:spPr>
      <dgm:extLst>
        <a:ext uri="{E40237B7-FDA0-4F09-8148-C483321AD2D9}">
          <dgm14:cNvPr xmlns:dgm14="http://schemas.microsoft.com/office/drawing/2010/diagram" id="0" name="" descr="A green rectangle with a white icon of a stack of books, next to the text: 1. What do initial teacher educators know about UDL?"/>
        </a:ext>
      </dgm:extLst>
    </dgm:pt>
    <dgm:pt modelId="{F1A716D8-D60A-4DBB-8752-988C4EB1AC18}" type="pres">
      <dgm:prSet presAssocID="{7BCED8CC-4940-4C3B-A347-3C2FCE741301}"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ooks"/>
        </a:ext>
      </dgm:extLst>
    </dgm:pt>
    <dgm:pt modelId="{8D45CC53-DD1D-4194-8C3A-99651E80B2FD}" type="pres">
      <dgm:prSet presAssocID="{7BCED8CC-4940-4C3B-A347-3C2FCE741301}" presName="spaceRect" presStyleCnt="0"/>
      <dgm:spPr/>
    </dgm:pt>
    <dgm:pt modelId="{0D94D3A8-1D79-4CDA-AD3F-6BD66CC9EC56}" type="pres">
      <dgm:prSet presAssocID="{7BCED8CC-4940-4C3B-A347-3C2FCE741301}" presName="parTx" presStyleLbl="revTx" presStyleIdx="0" presStyleCnt="3">
        <dgm:presLayoutVars>
          <dgm:chMax val="0"/>
          <dgm:chPref val="0"/>
        </dgm:presLayoutVars>
      </dgm:prSet>
      <dgm:spPr/>
    </dgm:pt>
    <dgm:pt modelId="{FE9F974C-CD41-471E-85BF-56328170D0D8}" type="pres">
      <dgm:prSet presAssocID="{9FC670FD-BE3E-4A1D-8D93-7EC87543F74F}" presName="sibTrans" presStyleCnt="0"/>
      <dgm:spPr/>
    </dgm:pt>
    <dgm:pt modelId="{CBF53324-02AF-4AC9-95DF-0036F589ABEB}" type="pres">
      <dgm:prSet presAssocID="{075AADD7-BDA3-483B-85E1-51F1379E2F8A}" presName="compNode" presStyleCnt="0"/>
      <dgm:spPr/>
    </dgm:pt>
    <dgm:pt modelId="{CAE7DD8F-E306-4CBA-A600-2D52711B2DC8}" type="pres">
      <dgm:prSet presAssocID="{075AADD7-BDA3-483B-85E1-51F1379E2F8A}" presName="bgRect" presStyleLbl="bgShp" presStyleIdx="1" presStyleCnt="3"/>
      <dgm:spPr>
        <a:solidFill>
          <a:schemeClr val="accent6"/>
        </a:solidFill>
      </dgm:spPr>
      <dgm:extLst>
        <a:ext uri="{E40237B7-FDA0-4F09-8148-C483321AD2D9}">
          <dgm14:cNvPr xmlns:dgm14="http://schemas.microsoft.com/office/drawing/2010/diagram" id="0" name="" descr="A purple rectangle with a white icon of a person pointing at a whiteboard, next to the text: 2. Do initial teacher educators who teach UDL practice inclusive education?"/>
        </a:ext>
      </dgm:extLst>
    </dgm:pt>
    <dgm:pt modelId="{25ABCEEB-2730-48EE-AE24-05830869C86E}" type="pres">
      <dgm:prSet presAssocID="{075AADD7-BDA3-483B-85E1-51F1379E2F8A}"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eacher"/>
        </a:ext>
      </dgm:extLst>
    </dgm:pt>
    <dgm:pt modelId="{828C91F0-1E14-47D3-ADDA-A16DF688BE61}" type="pres">
      <dgm:prSet presAssocID="{075AADD7-BDA3-483B-85E1-51F1379E2F8A}" presName="spaceRect" presStyleCnt="0"/>
      <dgm:spPr/>
    </dgm:pt>
    <dgm:pt modelId="{340C390D-C116-46F8-9C1A-2B9464942B75}" type="pres">
      <dgm:prSet presAssocID="{075AADD7-BDA3-483B-85E1-51F1379E2F8A}" presName="parTx" presStyleLbl="revTx" presStyleIdx="1" presStyleCnt="3">
        <dgm:presLayoutVars>
          <dgm:chMax val="0"/>
          <dgm:chPref val="0"/>
        </dgm:presLayoutVars>
      </dgm:prSet>
      <dgm:spPr/>
    </dgm:pt>
    <dgm:pt modelId="{4416F22A-CF28-4A7B-B3F6-4FD2CF3D895F}" type="pres">
      <dgm:prSet presAssocID="{B75EEAF5-8813-446C-B79A-5EB79D162D26}" presName="sibTrans" presStyleCnt="0"/>
      <dgm:spPr/>
    </dgm:pt>
    <dgm:pt modelId="{91363DDB-FEF8-436F-9CB6-69224F55A0E6}" type="pres">
      <dgm:prSet presAssocID="{45FC86DB-77D2-436B-ACEC-16A5506E12C2}" presName="compNode" presStyleCnt="0"/>
      <dgm:spPr/>
    </dgm:pt>
    <dgm:pt modelId="{4FE21806-9B04-483A-9A17-8B72D8442C62}" type="pres">
      <dgm:prSet presAssocID="{45FC86DB-77D2-436B-ACEC-16A5506E12C2}" presName="bgRect" presStyleLbl="bgShp" presStyleIdx="2" presStyleCnt="3"/>
      <dgm:spPr>
        <a:solidFill>
          <a:srgbClr val="00B0F0"/>
        </a:solidFill>
      </dgm:spPr>
      <dgm:extLst>
        <a:ext uri="{E40237B7-FDA0-4F09-8148-C483321AD2D9}">
          <dgm14:cNvPr xmlns:dgm14="http://schemas.microsoft.com/office/drawing/2010/diagram" id="0" name="" descr="A blue rectangle with a white icon of a person pointing at a whiteboard with three people looking at the whiteboard, next to the text: 2. Do initial teacher educators who teach UDL practice inclusive education?"/>
        </a:ext>
      </dgm:extLst>
    </dgm:pt>
    <dgm:pt modelId="{5A15D259-2138-4E42-B8B6-AEDC144BEA12}" type="pres">
      <dgm:prSet presAssocID="{45FC86DB-77D2-436B-ACEC-16A5506E12C2}"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lassroom"/>
        </a:ext>
      </dgm:extLst>
    </dgm:pt>
    <dgm:pt modelId="{6C41DC87-25C3-41D6-9EA7-DB4976F72A8A}" type="pres">
      <dgm:prSet presAssocID="{45FC86DB-77D2-436B-ACEC-16A5506E12C2}" presName="spaceRect" presStyleCnt="0"/>
      <dgm:spPr/>
    </dgm:pt>
    <dgm:pt modelId="{E71232F5-6668-4937-B0C1-A4A04D634CC0}" type="pres">
      <dgm:prSet presAssocID="{45FC86DB-77D2-436B-ACEC-16A5506E12C2}" presName="parTx" presStyleLbl="revTx" presStyleIdx="2" presStyleCnt="3">
        <dgm:presLayoutVars>
          <dgm:chMax val="0"/>
          <dgm:chPref val="0"/>
        </dgm:presLayoutVars>
      </dgm:prSet>
      <dgm:spPr/>
    </dgm:pt>
  </dgm:ptLst>
  <dgm:cxnLst>
    <dgm:cxn modelId="{E660904A-695C-4E83-A518-22E5FB9B60BA}" type="presOf" srcId="{E040BA09-43D0-4753-A63B-4ED7CEBE6DBD}" destId="{D98179C5-BAB8-40AB-A680-BBD77A58EC1C}" srcOrd="0" destOrd="0" presId="urn:microsoft.com/office/officeart/2018/2/layout/IconVerticalSolidList"/>
    <dgm:cxn modelId="{8F11D47E-39B4-4C40-ADFC-9DCBC5E93678}" type="presOf" srcId="{7BCED8CC-4940-4C3B-A347-3C2FCE741301}" destId="{0D94D3A8-1D79-4CDA-AD3F-6BD66CC9EC56}" srcOrd="0" destOrd="0" presId="urn:microsoft.com/office/officeart/2018/2/layout/IconVerticalSolidList"/>
    <dgm:cxn modelId="{67D68398-19CD-464E-B6D1-FFB335EB167F}" type="presOf" srcId="{45FC86DB-77D2-436B-ACEC-16A5506E12C2}" destId="{E71232F5-6668-4937-B0C1-A4A04D634CC0}" srcOrd="0" destOrd="0" presId="urn:microsoft.com/office/officeart/2018/2/layout/IconVerticalSolidList"/>
    <dgm:cxn modelId="{3AF4CBB2-6F2D-4540-AC64-3BB7EA885056}" type="presOf" srcId="{075AADD7-BDA3-483B-85E1-51F1379E2F8A}" destId="{340C390D-C116-46F8-9C1A-2B9464942B75}" srcOrd="0" destOrd="0" presId="urn:microsoft.com/office/officeart/2018/2/layout/IconVerticalSolidList"/>
    <dgm:cxn modelId="{A0F31FC5-3BC5-447F-9253-426F1D5AFEC3}" srcId="{E040BA09-43D0-4753-A63B-4ED7CEBE6DBD}" destId="{7BCED8CC-4940-4C3B-A347-3C2FCE741301}" srcOrd="0" destOrd="0" parTransId="{D377AADD-C9FC-4B07-A12D-085A524074F5}" sibTransId="{9FC670FD-BE3E-4A1D-8D93-7EC87543F74F}"/>
    <dgm:cxn modelId="{87C201DA-6328-4495-B30E-5DAAC98CA474}" srcId="{E040BA09-43D0-4753-A63B-4ED7CEBE6DBD}" destId="{45FC86DB-77D2-436B-ACEC-16A5506E12C2}" srcOrd="2" destOrd="0" parTransId="{942C3C9C-CA5D-41C3-8A25-1CE55768A288}" sibTransId="{AED1BA36-9666-4A79-9B30-F39D6C8F2F8F}"/>
    <dgm:cxn modelId="{DA8CE7EF-0912-4088-ACC5-B87752BAF0BB}" srcId="{E040BA09-43D0-4753-A63B-4ED7CEBE6DBD}" destId="{075AADD7-BDA3-483B-85E1-51F1379E2F8A}" srcOrd="1" destOrd="0" parTransId="{02B13AC7-4231-4547-8C79-A45DE346426B}" sibTransId="{B75EEAF5-8813-446C-B79A-5EB79D162D26}"/>
    <dgm:cxn modelId="{A4571624-2AF9-1C4C-A4CC-4EB93579DBC8}" type="presParOf" srcId="{D98179C5-BAB8-40AB-A680-BBD77A58EC1C}" destId="{8E611690-C1F6-4981-9A18-29C8FF26890B}" srcOrd="0" destOrd="0" presId="urn:microsoft.com/office/officeart/2018/2/layout/IconVerticalSolidList"/>
    <dgm:cxn modelId="{A95AF4F2-8409-1542-9DB2-C9CE6BD33A43}" type="presParOf" srcId="{8E611690-C1F6-4981-9A18-29C8FF26890B}" destId="{B1603E9E-6B05-4611-83BB-09CA3519F36E}" srcOrd="0" destOrd="0" presId="urn:microsoft.com/office/officeart/2018/2/layout/IconVerticalSolidList"/>
    <dgm:cxn modelId="{827A3499-8341-5349-A40B-1BD3EBA54936}" type="presParOf" srcId="{8E611690-C1F6-4981-9A18-29C8FF26890B}" destId="{F1A716D8-D60A-4DBB-8752-988C4EB1AC18}" srcOrd="1" destOrd="0" presId="urn:microsoft.com/office/officeart/2018/2/layout/IconVerticalSolidList"/>
    <dgm:cxn modelId="{D1EF3970-C6DD-1B4B-9819-20E32C9D89CE}" type="presParOf" srcId="{8E611690-C1F6-4981-9A18-29C8FF26890B}" destId="{8D45CC53-DD1D-4194-8C3A-99651E80B2FD}" srcOrd="2" destOrd="0" presId="urn:microsoft.com/office/officeart/2018/2/layout/IconVerticalSolidList"/>
    <dgm:cxn modelId="{9F312DB5-F969-1142-96F5-B22DC14D0038}" type="presParOf" srcId="{8E611690-C1F6-4981-9A18-29C8FF26890B}" destId="{0D94D3A8-1D79-4CDA-AD3F-6BD66CC9EC56}" srcOrd="3" destOrd="0" presId="urn:microsoft.com/office/officeart/2018/2/layout/IconVerticalSolidList"/>
    <dgm:cxn modelId="{CAECCEDC-C3F7-674F-89AF-093E31DC3CEF}" type="presParOf" srcId="{D98179C5-BAB8-40AB-A680-BBD77A58EC1C}" destId="{FE9F974C-CD41-471E-85BF-56328170D0D8}" srcOrd="1" destOrd="0" presId="urn:microsoft.com/office/officeart/2018/2/layout/IconVerticalSolidList"/>
    <dgm:cxn modelId="{2C54D2CD-FCF7-9844-B717-3F0A269E6663}" type="presParOf" srcId="{D98179C5-BAB8-40AB-A680-BBD77A58EC1C}" destId="{CBF53324-02AF-4AC9-95DF-0036F589ABEB}" srcOrd="2" destOrd="0" presId="urn:microsoft.com/office/officeart/2018/2/layout/IconVerticalSolidList"/>
    <dgm:cxn modelId="{9296614D-11D4-6240-814A-83DF93918E68}" type="presParOf" srcId="{CBF53324-02AF-4AC9-95DF-0036F589ABEB}" destId="{CAE7DD8F-E306-4CBA-A600-2D52711B2DC8}" srcOrd="0" destOrd="0" presId="urn:microsoft.com/office/officeart/2018/2/layout/IconVerticalSolidList"/>
    <dgm:cxn modelId="{52ABBE57-6A2C-534F-8AB6-BFE73C37081F}" type="presParOf" srcId="{CBF53324-02AF-4AC9-95DF-0036F589ABEB}" destId="{25ABCEEB-2730-48EE-AE24-05830869C86E}" srcOrd="1" destOrd="0" presId="urn:microsoft.com/office/officeart/2018/2/layout/IconVerticalSolidList"/>
    <dgm:cxn modelId="{017E8F67-C655-4C4A-8C0C-8D5DA767F88D}" type="presParOf" srcId="{CBF53324-02AF-4AC9-95DF-0036F589ABEB}" destId="{828C91F0-1E14-47D3-ADDA-A16DF688BE61}" srcOrd="2" destOrd="0" presId="urn:microsoft.com/office/officeart/2018/2/layout/IconVerticalSolidList"/>
    <dgm:cxn modelId="{18045FCB-7FE6-3745-9EEC-E18D8DC89217}" type="presParOf" srcId="{CBF53324-02AF-4AC9-95DF-0036F589ABEB}" destId="{340C390D-C116-46F8-9C1A-2B9464942B75}" srcOrd="3" destOrd="0" presId="urn:microsoft.com/office/officeart/2018/2/layout/IconVerticalSolidList"/>
    <dgm:cxn modelId="{B2C57A46-EDFB-BE48-BA16-8166FD3611D1}" type="presParOf" srcId="{D98179C5-BAB8-40AB-A680-BBD77A58EC1C}" destId="{4416F22A-CF28-4A7B-B3F6-4FD2CF3D895F}" srcOrd="3" destOrd="0" presId="urn:microsoft.com/office/officeart/2018/2/layout/IconVerticalSolidList"/>
    <dgm:cxn modelId="{8E86C8E8-DC01-F045-B74F-34E8F8A958C6}" type="presParOf" srcId="{D98179C5-BAB8-40AB-A680-BBD77A58EC1C}" destId="{91363DDB-FEF8-436F-9CB6-69224F55A0E6}" srcOrd="4" destOrd="0" presId="urn:microsoft.com/office/officeart/2018/2/layout/IconVerticalSolidList"/>
    <dgm:cxn modelId="{E9B2A3DE-6192-1545-9F9F-678F9D51D296}" type="presParOf" srcId="{91363DDB-FEF8-436F-9CB6-69224F55A0E6}" destId="{4FE21806-9B04-483A-9A17-8B72D8442C62}" srcOrd="0" destOrd="0" presId="urn:microsoft.com/office/officeart/2018/2/layout/IconVerticalSolidList"/>
    <dgm:cxn modelId="{D9D83530-B59B-E84E-A5EF-01E0852E876A}" type="presParOf" srcId="{91363DDB-FEF8-436F-9CB6-69224F55A0E6}" destId="{5A15D259-2138-4E42-B8B6-AEDC144BEA12}" srcOrd="1" destOrd="0" presId="urn:microsoft.com/office/officeart/2018/2/layout/IconVerticalSolidList"/>
    <dgm:cxn modelId="{86001E15-4C0D-A14C-A753-73009A4C2A9C}" type="presParOf" srcId="{91363DDB-FEF8-436F-9CB6-69224F55A0E6}" destId="{6C41DC87-25C3-41D6-9EA7-DB4976F72A8A}" srcOrd="2" destOrd="0" presId="urn:microsoft.com/office/officeart/2018/2/layout/IconVerticalSolidList"/>
    <dgm:cxn modelId="{E60AB3AB-E0B4-7F48-8260-F01700BB2285}" type="presParOf" srcId="{91363DDB-FEF8-436F-9CB6-69224F55A0E6}" destId="{E71232F5-6668-4937-B0C1-A4A04D634CC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040BA09-43D0-4753-A63B-4ED7CEBE6DBD}"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n-US"/>
        </a:p>
      </dgm:t>
    </dgm:pt>
    <dgm:pt modelId="{075AADD7-BDA3-483B-85E1-51F1379E2F8A}">
      <dgm:prSet custT="1"/>
      <dgm:spPr>
        <a:solidFill>
          <a:schemeClr val="accent6"/>
        </a:solidFill>
      </dgm:spPr>
      <dgm:t>
        <a:bodyPr/>
        <a:lstStyle/>
        <a:p>
          <a:r>
            <a:rPr lang="en-US" sz="2800" dirty="0">
              <a:solidFill>
                <a:schemeClr val="tx1"/>
              </a:solidFill>
              <a:latin typeface="Aptos" panose="020B0004020202020204" pitchFamily="34" charset="0"/>
              <a:hlinkClick xmlns:r="http://schemas.openxmlformats.org/officeDocument/2006/relationships" r:id="rId1">
                <a:extLst>
                  <a:ext uri="{A12FA001-AC4F-418D-AE19-62706E023703}">
                    <ahyp:hlinkClr xmlns:ahyp="http://schemas.microsoft.com/office/drawing/2018/hyperlinkcolor" val="tx"/>
                  </a:ext>
                </a:extLst>
              </a:hlinkClick>
            </a:rPr>
            <a:t>Online survey</a:t>
          </a:r>
          <a:endParaRPr lang="en-US" sz="2800" dirty="0">
            <a:solidFill>
              <a:schemeClr val="tx1"/>
            </a:solidFill>
            <a:latin typeface="Aptos" panose="020B0004020202020204" pitchFamily="34" charset="0"/>
          </a:endParaRPr>
        </a:p>
      </dgm:t>
    </dgm:pt>
    <dgm:pt modelId="{02B13AC7-4231-4547-8C79-A45DE346426B}" type="parTrans" cxnId="{DA8CE7EF-0912-4088-ACC5-B87752BAF0BB}">
      <dgm:prSet/>
      <dgm:spPr/>
      <dgm:t>
        <a:bodyPr/>
        <a:lstStyle/>
        <a:p>
          <a:endParaRPr lang="en-US"/>
        </a:p>
      </dgm:t>
    </dgm:pt>
    <dgm:pt modelId="{B75EEAF5-8813-446C-B79A-5EB79D162D26}" type="sibTrans" cxnId="{DA8CE7EF-0912-4088-ACC5-B87752BAF0BB}">
      <dgm:prSet custT="1"/>
      <dgm:spPr>
        <a:noFill/>
      </dgm:spPr>
      <dgm:t>
        <a:bodyPr/>
        <a:lstStyle/>
        <a:p>
          <a:endParaRPr lang="en-US" sz="2800" dirty="0">
            <a:latin typeface="Aptos" panose="020B0004020202020204" pitchFamily="34" charset="0"/>
          </a:endParaRPr>
        </a:p>
      </dgm:t>
    </dgm:pt>
    <dgm:pt modelId="{45FC86DB-77D2-436B-ACEC-16A5506E12C2}">
      <dgm:prSet custT="1"/>
      <dgm:spPr>
        <a:solidFill>
          <a:srgbClr val="92D050"/>
        </a:solidFill>
      </dgm:spPr>
      <dgm:t>
        <a:bodyPr/>
        <a:lstStyle/>
        <a:p>
          <a:r>
            <a:rPr lang="en-US" sz="2800" dirty="0">
              <a:solidFill>
                <a:schemeClr val="tx1"/>
              </a:solidFill>
              <a:latin typeface="Aptos" panose="020B0004020202020204" pitchFamily="34" charset="0"/>
            </a:rPr>
            <a:t>Paper survey</a:t>
          </a:r>
        </a:p>
      </dgm:t>
    </dgm:pt>
    <dgm:pt modelId="{942C3C9C-CA5D-41C3-8A25-1CE55768A288}" type="parTrans" cxnId="{87C201DA-6328-4495-B30E-5DAAC98CA474}">
      <dgm:prSet/>
      <dgm:spPr/>
      <dgm:t>
        <a:bodyPr/>
        <a:lstStyle/>
        <a:p>
          <a:endParaRPr lang="en-US"/>
        </a:p>
      </dgm:t>
    </dgm:pt>
    <dgm:pt modelId="{AED1BA36-9666-4A79-9B30-F39D6C8F2F8F}" type="sibTrans" cxnId="{87C201DA-6328-4495-B30E-5DAAC98CA474}">
      <dgm:prSet custT="1"/>
      <dgm:spPr>
        <a:solidFill>
          <a:srgbClr val="00B0F0"/>
        </a:solidFill>
      </dgm:spPr>
      <dgm:t>
        <a:bodyPr/>
        <a:lstStyle/>
        <a:p>
          <a:r>
            <a:rPr lang="en-US" sz="2800" dirty="0">
              <a:solidFill>
                <a:schemeClr val="tx1"/>
              </a:solidFill>
              <a:latin typeface="Aptos" panose="020B0004020202020204" pitchFamily="34" charset="0"/>
              <a:hlinkClick xmlns:r="http://schemas.openxmlformats.org/officeDocument/2006/relationships" r:id="rId2">
                <a:extLst>
                  <a:ext uri="{A12FA001-AC4F-418D-AE19-62706E023703}">
                    <ahyp:hlinkClr xmlns:ahyp="http://schemas.microsoft.com/office/drawing/2018/hyperlinkcolor" val="tx"/>
                  </a:ext>
                </a:extLst>
              </a:hlinkClick>
            </a:rPr>
            <a:t>Gamefied survey</a:t>
          </a:r>
          <a:endParaRPr lang="en-US" sz="2800" dirty="0">
            <a:solidFill>
              <a:schemeClr val="tx1"/>
            </a:solidFill>
            <a:latin typeface="Aptos" panose="020B0004020202020204" pitchFamily="34" charset="0"/>
          </a:endParaRPr>
        </a:p>
      </dgm:t>
    </dgm:pt>
    <dgm:pt modelId="{B18E4F7B-7452-D141-9765-C7C5E0F58931}" type="pres">
      <dgm:prSet presAssocID="{E040BA09-43D0-4753-A63B-4ED7CEBE6DBD}" presName="Name0" presStyleCnt="0">
        <dgm:presLayoutVars>
          <dgm:chMax/>
          <dgm:chPref/>
          <dgm:dir/>
          <dgm:animLvl val="lvl"/>
        </dgm:presLayoutVars>
      </dgm:prSet>
      <dgm:spPr/>
    </dgm:pt>
    <dgm:pt modelId="{B7C912A1-3057-9A4F-A359-54AD1B106E52}" type="pres">
      <dgm:prSet presAssocID="{075AADD7-BDA3-483B-85E1-51F1379E2F8A}" presName="composite" presStyleCnt="0"/>
      <dgm:spPr/>
    </dgm:pt>
    <dgm:pt modelId="{050729D8-B959-9647-8F4F-FE81FF05F1D2}" type="pres">
      <dgm:prSet presAssocID="{075AADD7-BDA3-483B-85E1-51F1379E2F8A}" presName="Parent1" presStyleLbl="node1" presStyleIdx="0" presStyleCnt="4">
        <dgm:presLayoutVars>
          <dgm:chMax val="1"/>
          <dgm:chPref val="1"/>
          <dgm:bulletEnabled val="1"/>
        </dgm:presLayoutVars>
      </dgm:prSet>
      <dgm:spPr/>
    </dgm:pt>
    <dgm:pt modelId="{F83C3FE0-43C0-E140-995C-3D71A0489738}" type="pres">
      <dgm:prSet presAssocID="{075AADD7-BDA3-483B-85E1-51F1379E2F8A}" presName="Childtext1" presStyleLbl="revTx" presStyleIdx="0" presStyleCnt="2">
        <dgm:presLayoutVars>
          <dgm:chMax val="0"/>
          <dgm:chPref val="0"/>
          <dgm:bulletEnabled val="1"/>
        </dgm:presLayoutVars>
      </dgm:prSet>
      <dgm:spPr/>
    </dgm:pt>
    <dgm:pt modelId="{55C50BF2-CA00-5A4E-B9A9-4B6150D2072D}" type="pres">
      <dgm:prSet presAssocID="{075AADD7-BDA3-483B-85E1-51F1379E2F8A}" presName="BalanceSpacing" presStyleCnt="0"/>
      <dgm:spPr/>
    </dgm:pt>
    <dgm:pt modelId="{FFDB6CB7-CAB2-344C-B6AB-AD478885A862}" type="pres">
      <dgm:prSet presAssocID="{075AADD7-BDA3-483B-85E1-51F1379E2F8A}" presName="BalanceSpacing1" presStyleCnt="0"/>
      <dgm:spPr/>
    </dgm:pt>
    <dgm:pt modelId="{F7D3F859-60C1-6446-9C73-D0144475862A}" type="pres">
      <dgm:prSet presAssocID="{B75EEAF5-8813-446C-B79A-5EB79D162D26}" presName="Accent1Text" presStyleLbl="node1" presStyleIdx="1" presStyleCnt="4" custLinFactNeighborX="-69823" custLinFactNeighborY="9748"/>
      <dgm:spPr/>
    </dgm:pt>
    <dgm:pt modelId="{E0452306-F490-DD41-8E18-2D222492F9FD}" type="pres">
      <dgm:prSet presAssocID="{B75EEAF5-8813-446C-B79A-5EB79D162D26}" presName="spaceBetweenRectangles" presStyleCnt="0"/>
      <dgm:spPr/>
    </dgm:pt>
    <dgm:pt modelId="{E03662B5-3527-7249-80C7-7DDEA60DBD56}" type="pres">
      <dgm:prSet presAssocID="{45FC86DB-77D2-436B-ACEC-16A5506E12C2}" presName="composite" presStyleCnt="0"/>
      <dgm:spPr/>
    </dgm:pt>
    <dgm:pt modelId="{44D79769-E0D5-BB4E-A97F-34BDB6818879}" type="pres">
      <dgm:prSet presAssocID="{45FC86DB-77D2-436B-ACEC-16A5506E12C2}" presName="Parent1" presStyleLbl="node1" presStyleIdx="2" presStyleCnt="4">
        <dgm:presLayoutVars>
          <dgm:chMax val="1"/>
          <dgm:chPref val="1"/>
          <dgm:bulletEnabled val="1"/>
        </dgm:presLayoutVars>
      </dgm:prSet>
      <dgm:spPr/>
    </dgm:pt>
    <dgm:pt modelId="{71E661B4-ACAA-7647-A6A0-841E20D4F38D}" type="pres">
      <dgm:prSet presAssocID="{45FC86DB-77D2-436B-ACEC-16A5506E12C2}" presName="Childtext1" presStyleLbl="revTx" presStyleIdx="1" presStyleCnt="2">
        <dgm:presLayoutVars>
          <dgm:chMax val="0"/>
          <dgm:chPref val="0"/>
          <dgm:bulletEnabled val="1"/>
        </dgm:presLayoutVars>
      </dgm:prSet>
      <dgm:spPr/>
    </dgm:pt>
    <dgm:pt modelId="{5761CD72-9B1A-EA41-A05F-BBBCBC87FBA3}" type="pres">
      <dgm:prSet presAssocID="{45FC86DB-77D2-436B-ACEC-16A5506E12C2}" presName="BalanceSpacing" presStyleCnt="0"/>
      <dgm:spPr/>
    </dgm:pt>
    <dgm:pt modelId="{AFC5CE1C-E248-BC45-9D0E-4F745383DF88}" type="pres">
      <dgm:prSet presAssocID="{45FC86DB-77D2-436B-ACEC-16A5506E12C2}" presName="BalanceSpacing1" presStyleCnt="0"/>
      <dgm:spPr/>
    </dgm:pt>
    <dgm:pt modelId="{90286D8A-FE59-2F4E-948D-041714DFC4AC}" type="pres">
      <dgm:prSet presAssocID="{AED1BA36-9666-4A79-9B30-F39D6C8F2F8F}" presName="Accent1Text" presStyleLbl="node1" presStyleIdx="3" presStyleCnt="4"/>
      <dgm:spPr/>
    </dgm:pt>
  </dgm:ptLst>
  <dgm:cxnLst>
    <dgm:cxn modelId="{0BFF7455-9C71-6D4B-8D3D-64BC5EFF6E0B}" type="presOf" srcId="{AED1BA36-9666-4A79-9B30-F39D6C8F2F8F}" destId="{90286D8A-FE59-2F4E-948D-041714DFC4AC}" srcOrd="0" destOrd="0" presId="urn:microsoft.com/office/officeart/2008/layout/AlternatingHexagons"/>
    <dgm:cxn modelId="{053EDE99-641A-9347-ACFB-8040B795964A}" type="presOf" srcId="{075AADD7-BDA3-483B-85E1-51F1379E2F8A}" destId="{050729D8-B959-9647-8F4F-FE81FF05F1D2}" srcOrd="0" destOrd="0" presId="urn:microsoft.com/office/officeart/2008/layout/AlternatingHexagons"/>
    <dgm:cxn modelId="{F67495A0-A104-DD4F-B4DF-4F45E1B0D77B}" type="presOf" srcId="{45FC86DB-77D2-436B-ACEC-16A5506E12C2}" destId="{44D79769-E0D5-BB4E-A97F-34BDB6818879}" srcOrd="0" destOrd="0" presId="urn:microsoft.com/office/officeart/2008/layout/AlternatingHexagons"/>
    <dgm:cxn modelId="{87C201DA-6328-4495-B30E-5DAAC98CA474}" srcId="{E040BA09-43D0-4753-A63B-4ED7CEBE6DBD}" destId="{45FC86DB-77D2-436B-ACEC-16A5506E12C2}" srcOrd="1" destOrd="0" parTransId="{942C3C9C-CA5D-41C3-8A25-1CE55768A288}" sibTransId="{AED1BA36-9666-4A79-9B30-F39D6C8F2F8F}"/>
    <dgm:cxn modelId="{5E1F52E3-BFCE-7345-9C1A-451CDD9D39C2}" type="presOf" srcId="{E040BA09-43D0-4753-A63B-4ED7CEBE6DBD}" destId="{B18E4F7B-7452-D141-9765-C7C5E0F58931}" srcOrd="0" destOrd="0" presId="urn:microsoft.com/office/officeart/2008/layout/AlternatingHexagons"/>
    <dgm:cxn modelId="{7BF78AEA-F09F-3646-9CEC-60B9D3D59C41}" type="presOf" srcId="{B75EEAF5-8813-446C-B79A-5EB79D162D26}" destId="{F7D3F859-60C1-6446-9C73-D0144475862A}" srcOrd="0" destOrd="0" presId="urn:microsoft.com/office/officeart/2008/layout/AlternatingHexagons"/>
    <dgm:cxn modelId="{DA8CE7EF-0912-4088-ACC5-B87752BAF0BB}" srcId="{E040BA09-43D0-4753-A63B-4ED7CEBE6DBD}" destId="{075AADD7-BDA3-483B-85E1-51F1379E2F8A}" srcOrd="0" destOrd="0" parTransId="{02B13AC7-4231-4547-8C79-A45DE346426B}" sibTransId="{B75EEAF5-8813-446C-B79A-5EB79D162D26}"/>
    <dgm:cxn modelId="{7F162C7A-8328-8C49-A81C-51A10897693B}" type="presParOf" srcId="{B18E4F7B-7452-D141-9765-C7C5E0F58931}" destId="{B7C912A1-3057-9A4F-A359-54AD1B106E52}" srcOrd="0" destOrd="0" presId="urn:microsoft.com/office/officeart/2008/layout/AlternatingHexagons"/>
    <dgm:cxn modelId="{1A81BEEF-CFE1-D241-9E5B-4EC6C006ADD6}" type="presParOf" srcId="{B7C912A1-3057-9A4F-A359-54AD1B106E52}" destId="{050729D8-B959-9647-8F4F-FE81FF05F1D2}" srcOrd="0" destOrd="0" presId="urn:microsoft.com/office/officeart/2008/layout/AlternatingHexagons"/>
    <dgm:cxn modelId="{C23783B4-E3F3-AC45-9B18-5801A58B31A2}" type="presParOf" srcId="{B7C912A1-3057-9A4F-A359-54AD1B106E52}" destId="{F83C3FE0-43C0-E140-995C-3D71A0489738}" srcOrd="1" destOrd="0" presId="urn:microsoft.com/office/officeart/2008/layout/AlternatingHexagons"/>
    <dgm:cxn modelId="{BF19C488-556A-FA42-8A02-9B39716286F0}" type="presParOf" srcId="{B7C912A1-3057-9A4F-A359-54AD1B106E52}" destId="{55C50BF2-CA00-5A4E-B9A9-4B6150D2072D}" srcOrd="2" destOrd="0" presId="urn:microsoft.com/office/officeart/2008/layout/AlternatingHexagons"/>
    <dgm:cxn modelId="{B8A401F8-B032-994F-8200-7ECD1D716C3F}" type="presParOf" srcId="{B7C912A1-3057-9A4F-A359-54AD1B106E52}" destId="{FFDB6CB7-CAB2-344C-B6AB-AD478885A862}" srcOrd="3" destOrd="0" presId="urn:microsoft.com/office/officeart/2008/layout/AlternatingHexagons"/>
    <dgm:cxn modelId="{4C4690D3-79D6-2141-B5CF-33A232F6005A}" type="presParOf" srcId="{B7C912A1-3057-9A4F-A359-54AD1B106E52}" destId="{F7D3F859-60C1-6446-9C73-D0144475862A}" srcOrd="4" destOrd="0" presId="urn:microsoft.com/office/officeart/2008/layout/AlternatingHexagons"/>
    <dgm:cxn modelId="{F8871482-3765-1741-B09D-DA065870B5B1}" type="presParOf" srcId="{B18E4F7B-7452-D141-9765-C7C5E0F58931}" destId="{E0452306-F490-DD41-8E18-2D222492F9FD}" srcOrd="1" destOrd="0" presId="urn:microsoft.com/office/officeart/2008/layout/AlternatingHexagons"/>
    <dgm:cxn modelId="{D2E07CBB-BE83-4F44-85BE-A02277320E9B}" type="presParOf" srcId="{B18E4F7B-7452-D141-9765-C7C5E0F58931}" destId="{E03662B5-3527-7249-80C7-7DDEA60DBD56}" srcOrd="2" destOrd="0" presId="urn:microsoft.com/office/officeart/2008/layout/AlternatingHexagons"/>
    <dgm:cxn modelId="{E76CF823-92DA-894A-B437-49FD686E3732}" type="presParOf" srcId="{E03662B5-3527-7249-80C7-7DDEA60DBD56}" destId="{44D79769-E0D5-BB4E-A97F-34BDB6818879}" srcOrd="0" destOrd="0" presId="urn:microsoft.com/office/officeart/2008/layout/AlternatingHexagons"/>
    <dgm:cxn modelId="{6B3A06BE-9181-4B41-863D-8A437CFA78C1}" type="presParOf" srcId="{E03662B5-3527-7249-80C7-7DDEA60DBD56}" destId="{71E661B4-ACAA-7647-A6A0-841E20D4F38D}" srcOrd="1" destOrd="0" presId="urn:microsoft.com/office/officeart/2008/layout/AlternatingHexagons"/>
    <dgm:cxn modelId="{FA69D819-5742-9342-9E38-23FB8AC7A55F}" type="presParOf" srcId="{E03662B5-3527-7249-80C7-7DDEA60DBD56}" destId="{5761CD72-9B1A-EA41-A05F-BBBCBC87FBA3}" srcOrd="2" destOrd="0" presId="urn:microsoft.com/office/officeart/2008/layout/AlternatingHexagons"/>
    <dgm:cxn modelId="{0D0C64FA-8E11-1B4A-9278-106B4D2C68F5}" type="presParOf" srcId="{E03662B5-3527-7249-80C7-7DDEA60DBD56}" destId="{AFC5CE1C-E248-BC45-9D0E-4F745383DF88}" srcOrd="3" destOrd="0" presId="urn:microsoft.com/office/officeart/2008/layout/AlternatingHexagons"/>
    <dgm:cxn modelId="{263864A0-C759-7E4B-8360-13BE79A1EFA6}" type="presParOf" srcId="{E03662B5-3527-7249-80C7-7DDEA60DBD56}" destId="{90286D8A-FE59-2F4E-948D-041714DFC4AC}"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040BA09-43D0-4753-A63B-4ED7CEBE6DBD}"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7BCED8CC-4940-4C3B-A347-3C2FCE741301}">
      <dgm:prSet custT="1"/>
      <dgm:spPr/>
      <dgm:t>
        <a:bodyPr/>
        <a:lstStyle/>
        <a:p>
          <a:pPr>
            <a:lnSpc>
              <a:spcPct val="100000"/>
            </a:lnSpc>
          </a:pPr>
          <a:r>
            <a:rPr lang="en-US" sz="4400" dirty="0">
              <a:latin typeface="Aptos" panose="020B0004020202020204" pitchFamily="34" charset="0"/>
            </a:rPr>
            <a:t>RQ1</a:t>
          </a:r>
        </a:p>
      </dgm:t>
    </dgm:pt>
    <dgm:pt modelId="{D377AADD-C9FC-4B07-A12D-085A524074F5}" type="parTrans" cxnId="{A0F31FC5-3BC5-447F-9253-426F1D5AFEC3}">
      <dgm:prSet/>
      <dgm:spPr/>
      <dgm:t>
        <a:bodyPr/>
        <a:lstStyle/>
        <a:p>
          <a:endParaRPr lang="en-US"/>
        </a:p>
      </dgm:t>
    </dgm:pt>
    <dgm:pt modelId="{9FC670FD-BE3E-4A1D-8D93-7EC87543F74F}" type="sibTrans" cxnId="{A0F31FC5-3BC5-447F-9253-426F1D5AFEC3}">
      <dgm:prSet/>
      <dgm:spPr/>
      <dgm:t>
        <a:bodyPr/>
        <a:lstStyle/>
        <a:p>
          <a:endParaRPr lang="en-US"/>
        </a:p>
      </dgm:t>
    </dgm:pt>
    <dgm:pt modelId="{D98179C5-BAB8-40AB-A680-BBD77A58EC1C}" type="pres">
      <dgm:prSet presAssocID="{E040BA09-43D0-4753-A63B-4ED7CEBE6DBD}" presName="root" presStyleCnt="0">
        <dgm:presLayoutVars>
          <dgm:dir/>
          <dgm:resizeHandles val="exact"/>
        </dgm:presLayoutVars>
      </dgm:prSet>
      <dgm:spPr/>
    </dgm:pt>
    <dgm:pt modelId="{8E611690-C1F6-4981-9A18-29C8FF26890B}" type="pres">
      <dgm:prSet presAssocID="{7BCED8CC-4940-4C3B-A347-3C2FCE741301}" presName="compNode" presStyleCnt="0"/>
      <dgm:spPr/>
    </dgm:pt>
    <dgm:pt modelId="{B1603E9E-6B05-4611-83BB-09CA3519F36E}" type="pres">
      <dgm:prSet presAssocID="{7BCED8CC-4940-4C3B-A347-3C2FCE741301}" presName="bgRect" presStyleLbl="bgShp" presStyleIdx="0" presStyleCnt="1" custLinFactNeighborX="-542" custLinFactNeighborY="-3029"/>
      <dgm:spPr>
        <a:solidFill>
          <a:srgbClr val="92D050"/>
        </a:solidFill>
      </dgm:spPr>
      <dgm:extLst>
        <a:ext uri="{E40237B7-FDA0-4F09-8148-C483321AD2D9}">
          <dgm14:cNvPr xmlns:dgm14="http://schemas.microsoft.com/office/drawing/2010/diagram" id="0" name="" descr="A green rectangle with a white icon of a stack of books, next to acronym RQ1, which stands for Research Question 1."/>
        </a:ext>
      </dgm:extLst>
    </dgm:pt>
    <dgm:pt modelId="{F1A716D8-D60A-4DBB-8752-988C4EB1AC18}" type="pres">
      <dgm:prSet presAssocID="{7BCED8CC-4940-4C3B-A347-3C2FCE741301}" presName="iconRect" presStyleLbl="node1" presStyleIdx="0" presStyleCnt="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ooks"/>
        </a:ext>
      </dgm:extLst>
    </dgm:pt>
    <dgm:pt modelId="{8D45CC53-DD1D-4194-8C3A-99651E80B2FD}" type="pres">
      <dgm:prSet presAssocID="{7BCED8CC-4940-4C3B-A347-3C2FCE741301}" presName="spaceRect" presStyleCnt="0"/>
      <dgm:spPr/>
    </dgm:pt>
    <dgm:pt modelId="{0D94D3A8-1D79-4CDA-AD3F-6BD66CC9EC56}" type="pres">
      <dgm:prSet presAssocID="{7BCED8CC-4940-4C3B-A347-3C2FCE741301}" presName="parTx" presStyleLbl="revTx" presStyleIdx="0" presStyleCnt="1">
        <dgm:presLayoutVars>
          <dgm:chMax val="0"/>
          <dgm:chPref val="0"/>
        </dgm:presLayoutVars>
      </dgm:prSet>
      <dgm:spPr/>
    </dgm:pt>
  </dgm:ptLst>
  <dgm:cxnLst>
    <dgm:cxn modelId="{E660904A-695C-4E83-A518-22E5FB9B60BA}" type="presOf" srcId="{E040BA09-43D0-4753-A63B-4ED7CEBE6DBD}" destId="{D98179C5-BAB8-40AB-A680-BBD77A58EC1C}" srcOrd="0" destOrd="0" presId="urn:microsoft.com/office/officeart/2018/2/layout/IconVerticalSolidList"/>
    <dgm:cxn modelId="{8F11D47E-39B4-4C40-ADFC-9DCBC5E93678}" type="presOf" srcId="{7BCED8CC-4940-4C3B-A347-3C2FCE741301}" destId="{0D94D3A8-1D79-4CDA-AD3F-6BD66CC9EC56}" srcOrd="0" destOrd="0" presId="urn:microsoft.com/office/officeart/2018/2/layout/IconVerticalSolidList"/>
    <dgm:cxn modelId="{A0F31FC5-3BC5-447F-9253-426F1D5AFEC3}" srcId="{E040BA09-43D0-4753-A63B-4ED7CEBE6DBD}" destId="{7BCED8CC-4940-4C3B-A347-3C2FCE741301}" srcOrd="0" destOrd="0" parTransId="{D377AADD-C9FC-4B07-A12D-085A524074F5}" sibTransId="{9FC670FD-BE3E-4A1D-8D93-7EC87543F74F}"/>
    <dgm:cxn modelId="{A4571624-2AF9-1C4C-A4CC-4EB93579DBC8}" type="presParOf" srcId="{D98179C5-BAB8-40AB-A680-BBD77A58EC1C}" destId="{8E611690-C1F6-4981-9A18-29C8FF26890B}" srcOrd="0" destOrd="0" presId="urn:microsoft.com/office/officeart/2018/2/layout/IconVerticalSolidList"/>
    <dgm:cxn modelId="{A95AF4F2-8409-1542-9DB2-C9CE6BD33A43}" type="presParOf" srcId="{8E611690-C1F6-4981-9A18-29C8FF26890B}" destId="{B1603E9E-6B05-4611-83BB-09CA3519F36E}" srcOrd="0" destOrd="0" presId="urn:microsoft.com/office/officeart/2018/2/layout/IconVerticalSolidList"/>
    <dgm:cxn modelId="{827A3499-8341-5349-A40B-1BD3EBA54936}" type="presParOf" srcId="{8E611690-C1F6-4981-9A18-29C8FF26890B}" destId="{F1A716D8-D60A-4DBB-8752-988C4EB1AC18}" srcOrd="1" destOrd="0" presId="urn:microsoft.com/office/officeart/2018/2/layout/IconVerticalSolidList"/>
    <dgm:cxn modelId="{D1EF3970-C6DD-1B4B-9819-20E32C9D89CE}" type="presParOf" srcId="{8E611690-C1F6-4981-9A18-29C8FF26890B}" destId="{8D45CC53-DD1D-4194-8C3A-99651E80B2FD}" srcOrd="2" destOrd="0" presId="urn:microsoft.com/office/officeart/2018/2/layout/IconVerticalSolidList"/>
    <dgm:cxn modelId="{9F312DB5-F969-1142-96F5-B22DC14D0038}" type="presParOf" srcId="{8E611690-C1F6-4981-9A18-29C8FF26890B}" destId="{0D94D3A8-1D79-4CDA-AD3F-6BD66CC9EC56}"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040BA09-43D0-4753-A63B-4ED7CEBE6DBD}"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7BCED8CC-4940-4C3B-A347-3C2FCE741301}">
      <dgm:prSet custT="1"/>
      <dgm:spPr/>
      <dgm:t>
        <a:bodyPr/>
        <a:lstStyle/>
        <a:p>
          <a:pPr>
            <a:lnSpc>
              <a:spcPct val="100000"/>
            </a:lnSpc>
          </a:pPr>
          <a:r>
            <a:rPr lang="en-US" sz="4400" dirty="0">
              <a:latin typeface="Aptos" panose="020B0004020202020204" pitchFamily="34" charset="0"/>
            </a:rPr>
            <a:t>RQ1</a:t>
          </a:r>
        </a:p>
      </dgm:t>
    </dgm:pt>
    <dgm:pt modelId="{D377AADD-C9FC-4B07-A12D-085A524074F5}" type="parTrans" cxnId="{A0F31FC5-3BC5-447F-9253-426F1D5AFEC3}">
      <dgm:prSet/>
      <dgm:spPr/>
      <dgm:t>
        <a:bodyPr/>
        <a:lstStyle/>
        <a:p>
          <a:endParaRPr lang="en-US"/>
        </a:p>
      </dgm:t>
    </dgm:pt>
    <dgm:pt modelId="{9FC670FD-BE3E-4A1D-8D93-7EC87543F74F}" type="sibTrans" cxnId="{A0F31FC5-3BC5-447F-9253-426F1D5AFEC3}">
      <dgm:prSet/>
      <dgm:spPr/>
      <dgm:t>
        <a:bodyPr/>
        <a:lstStyle/>
        <a:p>
          <a:endParaRPr lang="en-US"/>
        </a:p>
      </dgm:t>
    </dgm:pt>
    <dgm:pt modelId="{D98179C5-BAB8-40AB-A680-BBD77A58EC1C}" type="pres">
      <dgm:prSet presAssocID="{E040BA09-43D0-4753-A63B-4ED7CEBE6DBD}" presName="root" presStyleCnt="0">
        <dgm:presLayoutVars>
          <dgm:dir/>
          <dgm:resizeHandles val="exact"/>
        </dgm:presLayoutVars>
      </dgm:prSet>
      <dgm:spPr/>
    </dgm:pt>
    <dgm:pt modelId="{8E611690-C1F6-4981-9A18-29C8FF26890B}" type="pres">
      <dgm:prSet presAssocID="{7BCED8CC-4940-4C3B-A347-3C2FCE741301}" presName="compNode" presStyleCnt="0"/>
      <dgm:spPr/>
    </dgm:pt>
    <dgm:pt modelId="{B1603E9E-6B05-4611-83BB-09CA3519F36E}" type="pres">
      <dgm:prSet presAssocID="{7BCED8CC-4940-4C3B-A347-3C2FCE741301}" presName="bgRect" presStyleLbl="bgShp" presStyleIdx="0" presStyleCnt="1" custLinFactNeighborX="-542" custLinFactNeighborY="-3029"/>
      <dgm:spPr>
        <a:solidFill>
          <a:srgbClr val="92D050"/>
        </a:solidFill>
      </dgm:spPr>
      <dgm:extLst>
        <a:ext uri="{E40237B7-FDA0-4F09-8148-C483321AD2D9}">
          <dgm14:cNvPr xmlns:dgm14="http://schemas.microsoft.com/office/drawing/2010/diagram" id="0" name="" descr="A green rectangle with a white icon of a stack of books, next to acronym RQ1, which stands for Research Question 1."/>
        </a:ext>
      </dgm:extLst>
    </dgm:pt>
    <dgm:pt modelId="{F1A716D8-D60A-4DBB-8752-988C4EB1AC18}" type="pres">
      <dgm:prSet presAssocID="{7BCED8CC-4940-4C3B-A347-3C2FCE741301}" presName="iconRect" presStyleLbl="node1" presStyleIdx="0" presStyleCnt="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ooks"/>
        </a:ext>
      </dgm:extLst>
    </dgm:pt>
    <dgm:pt modelId="{8D45CC53-DD1D-4194-8C3A-99651E80B2FD}" type="pres">
      <dgm:prSet presAssocID="{7BCED8CC-4940-4C3B-A347-3C2FCE741301}" presName="spaceRect" presStyleCnt="0"/>
      <dgm:spPr/>
    </dgm:pt>
    <dgm:pt modelId="{0D94D3A8-1D79-4CDA-AD3F-6BD66CC9EC56}" type="pres">
      <dgm:prSet presAssocID="{7BCED8CC-4940-4C3B-A347-3C2FCE741301}" presName="parTx" presStyleLbl="revTx" presStyleIdx="0" presStyleCnt="1">
        <dgm:presLayoutVars>
          <dgm:chMax val="0"/>
          <dgm:chPref val="0"/>
        </dgm:presLayoutVars>
      </dgm:prSet>
      <dgm:spPr/>
    </dgm:pt>
  </dgm:ptLst>
  <dgm:cxnLst>
    <dgm:cxn modelId="{E660904A-695C-4E83-A518-22E5FB9B60BA}" type="presOf" srcId="{E040BA09-43D0-4753-A63B-4ED7CEBE6DBD}" destId="{D98179C5-BAB8-40AB-A680-BBD77A58EC1C}" srcOrd="0" destOrd="0" presId="urn:microsoft.com/office/officeart/2018/2/layout/IconVerticalSolidList"/>
    <dgm:cxn modelId="{8F11D47E-39B4-4C40-ADFC-9DCBC5E93678}" type="presOf" srcId="{7BCED8CC-4940-4C3B-A347-3C2FCE741301}" destId="{0D94D3A8-1D79-4CDA-AD3F-6BD66CC9EC56}" srcOrd="0" destOrd="0" presId="urn:microsoft.com/office/officeart/2018/2/layout/IconVerticalSolidList"/>
    <dgm:cxn modelId="{A0F31FC5-3BC5-447F-9253-426F1D5AFEC3}" srcId="{E040BA09-43D0-4753-A63B-4ED7CEBE6DBD}" destId="{7BCED8CC-4940-4C3B-A347-3C2FCE741301}" srcOrd="0" destOrd="0" parTransId="{D377AADD-C9FC-4B07-A12D-085A524074F5}" sibTransId="{9FC670FD-BE3E-4A1D-8D93-7EC87543F74F}"/>
    <dgm:cxn modelId="{A4571624-2AF9-1C4C-A4CC-4EB93579DBC8}" type="presParOf" srcId="{D98179C5-BAB8-40AB-A680-BBD77A58EC1C}" destId="{8E611690-C1F6-4981-9A18-29C8FF26890B}" srcOrd="0" destOrd="0" presId="urn:microsoft.com/office/officeart/2018/2/layout/IconVerticalSolidList"/>
    <dgm:cxn modelId="{A95AF4F2-8409-1542-9DB2-C9CE6BD33A43}" type="presParOf" srcId="{8E611690-C1F6-4981-9A18-29C8FF26890B}" destId="{B1603E9E-6B05-4611-83BB-09CA3519F36E}" srcOrd="0" destOrd="0" presId="urn:microsoft.com/office/officeart/2018/2/layout/IconVerticalSolidList"/>
    <dgm:cxn modelId="{827A3499-8341-5349-A40B-1BD3EBA54936}" type="presParOf" srcId="{8E611690-C1F6-4981-9A18-29C8FF26890B}" destId="{F1A716D8-D60A-4DBB-8752-988C4EB1AC18}" srcOrd="1" destOrd="0" presId="urn:microsoft.com/office/officeart/2018/2/layout/IconVerticalSolidList"/>
    <dgm:cxn modelId="{D1EF3970-C6DD-1B4B-9819-20E32C9D89CE}" type="presParOf" srcId="{8E611690-C1F6-4981-9A18-29C8FF26890B}" destId="{8D45CC53-DD1D-4194-8C3A-99651E80B2FD}" srcOrd="2" destOrd="0" presId="urn:microsoft.com/office/officeart/2018/2/layout/IconVerticalSolidList"/>
    <dgm:cxn modelId="{9F312DB5-F969-1142-96F5-B22DC14D0038}" type="presParOf" srcId="{8E611690-C1F6-4981-9A18-29C8FF26890B}" destId="{0D94D3A8-1D79-4CDA-AD3F-6BD66CC9EC56}"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154014E-C50A-4311-B48D-ACB0D36AFC64}" type="doc">
      <dgm:prSet loTypeId="urn:microsoft.com/office/officeart/2005/8/layout/vList3" loCatId="icon" qsTypeId="urn:microsoft.com/office/officeart/2005/8/quickstyle/simple1" qsCatId="simple" csTypeId="urn:microsoft.com/office/officeart/2005/8/colors/colorful2" csCatId="colorful" phldr="1"/>
      <dgm:spPr/>
      <dgm:t>
        <a:bodyPr/>
        <a:lstStyle/>
        <a:p>
          <a:endParaRPr lang="en-US"/>
        </a:p>
      </dgm:t>
    </dgm:pt>
    <dgm:pt modelId="{000A79C7-C2DC-4196-B42B-2A593920D58A}">
      <dgm:prSet/>
      <dgm:spPr>
        <a:solidFill>
          <a:schemeClr val="accent1"/>
        </a:solidFill>
      </dgm:spPr>
      <dgm:t>
        <a:bodyPr/>
        <a:lstStyle/>
        <a:p>
          <a:pPr algn="r"/>
          <a:r>
            <a:rPr lang="en-AU" dirty="0">
              <a:solidFill>
                <a:schemeClr val="tx1"/>
              </a:solidFill>
              <a:latin typeface="Aptos" panose="020B0004020202020204" pitchFamily="34" charset="0"/>
            </a:rPr>
            <a:t>“I just think the whole funding process is really problematic… some of the assessments are just not suited to the types of students that we have.”</a:t>
          </a:r>
          <a:br>
            <a:rPr lang="en-AU" dirty="0">
              <a:solidFill>
                <a:schemeClr val="tx1"/>
              </a:solidFill>
              <a:latin typeface="Aptos" panose="020B0004020202020204" pitchFamily="34" charset="0"/>
            </a:rPr>
          </a:br>
          <a:r>
            <a:rPr lang="en-AU" dirty="0">
              <a:solidFill>
                <a:schemeClr val="tx1"/>
              </a:solidFill>
              <a:latin typeface="Aptos" panose="020B0004020202020204" pitchFamily="34" charset="0"/>
            </a:rPr>
            <a:t> Tutor 1</a:t>
          </a:r>
          <a:endParaRPr lang="en-US" dirty="0">
            <a:solidFill>
              <a:schemeClr val="tx1"/>
            </a:solidFill>
          </a:endParaRPr>
        </a:p>
      </dgm:t>
      <dgm:extLst>
        <a:ext uri="{E40237B7-FDA0-4F09-8148-C483321AD2D9}">
          <dgm14:cNvPr xmlns:dgm14="http://schemas.microsoft.com/office/drawing/2010/diagram" id="0" name="">
            <a:extLst>
              <a:ext uri="{C183D7F6-B498-43B3-948B-1728B52AA6E4}">
                <adec:decorative xmlns:adec="http://schemas.microsoft.com/office/drawing/2017/decorative" val="0"/>
              </a:ext>
            </a:extLst>
          </dgm14:cNvPr>
        </a:ext>
      </dgm:extLst>
    </dgm:pt>
    <dgm:pt modelId="{9EFC55A5-856C-4E1D-9B42-BB44BF434ABF}" type="parTrans" cxnId="{69BD4AA4-BF0A-4E77-968C-54BD10B12F88}">
      <dgm:prSet/>
      <dgm:spPr/>
      <dgm:t>
        <a:bodyPr/>
        <a:lstStyle/>
        <a:p>
          <a:endParaRPr lang="en-US">
            <a:solidFill>
              <a:schemeClr val="tx1"/>
            </a:solidFill>
          </a:endParaRPr>
        </a:p>
      </dgm:t>
    </dgm:pt>
    <dgm:pt modelId="{F59753A8-C36A-4882-924C-8387F5109037}" type="sibTrans" cxnId="{69BD4AA4-BF0A-4E77-968C-54BD10B12F88}">
      <dgm:prSet/>
      <dgm:spPr/>
      <dgm:t>
        <a:bodyPr/>
        <a:lstStyle/>
        <a:p>
          <a:endParaRPr lang="en-US">
            <a:solidFill>
              <a:schemeClr val="tx1"/>
            </a:solidFill>
          </a:endParaRPr>
        </a:p>
      </dgm:t>
    </dgm:pt>
    <dgm:pt modelId="{41C2F887-5353-444E-97F7-B0F5D1ECBBF6}">
      <dgm:prSet phldrT="[Text]"/>
      <dgm:spPr>
        <a:solidFill>
          <a:schemeClr val="accent6"/>
        </a:solidFill>
      </dgm:spPr>
      <dgm:t>
        <a:bodyPr/>
        <a:lstStyle/>
        <a:p>
          <a:pPr>
            <a:buNone/>
          </a:pPr>
          <a:r>
            <a:rPr lang="en-AU" dirty="0">
              <a:solidFill>
                <a:schemeClr val="tx1"/>
              </a:solidFill>
              <a:latin typeface="Aptos" panose="020B0004020202020204" pitchFamily="34" charset="0"/>
            </a:rPr>
            <a:t>“When you've got an assignment with one question and [one set of] instructions about… criteria...very, very often, there is just one way that students are expected meet that [criteria].”</a:t>
          </a:r>
          <a:r>
            <a:rPr lang="en-US" dirty="0">
              <a:solidFill>
                <a:schemeClr val="tx1"/>
              </a:solidFill>
              <a:latin typeface="Aptos" panose="020B0004020202020204" pitchFamily="34" charset="0"/>
            </a:rPr>
            <a:t> Tutor 4</a:t>
          </a:r>
        </a:p>
      </dgm:t>
      <dgm:extLst>
        <a:ext uri="{E40237B7-FDA0-4F09-8148-C483321AD2D9}">
          <dgm14:cNvPr xmlns:dgm14="http://schemas.microsoft.com/office/drawing/2010/diagram" id="0" name="" descr="Two coloured rectangular icons with text of interview quotes from Tutors 4 and 1.">
            <a:extLst>
              <a:ext uri="{C183D7F6-B498-43B3-948B-1728B52AA6E4}">
                <adec:decorative xmlns:adec="http://schemas.microsoft.com/office/drawing/2017/decorative" val="0"/>
              </a:ext>
            </a:extLst>
          </dgm14:cNvPr>
        </a:ext>
      </dgm:extLst>
    </dgm:pt>
    <dgm:pt modelId="{7AD9919B-85A6-1043-8428-A9AECCC19A8A}" type="sibTrans" cxnId="{FD909FA0-B7AC-AB40-A8A0-C1EA9F45E60E}">
      <dgm:prSet/>
      <dgm:spPr/>
      <dgm:t>
        <a:bodyPr/>
        <a:lstStyle/>
        <a:p>
          <a:endParaRPr lang="en-US">
            <a:solidFill>
              <a:schemeClr val="tx1"/>
            </a:solidFill>
          </a:endParaRPr>
        </a:p>
      </dgm:t>
    </dgm:pt>
    <dgm:pt modelId="{2134EC10-7027-0B41-8AC3-7DA938D60BD2}" type="parTrans" cxnId="{FD909FA0-B7AC-AB40-A8A0-C1EA9F45E60E}">
      <dgm:prSet/>
      <dgm:spPr/>
      <dgm:t>
        <a:bodyPr/>
        <a:lstStyle/>
        <a:p>
          <a:endParaRPr lang="en-US">
            <a:solidFill>
              <a:schemeClr val="tx1"/>
            </a:solidFill>
          </a:endParaRPr>
        </a:p>
      </dgm:t>
    </dgm:pt>
    <dgm:pt modelId="{3FDA967B-EA6A-B64F-9BE2-8853102CE2EA}" type="pres">
      <dgm:prSet presAssocID="{9154014E-C50A-4311-B48D-ACB0D36AFC64}" presName="linearFlow" presStyleCnt="0">
        <dgm:presLayoutVars>
          <dgm:dir/>
          <dgm:resizeHandles val="exact"/>
        </dgm:presLayoutVars>
      </dgm:prSet>
      <dgm:spPr/>
    </dgm:pt>
    <dgm:pt modelId="{C5577EAF-DAF1-3D44-9528-FFB5AD8C05A2}" type="pres">
      <dgm:prSet presAssocID="{41C2F887-5353-444E-97F7-B0F5D1ECBBF6}" presName="composite" presStyleCnt="0"/>
      <dgm:spPr/>
    </dgm:pt>
    <dgm:pt modelId="{DF4B611E-E7CE-994E-A10C-0FC6F08A0226}" type="pres">
      <dgm:prSet presAssocID="{41C2F887-5353-444E-97F7-B0F5D1ECBBF6}" presName="imgShp" presStyleLbl="fgImgPlace1" presStyleIdx="0" presStyleCnt="2"/>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Chat with solid fill"/>
        </a:ext>
      </dgm:extLst>
    </dgm:pt>
    <dgm:pt modelId="{E2F5D316-2DFD-504D-B785-038759B866EF}" type="pres">
      <dgm:prSet presAssocID="{41C2F887-5353-444E-97F7-B0F5D1ECBBF6}" presName="txShp" presStyleLbl="node1" presStyleIdx="0" presStyleCnt="2">
        <dgm:presLayoutVars>
          <dgm:bulletEnabled val="1"/>
        </dgm:presLayoutVars>
      </dgm:prSet>
      <dgm:spPr/>
    </dgm:pt>
    <dgm:pt modelId="{866DEEE3-DFD8-B44B-B675-85CB7DD101B9}" type="pres">
      <dgm:prSet presAssocID="{7AD9919B-85A6-1043-8428-A9AECCC19A8A}" presName="spacing" presStyleCnt="0"/>
      <dgm:spPr/>
    </dgm:pt>
    <dgm:pt modelId="{C0F76576-9C13-3C49-A654-76ED2F4B38CC}" type="pres">
      <dgm:prSet presAssocID="{000A79C7-C2DC-4196-B42B-2A593920D58A}" presName="composite" presStyleCnt="0"/>
      <dgm:spPr/>
    </dgm:pt>
    <dgm:pt modelId="{41898548-54D7-B646-BA89-49A0AA909BA8}" type="pres">
      <dgm:prSet presAssocID="{000A79C7-C2DC-4196-B42B-2A593920D58A}" presName="imgShp" presStyleLbl="fgImgPlace1" presStyleIdx="1" presStyleCnt="2"/>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Speech with solid fill"/>
        </a:ext>
      </dgm:extLst>
    </dgm:pt>
    <dgm:pt modelId="{23D3318D-1263-734A-9550-124E1F0CED6D}" type="pres">
      <dgm:prSet presAssocID="{000A79C7-C2DC-4196-B42B-2A593920D58A}" presName="txShp" presStyleLbl="node1" presStyleIdx="1" presStyleCnt="2">
        <dgm:presLayoutVars>
          <dgm:bulletEnabled val="1"/>
        </dgm:presLayoutVars>
      </dgm:prSet>
      <dgm:spPr/>
    </dgm:pt>
  </dgm:ptLst>
  <dgm:cxnLst>
    <dgm:cxn modelId="{54EEAC09-B67F-5347-A041-4B662D38C419}" type="presOf" srcId="{9154014E-C50A-4311-B48D-ACB0D36AFC64}" destId="{3FDA967B-EA6A-B64F-9BE2-8853102CE2EA}" srcOrd="0" destOrd="0" presId="urn:microsoft.com/office/officeart/2005/8/layout/vList3"/>
    <dgm:cxn modelId="{7713E80A-F2EE-764F-A4B3-3CF00657D58F}" type="presOf" srcId="{000A79C7-C2DC-4196-B42B-2A593920D58A}" destId="{23D3318D-1263-734A-9550-124E1F0CED6D}" srcOrd="0" destOrd="0" presId="urn:microsoft.com/office/officeart/2005/8/layout/vList3"/>
    <dgm:cxn modelId="{B6020A47-1D7F-054F-9DF8-E37B5015D4D4}" type="presOf" srcId="{41C2F887-5353-444E-97F7-B0F5D1ECBBF6}" destId="{E2F5D316-2DFD-504D-B785-038759B866EF}" srcOrd="0" destOrd="0" presId="urn:microsoft.com/office/officeart/2005/8/layout/vList3"/>
    <dgm:cxn modelId="{FD909FA0-B7AC-AB40-A8A0-C1EA9F45E60E}" srcId="{9154014E-C50A-4311-B48D-ACB0D36AFC64}" destId="{41C2F887-5353-444E-97F7-B0F5D1ECBBF6}" srcOrd="0" destOrd="0" parTransId="{2134EC10-7027-0B41-8AC3-7DA938D60BD2}" sibTransId="{7AD9919B-85A6-1043-8428-A9AECCC19A8A}"/>
    <dgm:cxn modelId="{69BD4AA4-BF0A-4E77-968C-54BD10B12F88}" srcId="{9154014E-C50A-4311-B48D-ACB0D36AFC64}" destId="{000A79C7-C2DC-4196-B42B-2A593920D58A}" srcOrd="1" destOrd="0" parTransId="{9EFC55A5-856C-4E1D-9B42-BB44BF434ABF}" sibTransId="{F59753A8-C36A-4882-924C-8387F5109037}"/>
    <dgm:cxn modelId="{D9ACC9C4-9B5D-8642-A80F-E17B0E03D360}" type="presParOf" srcId="{3FDA967B-EA6A-B64F-9BE2-8853102CE2EA}" destId="{C5577EAF-DAF1-3D44-9528-FFB5AD8C05A2}" srcOrd="0" destOrd="0" presId="urn:microsoft.com/office/officeart/2005/8/layout/vList3"/>
    <dgm:cxn modelId="{4C433CD8-7B95-9448-A747-DFD04A31F5A9}" type="presParOf" srcId="{C5577EAF-DAF1-3D44-9528-FFB5AD8C05A2}" destId="{DF4B611E-E7CE-994E-A10C-0FC6F08A0226}" srcOrd="0" destOrd="0" presId="urn:microsoft.com/office/officeart/2005/8/layout/vList3"/>
    <dgm:cxn modelId="{81E1DB74-BEAF-714F-B474-862F4B2458EC}" type="presParOf" srcId="{C5577EAF-DAF1-3D44-9528-FFB5AD8C05A2}" destId="{E2F5D316-2DFD-504D-B785-038759B866EF}" srcOrd="1" destOrd="0" presId="urn:microsoft.com/office/officeart/2005/8/layout/vList3"/>
    <dgm:cxn modelId="{567320A9-512F-F644-8B6E-3AA514078F4B}" type="presParOf" srcId="{3FDA967B-EA6A-B64F-9BE2-8853102CE2EA}" destId="{866DEEE3-DFD8-B44B-B675-85CB7DD101B9}" srcOrd="1" destOrd="0" presId="urn:microsoft.com/office/officeart/2005/8/layout/vList3"/>
    <dgm:cxn modelId="{37797B34-D279-9A43-8B81-C05770916493}" type="presParOf" srcId="{3FDA967B-EA6A-B64F-9BE2-8853102CE2EA}" destId="{C0F76576-9C13-3C49-A654-76ED2F4B38CC}" srcOrd="2" destOrd="0" presId="urn:microsoft.com/office/officeart/2005/8/layout/vList3"/>
    <dgm:cxn modelId="{81583365-6B0A-9C47-BAB3-B9D69384C810}" type="presParOf" srcId="{C0F76576-9C13-3C49-A654-76ED2F4B38CC}" destId="{41898548-54D7-B646-BA89-49A0AA909BA8}" srcOrd="0" destOrd="0" presId="urn:microsoft.com/office/officeart/2005/8/layout/vList3"/>
    <dgm:cxn modelId="{EAFCF0CD-0275-9147-86D5-A371DFCBC42F}" type="presParOf" srcId="{C0F76576-9C13-3C49-A654-76ED2F4B38CC}" destId="{23D3318D-1263-734A-9550-124E1F0CED6D}"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040BA09-43D0-4753-A63B-4ED7CEBE6DBD}"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7BCED8CC-4940-4C3B-A347-3C2FCE741301}">
      <dgm:prSet custT="1"/>
      <dgm:spPr/>
      <dgm:t>
        <a:bodyPr/>
        <a:lstStyle/>
        <a:p>
          <a:pPr>
            <a:lnSpc>
              <a:spcPct val="100000"/>
            </a:lnSpc>
          </a:pPr>
          <a:r>
            <a:rPr lang="en-US" sz="4400" dirty="0">
              <a:latin typeface="Aptos" panose="020B0004020202020204" pitchFamily="34" charset="0"/>
            </a:rPr>
            <a:t>RQ1</a:t>
          </a:r>
        </a:p>
      </dgm:t>
    </dgm:pt>
    <dgm:pt modelId="{D377AADD-C9FC-4B07-A12D-085A524074F5}" type="parTrans" cxnId="{A0F31FC5-3BC5-447F-9253-426F1D5AFEC3}">
      <dgm:prSet/>
      <dgm:spPr/>
      <dgm:t>
        <a:bodyPr/>
        <a:lstStyle/>
        <a:p>
          <a:endParaRPr lang="en-US"/>
        </a:p>
      </dgm:t>
    </dgm:pt>
    <dgm:pt modelId="{9FC670FD-BE3E-4A1D-8D93-7EC87543F74F}" type="sibTrans" cxnId="{A0F31FC5-3BC5-447F-9253-426F1D5AFEC3}">
      <dgm:prSet/>
      <dgm:spPr/>
      <dgm:t>
        <a:bodyPr/>
        <a:lstStyle/>
        <a:p>
          <a:endParaRPr lang="en-US"/>
        </a:p>
      </dgm:t>
    </dgm:pt>
    <dgm:pt modelId="{D98179C5-BAB8-40AB-A680-BBD77A58EC1C}" type="pres">
      <dgm:prSet presAssocID="{E040BA09-43D0-4753-A63B-4ED7CEBE6DBD}" presName="root" presStyleCnt="0">
        <dgm:presLayoutVars>
          <dgm:dir/>
          <dgm:resizeHandles val="exact"/>
        </dgm:presLayoutVars>
      </dgm:prSet>
      <dgm:spPr/>
    </dgm:pt>
    <dgm:pt modelId="{8E611690-C1F6-4981-9A18-29C8FF26890B}" type="pres">
      <dgm:prSet presAssocID="{7BCED8CC-4940-4C3B-A347-3C2FCE741301}" presName="compNode" presStyleCnt="0"/>
      <dgm:spPr/>
    </dgm:pt>
    <dgm:pt modelId="{B1603E9E-6B05-4611-83BB-09CA3519F36E}" type="pres">
      <dgm:prSet presAssocID="{7BCED8CC-4940-4C3B-A347-3C2FCE741301}" presName="bgRect" presStyleLbl="bgShp" presStyleIdx="0" presStyleCnt="1" custLinFactNeighborX="-542" custLinFactNeighborY="-3029"/>
      <dgm:spPr>
        <a:solidFill>
          <a:srgbClr val="92D050"/>
        </a:solidFill>
      </dgm:spPr>
      <dgm:extLst>
        <a:ext uri="{E40237B7-FDA0-4F09-8148-C483321AD2D9}">
          <dgm14:cNvPr xmlns:dgm14="http://schemas.microsoft.com/office/drawing/2010/diagram" id="0" name="" descr="A green rectangle with a white icon of a stack of books, next to acronym RQ1, which stands for Research Question 1."/>
        </a:ext>
      </dgm:extLst>
    </dgm:pt>
    <dgm:pt modelId="{F1A716D8-D60A-4DBB-8752-988C4EB1AC18}" type="pres">
      <dgm:prSet presAssocID="{7BCED8CC-4940-4C3B-A347-3C2FCE741301}" presName="iconRect" presStyleLbl="node1" presStyleIdx="0" presStyleCnt="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ooks"/>
        </a:ext>
      </dgm:extLst>
    </dgm:pt>
    <dgm:pt modelId="{8D45CC53-DD1D-4194-8C3A-99651E80B2FD}" type="pres">
      <dgm:prSet presAssocID="{7BCED8CC-4940-4C3B-A347-3C2FCE741301}" presName="spaceRect" presStyleCnt="0"/>
      <dgm:spPr/>
    </dgm:pt>
    <dgm:pt modelId="{0D94D3A8-1D79-4CDA-AD3F-6BD66CC9EC56}" type="pres">
      <dgm:prSet presAssocID="{7BCED8CC-4940-4C3B-A347-3C2FCE741301}" presName="parTx" presStyleLbl="revTx" presStyleIdx="0" presStyleCnt="1">
        <dgm:presLayoutVars>
          <dgm:chMax val="0"/>
          <dgm:chPref val="0"/>
        </dgm:presLayoutVars>
      </dgm:prSet>
      <dgm:spPr/>
    </dgm:pt>
  </dgm:ptLst>
  <dgm:cxnLst>
    <dgm:cxn modelId="{E660904A-695C-4E83-A518-22E5FB9B60BA}" type="presOf" srcId="{E040BA09-43D0-4753-A63B-4ED7CEBE6DBD}" destId="{D98179C5-BAB8-40AB-A680-BBD77A58EC1C}" srcOrd="0" destOrd="0" presId="urn:microsoft.com/office/officeart/2018/2/layout/IconVerticalSolidList"/>
    <dgm:cxn modelId="{8F11D47E-39B4-4C40-ADFC-9DCBC5E93678}" type="presOf" srcId="{7BCED8CC-4940-4C3B-A347-3C2FCE741301}" destId="{0D94D3A8-1D79-4CDA-AD3F-6BD66CC9EC56}" srcOrd="0" destOrd="0" presId="urn:microsoft.com/office/officeart/2018/2/layout/IconVerticalSolidList"/>
    <dgm:cxn modelId="{A0F31FC5-3BC5-447F-9253-426F1D5AFEC3}" srcId="{E040BA09-43D0-4753-A63B-4ED7CEBE6DBD}" destId="{7BCED8CC-4940-4C3B-A347-3C2FCE741301}" srcOrd="0" destOrd="0" parTransId="{D377AADD-C9FC-4B07-A12D-085A524074F5}" sibTransId="{9FC670FD-BE3E-4A1D-8D93-7EC87543F74F}"/>
    <dgm:cxn modelId="{A4571624-2AF9-1C4C-A4CC-4EB93579DBC8}" type="presParOf" srcId="{D98179C5-BAB8-40AB-A680-BBD77A58EC1C}" destId="{8E611690-C1F6-4981-9A18-29C8FF26890B}" srcOrd="0" destOrd="0" presId="urn:microsoft.com/office/officeart/2018/2/layout/IconVerticalSolidList"/>
    <dgm:cxn modelId="{A95AF4F2-8409-1542-9DB2-C9CE6BD33A43}" type="presParOf" srcId="{8E611690-C1F6-4981-9A18-29C8FF26890B}" destId="{B1603E9E-6B05-4611-83BB-09CA3519F36E}" srcOrd="0" destOrd="0" presId="urn:microsoft.com/office/officeart/2018/2/layout/IconVerticalSolidList"/>
    <dgm:cxn modelId="{827A3499-8341-5349-A40B-1BD3EBA54936}" type="presParOf" srcId="{8E611690-C1F6-4981-9A18-29C8FF26890B}" destId="{F1A716D8-D60A-4DBB-8752-988C4EB1AC18}" srcOrd="1" destOrd="0" presId="urn:microsoft.com/office/officeart/2018/2/layout/IconVerticalSolidList"/>
    <dgm:cxn modelId="{D1EF3970-C6DD-1B4B-9819-20E32C9D89CE}" type="presParOf" srcId="{8E611690-C1F6-4981-9A18-29C8FF26890B}" destId="{8D45CC53-DD1D-4194-8C3A-99651E80B2FD}" srcOrd="2" destOrd="0" presId="urn:microsoft.com/office/officeart/2018/2/layout/IconVerticalSolidList"/>
    <dgm:cxn modelId="{9F312DB5-F969-1142-96F5-B22DC14D0038}" type="presParOf" srcId="{8E611690-C1F6-4981-9A18-29C8FF26890B}" destId="{0D94D3A8-1D79-4CDA-AD3F-6BD66CC9EC56}" srcOrd="3" destOrd="0" presId="urn:microsoft.com/office/officeart/2018/2/layout/IconVerticalSolid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154014E-C50A-4311-B48D-ACB0D36AFC64}" type="doc">
      <dgm:prSet loTypeId="urn:microsoft.com/office/officeart/2005/8/layout/vList3" loCatId="icon" qsTypeId="urn:microsoft.com/office/officeart/2005/8/quickstyle/simple1" qsCatId="simple" csTypeId="urn:microsoft.com/office/officeart/2005/8/colors/colorful2" csCatId="colorful" phldr="1"/>
      <dgm:spPr/>
      <dgm:t>
        <a:bodyPr/>
        <a:lstStyle/>
        <a:p>
          <a:endParaRPr lang="en-US"/>
        </a:p>
      </dgm:t>
    </dgm:pt>
    <dgm:pt modelId="{000A79C7-C2DC-4196-B42B-2A593920D58A}">
      <dgm:prSet custT="1"/>
      <dgm:spPr>
        <a:solidFill>
          <a:srgbClr val="00B0F0"/>
        </a:solidFill>
      </dgm:spPr>
      <dgm:t>
        <a:bodyPr/>
        <a:lstStyle/>
        <a:p>
          <a:pPr algn="r">
            <a:buNone/>
          </a:pPr>
          <a:r>
            <a:rPr lang="en-AU" sz="2800" dirty="0">
              <a:solidFill>
                <a:schemeClr val="tx1"/>
              </a:solidFill>
              <a:latin typeface="Aptos" panose="020B0004020202020204" pitchFamily="34" charset="0"/>
            </a:rPr>
            <a:t>“First tutorial… I ask them to tell me their name ... Tell me something you have difficulty with and then something that you're good at. I can put a name to [the] person and the thing that they said and then find ways to connect.” Tutor 2</a:t>
          </a:r>
          <a:endParaRPr lang="en-US" sz="2800" dirty="0">
            <a:solidFill>
              <a:schemeClr val="tx1"/>
            </a:solidFill>
            <a:latin typeface="Aptos" panose="020B0004020202020204" pitchFamily="34" charset="0"/>
          </a:endParaRPr>
        </a:p>
      </dgm:t>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9EFC55A5-856C-4E1D-9B42-BB44BF434ABF}" type="parTrans" cxnId="{69BD4AA4-BF0A-4E77-968C-54BD10B12F88}">
      <dgm:prSet/>
      <dgm:spPr/>
      <dgm:t>
        <a:bodyPr/>
        <a:lstStyle/>
        <a:p>
          <a:endParaRPr lang="en-US">
            <a:solidFill>
              <a:schemeClr val="tx1"/>
            </a:solidFill>
          </a:endParaRPr>
        </a:p>
      </dgm:t>
    </dgm:pt>
    <dgm:pt modelId="{F59753A8-C36A-4882-924C-8387F5109037}" type="sibTrans" cxnId="{69BD4AA4-BF0A-4E77-968C-54BD10B12F88}">
      <dgm:prSet/>
      <dgm:spPr/>
      <dgm:t>
        <a:bodyPr/>
        <a:lstStyle/>
        <a:p>
          <a:endParaRPr lang="en-US">
            <a:solidFill>
              <a:schemeClr val="tx1"/>
            </a:solidFill>
          </a:endParaRPr>
        </a:p>
      </dgm:t>
    </dgm:pt>
    <dgm:pt modelId="{41C2F887-5353-444E-97F7-B0F5D1ECBBF6}">
      <dgm:prSet phldrT="[Text]" custT="1"/>
      <dgm:spPr>
        <a:solidFill>
          <a:schemeClr val="accent1"/>
        </a:solidFill>
      </dgm:spPr>
      <dgm:t>
        <a:bodyPr/>
        <a:lstStyle/>
        <a:p>
          <a:pPr>
            <a:buNone/>
          </a:pPr>
          <a:r>
            <a:rPr lang="en-US" sz="2800" dirty="0">
              <a:solidFill>
                <a:schemeClr val="tx1"/>
              </a:solidFill>
              <a:latin typeface="Aptos" panose="020B0004020202020204" pitchFamily="34" charset="0"/>
            </a:rPr>
            <a:t>“Relational. Relational. And relational. … if you can't reach them, you can't teach them… At the heart of education is the education of the heart. I believe that absolutely. After 52 years, no one will ever convince me otherwise.” Tutor 3</a:t>
          </a:r>
        </a:p>
      </dgm:t>
      <dgm:extLst>
        <a:ext uri="{E40237B7-FDA0-4F09-8148-C483321AD2D9}">
          <dgm14:cNvPr xmlns:dgm14="http://schemas.microsoft.com/office/drawing/2010/diagram" id="0" name="" descr="Two coloured rectangular icons with text of interview quotes from Tutors 3 and 2.">
            <a:extLst>
              <a:ext uri="{C183D7F6-B498-43B3-948B-1728B52AA6E4}">
                <adec:decorative xmlns:adec="http://schemas.microsoft.com/office/drawing/2017/decorative" val="0"/>
              </a:ext>
            </a:extLst>
          </dgm14:cNvPr>
        </a:ext>
      </dgm:extLst>
    </dgm:pt>
    <dgm:pt modelId="{2134EC10-7027-0B41-8AC3-7DA938D60BD2}" type="parTrans" cxnId="{FD909FA0-B7AC-AB40-A8A0-C1EA9F45E60E}">
      <dgm:prSet/>
      <dgm:spPr/>
      <dgm:t>
        <a:bodyPr/>
        <a:lstStyle/>
        <a:p>
          <a:endParaRPr lang="en-US">
            <a:solidFill>
              <a:schemeClr val="tx1"/>
            </a:solidFill>
          </a:endParaRPr>
        </a:p>
      </dgm:t>
    </dgm:pt>
    <dgm:pt modelId="{7AD9919B-85A6-1043-8428-A9AECCC19A8A}" type="sibTrans" cxnId="{FD909FA0-B7AC-AB40-A8A0-C1EA9F45E60E}">
      <dgm:prSet/>
      <dgm:spPr/>
      <dgm:t>
        <a:bodyPr/>
        <a:lstStyle/>
        <a:p>
          <a:endParaRPr lang="en-US">
            <a:solidFill>
              <a:schemeClr val="tx1"/>
            </a:solidFill>
          </a:endParaRPr>
        </a:p>
      </dgm:t>
    </dgm:pt>
    <dgm:pt modelId="{3FDA967B-EA6A-B64F-9BE2-8853102CE2EA}" type="pres">
      <dgm:prSet presAssocID="{9154014E-C50A-4311-B48D-ACB0D36AFC64}" presName="linearFlow" presStyleCnt="0">
        <dgm:presLayoutVars>
          <dgm:dir/>
          <dgm:resizeHandles val="exact"/>
        </dgm:presLayoutVars>
      </dgm:prSet>
      <dgm:spPr/>
    </dgm:pt>
    <dgm:pt modelId="{C5577EAF-DAF1-3D44-9528-FFB5AD8C05A2}" type="pres">
      <dgm:prSet presAssocID="{41C2F887-5353-444E-97F7-B0F5D1ECBBF6}" presName="composite" presStyleCnt="0"/>
      <dgm:spPr/>
    </dgm:pt>
    <dgm:pt modelId="{DF4B611E-E7CE-994E-A10C-0FC6F08A0226}" type="pres">
      <dgm:prSet presAssocID="{41C2F887-5353-444E-97F7-B0F5D1ECBBF6}" presName="imgShp" presStyleLbl="fgImgPlace1" presStyleIdx="0" presStyleCnt="2"/>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Chat with solid fill"/>
        </a:ext>
      </dgm:extLst>
    </dgm:pt>
    <dgm:pt modelId="{E2F5D316-2DFD-504D-B785-038759B866EF}" type="pres">
      <dgm:prSet presAssocID="{41C2F887-5353-444E-97F7-B0F5D1ECBBF6}" presName="txShp" presStyleLbl="node1" presStyleIdx="0" presStyleCnt="2">
        <dgm:presLayoutVars>
          <dgm:bulletEnabled val="1"/>
        </dgm:presLayoutVars>
      </dgm:prSet>
      <dgm:spPr/>
    </dgm:pt>
    <dgm:pt modelId="{866DEEE3-DFD8-B44B-B675-85CB7DD101B9}" type="pres">
      <dgm:prSet presAssocID="{7AD9919B-85A6-1043-8428-A9AECCC19A8A}" presName="spacing" presStyleCnt="0"/>
      <dgm:spPr/>
    </dgm:pt>
    <dgm:pt modelId="{C0F76576-9C13-3C49-A654-76ED2F4B38CC}" type="pres">
      <dgm:prSet presAssocID="{000A79C7-C2DC-4196-B42B-2A593920D58A}" presName="composite" presStyleCnt="0"/>
      <dgm:spPr/>
    </dgm:pt>
    <dgm:pt modelId="{41898548-54D7-B646-BA89-49A0AA909BA8}" type="pres">
      <dgm:prSet presAssocID="{000A79C7-C2DC-4196-B42B-2A593920D58A}" presName="imgShp" presStyleLbl="fgImgPlace1" presStyleIdx="1" presStyleCnt="2"/>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Speech with solid fill"/>
        </a:ext>
      </dgm:extLst>
    </dgm:pt>
    <dgm:pt modelId="{23D3318D-1263-734A-9550-124E1F0CED6D}" type="pres">
      <dgm:prSet presAssocID="{000A79C7-C2DC-4196-B42B-2A593920D58A}" presName="txShp" presStyleLbl="node1" presStyleIdx="1" presStyleCnt="2">
        <dgm:presLayoutVars>
          <dgm:bulletEnabled val="1"/>
        </dgm:presLayoutVars>
      </dgm:prSet>
      <dgm:spPr/>
    </dgm:pt>
  </dgm:ptLst>
  <dgm:cxnLst>
    <dgm:cxn modelId="{54EEAC09-B67F-5347-A041-4B662D38C419}" type="presOf" srcId="{9154014E-C50A-4311-B48D-ACB0D36AFC64}" destId="{3FDA967B-EA6A-B64F-9BE2-8853102CE2EA}" srcOrd="0" destOrd="0" presId="urn:microsoft.com/office/officeart/2005/8/layout/vList3"/>
    <dgm:cxn modelId="{7713E80A-F2EE-764F-A4B3-3CF00657D58F}" type="presOf" srcId="{000A79C7-C2DC-4196-B42B-2A593920D58A}" destId="{23D3318D-1263-734A-9550-124E1F0CED6D}" srcOrd="0" destOrd="0" presId="urn:microsoft.com/office/officeart/2005/8/layout/vList3"/>
    <dgm:cxn modelId="{B6020A47-1D7F-054F-9DF8-E37B5015D4D4}" type="presOf" srcId="{41C2F887-5353-444E-97F7-B0F5D1ECBBF6}" destId="{E2F5D316-2DFD-504D-B785-038759B866EF}" srcOrd="0" destOrd="0" presId="urn:microsoft.com/office/officeart/2005/8/layout/vList3"/>
    <dgm:cxn modelId="{FD909FA0-B7AC-AB40-A8A0-C1EA9F45E60E}" srcId="{9154014E-C50A-4311-B48D-ACB0D36AFC64}" destId="{41C2F887-5353-444E-97F7-B0F5D1ECBBF6}" srcOrd="0" destOrd="0" parTransId="{2134EC10-7027-0B41-8AC3-7DA938D60BD2}" sibTransId="{7AD9919B-85A6-1043-8428-A9AECCC19A8A}"/>
    <dgm:cxn modelId="{69BD4AA4-BF0A-4E77-968C-54BD10B12F88}" srcId="{9154014E-C50A-4311-B48D-ACB0D36AFC64}" destId="{000A79C7-C2DC-4196-B42B-2A593920D58A}" srcOrd="1" destOrd="0" parTransId="{9EFC55A5-856C-4E1D-9B42-BB44BF434ABF}" sibTransId="{F59753A8-C36A-4882-924C-8387F5109037}"/>
    <dgm:cxn modelId="{D9ACC9C4-9B5D-8642-A80F-E17B0E03D360}" type="presParOf" srcId="{3FDA967B-EA6A-B64F-9BE2-8853102CE2EA}" destId="{C5577EAF-DAF1-3D44-9528-FFB5AD8C05A2}" srcOrd="0" destOrd="0" presId="urn:microsoft.com/office/officeart/2005/8/layout/vList3"/>
    <dgm:cxn modelId="{4C433CD8-7B95-9448-A747-DFD04A31F5A9}" type="presParOf" srcId="{C5577EAF-DAF1-3D44-9528-FFB5AD8C05A2}" destId="{DF4B611E-E7CE-994E-A10C-0FC6F08A0226}" srcOrd="0" destOrd="0" presId="urn:microsoft.com/office/officeart/2005/8/layout/vList3"/>
    <dgm:cxn modelId="{81E1DB74-BEAF-714F-B474-862F4B2458EC}" type="presParOf" srcId="{C5577EAF-DAF1-3D44-9528-FFB5AD8C05A2}" destId="{E2F5D316-2DFD-504D-B785-038759B866EF}" srcOrd="1" destOrd="0" presId="urn:microsoft.com/office/officeart/2005/8/layout/vList3"/>
    <dgm:cxn modelId="{567320A9-512F-F644-8B6E-3AA514078F4B}" type="presParOf" srcId="{3FDA967B-EA6A-B64F-9BE2-8853102CE2EA}" destId="{866DEEE3-DFD8-B44B-B675-85CB7DD101B9}" srcOrd="1" destOrd="0" presId="urn:microsoft.com/office/officeart/2005/8/layout/vList3"/>
    <dgm:cxn modelId="{37797B34-D279-9A43-8B81-C05770916493}" type="presParOf" srcId="{3FDA967B-EA6A-B64F-9BE2-8853102CE2EA}" destId="{C0F76576-9C13-3C49-A654-76ED2F4B38CC}" srcOrd="2" destOrd="0" presId="urn:microsoft.com/office/officeart/2005/8/layout/vList3"/>
    <dgm:cxn modelId="{81583365-6B0A-9C47-BAB3-B9D69384C810}" type="presParOf" srcId="{C0F76576-9C13-3C49-A654-76ED2F4B38CC}" destId="{41898548-54D7-B646-BA89-49A0AA909BA8}" srcOrd="0" destOrd="0" presId="urn:microsoft.com/office/officeart/2005/8/layout/vList3"/>
    <dgm:cxn modelId="{EAFCF0CD-0275-9147-86D5-A371DFCBC42F}" type="presParOf" srcId="{C0F76576-9C13-3C49-A654-76ED2F4B38CC}" destId="{23D3318D-1263-734A-9550-124E1F0CED6D}"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040BA09-43D0-4753-A63B-4ED7CEBE6DBD}"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7BCED8CC-4940-4C3B-A347-3C2FCE741301}">
      <dgm:prSet custT="1"/>
      <dgm:spPr/>
      <dgm:t>
        <a:bodyPr/>
        <a:lstStyle/>
        <a:p>
          <a:pPr>
            <a:lnSpc>
              <a:spcPct val="100000"/>
            </a:lnSpc>
          </a:pPr>
          <a:r>
            <a:rPr lang="en-US" sz="4400" dirty="0">
              <a:latin typeface="Aptos" panose="020B0004020202020204" pitchFamily="34" charset="0"/>
            </a:rPr>
            <a:t>RQ1</a:t>
          </a:r>
        </a:p>
      </dgm:t>
    </dgm:pt>
    <dgm:pt modelId="{D377AADD-C9FC-4B07-A12D-085A524074F5}" type="parTrans" cxnId="{A0F31FC5-3BC5-447F-9253-426F1D5AFEC3}">
      <dgm:prSet/>
      <dgm:spPr/>
      <dgm:t>
        <a:bodyPr/>
        <a:lstStyle/>
        <a:p>
          <a:endParaRPr lang="en-US"/>
        </a:p>
      </dgm:t>
    </dgm:pt>
    <dgm:pt modelId="{9FC670FD-BE3E-4A1D-8D93-7EC87543F74F}" type="sibTrans" cxnId="{A0F31FC5-3BC5-447F-9253-426F1D5AFEC3}">
      <dgm:prSet/>
      <dgm:spPr/>
      <dgm:t>
        <a:bodyPr/>
        <a:lstStyle/>
        <a:p>
          <a:endParaRPr lang="en-US"/>
        </a:p>
      </dgm:t>
    </dgm:pt>
    <dgm:pt modelId="{D98179C5-BAB8-40AB-A680-BBD77A58EC1C}" type="pres">
      <dgm:prSet presAssocID="{E040BA09-43D0-4753-A63B-4ED7CEBE6DBD}" presName="root" presStyleCnt="0">
        <dgm:presLayoutVars>
          <dgm:dir/>
          <dgm:resizeHandles val="exact"/>
        </dgm:presLayoutVars>
      </dgm:prSet>
      <dgm:spPr/>
    </dgm:pt>
    <dgm:pt modelId="{8E611690-C1F6-4981-9A18-29C8FF26890B}" type="pres">
      <dgm:prSet presAssocID="{7BCED8CC-4940-4C3B-A347-3C2FCE741301}" presName="compNode" presStyleCnt="0"/>
      <dgm:spPr/>
    </dgm:pt>
    <dgm:pt modelId="{B1603E9E-6B05-4611-83BB-09CA3519F36E}" type="pres">
      <dgm:prSet presAssocID="{7BCED8CC-4940-4C3B-A347-3C2FCE741301}" presName="bgRect" presStyleLbl="bgShp" presStyleIdx="0" presStyleCnt="1" custLinFactNeighborX="-542" custLinFactNeighborY="-3029"/>
      <dgm:spPr>
        <a:solidFill>
          <a:srgbClr val="92D050"/>
        </a:solidFill>
      </dgm:spPr>
      <dgm:extLst>
        <a:ext uri="{E40237B7-FDA0-4F09-8148-C483321AD2D9}">
          <dgm14:cNvPr xmlns:dgm14="http://schemas.microsoft.com/office/drawing/2010/diagram" id="0" name="" descr="A green rectangle with a white icon of a stack of books, next to acronym RQ1, which stands for Research Question 1."/>
        </a:ext>
      </dgm:extLst>
    </dgm:pt>
    <dgm:pt modelId="{F1A716D8-D60A-4DBB-8752-988C4EB1AC18}" type="pres">
      <dgm:prSet presAssocID="{7BCED8CC-4940-4C3B-A347-3C2FCE741301}" presName="iconRect" presStyleLbl="node1" presStyleIdx="0" presStyleCnt="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ooks"/>
        </a:ext>
      </dgm:extLst>
    </dgm:pt>
    <dgm:pt modelId="{8D45CC53-DD1D-4194-8C3A-99651E80B2FD}" type="pres">
      <dgm:prSet presAssocID="{7BCED8CC-4940-4C3B-A347-3C2FCE741301}" presName="spaceRect" presStyleCnt="0"/>
      <dgm:spPr/>
    </dgm:pt>
    <dgm:pt modelId="{0D94D3A8-1D79-4CDA-AD3F-6BD66CC9EC56}" type="pres">
      <dgm:prSet presAssocID="{7BCED8CC-4940-4C3B-A347-3C2FCE741301}" presName="parTx" presStyleLbl="revTx" presStyleIdx="0" presStyleCnt="1">
        <dgm:presLayoutVars>
          <dgm:chMax val="0"/>
          <dgm:chPref val="0"/>
        </dgm:presLayoutVars>
      </dgm:prSet>
      <dgm:spPr/>
    </dgm:pt>
  </dgm:ptLst>
  <dgm:cxnLst>
    <dgm:cxn modelId="{E660904A-695C-4E83-A518-22E5FB9B60BA}" type="presOf" srcId="{E040BA09-43D0-4753-A63B-4ED7CEBE6DBD}" destId="{D98179C5-BAB8-40AB-A680-BBD77A58EC1C}" srcOrd="0" destOrd="0" presId="urn:microsoft.com/office/officeart/2018/2/layout/IconVerticalSolidList"/>
    <dgm:cxn modelId="{8F11D47E-39B4-4C40-ADFC-9DCBC5E93678}" type="presOf" srcId="{7BCED8CC-4940-4C3B-A347-3C2FCE741301}" destId="{0D94D3A8-1D79-4CDA-AD3F-6BD66CC9EC56}" srcOrd="0" destOrd="0" presId="urn:microsoft.com/office/officeart/2018/2/layout/IconVerticalSolidList"/>
    <dgm:cxn modelId="{A0F31FC5-3BC5-447F-9253-426F1D5AFEC3}" srcId="{E040BA09-43D0-4753-A63B-4ED7CEBE6DBD}" destId="{7BCED8CC-4940-4C3B-A347-3C2FCE741301}" srcOrd="0" destOrd="0" parTransId="{D377AADD-C9FC-4B07-A12D-085A524074F5}" sibTransId="{9FC670FD-BE3E-4A1D-8D93-7EC87543F74F}"/>
    <dgm:cxn modelId="{A4571624-2AF9-1C4C-A4CC-4EB93579DBC8}" type="presParOf" srcId="{D98179C5-BAB8-40AB-A680-BBD77A58EC1C}" destId="{8E611690-C1F6-4981-9A18-29C8FF26890B}" srcOrd="0" destOrd="0" presId="urn:microsoft.com/office/officeart/2018/2/layout/IconVerticalSolidList"/>
    <dgm:cxn modelId="{A95AF4F2-8409-1542-9DB2-C9CE6BD33A43}" type="presParOf" srcId="{8E611690-C1F6-4981-9A18-29C8FF26890B}" destId="{B1603E9E-6B05-4611-83BB-09CA3519F36E}" srcOrd="0" destOrd="0" presId="urn:microsoft.com/office/officeart/2018/2/layout/IconVerticalSolidList"/>
    <dgm:cxn modelId="{827A3499-8341-5349-A40B-1BD3EBA54936}" type="presParOf" srcId="{8E611690-C1F6-4981-9A18-29C8FF26890B}" destId="{F1A716D8-D60A-4DBB-8752-988C4EB1AC18}" srcOrd="1" destOrd="0" presId="urn:microsoft.com/office/officeart/2018/2/layout/IconVerticalSolidList"/>
    <dgm:cxn modelId="{D1EF3970-C6DD-1B4B-9819-20E32C9D89CE}" type="presParOf" srcId="{8E611690-C1F6-4981-9A18-29C8FF26890B}" destId="{8D45CC53-DD1D-4194-8C3A-99651E80B2FD}" srcOrd="2" destOrd="0" presId="urn:microsoft.com/office/officeart/2018/2/layout/IconVerticalSolidList"/>
    <dgm:cxn modelId="{9F312DB5-F969-1142-96F5-B22DC14D0038}" type="presParOf" srcId="{8E611690-C1F6-4981-9A18-29C8FF26890B}" destId="{0D94D3A8-1D79-4CDA-AD3F-6BD66CC9EC56}" srcOrd="3" destOrd="0" presId="urn:microsoft.com/office/officeart/2018/2/layout/IconVerticalSolid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040BA09-43D0-4753-A63B-4ED7CEBE6DBD}"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075AADD7-BDA3-483B-85E1-51F1379E2F8A}">
      <dgm:prSet custT="1"/>
      <dgm:spPr/>
      <dgm:t>
        <a:bodyPr/>
        <a:lstStyle/>
        <a:p>
          <a:pPr>
            <a:lnSpc>
              <a:spcPct val="100000"/>
            </a:lnSpc>
          </a:pPr>
          <a:r>
            <a:rPr lang="en-US" sz="4400" dirty="0">
              <a:latin typeface="Aptos" panose="020B0004020202020204" pitchFamily="34" charset="0"/>
            </a:rPr>
            <a:t>RQ2</a:t>
          </a:r>
        </a:p>
      </dgm:t>
    </dgm:pt>
    <dgm:pt modelId="{02B13AC7-4231-4547-8C79-A45DE346426B}" type="parTrans" cxnId="{DA8CE7EF-0912-4088-ACC5-B87752BAF0BB}">
      <dgm:prSet/>
      <dgm:spPr/>
      <dgm:t>
        <a:bodyPr/>
        <a:lstStyle/>
        <a:p>
          <a:endParaRPr lang="en-US"/>
        </a:p>
      </dgm:t>
    </dgm:pt>
    <dgm:pt modelId="{B75EEAF5-8813-446C-B79A-5EB79D162D26}" type="sibTrans" cxnId="{DA8CE7EF-0912-4088-ACC5-B87752BAF0BB}">
      <dgm:prSet/>
      <dgm:spPr/>
      <dgm:t>
        <a:bodyPr/>
        <a:lstStyle/>
        <a:p>
          <a:endParaRPr lang="en-US"/>
        </a:p>
      </dgm:t>
    </dgm:pt>
    <dgm:pt modelId="{D98179C5-BAB8-40AB-A680-BBD77A58EC1C}" type="pres">
      <dgm:prSet presAssocID="{E040BA09-43D0-4753-A63B-4ED7CEBE6DBD}" presName="root" presStyleCnt="0">
        <dgm:presLayoutVars>
          <dgm:dir/>
          <dgm:resizeHandles val="exact"/>
        </dgm:presLayoutVars>
      </dgm:prSet>
      <dgm:spPr/>
    </dgm:pt>
    <dgm:pt modelId="{CBF53324-02AF-4AC9-95DF-0036F589ABEB}" type="pres">
      <dgm:prSet presAssocID="{075AADD7-BDA3-483B-85E1-51F1379E2F8A}" presName="compNode" presStyleCnt="0"/>
      <dgm:spPr/>
    </dgm:pt>
    <dgm:pt modelId="{CAE7DD8F-E306-4CBA-A600-2D52711B2DC8}" type="pres">
      <dgm:prSet presAssocID="{075AADD7-BDA3-483B-85E1-51F1379E2F8A}" presName="bgRect" presStyleLbl="bgShp" presStyleIdx="0" presStyleCnt="1"/>
      <dgm:spPr>
        <a:solidFill>
          <a:schemeClr val="accent6"/>
        </a:solidFill>
      </dgm:spPr>
      <dgm:extLst>
        <a:ext uri="{E40237B7-FDA0-4F09-8148-C483321AD2D9}">
          <dgm14:cNvPr xmlns:dgm14="http://schemas.microsoft.com/office/drawing/2010/diagram" id="0" name="" descr="A purple rectangle with a white icon of a person pointing at a whiteboard, next to acronym RQ2, which stands for Research Question 2."/>
        </a:ext>
      </dgm:extLst>
    </dgm:pt>
    <dgm:pt modelId="{25ABCEEB-2730-48EE-AE24-05830869C86E}" type="pres">
      <dgm:prSet presAssocID="{075AADD7-BDA3-483B-85E1-51F1379E2F8A}" presName="iconRect" presStyleLbl="node1" presStyleIdx="0" presStyleCnt="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Teacher"/>
        </a:ext>
      </dgm:extLst>
    </dgm:pt>
    <dgm:pt modelId="{828C91F0-1E14-47D3-ADDA-A16DF688BE61}" type="pres">
      <dgm:prSet presAssocID="{075AADD7-BDA3-483B-85E1-51F1379E2F8A}" presName="spaceRect" presStyleCnt="0"/>
      <dgm:spPr/>
    </dgm:pt>
    <dgm:pt modelId="{340C390D-C116-46F8-9C1A-2B9464942B75}" type="pres">
      <dgm:prSet presAssocID="{075AADD7-BDA3-483B-85E1-51F1379E2F8A}" presName="parTx" presStyleLbl="revTx" presStyleIdx="0" presStyleCnt="1">
        <dgm:presLayoutVars>
          <dgm:chMax val="0"/>
          <dgm:chPref val="0"/>
        </dgm:presLayoutVars>
      </dgm:prSet>
      <dgm:spPr/>
    </dgm:pt>
  </dgm:ptLst>
  <dgm:cxnLst>
    <dgm:cxn modelId="{E660904A-695C-4E83-A518-22E5FB9B60BA}" type="presOf" srcId="{E040BA09-43D0-4753-A63B-4ED7CEBE6DBD}" destId="{D98179C5-BAB8-40AB-A680-BBD77A58EC1C}" srcOrd="0" destOrd="0" presId="urn:microsoft.com/office/officeart/2018/2/layout/IconVerticalSolidList"/>
    <dgm:cxn modelId="{3AF4CBB2-6F2D-4540-AC64-3BB7EA885056}" type="presOf" srcId="{075AADD7-BDA3-483B-85E1-51F1379E2F8A}" destId="{340C390D-C116-46F8-9C1A-2B9464942B75}" srcOrd="0" destOrd="0" presId="urn:microsoft.com/office/officeart/2018/2/layout/IconVerticalSolidList"/>
    <dgm:cxn modelId="{DA8CE7EF-0912-4088-ACC5-B87752BAF0BB}" srcId="{E040BA09-43D0-4753-A63B-4ED7CEBE6DBD}" destId="{075AADD7-BDA3-483B-85E1-51F1379E2F8A}" srcOrd="0" destOrd="0" parTransId="{02B13AC7-4231-4547-8C79-A45DE346426B}" sibTransId="{B75EEAF5-8813-446C-B79A-5EB79D162D26}"/>
    <dgm:cxn modelId="{2C54D2CD-FCF7-9844-B717-3F0A269E6663}" type="presParOf" srcId="{D98179C5-BAB8-40AB-A680-BBD77A58EC1C}" destId="{CBF53324-02AF-4AC9-95DF-0036F589ABEB}" srcOrd="0" destOrd="0" presId="urn:microsoft.com/office/officeart/2018/2/layout/IconVerticalSolidList"/>
    <dgm:cxn modelId="{9296614D-11D4-6240-814A-83DF93918E68}" type="presParOf" srcId="{CBF53324-02AF-4AC9-95DF-0036F589ABEB}" destId="{CAE7DD8F-E306-4CBA-A600-2D52711B2DC8}" srcOrd="0" destOrd="0" presId="urn:microsoft.com/office/officeart/2018/2/layout/IconVerticalSolidList"/>
    <dgm:cxn modelId="{52ABBE57-6A2C-534F-8AB6-BFE73C37081F}" type="presParOf" srcId="{CBF53324-02AF-4AC9-95DF-0036F589ABEB}" destId="{25ABCEEB-2730-48EE-AE24-05830869C86E}" srcOrd="1" destOrd="0" presId="urn:microsoft.com/office/officeart/2018/2/layout/IconVerticalSolidList"/>
    <dgm:cxn modelId="{017E8F67-C655-4C4A-8C0C-8D5DA767F88D}" type="presParOf" srcId="{CBF53324-02AF-4AC9-95DF-0036F589ABEB}" destId="{828C91F0-1E14-47D3-ADDA-A16DF688BE61}" srcOrd="2" destOrd="0" presId="urn:microsoft.com/office/officeart/2018/2/layout/IconVerticalSolidList"/>
    <dgm:cxn modelId="{18045FCB-7FE6-3745-9EEC-E18D8DC89217}" type="presParOf" srcId="{CBF53324-02AF-4AC9-95DF-0036F589ABEB}" destId="{340C390D-C116-46F8-9C1A-2B9464942B75}"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040BA09-43D0-4753-A63B-4ED7CEBE6DBD}"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45FC86DB-77D2-436B-ACEC-16A5506E12C2}">
      <dgm:prSet custT="1"/>
      <dgm:spPr/>
      <dgm:t>
        <a:bodyPr/>
        <a:lstStyle/>
        <a:p>
          <a:pPr>
            <a:lnSpc>
              <a:spcPct val="100000"/>
            </a:lnSpc>
          </a:pPr>
          <a:r>
            <a:rPr lang="en-US" sz="4400" dirty="0">
              <a:latin typeface="Aptos" panose="020B0004020202020204" pitchFamily="34" charset="0"/>
            </a:rPr>
            <a:t>RQ3</a:t>
          </a:r>
        </a:p>
      </dgm:t>
    </dgm:pt>
    <dgm:pt modelId="{942C3C9C-CA5D-41C3-8A25-1CE55768A288}" type="parTrans" cxnId="{87C201DA-6328-4495-B30E-5DAAC98CA474}">
      <dgm:prSet/>
      <dgm:spPr/>
      <dgm:t>
        <a:bodyPr/>
        <a:lstStyle/>
        <a:p>
          <a:endParaRPr lang="en-US"/>
        </a:p>
      </dgm:t>
    </dgm:pt>
    <dgm:pt modelId="{AED1BA36-9666-4A79-9B30-F39D6C8F2F8F}" type="sibTrans" cxnId="{87C201DA-6328-4495-B30E-5DAAC98CA474}">
      <dgm:prSet/>
      <dgm:spPr/>
      <dgm:t>
        <a:bodyPr/>
        <a:lstStyle/>
        <a:p>
          <a:endParaRPr lang="en-US"/>
        </a:p>
      </dgm:t>
    </dgm:pt>
    <dgm:pt modelId="{D98179C5-BAB8-40AB-A680-BBD77A58EC1C}" type="pres">
      <dgm:prSet presAssocID="{E040BA09-43D0-4753-A63B-4ED7CEBE6DBD}" presName="root" presStyleCnt="0">
        <dgm:presLayoutVars>
          <dgm:dir/>
          <dgm:resizeHandles val="exact"/>
        </dgm:presLayoutVars>
      </dgm:prSet>
      <dgm:spPr/>
    </dgm:pt>
    <dgm:pt modelId="{91363DDB-FEF8-436F-9CB6-69224F55A0E6}" type="pres">
      <dgm:prSet presAssocID="{45FC86DB-77D2-436B-ACEC-16A5506E12C2}" presName="compNode" presStyleCnt="0"/>
      <dgm:spPr/>
    </dgm:pt>
    <dgm:pt modelId="{4FE21806-9B04-483A-9A17-8B72D8442C62}" type="pres">
      <dgm:prSet presAssocID="{45FC86DB-77D2-436B-ACEC-16A5506E12C2}" presName="bgRect" presStyleLbl="bgShp" presStyleIdx="0" presStyleCnt="1"/>
      <dgm:spPr>
        <a:solidFill>
          <a:srgbClr val="00B0F0"/>
        </a:solidFill>
      </dgm:spPr>
      <dgm:extLst>
        <a:ext uri="{E40237B7-FDA0-4F09-8148-C483321AD2D9}">
          <dgm14:cNvPr xmlns:dgm14="http://schemas.microsoft.com/office/drawing/2010/diagram" id="0" name="" descr="A blue rectangle with a white icon of a person pointing at a whiteboard with three people looking at the whiteboard, next to acronym RQ3, which stands for Research Question 3."/>
        </a:ext>
      </dgm:extLst>
    </dgm:pt>
    <dgm:pt modelId="{5A15D259-2138-4E42-B8B6-AEDC144BEA12}" type="pres">
      <dgm:prSet presAssocID="{45FC86DB-77D2-436B-ACEC-16A5506E12C2}" presName="iconRect" presStyleLbl="node1" presStyleIdx="0" presStyleCnt="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lassroom"/>
        </a:ext>
      </dgm:extLst>
    </dgm:pt>
    <dgm:pt modelId="{6C41DC87-25C3-41D6-9EA7-DB4976F72A8A}" type="pres">
      <dgm:prSet presAssocID="{45FC86DB-77D2-436B-ACEC-16A5506E12C2}" presName="spaceRect" presStyleCnt="0"/>
      <dgm:spPr/>
    </dgm:pt>
    <dgm:pt modelId="{E71232F5-6668-4937-B0C1-A4A04D634CC0}" type="pres">
      <dgm:prSet presAssocID="{45FC86DB-77D2-436B-ACEC-16A5506E12C2}" presName="parTx" presStyleLbl="revTx" presStyleIdx="0" presStyleCnt="1">
        <dgm:presLayoutVars>
          <dgm:chMax val="0"/>
          <dgm:chPref val="0"/>
        </dgm:presLayoutVars>
      </dgm:prSet>
      <dgm:spPr/>
    </dgm:pt>
  </dgm:ptLst>
  <dgm:cxnLst>
    <dgm:cxn modelId="{E660904A-695C-4E83-A518-22E5FB9B60BA}" type="presOf" srcId="{E040BA09-43D0-4753-A63B-4ED7CEBE6DBD}" destId="{D98179C5-BAB8-40AB-A680-BBD77A58EC1C}" srcOrd="0" destOrd="0" presId="urn:microsoft.com/office/officeart/2018/2/layout/IconVerticalSolidList"/>
    <dgm:cxn modelId="{67D68398-19CD-464E-B6D1-FFB335EB167F}" type="presOf" srcId="{45FC86DB-77D2-436B-ACEC-16A5506E12C2}" destId="{E71232F5-6668-4937-B0C1-A4A04D634CC0}" srcOrd="0" destOrd="0" presId="urn:microsoft.com/office/officeart/2018/2/layout/IconVerticalSolidList"/>
    <dgm:cxn modelId="{87C201DA-6328-4495-B30E-5DAAC98CA474}" srcId="{E040BA09-43D0-4753-A63B-4ED7CEBE6DBD}" destId="{45FC86DB-77D2-436B-ACEC-16A5506E12C2}" srcOrd="0" destOrd="0" parTransId="{942C3C9C-CA5D-41C3-8A25-1CE55768A288}" sibTransId="{AED1BA36-9666-4A79-9B30-F39D6C8F2F8F}"/>
    <dgm:cxn modelId="{8E86C8E8-DC01-F045-B74F-34E8F8A958C6}" type="presParOf" srcId="{D98179C5-BAB8-40AB-A680-BBD77A58EC1C}" destId="{91363DDB-FEF8-436F-9CB6-69224F55A0E6}" srcOrd="0" destOrd="0" presId="urn:microsoft.com/office/officeart/2018/2/layout/IconVerticalSolidList"/>
    <dgm:cxn modelId="{E9B2A3DE-6192-1545-9F9F-678F9D51D296}" type="presParOf" srcId="{91363DDB-FEF8-436F-9CB6-69224F55A0E6}" destId="{4FE21806-9B04-483A-9A17-8B72D8442C62}" srcOrd="0" destOrd="0" presId="urn:microsoft.com/office/officeart/2018/2/layout/IconVerticalSolidList"/>
    <dgm:cxn modelId="{D9D83530-B59B-E84E-A5EF-01E0852E876A}" type="presParOf" srcId="{91363DDB-FEF8-436F-9CB6-69224F55A0E6}" destId="{5A15D259-2138-4E42-B8B6-AEDC144BEA12}" srcOrd="1" destOrd="0" presId="urn:microsoft.com/office/officeart/2018/2/layout/IconVerticalSolidList"/>
    <dgm:cxn modelId="{86001E15-4C0D-A14C-A753-73009A4C2A9C}" type="presParOf" srcId="{91363DDB-FEF8-436F-9CB6-69224F55A0E6}" destId="{6C41DC87-25C3-41D6-9EA7-DB4976F72A8A}" srcOrd="2" destOrd="0" presId="urn:microsoft.com/office/officeart/2018/2/layout/IconVerticalSolidList"/>
    <dgm:cxn modelId="{E60AB3AB-E0B4-7F48-8260-F01700BB2285}" type="presParOf" srcId="{91363DDB-FEF8-436F-9CB6-69224F55A0E6}" destId="{E71232F5-6668-4937-B0C1-A4A04D634CC0}" srcOrd="3" destOrd="0" presId="urn:microsoft.com/office/officeart/2018/2/layout/IconVerticalSolidList"/>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040BA09-43D0-4753-A63B-4ED7CEBE6DBD}"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075AADD7-BDA3-483B-85E1-51F1379E2F8A}">
      <dgm:prSet custT="1"/>
      <dgm:spPr/>
      <dgm:t>
        <a:bodyPr/>
        <a:lstStyle/>
        <a:p>
          <a:pPr>
            <a:lnSpc>
              <a:spcPct val="100000"/>
            </a:lnSpc>
          </a:pPr>
          <a:r>
            <a:rPr lang="en-US" sz="4400" dirty="0">
              <a:latin typeface="Aptos" panose="020B0004020202020204" pitchFamily="34" charset="0"/>
            </a:rPr>
            <a:t>RQ2</a:t>
          </a:r>
        </a:p>
      </dgm:t>
    </dgm:pt>
    <dgm:pt modelId="{02B13AC7-4231-4547-8C79-A45DE346426B}" type="parTrans" cxnId="{DA8CE7EF-0912-4088-ACC5-B87752BAF0BB}">
      <dgm:prSet/>
      <dgm:spPr/>
      <dgm:t>
        <a:bodyPr/>
        <a:lstStyle/>
        <a:p>
          <a:endParaRPr lang="en-US"/>
        </a:p>
      </dgm:t>
    </dgm:pt>
    <dgm:pt modelId="{B75EEAF5-8813-446C-B79A-5EB79D162D26}" type="sibTrans" cxnId="{DA8CE7EF-0912-4088-ACC5-B87752BAF0BB}">
      <dgm:prSet/>
      <dgm:spPr/>
      <dgm:t>
        <a:bodyPr/>
        <a:lstStyle/>
        <a:p>
          <a:endParaRPr lang="en-US"/>
        </a:p>
      </dgm:t>
    </dgm:pt>
    <dgm:pt modelId="{D98179C5-BAB8-40AB-A680-BBD77A58EC1C}" type="pres">
      <dgm:prSet presAssocID="{E040BA09-43D0-4753-A63B-4ED7CEBE6DBD}" presName="root" presStyleCnt="0">
        <dgm:presLayoutVars>
          <dgm:dir/>
          <dgm:resizeHandles val="exact"/>
        </dgm:presLayoutVars>
      </dgm:prSet>
      <dgm:spPr/>
    </dgm:pt>
    <dgm:pt modelId="{CBF53324-02AF-4AC9-95DF-0036F589ABEB}" type="pres">
      <dgm:prSet presAssocID="{075AADD7-BDA3-483B-85E1-51F1379E2F8A}" presName="compNode" presStyleCnt="0"/>
      <dgm:spPr/>
    </dgm:pt>
    <dgm:pt modelId="{CAE7DD8F-E306-4CBA-A600-2D52711B2DC8}" type="pres">
      <dgm:prSet presAssocID="{075AADD7-BDA3-483B-85E1-51F1379E2F8A}" presName="bgRect" presStyleLbl="bgShp" presStyleIdx="0" presStyleCnt="1"/>
      <dgm:spPr>
        <a:solidFill>
          <a:schemeClr val="accent6"/>
        </a:solidFill>
      </dgm:spPr>
      <dgm:extLst>
        <a:ext uri="{E40237B7-FDA0-4F09-8148-C483321AD2D9}">
          <dgm14:cNvPr xmlns:dgm14="http://schemas.microsoft.com/office/drawing/2010/diagram" id="0" name="" descr="A purple rectangle with a white icon of a person pointing at a whiteboard, next to acronym RQ2, which stands for Research Question 2."/>
        </a:ext>
      </dgm:extLst>
    </dgm:pt>
    <dgm:pt modelId="{25ABCEEB-2730-48EE-AE24-05830869C86E}" type="pres">
      <dgm:prSet presAssocID="{075AADD7-BDA3-483B-85E1-51F1379E2F8A}" presName="iconRect" presStyleLbl="node1" presStyleIdx="0" presStyleCnt="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Teacher"/>
        </a:ext>
      </dgm:extLst>
    </dgm:pt>
    <dgm:pt modelId="{828C91F0-1E14-47D3-ADDA-A16DF688BE61}" type="pres">
      <dgm:prSet presAssocID="{075AADD7-BDA3-483B-85E1-51F1379E2F8A}" presName="spaceRect" presStyleCnt="0"/>
      <dgm:spPr/>
    </dgm:pt>
    <dgm:pt modelId="{340C390D-C116-46F8-9C1A-2B9464942B75}" type="pres">
      <dgm:prSet presAssocID="{075AADD7-BDA3-483B-85E1-51F1379E2F8A}" presName="parTx" presStyleLbl="revTx" presStyleIdx="0" presStyleCnt="1">
        <dgm:presLayoutVars>
          <dgm:chMax val="0"/>
          <dgm:chPref val="0"/>
        </dgm:presLayoutVars>
      </dgm:prSet>
      <dgm:spPr/>
    </dgm:pt>
  </dgm:ptLst>
  <dgm:cxnLst>
    <dgm:cxn modelId="{E660904A-695C-4E83-A518-22E5FB9B60BA}" type="presOf" srcId="{E040BA09-43D0-4753-A63B-4ED7CEBE6DBD}" destId="{D98179C5-BAB8-40AB-A680-BBD77A58EC1C}" srcOrd="0" destOrd="0" presId="urn:microsoft.com/office/officeart/2018/2/layout/IconVerticalSolidList"/>
    <dgm:cxn modelId="{3AF4CBB2-6F2D-4540-AC64-3BB7EA885056}" type="presOf" srcId="{075AADD7-BDA3-483B-85E1-51F1379E2F8A}" destId="{340C390D-C116-46F8-9C1A-2B9464942B75}" srcOrd="0" destOrd="0" presId="urn:microsoft.com/office/officeart/2018/2/layout/IconVerticalSolidList"/>
    <dgm:cxn modelId="{DA8CE7EF-0912-4088-ACC5-B87752BAF0BB}" srcId="{E040BA09-43D0-4753-A63B-4ED7CEBE6DBD}" destId="{075AADD7-BDA3-483B-85E1-51F1379E2F8A}" srcOrd="0" destOrd="0" parTransId="{02B13AC7-4231-4547-8C79-A45DE346426B}" sibTransId="{B75EEAF5-8813-446C-B79A-5EB79D162D26}"/>
    <dgm:cxn modelId="{2C54D2CD-FCF7-9844-B717-3F0A269E6663}" type="presParOf" srcId="{D98179C5-BAB8-40AB-A680-BBD77A58EC1C}" destId="{CBF53324-02AF-4AC9-95DF-0036F589ABEB}" srcOrd="0" destOrd="0" presId="urn:microsoft.com/office/officeart/2018/2/layout/IconVerticalSolidList"/>
    <dgm:cxn modelId="{9296614D-11D4-6240-814A-83DF93918E68}" type="presParOf" srcId="{CBF53324-02AF-4AC9-95DF-0036F589ABEB}" destId="{CAE7DD8F-E306-4CBA-A600-2D52711B2DC8}" srcOrd="0" destOrd="0" presId="urn:microsoft.com/office/officeart/2018/2/layout/IconVerticalSolidList"/>
    <dgm:cxn modelId="{52ABBE57-6A2C-534F-8AB6-BFE73C37081F}" type="presParOf" srcId="{CBF53324-02AF-4AC9-95DF-0036F589ABEB}" destId="{25ABCEEB-2730-48EE-AE24-05830869C86E}" srcOrd="1" destOrd="0" presId="urn:microsoft.com/office/officeart/2018/2/layout/IconVerticalSolidList"/>
    <dgm:cxn modelId="{017E8F67-C655-4C4A-8C0C-8D5DA767F88D}" type="presParOf" srcId="{CBF53324-02AF-4AC9-95DF-0036F589ABEB}" destId="{828C91F0-1E14-47D3-ADDA-A16DF688BE61}" srcOrd="2" destOrd="0" presId="urn:microsoft.com/office/officeart/2018/2/layout/IconVerticalSolidList"/>
    <dgm:cxn modelId="{18045FCB-7FE6-3745-9EEC-E18D8DC89217}" type="presParOf" srcId="{CBF53324-02AF-4AC9-95DF-0036F589ABEB}" destId="{340C390D-C116-46F8-9C1A-2B9464942B75}"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040BA09-43D0-4753-A63B-4ED7CEBE6DBD}"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075AADD7-BDA3-483B-85E1-51F1379E2F8A}">
      <dgm:prSet custT="1"/>
      <dgm:spPr/>
      <dgm:t>
        <a:bodyPr/>
        <a:lstStyle/>
        <a:p>
          <a:pPr>
            <a:lnSpc>
              <a:spcPct val="100000"/>
            </a:lnSpc>
          </a:pPr>
          <a:r>
            <a:rPr lang="en-US" sz="4400" dirty="0">
              <a:latin typeface="Aptos" panose="020B0004020202020204" pitchFamily="34" charset="0"/>
            </a:rPr>
            <a:t>RQ2</a:t>
          </a:r>
        </a:p>
      </dgm:t>
    </dgm:pt>
    <dgm:pt modelId="{02B13AC7-4231-4547-8C79-A45DE346426B}" type="parTrans" cxnId="{DA8CE7EF-0912-4088-ACC5-B87752BAF0BB}">
      <dgm:prSet/>
      <dgm:spPr/>
      <dgm:t>
        <a:bodyPr/>
        <a:lstStyle/>
        <a:p>
          <a:endParaRPr lang="en-US"/>
        </a:p>
      </dgm:t>
    </dgm:pt>
    <dgm:pt modelId="{B75EEAF5-8813-446C-B79A-5EB79D162D26}" type="sibTrans" cxnId="{DA8CE7EF-0912-4088-ACC5-B87752BAF0BB}">
      <dgm:prSet/>
      <dgm:spPr/>
      <dgm:t>
        <a:bodyPr/>
        <a:lstStyle/>
        <a:p>
          <a:endParaRPr lang="en-US"/>
        </a:p>
      </dgm:t>
    </dgm:pt>
    <dgm:pt modelId="{D98179C5-BAB8-40AB-A680-BBD77A58EC1C}" type="pres">
      <dgm:prSet presAssocID="{E040BA09-43D0-4753-A63B-4ED7CEBE6DBD}" presName="root" presStyleCnt="0">
        <dgm:presLayoutVars>
          <dgm:dir/>
          <dgm:resizeHandles val="exact"/>
        </dgm:presLayoutVars>
      </dgm:prSet>
      <dgm:spPr/>
    </dgm:pt>
    <dgm:pt modelId="{CBF53324-02AF-4AC9-95DF-0036F589ABEB}" type="pres">
      <dgm:prSet presAssocID="{075AADD7-BDA3-483B-85E1-51F1379E2F8A}" presName="compNode" presStyleCnt="0"/>
      <dgm:spPr/>
    </dgm:pt>
    <dgm:pt modelId="{CAE7DD8F-E306-4CBA-A600-2D52711B2DC8}" type="pres">
      <dgm:prSet presAssocID="{075AADD7-BDA3-483B-85E1-51F1379E2F8A}" presName="bgRect" presStyleLbl="bgShp" presStyleIdx="0" presStyleCnt="1"/>
      <dgm:spPr>
        <a:solidFill>
          <a:schemeClr val="accent6"/>
        </a:solidFill>
      </dgm:spPr>
      <dgm:extLst>
        <a:ext uri="{E40237B7-FDA0-4F09-8148-C483321AD2D9}">
          <dgm14:cNvPr xmlns:dgm14="http://schemas.microsoft.com/office/drawing/2010/diagram" id="0" name="" descr="A purple rectangle with a white icon of a person pointing at a whiteboard, next to acronym RQ2, which stands for Research Question 2."/>
        </a:ext>
      </dgm:extLst>
    </dgm:pt>
    <dgm:pt modelId="{25ABCEEB-2730-48EE-AE24-05830869C86E}" type="pres">
      <dgm:prSet presAssocID="{075AADD7-BDA3-483B-85E1-51F1379E2F8A}" presName="iconRect" presStyleLbl="node1" presStyleIdx="0" presStyleCnt="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Teacher"/>
        </a:ext>
      </dgm:extLst>
    </dgm:pt>
    <dgm:pt modelId="{828C91F0-1E14-47D3-ADDA-A16DF688BE61}" type="pres">
      <dgm:prSet presAssocID="{075AADD7-BDA3-483B-85E1-51F1379E2F8A}" presName="spaceRect" presStyleCnt="0"/>
      <dgm:spPr/>
    </dgm:pt>
    <dgm:pt modelId="{340C390D-C116-46F8-9C1A-2B9464942B75}" type="pres">
      <dgm:prSet presAssocID="{075AADD7-BDA3-483B-85E1-51F1379E2F8A}" presName="parTx" presStyleLbl="revTx" presStyleIdx="0" presStyleCnt="1">
        <dgm:presLayoutVars>
          <dgm:chMax val="0"/>
          <dgm:chPref val="0"/>
        </dgm:presLayoutVars>
      </dgm:prSet>
      <dgm:spPr/>
    </dgm:pt>
  </dgm:ptLst>
  <dgm:cxnLst>
    <dgm:cxn modelId="{E660904A-695C-4E83-A518-22E5FB9B60BA}" type="presOf" srcId="{E040BA09-43D0-4753-A63B-4ED7CEBE6DBD}" destId="{D98179C5-BAB8-40AB-A680-BBD77A58EC1C}" srcOrd="0" destOrd="0" presId="urn:microsoft.com/office/officeart/2018/2/layout/IconVerticalSolidList"/>
    <dgm:cxn modelId="{3AF4CBB2-6F2D-4540-AC64-3BB7EA885056}" type="presOf" srcId="{075AADD7-BDA3-483B-85E1-51F1379E2F8A}" destId="{340C390D-C116-46F8-9C1A-2B9464942B75}" srcOrd="0" destOrd="0" presId="urn:microsoft.com/office/officeart/2018/2/layout/IconVerticalSolidList"/>
    <dgm:cxn modelId="{DA8CE7EF-0912-4088-ACC5-B87752BAF0BB}" srcId="{E040BA09-43D0-4753-A63B-4ED7CEBE6DBD}" destId="{075AADD7-BDA3-483B-85E1-51F1379E2F8A}" srcOrd="0" destOrd="0" parTransId="{02B13AC7-4231-4547-8C79-A45DE346426B}" sibTransId="{B75EEAF5-8813-446C-B79A-5EB79D162D26}"/>
    <dgm:cxn modelId="{2C54D2CD-FCF7-9844-B717-3F0A269E6663}" type="presParOf" srcId="{D98179C5-BAB8-40AB-A680-BBD77A58EC1C}" destId="{CBF53324-02AF-4AC9-95DF-0036F589ABEB}" srcOrd="0" destOrd="0" presId="urn:microsoft.com/office/officeart/2018/2/layout/IconVerticalSolidList"/>
    <dgm:cxn modelId="{9296614D-11D4-6240-814A-83DF93918E68}" type="presParOf" srcId="{CBF53324-02AF-4AC9-95DF-0036F589ABEB}" destId="{CAE7DD8F-E306-4CBA-A600-2D52711B2DC8}" srcOrd="0" destOrd="0" presId="urn:microsoft.com/office/officeart/2018/2/layout/IconVerticalSolidList"/>
    <dgm:cxn modelId="{52ABBE57-6A2C-534F-8AB6-BFE73C37081F}" type="presParOf" srcId="{CBF53324-02AF-4AC9-95DF-0036F589ABEB}" destId="{25ABCEEB-2730-48EE-AE24-05830869C86E}" srcOrd="1" destOrd="0" presId="urn:microsoft.com/office/officeart/2018/2/layout/IconVerticalSolidList"/>
    <dgm:cxn modelId="{017E8F67-C655-4C4A-8C0C-8D5DA767F88D}" type="presParOf" srcId="{CBF53324-02AF-4AC9-95DF-0036F589ABEB}" destId="{828C91F0-1E14-47D3-ADDA-A16DF688BE61}" srcOrd="2" destOrd="0" presId="urn:microsoft.com/office/officeart/2018/2/layout/IconVerticalSolidList"/>
    <dgm:cxn modelId="{18045FCB-7FE6-3745-9EEC-E18D8DC89217}" type="presParOf" srcId="{CBF53324-02AF-4AC9-95DF-0036F589ABEB}" destId="{340C390D-C116-46F8-9C1A-2B9464942B75}"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040BA09-43D0-4753-A63B-4ED7CEBE6DBD}"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45FC86DB-77D2-436B-ACEC-16A5506E12C2}">
      <dgm:prSet custT="1"/>
      <dgm:spPr/>
      <dgm:t>
        <a:bodyPr/>
        <a:lstStyle/>
        <a:p>
          <a:pPr>
            <a:lnSpc>
              <a:spcPct val="100000"/>
            </a:lnSpc>
          </a:pPr>
          <a:r>
            <a:rPr lang="en-US" sz="4400" dirty="0">
              <a:latin typeface="Aptos" panose="020B0004020202020204" pitchFamily="34" charset="0"/>
            </a:rPr>
            <a:t>RQ3</a:t>
          </a:r>
        </a:p>
      </dgm:t>
    </dgm:pt>
    <dgm:pt modelId="{942C3C9C-CA5D-41C3-8A25-1CE55768A288}" type="parTrans" cxnId="{87C201DA-6328-4495-B30E-5DAAC98CA474}">
      <dgm:prSet/>
      <dgm:spPr/>
      <dgm:t>
        <a:bodyPr/>
        <a:lstStyle/>
        <a:p>
          <a:endParaRPr lang="en-US"/>
        </a:p>
      </dgm:t>
    </dgm:pt>
    <dgm:pt modelId="{AED1BA36-9666-4A79-9B30-F39D6C8F2F8F}" type="sibTrans" cxnId="{87C201DA-6328-4495-B30E-5DAAC98CA474}">
      <dgm:prSet/>
      <dgm:spPr/>
      <dgm:t>
        <a:bodyPr/>
        <a:lstStyle/>
        <a:p>
          <a:endParaRPr lang="en-US"/>
        </a:p>
      </dgm:t>
    </dgm:pt>
    <dgm:pt modelId="{D98179C5-BAB8-40AB-A680-BBD77A58EC1C}" type="pres">
      <dgm:prSet presAssocID="{E040BA09-43D0-4753-A63B-4ED7CEBE6DBD}" presName="root" presStyleCnt="0">
        <dgm:presLayoutVars>
          <dgm:dir/>
          <dgm:resizeHandles val="exact"/>
        </dgm:presLayoutVars>
      </dgm:prSet>
      <dgm:spPr/>
    </dgm:pt>
    <dgm:pt modelId="{91363DDB-FEF8-436F-9CB6-69224F55A0E6}" type="pres">
      <dgm:prSet presAssocID="{45FC86DB-77D2-436B-ACEC-16A5506E12C2}" presName="compNode" presStyleCnt="0"/>
      <dgm:spPr/>
    </dgm:pt>
    <dgm:pt modelId="{4FE21806-9B04-483A-9A17-8B72D8442C62}" type="pres">
      <dgm:prSet presAssocID="{45FC86DB-77D2-436B-ACEC-16A5506E12C2}" presName="bgRect" presStyleLbl="bgShp" presStyleIdx="0" presStyleCnt="1"/>
      <dgm:spPr>
        <a:solidFill>
          <a:srgbClr val="00B0F0"/>
        </a:solidFill>
      </dgm:spPr>
      <dgm:extLst>
        <a:ext uri="{E40237B7-FDA0-4F09-8148-C483321AD2D9}">
          <dgm14:cNvPr xmlns:dgm14="http://schemas.microsoft.com/office/drawing/2010/diagram" id="0" name="" descr="A blue rectangle with a white icon of a person pointing at a whiteboard with three people looking at the whiteboard, next to acronym RQ3, which stands for Research Question 3."/>
        </a:ext>
      </dgm:extLst>
    </dgm:pt>
    <dgm:pt modelId="{5A15D259-2138-4E42-B8B6-AEDC144BEA12}" type="pres">
      <dgm:prSet presAssocID="{45FC86DB-77D2-436B-ACEC-16A5506E12C2}" presName="iconRect" presStyleLbl="node1" presStyleIdx="0" presStyleCnt="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lassroom"/>
        </a:ext>
      </dgm:extLst>
    </dgm:pt>
    <dgm:pt modelId="{6C41DC87-25C3-41D6-9EA7-DB4976F72A8A}" type="pres">
      <dgm:prSet presAssocID="{45FC86DB-77D2-436B-ACEC-16A5506E12C2}" presName="spaceRect" presStyleCnt="0"/>
      <dgm:spPr/>
    </dgm:pt>
    <dgm:pt modelId="{E71232F5-6668-4937-B0C1-A4A04D634CC0}" type="pres">
      <dgm:prSet presAssocID="{45FC86DB-77D2-436B-ACEC-16A5506E12C2}" presName="parTx" presStyleLbl="revTx" presStyleIdx="0" presStyleCnt="1">
        <dgm:presLayoutVars>
          <dgm:chMax val="0"/>
          <dgm:chPref val="0"/>
        </dgm:presLayoutVars>
      </dgm:prSet>
      <dgm:spPr/>
    </dgm:pt>
  </dgm:ptLst>
  <dgm:cxnLst>
    <dgm:cxn modelId="{E660904A-695C-4E83-A518-22E5FB9B60BA}" type="presOf" srcId="{E040BA09-43D0-4753-A63B-4ED7CEBE6DBD}" destId="{D98179C5-BAB8-40AB-A680-BBD77A58EC1C}" srcOrd="0" destOrd="0" presId="urn:microsoft.com/office/officeart/2018/2/layout/IconVerticalSolidList"/>
    <dgm:cxn modelId="{67D68398-19CD-464E-B6D1-FFB335EB167F}" type="presOf" srcId="{45FC86DB-77D2-436B-ACEC-16A5506E12C2}" destId="{E71232F5-6668-4937-B0C1-A4A04D634CC0}" srcOrd="0" destOrd="0" presId="urn:microsoft.com/office/officeart/2018/2/layout/IconVerticalSolidList"/>
    <dgm:cxn modelId="{87C201DA-6328-4495-B30E-5DAAC98CA474}" srcId="{E040BA09-43D0-4753-A63B-4ED7CEBE6DBD}" destId="{45FC86DB-77D2-436B-ACEC-16A5506E12C2}" srcOrd="0" destOrd="0" parTransId="{942C3C9C-CA5D-41C3-8A25-1CE55768A288}" sibTransId="{AED1BA36-9666-4A79-9B30-F39D6C8F2F8F}"/>
    <dgm:cxn modelId="{8E86C8E8-DC01-F045-B74F-34E8F8A958C6}" type="presParOf" srcId="{D98179C5-BAB8-40AB-A680-BBD77A58EC1C}" destId="{91363DDB-FEF8-436F-9CB6-69224F55A0E6}" srcOrd="0" destOrd="0" presId="urn:microsoft.com/office/officeart/2018/2/layout/IconVerticalSolidList"/>
    <dgm:cxn modelId="{E9B2A3DE-6192-1545-9F9F-678F9D51D296}" type="presParOf" srcId="{91363DDB-FEF8-436F-9CB6-69224F55A0E6}" destId="{4FE21806-9B04-483A-9A17-8B72D8442C62}" srcOrd="0" destOrd="0" presId="urn:microsoft.com/office/officeart/2018/2/layout/IconVerticalSolidList"/>
    <dgm:cxn modelId="{D9D83530-B59B-E84E-A5EF-01E0852E876A}" type="presParOf" srcId="{91363DDB-FEF8-436F-9CB6-69224F55A0E6}" destId="{5A15D259-2138-4E42-B8B6-AEDC144BEA12}" srcOrd="1" destOrd="0" presId="urn:microsoft.com/office/officeart/2018/2/layout/IconVerticalSolidList"/>
    <dgm:cxn modelId="{86001E15-4C0D-A14C-A753-73009A4C2A9C}" type="presParOf" srcId="{91363DDB-FEF8-436F-9CB6-69224F55A0E6}" destId="{6C41DC87-25C3-41D6-9EA7-DB4976F72A8A}" srcOrd="2" destOrd="0" presId="urn:microsoft.com/office/officeart/2018/2/layout/IconVerticalSolidList"/>
    <dgm:cxn modelId="{E60AB3AB-E0B4-7F48-8260-F01700BB2285}" type="presParOf" srcId="{91363DDB-FEF8-436F-9CB6-69224F55A0E6}" destId="{E71232F5-6668-4937-B0C1-A4A04D634CC0}" srcOrd="3" destOrd="0" presId="urn:microsoft.com/office/officeart/2018/2/layout/IconVerticalSolid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040BA09-43D0-4753-A63B-4ED7CEBE6DBD}"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075AADD7-BDA3-483B-85E1-51F1379E2F8A}">
      <dgm:prSet custT="1"/>
      <dgm:spPr/>
      <dgm:t>
        <a:bodyPr/>
        <a:lstStyle/>
        <a:p>
          <a:pPr>
            <a:lnSpc>
              <a:spcPct val="100000"/>
            </a:lnSpc>
          </a:pPr>
          <a:r>
            <a:rPr lang="en-US" sz="4400" dirty="0">
              <a:latin typeface="Aptos" panose="020B0004020202020204" pitchFamily="34" charset="0"/>
            </a:rPr>
            <a:t>RQ2</a:t>
          </a:r>
        </a:p>
      </dgm:t>
    </dgm:pt>
    <dgm:pt modelId="{02B13AC7-4231-4547-8C79-A45DE346426B}" type="parTrans" cxnId="{DA8CE7EF-0912-4088-ACC5-B87752BAF0BB}">
      <dgm:prSet/>
      <dgm:spPr/>
      <dgm:t>
        <a:bodyPr/>
        <a:lstStyle/>
        <a:p>
          <a:endParaRPr lang="en-US"/>
        </a:p>
      </dgm:t>
    </dgm:pt>
    <dgm:pt modelId="{B75EEAF5-8813-446C-B79A-5EB79D162D26}" type="sibTrans" cxnId="{DA8CE7EF-0912-4088-ACC5-B87752BAF0BB}">
      <dgm:prSet/>
      <dgm:spPr/>
      <dgm:t>
        <a:bodyPr/>
        <a:lstStyle/>
        <a:p>
          <a:endParaRPr lang="en-US"/>
        </a:p>
      </dgm:t>
    </dgm:pt>
    <dgm:pt modelId="{D98179C5-BAB8-40AB-A680-BBD77A58EC1C}" type="pres">
      <dgm:prSet presAssocID="{E040BA09-43D0-4753-A63B-4ED7CEBE6DBD}" presName="root" presStyleCnt="0">
        <dgm:presLayoutVars>
          <dgm:dir/>
          <dgm:resizeHandles val="exact"/>
        </dgm:presLayoutVars>
      </dgm:prSet>
      <dgm:spPr/>
    </dgm:pt>
    <dgm:pt modelId="{CBF53324-02AF-4AC9-95DF-0036F589ABEB}" type="pres">
      <dgm:prSet presAssocID="{075AADD7-BDA3-483B-85E1-51F1379E2F8A}" presName="compNode" presStyleCnt="0"/>
      <dgm:spPr/>
    </dgm:pt>
    <dgm:pt modelId="{CAE7DD8F-E306-4CBA-A600-2D52711B2DC8}" type="pres">
      <dgm:prSet presAssocID="{075AADD7-BDA3-483B-85E1-51F1379E2F8A}" presName="bgRect" presStyleLbl="bgShp" presStyleIdx="0" presStyleCnt="1"/>
      <dgm:spPr>
        <a:solidFill>
          <a:schemeClr val="accent6"/>
        </a:solidFill>
      </dgm:spPr>
      <dgm:extLst>
        <a:ext uri="{E40237B7-FDA0-4F09-8148-C483321AD2D9}">
          <dgm14:cNvPr xmlns:dgm14="http://schemas.microsoft.com/office/drawing/2010/diagram" id="0" name="" descr="A purple rectangle with a white icon of a person pointing at a whiteboard, next to acronym RQ2, which stands for Research Question 2."/>
        </a:ext>
      </dgm:extLst>
    </dgm:pt>
    <dgm:pt modelId="{25ABCEEB-2730-48EE-AE24-05830869C86E}" type="pres">
      <dgm:prSet presAssocID="{075AADD7-BDA3-483B-85E1-51F1379E2F8A}" presName="iconRect" presStyleLbl="node1" presStyleIdx="0" presStyleCnt="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Teacher"/>
        </a:ext>
      </dgm:extLst>
    </dgm:pt>
    <dgm:pt modelId="{828C91F0-1E14-47D3-ADDA-A16DF688BE61}" type="pres">
      <dgm:prSet presAssocID="{075AADD7-BDA3-483B-85E1-51F1379E2F8A}" presName="spaceRect" presStyleCnt="0"/>
      <dgm:spPr/>
    </dgm:pt>
    <dgm:pt modelId="{340C390D-C116-46F8-9C1A-2B9464942B75}" type="pres">
      <dgm:prSet presAssocID="{075AADD7-BDA3-483B-85E1-51F1379E2F8A}" presName="parTx" presStyleLbl="revTx" presStyleIdx="0" presStyleCnt="1">
        <dgm:presLayoutVars>
          <dgm:chMax val="0"/>
          <dgm:chPref val="0"/>
        </dgm:presLayoutVars>
      </dgm:prSet>
      <dgm:spPr/>
    </dgm:pt>
  </dgm:ptLst>
  <dgm:cxnLst>
    <dgm:cxn modelId="{E660904A-695C-4E83-A518-22E5FB9B60BA}" type="presOf" srcId="{E040BA09-43D0-4753-A63B-4ED7CEBE6DBD}" destId="{D98179C5-BAB8-40AB-A680-BBD77A58EC1C}" srcOrd="0" destOrd="0" presId="urn:microsoft.com/office/officeart/2018/2/layout/IconVerticalSolidList"/>
    <dgm:cxn modelId="{3AF4CBB2-6F2D-4540-AC64-3BB7EA885056}" type="presOf" srcId="{075AADD7-BDA3-483B-85E1-51F1379E2F8A}" destId="{340C390D-C116-46F8-9C1A-2B9464942B75}" srcOrd="0" destOrd="0" presId="urn:microsoft.com/office/officeart/2018/2/layout/IconVerticalSolidList"/>
    <dgm:cxn modelId="{DA8CE7EF-0912-4088-ACC5-B87752BAF0BB}" srcId="{E040BA09-43D0-4753-A63B-4ED7CEBE6DBD}" destId="{075AADD7-BDA3-483B-85E1-51F1379E2F8A}" srcOrd="0" destOrd="0" parTransId="{02B13AC7-4231-4547-8C79-A45DE346426B}" sibTransId="{B75EEAF5-8813-446C-B79A-5EB79D162D26}"/>
    <dgm:cxn modelId="{2C54D2CD-FCF7-9844-B717-3F0A269E6663}" type="presParOf" srcId="{D98179C5-BAB8-40AB-A680-BBD77A58EC1C}" destId="{CBF53324-02AF-4AC9-95DF-0036F589ABEB}" srcOrd="0" destOrd="0" presId="urn:microsoft.com/office/officeart/2018/2/layout/IconVerticalSolidList"/>
    <dgm:cxn modelId="{9296614D-11D4-6240-814A-83DF93918E68}" type="presParOf" srcId="{CBF53324-02AF-4AC9-95DF-0036F589ABEB}" destId="{CAE7DD8F-E306-4CBA-A600-2D52711B2DC8}" srcOrd="0" destOrd="0" presId="urn:microsoft.com/office/officeart/2018/2/layout/IconVerticalSolidList"/>
    <dgm:cxn modelId="{52ABBE57-6A2C-534F-8AB6-BFE73C37081F}" type="presParOf" srcId="{CBF53324-02AF-4AC9-95DF-0036F589ABEB}" destId="{25ABCEEB-2730-48EE-AE24-05830869C86E}" srcOrd="1" destOrd="0" presId="urn:microsoft.com/office/officeart/2018/2/layout/IconVerticalSolidList"/>
    <dgm:cxn modelId="{017E8F67-C655-4C4A-8C0C-8D5DA767F88D}" type="presParOf" srcId="{CBF53324-02AF-4AC9-95DF-0036F589ABEB}" destId="{828C91F0-1E14-47D3-ADDA-A16DF688BE61}" srcOrd="2" destOrd="0" presId="urn:microsoft.com/office/officeart/2018/2/layout/IconVerticalSolidList"/>
    <dgm:cxn modelId="{18045FCB-7FE6-3745-9EEC-E18D8DC89217}" type="presParOf" srcId="{CBF53324-02AF-4AC9-95DF-0036F589ABEB}" destId="{340C390D-C116-46F8-9C1A-2B9464942B75}"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040BA09-43D0-4753-A63B-4ED7CEBE6DBD}"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45FC86DB-77D2-436B-ACEC-16A5506E12C2}">
      <dgm:prSet custT="1"/>
      <dgm:spPr/>
      <dgm:t>
        <a:bodyPr/>
        <a:lstStyle/>
        <a:p>
          <a:pPr>
            <a:lnSpc>
              <a:spcPct val="100000"/>
            </a:lnSpc>
          </a:pPr>
          <a:r>
            <a:rPr lang="en-US" sz="4400" dirty="0">
              <a:latin typeface="Aptos" panose="020B0004020202020204" pitchFamily="34" charset="0"/>
            </a:rPr>
            <a:t>RQ3</a:t>
          </a:r>
        </a:p>
      </dgm:t>
    </dgm:pt>
    <dgm:pt modelId="{942C3C9C-CA5D-41C3-8A25-1CE55768A288}" type="parTrans" cxnId="{87C201DA-6328-4495-B30E-5DAAC98CA474}">
      <dgm:prSet/>
      <dgm:spPr/>
      <dgm:t>
        <a:bodyPr/>
        <a:lstStyle/>
        <a:p>
          <a:endParaRPr lang="en-US"/>
        </a:p>
      </dgm:t>
    </dgm:pt>
    <dgm:pt modelId="{AED1BA36-9666-4A79-9B30-F39D6C8F2F8F}" type="sibTrans" cxnId="{87C201DA-6328-4495-B30E-5DAAC98CA474}">
      <dgm:prSet/>
      <dgm:spPr/>
      <dgm:t>
        <a:bodyPr/>
        <a:lstStyle/>
        <a:p>
          <a:endParaRPr lang="en-US"/>
        </a:p>
      </dgm:t>
    </dgm:pt>
    <dgm:pt modelId="{D98179C5-BAB8-40AB-A680-BBD77A58EC1C}" type="pres">
      <dgm:prSet presAssocID="{E040BA09-43D0-4753-A63B-4ED7CEBE6DBD}" presName="root" presStyleCnt="0">
        <dgm:presLayoutVars>
          <dgm:dir/>
          <dgm:resizeHandles val="exact"/>
        </dgm:presLayoutVars>
      </dgm:prSet>
      <dgm:spPr/>
    </dgm:pt>
    <dgm:pt modelId="{91363DDB-FEF8-436F-9CB6-69224F55A0E6}" type="pres">
      <dgm:prSet presAssocID="{45FC86DB-77D2-436B-ACEC-16A5506E12C2}" presName="compNode" presStyleCnt="0"/>
      <dgm:spPr/>
    </dgm:pt>
    <dgm:pt modelId="{4FE21806-9B04-483A-9A17-8B72D8442C62}" type="pres">
      <dgm:prSet presAssocID="{45FC86DB-77D2-436B-ACEC-16A5506E12C2}" presName="bgRect" presStyleLbl="bgShp" presStyleIdx="0" presStyleCnt="1"/>
      <dgm:spPr>
        <a:solidFill>
          <a:srgbClr val="00B0F0"/>
        </a:solidFill>
      </dgm:spPr>
      <dgm:extLst>
        <a:ext uri="{E40237B7-FDA0-4F09-8148-C483321AD2D9}">
          <dgm14:cNvPr xmlns:dgm14="http://schemas.microsoft.com/office/drawing/2010/diagram" id="0" name="" descr="A blue rectangle with a white icon of a person pointing at a whiteboardwith three people looking at the whiteboard, next to acronym RQ3, which stands for Research Question 3."/>
        </a:ext>
      </dgm:extLst>
    </dgm:pt>
    <dgm:pt modelId="{5A15D259-2138-4E42-B8B6-AEDC144BEA12}" type="pres">
      <dgm:prSet presAssocID="{45FC86DB-77D2-436B-ACEC-16A5506E12C2}" presName="iconRect" presStyleLbl="node1" presStyleIdx="0" presStyleCnt="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lassroom"/>
        </a:ext>
      </dgm:extLst>
    </dgm:pt>
    <dgm:pt modelId="{6C41DC87-25C3-41D6-9EA7-DB4976F72A8A}" type="pres">
      <dgm:prSet presAssocID="{45FC86DB-77D2-436B-ACEC-16A5506E12C2}" presName="spaceRect" presStyleCnt="0"/>
      <dgm:spPr/>
    </dgm:pt>
    <dgm:pt modelId="{E71232F5-6668-4937-B0C1-A4A04D634CC0}" type="pres">
      <dgm:prSet presAssocID="{45FC86DB-77D2-436B-ACEC-16A5506E12C2}" presName="parTx" presStyleLbl="revTx" presStyleIdx="0" presStyleCnt="1">
        <dgm:presLayoutVars>
          <dgm:chMax val="0"/>
          <dgm:chPref val="0"/>
        </dgm:presLayoutVars>
      </dgm:prSet>
      <dgm:spPr/>
    </dgm:pt>
  </dgm:ptLst>
  <dgm:cxnLst>
    <dgm:cxn modelId="{E660904A-695C-4E83-A518-22E5FB9B60BA}" type="presOf" srcId="{E040BA09-43D0-4753-A63B-4ED7CEBE6DBD}" destId="{D98179C5-BAB8-40AB-A680-BBD77A58EC1C}" srcOrd="0" destOrd="0" presId="urn:microsoft.com/office/officeart/2018/2/layout/IconVerticalSolidList"/>
    <dgm:cxn modelId="{67D68398-19CD-464E-B6D1-FFB335EB167F}" type="presOf" srcId="{45FC86DB-77D2-436B-ACEC-16A5506E12C2}" destId="{E71232F5-6668-4937-B0C1-A4A04D634CC0}" srcOrd="0" destOrd="0" presId="urn:microsoft.com/office/officeart/2018/2/layout/IconVerticalSolidList"/>
    <dgm:cxn modelId="{87C201DA-6328-4495-B30E-5DAAC98CA474}" srcId="{E040BA09-43D0-4753-A63B-4ED7CEBE6DBD}" destId="{45FC86DB-77D2-436B-ACEC-16A5506E12C2}" srcOrd="0" destOrd="0" parTransId="{942C3C9C-CA5D-41C3-8A25-1CE55768A288}" sibTransId="{AED1BA36-9666-4A79-9B30-F39D6C8F2F8F}"/>
    <dgm:cxn modelId="{8E86C8E8-DC01-F045-B74F-34E8F8A958C6}" type="presParOf" srcId="{D98179C5-BAB8-40AB-A680-BBD77A58EC1C}" destId="{91363DDB-FEF8-436F-9CB6-69224F55A0E6}" srcOrd="0" destOrd="0" presId="urn:microsoft.com/office/officeart/2018/2/layout/IconVerticalSolidList"/>
    <dgm:cxn modelId="{E9B2A3DE-6192-1545-9F9F-678F9D51D296}" type="presParOf" srcId="{91363DDB-FEF8-436F-9CB6-69224F55A0E6}" destId="{4FE21806-9B04-483A-9A17-8B72D8442C62}" srcOrd="0" destOrd="0" presId="urn:microsoft.com/office/officeart/2018/2/layout/IconVerticalSolidList"/>
    <dgm:cxn modelId="{D9D83530-B59B-E84E-A5EF-01E0852E876A}" type="presParOf" srcId="{91363DDB-FEF8-436F-9CB6-69224F55A0E6}" destId="{5A15D259-2138-4E42-B8B6-AEDC144BEA12}" srcOrd="1" destOrd="0" presId="urn:microsoft.com/office/officeart/2018/2/layout/IconVerticalSolidList"/>
    <dgm:cxn modelId="{86001E15-4C0D-A14C-A753-73009A4C2A9C}" type="presParOf" srcId="{91363DDB-FEF8-436F-9CB6-69224F55A0E6}" destId="{6C41DC87-25C3-41D6-9EA7-DB4976F72A8A}" srcOrd="2" destOrd="0" presId="urn:microsoft.com/office/officeart/2018/2/layout/IconVerticalSolidList"/>
    <dgm:cxn modelId="{E60AB3AB-E0B4-7F48-8260-F01700BB2285}" type="presParOf" srcId="{91363DDB-FEF8-436F-9CB6-69224F55A0E6}" destId="{E71232F5-6668-4937-B0C1-A4A04D634CC0}" srcOrd="3" destOrd="0" presId="urn:microsoft.com/office/officeart/2018/2/layout/IconVerticalSolid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603E9E-6B05-4611-83BB-09CA3519F36E}">
      <dsp:nvSpPr>
        <dsp:cNvPr id="0" name=""/>
        <dsp:cNvSpPr/>
      </dsp:nvSpPr>
      <dsp:spPr>
        <a:xfrm>
          <a:off x="0" y="0"/>
          <a:ext cx="10309322" cy="1296638"/>
        </a:xfrm>
        <a:prstGeom prst="roundRect">
          <a:avLst>
            <a:gd name="adj" fmla="val 10000"/>
          </a:avLst>
        </a:prstGeom>
        <a:solidFill>
          <a:srgbClr val="92D050"/>
        </a:solidFill>
        <a:ln>
          <a:noFill/>
        </a:ln>
        <a:effectLst/>
      </dsp:spPr>
      <dsp:style>
        <a:lnRef idx="0">
          <a:scrgbClr r="0" g="0" b="0"/>
        </a:lnRef>
        <a:fillRef idx="1">
          <a:scrgbClr r="0" g="0" b="0"/>
        </a:fillRef>
        <a:effectRef idx="0">
          <a:scrgbClr r="0" g="0" b="0"/>
        </a:effectRef>
        <a:fontRef idx="minor"/>
      </dsp:style>
    </dsp:sp>
    <dsp:sp modelId="{F1A716D8-D60A-4DBB-8752-988C4EB1AC18}">
      <dsp:nvSpPr>
        <dsp:cNvPr id="0" name=""/>
        <dsp:cNvSpPr/>
      </dsp:nvSpPr>
      <dsp:spPr>
        <a:xfrm>
          <a:off x="392233" y="292297"/>
          <a:ext cx="713151" cy="7131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D94D3A8-1D79-4CDA-AD3F-6BD66CC9EC56}">
      <dsp:nvSpPr>
        <dsp:cNvPr id="0" name=""/>
        <dsp:cNvSpPr/>
      </dsp:nvSpPr>
      <dsp:spPr>
        <a:xfrm>
          <a:off x="1497617" y="554"/>
          <a:ext cx="8811704" cy="1296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228" tIns="137228" rIns="137228" bIns="137228" numCol="1" spcCol="1270" anchor="ctr" anchorCtr="0">
          <a:noAutofit/>
        </a:bodyPr>
        <a:lstStyle/>
        <a:p>
          <a:pPr marL="0" lvl="0" indent="0" algn="l" defTabSz="1244600">
            <a:lnSpc>
              <a:spcPct val="100000"/>
            </a:lnSpc>
            <a:spcBef>
              <a:spcPct val="0"/>
            </a:spcBef>
            <a:spcAft>
              <a:spcPct val="35000"/>
            </a:spcAft>
            <a:buNone/>
          </a:pPr>
          <a:r>
            <a:rPr lang="en-US" sz="2800" kern="1200" dirty="0">
              <a:solidFill>
                <a:schemeClr val="tx1"/>
              </a:solidFill>
              <a:latin typeface="Aptos" panose="020B0004020202020204" pitchFamily="34" charset="0"/>
            </a:rPr>
            <a:t>1. What do initial teacher educators know about UDL?</a:t>
          </a:r>
        </a:p>
      </dsp:txBody>
      <dsp:txXfrm>
        <a:off x="1497617" y="554"/>
        <a:ext cx="8811704" cy="1296638"/>
      </dsp:txXfrm>
    </dsp:sp>
    <dsp:sp modelId="{CAE7DD8F-E306-4CBA-A600-2D52711B2DC8}">
      <dsp:nvSpPr>
        <dsp:cNvPr id="0" name=""/>
        <dsp:cNvSpPr/>
      </dsp:nvSpPr>
      <dsp:spPr>
        <a:xfrm>
          <a:off x="0" y="1621351"/>
          <a:ext cx="10309322" cy="1296638"/>
        </a:xfrm>
        <a:prstGeom prst="roundRect">
          <a:avLst>
            <a:gd name="adj" fmla="val 10000"/>
          </a:avLst>
        </a:prstGeom>
        <a:solidFill>
          <a:schemeClr val="accent6"/>
        </a:solidFill>
        <a:ln>
          <a:noFill/>
        </a:ln>
        <a:effectLst/>
      </dsp:spPr>
      <dsp:style>
        <a:lnRef idx="0">
          <a:scrgbClr r="0" g="0" b="0"/>
        </a:lnRef>
        <a:fillRef idx="1">
          <a:scrgbClr r="0" g="0" b="0"/>
        </a:fillRef>
        <a:effectRef idx="0">
          <a:scrgbClr r="0" g="0" b="0"/>
        </a:effectRef>
        <a:fontRef idx="minor"/>
      </dsp:style>
    </dsp:sp>
    <dsp:sp modelId="{25ABCEEB-2730-48EE-AE24-05830869C86E}">
      <dsp:nvSpPr>
        <dsp:cNvPr id="0" name=""/>
        <dsp:cNvSpPr/>
      </dsp:nvSpPr>
      <dsp:spPr>
        <a:xfrm>
          <a:off x="392233" y="1913095"/>
          <a:ext cx="713151" cy="7131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40C390D-C116-46F8-9C1A-2B9464942B75}">
      <dsp:nvSpPr>
        <dsp:cNvPr id="0" name=""/>
        <dsp:cNvSpPr/>
      </dsp:nvSpPr>
      <dsp:spPr>
        <a:xfrm>
          <a:off x="1497617" y="1621351"/>
          <a:ext cx="8811704" cy="1296638"/>
        </a:xfrm>
        <a:prstGeom prst="rect">
          <a:avLst/>
        </a:prstGeom>
        <a:solidFill>
          <a:schemeClr val="accent6"/>
        </a:solidFill>
        <a:ln>
          <a:solidFill>
            <a:schemeClr val="accent6"/>
          </a:solidFill>
        </a:ln>
        <a:effectLst/>
      </dsp:spPr>
      <dsp:style>
        <a:lnRef idx="0">
          <a:scrgbClr r="0" g="0" b="0"/>
        </a:lnRef>
        <a:fillRef idx="0">
          <a:scrgbClr r="0" g="0" b="0"/>
        </a:fillRef>
        <a:effectRef idx="0">
          <a:scrgbClr r="0" g="0" b="0"/>
        </a:effectRef>
        <a:fontRef idx="minor"/>
      </dsp:style>
      <dsp:txBody>
        <a:bodyPr spcFirstLastPara="0" vert="horz" wrap="square" lIns="137228" tIns="137228" rIns="137228" bIns="137228" numCol="1" spcCol="1270" anchor="ctr" anchorCtr="0">
          <a:noAutofit/>
        </a:bodyPr>
        <a:lstStyle/>
        <a:p>
          <a:pPr marL="0" lvl="0" indent="0" algn="l" defTabSz="1244600">
            <a:lnSpc>
              <a:spcPct val="100000"/>
            </a:lnSpc>
            <a:spcBef>
              <a:spcPct val="0"/>
            </a:spcBef>
            <a:spcAft>
              <a:spcPct val="35000"/>
            </a:spcAft>
            <a:buNone/>
          </a:pPr>
          <a:r>
            <a:rPr lang="en-US" sz="2800" kern="1200" dirty="0">
              <a:solidFill>
                <a:schemeClr val="tx1"/>
              </a:solidFill>
              <a:latin typeface="Aptos" panose="020B0004020202020204" pitchFamily="34" charset="0"/>
            </a:rPr>
            <a:t>2. Do initial teacher educators who teach UDL practice inclusive education?</a:t>
          </a:r>
        </a:p>
      </dsp:txBody>
      <dsp:txXfrm>
        <a:off x="1497617" y="1621351"/>
        <a:ext cx="8811704" cy="1296638"/>
      </dsp:txXfrm>
    </dsp:sp>
    <dsp:sp modelId="{4FE21806-9B04-483A-9A17-8B72D8442C62}">
      <dsp:nvSpPr>
        <dsp:cNvPr id="0" name=""/>
        <dsp:cNvSpPr/>
      </dsp:nvSpPr>
      <dsp:spPr>
        <a:xfrm>
          <a:off x="0" y="3242149"/>
          <a:ext cx="10309322" cy="1296638"/>
        </a:xfrm>
        <a:prstGeom prst="roundRect">
          <a:avLst>
            <a:gd name="adj" fmla="val 10000"/>
          </a:avLst>
        </a:prstGeom>
        <a:solidFill>
          <a:srgbClr val="00B0F0"/>
        </a:solidFill>
        <a:ln>
          <a:noFill/>
        </a:ln>
        <a:effectLst/>
      </dsp:spPr>
      <dsp:style>
        <a:lnRef idx="0">
          <a:scrgbClr r="0" g="0" b="0"/>
        </a:lnRef>
        <a:fillRef idx="1">
          <a:scrgbClr r="0" g="0" b="0"/>
        </a:fillRef>
        <a:effectRef idx="0">
          <a:scrgbClr r="0" g="0" b="0"/>
        </a:effectRef>
        <a:fontRef idx="minor"/>
      </dsp:style>
    </dsp:sp>
    <dsp:sp modelId="{5A15D259-2138-4E42-B8B6-AEDC144BEA12}">
      <dsp:nvSpPr>
        <dsp:cNvPr id="0" name=""/>
        <dsp:cNvSpPr/>
      </dsp:nvSpPr>
      <dsp:spPr>
        <a:xfrm>
          <a:off x="392233" y="3533893"/>
          <a:ext cx="713151" cy="7131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71232F5-6668-4937-B0C1-A4A04D634CC0}">
      <dsp:nvSpPr>
        <dsp:cNvPr id="0" name=""/>
        <dsp:cNvSpPr/>
      </dsp:nvSpPr>
      <dsp:spPr>
        <a:xfrm>
          <a:off x="1497617" y="3242149"/>
          <a:ext cx="8811704" cy="1296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228" tIns="137228" rIns="137228" bIns="137228" numCol="1" spcCol="1270" anchor="ctr" anchorCtr="0">
          <a:noAutofit/>
        </a:bodyPr>
        <a:lstStyle/>
        <a:p>
          <a:pPr marL="0" lvl="0" indent="0" algn="l" defTabSz="1244600">
            <a:lnSpc>
              <a:spcPct val="100000"/>
            </a:lnSpc>
            <a:spcBef>
              <a:spcPct val="0"/>
            </a:spcBef>
            <a:spcAft>
              <a:spcPct val="35000"/>
            </a:spcAft>
            <a:buNone/>
          </a:pPr>
          <a:r>
            <a:rPr lang="en-US" sz="2800" kern="1200" dirty="0">
              <a:solidFill>
                <a:schemeClr val="tx1"/>
              </a:solidFill>
              <a:latin typeface="Aptos" panose="020B0004020202020204" pitchFamily="34" charset="0"/>
            </a:rPr>
            <a:t>3. What are preservice teachers' perceptions of their initial teacher educators' pedagogy and teaching style?</a:t>
          </a:r>
        </a:p>
      </dsp:txBody>
      <dsp:txXfrm>
        <a:off x="1497617" y="3242149"/>
        <a:ext cx="8811704" cy="12966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0729D8-B959-9647-8F4F-FE81FF05F1D2}">
      <dsp:nvSpPr>
        <dsp:cNvPr id="0" name=""/>
        <dsp:cNvSpPr/>
      </dsp:nvSpPr>
      <dsp:spPr>
        <a:xfrm rot="5400000">
          <a:off x="4785350" y="164950"/>
          <a:ext cx="2527084" cy="2198563"/>
        </a:xfrm>
        <a:prstGeom prst="hexagon">
          <a:avLst>
            <a:gd name="adj" fmla="val 25000"/>
            <a:gd name="vf" fmla="val 115470"/>
          </a:avLst>
        </a:prstGeom>
        <a:solidFill>
          <a:schemeClr val="accent6"/>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latin typeface="Aptos" panose="020B0004020202020204" pitchFamily="34" charset="0"/>
              <a:hlinkClick xmlns:r="http://schemas.openxmlformats.org/officeDocument/2006/relationships" r:id="rId1">
                <a:extLst>
                  <a:ext uri="{A12FA001-AC4F-418D-AE19-62706E023703}">
                    <ahyp:hlinkClr xmlns:ahyp="http://schemas.microsoft.com/office/drawing/2018/hyperlinkcolor" val="tx"/>
                  </a:ext>
                </a:extLst>
              </a:hlinkClick>
            </a:rPr>
            <a:t>Online survey</a:t>
          </a:r>
          <a:endParaRPr lang="en-US" sz="2800" kern="1200" dirty="0">
            <a:solidFill>
              <a:schemeClr val="tx1"/>
            </a:solidFill>
            <a:latin typeface="Aptos" panose="020B0004020202020204" pitchFamily="34" charset="0"/>
          </a:endParaRPr>
        </a:p>
      </dsp:txBody>
      <dsp:txXfrm rot="-5400000">
        <a:off x="5292219" y="394494"/>
        <a:ext cx="1513345" cy="1739476"/>
      </dsp:txXfrm>
    </dsp:sp>
    <dsp:sp modelId="{F83C3FE0-43C0-E140-995C-3D71A0489738}">
      <dsp:nvSpPr>
        <dsp:cNvPr id="0" name=""/>
        <dsp:cNvSpPr/>
      </dsp:nvSpPr>
      <dsp:spPr>
        <a:xfrm>
          <a:off x="7214890" y="506107"/>
          <a:ext cx="2820226" cy="1516250"/>
        </a:xfrm>
        <a:prstGeom prst="rect">
          <a:avLst/>
        </a:prstGeom>
        <a:noFill/>
        <a:ln>
          <a:noFill/>
        </a:ln>
        <a:effectLst/>
      </dsp:spPr>
      <dsp:style>
        <a:lnRef idx="0">
          <a:scrgbClr r="0" g="0" b="0"/>
        </a:lnRef>
        <a:fillRef idx="0">
          <a:scrgbClr r="0" g="0" b="0"/>
        </a:fillRef>
        <a:effectRef idx="0">
          <a:scrgbClr r="0" g="0" b="0"/>
        </a:effectRef>
        <a:fontRef idx="minor"/>
      </dsp:style>
    </dsp:sp>
    <dsp:sp modelId="{F7D3F859-60C1-6446-9C73-D0144475862A}">
      <dsp:nvSpPr>
        <dsp:cNvPr id="0" name=""/>
        <dsp:cNvSpPr/>
      </dsp:nvSpPr>
      <dsp:spPr>
        <a:xfrm rot="5400000">
          <a:off x="875798" y="411290"/>
          <a:ext cx="2527084" cy="2198563"/>
        </a:xfrm>
        <a:prstGeom prst="hexagon">
          <a:avLst>
            <a:gd name="adj" fmla="val 25000"/>
            <a:gd name="vf" fmla="val 115470"/>
          </a:avLst>
        </a:prstGeom>
        <a:no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US" sz="2800" kern="1200" dirty="0">
            <a:latin typeface="Aptos" panose="020B0004020202020204" pitchFamily="34" charset="0"/>
          </a:endParaRPr>
        </a:p>
      </dsp:txBody>
      <dsp:txXfrm rot="-5400000">
        <a:off x="1382667" y="640834"/>
        <a:ext cx="1513345" cy="1739476"/>
      </dsp:txXfrm>
    </dsp:sp>
    <dsp:sp modelId="{44D79769-E0D5-BB4E-A97F-34BDB6818879}">
      <dsp:nvSpPr>
        <dsp:cNvPr id="0" name=""/>
        <dsp:cNvSpPr/>
      </dsp:nvSpPr>
      <dsp:spPr>
        <a:xfrm rot="5400000">
          <a:off x="3593577" y="2309940"/>
          <a:ext cx="2527084" cy="2198563"/>
        </a:xfrm>
        <a:prstGeom prst="hexagon">
          <a:avLst>
            <a:gd name="adj" fmla="val 25000"/>
            <a:gd name="vf" fmla="val 115470"/>
          </a:avLst>
        </a:prstGeom>
        <a:solidFill>
          <a:srgbClr val="92D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latin typeface="Aptos" panose="020B0004020202020204" pitchFamily="34" charset="0"/>
            </a:rPr>
            <a:t>Paper survey</a:t>
          </a:r>
        </a:p>
      </dsp:txBody>
      <dsp:txXfrm rot="-5400000">
        <a:off x="4100446" y="2539484"/>
        <a:ext cx="1513345" cy="1739476"/>
      </dsp:txXfrm>
    </dsp:sp>
    <dsp:sp modelId="{71E661B4-ACAA-7647-A6A0-841E20D4F38D}">
      <dsp:nvSpPr>
        <dsp:cNvPr id="0" name=""/>
        <dsp:cNvSpPr/>
      </dsp:nvSpPr>
      <dsp:spPr>
        <a:xfrm>
          <a:off x="937611" y="2651096"/>
          <a:ext cx="2729251" cy="1516250"/>
        </a:xfrm>
        <a:prstGeom prst="rect">
          <a:avLst/>
        </a:prstGeom>
        <a:noFill/>
        <a:ln>
          <a:noFill/>
        </a:ln>
        <a:effectLst/>
      </dsp:spPr>
      <dsp:style>
        <a:lnRef idx="0">
          <a:scrgbClr r="0" g="0" b="0"/>
        </a:lnRef>
        <a:fillRef idx="0">
          <a:scrgbClr r="0" g="0" b="0"/>
        </a:fillRef>
        <a:effectRef idx="0">
          <a:scrgbClr r="0" g="0" b="0"/>
        </a:effectRef>
        <a:fontRef idx="minor"/>
      </dsp:style>
    </dsp:sp>
    <dsp:sp modelId="{90286D8A-FE59-2F4E-948D-041714DFC4AC}">
      <dsp:nvSpPr>
        <dsp:cNvPr id="0" name=""/>
        <dsp:cNvSpPr/>
      </dsp:nvSpPr>
      <dsp:spPr>
        <a:xfrm rot="5400000">
          <a:off x="5968026" y="2309940"/>
          <a:ext cx="2527084" cy="2198563"/>
        </a:xfrm>
        <a:prstGeom prst="hexagon">
          <a:avLst>
            <a:gd name="adj" fmla="val 25000"/>
            <a:gd name="vf" fmla="val 115470"/>
          </a:avLst>
        </a:prstGeom>
        <a:solidFill>
          <a:srgbClr val="00B0F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latin typeface="Aptos" panose="020B0004020202020204" pitchFamily="34" charset="0"/>
              <a:hlinkClick xmlns:r="http://schemas.openxmlformats.org/officeDocument/2006/relationships" r:id="rId2">
                <a:extLst>
                  <a:ext uri="{A12FA001-AC4F-418D-AE19-62706E023703}">
                    <ahyp:hlinkClr xmlns:ahyp="http://schemas.microsoft.com/office/drawing/2018/hyperlinkcolor" val="tx"/>
                  </a:ext>
                </a:extLst>
              </a:hlinkClick>
            </a:rPr>
            <a:t>Gamefied survey</a:t>
          </a:r>
          <a:endParaRPr lang="en-US" sz="2800" kern="1200" dirty="0">
            <a:solidFill>
              <a:schemeClr val="tx1"/>
            </a:solidFill>
            <a:latin typeface="Aptos" panose="020B0004020202020204" pitchFamily="34" charset="0"/>
          </a:endParaRPr>
        </a:p>
      </dsp:txBody>
      <dsp:txXfrm rot="-5400000">
        <a:off x="6474895" y="2539484"/>
        <a:ext cx="1513345" cy="173947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603E9E-6B05-4611-83BB-09CA3519F36E}">
      <dsp:nvSpPr>
        <dsp:cNvPr id="0" name=""/>
        <dsp:cNvSpPr/>
      </dsp:nvSpPr>
      <dsp:spPr>
        <a:xfrm>
          <a:off x="0" y="342305"/>
          <a:ext cx="2285694" cy="879397"/>
        </a:xfrm>
        <a:prstGeom prst="roundRect">
          <a:avLst>
            <a:gd name="adj" fmla="val 10000"/>
          </a:avLst>
        </a:prstGeom>
        <a:solidFill>
          <a:srgbClr val="92D050"/>
        </a:solidFill>
        <a:ln>
          <a:noFill/>
        </a:ln>
        <a:effectLst/>
      </dsp:spPr>
      <dsp:style>
        <a:lnRef idx="0">
          <a:scrgbClr r="0" g="0" b="0"/>
        </a:lnRef>
        <a:fillRef idx="1">
          <a:scrgbClr r="0" g="0" b="0"/>
        </a:fillRef>
        <a:effectRef idx="0">
          <a:scrgbClr r="0" g="0" b="0"/>
        </a:effectRef>
        <a:fontRef idx="minor"/>
      </dsp:style>
    </dsp:sp>
    <dsp:sp modelId="{F1A716D8-D60A-4DBB-8752-988C4EB1AC18}">
      <dsp:nvSpPr>
        <dsp:cNvPr id="0" name=""/>
        <dsp:cNvSpPr/>
      </dsp:nvSpPr>
      <dsp:spPr>
        <a:xfrm>
          <a:off x="266017" y="566807"/>
          <a:ext cx="483668" cy="48366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D94D3A8-1D79-4CDA-AD3F-6BD66CC9EC56}">
      <dsp:nvSpPr>
        <dsp:cNvPr id="0" name=""/>
        <dsp:cNvSpPr/>
      </dsp:nvSpPr>
      <dsp:spPr>
        <a:xfrm>
          <a:off x="1015704" y="368942"/>
          <a:ext cx="1269989" cy="8793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3070" tIns="93070" rIns="93070" bIns="93070" numCol="1" spcCol="1270" anchor="ctr" anchorCtr="0">
          <a:noAutofit/>
        </a:bodyPr>
        <a:lstStyle/>
        <a:p>
          <a:pPr marL="0" lvl="0" indent="0" algn="l" defTabSz="1955800">
            <a:lnSpc>
              <a:spcPct val="100000"/>
            </a:lnSpc>
            <a:spcBef>
              <a:spcPct val="0"/>
            </a:spcBef>
            <a:spcAft>
              <a:spcPct val="35000"/>
            </a:spcAft>
            <a:buNone/>
          </a:pPr>
          <a:r>
            <a:rPr lang="en-US" sz="4400" kern="1200" dirty="0">
              <a:latin typeface="Aptos" panose="020B0004020202020204" pitchFamily="34" charset="0"/>
            </a:rPr>
            <a:t>RQ1</a:t>
          </a:r>
        </a:p>
      </dsp:txBody>
      <dsp:txXfrm>
        <a:off x="1015704" y="368942"/>
        <a:ext cx="1269989" cy="87939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603E9E-6B05-4611-83BB-09CA3519F36E}">
      <dsp:nvSpPr>
        <dsp:cNvPr id="0" name=""/>
        <dsp:cNvSpPr/>
      </dsp:nvSpPr>
      <dsp:spPr>
        <a:xfrm>
          <a:off x="0" y="342305"/>
          <a:ext cx="2285694" cy="879397"/>
        </a:xfrm>
        <a:prstGeom prst="roundRect">
          <a:avLst>
            <a:gd name="adj" fmla="val 10000"/>
          </a:avLst>
        </a:prstGeom>
        <a:solidFill>
          <a:srgbClr val="92D050"/>
        </a:solidFill>
        <a:ln>
          <a:noFill/>
        </a:ln>
        <a:effectLst/>
      </dsp:spPr>
      <dsp:style>
        <a:lnRef idx="0">
          <a:scrgbClr r="0" g="0" b="0"/>
        </a:lnRef>
        <a:fillRef idx="1">
          <a:scrgbClr r="0" g="0" b="0"/>
        </a:fillRef>
        <a:effectRef idx="0">
          <a:scrgbClr r="0" g="0" b="0"/>
        </a:effectRef>
        <a:fontRef idx="minor"/>
      </dsp:style>
    </dsp:sp>
    <dsp:sp modelId="{F1A716D8-D60A-4DBB-8752-988C4EB1AC18}">
      <dsp:nvSpPr>
        <dsp:cNvPr id="0" name=""/>
        <dsp:cNvSpPr/>
      </dsp:nvSpPr>
      <dsp:spPr>
        <a:xfrm>
          <a:off x="266017" y="566807"/>
          <a:ext cx="483668" cy="48366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D94D3A8-1D79-4CDA-AD3F-6BD66CC9EC56}">
      <dsp:nvSpPr>
        <dsp:cNvPr id="0" name=""/>
        <dsp:cNvSpPr/>
      </dsp:nvSpPr>
      <dsp:spPr>
        <a:xfrm>
          <a:off x="1015704" y="368942"/>
          <a:ext cx="1269989" cy="8793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3070" tIns="93070" rIns="93070" bIns="93070" numCol="1" spcCol="1270" anchor="ctr" anchorCtr="0">
          <a:noAutofit/>
        </a:bodyPr>
        <a:lstStyle/>
        <a:p>
          <a:pPr marL="0" lvl="0" indent="0" algn="l" defTabSz="1955800">
            <a:lnSpc>
              <a:spcPct val="100000"/>
            </a:lnSpc>
            <a:spcBef>
              <a:spcPct val="0"/>
            </a:spcBef>
            <a:spcAft>
              <a:spcPct val="35000"/>
            </a:spcAft>
            <a:buNone/>
          </a:pPr>
          <a:r>
            <a:rPr lang="en-US" sz="4400" kern="1200" dirty="0">
              <a:latin typeface="Aptos" panose="020B0004020202020204" pitchFamily="34" charset="0"/>
            </a:rPr>
            <a:t>RQ1</a:t>
          </a:r>
        </a:p>
      </dsp:txBody>
      <dsp:txXfrm>
        <a:off x="1015704" y="368942"/>
        <a:ext cx="1269989" cy="87939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F5D316-2DFD-504D-B785-038759B866EF}">
      <dsp:nvSpPr>
        <dsp:cNvPr id="0" name=""/>
        <dsp:cNvSpPr/>
      </dsp:nvSpPr>
      <dsp:spPr>
        <a:xfrm rot="10800000">
          <a:off x="2600639" y="4545"/>
          <a:ext cx="8092404" cy="2249309"/>
        </a:xfrm>
        <a:prstGeom prst="homePlate">
          <a:avLst/>
        </a:prstGeom>
        <a:solidFill>
          <a:schemeClr val="accent6"/>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1883" tIns="106680" rIns="199136" bIns="106680" numCol="1" spcCol="1270" anchor="ctr" anchorCtr="0">
          <a:noAutofit/>
        </a:bodyPr>
        <a:lstStyle/>
        <a:p>
          <a:pPr marL="0" lvl="0" indent="0" algn="ctr" defTabSz="1244600">
            <a:lnSpc>
              <a:spcPct val="90000"/>
            </a:lnSpc>
            <a:spcBef>
              <a:spcPct val="0"/>
            </a:spcBef>
            <a:spcAft>
              <a:spcPct val="35000"/>
            </a:spcAft>
            <a:buNone/>
          </a:pPr>
          <a:r>
            <a:rPr lang="en-AU" sz="2800" kern="1200" dirty="0">
              <a:solidFill>
                <a:schemeClr val="tx1"/>
              </a:solidFill>
              <a:latin typeface="Aptos" panose="020B0004020202020204" pitchFamily="34" charset="0"/>
            </a:rPr>
            <a:t>“When you've got an assignment with one question and [one set of] instructions about… criteria...very, very often, there is just one way that students are expected meet that [criteria].”</a:t>
          </a:r>
          <a:r>
            <a:rPr lang="en-US" sz="2800" kern="1200" dirty="0">
              <a:solidFill>
                <a:schemeClr val="tx1"/>
              </a:solidFill>
              <a:latin typeface="Aptos" panose="020B0004020202020204" pitchFamily="34" charset="0"/>
            </a:rPr>
            <a:t> Tutor 4</a:t>
          </a:r>
        </a:p>
      </dsp:txBody>
      <dsp:txXfrm rot="10800000">
        <a:off x="3162966" y="4545"/>
        <a:ext cx="7530077" cy="2249309"/>
      </dsp:txXfrm>
    </dsp:sp>
    <dsp:sp modelId="{DF4B611E-E7CE-994E-A10C-0FC6F08A0226}">
      <dsp:nvSpPr>
        <dsp:cNvPr id="0" name=""/>
        <dsp:cNvSpPr/>
      </dsp:nvSpPr>
      <dsp:spPr>
        <a:xfrm>
          <a:off x="1475984" y="4545"/>
          <a:ext cx="2249309" cy="2249309"/>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3D3318D-1263-734A-9550-124E1F0CED6D}">
      <dsp:nvSpPr>
        <dsp:cNvPr id="0" name=""/>
        <dsp:cNvSpPr/>
      </dsp:nvSpPr>
      <dsp:spPr>
        <a:xfrm rot="10800000">
          <a:off x="2600639" y="2925290"/>
          <a:ext cx="8092404" cy="2249309"/>
        </a:xfrm>
        <a:prstGeom prst="homePlate">
          <a:avLst/>
        </a:prstGeom>
        <a:solidFill>
          <a:schemeClr val="accent1"/>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1883" tIns="106680" rIns="199136" bIns="106680" numCol="1" spcCol="1270" anchor="ctr" anchorCtr="0">
          <a:noAutofit/>
        </a:bodyPr>
        <a:lstStyle/>
        <a:p>
          <a:pPr marL="0" lvl="0" indent="0" algn="r" defTabSz="1244600">
            <a:lnSpc>
              <a:spcPct val="90000"/>
            </a:lnSpc>
            <a:spcBef>
              <a:spcPct val="0"/>
            </a:spcBef>
            <a:spcAft>
              <a:spcPct val="35000"/>
            </a:spcAft>
            <a:buNone/>
          </a:pPr>
          <a:r>
            <a:rPr lang="en-AU" sz="2800" kern="1200" dirty="0">
              <a:solidFill>
                <a:schemeClr val="tx1"/>
              </a:solidFill>
              <a:latin typeface="Aptos" panose="020B0004020202020204" pitchFamily="34" charset="0"/>
            </a:rPr>
            <a:t>“I just think the whole funding process is really problematic… some of the assessments are just not suited to the types of students that we have.”</a:t>
          </a:r>
          <a:br>
            <a:rPr lang="en-AU" sz="2800" kern="1200" dirty="0">
              <a:solidFill>
                <a:schemeClr val="tx1"/>
              </a:solidFill>
              <a:latin typeface="Aptos" panose="020B0004020202020204" pitchFamily="34" charset="0"/>
            </a:rPr>
          </a:br>
          <a:r>
            <a:rPr lang="en-AU" sz="2800" kern="1200" dirty="0">
              <a:solidFill>
                <a:schemeClr val="tx1"/>
              </a:solidFill>
              <a:latin typeface="Aptos" panose="020B0004020202020204" pitchFamily="34" charset="0"/>
            </a:rPr>
            <a:t> Tutor 1</a:t>
          </a:r>
          <a:endParaRPr lang="en-US" sz="2800" kern="1200" dirty="0">
            <a:solidFill>
              <a:schemeClr val="tx1"/>
            </a:solidFill>
          </a:endParaRPr>
        </a:p>
      </dsp:txBody>
      <dsp:txXfrm rot="10800000">
        <a:off x="3162966" y="2925290"/>
        <a:ext cx="7530077" cy="2249309"/>
      </dsp:txXfrm>
    </dsp:sp>
    <dsp:sp modelId="{41898548-54D7-B646-BA89-49A0AA909BA8}">
      <dsp:nvSpPr>
        <dsp:cNvPr id="0" name=""/>
        <dsp:cNvSpPr/>
      </dsp:nvSpPr>
      <dsp:spPr>
        <a:xfrm>
          <a:off x="1475984" y="2925290"/>
          <a:ext cx="2249309" cy="2249309"/>
        </a:xfrm>
        <a:prstGeom prst="ellipse">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603E9E-6B05-4611-83BB-09CA3519F36E}">
      <dsp:nvSpPr>
        <dsp:cNvPr id="0" name=""/>
        <dsp:cNvSpPr/>
      </dsp:nvSpPr>
      <dsp:spPr>
        <a:xfrm>
          <a:off x="0" y="342305"/>
          <a:ext cx="2285694" cy="879397"/>
        </a:xfrm>
        <a:prstGeom prst="roundRect">
          <a:avLst>
            <a:gd name="adj" fmla="val 10000"/>
          </a:avLst>
        </a:prstGeom>
        <a:solidFill>
          <a:srgbClr val="92D050"/>
        </a:solidFill>
        <a:ln>
          <a:noFill/>
        </a:ln>
        <a:effectLst/>
      </dsp:spPr>
      <dsp:style>
        <a:lnRef idx="0">
          <a:scrgbClr r="0" g="0" b="0"/>
        </a:lnRef>
        <a:fillRef idx="1">
          <a:scrgbClr r="0" g="0" b="0"/>
        </a:fillRef>
        <a:effectRef idx="0">
          <a:scrgbClr r="0" g="0" b="0"/>
        </a:effectRef>
        <a:fontRef idx="minor"/>
      </dsp:style>
    </dsp:sp>
    <dsp:sp modelId="{F1A716D8-D60A-4DBB-8752-988C4EB1AC18}">
      <dsp:nvSpPr>
        <dsp:cNvPr id="0" name=""/>
        <dsp:cNvSpPr/>
      </dsp:nvSpPr>
      <dsp:spPr>
        <a:xfrm>
          <a:off x="266017" y="566807"/>
          <a:ext cx="483668" cy="48366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D94D3A8-1D79-4CDA-AD3F-6BD66CC9EC56}">
      <dsp:nvSpPr>
        <dsp:cNvPr id="0" name=""/>
        <dsp:cNvSpPr/>
      </dsp:nvSpPr>
      <dsp:spPr>
        <a:xfrm>
          <a:off x="1015704" y="368942"/>
          <a:ext cx="1269989" cy="8793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3070" tIns="93070" rIns="93070" bIns="93070" numCol="1" spcCol="1270" anchor="ctr" anchorCtr="0">
          <a:noAutofit/>
        </a:bodyPr>
        <a:lstStyle/>
        <a:p>
          <a:pPr marL="0" lvl="0" indent="0" algn="l" defTabSz="1955800">
            <a:lnSpc>
              <a:spcPct val="100000"/>
            </a:lnSpc>
            <a:spcBef>
              <a:spcPct val="0"/>
            </a:spcBef>
            <a:spcAft>
              <a:spcPct val="35000"/>
            </a:spcAft>
            <a:buNone/>
          </a:pPr>
          <a:r>
            <a:rPr lang="en-US" sz="4400" kern="1200" dirty="0">
              <a:latin typeface="Aptos" panose="020B0004020202020204" pitchFamily="34" charset="0"/>
            </a:rPr>
            <a:t>RQ1</a:t>
          </a:r>
        </a:p>
      </dsp:txBody>
      <dsp:txXfrm>
        <a:off x="1015704" y="368942"/>
        <a:ext cx="1269989" cy="87939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F5D316-2DFD-504D-B785-038759B866EF}">
      <dsp:nvSpPr>
        <dsp:cNvPr id="0" name=""/>
        <dsp:cNvSpPr/>
      </dsp:nvSpPr>
      <dsp:spPr>
        <a:xfrm rot="10800000">
          <a:off x="2874323" y="436"/>
          <a:ext cx="8862624" cy="2568034"/>
        </a:xfrm>
        <a:prstGeom prst="homePlate">
          <a:avLst/>
        </a:prstGeom>
        <a:solidFill>
          <a:schemeClr val="accent1"/>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2432" tIns="106680" rIns="199136" bIns="1066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latin typeface="Aptos" panose="020B0004020202020204" pitchFamily="34" charset="0"/>
            </a:rPr>
            <a:t>“Relational. Relational. And relational. … if you can't reach them, you can't teach them… At the heart of education is the education of the heart. I believe that absolutely. After 52 years, no one will ever convince me otherwise.” Tutor 3</a:t>
          </a:r>
        </a:p>
      </dsp:txBody>
      <dsp:txXfrm rot="10800000">
        <a:off x="3516331" y="436"/>
        <a:ext cx="8220616" cy="2568034"/>
      </dsp:txXfrm>
    </dsp:sp>
    <dsp:sp modelId="{DF4B611E-E7CE-994E-A10C-0FC6F08A0226}">
      <dsp:nvSpPr>
        <dsp:cNvPr id="0" name=""/>
        <dsp:cNvSpPr/>
      </dsp:nvSpPr>
      <dsp:spPr>
        <a:xfrm>
          <a:off x="1590306" y="436"/>
          <a:ext cx="2568034" cy="2568034"/>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3D3318D-1263-734A-9550-124E1F0CED6D}">
      <dsp:nvSpPr>
        <dsp:cNvPr id="0" name=""/>
        <dsp:cNvSpPr/>
      </dsp:nvSpPr>
      <dsp:spPr>
        <a:xfrm rot="10800000">
          <a:off x="2874323" y="3335048"/>
          <a:ext cx="8862624" cy="2568034"/>
        </a:xfrm>
        <a:prstGeom prst="homePlate">
          <a:avLst/>
        </a:prstGeom>
        <a:solidFill>
          <a:srgbClr val="00B0F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2432" tIns="106680" rIns="199136" bIns="106680" numCol="1" spcCol="1270" anchor="ctr" anchorCtr="0">
          <a:noAutofit/>
        </a:bodyPr>
        <a:lstStyle/>
        <a:p>
          <a:pPr marL="0" lvl="0" indent="0" algn="r" defTabSz="1244600">
            <a:lnSpc>
              <a:spcPct val="90000"/>
            </a:lnSpc>
            <a:spcBef>
              <a:spcPct val="0"/>
            </a:spcBef>
            <a:spcAft>
              <a:spcPct val="35000"/>
            </a:spcAft>
            <a:buNone/>
          </a:pPr>
          <a:r>
            <a:rPr lang="en-AU" sz="2800" kern="1200" dirty="0">
              <a:solidFill>
                <a:schemeClr val="tx1"/>
              </a:solidFill>
              <a:latin typeface="Aptos" panose="020B0004020202020204" pitchFamily="34" charset="0"/>
            </a:rPr>
            <a:t>“First tutorial… I ask them to tell me their name ... Tell me something you have difficulty with and then something that you're good at. I can put a name to [the] person and the thing that they said and then find ways to connect.” Tutor 2</a:t>
          </a:r>
          <a:endParaRPr lang="en-US" sz="2800" kern="1200" dirty="0">
            <a:solidFill>
              <a:schemeClr val="tx1"/>
            </a:solidFill>
            <a:latin typeface="Aptos" panose="020B0004020202020204" pitchFamily="34" charset="0"/>
          </a:endParaRPr>
        </a:p>
      </dsp:txBody>
      <dsp:txXfrm rot="10800000">
        <a:off x="3516331" y="3335048"/>
        <a:ext cx="8220616" cy="2568034"/>
      </dsp:txXfrm>
    </dsp:sp>
    <dsp:sp modelId="{41898548-54D7-B646-BA89-49A0AA909BA8}">
      <dsp:nvSpPr>
        <dsp:cNvPr id="0" name=""/>
        <dsp:cNvSpPr/>
      </dsp:nvSpPr>
      <dsp:spPr>
        <a:xfrm>
          <a:off x="1590306" y="3335048"/>
          <a:ext cx="2568034" cy="2568034"/>
        </a:xfrm>
        <a:prstGeom prst="ellipse">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603E9E-6B05-4611-83BB-09CA3519F36E}">
      <dsp:nvSpPr>
        <dsp:cNvPr id="0" name=""/>
        <dsp:cNvSpPr/>
      </dsp:nvSpPr>
      <dsp:spPr>
        <a:xfrm>
          <a:off x="0" y="342305"/>
          <a:ext cx="2285694" cy="879397"/>
        </a:xfrm>
        <a:prstGeom prst="roundRect">
          <a:avLst>
            <a:gd name="adj" fmla="val 10000"/>
          </a:avLst>
        </a:prstGeom>
        <a:solidFill>
          <a:srgbClr val="92D050"/>
        </a:solidFill>
        <a:ln>
          <a:noFill/>
        </a:ln>
        <a:effectLst/>
      </dsp:spPr>
      <dsp:style>
        <a:lnRef idx="0">
          <a:scrgbClr r="0" g="0" b="0"/>
        </a:lnRef>
        <a:fillRef idx="1">
          <a:scrgbClr r="0" g="0" b="0"/>
        </a:fillRef>
        <a:effectRef idx="0">
          <a:scrgbClr r="0" g="0" b="0"/>
        </a:effectRef>
        <a:fontRef idx="minor"/>
      </dsp:style>
    </dsp:sp>
    <dsp:sp modelId="{F1A716D8-D60A-4DBB-8752-988C4EB1AC18}">
      <dsp:nvSpPr>
        <dsp:cNvPr id="0" name=""/>
        <dsp:cNvSpPr/>
      </dsp:nvSpPr>
      <dsp:spPr>
        <a:xfrm>
          <a:off x="266017" y="566807"/>
          <a:ext cx="483668" cy="48366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D94D3A8-1D79-4CDA-AD3F-6BD66CC9EC56}">
      <dsp:nvSpPr>
        <dsp:cNvPr id="0" name=""/>
        <dsp:cNvSpPr/>
      </dsp:nvSpPr>
      <dsp:spPr>
        <a:xfrm>
          <a:off x="1015704" y="368942"/>
          <a:ext cx="1269989" cy="8793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3070" tIns="93070" rIns="93070" bIns="93070" numCol="1" spcCol="1270" anchor="ctr" anchorCtr="0">
          <a:noAutofit/>
        </a:bodyPr>
        <a:lstStyle/>
        <a:p>
          <a:pPr marL="0" lvl="0" indent="0" algn="l" defTabSz="1955800">
            <a:lnSpc>
              <a:spcPct val="100000"/>
            </a:lnSpc>
            <a:spcBef>
              <a:spcPct val="0"/>
            </a:spcBef>
            <a:spcAft>
              <a:spcPct val="35000"/>
            </a:spcAft>
            <a:buNone/>
          </a:pPr>
          <a:r>
            <a:rPr lang="en-US" sz="4400" kern="1200" dirty="0">
              <a:latin typeface="Aptos" panose="020B0004020202020204" pitchFamily="34" charset="0"/>
            </a:rPr>
            <a:t>RQ1</a:t>
          </a:r>
        </a:p>
      </dsp:txBody>
      <dsp:txXfrm>
        <a:off x="1015704" y="368942"/>
        <a:ext cx="1269989" cy="87939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E7DD8F-E306-4CBA-A600-2D52711B2DC8}">
      <dsp:nvSpPr>
        <dsp:cNvPr id="0" name=""/>
        <dsp:cNvSpPr/>
      </dsp:nvSpPr>
      <dsp:spPr>
        <a:xfrm>
          <a:off x="0" y="412884"/>
          <a:ext cx="2497511" cy="879044"/>
        </a:xfrm>
        <a:prstGeom prst="roundRect">
          <a:avLst>
            <a:gd name="adj" fmla="val 10000"/>
          </a:avLst>
        </a:prstGeom>
        <a:solidFill>
          <a:schemeClr val="accent6"/>
        </a:solidFill>
        <a:ln>
          <a:noFill/>
        </a:ln>
        <a:effectLst/>
      </dsp:spPr>
      <dsp:style>
        <a:lnRef idx="0">
          <a:scrgbClr r="0" g="0" b="0"/>
        </a:lnRef>
        <a:fillRef idx="1">
          <a:scrgbClr r="0" g="0" b="0"/>
        </a:fillRef>
        <a:effectRef idx="0">
          <a:scrgbClr r="0" g="0" b="0"/>
        </a:effectRef>
        <a:fontRef idx="minor"/>
      </dsp:style>
    </dsp:sp>
    <dsp:sp modelId="{25ABCEEB-2730-48EE-AE24-05830869C86E}">
      <dsp:nvSpPr>
        <dsp:cNvPr id="0" name=""/>
        <dsp:cNvSpPr/>
      </dsp:nvSpPr>
      <dsp:spPr>
        <a:xfrm>
          <a:off x="265911" y="610669"/>
          <a:ext cx="483474" cy="48347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40C390D-C116-46F8-9C1A-2B9464942B75}">
      <dsp:nvSpPr>
        <dsp:cNvPr id="0" name=""/>
        <dsp:cNvSpPr/>
      </dsp:nvSpPr>
      <dsp:spPr>
        <a:xfrm>
          <a:off x="1015296" y="412884"/>
          <a:ext cx="1482214" cy="8790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3032" tIns="93032" rIns="93032" bIns="93032" numCol="1" spcCol="1270" anchor="ctr" anchorCtr="0">
          <a:noAutofit/>
        </a:bodyPr>
        <a:lstStyle/>
        <a:p>
          <a:pPr marL="0" lvl="0" indent="0" algn="l" defTabSz="1955800">
            <a:lnSpc>
              <a:spcPct val="100000"/>
            </a:lnSpc>
            <a:spcBef>
              <a:spcPct val="0"/>
            </a:spcBef>
            <a:spcAft>
              <a:spcPct val="35000"/>
            </a:spcAft>
            <a:buNone/>
          </a:pPr>
          <a:r>
            <a:rPr lang="en-US" sz="4400" kern="1200" dirty="0">
              <a:latin typeface="Aptos" panose="020B0004020202020204" pitchFamily="34" charset="0"/>
            </a:rPr>
            <a:t>RQ2</a:t>
          </a:r>
        </a:p>
      </dsp:txBody>
      <dsp:txXfrm>
        <a:off x="1015296" y="412884"/>
        <a:ext cx="1482214" cy="87904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E21806-9B04-483A-9A17-8B72D8442C62}">
      <dsp:nvSpPr>
        <dsp:cNvPr id="0" name=""/>
        <dsp:cNvSpPr/>
      </dsp:nvSpPr>
      <dsp:spPr>
        <a:xfrm>
          <a:off x="0" y="677128"/>
          <a:ext cx="2497511" cy="879568"/>
        </a:xfrm>
        <a:prstGeom prst="roundRect">
          <a:avLst>
            <a:gd name="adj" fmla="val 10000"/>
          </a:avLst>
        </a:prstGeom>
        <a:solidFill>
          <a:srgbClr val="00B0F0"/>
        </a:solidFill>
        <a:ln>
          <a:noFill/>
        </a:ln>
        <a:effectLst/>
      </dsp:spPr>
      <dsp:style>
        <a:lnRef idx="0">
          <a:scrgbClr r="0" g="0" b="0"/>
        </a:lnRef>
        <a:fillRef idx="1">
          <a:scrgbClr r="0" g="0" b="0"/>
        </a:fillRef>
        <a:effectRef idx="0">
          <a:scrgbClr r="0" g="0" b="0"/>
        </a:effectRef>
        <a:fontRef idx="minor"/>
      </dsp:style>
    </dsp:sp>
    <dsp:sp modelId="{5A15D259-2138-4E42-B8B6-AEDC144BEA12}">
      <dsp:nvSpPr>
        <dsp:cNvPr id="0" name=""/>
        <dsp:cNvSpPr/>
      </dsp:nvSpPr>
      <dsp:spPr>
        <a:xfrm>
          <a:off x="266069" y="875031"/>
          <a:ext cx="483762" cy="4837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71232F5-6668-4937-B0C1-A4A04D634CC0}">
      <dsp:nvSpPr>
        <dsp:cNvPr id="0" name=""/>
        <dsp:cNvSpPr/>
      </dsp:nvSpPr>
      <dsp:spPr>
        <a:xfrm>
          <a:off x="1015902" y="677128"/>
          <a:ext cx="1481608" cy="8795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3088" tIns="93088" rIns="93088" bIns="93088" numCol="1" spcCol="1270" anchor="ctr" anchorCtr="0">
          <a:noAutofit/>
        </a:bodyPr>
        <a:lstStyle/>
        <a:p>
          <a:pPr marL="0" lvl="0" indent="0" algn="l" defTabSz="1955800">
            <a:lnSpc>
              <a:spcPct val="100000"/>
            </a:lnSpc>
            <a:spcBef>
              <a:spcPct val="0"/>
            </a:spcBef>
            <a:spcAft>
              <a:spcPct val="35000"/>
            </a:spcAft>
            <a:buNone/>
          </a:pPr>
          <a:r>
            <a:rPr lang="en-US" sz="4400" kern="1200" dirty="0">
              <a:latin typeface="Aptos" panose="020B0004020202020204" pitchFamily="34" charset="0"/>
            </a:rPr>
            <a:t>RQ3</a:t>
          </a:r>
        </a:p>
      </dsp:txBody>
      <dsp:txXfrm>
        <a:off x="1015902" y="677128"/>
        <a:ext cx="1481608" cy="87956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E7DD8F-E306-4CBA-A600-2D52711B2DC8}">
      <dsp:nvSpPr>
        <dsp:cNvPr id="0" name=""/>
        <dsp:cNvSpPr/>
      </dsp:nvSpPr>
      <dsp:spPr>
        <a:xfrm>
          <a:off x="0" y="412884"/>
          <a:ext cx="2497511" cy="879044"/>
        </a:xfrm>
        <a:prstGeom prst="roundRect">
          <a:avLst>
            <a:gd name="adj" fmla="val 10000"/>
          </a:avLst>
        </a:prstGeom>
        <a:solidFill>
          <a:schemeClr val="accent6"/>
        </a:solidFill>
        <a:ln>
          <a:noFill/>
        </a:ln>
        <a:effectLst/>
      </dsp:spPr>
      <dsp:style>
        <a:lnRef idx="0">
          <a:scrgbClr r="0" g="0" b="0"/>
        </a:lnRef>
        <a:fillRef idx="1">
          <a:scrgbClr r="0" g="0" b="0"/>
        </a:fillRef>
        <a:effectRef idx="0">
          <a:scrgbClr r="0" g="0" b="0"/>
        </a:effectRef>
        <a:fontRef idx="minor"/>
      </dsp:style>
    </dsp:sp>
    <dsp:sp modelId="{25ABCEEB-2730-48EE-AE24-05830869C86E}">
      <dsp:nvSpPr>
        <dsp:cNvPr id="0" name=""/>
        <dsp:cNvSpPr/>
      </dsp:nvSpPr>
      <dsp:spPr>
        <a:xfrm>
          <a:off x="265911" y="610669"/>
          <a:ext cx="483474" cy="48347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40C390D-C116-46F8-9C1A-2B9464942B75}">
      <dsp:nvSpPr>
        <dsp:cNvPr id="0" name=""/>
        <dsp:cNvSpPr/>
      </dsp:nvSpPr>
      <dsp:spPr>
        <a:xfrm>
          <a:off x="1015296" y="412884"/>
          <a:ext cx="1482214" cy="8790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3032" tIns="93032" rIns="93032" bIns="93032" numCol="1" spcCol="1270" anchor="ctr" anchorCtr="0">
          <a:noAutofit/>
        </a:bodyPr>
        <a:lstStyle/>
        <a:p>
          <a:pPr marL="0" lvl="0" indent="0" algn="l" defTabSz="1955800">
            <a:lnSpc>
              <a:spcPct val="100000"/>
            </a:lnSpc>
            <a:spcBef>
              <a:spcPct val="0"/>
            </a:spcBef>
            <a:spcAft>
              <a:spcPct val="35000"/>
            </a:spcAft>
            <a:buNone/>
          </a:pPr>
          <a:r>
            <a:rPr lang="en-US" sz="4400" kern="1200" dirty="0">
              <a:latin typeface="Aptos" panose="020B0004020202020204" pitchFamily="34" charset="0"/>
            </a:rPr>
            <a:t>RQ2</a:t>
          </a:r>
        </a:p>
      </dsp:txBody>
      <dsp:txXfrm>
        <a:off x="1015296" y="412884"/>
        <a:ext cx="1482214" cy="87904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E7DD8F-E306-4CBA-A600-2D52711B2DC8}">
      <dsp:nvSpPr>
        <dsp:cNvPr id="0" name=""/>
        <dsp:cNvSpPr/>
      </dsp:nvSpPr>
      <dsp:spPr>
        <a:xfrm>
          <a:off x="0" y="412884"/>
          <a:ext cx="2497511" cy="879044"/>
        </a:xfrm>
        <a:prstGeom prst="roundRect">
          <a:avLst>
            <a:gd name="adj" fmla="val 10000"/>
          </a:avLst>
        </a:prstGeom>
        <a:solidFill>
          <a:schemeClr val="accent6"/>
        </a:solidFill>
        <a:ln>
          <a:noFill/>
        </a:ln>
        <a:effectLst/>
      </dsp:spPr>
      <dsp:style>
        <a:lnRef idx="0">
          <a:scrgbClr r="0" g="0" b="0"/>
        </a:lnRef>
        <a:fillRef idx="1">
          <a:scrgbClr r="0" g="0" b="0"/>
        </a:fillRef>
        <a:effectRef idx="0">
          <a:scrgbClr r="0" g="0" b="0"/>
        </a:effectRef>
        <a:fontRef idx="minor"/>
      </dsp:style>
    </dsp:sp>
    <dsp:sp modelId="{25ABCEEB-2730-48EE-AE24-05830869C86E}">
      <dsp:nvSpPr>
        <dsp:cNvPr id="0" name=""/>
        <dsp:cNvSpPr/>
      </dsp:nvSpPr>
      <dsp:spPr>
        <a:xfrm>
          <a:off x="265911" y="610669"/>
          <a:ext cx="483474" cy="48347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40C390D-C116-46F8-9C1A-2B9464942B75}">
      <dsp:nvSpPr>
        <dsp:cNvPr id="0" name=""/>
        <dsp:cNvSpPr/>
      </dsp:nvSpPr>
      <dsp:spPr>
        <a:xfrm>
          <a:off x="1015296" y="412884"/>
          <a:ext cx="1482214" cy="8790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3032" tIns="93032" rIns="93032" bIns="93032" numCol="1" spcCol="1270" anchor="ctr" anchorCtr="0">
          <a:noAutofit/>
        </a:bodyPr>
        <a:lstStyle/>
        <a:p>
          <a:pPr marL="0" lvl="0" indent="0" algn="l" defTabSz="1955800">
            <a:lnSpc>
              <a:spcPct val="100000"/>
            </a:lnSpc>
            <a:spcBef>
              <a:spcPct val="0"/>
            </a:spcBef>
            <a:spcAft>
              <a:spcPct val="35000"/>
            </a:spcAft>
            <a:buNone/>
          </a:pPr>
          <a:r>
            <a:rPr lang="en-US" sz="4400" kern="1200" dirty="0">
              <a:latin typeface="Aptos" panose="020B0004020202020204" pitchFamily="34" charset="0"/>
            </a:rPr>
            <a:t>RQ2</a:t>
          </a:r>
        </a:p>
      </dsp:txBody>
      <dsp:txXfrm>
        <a:off x="1015296" y="412884"/>
        <a:ext cx="1482214" cy="87904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E21806-9B04-483A-9A17-8B72D8442C62}">
      <dsp:nvSpPr>
        <dsp:cNvPr id="0" name=""/>
        <dsp:cNvSpPr/>
      </dsp:nvSpPr>
      <dsp:spPr>
        <a:xfrm>
          <a:off x="0" y="735131"/>
          <a:ext cx="2466332" cy="882158"/>
        </a:xfrm>
        <a:prstGeom prst="roundRect">
          <a:avLst>
            <a:gd name="adj" fmla="val 10000"/>
          </a:avLst>
        </a:prstGeom>
        <a:solidFill>
          <a:srgbClr val="00B0F0"/>
        </a:solidFill>
        <a:ln>
          <a:noFill/>
        </a:ln>
        <a:effectLst/>
      </dsp:spPr>
      <dsp:style>
        <a:lnRef idx="0">
          <a:scrgbClr r="0" g="0" b="0"/>
        </a:lnRef>
        <a:fillRef idx="1">
          <a:scrgbClr r="0" g="0" b="0"/>
        </a:fillRef>
        <a:effectRef idx="0">
          <a:scrgbClr r="0" g="0" b="0"/>
        </a:effectRef>
        <a:fontRef idx="minor"/>
      </dsp:style>
    </dsp:sp>
    <dsp:sp modelId="{5A15D259-2138-4E42-B8B6-AEDC144BEA12}">
      <dsp:nvSpPr>
        <dsp:cNvPr id="0" name=""/>
        <dsp:cNvSpPr/>
      </dsp:nvSpPr>
      <dsp:spPr>
        <a:xfrm>
          <a:off x="266852" y="933617"/>
          <a:ext cx="485187" cy="48518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71232F5-6668-4937-B0C1-A4A04D634CC0}">
      <dsp:nvSpPr>
        <dsp:cNvPr id="0" name=""/>
        <dsp:cNvSpPr/>
      </dsp:nvSpPr>
      <dsp:spPr>
        <a:xfrm>
          <a:off x="1018892" y="735131"/>
          <a:ext cx="1447439" cy="8821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3362" tIns="93362" rIns="93362" bIns="93362" numCol="1" spcCol="1270" anchor="ctr" anchorCtr="0">
          <a:noAutofit/>
        </a:bodyPr>
        <a:lstStyle/>
        <a:p>
          <a:pPr marL="0" lvl="0" indent="0" algn="l" defTabSz="1955800">
            <a:lnSpc>
              <a:spcPct val="100000"/>
            </a:lnSpc>
            <a:spcBef>
              <a:spcPct val="0"/>
            </a:spcBef>
            <a:spcAft>
              <a:spcPct val="35000"/>
            </a:spcAft>
            <a:buNone/>
          </a:pPr>
          <a:r>
            <a:rPr lang="en-US" sz="4400" kern="1200" dirty="0">
              <a:latin typeface="Aptos" panose="020B0004020202020204" pitchFamily="34" charset="0"/>
            </a:rPr>
            <a:t>RQ3</a:t>
          </a:r>
        </a:p>
      </dsp:txBody>
      <dsp:txXfrm>
        <a:off x="1018892" y="735131"/>
        <a:ext cx="1447439" cy="88215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E7DD8F-E306-4CBA-A600-2D52711B2DC8}">
      <dsp:nvSpPr>
        <dsp:cNvPr id="0" name=""/>
        <dsp:cNvSpPr/>
      </dsp:nvSpPr>
      <dsp:spPr>
        <a:xfrm>
          <a:off x="0" y="412884"/>
          <a:ext cx="2497511" cy="879044"/>
        </a:xfrm>
        <a:prstGeom prst="roundRect">
          <a:avLst>
            <a:gd name="adj" fmla="val 10000"/>
          </a:avLst>
        </a:prstGeom>
        <a:solidFill>
          <a:schemeClr val="accent6"/>
        </a:solidFill>
        <a:ln>
          <a:noFill/>
        </a:ln>
        <a:effectLst/>
      </dsp:spPr>
      <dsp:style>
        <a:lnRef idx="0">
          <a:scrgbClr r="0" g="0" b="0"/>
        </a:lnRef>
        <a:fillRef idx="1">
          <a:scrgbClr r="0" g="0" b="0"/>
        </a:fillRef>
        <a:effectRef idx="0">
          <a:scrgbClr r="0" g="0" b="0"/>
        </a:effectRef>
        <a:fontRef idx="minor"/>
      </dsp:style>
    </dsp:sp>
    <dsp:sp modelId="{25ABCEEB-2730-48EE-AE24-05830869C86E}">
      <dsp:nvSpPr>
        <dsp:cNvPr id="0" name=""/>
        <dsp:cNvSpPr/>
      </dsp:nvSpPr>
      <dsp:spPr>
        <a:xfrm>
          <a:off x="265911" y="610669"/>
          <a:ext cx="483474" cy="48347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40C390D-C116-46F8-9C1A-2B9464942B75}">
      <dsp:nvSpPr>
        <dsp:cNvPr id="0" name=""/>
        <dsp:cNvSpPr/>
      </dsp:nvSpPr>
      <dsp:spPr>
        <a:xfrm>
          <a:off x="1015296" y="412884"/>
          <a:ext cx="1482214" cy="8790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3032" tIns="93032" rIns="93032" bIns="93032" numCol="1" spcCol="1270" anchor="ctr" anchorCtr="0">
          <a:noAutofit/>
        </a:bodyPr>
        <a:lstStyle/>
        <a:p>
          <a:pPr marL="0" lvl="0" indent="0" algn="l" defTabSz="1955800">
            <a:lnSpc>
              <a:spcPct val="100000"/>
            </a:lnSpc>
            <a:spcBef>
              <a:spcPct val="0"/>
            </a:spcBef>
            <a:spcAft>
              <a:spcPct val="35000"/>
            </a:spcAft>
            <a:buNone/>
          </a:pPr>
          <a:r>
            <a:rPr lang="en-US" sz="4400" kern="1200" dirty="0">
              <a:latin typeface="Aptos" panose="020B0004020202020204" pitchFamily="34" charset="0"/>
            </a:rPr>
            <a:t>RQ2</a:t>
          </a:r>
        </a:p>
      </dsp:txBody>
      <dsp:txXfrm>
        <a:off x="1015296" y="412884"/>
        <a:ext cx="1482214" cy="879044"/>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E21806-9B04-483A-9A17-8B72D8442C62}">
      <dsp:nvSpPr>
        <dsp:cNvPr id="0" name=""/>
        <dsp:cNvSpPr/>
      </dsp:nvSpPr>
      <dsp:spPr>
        <a:xfrm>
          <a:off x="0" y="273520"/>
          <a:ext cx="2497511" cy="887819"/>
        </a:xfrm>
        <a:prstGeom prst="roundRect">
          <a:avLst>
            <a:gd name="adj" fmla="val 10000"/>
          </a:avLst>
        </a:prstGeom>
        <a:solidFill>
          <a:srgbClr val="00B0F0"/>
        </a:solidFill>
        <a:ln>
          <a:noFill/>
        </a:ln>
        <a:effectLst/>
      </dsp:spPr>
      <dsp:style>
        <a:lnRef idx="0">
          <a:scrgbClr r="0" g="0" b="0"/>
        </a:lnRef>
        <a:fillRef idx="1">
          <a:scrgbClr r="0" g="0" b="0"/>
        </a:fillRef>
        <a:effectRef idx="0">
          <a:scrgbClr r="0" g="0" b="0"/>
        </a:effectRef>
        <a:fontRef idx="minor"/>
      </dsp:style>
    </dsp:sp>
    <dsp:sp modelId="{5A15D259-2138-4E42-B8B6-AEDC144BEA12}">
      <dsp:nvSpPr>
        <dsp:cNvPr id="0" name=""/>
        <dsp:cNvSpPr/>
      </dsp:nvSpPr>
      <dsp:spPr>
        <a:xfrm>
          <a:off x="268565" y="473279"/>
          <a:ext cx="488300" cy="4883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71232F5-6668-4937-B0C1-A4A04D634CC0}">
      <dsp:nvSpPr>
        <dsp:cNvPr id="0" name=""/>
        <dsp:cNvSpPr/>
      </dsp:nvSpPr>
      <dsp:spPr>
        <a:xfrm>
          <a:off x="1025431" y="273520"/>
          <a:ext cx="1472079" cy="8878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3961" tIns="93961" rIns="93961" bIns="93961" numCol="1" spcCol="1270" anchor="ctr" anchorCtr="0">
          <a:noAutofit/>
        </a:bodyPr>
        <a:lstStyle/>
        <a:p>
          <a:pPr marL="0" lvl="0" indent="0" algn="l" defTabSz="1955800">
            <a:lnSpc>
              <a:spcPct val="100000"/>
            </a:lnSpc>
            <a:spcBef>
              <a:spcPct val="0"/>
            </a:spcBef>
            <a:spcAft>
              <a:spcPct val="35000"/>
            </a:spcAft>
            <a:buNone/>
          </a:pPr>
          <a:r>
            <a:rPr lang="en-US" sz="4400" kern="1200" dirty="0">
              <a:latin typeface="Aptos" panose="020B0004020202020204" pitchFamily="34" charset="0"/>
            </a:rPr>
            <a:t>RQ3</a:t>
          </a:r>
        </a:p>
      </dsp:txBody>
      <dsp:txXfrm>
        <a:off x="1025431" y="273520"/>
        <a:ext cx="1472079" cy="88781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A02066-9C19-9F40-807E-8A65AEEA94EF}" type="datetimeFigureOut">
              <a:rPr lang="en-US" smtClean="0"/>
              <a:t>8/3/2026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7AA72C-F2C0-D948-A590-94FD2A4DEF47}" type="slidenum">
              <a:rPr lang="en-US" smtClean="0"/>
              <a:t>‹#›</a:t>
            </a:fld>
            <a:endParaRPr lang="en-US"/>
          </a:p>
        </p:txBody>
      </p:sp>
    </p:spTree>
    <p:extLst>
      <p:ext uri="{BB962C8B-B14F-4D97-AF65-F5344CB8AC3E}">
        <p14:creationId xmlns:p14="http://schemas.microsoft.com/office/powerpoint/2010/main" val="29142000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3E7AA72C-F2C0-D948-A590-94FD2A4DEF47}" type="slidenum">
              <a:rPr lang="en-US" smtClean="0"/>
              <a:t>1</a:t>
            </a:fld>
            <a:endParaRPr lang="en-US"/>
          </a:p>
        </p:txBody>
      </p:sp>
    </p:spTree>
    <p:extLst>
      <p:ext uri="{BB962C8B-B14F-4D97-AF65-F5344CB8AC3E}">
        <p14:creationId xmlns:p14="http://schemas.microsoft.com/office/powerpoint/2010/main" val="35754281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7AA72C-F2C0-D948-A590-94FD2A4DEF47}" type="slidenum">
              <a:rPr lang="en-US" smtClean="0"/>
              <a:t>2</a:t>
            </a:fld>
            <a:endParaRPr lang="en-US"/>
          </a:p>
        </p:txBody>
      </p:sp>
    </p:spTree>
    <p:extLst>
      <p:ext uri="{BB962C8B-B14F-4D97-AF65-F5344CB8AC3E}">
        <p14:creationId xmlns:p14="http://schemas.microsoft.com/office/powerpoint/2010/main" val="1360079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7AA72C-F2C0-D948-A590-94FD2A4DEF47}" type="slidenum">
              <a:rPr lang="en-US" smtClean="0"/>
              <a:t>3</a:t>
            </a:fld>
            <a:endParaRPr lang="en-US"/>
          </a:p>
        </p:txBody>
      </p:sp>
    </p:spTree>
    <p:extLst>
      <p:ext uri="{BB962C8B-B14F-4D97-AF65-F5344CB8AC3E}">
        <p14:creationId xmlns:p14="http://schemas.microsoft.com/office/powerpoint/2010/main" val="30844024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7AA72C-F2C0-D948-A590-94FD2A4DEF47}" type="slidenum">
              <a:rPr lang="en-US" smtClean="0"/>
              <a:t>4</a:t>
            </a:fld>
            <a:endParaRPr lang="en-US"/>
          </a:p>
        </p:txBody>
      </p:sp>
    </p:spTree>
    <p:extLst>
      <p:ext uri="{BB962C8B-B14F-4D97-AF65-F5344CB8AC3E}">
        <p14:creationId xmlns:p14="http://schemas.microsoft.com/office/powerpoint/2010/main" val="3370912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7AA72C-F2C0-D948-A590-94FD2A4DEF47}" type="slidenum">
              <a:rPr lang="en-US" smtClean="0"/>
              <a:t>5</a:t>
            </a:fld>
            <a:endParaRPr lang="en-US"/>
          </a:p>
        </p:txBody>
      </p:sp>
    </p:spTree>
    <p:extLst>
      <p:ext uri="{BB962C8B-B14F-4D97-AF65-F5344CB8AC3E}">
        <p14:creationId xmlns:p14="http://schemas.microsoft.com/office/powerpoint/2010/main" val="15715326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6C864-BAA0-91AE-AF64-24A5403A65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A38944-3FE0-FBBB-3BE4-9F39A00595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87F5E5-FDF5-E9F2-8129-57B8351C70C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04B5CF9-F333-E31D-B43D-5742786E09A7}"/>
              </a:ext>
            </a:extLst>
          </p:cNvPr>
          <p:cNvSpPr>
            <a:spLocks noGrp="1"/>
          </p:cNvSpPr>
          <p:nvPr>
            <p:ph type="sldNum" sz="quarter" idx="5"/>
          </p:nvPr>
        </p:nvSpPr>
        <p:spPr/>
        <p:txBody>
          <a:bodyPr/>
          <a:lstStyle/>
          <a:p>
            <a:fld id="{3E7AA72C-F2C0-D948-A590-94FD2A4DEF47}" type="slidenum">
              <a:rPr lang="en-US" smtClean="0"/>
              <a:t>6</a:t>
            </a:fld>
            <a:endParaRPr lang="en-US"/>
          </a:p>
        </p:txBody>
      </p:sp>
    </p:spTree>
    <p:extLst>
      <p:ext uri="{BB962C8B-B14F-4D97-AF65-F5344CB8AC3E}">
        <p14:creationId xmlns:p14="http://schemas.microsoft.com/office/powerpoint/2010/main" val="17756210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EA580-F0D8-5801-2AF8-F54D2F20FD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19F531-C087-5D5B-747B-9AD11FABF3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564D68-5C79-C68F-6BDD-039BE5F053E2}"/>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737B9D4E-9525-4FFA-2279-9328B892989D}"/>
              </a:ext>
            </a:extLst>
          </p:cNvPr>
          <p:cNvSpPr>
            <a:spLocks noGrp="1"/>
          </p:cNvSpPr>
          <p:nvPr>
            <p:ph type="sldNum" sz="quarter" idx="5"/>
          </p:nvPr>
        </p:nvSpPr>
        <p:spPr/>
        <p:txBody>
          <a:bodyPr/>
          <a:lstStyle/>
          <a:p>
            <a:fld id="{3E7AA72C-F2C0-D948-A590-94FD2A4DEF47}" type="slidenum">
              <a:rPr lang="en-US" smtClean="0"/>
              <a:t>7</a:t>
            </a:fld>
            <a:endParaRPr lang="en-US"/>
          </a:p>
        </p:txBody>
      </p:sp>
    </p:spTree>
    <p:extLst>
      <p:ext uri="{BB962C8B-B14F-4D97-AF65-F5344CB8AC3E}">
        <p14:creationId xmlns:p14="http://schemas.microsoft.com/office/powerpoint/2010/main" val="38305538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9B7D3-72E2-C18D-FFD8-4EDB193963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A74BE9-5883-43E8-8D36-A0FC80B5FE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29056C-8500-20E5-7579-705C77D0C16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3236DB5-C06C-D05D-D515-2B8A415C2563}"/>
              </a:ext>
            </a:extLst>
          </p:cNvPr>
          <p:cNvSpPr>
            <a:spLocks noGrp="1"/>
          </p:cNvSpPr>
          <p:nvPr>
            <p:ph type="sldNum" sz="quarter" idx="5"/>
          </p:nvPr>
        </p:nvSpPr>
        <p:spPr/>
        <p:txBody>
          <a:bodyPr/>
          <a:lstStyle/>
          <a:p>
            <a:fld id="{3E7AA72C-F2C0-D948-A590-94FD2A4DEF47}" type="slidenum">
              <a:rPr lang="en-US" smtClean="0"/>
              <a:t>8</a:t>
            </a:fld>
            <a:endParaRPr lang="en-US"/>
          </a:p>
        </p:txBody>
      </p:sp>
    </p:spTree>
    <p:extLst>
      <p:ext uri="{BB962C8B-B14F-4D97-AF65-F5344CB8AC3E}">
        <p14:creationId xmlns:p14="http://schemas.microsoft.com/office/powerpoint/2010/main" val="34996079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4D659-DE74-D3A2-D576-716BBB58B6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391E78-A992-3C4A-BB4A-05BC4DE727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DBD5E7-0B9C-0D34-F57B-F774D386DAF1}"/>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7E1EE25-C1D8-7A29-2D02-832C02E84130}"/>
              </a:ext>
            </a:extLst>
          </p:cNvPr>
          <p:cNvSpPr>
            <a:spLocks noGrp="1"/>
          </p:cNvSpPr>
          <p:nvPr>
            <p:ph type="sldNum" sz="quarter" idx="5"/>
          </p:nvPr>
        </p:nvSpPr>
        <p:spPr/>
        <p:txBody>
          <a:bodyPr/>
          <a:lstStyle/>
          <a:p>
            <a:fld id="{3E7AA72C-F2C0-D948-A590-94FD2A4DEF47}" type="slidenum">
              <a:rPr lang="en-US" smtClean="0"/>
              <a:t>9</a:t>
            </a:fld>
            <a:endParaRPr lang="en-US"/>
          </a:p>
        </p:txBody>
      </p:sp>
    </p:spTree>
    <p:extLst>
      <p:ext uri="{BB962C8B-B14F-4D97-AF65-F5344CB8AC3E}">
        <p14:creationId xmlns:p14="http://schemas.microsoft.com/office/powerpoint/2010/main" val="5655739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p:txBody>
      </p:sp>
      <p:sp>
        <p:nvSpPr>
          <p:cNvPr id="4" name="Slide Number Placeholder 3"/>
          <p:cNvSpPr>
            <a:spLocks noGrp="1"/>
          </p:cNvSpPr>
          <p:nvPr>
            <p:ph type="sldNum" sz="quarter" idx="5"/>
          </p:nvPr>
        </p:nvSpPr>
        <p:spPr/>
        <p:txBody>
          <a:bodyPr/>
          <a:lstStyle/>
          <a:p>
            <a:fld id="{3E7AA72C-F2C0-D948-A590-94FD2A4DEF47}" type="slidenum">
              <a:rPr lang="en-US" smtClean="0"/>
              <a:t>10</a:t>
            </a:fld>
            <a:endParaRPr lang="en-US"/>
          </a:p>
        </p:txBody>
      </p:sp>
    </p:spTree>
    <p:extLst>
      <p:ext uri="{BB962C8B-B14F-4D97-AF65-F5344CB8AC3E}">
        <p14:creationId xmlns:p14="http://schemas.microsoft.com/office/powerpoint/2010/main" val="21076933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A1117-9A95-45E4-CE0A-23E30EBC66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285721-5179-F4BE-15B1-3EEFC37202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11D9D4-67DD-A6EB-6B39-A6A45EE5C04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9809ECE-F8C5-E009-78D8-8290CAF54DDB}"/>
              </a:ext>
            </a:extLst>
          </p:cNvPr>
          <p:cNvSpPr>
            <a:spLocks noGrp="1"/>
          </p:cNvSpPr>
          <p:nvPr>
            <p:ph type="sldNum" sz="quarter" idx="5"/>
          </p:nvPr>
        </p:nvSpPr>
        <p:spPr/>
        <p:txBody>
          <a:bodyPr/>
          <a:lstStyle/>
          <a:p>
            <a:fld id="{3E7AA72C-F2C0-D948-A590-94FD2A4DEF47}" type="slidenum">
              <a:rPr lang="en-US" smtClean="0"/>
              <a:t>11</a:t>
            </a:fld>
            <a:endParaRPr lang="en-US"/>
          </a:p>
        </p:txBody>
      </p:sp>
    </p:spTree>
    <p:extLst>
      <p:ext uri="{BB962C8B-B14F-4D97-AF65-F5344CB8AC3E}">
        <p14:creationId xmlns:p14="http://schemas.microsoft.com/office/powerpoint/2010/main" val="4248370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DD60ED-9A18-5565-DF71-130FBE5548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E8CC76-7678-7ADE-7559-9A605E160E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E87A83-FD52-2280-31EE-AFF04DD5875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24CDF4A-7956-1984-65BA-D5DBDFC2DAA2}"/>
              </a:ext>
            </a:extLst>
          </p:cNvPr>
          <p:cNvSpPr>
            <a:spLocks noGrp="1"/>
          </p:cNvSpPr>
          <p:nvPr>
            <p:ph type="sldNum" sz="quarter" idx="5"/>
          </p:nvPr>
        </p:nvSpPr>
        <p:spPr/>
        <p:txBody>
          <a:bodyPr/>
          <a:lstStyle/>
          <a:p>
            <a:fld id="{3E7AA72C-F2C0-D948-A590-94FD2A4DEF47}" type="slidenum">
              <a:rPr lang="en-US" smtClean="0"/>
              <a:t>12</a:t>
            </a:fld>
            <a:endParaRPr lang="en-US"/>
          </a:p>
        </p:txBody>
      </p:sp>
    </p:spTree>
    <p:extLst>
      <p:ext uri="{BB962C8B-B14F-4D97-AF65-F5344CB8AC3E}">
        <p14:creationId xmlns:p14="http://schemas.microsoft.com/office/powerpoint/2010/main" val="5403424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83772-467E-705D-5A73-1AE8EE05CE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7BC31A-4F35-8DC6-6A62-07D39FBEC2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CE8A72-1662-24D2-3225-F21FF6B9D37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A2351F7E-47F6-C1F5-C8C2-1A2792859E72}"/>
              </a:ext>
            </a:extLst>
          </p:cNvPr>
          <p:cNvSpPr>
            <a:spLocks noGrp="1"/>
          </p:cNvSpPr>
          <p:nvPr>
            <p:ph type="sldNum" sz="quarter" idx="5"/>
          </p:nvPr>
        </p:nvSpPr>
        <p:spPr/>
        <p:txBody>
          <a:bodyPr/>
          <a:lstStyle/>
          <a:p>
            <a:fld id="{3E7AA72C-F2C0-D948-A590-94FD2A4DEF47}" type="slidenum">
              <a:rPr lang="en-US" smtClean="0"/>
              <a:t>13</a:t>
            </a:fld>
            <a:endParaRPr lang="en-US"/>
          </a:p>
        </p:txBody>
      </p:sp>
    </p:spTree>
    <p:extLst>
      <p:ext uri="{BB962C8B-B14F-4D97-AF65-F5344CB8AC3E}">
        <p14:creationId xmlns:p14="http://schemas.microsoft.com/office/powerpoint/2010/main" val="1162671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4CEA-D8BD-209C-75B8-32644B9C65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A7E9BC-2271-5E4B-7C5D-146DE1A5B9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990931-5762-5E77-5512-699E8B203F0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A21F25C-EE81-0578-5296-57BA55404AB7}"/>
              </a:ext>
            </a:extLst>
          </p:cNvPr>
          <p:cNvSpPr>
            <a:spLocks noGrp="1"/>
          </p:cNvSpPr>
          <p:nvPr>
            <p:ph type="sldNum" sz="quarter" idx="5"/>
          </p:nvPr>
        </p:nvSpPr>
        <p:spPr/>
        <p:txBody>
          <a:bodyPr/>
          <a:lstStyle/>
          <a:p>
            <a:fld id="{3E7AA72C-F2C0-D948-A590-94FD2A4DEF47}" type="slidenum">
              <a:rPr lang="en-US" smtClean="0"/>
              <a:t>14</a:t>
            </a:fld>
            <a:endParaRPr lang="en-US"/>
          </a:p>
        </p:txBody>
      </p:sp>
    </p:spTree>
    <p:extLst>
      <p:ext uri="{BB962C8B-B14F-4D97-AF65-F5344CB8AC3E}">
        <p14:creationId xmlns:p14="http://schemas.microsoft.com/office/powerpoint/2010/main" val="7977567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C1A2C-8F8E-68EA-3E1B-75F6DCD9FF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56C0E1-4F45-2878-D186-6AEB1338FC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98E230-0D10-1E13-14BD-8348B64FF3B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p:txBody>
      </p:sp>
      <p:sp>
        <p:nvSpPr>
          <p:cNvPr id="4" name="Slide Number Placeholder 3">
            <a:extLst>
              <a:ext uri="{FF2B5EF4-FFF2-40B4-BE49-F238E27FC236}">
                <a16:creationId xmlns:a16="http://schemas.microsoft.com/office/drawing/2014/main" id="{51853C5F-79C1-8625-5160-73247B7EA867}"/>
              </a:ext>
            </a:extLst>
          </p:cNvPr>
          <p:cNvSpPr>
            <a:spLocks noGrp="1"/>
          </p:cNvSpPr>
          <p:nvPr>
            <p:ph type="sldNum" sz="quarter" idx="5"/>
          </p:nvPr>
        </p:nvSpPr>
        <p:spPr/>
        <p:txBody>
          <a:bodyPr/>
          <a:lstStyle/>
          <a:p>
            <a:fld id="{3E7AA72C-F2C0-D948-A590-94FD2A4DEF47}" type="slidenum">
              <a:rPr lang="en-US" smtClean="0"/>
              <a:t>15</a:t>
            </a:fld>
            <a:endParaRPr lang="en-US"/>
          </a:p>
        </p:txBody>
      </p:sp>
    </p:spTree>
    <p:extLst>
      <p:ext uri="{BB962C8B-B14F-4D97-AF65-F5344CB8AC3E}">
        <p14:creationId xmlns:p14="http://schemas.microsoft.com/office/powerpoint/2010/main" val="27859146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3E7AA72C-F2C0-D948-A590-94FD2A4DEF47}" type="slidenum">
              <a:rPr lang="en-US" smtClean="0"/>
              <a:t>16</a:t>
            </a:fld>
            <a:endParaRPr lang="en-US"/>
          </a:p>
        </p:txBody>
      </p:sp>
    </p:spTree>
    <p:extLst>
      <p:ext uri="{BB962C8B-B14F-4D97-AF65-F5344CB8AC3E}">
        <p14:creationId xmlns:p14="http://schemas.microsoft.com/office/powerpoint/2010/main" val="14824724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981B645-3BDF-3D43-A510-7BCDC83B9C57}" type="datetime1">
              <a:rPr lang="en-US" smtClean="0"/>
              <a:t>8/3/2026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79419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91347-793D-5B48-B49F-F6374DCFA1BD}" type="datetime1">
              <a:rPr lang="en-US" smtClean="0"/>
              <a:t>8/3/2026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14738171"/>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C89A42-2F47-6641-9AD8-2BA4A2C6E982}" type="datetime1">
              <a:rPr lang="en-US" smtClean="0"/>
              <a:t>8/3/2026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282323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E591347-793D-5B48-B49F-F6374DCFA1BD}" type="datetime1">
              <a:rPr lang="en-US" smtClean="0"/>
              <a:t>8/3/2026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46018529"/>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E591347-793D-5B48-B49F-F6374DCFA1BD}" type="datetime1">
              <a:rPr lang="en-US" smtClean="0"/>
              <a:t>8/3/2026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88545468"/>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8A1DCCB-5E06-1A4C-BDF7-5F1956805407}" type="datetime1">
              <a:rPr lang="en-US" smtClean="0"/>
              <a:t>8/3/2026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95433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92D882-C44E-DB40-9462-0D2DCC990D54}" type="datetime1">
              <a:rPr lang="en-US" smtClean="0"/>
              <a:t>8/3/2026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656136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E591347-793D-5B48-B49F-F6374DCFA1BD}" type="datetime1">
              <a:rPr lang="en-US" smtClean="0"/>
              <a:t>8/3/2026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05865486"/>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E591347-793D-5B48-B49F-F6374DCFA1BD}" type="datetime1">
              <a:rPr lang="en-US" smtClean="0"/>
              <a:t>8/3/2026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34299452"/>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591347-793D-5B48-B49F-F6374DCFA1BD}" type="datetime1">
              <a:rPr lang="en-US" smtClean="0"/>
              <a:t>8/3/2026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7753440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591347-793D-5B48-B49F-F6374DCFA1BD}" type="datetime1">
              <a:rPr lang="en-US" smtClean="0"/>
              <a:t>8/3/2026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813240645"/>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591347-793D-5B48-B49F-F6374DCFA1BD}" type="datetime1">
              <a:rPr lang="en-US" smtClean="0"/>
              <a:t>8/3/2026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70945332"/>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591347-793D-5B48-B49F-F6374DCFA1BD}" type="datetime1">
              <a:rPr lang="en-US" smtClean="0"/>
              <a:t>8/3/2026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821888912"/>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591347-793D-5B48-B49F-F6374DCFA1BD}" type="datetime1">
              <a:rPr lang="en-US" smtClean="0"/>
              <a:t>8/3/2026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00845002"/>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91347-793D-5B48-B49F-F6374DCFA1BD}" type="datetime1">
              <a:rPr lang="en-US" smtClean="0"/>
              <a:t>8/3/2026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66016383"/>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91347-793D-5B48-B49F-F6374DCFA1BD}" type="datetime1">
              <a:rPr lang="en-US" smtClean="0"/>
              <a:t>8/3/2026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88075188"/>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E591347-793D-5B48-B49F-F6374DCFA1BD}" type="datetime1">
              <a:rPr lang="en-US" smtClean="0"/>
              <a:t>8/3/2026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9142954"/>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 id="2147483717" r:id="rId14"/>
    <p:sldLayoutId id="2147483718" r:id="rId15"/>
    <p:sldLayoutId id="2147483719" r:id="rId16"/>
  </p:sldLayoutIdLst>
  <p:hf hdr="0" ftr="0" dt="0"/>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11.xml.rels><?xml version="1.0" encoding="UTF-8" standalone="yes"?>
<Relationships xmlns="http://schemas.openxmlformats.org/package/2006/relationships"><Relationship Id="rId8" Type="http://schemas.openxmlformats.org/officeDocument/2006/relationships/diagramData" Target="../diagrams/data8.xml"/><Relationship Id="rId3" Type="http://schemas.openxmlformats.org/officeDocument/2006/relationships/diagramData" Target="../diagrams/data7.xml"/><Relationship Id="rId7" Type="http://schemas.microsoft.com/office/2007/relationships/diagramDrawing" Target="../diagrams/drawing7.xml"/><Relationship Id="rId12" Type="http://schemas.microsoft.com/office/2007/relationships/diagramDrawing" Target="../diagrams/drawing8.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7.xml"/><Relationship Id="rId11" Type="http://schemas.openxmlformats.org/officeDocument/2006/relationships/diagramColors" Target="../diagrams/colors8.xml"/><Relationship Id="rId5" Type="http://schemas.openxmlformats.org/officeDocument/2006/relationships/diagramQuickStyle" Target="../diagrams/quickStyle7.xml"/><Relationship Id="rId10" Type="http://schemas.openxmlformats.org/officeDocument/2006/relationships/diagramQuickStyle" Target="../diagrams/quickStyle8.xml"/><Relationship Id="rId4" Type="http://schemas.openxmlformats.org/officeDocument/2006/relationships/diagramLayout" Target="../diagrams/layout7.xml"/><Relationship Id="rId9" Type="http://schemas.openxmlformats.org/officeDocument/2006/relationships/diagramLayout" Target="../diagrams/layout8.xm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9.xml"/><Relationship Id="rId13" Type="http://schemas.openxmlformats.org/officeDocument/2006/relationships/diagramColors" Target="../diagrams/colors10.xml"/><Relationship Id="rId18" Type="http://schemas.openxmlformats.org/officeDocument/2006/relationships/image" Target="../media/image12.png"/><Relationship Id="rId3" Type="http://schemas.openxmlformats.org/officeDocument/2006/relationships/slideLayout" Target="../slideLayouts/slideLayout2.xml"/><Relationship Id="rId7" Type="http://schemas.openxmlformats.org/officeDocument/2006/relationships/diagramQuickStyle" Target="../diagrams/quickStyle9.xml"/><Relationship Id="rId12" Type="http://schemas.openxmlformats.org/officeDocument/2006/relationships/diagramQuickStyle" Target="../diagrams/quickStyle10.xml"/><Relationship Id="rId17" Type="http://schemas.microsoft.com/office/2017/04/relationships/track" Target="../media/track3.vtt"/><Relationship Id="rId2" Type="http://schemas.openxmlformats.org/officeDocument/2006/relationships/audio" Target="../media/media1.m4a"/><Relationship Id="rId16" Type="http://schemas.microsoft.com/office/2017/04/relationships/track" Target="../media/track2.vtt"/><Relationship Id="rId1" Type="http://schemas.microsoft.com/office/2007/relationships/media" Target="../media/media1.m4a"/><Relationship Id="rId6" Type="http://schemas.openxmlformats.org/officeDocument/2006/relationships/diagramLayout" Target="../diagrams/layout9.xml"/><Relationship Id="rId11" Type="http://schemas.openxmlformats.org/officeDocument/2006/relationships/diagramLayout" Target="../diagrams/layout10.xml"/><Relationship Id="rId5" Type="http://schemas.openxmlformats.org/officeDocument/2006/relationships/diagramData" Target="../diagrams/data9.xml"/><Relationship Id="rId15" Type="http://schemas.microsoft.com/office/2017/04/relationships/track" Target="../media/track1.vtt"/><Relationship Id="rId10" Type="http://schemas.openxmlformats.org/officeDocument/2006/relationships/diagramData" Target="../diagrams/data10.xml"/><Relationship Id="rId4" Type="http://schemas.openxmlformats.org/officeDocument/2006/relationships/notesSlide" Target="../notesSlides/notesSlide12.xml"/><Relationship Id="rId9" Type="http://schemas.microsoft.com/office/2007/relationships/diagramDrawing" Target="../diagrams/drawing9.xml"/><Relationship Id="rId14" Type="http://schemas.microsoft.com/office/2007/relationships/diagramDrawing" Target="../diagrams/drawing10.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4.xml.rels><?xml version="1.0" encoding="UTF-8" standalone="yes"?>
<Relationships xmlns="http://schemas.openxmlformats.org/package/2006/relationships"><Relationship Id="rId8" Type="http://schemas.openxmlformats.org/officeDocument/2006/relationships/diagramData" Target="../diagrams/data13.xml"/><Relationship Id="rId3" Type="http://schemas.openxmlformats.org/officeDocument/2006/relationships/diagramData" Target="../diagrams/data12.xml"/><Relationship Id="rId7" Type="http://schemas.microsoft.com/office/2007/relationships/diagramDrawing" Target="../diagrams/drawing12.xml"/><Relationship Id="rId12" Type="http://schemas.microsoft.com/office/2007/relationships/diagramDrawing" Target="../diagrams/drawing13.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2.xml"/><Relationship Id="rId11" Type="http://schemas.openxmlformats.org/officeDocument/2006/relationships/diagramColors" Target="../diagrams/colors13.xml"/><Relationship Id="rId5" Type="http://schemas.openxmlformats.org/officeDocument/2006/relationships/diagramQuickStyle" Target="../diagrams/quickStyle12.xml"/><Relationship Id="rId10" Type="http://schemas.openxmlformats.org/officeDocument/2006/relationships/diagramQuickStyle" Target="../diagrams/quickStyle13.xml"/><Relationship Id="rId4" Type="http://schemas.openxmlformats.org/officeDocument/2006/relationships/diagramLayout" Target="../diagrams/layout12.xml"/><Relationship Id="rId9" Type="http://schemas.openxmlformats.org/officeDocument/2006/relationships/diagramLayout" Target="../diagrams/layout13.xml"/></Relationships>
</file>

<file path=ppt/slides/_rels/slide15.xml.rels><?xml version="1.0" encoding="UTF-8" standalone="yes"?>
<Relationships xmlns="http://schemas.openxmlformats.org/package/2006/relationships"><Relationship Id="rId8" Type="http://schemas.openxmlformats.org/officeDocument/2006/relationships/diagramData" Target="../diagrams/data15.xml"/><Relationship Id="rId3" Type="http://schemas.openxmlformats.org/officeDocument/2006/relationships/diagramData" Target="../diagrams/data14.xml"/><Relationship Id="rId7" Type="http://schemas.microsoft.com/office/2007/relationships/diagramDrawing" Target="../diagrams/drawing14.xml"/><Relationship Id="rId12" Type="http://schemas.microsoft.com/office/2007/relationships/diagramDrawing" Target="../diagrams/drawing15.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4.xml"/><Relationship Id="rId11" Type="http://schemas.openxmlformats.org/officeDocument/2006/relationships/diagramColors" Target="../diagrams/colors15.xml"/><Relationship Id="rId5" Type="http://schemas.openxmlformats.org/officeDocument/2006/relationships/diagramQuickStyle" Target="../diagrams/quickStyle14.xml"/><Relationship Id="rId10" Type="http://schemas.openxmlformats.org/officeDocument/2006/relationships/diagramQuickStyle" Target="../diagrams/quickStyle15.xml"/><Relationship Id="rId4" Type="http://schemas.openxmlformats.org/officeDocument/2006/relationships/diagramLayout" Target="../diagrams/layout14.xml"/><Relationship Id="rId9" Type="http://schemas.openxmlformats.org/officeDocument/2006/relationships/diagramLayout" Target="../diagrams/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54EDE-E23B-4F20-5ADE-D825B7075FF5}"/>
              </a:ext>
            </a:extLst>
          </p:cNvPr>
          <p:cNvSpPr>
            <a:spLocks noGrp="1"/>
          </p:cNvSpPr>
          <p:nvPr>
            <p:ph type="ctrTitle"/>
          </p:nvPr>
        </p:nvSpPr>
        <p:spPr>
          <a:xfrm>
            <a:off x="1507067" y="1030147"/>
            <a:ext cx="7766936" cy="3020689"/>
          </a:xfrm>
        </p:spPr>
        <p:txBody>
          <a:bodyPr>
            <a:normAutofit fontScale="90000"/>
          </a:bodyPr>
          <a:lstStyle/>
          <a:p>
            <a:r>
              <a:rPr lang="en-AU" dirty="0">
                <a:latin typeface="Aptos" panose="020B0004020202020204" pitchFamily="34" charset="0"/>
              </a:rPr>
              <a:t>Universal Design for Learning in initial teacher education: </a:t>
            </a:r>
            <a:r>
              <a:rPr lang="en-AU" dirty="0">
                <a:solidFill>
                  <a:schemeClr val="accent6"/>
                </a:solidFill>
                <a:latin typeface="Aptos" panose="020B0004020202020204" pitchFamily="34" charset="0"/>
              </a:rPr>
              <a:t>Do we practice what we preach?</a:t>
            </a:r>
            <a:r>
              <a:rPr lang="en-US" dirty="0">
                <a:solidFill>
                  <a:schemeClr val="accent6"/>
                </a:solidFill>
                <a:latin typeface="Aptos" panose="020B0004020202020204" pitchFamily="34" charset="0"/>
              </a:rPr>
              <a:t> </a:t>
            </a:r>
          </a:p>
        </p:txBody>
      </p:sp>
      <p:sp>
        <p:nvSpPr>
          <p:cNvPr id="3" name="Subtitle 2">
            <a:extLst>
              <a:ext uri="{FF2B5EF4-FFF2-40B4-BE49-F238E27FC236}">
                <a16:creationId xmlns:a16="http://schemas.microsoft.com/office/drawing/2014/main" id="{7018A382-5399-D65C-8D54-A86176087BB4}"/>
              </a:ext>
            </a:extLst>
          </p:cNvPr>
          <p:cNvSpPr>
            <a:spLocks noGrp="1"/>
          </p:cNvSpPr>
          <p:nvPr>
            <p:ph type="subTitle" idx="1"/>
          </p:nvPr>
        </p:nvSpPr>
        <p:spPr/>
        <p:txBody>
          <a:bodyPr>
            <a:noAutofit/>
          </a:bodyPr>
          <a:lstStyle/>
          <a:p>
            <a:r>
              <a:rPr lang="en-US" sz="2800" dirty="0">
                <a:solidFill>
                  <a:srgbClr val="00B0F0"/>
                </a:solidFill>
                <a:latin typeface="Aptos" panose="020B0004020202020204" pitchFamily="34" charset="0"/>
              </a:rPr>
              <a:t>Dr Samantha Woo</a:t>
            </a:r>
          </a:p>
          <a:p>
            <a:r>
              <a:rPr lang="en-US" sz="2800" dirty="0">
                <a:solidFill>
                  <a:srgbClr val="92D050"/>
                </a:solidFill>
                <a:latin typeface="Aptos" panose="020B0004020202020204" pitchFamily="34" charset="0"/>
              </a:rPr>
              <a:t>Theme: Engagement, joy and play</a:t>
            </a:r>
          </a:p>
        </p:txBody>
      </p:sp>
      <p:sp>
        <p:nvSpPr>
          <p:cNvPr id="5" name="Slide Number Placeholder 4">
            <a:extLst>
              <a:ext uri="{FF2B5EF4-FFF2-40B4-BE49-F238E27FC236}">
                <a16:creationId xmlns:a16="http://schemas.microsoft.com/office/drawing/2014/main" id="{1607C7B3-6E43-C723-98DB-A1F9058A5139}"/>
              </a:ext>
            </a:extLst>
          </p:cNvPr>
          <p:cNvSpPr>
            <a:spLocks noGrp="1"/>
          </p:cNvSpPr>
          <p:nvPr>
            <p:ph type="sldNum" sz="quarter" idx="12"/>
          </p:nvPr>
        </p:nvSpPr>
        <p:spPr/>
        <p:txBody>
          <a:bodyPr/>
          <a:lstStyle/>
          <a:p>
            <a:fld id="{D57F1E4F-1CFF-5643-939E-217C01CDF565}" type="slidenum">
              <a:rPr lang="en-US" sz="2400" smtClean="0">
                <a:solidFill>
                  <a:schemeClr val="accent2"/>
                </a:solidFill>
                <a:latin typeface="Aptos" panose="020B0004020202020204" pitchFamily="34" charset="0"/>
              </a:rPr>
              <a:pPr/>
              <a:t>1</a:t>
            </a:fld>
            <a:endParaRPr lang="en-US" sz="2400" dirty="0">
              <a:solidFill>
                <a:schemeClr val="accent2"/>
              </a:solidFill>
              <a:latin typeface="Aptos" panose="020B0004020202020204" pitchFamily="34" charset="0"/>
            </a:endParaRPr>
          </a:p>
        </p:txBody>
      </p:sp>
    </p:spTree>
    <p:extLst>
      <p:ext uri="{BB962C8B-B14F-4D97-AF65-F5344CB8AC3E}">
        <p14:creationId xmlns:p14="http://schemas.microsoft.com/office/powerpoint/2010/main" val="1813274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569A740-AFBE-ABED-217E-4F824F4F50DD}"/>
              </a:ext>
            </a:extLst>
          </p:cNvPr>
          <p:cNvSpPr>
            <a:spLocks noGrp="1"/>
          </p:cNvSpPr>
          <p:nvPr>
            <p:ph type="title" idx="4294967295"/>
          </p:nvPr>
        </p:nvSpPr>
        <p:spPr>
          <a:xfrm>
            <a:off x="677334" y="-1320800"/>
            <a:ext cx="8596668" cy="1320800"/>
          </a:xfrm>
        </p:spPr>
        <p:txBody>
          <a:bodyPr vert="horz" lIns="91440" tIns="45720" rIns="91440" bIns="45720" rtlCol="0" anchor="b">
            <a:normAutofit/>
          </a:bodyPr>
          <a:lstStyle/>
          <a:p>
            <a:r>
              <a:rPr lang="en-US" dirty="0"/>
              <a:t>UDL BINGO</a:t>
            </a:r>
          </a:p>
        </p:txBody>
      </p:sp>
      <p:pic>
        <p:nvPicPr>
          <p:cNvPr id="4" name="Picture 3" descr="An image of a UDL Bingo 5 x 5 grid. Each box has a UDL Consideration e.g. “Illustrate through multiple media”. The title is UDL BINGO in capital letters that alternate green, purple and blue. The middle box has UDL, also in the alternating colour scheme and acts as a ‘free space’. Instructions at the top read: Am I practicing what I preach? Complete 5 UDL Considerations in a row as you watch and experience the presentation.">
            <a:extLst>
              <a:ext uri="{FF2B5EF4-FFF2-40B4-BE49-F238E27FC236}">
                <a16:creationId xmlns:a16="http://schemas.microsoft.com/office/drawing/2014/main" id="{86318F9B-EB90-DEA2-7636-A694009550BA}"/>
              </a:ext>
            </a:extLst>
          </p:cNvPr>
          <p:cNvPicPr>
            <a:picLocks noChangeAspect="1"/>
          </p:cNvPicPr>
          <p:nvPr/>
        </p:nvPicPr>
        <p:blipFill>
          <a:blip r:embed="rId3"/>
          <a:stretch>
            <a:fillRect/>
          </a:stretch>
        </p:blipFill>
        <p:spPr>
          <a:xfrm>
            <a:off x="1557775" y="-696227"/>
            <a:ext cx="7412594" cy="8904083"/>
          </a:xfrm>
          <a:prstGeom prst="rect">
            <a:avLst/>
          </a:prstGeom>
        </p:spPr>
      </p:pic>
      <p:sp>
        <p:nvSpPr>
          <p:cNvPr id="2" name="Slide Number Placeholder 1">
            <a:extLst>
              <a:ext uri="{FF2B5EF4-FFF2-40B4-BE49-F238E27FC236}">
                <a16:creationId xmlns:a16="http://schemas.microsoft.com/office/drawing/2014/main" id="{4ABCAB22-5CC9-6EF3-342B-0FF1CDDA8263}"/>
              </a:ext>
            </a:extLst>
          </p:cNvPr>
          <p:cNvSpPr>
            <a:spLocks noGrp="1"/>
          </p:cNvSpPr>
          <p:nvPr>
            <p:ph type="sldNum" sz="quarter" idx="12"/>
          </p:nvPr>
        </p:nvSpPr>
        <p:spPr/>
        <p:txBody>
          <a:bodyPr/>
          <a:lstStyle/>
          <a:p>
            <a:fld id="{D57F1E4F-1CFF-5643-939E-217C01CDF565}" type="slidenum">
              <a:rPr lang="en-US" sz="2400" smtClean="0">
                <a:latin typeface="Arial" panose="020B0604020202020204" pitchFamily="34" charset="0"/>
                <a:cs typeface="Arial" panose="020B0604020202020204" pitchFamily="34" charset="0"/>
              </a:rPr>
              <a:pPr/>
              <a:t>2</a:t>
            </a:fld>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56632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42CBE-EB66-0589-50D3-E7EE0FAA9F69}"/>
              </a:ext>
            </a:extLst>
          </p:cNvPr>
          <p:cNvSpPr>
            <a:spLocks noGrp="1"/>
          </p:cNvSpPr>
          <p:nvPr>
            <p:ph type="title"/>
          </p:nvPr>
        </p:nvSpPr>
        <p:spPr>
          <a:xfrm>
            <a:off x="5536733" y="609600"/>
            <a:ext cx="4302725" cy="734351"/>
          </a:xfrm>
        </p:spPr>
        <p:txBody>
          <a:bodyPr>
            <a:noAutofit/>
          </a:bodyPr>
          <a:lstStyle/>
          <a:p>
            <a:r>
              <a:rPr lang="en-US" sz="4400" dirty="0">
                <a:latin typeface="Aptos" panose="020B0004020202020204" pitchFamily="34" charset="0"/>
              </a:rPr>
              <a:t>Context</a:t>
            </a:r>
          </a:p>
        </p:txBody>
      </p:sp>
      <p:pic>
        <p:nvPicPr>
          <p:cNvPr id="7" name="Picture 6" descr="Photograph showing hands gently holding a small globe, focusing on continents including Europe, Africa, and parts of Asia. The image conveys themes of care, global awareness, and environmental responsibility with warm lighting and a blurred background.">
            <a:extLst>
              <a:ext uri="{FF2B5EF4-FFF2-40B4-BE49-F238E27FC236}">
                <a16:creationId xmlns:a16="http://schemas.microsoft.com/office/drawing/2014/main" id="{B3FC8D5A-BB3C-8D28-05D1-42EDD8EF07EA}"/>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99248"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3" name="Content Placeholder 2">
            <a:extLst>
              <a:ext uri="{FF2B5EF4-FFF2-40B4-BE49-F238E27FC236}">
                <a16:creationId xmlns:a16="http://schemas.microsoft.com/office/drawing/2014/main" id="{1F853E03-B6EB-1241-D6E4-20021DC6E4F4}"/>
              </a:ext>
            </a:extLst>
          </p:cNvPr>
          <p:cNvSpPr>
            <a:spLocks noGrp="1"/>
          </p:cNvSpPr>
          <p:nvPr>
            <p:ph idx="1"/>
          </p:nvPr>
        </p:nvSpPr>
        <p:spPr>
          <a:xfrm>
            <a:off x="4707287" y="2160588"/>
            <a:ext cx="6484454" cy="3880773"/>
          </a:xfrm>
        </p:spPr>
        <p:txBody>
          <a:bodyPr>
            <a:normAutofit/>
          </a:bodyPr>
          <a:lstStyle/>
          <a:p>
            <a:pPr>
              <a:lnSpc>
                <a:spcPct val="150000"/>
              </a:lnSpc>
            </a:pPr>
            <a:r>
              <a:rPr lang="en-US" sz="2800" dirty="0">
                <a:latin typeface="Aptos" panose="020B0004020202020204" pitchFamily="34" charset="0"/>
              </a:rPr>
              <a:t>Growing global emphasis on</a:t>
            </a:r>
            <a:br>
              <a:rPr lang="en-US" sz="2800" dirty="0">
                <a:latin typeface="Aptos" panose="020B0004020202020204" pitchFamily="34" charset="0"/>
              </a:rPr>
            </a:br>
            <a:r>
              <a:rPr lang="en-US" sz="2800" dirty="0">
                <a:latin typeface="Aptos" panose="020B0004020202020204" pitchFamily="34" charset="0"/>
              </a:rPr>
              <a:t> inclusive </a:t>
            </a:r>
            <a:r>
              <a:rPr lang="en-US" sz="2800" b="1" dirty="0">
                <a:latin typeface="Aptos" panose="020B0004020202020204" pitchFamily="34" charset="0"/>
              </a:rPr>
              <a:t>higher education (HE)</a:t>
            </a:r>
          </a:p>
          <a:p>
            <a:pPr>
              <a:lnSpc>
                <a:spcPct val="150000"/>
              </a:lnSpc>
            </a:pPr>
            <a:r>
              <a:rPr lang="en-US" sz="2800" dirty="0">
                <a:latin typeface="Aptos" panose="020B0004020202020204" pitchFamily="34" charset="0"/>
              </a:rPr>
              <a:t>Australian HE </a:t>
            </a:r>
            <a:r>
              <a:rPr lang="en-US" sz="2800" dirty="0">
                <a:latin typeface="Aptos" panose="020B0004020202020204" pitchFamily="34" charset="0"/>
                <a:sym typeface="Wingdings" pitchFamily="2" charset="2"/>
              </a:rPr>
              <a:t>=</a:t>
            </a:r>
            <a:r>
              <a:rPr lang="en-US" sz="2800" dirty="0">
                <a:latin typeface="Aptos" panose="020B0004020202020204" pitchFamily="34" charset="0"/>
              </a:rPr>
              <a:t> ⬆️ learner diversity</a:t>
            </a:r>
            <a:endParaRPr lang="en-US" sz="2800" b="1" dirty="0">
              <a:latin typeface="Aptos" panose="020B0004020202020204" pitchFamily="34" charset="0"/>
            </a:endParaRPr>
          </a:p>
          <a:p>
            <a:pPr>
              <a:lnSpc>
                <a:spcPct val="150000"/>
              </a:lnSpc>
            </a:pPr>
            <a:r>
              <a:rPr lang="en-US" sz="2800" dirty="0">
                <a:latin typeface="Aptos" panose="020B0004020202020204" pitchFamily="34" charset="0"/>
              </a:rPr>
              <a:t>Inclusive education established in primary and secondary education</a:t>
            </a:r>
            <a:endParaRPr lang="en-US" b="1" dirty="0">
              <a:latin typeface="Aptos" panose="020B0004020202020204" pitchFamily="34" charset="0"/>
            </a:endParaRPr>
          </a:p>
        </p:txBody>
      </p:sp>
      <p:sp>
        <p:nvSpPr>
          <p:cNvPr id="11" name="Isosceles Triangle 10">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Slide Number Placeholder 4">
            <a:extLst>
              <a:ext uri="{FF2B5EF4-FFF2-40B4-BE49-F238E27FC236}">
                <a16:creationId xmlns:a16="http://schemas.microsoft.com/office/drawing/2014/main" id="{4C062C86-E0D8-E71F-7BA9-542B048925EB}"/>
              </a:ext>
            </a:extLst>
          </p:cNvPr>
          <p:cNvSpPr>
            <a:spLocks noGrp="1"/>
          </p:cNvSpPr>
          <p:nvPr>
            <p:ph type="sldNum" sz="quarter" idx="12"/>
          </p:nvPr>
        </p:nvSpPr>
        <p:spPr>
          <a:xfrm>
            <a:off x="8841996" y="6041362"/>
            <a:ext cx="432006" cy="365125"/>
          </a:xfrm>
        </p:spPr>
        <p:txBody>
          <a:bodyPr>
            <a:noAutofit/>
          </a:bodyPr>
          <a:lstStyle/>
          <a:p>
            <a:pPr>
              <a:spcAft>
                <a:spcPts val="600"/>
              </a:spcAft>
            </a:pPr>
            <a:fld id="{D57F1E4F-1CFF-5643-939E-217C01CDF565}" type="slidenum">
              <a:rPr lang="en-US" sz="2400" smtClean="0">
                <a:latin typeface="Aptos" panose="020B0004020202020204" pitchFamily="34" charset="0"/>
              </a:rPr>
              <a:pPr>
                <a:spcAft>
                  <a:spcPts val="600"/>
                </a:spcAft>
              </a:pPr>
              <a:t>3</a:t>
            </a:fld>
            <a:endParaRPr lang="en-US" sz="2400" dirty="0">
              <a:latin typeface="Aptos" panose="020B0004020202020204" pitchFamily="34" charset="0"/>
            </a:endParaRPr>
          </a:p>
        </p:txBody>
      </p:sp>
    </p:spTree>
    <p:extLst>
      <p:ext uri="{BB962C8B-B14F-4D97-AF65-F5344CB8AC3E}">
        <p14:creationId xmlns:p14="http://schemas.microsoft.com/office/powerpoint/2010/main" val="38328371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B3440-3269-6E09-2484-7D95795474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BBA931-1330-8D83-BAB0-801F8CF37FAE}"/>
              </a:ext>
            </a:extLst>
          </p:cNvPr>
          <p:cNvSpPr>
            <a:spLocks noGrp="1"/>
          </p:cNvSpPr>
          <p:nvPr>
            <p:ph type="title"/>
          </p:nvPr>
        </p:nvSpPr>
        <p:spPr/>
        <p:txBody>
          <a:bodyPr>
            <a:normAutofit/>
          </a:bodyPr>
          <a:lstStyle/>
          <a:p>
            <a:r>
              <a:rPr lang="en-US" sz="4400" dirty="0">
                <a:latin typeface="Aptos" panose="020B0004020202020204" pitchFamily="34" charset="0"/>
              </a:rPr>
              <a:t>Problematic?</a:t>
            </a:r>
          </a:p>
        </p:txBody>
      </p:sp>
      <p:sp>
        <p:nvSpPr>
          <p:cNvPr id="3" name="Content Placeholder 2">
            <a:extLst>
              <a:ext uri="{FF2B5EF4-FFF2-40B4-BE49-F238E27FC236}">
                <a16:creationId xmlns:a16="http://schemas.microsoft.com/office/drawing/2014/main" id="{C8A6F6C7-3DF3-27B6-E8F5-7417479FE74F}"/>
              </a:ext>
            </a:extLst>
          </p:cNvPr>
          <p:cNvSpPr>
            <a:spLocks noGrp="1"/>
          </p:cNvSpPr>
          <p:nvPr>
            <p:ph idx="1"/>
          </p:nvPr>
        </p:nvSpPr>
        <p:spPr>
          <a:xfrm>
            <a:off x="677334" y="2020537"/>
            <a:ext cx="10554574" cy="3930688"/>
          </a:xfrm>
        </p:spPr>
        <p:txBody>
          <a:bodyPr>
            <a:noAutofit/>
          </a:bodyPr>
          <a:lstStyle/>
          <a:p>
            <a:pPr>
              <a:lnSpc>
                <a:spcPct val="150000"/>
              </a:lnSpc>
            </a:pPr>
            <a:r>
              <a:rPr lang="en-US" sz="2800" dirty="0">
                <a:latin typeface="Aptos" panose="020B0004020202020204" pitchFamily="34" charset="0"/>
              </a:rPr>
              <a:t>Limited professional learning and training opportunities on Universal Design for Learning </a:t>
            </a:r>
            <a:r>
              <a:rPr lang="en-US" sz="2800" b="1" dirty="0">
                <a:latin typeface="Aptos" panose="020B0004020202020204" pitchFamily="34" charset="0"/>
              </a:rPr>
              <a:t>(UDL)</a:t>
            </a:r>
          </a:p>
          <a:p>
            <a:pPr>
              <a:lnSpc>
                <a:spcPct val="150000"/>
              </a:lnSpc>
            </a:pPr>
            <a:r>
              <a:rPr lang="en-US" sz="2800" dirty="0">
                <a:latin typeface="Aptos" panose="020B0004020202020204" pitchFamily="34" charset="0"/>
              </a:rPr>
              <a:t>Limited UDL implementation in Australian HE</a:t>
            </a:r>
          </a:p>
          <a:p>
            <a:pPr>
              <a:lnSpc>
                <a:spcPct val="150000"/>
              </a:lnSpc>
            </a:pPr>
            <a:r>
              <a:rPr lang="en-US" sz="2800" b="1" dirty="0">
                <a:latin typeface="Aptos" panose="020B0004020202020204" pitchFamily="34" charset="0"/>
              </a:rPr>
              <a:t>Initial teacher educators (ITEs)</a:t>
            </a:r>
            <a:r>
              <a:rPr lang="en-US" sz="2800" dirty="0">
                <a:latin typeface="Aptos" panose="020B0004020202020204" pitchFamily="34" charset="0"/>
              </a:rPr>
              <a:t> teach UDL</a:t>
            </a:r>
          </a:p>
          <a:p>
            <a:pPr>
              <a:lnSpc>
                <a:spcPct val="150000"/>
              </a:lnSpc>
            </a:pPr>
            <a:r>
              <a:rPr lang="en-US" sz="2800" dirty="0">
                <a:latin typeface="Aptos" panose="020B0004020202020204" pitchFamily="34" charset="0"/>
              </a:rPr>
              <a:t>However, </a:t>
            </a:r>
            <a:r>
              <a:rPr lang="en-US" sz="2800" b="1" dirty="0">
                <a:latin typeface="Aptos" panose="020B0004020202020204" pitchFamily="34" charset="0"/>
              </a:rPr>
              <a:t>Content </a:t>
            </a:r>
            <a:r>
              <a:rPr lang="en-US" sz="4400" b="1" dirty="0">
                <a:latin typeface="Aptos" panose="020B0004020202020204" pitchFamily="34" charset="0"/>
              </a:rPr>
              <a:t>≠</a:t>
            </a:r>
            <a:r>
              <a:rPr lang="en-US" sz="2800" b="1" dirty="0">
                <a:latin typeface="Aptos" panose="020B0004020202020204" pitchFamily="34" charset="0"/>
              </a:rPr>
              <a:t> Delivery</a:t>
            </a:r>
            <a:endParaRPr lang="en-US" sz="2800" dirty="0">
              <a:latin typeface="Aptos" panose="020B0004020202020204" pitchFamily="34" charset="0"/>
            </a:endParaRPr>
          </a:p>
        </p:txBody>
      </p:sp>
      <p:sp>
        <p:nvSpPr>
          <p:cNvPr id="5" name="Slide Number Placeholder 4">
            <a:extLst>
              <a:ext uri="{FF2B5EF4-FFF2-40B4-BE49-F238E27FC236}">
                <a16:creationId xmlns:a16="http://schemas.microsoft.com/office/drawing/2014/main" id="{AA19FFC2-978D-F255-639A-6F39A4709207}"/>
              </a:ext>
            </a:extLst>
          </p:cNvPr>
          <p:cNvSpPr>
            <a:spLocks noGrp="1"/>
          </p:cNvSpPr>
          <p:nvPr>
            <p:ph type="sldNum" sz="quarter" idx="12"/>
          </p:nvPr>
        </p:nvSpPr>
        <p:spPr/>
        <p:txBody>
          <a:bodyPr/>
          <a:lstStyle/>
          <a:p>
            <a:fld id="{D57F1E4F-1CFF-5643-939E-217C01CDF565}" type="slidenum">
              <a:rPr lang="en-US" sz="2400" smtClean="0">
                <a:latin typeface="Aptos" panose="020B0004020202020204" pitchFamily="34" charset="0"/>
              </a:rPr>
              <a:pPr/>
              <a:t>4</a:t>
            </a:fld>
            <a:endParaRPr lang="en-US" sz="2400" dirty="0">
              <a:latin typeface="Aptos" panose="020B0004020202020204" pitchFamily="34" charset="0"/>
            </a:endParaRPr>
          </a:p>
        </p:txBody>
      </p:sp>
    </p:spTree>
    <p:extLst>
      <p:ext uri="{BB962C8B-B14F-4D97-AF65-F5344CB8AC3E}">
        <p14:creationId xmlns:p14="http://schemas.microsoft.com/office/powerpoint/2010/main" val="22020392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D7B8F8F-4528-4480-AFA3-A006195F5A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CB995C-BE40-EDA0-1C08-748823C2DD0C}"/>
              </a:ext>
            </a:extLst>
          </p:cNvPr>
          <p:cNvSpPr>
            <a:spLocks noGrp="1"/>
          </p:cNvSpPr>
          <p:nvPr>
            <p:ph type="title"/>
          </p:nvPr>
        </p:nvSpPr>
        <p:spPr>
          <a:xfrm>
            <a:off x="1286933" y="609600"/>
            <a:ext cx="10197494" cy="1099457"/>
          </a:xfrm>
        </p:spPr>
        <p:txBody>
          <a:bodyPr>
            <a:normAutofit/>
          </a:bodyPr>
          <a:lstStyle/>
          <a:p>
            <a:r>
              <a:rPr lang="en-US" sz="4400" dirty="0">
                <a:latin typeface="Aptos" panose="020B0004020202020204" pitchFamily="34" charset="0"/>
              </a:rPr>
              <a:t>Research questions</a:t>
            </a:r>
          </a:p>
        </p:txBody>
      </p:sp>
      <p:graphicFrame>
        <p:nvGraphicFramePr>
          <p:cNvPr id="7" name="Content Placeholder 2" descr="A purple rectangle with a white icon of a person pointing at a whiteboard, next to the text: 2. Do initial teacher educators who teach UDL practice inclusive education?&#10;">
            <a:extLst>
              <a:ext uri="{FF2B5EF4-FFF2-40B4-BE49-F238E27FC236}">
                <a16:creationId xmlns:a16="http://schemas.microsoft.com/office/drawing/2014/main" id="{F6CBCE91-C002-B18D-40C1-EB47D96D2062}"/>
              </a:ext>
            </a:extLst>
          </p:cNvPr>
          <p:cNvGraphicFramePr>
            <a:graphicFrameLocks noGrp="1"/>
          </p:cNvGraphicFramePr>
          <p:nvPr>
            <p:ph idx="1"/>
            <p:extLst>
              <p:ext uri="{D42A27DB-BD31-4B8C-83A1-F6EECF244321}">
                <p14:modId xmlns:p14="http://schemas.microsoft.com/office/powerpoint/2010/main" val="3319564387"/>
              </p:ext>
            </p:extLst>
          </p:nvPr>
        </p:nvGraphicFramePr>
        <p:xfrm>
          <a:off x="1286933" y="1826096"/>
          <a:ext cx="10309322" cy="45393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a:extLst>
              <a:ext uri="{FF2B5EF4-FFF2-40B4-BE49-F238E27FC236}">
                <a16:creationId xmlns:a16="http://schemas.microsoft.com/office/drawing/2014/main" id="{01069088-A9AA-4491-6152-D918CEB326A5}"/>
              </a:ext>
            </a:extLst>
          </p:cNvPr>
          <p:cNvSpPr>
            <a:spLocks noGrp="1"/>
          </p:cNvSpPr>
          <p:nvPr>
            <p:ph type="sldNum" sz="quarter" idx="12"/>
          </p:nvPr>
        </p:nvSpPr>
        <p:spPr>
          <a:xfrm>
            <a:off x="9894532" y="6182876"/>
            <a:ext cx="683339" cy="365125"/>
          </a:xfrm>
        </p:spPr>
        <p:txBody>
          <a:bodyPr>
            <a:noAutofit/>
          </a:bodyPr>
          <a:lstStyle/>
          <a:p>
            <a:pPr>
              <a:spcAft>
                <a:spcPts val="600"/>
              </a:spcAft>
            </a:pPr>
            <a:fld id="{D57F1E4F-1CFF-5643-939E-217C01CDF565}" type="slidenum">
              <a:rPr lang="en-US" sz="2800" smtClean="0">
                <a:latin typeface="Aptos" panose="020B0004020202020204" pitchFamily="34" charset="0"/>
              </a:rPr>
              <a:pPr>
                <a:spcAft>
                  <a:spcPts val="600"/>
                </a:spcAft>
              </a:pPr>
              <a:t>5</a:t>
            </a:fld>
            <a:endParaRPr lang="en-US" sz="2800" dirty="0">
              <a:latin typeface="Aptos" panose="020B0004020202020204" pitchFamily="34" charset="0"/>
            </a:endParaRPr>
          </a:p>
        </p:txBody>
      </p:sp>
      <p:sp>
        <p:nvSpPr>
          <p:cNvPr id="15" name="Isosceles Triangle 14">
            <a:extLst>
              <a:ext uri="{FF2B5EF4-FFF2-40B4-BE49-F238E27FC236}">
                <a16:creationId xmlns:a16="http://schemas.microsoft.com/office/drawing/2014/main" id="{0D36BD5A-BF22-48CD-8A55-28B19177CE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Isosceles Triangle 12">
            <a:extLst>
              <a:ext uri="{FF2B5EF4-FFF2-40B4-BE49-F238E27FC236}">
                <a16:creationId xmlns:a16="http://schemas.microsoft.com/office/drawing/2014/main" id="{4F8B2185-AE38-43EA-9FA9-E5378AD730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075229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22EA1A4-049B-3C15-99CC-0220060B9780}"/>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95E9BD6-27C3-4B1D-62E4-3C58CC8138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a:extLst>
              <a:ext uri="{FF2B5EF4-FFF2-40B4-BE49-F238E27FC236}">
                <a16:creationId xmlns:a16="http://schemas.microsoft.com/office/drawing/2014/main" id="{54BE088D-B946-2B70-930B-E341F9393F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Isosceles Triangle 12">
            <a:extLst>
              <a:ext uri="{FF2B5EF4-FFF2-40B4-BE49-F238E27FC236}">
                <a16:creationId xmlns:a16="http://schemas.microsoft.com/office/drawing/2014/main" id="{61B3CC91-D6E5-73EA-4E35-39FB3ECB2C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TextBox 18">
            <a:extLst>
              <a:ext uri="{FF2B5EF4-FFF2-40B4-BE49-F238E27FC236}">
                <a16:creationId xmlns:a16="http://schemas.microsoft.com/office/drawing/2014/main" id="{1D4D5446-680C-945F-0F62-9D98D89849E6}"/>
              </a:ext>
              <a:ext uri="{C183D7F6-B498-43B3-948B-1728B52AA6E4}">
                <adec:decorative xmlns:adec="http://schemas.microsoft.com/office/drawing/2017/decorative" val="1"/>
              </a:ext>
            </a:extLst>
          </p:cNvPr>
          <p:cNvSpPr txBox="1"/>
          <p:nvPr/>
        </p:nvSpPr>
        <p:spPr>
          <a:xfrm>
            <a:off x="11554691" y="6012873"/>
            <a:ext cx="184731" cy="369332"/>
          </a:xfrm>
          <a:prstGeom prst="rect">
            <a:avLst/>
          </a:prstGeom>
          <a:noFill/>
        </p:spPr>
        <p:txBody>
          <a:bodyPr wrap="none" rtlCol="0">
            <a:spAutoFit/>
          </a:bodyPr>
          <a:lstStyle/>
          <a:p>
            <a:endParaRPr lang="en-US" dirty="0"/>
          </a:p>
        </p:txBody>
      </p:sp>
      <p:sp>
        <p:nvSpPr>
          <p:cNvPr id="2" name="Title 1">
            <a:extLst>
              <a:ext uri="{FF2B5EF4-FFF2-40B4-BE49-F238E27FC236}">
                <a16:creationId xmlns:a16="http://schemas.microsoft.com/office/drawing/2014/main" id="{0A8B81CC-10E8-C3EF-CD81-71DB8A2A805B}"/>
              </a:ext>
            </a:extLst>
          </p:cNvPr>
          <p:cNvSpPr>
            <a:spLocks noGrp="1"/>
          </p:cNvSpPr>
          <p:nvPr>
            <p:ph type="title"/>
          </p:nvPr>
        </p:nvSpPr>
        <p:spPr>
          <a:xfrm>
            <a:off x="677334" y="-1320800"/>
            <a:ext cx="8596668" cy="1320800"/>
          </a:xfrm>
        </p:spPr>
        <p:txBody>
          <a:bodyPr vert="horz" lIns="91440" tIns="45720" rIns="91440" bIns="45720" rtlCol="0" anchor="b">
            <a:normAutofit/>
          </a:bodyPr>
          <a:lstStyle/>
          <a:p>
            <a:r>
              <a:rPr lang="en-US" dirty="0"/>
              <a:t>Materials and methods</a:t>
            </a:r>
          </a:p>
        </p:txBody>
      </p:sp>
      <p:pic>
        <p:nvPicPr>
          <p:cNvPr id="27" name="Content Placeholder 26" descr="Flowchart diagram illustrating an ongoing mixed methods research project on initial teacher educators' (ITEs) knowledge and practice of Universal Design for Learning (UDL). It includes participant details, materials and methods section, and three key research questions linked to data collection tools like interviews and SFS/SFT surveys, with color-coded boxes and arrows showing relationships.">
            <a:extLst>
              <a:ext uri="{FF2B5EF4-FFF2-40B4-BE49-F238E27FC236}">
                <a16:creationId xmlns:a16="http://schemas.microsoft.com/office/drawing/2014/main" id="{E950A989-2133-59E6-08B6-E76B49E421C7}"/>
              </a:ext>
            </a:extLst>
          </p:cNvPr>
          <p:cNvPicPr>
            <a:picLocks noGrp="1" noChangeAspect="1"/>
          </p:cNvPicPr>
          <p:nvPr>
            <p:ph idx="1"/>
          </p:nvPr>
        </p:nvPicPr>
        <p:blipFill>
          <a:blip r:embed="rId3"/>
          <a:stretch>
            <a:fillRect/>
          </a:stretch>
        </p:blipFill>
        <p:spPr>
          <a:xfrm>
            <a:off x="-3" y="0"/>
            <a:ext cx="12191999" cy="6858000"/>
          </a:xfrm>
          <a:prstGeom prst="rect">
            <a:avLst/>
          </a:prstGeom>
        </p:spPr>
      </p:pic>
      <p:sp>
        <p:nvSpPr>
          <p:cNvPr id="5" name="Slide Number Placeholder 4">
            <a:extLst>
              <a:ext uri="{FF2B5EF4-FFF2-40B4-BE49-F238E27FC236}">
                <a16:creationId xmlns:a16="http://schemas.microsoft.com/office/drawing/2014/main" id="{8C05E9CA-185B-17D0-5F30-BD68BC8D896D}"/>
              </a:ext>
              <a:ext uri="{C183D7F6-B498-43B3-948B-1728B52AA6E4}">
                <adec:decorative xmlns:adec="http://schemas.microsoft.com/office/drawing/2017/decorative" val="0"/>
              </a:ext>
            </a:extLst>
          </p:cNvPr>
          <p:cNvSpPr>
            <a:spLocks noGrp="1"/>
          </p:cNvSpPr>
          <p:nvPr>
            <p:ph type="sldNum" sz="quarter" idx="12"/>
          </p:nvPr>
        </p:nvSpPr>
        <p:spPr>
          <a:xfrm>
            <a:off x="9894532" y="6182876"/>
            <a:ext cx="683339" cy="365125"/>
          </a:xfrm>
        </p:spPr>
        <p:txBody>
          <a:bodyPr>
            <a:noAutofit/>
          </a:bodyPr>
          <a:lstStyle/>
          <a:p>
            <a:pPr>
              <a:spcAft>
                <a:spcPts val="600"/>
              </a:spcAft>
            </a:pPr>
            <a:fld id="{D57F1E4F-1CFF-5643-939E-217C01CDF565}" type="slidenum">
              <a:rPr lang="en-US" sz="2400" smtClean="0">
                <a:latin typeface="Aptos" panose="020B0004020202020204" pitchFamily="34" charset="0"/>
              </a:rPr>
              <a:pPr>
                <a:spcAft>
                  <a:spcPts val="600"/>
                </a:spcAft>
              </a:pPr>
              <a:t>6</a:t>
            </a:fld>
            <a:endParaRPr lang="en-US" sz="2400" dirty="0">
              <a:latin typeface="Aptos" panose="020B0004020202020204" pitchFamily="34" charset="0"/>
            </a:endParaRPr>
          </a:p>
        </p:txBody>
      </p:sp>
    </p:spTree>
    <p:extLst>
      <p:ext uri="{BB962C8B-B14F-4D97-AF65-F5344CB8AC3E}">
        <p14:creationId xmlns:p14="http://schemas.microsoft.com/office/powerpoint/2010/main" val="328106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E4009C2-D53E-9219-633B-9B55E35E0D59}"/>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4D7B8F8F-4528-4480-AFA3-A006195F5A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Isosceles Triangle 23">
            <a:extLst>
              <a:ext uri="{FF2B5EF4-FFF2-40B4-BE49-F238E27FC236}">
                <a16:creationId xmlns:a16="http://schemas.microsoft.com/office/drawing/2014/main" id="{0D36BD5A-BF22-48CD-8A55-28B19177CE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Isosceles Triangle 21">
            <a:extLst>
              <a:ext uri="{FF2B5EF4-FFF2-40B4-BE49-F238E27FC236}">
                <a16:creationId xmlns:a16="http://schemas.microsoft.com/office/drawing/2014/main" id="{4F8B2185-AE38-43EA-9FA9-E5378AD730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14B1F3A1-6E69-F010-3B64-E65E4DEE8D0C}"/>
              </a:ext>
              <a:ext uri="{C183D7F6-B498-43B3-948B-1728B52AA6E4}">
                <adec:decorative xmlns:adec="http://schemas.microsoft.com/office/drawing/2017/decorative" val="0"/>
              </a:ext>
            </a:extLst>
          </p:cNvPr>
          <p:cNvSpPr>
            <a:spLocks noGrp="1"/>
          </p:cNvSpPr>
          <p:nvPr>
            <p:ph type="title"/>
          </p:nvPr>
        </p:nvSpPr>
        <p:spPr>
          <a:xfrm>
            <a:off x="1286933" y="609600"/>
            <a:ext cx="10197494" cy="1099457"/>
          </a:xfrm>
        </p:spPr>
        <p:txBody>
          <a:bodyPr>
            <a:normAutofit/>
          </a:bodyPr>
          <a:lstStyle/>
          <a:p>
            <a:r>
              <a:rPr lang="en-US" dirty="0">
                <a:latin typeface="Aptos" panose="020B0004020202020204" pitchFamily="34" charset="0"/>
              </a:rPr>
              <a:t>Do we practice what we preach?</a:t>
            </a:r>
          </a:p>
        </p:txBody>
      </p:sp>
      <p:graphicFrame>
        <p:nvGraphicFramePr>
          <p:cNvPr id="7" name="Content Placeholder 2" descr="Three hexagons. One sits on top of the other two, coloured purple with text ‘Online survey’. Green coloured hexagon is at the bottom-left, with text ‘Paper survey’. Blue coloured hexagon is at the bottom-right, withtext ‘Gamefied survey’.">
            <a:extLst>
              <a:ext uri="{FF2B5EF4-FFF2-40B4-BE49-F238E27FC236}">
                <a16:creationId xmlns:a16="http://schemas.microsoft.com/office/drawing/2014/main" id="{C8B92F8B-0015-F992-C829-01264B17BF55}"/>
              </a:ext>
              <a:ext uri="{C183D7F6-B498-43B3-948B-1728B52AA6E4}">
                <adec:decorative xmlns:adec="http://schemas.microsoft.com/office/drawing/2017/decorative" val="0"/>
              </a:ext>
            </a:extLst>
          </p:cNvPr>
          <p:cNvGraphicFramePr>
            <a:graphicFrameLocks noGrp="1"/>
          </p:cNvGraphicFramePr>
          <p:nvPr>
            <p:ph idx="1"/>
            <p:extLst>
              <p:ext uri="{D42A27DB-BD31-4B8C-83A1-F6EECF244321}">
                <p14:modId xmlns:p14="http://schemas.microsoft.com/office/powerpoint/2010/main" val="2543981937"/>
              </p:ext>
            </p:extLst>
          </p:nvPr>
        </p:nvGraphicFramePr>
        <p:xfrm>
          <a:off x="-736527" y="2036408"/>
          <a:ext cx="10972728" cy="46734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descr="QR code consisting of black and white square patterns arranged in a grid. Designed for scanning by devices to quickly access encoded information or a URL.">
            <a:extLst>
              <a:ext uri="{FF2B5EF4-FFF2-40B4-BE49-F238E27FC236}">
                <a16:creationId xmlns:a16="http://schemas.microsoft.com/office/drawing/2014/main" id="{B6E8BA8B-616C-9142-746C-DF7A4F7E6D33}"/>
              </a:ext>
              <a:ext uri="{C183D7F6-B498-43B3-948B-1728B52AA6E4}">
                <adec:decorative xmlns:adec="http://schemas.microsoft.com/office/drawing/2017/decorative" val="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42597" y="1534091"/>
            <a:ext cx="2747523" cy="2747523"/>
          </a:xfrm>
          <a:prstGeom prst="rect">
            <a:avLst/>
          </a:prstGeom>
        </p:spPr>
      </p:pic>
      <p:pic>
        <p:nvPicPr>
          <p:cNvPr id="8" name="Picture 7" descr="QR code consisting of black and white square patterns arranged in a grid. Designed for scanning by devices to quickly access encoded information or a URL.">
            <a:extLst>
              <a:ext uri="{FF2B5EF4-FFF2-40B4-BE49-F238E27FC236}">
                <a16:creationId xmlns:a16="http://schemas.microsoft.com/office/drawing/2014/main" id="{D6F345CF-7457-FA07-A900-37618B65397E}"/>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150087" y="3265659"/>
            <a:ext cx="2747523" cy="2747523"/>
          </a:xfrm>
          <a:prstGeom prst="rect">
            <a:avLst/>
          </a:prstGeom>
        </p:spPr>
      </p:pic>
      <p:sp>
        <p:nvSpPr>
          <p:cNvPr id="5" name="Slide Number Placeholder 4">
            <a:extLst>
              <a:ext uri="{FF2B5EF4-FFF2-40B4-BE49-F238E27FC236}">
                <a16:creationId xmlns:a16="http://schemas.microsoft.com/office/drawing/2014/main" id="{B2653EA9-6CC4-9388-1ACE-1339F9C891DD}"/>
              </a:ext>
            </a:extLst>
          </p:cNvPr>
          <p:cNvSpPr>
            <a:spLocks noGrp="1"/>
          </p:cNvSpPr>
          <p:nvPr>
            <p:ph type="sldNum" sz="quarter" idx="12"/>
          </p:nvPr>
        </p:nvSpPr>
        <p:spPr>
          <a:xfrm>
            <a:off x="9894532" y="6182876"/>
            <a:ext cx="683339" cy="365125"/>
          </a:xfrm>
        </p:spPr>
        <p:txBody>
          <a:bodyPr>
            <a:noAutofit/>
          </a:bodyPr>
          <a:lstStyle/>
          <a:p>
            <a:pPr>
              <a:spcAft>
                <a:spcPts val="600"/>
              </a:spcAft>
            </a:pPr>
            <a:fld id="{D57F1E4F-1CFF-5643-939E-217C01CDF565}" type="slidenum">
              <a:rPr lang="en-US" sz="2400" smtClean="0">
                <a:latin typeface="Aptos" panose="020B0004020202020204" pitchFamily="34" charset="0"/>
              </a:rPr>
              <a:pPr>
                <a:spcAft>
                  <a:spcPts val="600"/>
                </a:spcAft>
              </a:pPr>
              <a:t>7</a:t>
            </a:fld>
            <a:endParaRPr lang="en-US" sz="2400" dirty="0">
              <a:latin typeface="Aptos" panose="020B0004020202020204" pitchFamily="34" charset="0"/>
            </a:endParaRPr>
          </a:p>
        </p:txBody>
      </p:sp>
    </p:spTree>
    <p:extLst>
      <p:ext uri="{BB962C8B-B14F-4D97-AF65-F5344CB8AC3E}">
        <p14:creationId xmlns:p14="http://schemas.microsoft.com/office/powerpoint/2010/main" val="15393099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0CDDDE8-461B-1D1B-9B7E-F5CDFC9589D2}"/>
            </a:ext>
          </a:extLst>
        </p:cNvPr>
        <p:cNvGrpSpPr/>
        <p:nvPr/>
      </p:nvGrpSpPr>
      <p:grpSpPr>
        <a:xfrm>
          <a:off x="0" y="0"/>
          <a:ext cx="0" cy="0"/>
          <a:chOff x="0" y="0"/>
          <a:chExt cx="0" cy="0"/>
        </a:xfrm>
      </p:grpSpPr>
      <p:sp>
        <p:nvSpPr>
          <p:cNvPr id="13" name="Isosceles Triangle 12">
            <a:extLst>
              <a:ext uri="{FF2B5EF4-FFF2-40B4-BE49-F238E27FC236}">
                <a16:creationId xmlns:a16="http://schemas.microsoft.com/office/drawing/2014/main" id="{6996099E-C6A1-22F5-CD50-96D2A329D4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Isosceles Triangle 14">
            <a:extLst>
              <a:ext uri="{FF2B5EF4-FFF2-40B4-BE49-F238E27FC236}">
                <a16:creationId xmlns:a16="http://schemas.microsoft.com/office/drawing/2014/main" id="{E2CE6564-B15D-79DE-4B87-9F74940734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11" name="Rectangle 10">
            <a:extLst>
              <a:ext uri="{FF2B5EF4-FFF2-40B4-BE49-F238E27FC236}">
                <a16:creationId xmlns:a16="http://schemas.microsoft.com/office/drawing/2014/main" id="{BCA30BBA-F300-D8F4-1075-6D85BE126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C8F443-41B0-AF1F-17D4-0237BCEE2A01}"/>
              </a:ext>
            </a:extLst>
          </p:cNvPr>
          <p:cNvSpPr>
            <a:spLocks noGrp="1"/>
          </p:cNvSpPr>
          <p:nvPr>
            <p:ph type="title"/>
          </p:nvPr>
        </p:nvSpPr>
        <p:spPr>
          <a:xfrm>
            <a:off x="1286933" y="609600"/>
            <a:ext cx="3662258" cy="1099457"/>
          </a:xfrm>
        </p:spPr>
        <p:txBody>
          <a:bodyPr>
            <a:normAutofit/>
          </a:bodyPr>
          <a:lstStyle/>
          <a:p>
            <a:r>
              <a:rPr lang="en-US" sz="4400" dirty="0">
                <a:latin typeface="Aptos" panose="020B0004020202020204" pitchFamily="34" charset="0"/>
              </a:rPr>
              <a:t>Initial findings</a:t>
            </a:r>
          </a:p>
        </p:txBody>
      </p:sp>
      <p:graphicFrame>
        <p:nvGraphicFramePr>
          <p:cNvPr id="7" name="Content Placeholder 2" descr="A green rectangle with a book icon and ‘RQ1’ on it, representing Research Question 1.">
            <a:extLst>
              <a:ext uri="{FF2B5EF4-FFF2-40B4-BE49-F238E27FC236}">
                <a16:creationId xmlns:a16="http://schemas.microsoft.com/office/drawing/2014/main" id="{30D45DA0-82AF-AF58-3EE6-0739F075C7B1}"/>
              </a:ext>
            </a:extLst>
          </p:cNvPr>
          <p:cNvGraphicFramePr>
            <a:graphicFrameLocks noGrp="1"/>
          </p:cNvGraphicFramePr>
          <p:nvPr>
            <p:ph idx="1"/>
            <p:extLst>
              <p:ext uri="{D42A27DB-BD31-4B8C-83A1-F6EECF244321}">
                <p14:modId xmlns:p14="http://schemas.microsoft.com/office/powerpoint/2010/main" val="4236909906"/>
              </p:ext>
            </p:extLst>
          </p:nvPr>
        </p:nvGraphicFramePr>
        <p:xfrm>
          <a:off x="1286932" y="5209888"/>
          <a:ext cx="2285694" cy="16172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Content Placeholder 72" descr="Circular sunburst chart visualizes data categories related to learning design, with segments labeled Engagement (205), Action &amp; Expression (112), Representation (39), and Barriers (70). Color-coded arcs in green, blue, purple, and gray highlight category proportions, emphasizing Engagement as the largest segment.">
            <a:extLst>
              <a:ext uri="{FF2B5EF4-FFF2-40B4-BE49-F238E27FC236}">
                <a16:creationId xmlns:a16="http://schemas.microsoft.com/office/drawing/2014/main" id="{C75A3ADF-950A-A2FC-45A6-EC4E0508C8C7}"/>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5132070" y="170512"/>
            <a:ext cx="7039561" cy="6671989"/>
          </a:xfrm>
          <a:prstGeom prst="rect">
            <a:avLst/>
          </a:prstGeom>
        </p:spPr>
      </p:pic>
      <p:sp>
        <p:nvSpPr>
          <p:cNvPr id="5" name="Slide Number Placeholder 4">
            <a:extLst>
              <a:ext uri="{FF2B5EF4-FFF2-40B4-BE49-F238E27FC236}">
                <a16:creationId xmlns:a16="http://schemas.microsoft.com/office/drawing/2014/main" id="{E6E01BEE-61AC-010D-4B4A-80B9F364891B}"/>
              </a:ext>
            </a:extLst>
          </p:cNvPr>
          <p:cNvSpPr>
            <a:spLocks noGrp="1"/>
          </p:cNvSpPr>
          <p:nvPr>
            <p:ph type="sldNum" sz="quarter" idx="12"/>
          </p:nvPr>
        </p:nvSpPr>
        <p:spPr>
          <a:xfrm>
            <a:off x="9894532" y="6182876"/>
            <a:ext cx="683339" cy="365125"/>
          </a:xfrm>
        </p:spPr>
        <p:txBody>
          <a:bodyPr>
            <a:noAutofit/>
          </a:bodyPr>
          <a:lstStyle/>
          <a:p>
            <a:pPr>
              <a:spcAft>
                <a:spcPts val="600"/>
              </a:spcAft>
            </a:pPr>
            <a:fld id="{D57F1E4F-1CFF-5643-939E-217C01CDF565}" type="slidenum">
              <a:rPr lang="en-US" sz="2400" smtClean="0">
                <a:latin typeface="Aptos" panose="020B0004020202020204" pitchFamily="34" charset="0"/>
              </a:rPr>
              <a:pPr>
                <a:spcAft>
                  <a:spcPts val="600"/>
                </a:spcAft>
              </a:pPr>
              <a:t>8</a:t>
            </a:fld>
            <a:endParaRPr lang="en-US" sz="2400" dirty="0">
              <a:latin typeface="Aptos" panose="020B0004020202020204" pitchFamily="34" charset="0"/>
            </a:endParaRPr>
          </a:p>
        </p:txBody>
      </p:sp>
    </p:spTree>
    <p:extLst>
      <p:ext uri="{BB962C8B-B14F-4D97-AF65-F5344CB8AC3E}">
        <p14:creationId xmlns:p14="http://schemas.microsoft.com/office/powerpoint/2010/main" val="3027554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DEFF233-7CD1-2A2C-DBA4-3376ABC10578}"/>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BC35F1A-8E3C-E557-098D-10AF2DF3A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a:extLst>
              <a:ext uri="{FF2B5EF4-FFF2-40B4-BE49-F238E27FC236}">
                <a16:creationId xmlns:a16="http://schemas.microsoft.com/office/drawing/2014/main" id="{1B599B0E-293B-98A5-7326-6DD06B57CD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Isosceles Triangle 14">
            <a:extLst>
              <a:ext uri="{FF2B5EF4-FFF2-40B4-BE49-F238E27FC236}">
                <a16:creationId xmlns:a16="http://schemas.microsoft.com/office/drawing/2014/main" id="{2A732161-A416-E10E-4FA2-FD5C0787A6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136D1276-338F-BDCC-4EAC-9B311AB62D2C}"/>
              </a:ext>
            </a:extLst>
          </p:cNvPr>
          <p:cNvSpPr>
            <a:spLocks noGrp="1"/>
          </p:cNvSpPr>
          <p:nvPr>
            <p:ph type="title"/>
          </p:nvPr>
        </p:nvSpPr>
        <p:spPr>
          <a:xfrm>
            <a:off x="1286932" y="609600"/>
            <a:ext cx="4809067" cy="1099457"/>
          </a:xfrm>
        </p:spPr>
        <p:txBody>
          <a:bodyPr>
            <a:normAutofit/>
          </a:bodyPr>
          <a:lstStyle/>
          <a:p>
            <a:r>
              <a:rPr lang="en-US" sz="4400" dirty="0">
                <a:latin typeface="Aptos" panose="020B0004020202020204" pitchFamily="34" charset="0"/>
              </a:rPr>
              <a:t>Interview overview</a:t>
            </a:r>
          </a:p>
        </p:txBody>
      </p:sp>
      <p:graphicFrame>
        <p:nvGraphicFramePr>
          <p:cNvPr id="7" name="Content Placeholder 2" descr="A green rectangle with a white icon of a stack of books, next to acronym RQ1, which stands for Research Question 1.">
            <a:extLst>
              <a:ext uri="{FF2B5EF4-FFF2-40B4-BE49-F238E27FC236}">
                <a16:creationId xmlns:a16="http://schemas.microsoft.com/office/drawing/2014/main" id="{E791D1B4-8538-4DEE-1814-A52A4ED051D5}"/>
              </a:ext>
            </a:extLst>
          </p:cNvPr>
          <p:cNvGraphicFramePr>
            <a:graphicFrameLocks noGrp="1"/>
          </p:cNvGraphicFramePr>
          <p:nvPr>
            <p:ph idx="1"/>
            <p:extLst>
              <p:ext uri="{D42A27DB-BD31-4B8C-83A1-F6EECF244321}">
                <p14:modId xmlns:p14="http://schemas.microsoft.com/office/powerpoint/2010/main" val="1489840456"/>
              </p:ext>
            </p:extLst>
          </p:nvPr>
        </p:nvGraphicFramePr>
        <p:xfrm>
          <a:off x="1286932" y="5209888"/>
          <a:ext cx="2285694" cy="16172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Content Placeholder 7" descr="Table titled &quot;No. of coding references&quot; showing frequency counts across four categories for Tutors 1 through 4. Engagement has the highest counts for all tutors, followed by Action &amp; Expression, Barriers, and Representation.">
            <a:extLst>
              <a:ext uri="{FF2B5EF4-FFF2-40B4-BE49-F238E27FC236}">
                <a16:creationId xmlns:a16="http://schemas.microsoft.com/office/drawing/2014/main" id="{29D57C84-81C8-228D-E132-9685E1017372}"/>
              </a:ext>
            </a:extLst>
          </p:cNvPr>
          <p:cNvGraphicFramePr>
            <a:graphicFrameLocks/>
          </p:cNvGraphicFramePr>
          <p:nvPr>
            <p:extLst>
              <p:ext uri="{D42A27DB-BD31-4B8C-83A1-F6EECF244321}">
                <p14:modId xmlns:p14="http://schemas.microsoft.com/office/powerpoint/2010/main" val="1057615574"/>
              </p:ext>
            </p:extLst>
          </p:nvPr>
        </p:nvGraphicFramePr>
        <p:xfrm>
          <a:off x="3952957" y="1664471"/>
          <a:ext cx="7409978" cy="4389088"/>
        </p:xfrm>
        <a:graphic>
          <a:graphicData uri="http://schemas.openxmlformats.org/drawingml/2006/table">
            <a:tbl>
              <a:tblPr firstRow="1" bandRow="1">
                <a:tableStyleId>{5C22544A-7EE6-4342-B048-85BDC9FD1C3A}</a:tableStyleId>
              </a:tblPr>
              <a:tblGrid>
                <a:gridCol w="2358958">
                  <a:extLst>
                    <a:ext uri="{9D8B030D-6E8A-4147-A177-3AD203B41FA5}">
                      <a16:colId xmlns:a16="http://schemas.microsoft.com/office/drawing/2014/main" val="647259002"/>
                    </a:ext>
                  </a:extLst>
                </a:gridCol>
                <a:gridCol w="1363776">
                  <a:extLst>
                    <a:ext uri="{9D8B030D-6E8A-4147-A177-3AD203B41FA5}">
                      <a16:colId xmlns:a16="http://schemas.microsoft.com/office/drawing/2014/main" val="2694180902"/>
                    </a:ext>
                  </a:extLst>
                </a:gridCol>
                <a:gridCol w="1262754">
                  <a:extLst>
                    <a:ext uri="{9D8B030D-6E8A-4147-A177-3AD203B41FA5}">
                      <a16:colId xmlns:a16="http://schemas.microsoft.com/office/drawing/2014/main" val="294993728"/>
                    </a:ext>
                  </a:extLst>
                </a:gridCol>
                <a:gridCol w="1212245">
                  <a:extLst>
                    <a:ext uri="{9D8B030D-6E8A-4147-A177-3AD203B41FA5}">
                      <a16:colId xmlns:a16="http://schemas.microsoft.com/office/drawing/2014/main" val="2350586124"/>
                    </a:ext>
                  </a:extLst>
                </a:gridCol>
                <a:gridCol w="1212245">
                  <a:extLst>
                    <a:ext uri="{9D8B030D-6E8A-4147-A177-3AD203B41FA5}">
                      <a16:colId xmlns:a16="http://schemas.microsoft.com/office/drawing/2014/main" val="263329321"/>
                    </a:ext>
                  </a:extLst>
                </a:gridCol>
              </a:tblGrid>
              <a:tr h="846860">
                <a:tc>
                  <a:txBody>
                    <a:bodyPr/>
                    <a:lstStyle/>
                    <a:p>
                      <a:pPr marL="0" marR="0" algn="ctr">
                        <a:lnSpc>
                          <a:spcPct val="115000"/>
                        </a:lnSpc>
                        <a:spcAft>
                          <a:spcPts val="800"/>
                        </a:spcAft>
                        <a:buNone/>
                      </a:pPr>
                      <a:r>
                        <a:rPr lang="en-US" sz="2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No. of coding references </a:t>
                      </a:r>
                    </a:p>
                  </a:txBody>
                  <a:tcPr marL="68580" marR="68580" marT="0" marB="0" anchor="ctr"/>
                </a:tc>
                <a:tc>
                  <a:txBody>
                    <a:bodyPr/>
                    <a:lstStyle/>
                    <a:p>
                      <a:pPr marL="0" marR="0" algn="ctr">
                        <a:lnSpc>
                          <a:spcPct val="115000"/>
                        </a:lnSpc>
                        <a:spcAft>
                          <a:spcPts val="800"/>
                        </a:spcAft>
                        <a:buNone/>
                      </a:pPr>
                      <a:r>
                        <a:rPr lang="en-US" sz="2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Tutor 1</a:t>
                      </a:r>
                    </a:p>
                  </a:txBody>
                  <a:tcPr marL="68580" marR="68580" marT="0" marB="0" anchor="ctr"/>
                </a:tc>
                <a:tc>
                  <a:txBody>
                    <a:bodyPr/>
                    <a:lstStyle/>
                    <a:p>
                      <a:pPr marL="0" marR="0" algn="ctr">
                        <a:lnSpc>
                          <a:spcPct val="115000"/>
                        </a:lnSpc>
                        <a:spcAft>
                          <a:spcPts val="800"/>
                        </a:spcAft>
                        <a:buNone/>
                      </a:pPr>
                      <a:r>
                        <a:rPr lang="en-US" sz="2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Tutor 2</a:t>
                      </a:r>
                    </a:p>
                  </a:txBody>
                  <a:tcPr marL="68580" marR="68580" marT="0" marB="0" anchor="ctr"/>
                </a:tc>
                <a:tc>
                  <a:txBody>
                    <a:bodyPr/>
                    <a:lstStyle/>
                    <a:p>
                      <a:pPr marL="0" marR="0" algn="ctr">
                        <a:lnSpc>
                          <a:spcPct val="115000"/>
                        </a:lnSpc>
                        <a:spcAft>
                          <a:spcPts val="800"/>
                        </a:spcAft>
                        <a:buNone/>
                      </a:pPr>
                      <a:r>
                        <a:rPr lang="en-US" sz="2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Tutor 3</a:t>
                      </a:r>
                    </a:p>
                  </a:txBody>
                  <a:tcPr marL="68580" marR="68580" marT="0" marB="0" anchor="ctr"/>
                </a:tc>
                <a:tc>
                  <a:txBody>
                    <a:bodyPr/>
                    <a:lstStyle/>
                    <a:p>
                      <a:pPr marL="0" marR="0" algn="ctr">
                        <a:lnSpc>
                          <a:spcPct val="115000"/>
                        </a:lnSpc>
                        <a:spcAft>
                          <a:spcPts val="800"/>
                        </a:spcAft>
                        <a:buNone/>
                      </a:pPr>
                      <a:r>
                        <a:rPr lang="en-US" sz="2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Tutor 4</a:t>
                      </a:r>
                    </a:p>
                  </a:txBody>
                  <a:tcPr marL="68580" marR="68580" marT="0" marB="0" anchor="ctr"/>
                </a:tc>
                <a:extLst>
                  <a:ext uri="{0D108BD9-81ED-4DB2-BD59-A6C34878D82A}">
                    <a16:rowId xmlns:a16="http://schemas.microsoft.com/office/drawing/2014/main" val="1963173465"/>
                  </a:ext>
                </a:extLst>
              </a:tr>
              <a:tr h="936914">
                <a:tc>
                  <a:txBody>
                    <a:bodyPr/>
                    <a:lstStyle/>
                    <a:p>
                      <a:pPr marL="0" marR="0" algn="ctr">
                        <a:lnSpc>
                          <a:spcPct val="115000"/>
                        </a:lnSpc>
                        <a:spcAft>
                          <a:spcPts val="800"/>
                        </a:spcAft>
                        <a:buNone/>
                      </a:pPr>
                      <a:r>
                        <a:rPr lang="en-US" sz="24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Barriers</a:t>
                      </a:r>
                    </a:p>
                  </a:txBody>
                  <a:tcPr marL="68580" marR="68580" marT="0" marB="0" anchor="ctr">
                    <a:solidFill>
                      <a:schemeClr val="accent1"/>
                    </a:solidFill>
                  </a:tcPr>
                </a:tc>
                <a:tc>
                  <a:txBody>
                    <a:bodyPr/>
                    <a:lstStyle/>
                    <a:p>
                      <a:pPr marL="0" marR="0" algn="ctr">
                        <a:lnSpc>
                          <a:spcPct val="115000"/>
                        </a:lnSpc>
                        <a:spcAft>
                          <a:spcPts val="800"/>
                        </a:spcAft>
                        <a:buNone/>
                      </a:pPr>
                      <a:r>
                        <a:rPr lang="en-US" sz="2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25</a:t>
                      </a:r>
                    </a:p>
                  </a:txBody>
                  <a:tcPr marL="68580" marR="68580" marT="0" marB="0" anchor="ctr">
                    <a:solidFill>
                      <a:schemeClr val="accent1"/>
                    </a:solidFill>
                  </a:tcPr>
                </a:tc>
                <a:tc>
                  <a:txBody>
                    <a:bodyPr/>
                    <a:lstStyle/>
                    <a:p>
                      <a:pPr marL="0" marR="0" algn="ctr">
                        <a:lnSpc>
                          <a:spcPct val="115000"/>
                        </a:lnSpc>
                        <a:spcAft>
                          <a:spcPts val="800"/>
                        </a:spcAft>
                        <a:buNone/>
                      </a:pPr>
                      <a:r>
                        <a:rPr lang="en-US" sz="2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20</a:t>
                      </a:r>
                    </a:p>
                  </a:txBody>
                  <a:tcPr marL="68580" marR="68580" marT="0" marB="0" anchor="ctr">
                    <a:solidFill>
                      <a:schemeClr val="accent1"/>
                    </a:solidFill>
                  </a:tcPr>
                </a:tc>
                <a:tc>
                  <a:txBody>
                    <a:bodyPr/>
                    <a:lstStyle/>
                    <a:p>
                      <a:pPr marL="0" marR="0" algn="ctr">
                        <a:lnSpc>
                          <a:spcPct val="115000"/>
                        </a:lnSpc>
                        <a:spcAft>
                          <a:spcPts val="800"/>
                        </a:spcAft>
                        <a:buNone/>
                      </a:pPr>
                      <a:r>
                        <a:rPr lang="en-US" sz="2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14</a:t>
                      </a:r>
                    </a:p>
                  </a:txBody>
                  <a:tcPr marL="68580" marR="68580" marT="0" marB="0" anchor="ctr">
                    <a:solidFill>
                      <a:schemeClr val="accent1"/>
                    </a:solidFill>
                  </a:tcPr>
                </a:tc>
                <a:tc>
                  <a:txBody>
                    <a:bodyPr/>
                    <a:lstStyle/>
                    <a:p>
                      <a:pPr marL="0" marR="0" algn="ctr">
                        <a:lnSpc>
                          <a:spcPct val="115000"/>
                        </a:lnSpc>
                        <a:spcAft>
                          <a:spcPts val="800"/>
                        </a:spcAft>
                        <a:buNone/>
                      </a:pPr>
                      <a:r>
                        <a:rPr lang="en-US" sz="2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11</a:t>
                      </a:r>
                    </a:p>
                  </a:txBody>
                  <a:tcPr marL="68580" marR="68580" marT="0" marB="0" anchor="ctr">
                    <a:solidFill>
                      <a:schemeClr val="accent1"/>
                    </a:solidFill>
                  </a:tcPr>
                </a:tc>
                <a:extLst>
                  <a:ext uri="{0D108BD9-81ED-4DB2-BD59-A6C34878D82A}">
                    <a16:rowId xmlns:a16="http://schemas.microsoft.com/office/drawing/2014/main" val="3907210369"/>
                  </a:ext>
                </a:extLst>
              </a:tr>
              <a:tr h="936914">
                <a:tc>
                  <a:txBody>
                    <a:bodyPr/>
                    <a:lstStyle/>
                    <a:p>
                      <a:pPr marL="0" marR="0" algn="ctr">
                        <a:lnSpc>
                          <a:spcPct val="115000"/>
                        </a:lnSpc>
                        <a:spcAft>
                          <a:spcPts val="800"/>
                        </a:spcAft>
                        <a:buNone/>
                      </a:pPr>
                      <a:r>
                        <a:rPr lang="en-US" sz="24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Engagement</a:t>
                      </a:r>
                    </a:p>
                  </a:txBody>
                  <a:tcPr marL="68580" marR="68580" marT="0" marB="0" anchor="ctr">
                    <a:solidFill>
                      <a:srgbClr val="92D050"/>
                    </a:solidFill>
                  </a:tcPr>
                </a:tc>
                <a:tc>
                  <a:txBody>
                    <a:bodyPr/>
                    <a:lstStyle/>
                    <a:p>
                      <a:pPr marL="0" marR="0" algn="ctr">
                        <a:lnSpc>
                          <a:spcPct val="115000"/>
                        </a:lnSpc>
                        <a:spcAft>
                          <a:spcPts val="800"/>
                        </a:spcAft>
                        <a:buNone/>
                      </a:pPr>
                      <a:r>
                        <a:rPr lang="en-US" sz="2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65</a:t>
                      </a:r>
                    </a:p>
                  </a:txBody>
                  <a:tcPr marL="68580" marR="68580" marT="0" marB="0" anchor="ctr">
                    <a:solidFill>
                      <a:srgbClr val="92D050"/>
                    </a:solidFill>
                  </a:tcPr>
                </a:tc>
                <a:tc>
                  <a:txBody>
                    <a:bodyPr/>
                    <a:lstStyle/>
                    <a:p>
                      <a:pPr marL="0" marR="0" algn="ctr">
                        <a:lnSpc>
                          <a:spcPct val="115000"/>
                        </a:lnSpc>
                        <a:spcAft>
                          <a:spcPts val="800"/>
                        </a:spcAft>
                        <a:buNone/>
                      </a:pPr>
                      <a:r>
                        <a:rPr lang="en-US" sz="2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67</a:t>
                      </a:r>
                    </a:p>
                  </a:txBody>
                  <a:tcPr marL="68580" marR="68580" marT="0" marB="0" anchor="ctr">
                    <a:solidFill>
                      <a:srgbClr val="92D050"/>
                    </a:solidFill>
                  </a:tcPr>
                </a:tc>
                <a:tc>
                  <a:txBody>
                    <a:bodyPr/>
                    <a:lstStyle/>
                    <a:p>
                      <a:pPr marL="0" marR="0" algn="ctr">
                        <a:lnSpc>
                          <a:spcPct val="115000"/>
                        </a:lnSpc>
                        <a:spcAft>
                          <a:spcPts val="800"/>
                        </a:spcAft>
                        <a:buNone/>
                      </a:pPr>
                      <a:r>
                        <a:rPr lang="en-US" sz="2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42</a:t>
                      </a:r>
                    </a:p>
                  </a:txBody>
                  <a:tcPr marL="68580" marR="68580" marT="0" marB="0" anchor="ctr">
                    <a:solidFill>
                      <a:srgbClr val="92D050"/>
                    </a:solidFill>
                  </a:tcPr>
                </a:tc>
                <a:tc>
                  <a:txBody>
                    <a:bodyPr/>
                    <a:lstStyle/>
                    <a:p>
                      <a:pPr marL="0" marR="0" algn="ctr">
                        <a:lnSpc>
                          <a:spcPct val="115000"/>
                        </a:lnSpc>
                        <a:spcAft>
                          <a:spcPts val="800"/>
                        </a:spcAft>
                        <a:buNone/>
                      </a:pPr>
                      <a:r>
                        <a:rPr lang="en-US" sz="2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31</a:t>
                      </a:r>
                    </a:p>
                  </a:txBody>
                  <a:tcPr marL="68580" marR="68580" marT="0" marB="0" anchor="ctr">
                    <a:solidFill>
                      <a:srgbClr val="92D050"/>
                    </a:solidFill>
                  </a:tcPr>
                </a:tc>
                <a:extLst>
                  <a:ext uri="{0D108BD9-81ED-4DB2-BD59-A6C34878D82A}">
                    <a16:rowId xmlns:a16="http://schemas.microsoft.com/office/drawing/2014/main" val="1714268992"/>
                  </a:ext>
                </a:extLst>
              </a:tr>
              <a:tr h="804946">
                <a:tc>
                  <a:txBody>
                    <a:bodyPr/>
                    <a:lstStyle/>
                    <a:p>
                      <a:pPr marL="0" marR="0" algn="ctr">
                        <a:lnSpc>
                          <a:spcPct val="115000"/>
                        </a:lnSpc>
                        <a:spcAft>
                          <a:spcPts val="800"/>
                        </a:spcAft>
                        <a:buNone/>
                        <a:tabLst>
                          <a:tab pos="525145" algn="ctr"/>
                        </a:tabLst>
                      </a:pPr>
                      <a:r>
                        <a:rPr lang="en-US" sz="24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Representation</a:t>
                      </a:r>
                    </a:p>
                  </a:txBody>
                  <a:tcPr marL="68580" marR="68580" marT="0" marB="0" anchor="ctr">
                    <a:solidFill>
                      <a:schemeClr val="accent6"/>
                    </a:solidFill>
                  </a:tcPr>
                </a:tc>
                <a:tc>
                  <a:txBody>
                    <a:bodyPr/>
                    <a:lstStyle/>
                    <a:p>
                      <a:pPr marL="0" marR="0" algn="ctr">
                        <a:lnSpc>
                          <a:spcPct val="115000"/>
                        </a:lnSpc>
                        <a:spcAft>
                          <a:spcPts val="800"/>
                        </a:spcAft>
                        <a:buNone/>
                      </a:pPr>
                      <a:r>
                        <a:rPr lang="en-US" sz="2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9</a:t>
                      </a:r>
                    </a:p>
                  </a:txBody>
                  <a:tcPr marL="68580" marR="68580" marT="0" marB="0" anchor="ctr">
                    <a:solidFill>
                      <a:schemeClr val="accent6"/>
                    </a:solidFill>
                  </a:tcPr>
                </a:tc>
                <a:tc>
                  <a:txBody>
                    <a:bodyPr/>
                    <a:lstStyle/>
                    <a:p>
                      <a:pPr marL="0" marR="0" algn="ctr">
                        <a:lnSpc>
                          <a:spcPct val="115000"/>
                        </a:lnSpc>
                        <a:spcAft>
                          <a:spcPts val="800"/>
                        </a:spcAft>
                        <a:buNone/>
                      </a:pPr>
                      <a:r>
                        <a:rPr lang="en-US" sz="2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24</a:t>
                      </a:r>
                    </a:p>
                  </a:txBody>
                  <a:tcPr marL="68580" marR="68580" marT="0" marB="0" anchor="ctr">
                    <a:solidFill>
                      <a:schemeClr val="accent6"/>
                    </a:solidFill>
                  </a:tcPr>
                </a:tc>
                <a:tc>
                  <a:txBody>
                    <a:bodyPr/>
                    <a:lstStyle/>
                    <a:p>
                      <a:pPr marL="0" marR="0" algn="ctr">
                        <a:lnSpc>
                          <a:spcPct val="115000"/>
                        </a:lnSpc>
                        <a:spcAft>
                          <a:spcPts val="800"/>
                        </a:spcAft>
                        <a:buNone/>
                      </a:pPr>
                      <a:r>
                        <a:rPr lang="en-US" sz="2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1</a:t>
                      </a:r>
                    </a:p>
                  </a:txBody>
                  <a:tcPr marL="68580" marR="68580" marT="0" marB="0" anchor="ctr">
                    <a:solidFill>
                      <a:schemeClr val="accent6"/>
                    </a:solidFill>
                  </a:tcPr>
                </a:tc>
                <a:tc>
                  <a:txBody>
                    <a:bodyPr/>
                    <a:lstStyle/>
                    <a:p>
                      <a:pPr marL="0" marR="0" algn="ctr">
                        <a:lnSpc>
                          <a:spcPct val="115000"/>
                        </a:lnSpc>
                        <a:spcAft>
                          <a:spcPts val="800"/>
                        </a:spcAft>
                        <a:buNone/>
                      </a:pPr>
                      <a:r>
                        <a:rPr lang="en-US" sz="2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5</a:t>
                      </a:r>
                    </a:p>
                  </a:txBody>
                  <a:tcPr marL="68580" marR="68580" marT="0" marB="0" anchor="ctr">
                    <a:solidFill>
                      <a:schemeClr val="accent6"/>
                    </a:solidFill>
                  </a:tcPr>
                </a:tc>
                <a:extLst>
                  <a:ext uri="{0D108BD9-81ED-4DB2-BD59-A6C34878D82A}">
                    <a16:rowId xmlns:a16="http://schemas.microsoft.com/office/drawing/2014/main" val="299743314"/>
                  </a:ext>
                </a:extLst>
              </a:tr>
              <a:tr h="863454">
                <a:tc>
                  <a:txBody>
                    <a:bodyPr/>
                    <a:lstStyle/>
                    <a:p>
                      <a:pPr marL="0" marR="0" algn="ctr">
                        <a:lnSpc>
                          <a:spcPct val="115000"/>
                        </a:lnSpc>
                        <a:spcAft>
                          <a:spcPts val="800"/>
                        </a:spcAft>
                        <a:buNone/>
                      </a:pPr>
                      <a:r>
                        <a:rPr lang="en-US" sz="24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Action &amp; Expression</a:t>
                      </a:r>
                    </a:p>
                  </a:txBody>
                  <a:tcPr marL="68580" marR="68580" marT="0" marB="0" anchor="ctr">
                    <a:solidFill>
                      <a:srgbClr val="00B0F0"/>
                    </a:solidFill>
                  </a:tcPr>
                </a:tc>
                <a:tc>
                  <a:txBody>
                    <a:bodyPr/>
                    <a:lstStyle/>
                    <a:p>
                      <a:pPr marL="0" marR="0" algn="ctr">
                        <a:lnSpc>
                          <a:spcPct val="115000"/>
                        </a:lnSpc>
                        <a:spcAft>
                          <a:spcPts val="800"/>
                        </a:spcAft>
                        <a:buNone/>
                      </a:pPr>
                      <a:r>
                        <a:rPr lang="en-US" sz="2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28</a:t>
                      </a:r>
                    </a:p>
                  </a:txBody>
                  <a:tcPr marL="68580" marR="68580" marT="0" marB="0" anchor="ctr">
                    <a:solidFill>
                      <a:srgbClr val="00B0F0"/>
                    </a:solidFill>
                  </a:tcPr>
                </a:tc>
                <a:tc>
                  <a:txBody>
                    <a:bodyPr/>
                    <a:lstStyle/>
                    <a:p>
                      <a:pPr marL="0" marR="0" algn="ctr">
                        <a:lnSpc>
                          <a:spcPct val="115000"/>
                        </a:lnSpc>
                        <a:spcAft>
                          <a:spcPts val="800"/>
                        </a:spcAft>
                        <a:buNone/>
                      </a:pPr>
                      <a:r>
                        <a:rPr lang="en-US" sz="2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46</a:t>
                      </a:r>
                    </a:p>
                  </a:txBody>
                  <a:tcPr marL="68580" marR="68580" marT="0" marB="0" anchor="ctr">
                    <a:solidFill>
                      <a:srgbClr val="00B0F0"/>
                    </a:solidFill>
                  </a:tcPr>
                </a:tc>
                <a:tc>
                  <a:txBody>
                    <a:bodyPr/>
                    <a:lstStyle/>
                    <a:p>
                      <a:pPr marL="0" marR="0" algn="ctr">
                        <a:lnSpc>
                          <a:spcPct val="115000"/>
                        </a:lnSpc>
                        <a:spcAft>
                          <a:spcPts val="800"/>
                        </a:spcAft>
                        <a:buNone/>
                      </a:pPr>
                      <a:r>
                        <a:rPr lang="en-US" sz="2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25</a:t>
                      </a:r>
                    </a:p>
                  </a:txBody>
                  <a:tcPr marL="68580" marR="68580" marT="0" marB="0" anchor="ctr">
                    <a:solidFill>
                      <a:srgbClr val="00B0F0"/>
                    </a:solidFill>
                  </a:tcPr>
                </a:tc>
                <a:tc>
                  <a:txBody>
                    <a:bodyPr/>
                    <a:lstStyle/>
                    <a:p>
                      <a:pPr marL="0" marR="0" algn="ctr">
                        <a:lnSpc>
                          <a:spcPct val="115000"/>
                        </a:lnSpc>
                        <a:spcAft>
                          <a:spcPts val="800"/>
                        </a:spcAft>
                        <a:buNone/>
                      </a:pPr>
                      <a:r>
                        <a:rPr lang="en-US" sz="2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13</a:t>
                      </a:r>
                    </a:p>
                  </a:txBody>
                  <a:tcPr marL="68580" marR="68580" marT="0" marB="0" anchor="ctr">
                    <a:solidFill>
                      <a:srgbClr val="00B0F0"/>
                    </a:solidFill>
                  </a:tcPr>
                </a:tc>
                <a:extLst>
                  <a:ext uri="{0D108BD9-81ED-4DB2-BD59-A6C34878D82A}">
                    <a16:rowId xmlns:a16="http://schemas.microsoft.com/office/drawing/2014/main" val="1060117745"/>
                  </a:ext>
                </a:extLst>
              </a:tr>
            </a:tbl>
          </a:graphicData>
        </a:graphic>
      </p:graphicFrame>
      <p:sp>
        <p:nvSpPr>
          <p:cNvPr id="5" name="Slide Number Placeholder 4">
            <a:extLst>
              <a:ext uri="{FF2B5EF4-FFF2-40B4-BE49-F238E27FC236}">
                <a16:creationId xmlns:a16="http://schemas.microsoft.com/office/drawing/2014/main" id="{2FC28E77-8958-A0FE-9BAC-C0E8E1B74735}"/>
              </a:ext>
            </a:extLst>
          </p:cNvPr>
          <p:cNvSpPr>
            <a:spLocks noGrp="1"/>
          </p:cNvSpPr>
          <p:nvPr>
            <p:ph type="sldNum" sz="quarter" idx="12"/>
          </p:nvPr>
        </p:nvSpPr>
        <p:spPr>
          <a:xfrm>
            <a:off x="9894532" y="6182876"/>
            <a:ext cx="683339" cy="365125"/>
          </a:xfrm>
        </p:spPr>
        <p:txBody>
          <a:bodyPr>
            <a:noAutofit/>
          </a:bodyPr>
          <a:lstStyle/>
          <a:p>
            <a:pPr>
              <a:spcAft>
                <a:spcPts val="600"/>
              </a:spcAft>
            </a:pPr>
            <a:fld id="{D57F1E4F-1CFF-5643-939E-217C01CDF565}" type="slidenum">
              <a:rPr lang="en-US" sz="2400" smtClean="0">
                <a:latin typeface="Aptos" panose="020B0004020202020204" pitchFamily="34" charset="0"/>
              </a:rPr>
              <a:pPr>
                <a:spcAft>
                  <a:spcPts val="600"/>
                </a:spcAft>
              </a:pPr>
              <a:t>9</a:t>
            </a:fld>
            <a:endParaRPr lang="en-US" sz="2400" dirty="0">
              <a:latin typeface="Aptos" panose="020B0004020202020204" pitchFamily="34" charset="0"/>
            </a:endParaRPr>
          </a:p>
        </p:txBody>
      </p:sp>
    </p:spTree>
    <p:extLst>
      <p:ext uri="{BB962C8B-B14F-4D97-AF65-F5344CB8AC3E}">
        <p14:creationId xmlns:p14="http://schemas.microsoft.com/office/powerpoint/2010/main" val="2635819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26AA650-9760-DDC1-6E6E-5749E95B11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C07BF1-399F-C7AE-DBD7-9DFCA7A6873C}"/>
              </a:ext>
            </a:extLst>
          </p:cNvPr>
          <p:cNvSpPr>
            <a:spLocks noGrp="1"/>
          </p:cNvSpPr>
          <p:nvPr>
            <p:ph type="title"/>
          </p:nvPr>
        </p:nvSpPr>
        <p:spPr>
          <a:xfrm>
            <a:off x="677334" y="-1320800"/>
            <a:ext cx="8596668" cy="1320800"/>
          </a:xfrm>
        </p:spPr>
        <p:txBody>
          <a:bodyPr vert="horz" lIns="91440" tIns="45720" rIns="91440" bIns="45720" rtlCol="0" anchor="b">
            <a:noAutofit/>
          </a:bodyPr>
          <a:lstStyle/>
          <a:p>
            <a:pPr lvl="0">
              <a:lnSpc>
                <a:spcPct val="100000"/>
              </a:lnSpc>
            </a:pPr>
            <a:r>
              <a:rPr lang="en-US" sz="4400" dirty="0">
                <a:latin typeface="Aptos" panose="020B0004020202020204" pitchFamily="34" charset="0"/>
              </a:rPr>
              <a:t>What do ITEs know about UDL?</a:t>
            </a:r>
          </a:p>
        </p:txBody>
      </p:sp>
      <p:sp useBgFill="1">
        <p:nvSpPr>
          <p:cNvPr id="11" name="Rectangle 10">
            <a:extLst>
              <a:ext uri="{FF2B5EF4-FFF2-40B4-BE49-F238E27FC236}">
                <a16:creationId xmlns:a16="http://schemas.microsoft.com/office/drawing/2014/main" id="{4D7B8F8F-4528-4480-AFA3-A006195F5A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a:extLst>
              <a:ext uri="{FF2B5EF4-FFF2-40B4-BE49-F238E27FC236}">
                <a16:creationId xmlns:a16="http://schemas.microsoft.com/office/drawing/2014/main" id="{4F8B2185-AE38-43EA-9FA9-E5378AD730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graphicFrame>
        <p:nvGraphicFramePr>
          <p:cNvPr id="7" name="Content Placeholder 2" descr="Two coloured rectangular icons with text of interview quotes from Tutors 4 and 1.">
            <a:extLst>
              <a:ext uri="{FF2B5EF4-FFF2-40B4-BE49-F238E27FC236}">
                <a16:creationId xmlns:a16="http://schemas.microsoft.com/office/drawing/2014/main" id="{ACFAECD5-A1E7-E2AD-3E84-18898299A82C}"/>
              </a:ext>
            </a:extLst>
          </p:cNvPr>
          <p:cNvGraphicFramePr>
            <a:graphicFrameLocks noGrp="1"/>
          </p:cNvGraphicFramePr>
          <p:nvPr>
            <p:ph idx="1"/>
            <p:extLst>
              <p:ext uri="{D42A27DB-BD31-4B8C-83A1-F6EECF244321}">
                <p14:modId xmlns:p14="http://schemas.microsoft.com/office/powerpoint/2010/main" val="2988706849"/>
              </p:ext>
            </p:extLst>
          </p:nvPr>
        </p:nvGraphicFramePr>
        <p:xfrm>
          <a:off x="22970" y="1003731"/>
          <a:ext cx="12169029" cy="51791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Isosceles Triangle 14">
            <a:extLst>
              <a:ext uri="{FF2B5EF4-FFF2-40B4-BE49-F238E27FC236}">
                <a16:creationId xmlns:a16="http://schemas.microsoft.com/office/drawing/2014/main" id="{0D36BD5A-BF22-48CD-8A55-28B19177CE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graphicFrame>
        <p:nvGraphicFramePr>
          <p:cNvPr id="3" name="Content Placeholder 2" descr="A green rectangle with a book icon and ‘RQ1’ on it, representing Research Question 1.">
            <a:extLst>
              <a:ext uri="{FF2B5EF4-FFF2-40B4-BE49-F238E27FC236}">
                <a16:creationId xmlns:a16="http://schemas.microsoft.com/office/drawing/2014/main" id="{1438C615-CD0B-C7EF-804C-F2D5D252F193}"/>
              </a:ext>
            </a:extLst>
          </p:cNvPr>
          <p:cNvGraphicFramePr>
            <a:graphicFrameLocks/>
          </p:cNvGraphicFramePr>
          <p:nvPr>
            <p:extLst>
              <p:ext uri="{D42A27DB-BD31-4B8C-83A1-F6EECF244321}">
                <p14:modId xmlns:p14="http://schemas.microsoft.com/office/powerpoint/2010/main" val="1325816237"/>
              </p:ext>
            </p:extLst>
          </p:nvPr>
        </p:nvGraphicFramePr>
        <p:xfrm>
          <a:off x="1216150" y="5189408"/>
          <a:ext cx="2285694" cy="161728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5" name="Slide Number Placeholder 4">
            <a:extLst>
              <a:ext uri="{FF2B5EF4-FFF2-40B4-BE49-F238E27FC236}">
                <a16:creationId xmlns:a16="http://schemas.microsoft.com/office/drawing/2014/main" id="{8F742A7C-F2B7-9033-8079-411B92676F85}"/>
              </a:ext>
            </a:extLst>
          </p:cNvPr>
          <p:cNvSpPr>
            <a:spLocks noGrp="1"/>
          </p:cNvSpPr>
          <p:nvPr>
            <p:ph type="sldNum" sz="quarter" idx="12"/>
          </p:nvPr>
        </p:nvSpPr>
        <p:spPr>
          <a:xfrm>
            <a:off x="9894532" y="6182876"/>
            <a:ext cx="683339" cy="365125"/>
          </a:xfrm>
        </p:spPr>
        <p:txBody>
          <a:bodyPr>
            <a:noAutofit/>
          </a:bodyPr>
          <a:lstStyle/>
          <a:p>
            <a:pPr>
              <a:spcAft>
                <a:spcPts val="600"/>
              </a:spcAft>
            </a:pPr>
            <a:fld id="{D57F1E4F-1CFF-5643-939E-217C01CDF565}" type="slidenum">
              <a:rPr lang="en-US" sz="2400" smtClean="0">
                <a:latin typeface="Aptos" panose="020B0004020202020204" pitchFamily="34" charset="0"/>
              </a:rPr>
              <a:pPr>
                <a:spcAft>
                  <a:spcPts val="600"/>
                </a:spcAft>
              </a:pPr>
              <a:t>10</a:t>
            </a:fld>
            <a:endParaRPr lang="en-US" sz="2400" dirty="0">
              <a:latin typeface="Aptos" panose="020B0004020202020204" pitchFamily="34" charset="0"/>
            </a:endParaRPr>
          </a:p>
        </p:txBody>
      </p:sp>
    </p:spTree>
    <p:extLst>
      <p:ext uri="{BB962C8B-B14F-4D97-AF65-F5344CB8AC3E}">
        <p14:creationId xmlns:p14="http://schemas.microsoft.com/office/powerpoint/2010/main" val="11965554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93F4F60-FF56-6B4F-256D-100F95C1913D}"/>
            </a:ext>
          </a:extLst>
        </p:cNvPr>
        <p:cNvGrpSpPr/>
        <p:nvPr/>
      </p:nvGrpSpPr>
      <p:grpSpPr>
        <a:xfrm>
          <a:off x="0" y="0"/>
          <a:ext cx="0" cy="0"/>
          <a:chOff x="0" y="0"/>
          <a:chExt cx="0" cy="0"/>
        </a:xfrm>
      </p:grpSpPr>
      <p:sp>
        <p:nvSpPr>
          <p:cNvPr id="15" name="Isosceles Triangle 14">
            <a:extLst>
              <a:ext uri="{FF2B5EF4-FFF2-40B4-BE49-F238E27FC236}">
                <a16:creationId xmlns:a16="http://schemas.microsoft.com/office/drawing/2014/main" id="{28433EC3-B0C0-3BDF-D2E3-68BB1472E4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useBgFill="1">
        <p:nvSpPr>
          <p:cNvPr id="11" name="Rectangle 10">
            <a:extLst>
              <a:ext uri="{FF2B5EF4-FFF2-40B4-BE49-F238E27FC236}">
                <a16:creationId xmlns:a16="http://schemas.microsoft.com/office/drawing/2014/main" id="{1C23B5D2-C5C0-C6CD-6D47-727F2B2263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a:extLst>
              <a:ext uri="{FF2B5EF4-FFF2-40B4-BE49-F238E27FC236}">
                <a16:creationId xmlns:a16="http://schemas.microsoft.com/office/drawing/2014/main" id="{EF52B9F1-5E18-2EB4-0FB5-D4609D682B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2" name="Title 1">
            <a:extLst>
              <a:ext uri="{FF2B5EF4-FFF2-40B4-BE49-F238E27FC236}">
                <a16:creationId xmlns:a16="http://schemas.microsoft.com/office/drawing/2014/main" id="{7198CD83-7836-20FE-ED59-EFF027D9BE9D}"/>
              </a:ext>
            </a:extLst>
          </p:cNvPr>
          <p:cNvSpPr>
            <a:spLocks noGrp="1"/>
          </p:cNvSpPr>
          <p:nvPr>
            <p:ph type="title"/>
          </p:nvPr>
        </p:nvSpPr>
        <p:spPr>
          <a:xfrm>
            <a:off x="677334" y="-1320800"/>
            <a:ext cx="8596668" cy="1320800"/>
          </a:xfrm>
        </p:spPr>
        <p:txBody>
          <a:bodyPr vert="horz" lIns="91440" tIns="45720" rIns="91440" bIns="45720" rtlCol="0" anchor="b">
            <a:normAutofit/>
          </a:bodyPr>
          <a:lstStyle/>
          <a:p>
            <a:r>
              <a:rPr lang="en-US" dirty="0"/>
              <a:t>What else do ITEs know about UDL?</a:t>
            </a:r>
          </a:p>
        </p:txBody>
      </p:sp>
      <p:graphicFrame>
        <p:nvGraphicFramePr>
          <p:cNvPr id="7" name="Content Placeholder 2" descr="Two coloured rectangular icons with text of interview quotes from Tutors 3 and 2.">
            <a:extLst>
              <a:ext uri="{FF2B5EF4-FFF2-40B4-BE49-F238E27FC236}">
                <a16:creationId xmlns:a16="http://schemas.microsoft.com/office/drawing/2014/main" id="{4526BBCA-750D-13D8-0030-45CCBD143C18}"/>
              </a:ext>
            </a:extLst>
          </p:cNvPr>
          <p:cNvGraphicFramePr>
            <a:graphicFrameLocks noGrp="1"/>
          </p:cNvGraphicFramePr>
          <p:nvPr>
            <p:ph idx="1"/>
            <p:extLst>
              <p:ext uri="{D42A27DB-BD31-4B8C-83A1-F6EECF244321}">
                <p14:modId xmlns:p14="http://schemas.microsoft.com/office/powerpoint/2010/main" val="2505577736"/>
              </p:ext>
            </p:extLst>
          </p:nvPr>
        </p:nvGraphicFramePr>
        <p:xfrm>
          <a:off x="199396" y="230554"/>
          <a:ext cx="13327255" cy="59035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 name="Content Placeholder 2" descr="A green rectangle with a white icon of a stack of books, next to acronym RQ1, which stands for Research Question 1.">
            <a:extLst>
              <a:ext uri="{FF2B5EF4-FFF2-40B4-BE49-F238E27FC236}">
                <a16:creationId xmlns:a16="http://schemas.microsoft.com/office/drawing/2014/main" id="{40CBDA64-C31A-3347-91B1-64DC59180A19}"/>
              </a:ext>
            </a:extLst>
          </p:cNvPr>
          <p:cNvGraphicFramePr>
            <a:graphicFrameLocks/>
          </p:cNvGraphicFramePr>
          <p:nvPr>
            <p:extLst>
              <p:ext uri="{D42A27DB-BD31-4B8C-83A1-F6EECF244321}">
                <p14:modId xmlns:p14="http://schemas.microsoft.com/office/powerpoint/2010/main" val="995990938"/>
              </p:ext>
            </p:extLst>
          </p:nvPr>
        </p:nvGraphicFramePr>
        <p:xfrm>
          <a:off x="1286932" y="5209888"/>
          <a:ext cx="2285694" cy="161728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5" name="Slide Number Placeholder 4">
            <a:extLst>
              <a:ext uri="{FF2B5EF4-FFF2-40B4-BE49-F238E27FC236}">
                <a16:creationId xmlns:a16="http://schemas.microsoft.com/office/drawing/2014/main" id="{926E932D-FBCD-FFB0-D573-875EAA4E3536}"/>
              </a:ext>
            </a:extLst>
          </p:cNvPr>
          <p:cNvSpPr>
            <a:spLocks noGrp="1"/>
          </p:cNvSpPr>
          <p:nvPr>
            <p:ph type="sldNum" sz="quarter" idx="12"/>
          </p:nvPr>
        </p:nvSpPr>
        <p:spPr>
          <a:xfrm>
            <a:off x="9894532" y="6182876"/>
            <a:ext cx="683339" cy="365125"/>
          </a:xfrm>
        </p:spPr>
        <p:txBody>
          <a:bodyPr>
            <a:noAutofit/>
          </a:bodyPr>
          <a:lstStyle/>
          <a:p>
            <a:pPr>
              <a:spcAft>
                <a:spcPts val="600"/>
              </a:spcAft>
            </a:pPr>
            <a:fld id="{D57F1E4F-1CFF-5643-939E-217C01CDF565}" type="slidenum">
              <a:rPr lang="en-US" sz="2400" smtClean="0">
                <a:latin typeface="Aptos" panose="020B0004020202020204" pitchFamily="34" charset="0"/>
              </a:rPr>
              <a:pPr>
                <a:spcAft>
                  <a:spcPts val="600"/>
                </a:spcAft>
              </a:pPr>
              <a:t>11</a:t>
            </a:fld>
            <a:endParaRPr lang="en-US" sz="2400" dirty="0">
              <a:latin typeface="Aptos" panose="020B0004020202020204" pitchFamily="34" charset="0"/>
            </a:endParaRPr>
          </a:p>
        </p:txBody>
      </p:sp>
    </p:spTree>
    <p:extLst>
      <p:ext uri="{BB962C8B-B14F-4D97-AF65-F5344CB8AC3E}">
        <p14:creationId xmlns:p14="http://schemas.microsoft.com/office/powerpoint/2010/main" val="26364297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40EB638-3E24-DCB9-4ED9-C89101681226}"/>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81C91C6-1BB0-5672-6838-9A59C70022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83A0B4-A03A-1652-D70E-6740101790B5}"/>
              </a:ext>
            </a:extLst>
          </p:cNvPr>
          <p:cNvSpPr>
            <a:spLocks noGrp="1"/>
          </p:cNvSpPr>
          <p:nvPr>
            <p:ph type="title"/>
          </p:nvPr>
        </p:nvSpPr>
        <p:spPr>
          <a:xfrm>
            <a:off x="1286933" y="609600"/>
            <a:ext cx="7697047" cy="1099457"/>
          </a:xfrm>
        </p:spPr>
        <p:txBody>
          <a:bodyPr>
            <a:normAutofit/>
          </a:bodyPr>
          <a:lstStyle/>
          <a:p>
            <a:r>
              <a:rPr lang="en-US" sz="4400" dirty="0">
                <a:latin typeface="Aptos" panose="020B0004020202020204" pitchFamily="34" charset="0"/>
              </a:rPr>
              <a:t>A tale of two tutors</a:t>
            </a:r>
          </a:p>
        </p:txBody>
      </p:sp>
      <p:sp>
        <p:nvSpPr>
          <p:cNvPr id="13" name="Isosceles Triangle 12">
            <a:extLst>
              <a:ext uri="{FF2B5EF4-FFF2-40B4-BE49-F238E27FC236}">
                <a16:creationId xmlns:a16="http://schemas.microsoft.com/office/drawing/2014/main" id="{01FE742E-8BD7-9ECC-5485-E10753A697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Isosceles Triangle 14">
            <a:extLst>
              <a:ext uri="{FF2B5EF4-FFF2-40B4-BE49-F238E27FC236}">
                <a16:creationId xmlns:a16="http://schemas.microsoft.com/office/drawing/2014/main" id="{3099A887-8277-6C83-A418-550CB645C5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7" name="Content Placeholder 2" descr="A purple rectangle with a white icon of a person pointing at a whiteboard, next to acronym RQ2, which stands for Research Question 2.">
            <a:extLst>
              <a:ext uri="{FF2B5EF4-FFF2-40B4-BE49-F238E27FC236}">
                <a16:creationId xmlns:a16="http://schemas.microsoft.com/office/drawing/2014/main" id="{5E17E872-8CDC-2F14-AD18-8C7D41E9C9CB}"/>
              </a:ext>
            </a:extLst>
          </p:cNvPr>
          <p:cNvGraphicFramePr>
            <a:graphicFrameLocks noGrp="1"/>
          </p:cNvGraphicFramePr>
          <p:nvPr>
            <p:ph idx="1"/>
            <p:extLst>
              <p:ext uri="{D42A27DB-BD31-4B8C-83A1-F6EECF244321}">
                <p14:modId xmlns:p14="http://schemas.microsoft.com/office/powerpoint/2010/main" val="3409962496"/>
              </p:ext>
            </p:extLst>
          </p:nvPr>
        </p:nvGraphicFramePr>
        <p:xfrm>
          <a:off x="9230441" y="-21289"/>
          <a:ext cx="2497511" cy="170481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4" name="Content Placeholder 2" descr="A blue rectangle with a white icon of a person pointing at a whiteboard with three people looking at the whiteboard, next to acronym RQ3, which stands for Research Question 3.">
            <a:extLst>
              <a:ext uri="{FF2B5EF4-FFF2-40B4-BE49-F238E27FC236}">
                <a16:creationId xmlns:a16="http://schemas.microsoft.com/office/drawing/2014/main" id="{F9EEF425-928D-AAFC-0359-6B3E1A0C589C}"/>
              </a:ext>
            </a:extLst>
          </p:cNvPr>
          <p:cNvGraphicFramePr>
            <a:graphicFrameLocks/>
          </p:cNvGraphicFramePr>
          <p:nvPr>
            <p:extLst>
              <p:ext uri="{D42A27DB-BD31-4B8C-83A1-F6EECF244321}">
                <p14:modId xmlns:p14="http://schemas.microsoft.com/office/powerpoint/2010/main" val="2744830600"/>
              </p:ext>
            </p:extLst>
          </p:nvPr>
        </p:nvGraphicFramePr>
        <p:xfrm>
          <a:off x="9261437" y="788343"/>
          <a:ext cx="2497511" cy="2233826"/>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3" name="Audio Recording 13 Jun 2026 at 1:40:57 AM" descr="Icon of a speaker with sound waves indicating audio or volume. Simple black and white graphic used to represent sound or recorded audio.">
            <a:hlinkClick r:id="" action="ppaction://media"/>
            <a:extLst>
              <a:ext uri="{FF2B5EF4-FFF2-40B4-BE49-F238E27FC236}">
                <a16:creationId xmlns:a16="http://schemas.microsoft.com/office/drawing/2014/main" id="{6549F5BF-9B47-C1AC-0BAF-D93062BF6C52}"/>
              </a:ext>
            </a:extLst>
          </p:cNvPr>
          <p:cNvPicPr>
            <a:picLocks noChangeAspect="1"/>
          </p:cNvPicPr>
          <p:nvPr>
            <a:audioFile r:link="rId2"/>
            <p:extLst>
              <p:ext uri="{DAA4B4D4-6D71-4841-9C94-3DE7FCFB9230}">
                <p14:media xmlns:p14="http://schemas.microsoft.com/office/powerpoint/2010/main" r:embed="rId1">
                  <p14:extLst>
                    <p:ext uri="{3AFAAA56-56D3-431D-BCD4-E75A35582382}">
                      <p173:tracksInfo xmlns:p173="http://schemas.microsoft.com/office/powerpoint/2017/3/main" displayLoc="slide">
                        <p173:trackLst>
                          <p173:track id="{90A1C010-CAC6-F046-BF29-8B261F57CF1E}" label="A tale of two tutors" lang="en-au" r:embed="rId15"/>
                          <p173:track id="{38CC5FC4-9F8F-1245-B49E-8B5074845F70}" label="" lang="en-au" r:embed="rId16"/>
                          <p173:track id="{4ECF827E-A318-4249-8154-5987E729BFA2}" label="" lang="en-au" r:embed="rId17"/>
                        </p173:trackLst>
                      </p173:tracksInfo>
                    </p:ext>
                  </p14:extLst>
                </p14:media>
              </p:ext>
            </p:extLst>
          </p:nvPr>
        </p:nvPicPr>
        <p:blipFill>
          <a:blip r:embed="rId18"/>
          <a:stretch>
            <a:fillRect/>
          </a:stretch>
        </p:blipFill>
        <p:spPr>
          <a:xfrm>
            <a:off x="5627308" y="2070008"/>
            <a:ext cx="1516743" cy="1516743"/>
          </a:xfrm>
          <a:prstGeom prst="rect">
            <a:avLst/>
          </a:prstGeom>
          <a:noFill/>
          <a:ln w="28575">
            <a:solidFill>
              <a:schemeClr val="tx1"/>
            </a:solidFill>
          </a:ln>
        </p:spPr>
      </p:pic>
      <p:sp>
        <p:nvSpPr>
          <p:cNvPr id="9" name="Title 1">
            <a:extLst>
              <a:ext uri="{FF2B5EF4-FFF2-40B4-BE49-F238E27FC236}">
                <a16:creationId xmlns:a16="http://schemas.microsoft.com/office/drawing/2014/main" id="{FB3AC30C-3E94-B789-F058-2FEB192F018D}"/>
              </a:ext>
            </a:extLst>
          </p:cNvPr>
          <p:cNvSpPr txBox="1">
            <a:spLocks/>
          </p:cNvSpPr>
          <p:nvPr/>
        </p:nvSpPr>
        <p:spPr>
          <a:xfrm>
            <a:off x="1418551" y="4065179"/>
            <a:ext cx="10197494" cy="109945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dirty="0">
                <a:solidFill>
                  <a:srgbClr val="92D050"/>
                </a:solidFill>
                <a:latin typeface="Aptos" panose="020B0004020202020204" pitchFamily="34" charset="0"/>
              </a:rPr>
              <a:t>buzzword: </a:t>
            </a:r>
            <a:r>
              <a:rPr lang="en-US" sz="4400" b="1" dirty="0">
                <a:solidFill>
                  <a:srgbClr val="92D050"/>
                </a:solidFill>
                <a:latin typeface="Aptos" panose="020B0004020202020204" pitchFamily="34" charset="0"/>
              </a:rPr>
              <a:t>play</a:t>
            </a:r>
          </a:p>
        </p:txBody>
      </p:sp>
      <p:sp>
        <p:nvSpPr>
          <p:cNvPr id="5" name="Slide Number Placeholder 4">
            <a:extLst>
              <a:ext uri="{FF2B5EF4-FFF2-40B4-BE49-F238E27FC236}">
                <a16:creationId xmlns:a16="http://schemas.microsoft.com/office/drawing/2014/main" id="{CAD3A4B8-EBD2-BEF3-80EB-2AA4A80A6596}"/>
              </a:ext>
            </a:extLst>
          </p:cNvPr>
          <p:cNvSpPr>
            <a:spLocks noGrp="1"/>
          </p:cNvSpPr>
          <p:nvPr>
            <p:ph type="sldNum" sz="quarter" idx="12"/>
          </p:nvPr>
        </p:nvSpPr>
        <p:spPr>
          <a:xfrm>
            <a:off x="9894532" y="6182876"/>
            <a:ext cx="683339" cy="365125"/>
          </a:xfrm>
        </p:spPr>
        <p:txBody>
          <a:bodyPr>
            <a:noAutofit/>
          </a:bodyPr>
          <a:lstStyle/>
          <a:p>
            <a:pPr>
              <a:spcAft>
                <a:spcPts val="600"/>
              </a:spcAft>
            </a:pPr>
            <a:fld id="{D57F1E4F-1CFF-5643-939E-217C01CDF565}" type="slidenum">
              <a:rPr lang="en-US" sz="2400" smtClean="0">
                <a:latin typeface="Aptos" panose="020B0004020202020204" pitchFamily="34" charset="0"/>
              </a:rPr>
              <a:pPr>
                <a:spcAft>
                  <a:spcPts val="600"/>
                </a:spcAft>
              </a:pPr>
              <a:t>12</a:t>
            </a:fld>
            <a:endParaRPr lang="en-US" sz="2400" dirty="0">
              <a:latin typeface="Aptos" panose="020B0004020202020204" pitchFamily="34" charset="0"/>
            </a:endParaRPr>
          </a:p>
        </p:txBody>
      </p:sp>
    </p:spTree>
    <p:extLst>
      <p:ext uri="{BB962C8B-B14F-4D97-AF65-F5344CB8AC3E}">
        <p14:creationId xmlns:p14="http://schemas.microsoft.com/office/powerpoint/2010/main" val="2622796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814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838A95A-25EA-1CF6-D246-881BA648CE80}"/>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41EDD9F-8CCB-6CA0-0E8B-DB2F7057F8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62AB3BF-A4FA-6B0B-7278-DF8418527689}"/>
              </a:ext>
            </a:extLst>
          </p:cNvPr>
          <p:cNvSpPr>
            <a:spLocks noGrp="1"/>
          </p:cNvSpPr>
          <p:nvPr>
            <p:ph type="title"/>
          </p:nvPr>
        </p:nvSpPr>
        <p:spPr>
          <a:xfrm>
            <a:off x="1286933" y="435394"/>
            <a:ext cx="7943508" cy="1099457"/>
          </a:xfrm>
        </p:spPr>
        <p:txBody>
          <a:bodyPr>
            <a:normAutofit fontScale="90000"/>
          </a:bodyPr>
          <a:lstStyle/>
          <a:p>
            <a:r>
              <a:rPr lang="en-US" sz="4400" dirty="0">
                <a:latin typeface="Aptos" panose="020B0004020202020204" pitchFamily="34" charset="0"/>
              </a:rPr>
              <a:t>Do ITEs who teach UDL practice inclusive education?</a:t>
            </a:r>
          </a:p>
        </p:txBody>
      </p:sp>
      <p:sp>
        <p:nvSpPr>
          <p:cNvPr id="13" name="Isosceles Triangle 12">
            <a:extLst>
              <a:ext uri="{FF2B5EF4-FFF2-40B4-BE49-F238E27FC236}">
                <a16:creationId xmlns:a16="http://schemas.microsoft.com/office/drawing/2014/main" id="{4B31F559-E9E2-E618-12E2-DF31A9F84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Isosceles Triangle 14">
            <a:extLst>
              <a:ext uri="{FF2B5EF4-FFF2-40B4-BE49-F238E27FC236}">
                <a16:creationId xmlns:a16="http://schemas.microsoft.com/office/drawing/2014/main" id="{3AE6B6B8-1743-6173-85A4-0E8BB7A180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7" name="Content Placeholder 2" descr="A purple rectangle with a white icon of a person pointing at a whiteboard, next to acronym RQ2, which stands for Research Question 2.">
            <a:extLst>
              <a:ext uri="{FF2B5EF4-FFF2-40B4-BE49-F238E27FC236}">
                <a16:creationId xmlns:a16="http://schemas.microsoft.com/office/drawing/2014/main" id="{7980A274-6E44-B424-BB3C-97138A5AB65E}"/>
              </a:ext>
            </a:extLst>
          </p:cNvPr>
          <p:cNvGraphicFramePr>
            <a:graphicFrameLocks noGrp="1"/>
          </p:cNvGraphicFramePr>
          <p:nvPr>
            <p:ph idx="1"/>
            <p:extLst>
              <p:ext uri="{D42A27DB-BD31-4B8C-83A1-F6EECF244321}">
                <p14:modId xmlns:p14="http://schemas.microsoft.com/office/powerpoint/2010/main" val="1957125436"/>
              </p:ext>
            </p:extLst>
          </p:nvPr>
        </p:nvGraphicFramePr>
        <p:xfrm>
          <a:off x="9230441" y="-21289"/>
          <a:ext cx="2497511" cy="17048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 name="Table 2" descr="A table with the heading ‘A Tale of Two Tutors’ . ‘Satisfaction scores for teaching quality in 2024 and 2025, comparing the specific tutor to the school and university averages.">
            <a:extLst>
              <a:ext uri="{FF2B5EF4-FFF2-40B4-BE49-F238E27FC236}">
                <a16:creationId xmlns:a16="http://schemas.microsoft.com/office/drawing/2014/main" id="{F9A733EE-6859-AFDE-7B68-F5CF3A6DF2C0}"/>
              </a:ext>
            </a:extLst>
          </p:cNvPr>
          <p:cNvGraphicFramePr>
            <a:graphicFrameLocks noGrp="1"/>
          </p:cNvGraphicFramePr>
          <p:nvPr>
            <p:extLst>
              <p:ext uri="{D42A27DB-BD31-4B8C-83A1-F6EECF244321}">
                <p14:modId xmlns:p14="http://schemas.microsoft.com/office/powerpoint/2010/main" val="2857795234"/>
              </p:ext>
            </p:extLst>
          </p:nvPr>
        </p:nvGraphicFramePr>
        <p:xfrm>
          <a:off x="842596" y="1733629"/>
          <a:ext cx="10885354" cy="4139248"/>
        </p:xfrm>
        <a:graphic>
          <a:graphicData uri="http://schemas.openxmlformats.org/drawingml/2006/table">
            <a:tbl>
              <a:tblPr firstRow="1">
                <a:tableStyleId>{5C22544A-7EE6-4342-B048-85BDC9FD1C3A}</a:tableStyleId>
              </a:tblPr>
              <a:tblGrid>
                <a:gridCol w="2298169">
                  <a:extLst>
                    <a:ext uri="{9D8B030D-6E8A-4147-A177-3AD203B41FA5}">
                      <a16:colId xmlns:a16="http://schemas.microsoft.com/office/drawing/2014/main" val="1256249243"/>
                    </a:ext>
                  </a:extLst>
                </a:gridCol>
                <a:gridCol w="2002498">
                  <a:extLst>
                    <a:ext uri="{9D8B030D-6E8A-4147-A177-3AD203B41FA5}">
                      <a16:colId xmlns:a16="http://schemas.microsoft.com/office/drawing/2014/main" val="3419196702"/>
                    </a:ext>
                  </a:extLst>
                </a:gridCol>
                <a:gridCol w="2230545">
                  <a:extLst>
                    <a:ext uri="{9D8B030D-6E8A-4147-A177-3AD203B41FA5}">
                      <a16:colId xmlns:a16="http://schemas.microsoft.com/office/drawing/2014/main" val="2485085085"/>
                    </a:ext>
                  </a:extLst>
                </a:gridCol>
                <a:gridCol w="2177071">
                  <a:extLst>
                    <a:ext uri="{9D8B030D-6E8A-4147-A177-3AD203B41FA5}">
                      <a16:colId xmlns:a16="http://schemas.microsoft.com/office/drawing/2014/main" val="303204702"/>
                    </a:ext>
                  </a:extLst>
                </a:gridCol>
                <a:gridCol w="2177071">
                  <a:extLst>
                    <a:ext uri="{9D8B030D-6E8A-4147-A177-3AD203B41FA5}">
                      <a16:colId xmlns:a16="http://schemas.microsoft.com/office/drawing/2014/main" val="219848347"/>
                    </a:ext>
                  </a:extLst>
                </a:gridCol>
              </a:tblGrid>
              <a:tr h="1028677">
                <a:tc gridSpan="5">
                  <a:txBody>
                    <a:bodyPr/>
                    <a:lstStyle/>
                    <a:p>
                      <a:pPr algn="ctr" fontAlgn="ctr">
                        <a:buNone/>
                      </a:pPr>
                      <a:r>
                        <a:rPr lang="en-US" sz="2800" b="1" dirty="0">
                          <a:solidFill>
                            <a:schemeClr val="tx1"/>
                          </a:solidFill>
                          <a:latin typeface="Aptos" panose="020B0004020202020204" pitchFamily="34" charset="0"/>
                        </a:rPr>
                        <a:t>A Tale of Two Tutors</a:t>
                      </a:r>
                      <a:br>
                        <a:rPr lang="en-US" sz="2800" b="1" dirty="0">
                          <a:solidFill>
                            <a:schemeClr val="tx1"/>
                          </a:solidFill>
                          <a:latin typeface="Aptos" panose="020B0004020202020204" pitchFamily="34" charset="0"/>
                        </a:rPr>
                      </a:br>
                      <a:r>
                        <a:rPr lang="en-US" sz="2400" b="0" dirty="0">
                          <a:solidFill>
                            <a:schemeClr val="tx1"/>
                          </a:solidFill>
                          <a:latin typeface="Aptos" panose="020B0004020202020204" pitchFamily="34" charset="0"/>
                        </a:rPr>
                        <a:t>Survey item 8</a:t>
                      </a:r>
                      <a:r>
                        <a:rPr lang="en-US" sz="2400" b="0" u="none" strike="noStrike" dirty="0">
                          <a:solidFill>
                            <a:schemeClr val="tx1"/>
                          </a:solidFill>
                          <a:effectLst/>
                          <a:latin typeface="Aptos" panose="020B0004020202020204" pitchFamily="34" charset="0"/>
                        </a:rPr>
                        <a:t>. I was satisfied with the quality of this staff member's teaching: </a:t>
                      </a:r>
                      <a:endParaRPr lang="en-US" sz="2400" b="0" i="0" u="none" strike="noStrike" dirty="0">
                        <a:solidFill>
                          <a:schemeClr val="tx1"/>
                        </a:solidFill>
                        <a:effectLst/>
                        <a:latin typeface="Aptos" panose="020B0004020202020204" pitchFamily="34" charset="0"/>
                      </a:endParaRPr>
                    </a:p>
                  </a:txBody>
                  <a:tcPr marL="9525" marR="9525" marT="9525" marB="0" anchor="ctr">
                    <a:noFill/>
                  </a:tcPr>
                </a:tc>
                <a:tc hMerge="1">
                  <a:txBody>
                    <a:bodyPr/>
                    <a:lstStyle/>
                    <a:p>
                      <a:pPr algn="l" fontAlgn="ctr">
                        <a:buNone/>
                      </a:pPr>
                      <a:endParaRPr lang="en-US" sz="2400" b="1" i="0" u="none" strike="noStrike" dirty="0">
                        <a:solidFill>
                          <a:srgbClr val="000000"/>
                        </a:solidFill>
                        <a:effectLst/>
                        <a:latin typeface="Aptos" panose="020B0004020202020204" pitchFamily="34" charset="0"/>
                      </a:endParaRPr>
                    </a:p>
                  </a:txBody>
                  <a:tcPr marL="9525" marR="9525" marT="9525" marB="0" anchor="ctr"/>
                </a:tc>
                <a:tc hMerge="1">
                  <a:txBody>
                    <a:bodyPr/>
                    <a:lstStyle/>
                    <a:p>
                      <a:pPr algn="ctr" fontAlgn="ctr">
                        <a:buNone/>
                      </a:pPr>
                      <a:endParaRPr lang="en-US" sz="2400" b="1" i="0" u="none" strike="noStrike" dirty="0">
                        <a:solidFill>
                          <a:srgbClr val="000000"/>
                        </a:solidFill>
                        <a:effectLst/>
                        <a:latin typeface="Aptos" panose="020B0004020202020204" pitchFamily="34" charset="0"/>
                      </a:endParaRPr>
                    </a:p>
                  </a:txBody>
                  <a:tcPr marL="9525" marR="9525" marT="9525" marB="0" anchor="ctr"/>
                </a:tc>
                <a:tc hMerge="1">
                  <a:txBody>
                    <a:bodyPr/>
                    <a:lstStyle/>
                    <a:p>
                      <a:pPr algn="ctr" fontAlgn="ctr">
                        <a:buNone/>
                      </a:pPr>
                      <a:endParaRPr lang="en-US" sz="2400" b="1" i="0" u="none" strike="noStrike" dirty="0">
                        <a:solidFill>
                          <a:srgbClr val="000000"/>
                        </a:solidFill>
                        <a:effectLst/>
                        <a:latin typeface="Aptos" panose="020B0004020202020204" pitchFamily="34" charset="0"/>
                      </a:endParaRPr>
                    </a:p>
                  </a:txBody>
                  <a:tcPr marL="9525" marR="9525" marT="9525" marB="0" anchor="ctr"/>
                </a:tc>
                <a:tc hMerge="1">
                  <a:txBody>
                    <a:bodyPr/>
                    <a:lstStyle/>
                    <a:p>
                      <a:pPr algn="ctr" fontAlgn="ctr">
                        <a:buNone/>
                      </a:pPr>
                      <a:endParaRPr lang="en-US" sz="2400" b="1" i="0" u="none" strike="noStrike" dirty="0">
                        <a:solidFill>
                          <a:srgbClr val="000000"/>
                        </a:solidFill>
                        <a:effectLst/>
                        <a:latin typeface="Aptos" panose="020B0004020202020204" pitchFamily="34" charset="0"/>
                      </a:endParaRPr>
                    </a:p>
                  </a:txBody>
                  <a:tcPr marL="9525" marR="9525" marT="9525" marB="0" anchor="ctr"/>
                </a:tc>
                <a:extLst>
                  <a:ext uri="{0D108BD9-81ED-4DB2-BD59-A6C34878D82A}">
                    <a16:rowId xmlns:a16="http://schemas.microsoft.com/office/drawing/2014/main" val="3042494599"/>
                  </a:ext>
                </a:extLst>
              </a:tr>
              <a:tr h="1537338">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r>
                        <a:rPr lang="en-US" sz="2800" b="0" u="none" strike="noStrike" dirty="0">
                          <a:solidFill>
                            <a:schemeClr val="tx1"/>
                          </a:solidFill>
                          <a:effectLst/>
                          <a:latin typeface="Aptos" panose="020B0004020202020204" pitchFamily="34" charset="0"/>
                        </a:rPr>
                        <a:t>Year/Semester</a:t>
                      </a:r>
                      <a:endParaRPr lang="en-US" sz="2800" b="0" i="0" u="none" strike="noStrike" dirty="0">
                        <a:solidFill>
                          <a:schemeClr val="tx1"/>
                        </a:solidFill>
                        <a:effectLst/>
                        <a:latin typeface="Aptos" panose="020B0004020202020204" pitchFamily="34" charset="0"/>
                      </a:endParaRPr>
                    </a:p>
                  </a:txBody>
                  <a:tcPr marL="9525" marR="9525" marT="9525" marB="0" anchor="ctr">
                    <a:noFill/>
                  </a:tcPr>
                </a:tc>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r>
                        <a:rPr lang="en-US" sz="2800" u="none" strike="noStrike" dirty="0">
                          <a:effectLst/>
                          <a:latin typeface="Aptos" panose="020B0004020202020204" pitchFamily="34" charset="0"/>
                        </a:rPr>
                        <a:t>Explicit Agreement </a:t>
                      </a:r>
                      <a:r>
                        <a:rPr lang="en-US" sz="2800" b="1" u="none" strike="noStrike" dirty="0">
                          <a:effectLst/>
                          <a:latin typeface="Aptos" panose="020B0004020202020204" pitchFamily="34" charset="0"/>
                        </a:rPr>
                        <a:t>Tutor 2</a:t>
                      </a:r>
                      <a:endParaRPr lang="en-US" sz="2800" b="1" i="0" u="none" strike="noStrike" dirty="0">
                        <a:solidFill>
                          <a:srgbClr val="000000"/>
                        </a:solidFill>
                        <a:effectLst/>
                        <a:latin typeface="Aptos" panose="020B0004020202020204" pitchFamily="34" charset="0"/>
                      </a:endParaRPr>
                    </a:p>
                  </a:txBody>
                  <a:tcPr marL="9525" marR="9525" marT="9525" marB="0" anchor="ctr">
                    <a:solidFill>
                      <a:schemeClr val="accent1"/>
                    </a:solidFill>
                  </a:tcPr>
                </a:tc>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r>
                        <a:rPr lang="en-US" sz="2800" u="none" strike="noStrike" dirty="0">
                          <a:effectLst/>
                          <a:latin typeface="Aptos" panose="020B0004020202020204" pitchFamily="34" charset="0"/>
                        </a:rPr>
                        <a:t>Explicit Agreement </a:t>
                      </a:r>
                      <a:r>
                        <a:rPr lang="en-US" sz="2800" b="1" u="none" strike="noStrike" dirty="0">
                          <a:effectLst/>
                          <a:latin typeface="Aptos" panose="020B0004020202020204" pitchFamily="34" charset="0"/>
                        </a:rPr>
                        <a:t>Tutor 3</a:t>
                      </a:r>
                      <a:endParaRPr lang="en-US" sz="2800" b="1" i="0" u="none" strike="noStrike" dirty="0">
                        <a:solidFill>
                          <a:srgbClr val="000000"/>
                        </a:solidFill>
                        <a:effectLst/>
                        <a:latin typeface="Aptos" panose="020B0004020202020204" pitchFamily="34" charset="0"/>
                      </a:endParaRPr>
                    </a:p>
                  </a:txBody>
                  <a:tcPr marL="9525" marR="9525" marT="9525" marB="0" anchor="ctr">
                    <a:solidFill>
                      <a:schemeClr val="accent6"/>
                    </a:solidFill>
                  </a:tcPr>
                </a:tc>
                <a:tc>
                  <a:txBody>
                    <a:bodyPr/>
                    <a:lstStyle/>
                    <a:p>
                      <a:pPr algn="ctr" fontAlgn="ctr">
                        <a:buNone/>
                      </a:pPr>
                      <a:r>
                        <a:rPr lang="en-US" sz="2800" u="none" strike="noStrike" dirty="0">
                          <a:effectLst/>
                          <a:latin typeface="Aptos" panose="020B0004020202020204" pitchFamily="34" charset="0"/>
                        </a:rPr>
                        <a:t>Explicit Agreement </a:t>
                      </a:r>
                      <a:r>
                        <a:rPr lang="en-US" sz="2800" b="1" u="none" strike="noStrike" dirty="0">
                          <a:effectLst/>
                          <a:latin typeface="Aptos" panose="020B0004020202020204" pitchFamily="34" charset="0"/>
                        </a:rPr>
                        <a:t>School</a:t>
                      </a:r>
                      <a:endParaRPr lang="en-US" sz="2800" b="1" i="0" u="none" strike="noStrike" dirty="0">
                        <a:solidFill>
                          <a:srgbClr val="000000"/>
                        </a:solidFill>
                        <a:effectLst/>
                        <a:latin typeface="Aptos" panose="020B0004020202020204" pitchFamily="34" charset="0"/>
                      </a:endParaRPr>
                    </a:p>
                  </a:txBody>
                  <a:tcPr marL="9525" marR="9525" marT="9525" marB="0" anchor="ctr">
                    <a:solidFill>
                      <a:srgbClr val="00B0F0"/>
                    </a:solidFill>
                  </a:tcPr>
                </a:tc>
                <a:tc>
                  <a:txBody>
                    <a:bodyPr/>
                    <a:lstStyle/>
                    <a:p>
                      <a:pPr algn="ctr" fontAlgn="ctr">
                        <a:buNone/>
                      </a:pPr>
                      <a:r>
                        <a:rPr lang="en-US" sz="2800" u="none" strike="noStrike" dirty="0">
                          <a:effectLst/>
                          <a:latin typeface="Aptos" panose="020B0004020202020204" pitchFamily="34" charset="0"/>
                        </a:rPr>
                        <a:t>Explicit Agreement </a:t>
                      </a:r>
                      <a:r>
                        <a:rPr lang="en-US" sz="2800" b="1" u="none" strike="noStrike" dirty="0">
                          <a:effectLst/>
                          <a:latin typeface="Aptos" panose="020B0004020202020204" pitchFamily="34" charset="0"/>
                        </a:rPr>
                        <a:t>University</a:t>
                      </a:r>
                      <a:endParaRPr lang="en-US" sz="2800" b="1" i="0" u="none" strike="noStrike" dirty="0">
                        <a:solidFill>
                          <a:srgbClr val="000000"/>
                        </a:solidFill>
                        <a:effectLst/>
                        <a:latin typeface="Aptos" panose="020B0004020202020204" pitchFamily="34" charset="0"/>
                      </a:endParaRPr>
                    </a:p>
                  </a:txBody>
                  <a:tcPr marL="9525" marR="9525" marT="9525" marB="0" anchor="ctr">
                    <a:solidFill>
                      <a:srgbClr val="92D050"/>
                    </a:solidFill>
                  </a:tcPr>
                </a:tc>
                <a:extLst>
                  <a:ext uri="{0D108BD9-81ED-4DB2-BD59-A6C34878D82A}">
                    <a16:rowId xmlns:a16="http://schemas.microsoft.com/office/drawing/2014/main" val="2666567005"/>
                  </a:ext>
                </a:extLst>
              </a:tr>
              <a:tr h="533203">
                <a:tc>
                  <a:txBody>
                    <a:bodyPr/>
                    <a:lstStyle/>
                    <a:p>
                      <a:pPr algn="ctr" fontAlgn="b">
                        <a:buNone/>
                      </a:pPr>
                      <a:r>
                        <a:rPr lang="en-US" sz="2800" u="none" strike="noStrike" dirty="0">
                          <a:solidFill>
                            <a:schemeClr val="tx1"/>
                          </a:solidFill>
                          <a:effectLst/>
                          <a:latin typeface="Aptos" panose="020B0004020202020204" pitchFamily="34" charset="0"/>
                        </a:rPr>
                        <a:t>2024 Autumn</a:t>
                      </a:r>
                      <a:endParaRPr lang="en-US" sz="2800" b="0" i="0" u="none" strike="noStrike" dirty="0">
                        <a:solidFill>
                          <a:schemeClr val="tx1"/>
                        </a:solidFill>
                        <a:effectLst/>
                        <a:latin typeface="Aptos" panose="020B0004020202020204" pitchFamily="34" charset="0"/>
                      </a:endParaRPr>
                    </a:p>
                  </a:txBody>
                  <a:tcPr marL="9525" marR="9525" marT="9525" marB="0" anchor="b">
                    <a:solidFill>
                      <a:schemeClr val="accent6"/>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2800" b="1" u="none" strike="noStrike" dirty="0">
                          <a:effectLst/>
                          <a:latin typeface="Aptos" panose="020B0004020202020204" pitchFamily="34" charset="0"/>
                        </a:rPr>
                        <a:t>80%</a:t>
                      </a:r>
                      <a:endParaRPr lang="en-US" sz="2800" b="1" i="0" u="none" strike="noStrike" dirty="0">
                        <a:solidFill>
                          <a:srgbClr val="000000"/>
                        </a:solidFill>
                        <a:effectLst/>
                        <a:latin typeface="Aptos" panose="020B0004020202020204" pitchFamily="34" charset="0"/>
                      </a:endParaRPr>
                    </a:p>
                  </a:txBody>
                  <a:tcPr marL="9525" marR="9525" marT="9525" marB="0" anchor="ctr">
                    <a:solidFill>
                      <a:schemeClr val="accent1"/>
                    </a:solidFill>
                  </a:tcPr>
                </a:tc>
                <a:tc>
                  <a:txBody>
                    <a:bodyPr/>
                    <a:lstStyle/>
                    <a:p>
                      <a:pPr algn="ctr" fontAlgn="b">
                        <a:buNone/>
                      </a:pPr>
                      <a:r>
                        <a:rPr lang="en-US" sz="2800" b="1" i="0" u="none" strike="noStrike" dirty="0">
                          <a:solidFill>
                            <a:srgbClr val="000000"/>
                          </a:solidFill>
                          <a:effectLst/>
                          <a:latin typeface="Aptos" panose="020B0004020202020204" pitchFamily="34" charset="0"/>
                        </a:rPr>
                        <a:t>100%</a:t>
                      </a:r>
                    </a:p>
                  </a:txBody>
                  <a:tcPr marL="9525" marR="9525" marT="9525" marB="0" anchor="ctr">
                    <a:solidFill>
                      <a:schemeClr val="accent6"/>
                    </a:solidFill>
                  </a:tcPr>
                </a:tc>
                <a:tc>
                  <a:txBody>
                    <a:bodyPr/>
                    <a:lstStyle/>
                    <a:p>
                      <a:pPr algn="ctr" fontAlgn="b">
                        <a:buNone/>
                      </a:pPr>
                      <a:r>
                        <a:rPr lang="en-US" sz="2800" u="none" strike="noStrike" dirty="0">
                          <a:effectLst/>
                          <a:latin typeface="Aptos" panose="020B0004020202020204" pitchFamily="34" charset="0"/>
                        </a:rPr>
                        <a:t>82%</a:t>
                      </a:r>
                      <a:endParaRPr lang="en-US" sz="2800" b="0" i="0" u="none" strike="noStrike" dirty="0">
                        <a:solidFill>
                          <a:srgbClr val="000000"/>
                        </a:solidFill>
                        <a:effectLst/>
                        <a:latin typeface="Aptos" panose="020B0004020202020204" pitchFamily="34" charset="0"/>
                      </a:endParaRPr>
                    </a:p>
                  </a:txBody>
                  <a:tcPr marL="9525" marR="9525" marT="9525" marB="0" anchor="ctr">
                    <a:solidFill>
                      <a:srgbClr val="00B0F0"/>
                    </a:solidFill>
                  </a:tcPr>
                </a:tc>
                <a:tc>
                  <a:txBody>
                    <a:bodyPr/>
                    <a:lstStyle/>
                    <a:p>
                      <a:pPr algn="ctr" fontAlgn="b">
                        <a:buNone/>
                      </a:pPr>
                      <a:r>
                        <a:rPr lang="en-US" sz="2800" u="none" strike="noStrike" dirty="0">
                          <a:effectLst/>
                          <a:latin typeface="Aptos" panose="020B0004020202020204" pitchFamily="34" charset="0"/>
                        </a:rPr>
                        <a:t>85%</a:t>
                      </a:r>
                      <a:endParaRPr lang="en-US" sz="2800" b="0" i="0" u="none" strike="noStrike" dirty="0">
                        <a:solidFill>
                          <a:srgbClr val="000000"/>
                        </a:solidFill>
                        <a:effectLst/>
                        <a:latin typeface="Aptos" panose="020B0004020202020204" pitchFamily="34" charset="0"/>
                      </a:endParaRPr>
                    </a:p>
                  </a:txBody>
                  <a:tcPr marL="9525" marR="9525" marT="9525" marB="0" anchor="ctr">
                    <a:solidFill>
                      <a:srgbClr val="92D050"/>
                    </a:solidFill>
                  </a:tcPr>
                </a:tc>
                <a:extLst>
                  <a:ext uri="{0D108BD9-81ED-4DB2-BD59-A6C34878D82A}">
                    <a16:rowId xmlns:a16="http://schemas.microsoft.com/office/drawing/2014/main" val="3814934546"/>
                  </a:ext>
                </a:extLst>
              </a:tr>
              <a:tr h="520015">
                <a:tc>
                  <a:txBody>
                    <a:bodyPr/>
                    <a:lstStyle/>
                    <a:p>
                      <a:pPr algn="ctr" fontAlgn="b">
                        <a:buNone/>
                      </a:pPr>
                      <a:r>
                        <a:rPr lang="en-US" sz="2800" u="none" strike="noStrike" dirty="0">
                          <a:solidFill>
                            <a:schemeClr val="tx1"/>
                          </a:solidFill>
                          <a:effectLst/>
                          <a:latin typeface="Aptos" panose="020B0004020202020204" pitchFamily="34" charset="0"/>
                        </a:rPr>
                        <a:t>2024 Spring</a:t>
                      </a:r>
                      <a:endParaRPr lang="en-US" sz="2800" b="0" i="0" u="none" strike="noStrike" dirty="0">
                        <a:solidFill>
                          <a:schemeClr val="tx1"/>
                        </a:solidFill>
                        <a:effectLst/>
                        <a:latin typeface="Aptos" panose="020B0004020202020204" pitchFamily="34" charset="0"/>
                      </a:endParaRPr>
                    </a:p>
                  </a:txBody>
                  <a:tcPr marL="9525" marR="9525" marT="9525" marB="0" anchor="b">
                    <a:solidFill>
                      <a:schemeClr val="accent6"/>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2800" b="1" u="none" strike="noStrike" dirty="0">
                          <a:effectLst/>
                          <a:latin typeface="Aptos" panose="020B0004020202020204" pitchFamily="34" charset="0"/>
                        </a:rPr>
                        <a:t>0%</a:t>
                      </a:r>
                      <a:endParaRPr lang="en-US" sz="2800" b="1" i="0" u="none" strike="noStrike" dirty="0">
                        <a:solidFill>
                          <a:srgbClr val="000000"/>
                        </a:solidFill>
                        <a:effectLst/>
                        <a:latin typeface="Aptos" panose="020B0004020202020204" pitchFamily="34" charset="0"/>
                      </a:endParaRPr>
                    </a:p>
                  </a:txBody>
                  <a:tcPr marL="9525" marR="9525" marT="9525" marB="0" anchor="ctr">
                    <a:solidFill>
                      <a:schemeClr val="accent1"/>
                    </a:solidFill>
                  </a:tcPr>
                </a:tc>
                <a:tc>
                  <a:txBody>
                    <a:bodyPr/>
                    <a:lstStyle/>
                    <a:p>
                      <a:pPr algn="ctr" fontAlgn="b">
                        <a:buNone/>
                      </a:pPr>
                      <a:r>
                        <a:rPr lang="en-US" sz="2800" b="1" i="0" u="none" strike="noStrike" dirty="0">
                          <a:solidFill>
                            <a:srgbClr val="000000"/>
                          </a:solidFill>
                          <a:effectLst/>
                          <a:latin typeface="Aptos" panose="020B0004020202020204" pitchFamily="34" charset="0"/>
                        </a:rPr>
                        <a:t>100%</a:t>
                      </a:r>
                    </a:p>
                  </a:txBody>
                  <a:tcPr marL="9525" marR="9525" marT="9525" marB="0" anchor="ctr">
                    <a:solidFill>
                      <a:schemeClr val="accent6"/>
                    </a:solidFill>
                  </a:tcPr>
                </a:tc>
                <a:tc>
                  <a:txBody>
                    <a:bodyPr/>
                    <a:lstStyle/>
                    <a:p>
                      <a:pPr algn="ctr" fontAlgn="b">
                        <a:buNone/>
                      </a:pPr>
                      <a:r>
                        <a:rPr lang="en-US" sz="2800" u="none" strike="noStrike" dirty="0">
                          <a:effectLst/>
                          <a:latin typeface="Aptos" panose="020B0004020202020204" pitchFamily="34" charset="0"/>
                        </a:rPr>
                        <a:t>81%</a:t>
                      </a:r>
                      <a:endParaRPr lang="en-US" sz="2800" b="0" i="0" u="none" strike="noStrike" dirty="0">
                        <a:solidFill>
                          <a:srgbClr val="000000"/>
                        </a:solidFill>
                        <a:effectLst/>
                        <a:latin typeface="Aptos" panose="020B0004020202020204" pitchFamily="34" charset="0"/>
                      </a:endParaRPr>
                    </a:p>
                  </a:txBody>
                  <a:tcPr marL="9525" marR="9525" marT="9525" marB="0" anchor="ctr">
                    <a:solidFill>
                      <a:srgbClr val="00B0F0"/>
                    </a:solidFill>
                  </a:tcPr>
                </a:tc>
                <a:tc>
                  <a:txBody>
                    <a:bodyPr/>
                    <a:lstStyle/>
                    <a:p>
                      <a:pPr algn="ctr" fontAlgn="b">
                        <a:buNone/>
                      </a:pPr>
                      <a:r>
                        <a:rPr lang="en-US" sz="2800" u="none" strike="noStrike" dirty="0">
                          <a:effectLst/>
                          <a:latin typeface="Aptos" panose="020B0004020202020204" pitchFamily="34" charset="0"/>
                        </a:rPr>
                        <a:t>85%</a:t>
                      </a:r>
                      <a:endParaRPr lang="en-US" sz="2800" b="0" i="0" u="none" strike="noStrike" dirty="0">
                        <a:solidFill>
                          <a:srgbClr val="000000"/>
                        </a:solidFill>
                        <a:effectLst/>
                        <a:latin typeface="Aptos" panose="020B0004020202020204" pitchFamily="34" charset="0"/>
                      </a:endParaRPr>
                    </a:p>
                  </a:txBody>
                  <a:tcPr marL="9525" marR="9525" marT="9525" marB="0" anchor="ctr">
                    <a:solidFill>
                      <a:srgbClr val="92D050"/>
                    </a:solidFill>
                  </a:tcPr>
                </a:tc>
                <a:extLst>
                  <a:ext uri="{0D108BD9-81ED-4DB2-BD59-A6C34878D82A}">
                    <a16:rowId xmlns:a16="http://schemas.microsoft.com/office/drawing/2014/main" val="4080845025"/>
                  </a:ext>
                </a:extLst>
              </a:tr>
              <a:tr h="520015">
                <a:tc>
                  <a:txBody>
                    <a:bodyPr/>
                    <a:lstStyle/>
                    <a:p>
                      <a:pPr algn="ctr" fontAlgn="b">
                        <a:buNone/>
                      </a:pPr>
                      <a:r>
                        <a:rPr lang="en-US" sz="2800" u="none" strike="noStrike" dirty="0">
                          <a:solidFill>
                            <a:schemeClr val="tx1"/>
                          </a:solidFill>
                          <a:effectLst/>
                          <a:latin typeface="Aptos" panose="020B0004020202020204" pitchFamily="34" charset="0"/>
                        </a:rPr>
                        <a:t>2025 Autumn</a:t>
                      </a:r>
                      <a:endParaRPr lang="en-US" sz="2800" b="0" i="0" u="none" strike="noStrike" dirty="0">
                        <a:solidFill>
                          <a:schemeClr val="tx1"/>
                        </a:solidFill>
                        <a:effectLst/>
                        <a:latin typeface="Aptos" panose="020B0004020202020204" pitchFamily="34" charset="0"/>
                      </a:endParaRPr>
                    </a:p>
                  </a:txBody>
                  <a:tcPr marL="9525" marR="9525" marT="9525" marB="0" anchor="b">
                    <a:solidFill>
                      <a:schemeClr val="accent6"/>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2800" b="1" u="none" strike="noStrike" dirty="0">
                          <a:effectLst/>
                          <a:latin typeface="Aptos" panose="020B0004020202020204" pitchFamily="34" charset="0"/>
                        </a:rPr>
                        <a:t>33%</a:t>
                      </a:r>
                      <a:endParaRPr lang="en-US" sz="2800" b="1" i="0" u="none" strike="noStrike" dirty="0">
                        <a:solidFill>
                          <a:srgbClr val="000000"/>
                        </a:solidFill>
                        <a:effectLst/>
                        <a:latin typeface="Aptos" panose="020B0004020202020204" pitchFamily="34" charset="0"/>
                      </a:endParaRPr>
                    </a:p>
                  </a:txBody>
                  <a:tcPr marL="9525" marR="9525" marT="9525" marB="0" anchor="ctr">
                    <a:solidFill>
                      <a:schemeClr val="accent1"/>
                    </a:solidFill>
                  </a:tcPr>
                </a:tc>
                <a:tc>
                  <a:txBody>
                    <a:bodyPr/>
                    <a:lstStyle/>
                    <a:p>
                      <a:pPr algn="ctr" fontAlgn="b">
                        <a:buNone/>
                      </a:pPr>
                      <a:r>
                        <a:rPr lang="en-US" sz="2800" b="1" i="0" u="none" strike="noStrike" dirty="0">
                          <a:solidFill>
                            <a:srgbClr val="000000"/>
                          </a:solidFill>
                          <a:effectLst/>
                          <a:latin typeface="Aptos" panose="020B0004020202020204" pitchFamily="34" charset="0"/>
                        </a:rPr>
                        <a:t>100%</a:t>
                      </a:r>
                    </a:p>
                  </a:txBody>
                  <a:tcPr marL="9525" marR="9525" marT="9525" marB="0" anchor="ctr">
                    <a:solidFill>
                      <a:schemeClr val="accent6"/>
                    </a:solidFill>
                  </a:tcPr>
                </a:tc>
                <a:tc>
                  <a:txBody>
                    <a:bodyPr/>
                    <a:lstStyle/>
                    <a:p>
                      <a:pPr algn="ctr" fontAlgn="b">
                        <a:buNone/>
                      </a:pPr>
                      <a:r>
                        <a:rPr lang="en-US" sz="2800" u="none" strike="noStrike" dirty="0">
                          <a:effectLst/>
                          <a:latin typeface="Aptos" panose="020B0004020202020204" pitchFamily="34" charset="0"/>
                        </a:rPr>
                        <a:t>81%</a:t>
                      </a:r>
                      <a:endParaRPr lang="en-US" sz="2800" b="0" i="0" u="none" strike="noStrike" dirty="0">
                        <a:solidFill>
                          <a:srgbClr val="000000"/>
                        </a:solidFill>
                        <a:effectLst/>
                        <a:latin typeface="Aptos" panose="020B0004020202020204" pitchFamily="34" charset="0"/>
                      </a:endParaRPr>
                    </a:p>
                  </a:txBody>
                  <a:tcPr marL="9525" marR="9525" marT="9525" marB="0" anchor="ctr">
                    <a:solidFill>
                      <a:srgbClr val="00B0F0"/>
                    </a:solidFill>
                  </a:tcPr>
                </a:tc>
                <a:tc>
                  <a:txBody>
                    <a:bodyPr/>
                    <a:lstStyle/>
                    <a:p>
                      <a:pPr algn="ctr" fontAlgn="b">
                        <a:buNone/>
                      </a:pPr>
                      <a:r>
                        <a:rPr lang="en-US" sz="2800" u="none" strike="noStrike" dirty="0">
                          <a:effectLst/>
                          <a:latin typeface="Aptos" panose="020B0004020202020204" pitchFamily="34" charset="0"/>
                        </a:rPr>
                        <a:t>83%</a:t>
                      </a:r>
                      <a:endParaRPr lang="en-US" sz="2800" b="0" i="0" u="none" strike="noStrike" dirty="0">
                        <a:solidFill>
                          <a:srgbClr val="000000"/>
                        </a:solidFill>
                        <a:effectLst/>
                        <a:latin typeface="Aptos" panose="020B0004020202020204" pitchFamily="34" charset="0"/>
                      </a:endParaRPr>
                    </a:p>
                  </a:txBody>
                  <a:tcPr marL="9525" marR="9525" marT="9525" marB="0" anchor="ctr">
                    <a:solidFill>
                      <a:srgbClr val="92D050"/>
                    </a:solidFill>
                  </a:tcPr>
                </a:tc>
                <a:extLst>
                  <a:ext uri="{0D108BD9-81ED-4DB2-BD59-A6C34878D82A}">
                    <a16:rowId xmlns:a16="http://schemas.microsoft.com/office/drawing/2014/main" val="1182003360"/>
                  </a:ext>
                </a:extLst>
              </a:tr>
            </a:tbl>
          </a:graphicData>
        </a:graphic>
      </p:graphicFrame>
      <p:sp>
        <p:nvSpPr>
          <p:cNvPr id="5" name="Slide Number Placeholder 4">
            <a:extLst>
              <a:ext uri="{FF2B5EF4-FFF2-40B4-BE49-F238E27FC236}">
                <a16:creationId xmlns:a16="http://schemas.microsoft.com/office/drawing/2014/main" id="{3D9BC324-0058-71B3-23F8-CD995CF75415}"/>
              </a:ext>
            </a:extLst>
          </p:cNvPr>
          <p:cNvSpPr>
            <a:spLocks noGrp="1"/>
          </p:cNvSpPr>
          <p:nvPr>
            <p:ph type="sldNum" sz="quarter" idx="12"/>
          </p:nvPr>
        </p:nvSpPr>
        <p:spPr>
          <a:xfrm>
            <a:off x="9894532" y="6182876"/>
            <a:ext cx="683339" cy="365125"/>
          </a:xfrm>
        </p:spPr>
        <p:txBody>
          <a:bodyPr>
            <a:noAutofit/>
          </a:bodyPr>
          <a:lstStyle/>
          <a:p>
            <a:pPr>
              <a:spcAft>
                <a:spcPts val="600"/>
              </a:spcAft>
            </a:pPr>
            <a:fld id="{D57F1E4F-1CFF-5643-939E-217C01CDF565}" type="slidenum">
              <a:rPr lang="en-US" sz="2400" smtClean="0">
                <a:latin typeface="Aptos" panose="020B0004020202020204" pitchFamily="34" charset="0"/>
              </a:rPr>
              <a:pPr>
                <a:spcAft>
                  <a:spcPts val="600"/>
                </a:spcAft>
              </a:pPr>
              <a:t>13</a:t>
            </a:fld>
            <a:endParaRPr lang="en-US" sz="2400" dirty="0">
              <a:latin typeface="Aptos" panose="020B0004020202020204" pitchFamily="34" charset="0"/>
            </a:endParaRPr>
          </a:p>
        </p:txBody>
      </p:sp>
    </p:spTree>
    <p:extLst>
      <p:ext uri="{BB962C8B-B14F-4D97-AF65-F5344CB8AC3E}">
        <p14:creationId xmlns:p14="http://schemas.microsoft.com/office/powerpoint/2010/main" val="1882585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B1A94F7-671A-93E4-8B5D-93937108223E}"/>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D2E8667-0624-56E6-E25B-8F2836417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1F4087-54EF-3F34-0019-D213BDF4CF6C}"/>
              </a:ext>
            </a:extLst>
          </p:cNvPr>
          <p:cNvSpPr>
            <a:spLocks noGrp="1"/>
          </p:cNvSpPr>
          <p:nvPr>
            <p:ph type="title"/>
          </p:nvPr>
        </p:nvSpPr>
        <p:spPr>
          <a:xfrm>
            <a:off x="997253" y="478344"/>
            <a:ext cx="8264003" cy="1099457"/>
          </a:xfrm>
        </p:spPr>
        <p:txBody>
          <a:bodyPr>
            <a:normAutofit fontScale="90000"/>
          </a:bodyPr>
          <a:lstStyle/>
          <a:p>
            <a:r>
              <a:rPr lang="en-US" sz="4400" dirty="0">
                <a:latin typeface="Aptos" panose="020B0004020202020204" pitchFamily="34" charset="0"/>
              </a:rPr>
              <a:t>What are preservice teachers' perceptions of their ITEs' pedagogy and teaching style?</a:t>
            </a:r>
          </a:p>
        </p:txBody>
      </p:sp>
      <p:sp>
        <p:nvSpPr>
          <p:cNvPr id="13" name="Isosceles Triangle 12">
            <a:extLst>
              <a:ext uri="{FF2B5EF4-FFF2-40B4-BE49-F238E27FC236}">
                <a16:creationId xmlns:a16="http://schemas.microsoft.com/office/drawing/2014/main" id="{DF6D630A-180D-A4AE-E981-A47138F72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Isosceles Triangle 14">
            <a:extLst>
              <a:ext uri="{FF2B5EF4-FFF2-40B4-BE49-F238E27FC236}">
                <a16:creationId xmlns:a16="http://schemas.microsoft.com/office/drawing/2014/main" id="{ED0C028C-0C6F-307A-C771-1F5447FF1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7" name="Content Placeholder 2" descr="A purple rectangle with a white icon of a person pointing at a whiteboard, next to acronym RQ2, which stands for Research Question 2.">
            <a:extLst>
              <a:ext uri="{FF2B5EF4-FFF2-40B4-BE49-F238E27FC236}">
                <a16:creationId xmlns:a16="http://schemas.microsoft.com/office/drawing/2014/main" id="{9B386515-4BCA-0916-56AE-ADA2696D40D8}"/>
              </a:ext>
            </a:extLst>
          </p:cNvPr>
          <p:cNvGraphicFramePr>
            <a:graphicFrameLocks noGrp="1"/>
          </p:cNvGraphicFramePr>
          <p:nvPr>
            <p:ph idx="1"/>
            <p:extLst>
              <p:ext uri="{D42A27DB-BD31-4B8C-83A1-F6EECF244321}">
                <p14:modId xmlns:p14="http://schemas.microsoft.com/office/powerpoint/2010/main" val="4220389900"/>
              </p:ext>
            </p:extLst>
          </p:nvPr>
        </p:nvGraphicFramePr>
        <p:xfrm>
          <a:off x="9230441" y="-21289"/>
          <a:ext cx="2497511" cy="17048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Content Placeholder 2" descr="A blue rectangle with a white icon of a person pointing at a whiteboard with three people looking at the whiteboard, next to acronym RQ3, which stands for Research Question 3.">
            <a:extLst>
              <a:ext uri="{FF2B5EF4-FFF2-40B4-BE49-F238E27FC236}">
                <a16:creationId xmlns:a16="http://schemas.microsoft.com/office/drawing/2014/main" id="{ACD1F938-02D0-F3AE-70CC-A96D91915ECA}"/>
              </a:ext>
            </a:extLst>
          </p:cNvPr>
          <p:cNvGraphicFramePr>
            <a:graphicFrameLocks/>
          </p:cNvGraphicFramePr>
          <p:nvPr>
            <p:extLst>
              <p:ext uri="{D42A27DB-BD31-4B8C-83A1-F6EECF244321}">
                <p14:modId xmlns:p14="http://schemas.microsoft.com/office/powerpoint/2010/main" val="3375769572"/>
              </p:ext>
            </p:extLst>
          </p:nvPr>
        </p:nvGraphicFramePr>
        <p:xfrm>
          <a:off x="9261438" y="788343"/>
          <a:ext cx="2466332" cy="235242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6" name="TextBox 5">
            <a:extLst>
              <a:ext uri="{FF2B5EF4-FFF2-40B4-BE49-F238E27FC236}">
                <a16:creationId xmlns:a16="http://schemas.microsoft.com/office/drawing/2014/main" id="{13622871-89BE-79D3-9435-19D0E9C77187}"/>
              </a:ext>
            </a:extLst>
          </p:cNvPr>
          <p:cNvSpPr txBox="1"/>
          <p:nvPr/>
        </p:nvSpPr>
        <p:spPr>
          <a:xfrm>
            <a:off x="464230" y="2489706"/>
            <a:ext cx="6361417" cy="2677656"/>
          </a:xfrm>
          <a:prstGeom prst="rect">
            <a:avLst/>
          </a:prstGeom>
          <a:noFill/>
        </p:spPr>
        <p:txBody>
          <a:bodyPr wrap="square">
            <a:spAutoFit/>
          </a:bodyPr>
          <a:lstStyle/>
          <a:p>
            <a:pPr algn="ctr"/>
            <a:r>
              <a:rPr lang="en-AU" sz="2400" dirty="0">
                <a:latin typeface="Aptos" panose="020B0004020202020204" pitchFamily="34" charset="0"/>
              </a:rPr>
              <a:t>“</a:t>
            </a:r>
            <a:r>
              <a:rPr lang="en-AU" sz="2400" b="1" dirty="0">
                <a:latin typeface="Aptos" panose="020B0004020202020204" pitchFamily="34" charset="0"/>
              </a:rPr>
              <a:t>Tutor 2</a:t>
            </a:r>
            <a:r>
              <a:rPr lang="en-AU" sz="2400" dirty="0">
                <a:latin typeface="Aptos" panose="020B0004020202020204" pitchFamily="34" charset="0"/>
              </a:rPr>
              <a:t> is a lovely teacher and subject coordinator however I did not enjoy any aspect of this unit. The content was very interesting, but delivery methods and activities were repetitive … tedious. Classes were not engaging at all and rather boring</a:t>
            </a:r>
            <a:r>
              <a:rPr lang="en-AU" sz="2400" b="1" dirty="0">
                <a:latin typeface="Aptos" panose="020B0004020202020204" pitchFamily="34" charset="0"/>
              </a:rPr>
              <a:t>. Time seemed to stop whilst in this class.”</a:t>
            </a:r>
          </a:p>
        </p:txBody>
      </p:sp>
      <p:sp>
        <p:nvSpPr>
          <p:cNvPr id="19" name="TextBox 18">
            <a:extLst>
              <a:ext uri="{FF2B5EF4-FFF2-40B4-BE49-F238E27FC236}">
                <a16:creationId xmlns:a16="http://schemas.microsoft.com/office/drawing/2014/main" id="{20263003-BA8F-5211-1C72-9F4D4D7AB1BC}"/>
              </a:ext>
            </a:extLst>
          </p:cNvPr>
          <p:cNvSpPr txBox="1"/>
          <p:nvPr/>
        </p:nvSpPr>
        <p:spPr>
          <a:xfrm>
            <a:off x="727065" y="5544333"/>
            <a:ext cx="6098582" cy="1200329"/>
          </a:xfrm>
          <a:prstGeom prst="rect">
            <a:avLst/>
          </a:prstGeom>
          <a:noFill/>
        </p:spPr>
        <p:txBody>
          <a:bodyPr wrap="square">
            <a:spAutoFit/>
          </a:bodyPr>
          <a:lstStyle/>
          <a:p>
            <a:pPr algn="r"/>
            <a:r>
              <a:rPr lang="en-AU" sz="2400" dirty="0">
                <a:latin typeface="Aptos" panose="020B0004020202020204" pitchFamily="34" charset="0"/>
              </a:rPr>
              <a:t>“I have never been so dissatisfied with the behaviour and </a:t>
            </a:r>
            <a:r>
              <a:rPr lang="en-AU" sz="2400" b="1" dirty="0">
                <a:latin typeface="Aptos" panose="020B0004020202020204" pitchFamily="34" charset="0"/>
              </a:rPr>
              <a:t>lack of empathy </a:t>
            </a:r>
            <a:r>
              <a:rPr lang="en-AU" sz="2400" dirty="0">
                <a:latin typeface="Aptos" panose="020B0004020202020204" pitchFamily="34" charset="0"/>
              </a:rPr>
              <a:t>of a subject coordinator </a:t>
            </a:r>
            <a:r>
              <a:rPr lang="en-AU" sz="2400" b="1" dirty="0">
                <a:latin typeface="Aptos" panose="020B0004020202020204" pitchFamily="34" charset="0"/>
              </a:rPr>
              <a:t>[Tutor 2]”</a:t>
            </a:r>
            <a:r>
              <a:rPr lang="en-AU" sz="2400" dirty="0">
                <a:latin typeface="Aptos" panose="020B0004020202020204" pitchFamily="34" charset="0"/>
              </a:rPr>
              <a:t> </a:t>
            </a:r>
            <a:endParaRPr lang="en-US" sz="2400" dirty="0">
              <a:latin typeface="Aptos" panose="020B0004020202020204" pitchFamily="34" charset="0"/>
            </a:endParaRPr>
          </a:p>
        </p:txBody>
      </p:sp>
      <p:sp>
        <p:nvSpPr>
          <p:cNvPr id="14" name="TextBox 13">
            <a:extLst>
              <a:ext uri="{FF2B5EF4-FFF2-40B4-BE49-F238E27FC236}">
                <a16:creationId xmlns:a16="http://schemas.microsoft.com/office/drawing/2014/main" id="{C217789A-9878-B4BC-D136-9C9D920C3F25}"/>
              </a:ext>
            </a:extLst>
          </p:cNvPr>
          <p:cNvSpPr txBox="1"/>
          <p:nvPr/>
        </p:nvSpPr>
        <p:spPr>
          <a:xfrm>
            <a:off x="7553608" y="2756191"/>
            <a:ext cx="4174161" cy="3785652"/>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2400" b="1" dirty="0">
                <a:latin typeface="Aptos" panose="020B0004020202020204" pitchFamily="34" charset="0"/>
              </a:rPr>
              <a:t>“Everything! Is there anything Tutor 3 can't do? </a:t>
            </a:r>
            <a:r>
              <a:rPr lang="en-US" sz="2400" dirty="0">
                <a:latin typeface="Aptos" panose="020B0004020202020204" pitchFamily="34" charset="0"/>
              </a:rPr>
              <a:t>OK specifics. Role model for how I should be running my classes, has amazing social skills, again a role model for teacher-student relations. Encourages participation, ties </a:t>
            </a:r>
            <a:r>
              <a:rPr lang="en-US" sz="2400" dirty="0" err="1">
                <a:latin typeface="Aptos" panose="020B0004020202020204" pitchFamily="34" charset="0"/>
              </a:rPr>
              <a:t>humour</a:t>
            </a:r>
            <a:r>
              <a:rPr lang="en-US" sz="2400" dirty="0">
                <a:latin typeface="Aptos" panose="020B0004020202020204" pitchFamily="34" charset="0"/>
              </a:rPr>
              <a:t> in with teaching. </a:t>
            </a:r>
            <a:br>
              <a:rPr lang="en-US" sz="2400" dirty="0">
                <a:latin typeface="Aptos" panose="020B0004020202020204" pitchFamily="34" charset="0"/>
              </a:rPr>
            </a:br>
            <a:r>
              <a:rPr lang="en-US" sz="2400" dirty="0">
                <a:latin typeface="Aptos" panose="020B0004020202020204" pitchFamily="34" charset="0"/>
              </a:rPr>
              <a:t>Too much to list.”</a:t>
            </a:r>
          </a:p>
        </p:txBody>
      </p:sp>
      <p:sp>
        <p:nvSpPr>
          <p:cNvPr id="5" name="Slide Number Placeholder 4">
            <a:extLst>
              <a:ext uri="{FF2B5EF4-FFF2-40B4-BE49-F238E27FC236}">
                <a16:creationId xmlns:a16="http://schemas.microsoft.com/office/drawing/2014/main" id="{DC6A641A-1490-730B-063C-ED7490BED39B}"/>
              </a:ext>
            </a:extLst>
          </p:cNvPr>
          <p:cNvSpPr>
            <a:spLocks noGrp="1"/>
          </p:cNvSpPr>
          <p:nvPr>
            <p:ph type="sldNum" sz="quarter" idx="12"/>
          </p:nvPr>
        </p:nvSpPr>
        <p:spPr>
          <a:xfrm>
            <a:off x="9894532" y="6182876"/>
            <a:ext cx="683339" cy="365125"/>
          </a:xfrm>
        </p:spPr>
        <p:txBody>
          <a:bodyPr>
            <a:noAutofit/>
          </a:bodyPr>
          <a:lstStyle/>
          <a:p>
            <a:pPr>
              <a:spcAft>
                <a:spcPts val="600"/>
              </a:spcAft>
            </a:pPr>
            <a:fld id="{D57F1E4F-1CFF-5643-939E-217C01CDF565}" type="slidenum">
              <a:rPr lang="en-US" sz="2400" smtClean="0">
                <a:latin typeface="Aptos" panose="020B0004020202020204" pitchFamily="34" charset="0"/>
              </a:rPr>
              <a:pPr>
                <a:spcAft>
                  <a:spcPts val="600"/>
                </a:spcAft>
              </a:pPr>
              <a:t>14</a:t>
            </a:fld>
            <a:endParaRPr lang="en-US" sz="2400" dirty="0">
              <a:latin typeface="Aptos" panose="020B0004020202020204" pitchFamily="34" charset="0"/>
            </a:endParaRPr>
          </a:p>
        </p:txBody>
      </p:sp>
    </p:spTree>
    <p:extLst>
      <p:ext uri="{BB962C8B-B14F-4D97-AF65-F5344CB8AC3E}">
        <p14:creationId xmlns:p14="http://schemas.microsoft.com/office/powerpoint/2010/main" val="35585964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A0DB776-6552-46BF-B3A2-EE6A028C0B6A}"/>
            </a:ext>
          </a:extLst>
        </p:cNvPr>
        <p:cNvGrpSpPr/>
        <p:nvPr/>
      </p:nvGrpSpPr>
      <p:grpSpPr>
        <a:xfrm>
          <a:off x="0" y="0"/>
          <a:ext cx="0" cy="0"/>
          <a:chOff x="0" y="0"/>
          <a:chExt cx="0" cy="0"/>
        </a:xfrm>
      </p:grpSpPr>
      <p:grpSp>
        <p:nvGrpSpPr>
          <p:cNvPr id="20" name="Group 19">
            <a:extLst>
              <a:ext uri="{FF2B5EF4-FFF2-40B4-BE49-F238E27FC236}">
                <a16:creationId xmlns:a16="http://schemas.microsoft.com/office/drawing/2014/main" id="{9AE27B9D-0F04-458B-A718-F84902C79F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1" name="Straight Connector 20">
              <a:extLst>
                <a:ext uri="{FF2B5EF4-FFF2-40B4-BE49-F238E27FC236}">
                  <a16:creationId xmlns:a16="http://schemas.microsoft.com/office/drawing/2014/main" id="{47AB6435-428E-44C8-A107-8435183F655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3659658D-9AE1-44D3-B002-2BA204AB902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3" name="Rectangle 23">
              <a:extLst>
                <a:ext uri="{FF2B5EF4-FFF2-40B4-BE49-F238E27FC236}">
                  <a16:creationId xmlns:a16="http://schemas.microsoft.com/office/drawing/2014/main" id="{2083C874-CFCD-47ED-9F98-DDB125C9C0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24" name="Rectangle 25">
              <a:extLst>
                <a:ext uri="{FF2B5EF4-FFF2-40B4-BE49-F238E27FC236}">
                  <a16:creationId xmlns:a16="http://schemas.microsoft.com/office/drawing/2014/main" id="{605E9946-A240-42E3-B6CD-E6691BF467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25" name="Isosceles Triangle 24">
              <a:extLst>
                <a:ext uri="{FF2B5EF4-FFF2-40B4-BE49-F238E27FC236}">
                  <a16:creationId xmlns:a16="http://schemas.microsoft.com/office/drawing/2014/main" id="{315B1B45-25C3-4C58-8EB8-41BCFA02A6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26" name="Rectangle 27">
              <a:extLst>
                <a:ext uri="{FF2B5EF4-FFF2-40B4-BE49-F238E27FC236}">
                  <a16:creationId xmlns:a16="http://schemas.microsoft.com/office/drawing/2014/main" id="{87983A9A-7A69-406F-AFEA-AD2AE87E1F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27" name="Rectangle 28">
              <a:extLst>
                <a:ext uri="{FF2B5EF4-FFF2-40B4-BE49-F238E27FC236}">
                  <a16:creationId xmlns:a16="http://schemas.microsoft.com/office/drawing/2014/main" id="{FFCBC4EF-C03E-4EED-9E9A-3097DECC00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28" name="Rectangle 29">
              <a:extLst>
                <a:ext uri="{FF2B5EF4-FFF2-40B4-BE49-F238E27FC236}">
                  <a16:creationId xmlns:a16="http://schemas.microsoft.com/office/drawing/2014/main" id="{F56545EE-F94F-4B4C-AA43-9D67456645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29" name="Isosceles Triangle 28">
              <a:extLst>
                <a:ext uri="{FF2B5EF4-FFF2-40B4-BE49-F238E27FC236}">
                  <a16:creationId xmlns:a16="http://schemas.microsoft.com/office/drawing/2014/main" id="{2FE2A6B2-D45B-484C-BAFD-3F45082664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30" name="Isosceles Triangle 29">
              <a:extLst>
                <a:ext uri="{FF2B5EF4-FFF2-40B4-BE49-F238E27FC236}">
                  <a16:creationId xmlns:a16="http://schemas.microsoft.com/office/drawing/2014/main" id="{EC2132BF-207E-4FB2-B0FE-E6FD0A1D18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grpSp>
      <p:sp>
        <p:nvSpPr>
          <p:cNvPr id="2" name="Title 1">
            <a:extLst>
              <a:ext uri="{FF2B5EF4-FFF2-40B4-BE49-F238E27FC236}">
                <a16:creationId xmlns:a16="http://schemas.microsoft.com/office/drawing/2014/main" id="{0338A0B3-FADD-E711-D46D-A2E00E9FF11D}"/>
              </a:ext>
            </a:extLst>
          </p:cNvPr>
          <p:cNvSpPr>
            <a:spLocks noGrp="1"/>
          </p:cNvSpPr>
          <p:nvPr>
            <p:ph type="title"/>
          </p:nvPr>
        </p:nvSpPr>
        <p:spPr>
          <a:xfrm>
            <a:off x="844153" y="336200"/>
            <a:ext cx="7936712" cy="886104"/>
          </a:xfrm>
        </p:spPr>
        <p:txBody>
          <a:bodyPr vert="horz" lIns="91440" tIns="45720" rIns="91440" bIns="45720" rtlCol="0" anchor="b">
            <a:normAutofit/>
          </a:bodyPr>
          <a:lstStyle/>
          <a:p>
            <a:r>
              <a:rPr lang="en-US" sz="4400" dirty="0">
                <a:latin typeface="Aptos" panose="020B0004020202020204" pitchFamily="34" charset="0"/>
              </a:rPr>
              <a:t>Final thoughts</a:t>
            </a:r>
          </a:p>
        </p:txBody>
      </p:sp>
      <p:cxnSp>
        <p:nvCxnSpPr>
          <p:cNvPr id="32" name="Straight Connector 31">
            <a:extLst>
              <a:ext uri="{FF2B5EF4-FFF2-40B4-BE49-F238E27FC236}">
                <a16:creationId xmlns:a16="http://schemas.microsoft.com/office/drawing/2014/main" id="{A57C1A16-B8AB-4D99-A195-A38F556A64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F8A9B20B-D1DD-4573-B5EC-5580295192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6" name="Rectangle 23">
            <a:extLst>
              <a:ext uri="{FF2B5EF4-FFF2-40B4-BE49-F238E27FC236}">
                <a16:creationId xmlns:a16="http://schemas.microsoft.com/office/drawing/2014/main" id="{66D61E08-70C3-48D8-BEA0-787111DC3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38" name="Rectangle 25">
            <a:extLst>
              <a:ext uri="{FF2B5EF4-FFF2-40B4-BE49-F238E27FC236}">
                <a16:creationId xmlns:a16="http://schemas.microsoft.com/office/drawing/2014/main" id="{FC55298F-0AE5-478E-AD2B-03C2614C5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46" name="Rectangle 29">
            <a:extLst>
              <a:ext uri="{FF2B5EF4-FFF2-40B4-BE49-F238E27FC236}">
                <a16:creationId xmlns:a16="http://schemas.microsoft.com/office/drawing/2014/main" id="{6EEA2DBD-9E1E-4521-8C01-F32AD18A8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42" name="Rectangle 27">
            <a:extLst>
              <a:ext uri="{FF2B5EF4-FFF2-40B4-BE49-F238E27FC236}">
                <a16:creationId xmlns:a16="http://schemas.microsoft.com/office/drawing/2014/main" id="{CEE01D9D-3DE8-4EED-B0D3-8F3C79CC7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40" name="Isosceles Triangle 24">
            <a:extLst>
              <a:ext uri="{FF2B5EF4-FFF2-40B4-BE49-F238E27FC236}">
                <a16:creationId xmlns:a16="http://schemas.microsoft.com/office/drawing/2014/main" id="{C180E4EA-0B63-4779-A895-7E90E71088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48" name="Isosceles Triangle 29">
            <a:extLst>
              <a:ext uri="{FF2B5EF4-FFF2-40B4-BE49-F238E27FC236}">
                <a16:creationId xmlns:a16="http://schemas.microsoft.com/office/drawing/2014/main" id="{15BBD2C1-BA9B-46A9-A27A-33498B169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44" name="Rectangle 28">
            <a:extLst>
              <a:ext uri="{FF2B5EF4-FFF2-40B4-BE49-F238E27FC236}">
                <a16:creationId xmlns:a16="http://schemas.microsoft.com/office/drawing/2014/main" id="{89AF5CE9-607F-43F4-8983-DCD6DA405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graphicFrame>
        <p:nvGraphicFramePr>
          <p:cNvPr id="8" name="Content Placeholder 2" descr="A purple rectangle with a white icon of a person pointing at a whiteboard, next to acronym RQ2, which stands for Research Question 2.">
            <a:extLst>
              <a:ext uri="{FF2B5EF4-FFF2-40B4-BE49-F238E27FC236}">
                <a16:creationId xmlns:a16="http://schemas.microsoft.com/office/drawing/2014/main" id="{5DF3F7C1-1368-0FF5-BA24-1CED289DF356}"/>
              </a:ext>
            </a:extLst>
          </p:cNvPr>
          <p:cNvGraphicFramePr>
            <a:graphicFrameLocks/>
          </p:cNvGraphicFramePr>
          <p:nvPr>
            <p:extLst>
              <p:ext uri="{D42A27DB-BD31-4B8C-83A1-F6EECF244321}">
                <p14:modId xmlns:p14="http://schemas.microsoft.com/office/powerpoint/2010/main" val="2999795715"/>
              </p:ext>
            </p:extLst>
          </p:nvPr>
        </p:nvGraphicFramePr>
        <p:xfrm>
          <a:off x="9237677" y="-117775"/>
          <a:ext cx="2497511" cy="17048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Content Placeholder 2" descr="A blue rectangle with a white icon of a person pointing at a whiteboard with three people looking at the whiteboard, next to acronym RQ3, which stands for Research Question 3.">
            <a:extLst>
              <a:ext uri="{FF2B5EF4-FFF2-40B4-BE49-F238E27FC236}">
                <a16:creationId xmlns:a16="http://schemas.microsoft.com/office/drawing/2014/main" id="{6BA5658D-6EAF-21E4-91A4-23337194C016}"/>
              </a:ext>
            </a:extLst>
          </p:cNvPr>
          <p:cNvGraphicFramePr>
            <a:graphicFrameLocks noGrp="1"/>
          </p:cNvGraphicFramePr>
          <p:nvPr>
            <p:ph idx="1"/>
            <p:extLst>
              <p:ext uri="{D42A27DB-BD31-4B8C-83A1-F6EECF244321}">
                <p14:modId xmlns:p14="http://schemas.microsoft.com/office/powerpoint/2010/main" val="1458879453"/>
              </p:ext>
            </p:extLst>
          </p:nvPr>
        </p:nvGraphicFramePr>
        <p:xfrm>
          <a:off x="9237677" y="1161627"/>
          <a:ext cx="2497511" cy="143486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6" name="TextBox 5">
            <a:extLst>
              <a:ext uri="{FF2B5EF4-FFF2-40B4-BE49-F238E27FC236}">
                <a16:creationId xmlns:a16="http://schemas.microsoft.com/office/drawing/2014/main" id="{18A44135-89AB-1EA8-700E-028514D39E08}"/>
              </a:ext>
            </a:extLst>
          </p:cNvPr>
          <p:cNvSpPr txBox="1"/>
          <p:nvPr/>
        </p:nvSpPr>
        <p:spPr>
          <a:xfrm>
            <a:off x="874662" y="1307317"/>
            <a:ext cx="7784143" cy="3416320"/>
          </a:xfrm>
          <a:prstGeom prst="rect">
            <a:avLst/>
          </a:prstGeom>
          <a:noFill/>
        </p:spPr>
        <p:txBody>
          <a:bodyPr wrap="square">
            <a:spAutoFit/>
          </a:bodyPr>
          <a:lstStyle/>
          <a:p>
            <a:r>
              <a:rPr lang="en-AU" sz="2400" dirty="0">
                <a:latin typeface="Aptos" panose="020B0004020202020204" pitchFamily="34" charset="0"/>
              </a:rPr>
              <a:t>“I was incredibly lucky to have </a:t>
            </a:r>
            <a:r>
              <a:rPr lang="en-AU" sz="2400" b="1" dirty="0">
                <a:latin typeface="Aptos" panose="020B0004020202020204" pitchFamily="34" charset="0"/>
              </a:rPr>
              <a:t>Tutor 3</a:t>
            </a:r>
            <a:r>
              <a:rPr lang="en-AU" sz="2400" dirty="0">
                <a:latin typeface="Aptos" panose="020B0004020202020204" pitchFamily="34" charset="0"/>
              </a:rPr>
              <a:t>. She is engaging, knowledgeable, and an incredible role model ... our first tutorial, she stated teaching is about relationships. We went around the room and introduced ourselves. </a:t>
            </a:r>
            <a:r>
              <a:rPr lang="en-AU" sz="2400" b="1" dirty="0">
                <a:latin typeface="Aptos" panose="020B0004020202020204" pitchFamily="34" charset="0"/>
              </a:rPr>
              <a:t>She then went around the room and remembered all our names. This activity made me feel acknowledged</a:t>
            </a:r>
            <a:r>
              <a:rPr lang="en-AU" sz="2400" dirty="0">
                <a:latin typeface="Aptos" panose="020B0004020202020204" pitchFamily="34" charset="0"/>
              </a:rPr>
              <a:t> and was the first time in my Master’s degree I understood teaching is so much more than curriculums and standards.”</a:t>
            </a:r>
          </a:p>
        </p:txBody>
      </p:sp>
      <p:sp>
        <p:nvSpPr>
          <p:cNvPr id="12" name="TextBox 11">
            <a:extLst>
              <a:ext uri="{FF2B5EF4-FFF2-40B4-BE49-F238E27FC236}">
                <a16:creationId xmlns:a16="http://schemas.microsoft.com/office/drawing/2014/main" id="{293D4D70-2BDF-90EC-9250-C1190E5D0C5C}"/>
              </a:ext>
            </a:extLst>
          </p:cNvPr>
          <p:cNvSpPr txBox="1"/>
          <p:nvPr/>
        </p:nvSpPr>
        <p:spPr>
          <a:xfrm>
            <a:off x="3434219" y="4719686"/>
            <a:ext cx="4989764" cy="830997"/>
          </a:xfrm>
          <a:prstGeom prst="rect">
            <a:avLst/>
          </a:prstGeom>
          <a:noFill/>
        </p:spPr>
        <p:txBody>
          <a:bodyPr wrap="square">
            <a:spAutoFit/>
          </a:bodyPr>
          <a:lstStyle/>
          <a:p>
            <a:pPr algn="r"/>
            <a:r>
              <a:rPr lang="en-AU" sz="2400" b="1" dirty="0">
                <a:latin typeface="Aptos" panose="020B0004020202020204" pitchFamily="34" charset="0"/>
              </a:rPr>
              <a:t>“Tutor 2</a:t>
            </a:r>
            <a:r>
              <a:rPr lang="en-AU" sz="2400" dirty="0">
                <a:latin typeface="Aptos" panose="020B0004020202020204" pitchFamily="34" charset="0"/>
              </a:rPr>
              <a:t> was approachable and interacted with all of her students.”</a:t>
            </a:r>
          </a:p>
        </p:txBody>
      </p:sp>
      <p:sp>
        <p:nvSpPr>
          <p:cNvPr id="9" name="TextBox 8">
            <a:extLst>
              <a:ext uri="{FF2B5EF4-FFF2-40B4-BE49-F238E27FC236}">
                <a16:creationId xmlns:a16="http://schemas.microsoft.com/office/drawing/2014/main" id="{230926FA-0B46-E49A-9787-CBCB491957E7}"/>
              </a:ext>
            </a:extLst>
          </p:cNvPr>
          <p:cNvSpPr txBox="1"/>
          <p:nvPr/>
        </p:nvSpPr>
        <p:spPr>
          <a:xfrm>
            <a:off x="743987" y="5690803"/>
            <a:ext cx="6098582" cy="830997"/>
          </a:xfrm>
          <a:prstGeom prst="rect">
            <a:avLst/>
          </a:prstGeom>
          <a:noFill/>
        </p:spPr>
        <p:txBody>
          <a:bodyPr wrap="square">
            <a:spAutoFit/>
          </a:bodyPr>
          <a:lstStyle/>
          <a:p>
            <a:pPr algn="r"/>
            <a:r>
              <a:rPr lang="en-AU" sz="2400" dirty="0">
                <a:latin typeface="Aptos" panose="020B0004020202020204" pitchFamily="34" charset="0"/>
              </a:rPr>
              <a:t>“</a:t>
            </a:r>
            <a:r>
              <a:rPr lang="en-AU" sz="2400" b="1" dirty="0">
                <a:latin typeface="Aptos" panose="020B0004020202020204" pitchFamily="34" charset="0"/>
              </a:rPr>
              <a:t>Tutor 2’s</a:t>
            </a:r>
            <a:r>
              <a:rPr lang="en-AU" sz="2400" dirty="0">
                <a:latin typeface="Aptos" panose="020B0004020202020204" pitchFamily="34" charset="0"/>
              </a:rPr>
              <a:t> class is not engaging, and the provided literature is not relevant.”</a:t>
            </a:r>
          </a:p>
        </p:txBody>
      </p:sp>
      <p:sp>
        <p:nvSpPr>
          <p:cNvPr id="5" name="Slide Number Placeholder 4">
            <a:extLst>
              <a:ext uri="{FF2B5EF4-FFF2-40B4-BE49-F238E27FC236}">
                <a16:creationId xmlns:a16="http://schemas.microsoft.com/office/drawing/2014/main" id="{713F7418-A919-2F33-54F9-771F616280E9}"/>
              </a:ext>
            </a:extLst>
          </p:cNvPr>
          <p:cNvSpPr>
            <a:spLocks noGrp="1"/>
          </p:cNvSpPr>
          <p:nvPr>
            <p:ph type="sldNum" sz="quarter" idx="12"/>
          </p:nvPr>
        </p:nvSpPr>
        <p:spPr>
          <a:xfrm>
            <a:off x="8590663" y="6041362"/>
            <a:ext cx="683339" cy="365125"/>
          </a:xfrm>
        </p:spPr>
        <p:txBody>
          <a:bodyPr vert="horz" lIns="91440" tIns="45720" rIns="91440" bIns="45720" rtlCol="0" anchor="ctr">
            <a:noAutofit/>
          </a:bodyPr>
          <a:lstStyle/>
          <a:p>
            <a:pPr>
              <a:spcAft>
                <a:spcPts val="600"/>
              </a:spcAft>
            </a:pPr>
            <a:fld id="{D57F1E4F-1CFF-5643-939E-217C01CDF565}" type="slidenum">
              <a:rPr lang="en-US" sz="1400">
                <a:solidFill>
                  <a:schemeClr val="accent2"/>
                </a:solidFill>
                <a:latin typeface="Aptos" panose="020B0004020202020204" pitchFamily="34" charset="0"/>
              </a:rPr>
              <a:pPr>
                <a:spcAft>
                  <a:spcPts val="600"/>
                </a:spcAft>
              </a:pPr>
              <a:t>15</a:t>
            </a:fld>
            <a:endParaRPr lang="en-US" sz="1400" dirty="0">
              <a:solidFill>
                <a:schemeClr val="accent2"/>
              </a:solidFill>
              <a:latin typeface="Aptos" panose="020B0004020202020204" pitchFamily="34" charset="0"/>
            </a:endParaRPr>
          </a:p>
        </p:txBody>
      </p:sp>
    </p:spTree>
    <p:extLst>
      <p:ext uri="{BB962C8B-B14F-4D97-AF65-F5344CB8AC3E}">
        <p14:creationId xmlns:p14="http://schemas.microsoft.com/office/powerpoint/2010/main" val="16327042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9AE27B9D-0F04-458B-A718-F84902C79F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3" name="Straight Connector 12">
              <a:extLst>
                <a:ext uri="{FF2B5EF4-FFF2-40B4-BE49-F238E27FC236}">
                  <a16:creationId xmlns:a16="http://schemas.microsoft.com/office/drawing/2014/main" id="{47AB6435-428E-44C8-A107-8435183F655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3659658D-9AE1-44D3-B002-2BA204AB902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5" name="Rectangle 23">
              <a:extLst>
                <a:ext uri="{FF2B5EF4-FFF2-40B4-BE49-F238E27FC236}">
                  <a16:creationId xmlns:a16="http://schemas.microsoft.com/office/drawing/2014/main" id="{2083C874-CFCD-47ED-9F98-DDB125C9C0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16" name="Rectangle 25">
              <a:extLst>
                <a:ext uri="{FF2B5EF4-FFF2-40B4-BE49-F238E27FC236}">
                  <a16:creationId xmlns:a16="http://schemas.microsoft.com/office/drawing/2014/main" id="{605E9946-A240-42E3-B6CD-E6691BF467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17" name="Isosceles Triangle 16">
              <a:extLst>
                <a:ext uri="{FF2B5EF4-FFF2-40B4-BE49-F238E27FC236}">
                  <a16:creationId xmlns:a16="http://schemas.microsoft.com/office/drawing/2014/main" id="{315B1B45-25C3-4C58-8EB8-41BCFA02A6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18" name="Rectangle 27">
              <a:extLst>
                <a:ext uri="{FF2B5EF4-FFF2-40B4-BE49-F238E27FC236}">
                  <a16:creationId xmlns:a16="http://schemas.microsoft.com/office/drawing/2014/main" id="{87983A9A-7A69-406F-AFEA-AD2AE87E1F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19" name="Rectangle 28">
              <a:extLst>
                <a:ext uri="{FF2B5EF4-FFF2-40B4-BE49-F238E27FC236}">
                  <a16:creationId xmlns:a16="http://schemas.microsoft.com/office/drawing/2014/main" id="{FFCBC4EF-C03E-4EED-9E9A-3097DECC00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20" name="Rectangle 29">
              <a:extLst>
                <a:ext uri="{FF2B5EF4-FFF2-40B4-BE49-F238E27FC236}">
                  <a16:creationId xmlns:a16="http://schemas.microsoft.com/office/drawing/2014/main" id="{F56545EE-F94F-4B4C-AA43-9D67456645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21" name="Isosceles Triangle 20">
              <a:extLst>
                <a:ext uri="{FF2B5EF4-FFF2-40B4-BE49-F238E27FC236}">
                  <a16:creationId xmlns:a16="http://schemas.microsoft.com/office/drawing/2014/main" id="{2FE2A6B2-D45B-484C-BAFD-3F45082664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22" name="Isosceles Triangle 21">
              <a:extLst>
                <a:ext uri="{FF2B5EF4-FFF2-40B4-BE49-F238E27FC236}">
                  <a16:creationId xmlns:a16="http://schemas.microsoft.com/office/drawing/2014/main" id="{EC2132BF-207E-4FB2-B0FE-E6FD0A1D18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grpSp>
      <p:pic>
        <p:nvPicPr>
          <p:cNvPr id="7" name="Picture Placeholder 6" descr="Photograph of a group of people raising their hands in a well-lit room, suggesting participation or voting in a meeting or discussion. Focus is on raised hands with blurred faces and background, highlighting engagement and interaction among diverse individuals.">
            <a:extLst>
              <a:ext uri="{FF2B5EF4-FFF2-40B4-BE49-F238E27FC236}">
                <a16:creationId xmlns:a16="http://schemas.microsoft.com/office/drawing/2014/main" id="{A17FDA2B-8179-DE24-97E5-6623D5914D55}"/>
              </a:ext>
            </a:extLst>
          </p:cNvPr>
          <p:cNvPicPr>
            <a:picLocks noGrp="1" noChangeAspect="1"/>
          </p:cNvPicPr>
          <p:nvPr>
            <p:ph type="pic" idx="1"/>
          </p:nvPr>
        </p:nvPicPr>
        <p:blipFill>
          <a:blip r:embed="rId3" cstate="screen">
            <a:extLst>
              <a:ext uri="{28A0092B-C50C-407E-A947-70E740481C1C}">
                <a14:useLocalDpi xmlns:a14="http://schemas.microsoft.com/office/drawing/2010/main"/>
              </a:ext>
            </a:extLst>
          </a:blip>
          <a:srcRect/>
          <a:stretch>
            <a:fillRect/>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E214E0ED-3C1A-C8E5-D201-4F35F02A2045}"/>
              </a:ext>
            </a:extLst>
          </p:cNvPr>
          <p:cNvSpPr>
            <a:spLocks noGrp="1"/>
          </p:cNvSpPr>
          <p:nvPr>
            <p:ph type="title"/>
          </p:nvPr>
        </p:nvSpPr>
        <p:spPr>
          <a:xfrm>
            <a:off x="668867" y="1678666"/>
            <a:ext cx="4088190" cy="2369093"/>
          </a:xfrm>
        </p:spPr>
        <p:txBody>
          <a:bodyPr vert="horz" lIns="91440" tIns="45720" rIns="91440" bIns="45720" rtlCol="0" anchor="b">
            <a:normAutofit/>
          </a:bodyPr>
          <a:lstStyle/>
          <a:p>
            <a:pPr algn="r"/>
            <a:r>
              <a:rPr lang="en-US" sz="4800" dirty="0"/>
              <a:t>Any questions?</a:t>
            </a:r>
          </a:p>
        </p:txBody>
      </p:sp>
      <p:cxnSp>
        <p:nvCxnSpPr>
          <p:cNvPr id="24" name="Straight Connector 23">
            <a:extLst>
              <a:ext uri="{FF2B5EF4-FFF2-40B4-BE49-F238E27FC236}">
                <a16:creationId xmlns:a16="http://schemas.microsoft.com/office/drawing/2014/main" id="{A57C1A16-B8AB-4D99-A195-A38F556A64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F8A9B20B-D1DD-4573-B5EC-5580295192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8" name="Rectangle 23">
            <a:extLst>
              <a:ext uri="{FF2B5EF4-FFF2-40B4-BE49-F238E27FC236}">
                <a16:creationId xmlns:a16="http://schemas.microsoft.com/office/drawing/2014/main" id="{66D61E08-70C3-48D8-BEA0-787111DC3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30" name="Rectangle 25">
            <a:extLst>
              <a:ext uri="{FF2B5EF4-FFF2-40B4-BE49-F238E27FC236}">
                <a16:creationId xmlns:a16="http://schemas.microsoft.com/office/drawing/2014/main" id="{FC55298F-0AE5-478E-AD2B-03C2614C5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32" name="Isosceles Triangle 24">
            <a:extLst>
              <a:ext uri="{FF2B5EF4-FFF2-40B4-BE49-F238E27FC236}">
                <a16:creationId xmlns:a16="http://schemas.microsoft.com/office/drawing/2014/main" id="{C180E4EA-0B63-4779-A895-7E90E71088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5" name="Slide Number Placeholder 4">
            <a:extLst>
              <a:ext uri="{FF2B5EF4-FFF2-40B4-BE49-F238E27FC236}">
                <a16:creationId xmlns:a16="http://schemas.microsoft.com/office/drawing/2014/main" id="{C5E4B6E3-31F0-7FDF-01BD-81B1F365B475}"/>
              </a:ext>
            </a:extLst>
          </p:cNvPr>
          <p:cNvSpPr>
            <a:spLocks noGrp="1"/>
          </p:cNvSpPr>
          <p:nvPr>
            <p:ph type="sldNum" sz="quarter" idx="12"/>
          </p:nvPr>
        </p:nvSpPr>
        <p:spPr>
          <a:xfrm>
            <a:off x="8590663" y="6041362"/>
            <a:ext cx="683339" cy="365125"/>
          </a:xfrm>
        </p:spPr>
        <p:txBody>
          <a:bodyPr vert="horz" lIns="91440" tIns="45720" rIns="91440" bIns="45720" rtlCol="0" anchor="ctr">
            <a:normAutofit/>
          </a:bodyPr>
          <a:lstStyle/>
          <a:p>
            <a:pPr>
              <a:spcAft>
                <a:spcPts val="600"/>
              </a:spcAft>
            </a:pPr>
            <a:fld id="{D57F1E4F-1CFF-5643-939E-217C01CDF565}" type="slidenum">
              <a:rPr lang="en-US">
                <a:solidFill>
                  <a:schemeClr val="bg1"/>
                </a:solidFill>
              </a:rPr>
              <a:pPr>
                <a:spcAft>
                  <a:spcPts val="600"/>
                </a:spcAft>
              </a:pPr>
              <a:t>16</a:t>
            </a:fld>
            <a:endParaRPr lang="en-US">
              <a:solidFill>
                <a:schemeClr val="bg1"/>
              </a:solidFill>
            </a:endParaRPr>
          </a:p>
        </p:txBody>
      </p:sp>
      <p:sp>
        <p:nvSpPr>
          <p:cNvPr id="34" name="Rectangle 27">
            <a:extLst>
              <a:ext uri="{FF2B5EF4-FFF2-40B4-BE49-F238E27FC236}">
                <a16:creationId xmlns:a16="http://schemas.microsoft.com/office/drawing/2014/main" id="{CEE01D9D-3DE8-4EED-B0D3-8F3C79CC7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36" name="Rectangle 28">
            <a:extLst>
              <a:ext uri="{FF2B5EF4-FFF2-40B4-BE49-F238E27FC236}">
                <a16:creationId xmlns:a16="http://schemas.microsoft.com/office/drawing/2014/main" id="{89AF5CE9-607F-43F4-8983-DCD6DA405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38" name="Rectangle 29">
            <a:extLst>
              <a:ext uri="{FF2B5EF4-FFF2-40B4-BE49-F238E27FC236}">
                <a16:creationId xmlns:a16="http://schemas.microsoft.com/office/drawing/2014/main" id="{6EEA2DBD-9E1E-4521-8C01-F32AD18A8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40" name="Isosceles Triangle 29">
            <a:extLst>
              <a:ext uri="{FF2B5EF4-FFF2-40B4-BE49-F238E27FC236}">
                <a16:creationId xmlns:a16="http://schemas.microsoft.com/office/drawing/2014/main" id="{15BBD2C1-BA9B-46A9-A27A-33498B169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Tree>
    <p:extLst>
      <p:ext uri="{BB962C8B-B14F-4D97-AF65-F5344CB8AC3E}">
        <p14:creationId xmlns:p14="http://schemas.microsoft.com/office/powerpoint/2010/main" val="249511741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242681ae-e6e2-4ee6-90fd-f2c0d11c7b09" xsi:nil="true"/>
    <lcf76f155ced4ddcb4097134ff3c332f xmlns="43435717-49c9-4489-9470-c7c98d62699d">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95E3D60D9E6E04A88E6C46A8F8E80F5" ma:contentTypeVersion="16" ma:contentTypeDescription="Create a new document." ma:contentTypeScope="" ma:versionID="f5aed76395544bcc02cc0faeb05a01bc">
  <xsd:schema xmlns:xsd="http://www.w3.org/2001/XMLSchema" xmlns:xs="http://www.w3.org/2001/XMLSchema" xmlns:p="http://schemas.microsoft.com/office/2006/metadata/properties" xmlns:ns2="43435717-49c9-4489-9470-c7c98d62699d" xmlns:ns3="242681ae-e6e2-4ee6-90fd-f2c0d11c7b09" targetNamespace="http://schemas.microsoft.com/office/2006/metadata/properties" ma:root="true" ma:fieldsID="48b7b69460e2f77a1f5861a96316e079" ns2:_="" ns3:_="">
    <xsd:import namespace="43435717-49c9-4489-9470-c7c98d62699d"/>
    <xsd:import namespace="242681ae-e6e2-4ee6-90fd-f2c0d11c7b0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435717-49c9-4489-9470-c7c98d6269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3be76f96-e7f0-4e7c-b4d8-bf0f4c547e18"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42681ae-e6e2-4ee6-90fd-f2c0d11c7b09"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bd00c8ac-6135-4edf-90aa-1e6137a64d6d}" ma:internalName="TaxCatchAll" ma:showField="CatchAllData" ma:web="242681ae-e6e2-4ee6-90fd-f2c0d11c7b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44E87A3-8F6F-450B-B465-73030C9FD746}">
  <ds:schemaRefs>
    <ds:schemaRef ds:uri="http://schemas.microsoft.com/sharepoint/v3/contenttype/forms"/>
  </ds:schemaRefs>
</ds:datastoreItem>
</file>

<file path=customXml/itemProps2.xml><?xml version="1.0" encoding="utf-8"?>
<ds:datastoreItem xmlns:ds="http://schemas.openxmlformats.org/officeDocument/2006/customXml" ds:itemID="{ABBFF093-54E7-46C8-BF80-BBFB57E09227}">
  <ds:schemaRefs>
    <ds:schemaRef ds:uri="http://www.w3.org/XML/1998/namespace"/>
    <ds:schemaRef ds:uri="242681ae-e6e2-4ee6-90fd-f2c0d11c7b09"/>
    <ds:schemaRef ds:uri="http://purl.org/dc/dcmitype/"/>
    <ds:schemaRef ds:uri="43435717-49c9-4489-9470-c7c98d62699d"/>
    <ds:schemaRef ds:uri="http://schemas.microsoft.com/office/2006/documentManagement/types"/>
    <ds:schemaRef ds:uri="http://purl.org/dc/elements/1.1/"/>
    <ds:schemaRef ds:uri="http://schemas.openxmlformats.org/package/2006/metadata/core-properties"/>
    <ds:schemaRef ds:uri="http://schemas.microsoft.com/office/infopath/2007/PartnerControls"/>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C8EDEB3D-7124-448B-ADF7-D563DC72282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435717-49c9-4489-9470-c7c98d62699d"/>
    <ds:schemaRef ds:uri="242681ae-e6e2-4ee6-90fd-f2c0d11c7b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5803</TotalTime>
  <Words>773</Words>
  <Application>Microsoft Office PowerPoint</Application>
  <PresentationFormat>Widescreen</PresentationFormat>
  <Paragraphs>131</Paragraphs>
  <Slides>16</Slides>
  <Notes>16</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Aptos</vt:lpstr>
      <vt:lpstr>Arial</vt:lpstr>
      <vt:lpstr>Trebuchet MS</vt:lpstr>
      <vt:lpstr>Wingdings 3</vt:lpstr>
      <vt:lpstr>Facet</vt:lpstr>
      <vt:lpstr>Universal Design for Learning in initial teacher education: Do we practice what we preach? </vt:lpstr>
      <vt:lpstr>UDL BINGO</vt:lpstr>
      <vt:lpstr>Context</vt:lpstr>
      <vt:lpstr>Problematic?</vt:lpstr>
      <vt:lpstr>Research questions</vt:lpstr>
      <vt:lpstr>Materials and methods</vt:lpstr>
      <vt:lpstr>Do we practice what we preach?</vt:lpstr>
      <vt:lpstr>Initial findings</vt:lpstr>
      <vt:lpstr>Interview overview</vt:lpstr>
      <vt:lpstr>What do ITEs know about UDL?</vt:lpstr>
      <vt:lpstr>What else do ITEs know about UDL?</vt:lpstr>
      <vt:lpstr>A tale of two tutors</vt:lpstr>
      <vt:lpstr>Do ITEs who teach UDL practice inclusive education?</vt:lpstr>
      <vt:lpstr>What are preservice teachers' perceptions of their ITEs' pedagogy and teaching style?</vt:lpstr>
      <vt:lpstr>Final thoughts</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Samantha Woo</dc:creator>
  <cp:lastModifiedBy>Kylie Geard</cp:lastModifiedBy>
  <cp:revision>2</cp:revision>
  <dcterms:created xsi:type="dcterms:W3CDTF">2026-06-09T04:54:23Z</dcterms:created>
  <dcterms:modified xsi:type="dcterms:W3CDTF">2026-08-03T04:57:17Z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0x010100595E3D60D9E6E04A88E6C46A8F8E80F5</vt:lpwstr>
  </property>
  <property fmtid="{D5CDD505-2E9C-101B-9397-08002B2CF9AE}" pid="3" name="MediaServiceImageTags">
    <vt:lpwstr/>
  </property>
</Properties>
</file>