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0"/>
  </p:notesMasterIdLst>
  <p:sldIdLst>
    <p:sldId id="307" r:id="rId5"/>
    <p:sldId id="337" r:id="rId6"/>
    <p:sldId id="385" r:id="rId7"/>
    <p:sldId id="304" r:id="rId8"/>
    <p:sldId id="383" r:id="rId9"/>
    <p:sldId id="386" r:id="rId10"/>
    <p:sldId id="387" r:id="rId11"/>
    <p:sldId id="335" r:id="rId12"/>
    <p:sldId id="389" r:id="rId13"/>
    <p:sldId id="388" r:id="rId14"/>
    <p:sldId id="390" r:id="rId15"/>
    <p:sldId id="395" r:id="rId16"/>
    <p:sldId id="391" r:id="rId17"/>
    <p:sldId id="393" r:id="rId18"/>
    <p:sldId id="394" r:id="rId19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410758-31CE-4FF4-BBE6-660E4349E28C}" v="80" dt="2026-07-28T04:09:50.0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20789" autoAdjust="0"/>
    <p:restoredTop sz="86456" autoAdjust="0"/>
  </p:normalViewPr>
  <p:slideViewPr>
    <p:cSldViewPr snapToGrid="0">
      <p:cViewPr>
        <p:scale>
          <a:sx n="80" d="100"/>
          <a:sy n="80" d="100"/>
        </p:scale>
        <p:origin x="708" y="342"/>
      </p:cViewPr>
      <p:guideLst/>
    </p:cSldViewPr>
  </p:slideViewPr>
  <p:outlineViewPr>
    <p:cViewPr>
      <p:scale>
        <a:sx n="33" d="100"/>
        <a:sy n="33" d="100"/>
      </p:scale>
      <p:origin x="0" y="-805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lie Geard" userId="b930dff3-5db0-4b18-9d4c-f929b90677dc" providerId="ADAL" clId="{038610CA-6CAC-4665-9047-4DC39D1E2447}"/>
    <pc:docChg chg="undo redo custSel modSld">
      <pc:chgData name="Kylie Geard" userId="b930dff3-5db0-4b18-9d4c-f929b90677dc" providerId="ADAL" clId="{038610CA-6CAC-4665-9047-4DC39D1E2447}" dt="2026-07-28T04:09:50.036" v="135" actId="20577"/>
      <pc:docMkLst>
        <pc:docMk/>
      </pc:docMkLst>
      <pc:sldChg chg="addSp delSp modSp mod modTransition modNotes">
        <pc:chgData name="Kylie Geard" userId="b930dff3-5db0-4b18-9d4c-f929b90677dc" providerId="ADAL" clId="{038610CA-6CAC-4665-9047-4DC39D1E2447}" dt="2026-07-28T04:03:47.901" v="46" actId="13244"/>
        <pc:sldMkLst>
          <pc:docMk/>
          <pc:sldMk cId="2920077748" sldId="304"/>
        </pc:sldMkLst>
        <pc:spChg chg="ord">
          <ac:chgData name="Kylie Geard" userId="b930dff3-5db0-4b18-9d4c-f929b90677dc" providerId="ADAL" clId="{038610CA-6CAC-4665-9047-4DC39D1E2447}" dt="2026-07-28T04:03:04.627" v="40" actId="13244"/>
          <ac:spMkLst>
            <pc:docMk/>
            <pc:sldMk cId="2920077748" sldId="304"/>
            <ac:spMk id="3" creationId="{11C58C0D-67D5-4807-9051-DB0EE3BF3531}"/>
          </ac:spMkLst>
        </pc:spChg>
        <pc:spChg chg="del">
          <ac:chgData name="Kylie Geard" userId="b930dff3-5db0-4b18-9d4c-f929b90677dc" providerId="ADAL" clId="{038610CA-6CAC-4665-9047-4DC39D1E2447}" dt="2026-07-28T04:03:34.444" v="42" actId="478"/>
          <ac:spMkLst>
            <pc:docMk/>
            <pc:sldMk cId="2920077748" sldId="304"/>
            <ac:spMk id="4" creationId="{BD555E42-D37A-4965-BB9E-7C966EA88BBF}"/>
          </ac:spMkLst>
        </pc:spChg>
        <pc:spChg chg="ord">
          <ac:chgData name="Kylie Geard" userId="b930dff3-5db0-4b18-9d4c-f929b90677dc" providerId="ADAL" clId="{038610CA-6CAC-4665-9047-4DC39D1E2447}" dt="2026-07-28T04:03:08.337" v="41" actId="13244"/>
          <ac:spMkLst>
            <pc:docMk/>
            <pc:sldMk cId="2920077748" sldId="304"/>
            <ac:spMk id="7" creationId="{6BC2ECB7-1082-4F87-AE73-F07EDD3BA3FE}"/>
          </ac:spMkLst>
        </pc:spChg>
        <pc:spChg chg="add del mod">
          <ac:chgData name="Kylie Geard" userId="b930dff3-5db0-4b18-9d4c-f929b90677dc" providerId="ADAL" clId="{038610CA-6CAC-4665-9047-4DC39D1E2447}" dt="2026-07-28T04:03:40.397" v="45" actId="478"/>
          <ac:spMkLst>
            <pc:docMk/>
            <pc:sldMk cId="2920077748" sldId="304"/>
            <ac:spMk id="8" creationId="{963326BF-F727-0118-030E-F499A71C8260}"/>
          </ac:spMkLst>
        </pc:spChg>
        <pc:picChg chg="add del ord">
          <ac:chgData name="Kylie Geard" userId="b930dff3-5db0-4b18-9d4c-f929b90677dc" providerId="ADAL" clId="{038610CA-6CAC-4665-9047-4DC39D1E2447}" dt="2026-07-28T04:03:47.901" v="46" actId="13244"/>
          <ac:picMkLst>
            <pc:docMk/>
            <pc:sldMk cId="2920077748" sldId="304"/>
            <ac:picMk id="6" creationId="{BFE77D53-7806-278C-ADAB-97BB2028AE3E}"/>
          </ac:picMkLst>
        </pc:picChg>
      </pc:sldChg>
      <pc:sldChg chg="modSp mod modTransition">
        <pc:chgData name="Kylie Geard" userId="b930dff3-5db0-4b18-9d4c-f929b90677dc" providerId="ADAL" clId="{038610CA-6CAC-4665-9047-4DC39D1E2447}" dt="2026-07-28T04:07:02.992" v="90" actId="6549"/>
        <pc:sldMkLst>
          <pc:docMk/>
          <pc:sldMk cId="2986425838" sldId="307"/>
        </pc:sldMkLst>
        <pc:spChg chg="ord">
          <ac:chgData name="Kylie Geard" userId="b930dff3-5db0-4b18-9d4c-f929b90677dc" providerId="ADAL" clId="{038610CA-6CAC-4665-9047-4DC39D1E2447}" dt="2026-07-28T04:02:24.358" v="34" actId="13244"/>
          <ac:spMkLst>
            <pc:docMk/>
            <pc:sldMk cId="2986425838" sldId="307"/>
            <ac:spMk id="4" creationId="{2CEEA610-4CF5-4786-A46E-770CC3064FD7}"/>
          </ac:spMkLst>
        </pc:spChg>
        <pc:spChg chg="mod ord">
          <ac:chgData name="Kylie Geard" userId="b930dff3-5db0-4b18-9d4c-f929b90677dc" providerId="ADAL" clId="{038610CA-6CAC-4665-9047-4DC39D1E2447}" dt="2026-07-28T04:06:55.699" v="87" actId="6549"/>
          <ac:spMkLst>
            <pc:docMk/>
            <pc:sldMk cId="2986425838" sldId="307"/>
            <ac:spMk id="5" creationId="{63367F15-0D65-4A0A-A143-3506CA25BEE0}"/>
          </ac:spMkLst>
        </pc:spChg>
        <pc:spChg chg="mod">
          <ac:chgData name="Kylie Geard" userId="b930dff3-5db0-4b18-9d4c-f929b90677dc" providerId="ADAL" clId="{038610CA-6CAC-4665-9047-4DC39D1E2447}" dt="2026-07-28T04:07:02.992" v="90" actId="6549"/>
          <ac:spMkLst>
            <pc:docMk/>
            <pc:sldMk cId="2986425838" sldId="307"/>
            <ac:spMk id="6" creationId="{A18E9F2C-FC44-4617-A529-475A08D9B96D}"/>
          </ac:spMkLst>
        </pc:spChg>
      </pc:sldChg>
      <pc:sldChg chg="modSp mod">
        <pc:chgData name="Kylie Geard" userId="b930dff3-5db0-4b18-9d4c-f929b90677dc" providerId="ADAL" clId="{038610CA-6CAC-4665-9047-4DC39D1E2447}" dt="2026-07-28T04:08:53.852" v="117" actId="6549"/>
        <pc:sldMkLst>
          <pc:docMk/>
          <pc:sldMk cId="184787977" sldId="335"/>
        </pc:sldMkLst>
        <pc:spChg chg="ord">
          <ac:chgData name="Kylie Geard" userId="b930dff3-5db0-4b18-9d4c-f929b90677dc" providerId="ADAL" clId="{038610CA-6CAC-4665-9047-4DC39D1E2447}" dt="2026-07-28T04:04:23.584" v="52" actId="13244"/>
          <ac:spMkLst>
            <pc:docMk/>
            <pc:sldMk cId="184787977" sldId="335"/>
            <ac:spMk id="2" creationId="{2927B8E3-B65D-82E4-1E55-177FA5DC4359}"/>
          </ac:spMkLst>
        </pc:spChg>
        <pc:spChg chg="mod ord">
          <ac:chgData name="Kylie Geard" userId="b930dff3-5db0-4b18-9d4c-f929b90677dc" providerId="ADAL" clId="{038610CA-6CAC-4665-9047-4DC39D1E2447}" dt="2026-07-28T04:08:53.852" v="117" actId="6549"/>
          <ac:spMkLst>
            <pc:docMk/>
            <pc:sldMk cId="184787977" sldId="335"/>
            <ac:spMk id="4" creationId="{F07955F6-5391-4118-EC8A-BD1D08140A21}"/>
          </ac:spMkLst>
        </pc:spChg>
      </pc:sldChg>
      <pc:sldChg chg="modSp mod modNotes">
        <pc:chgData name="Kylie Geard" userId="b930dff3-5db0-4b18-9d4c-f929b90677dc" providerId="ADAL" clId="{038610CA-6CAC-4665-9047-4DC39D1E2447}" dt="2026-07-28T04:02:41.152" v="37" actId="13244"/>
        <pc:sldMkLst>
          <pc:docMk/>
          <pc:sldMk cId="1189320608" sldId="337"/>
        </pc:sldMkLst>
        <pc:spChg chg="ord">
          <ac:chgData name="Kylie Geard" userId="b930dff3-5db0-4b18-9d4c-f929b90677dc" providerId="ADAL" clId="{038610CA-6CAC-4665-9047-4DC39D1E2447}" dt="2026-07-28T04:02:36.035" v="35" actId="13244"/>
          <ac:spMkLst>
            <pc:docMk/>
            <pc:sldMk cId="1189320608" sldId="337"/>
            <ac:spMk id="2" creationId="{601F62B5-2987-5ECE-C0D1-FFDEC76B3DCB}"/>
          </ac:spMkLst>
        </pc:spChg>
        <pc:spChg chg="ord">
          <ac:chgData name="Kylie Geard" userId="b930dff3-5db0-4b18-9d4c-f929b90677dc" providerId="ADAL" clId="{038610CA-6CAC-4665-9047-4DC39D1E2447}" dt="2026-07-28T04:02:41.152" v="37" actId="13244"/>
          <ac:spMkLst>
            <pc:docMk/>
            <pc:sldMk cId="1189320608" sldId="337"/>
            <ac:spMk id="5" creationId="{BAEA9938-2C62-3BAE-5400-755FCD867E79}"/>
          </ac:spMkLst>
        </pc:spChg>
        <pc:picChg chg="ord">
          <ac:chgData name="Kylie Geard" userId="b930dff3-5db0-4b18-9d4c-f929b90677dc" providerId="ADAL" clId="{038610CA-6CAC-4665-9047-4DC39D1E2447}" dt="2026-07-28T04:02:38.083" v="36" actId="13244"/>
          <ac:picMkLst>
            <pc:docMk/>
            <pc:sldMk cId="1189320608" sldId="337"/>
            <ac:picMk id="7" creationId="{06A39FFF-2AC6-C972-B8F9-AF7225FC9192}"/>
          </ac:picMkLst>
        </pc:picChg>
      </pc:sldChg>
      <pc:sldChg chg="modNotes">
        <pc:chgData name="Kylie Geard" userId="b930dff3-5db0-4b18-9d4c-f929b90677dc" providerId="ADAL" clId="{038610CA-6CAC-4665-9047-4DC39D1E2447}" dt="2026-07-28T03:59:32.058" v="7" actId="368"/>
        <pc:sldMkLst>
          <pc:docMk/>
          <pc:sldMk cId="939614439" sldId="383"/>
        </pc:sldMkLst>
      </pc:sldChg>
      <pc:sldChg chg="modSp mod modNotes">
        <pc:chgData name="Kylie Geard" userId="b930dff3-5db0-4b18-9d4c-f929b90677dc" providerId="ADAL" clId="{038610CA-6CAC-4665-9047-4DC39D1E2447}" dt="2026-07-28T04:08:39.545" v="106" actId="6549"/>
        <pc:sldMkLst>
          <pc:docMk/>
          <pc:sldMk cId="109238495" sldId="385"/>
        </pc:sldMkLst>
        <pc:spChg chg="ord">
          <ac:chgData name="Kylie Geard" userId="b930dff3-5db0-4b18-9d4c-f929b90677dc" providerId="ADAL" clId="{038610CA-6CAC-4665-9047-4DC39D1E2447}" dt="2026-07-28T04:02:48.937" v="38" actId="13244"/>
          <ac:spMkLst>
            <pc:docMk/>
            <pc:sldMk cId="109238495" sldId="385"/>
            <ac:spMk id="2" creationId="{944B9468-66F1-F4DD-D35D-2BE8CD5B6CDA}"/>
          </ac:spMkLst>
        </pc:spChg>
        <pc:spChg chg="mod">
          <ac:chgData name="Kylie Geard" userId="b930dff3-5db0-4b18-9d4c-f929b90677dc" providerId="ADAL" clId="{038610CA-6CAC-4665-9047-4DC39D1E2447}" dt="2026-07-28T04:08:09.401" v="98" actId="20577"/>
          <ac:spMkLst>
            <pc:docMk/>
            <pc:sldMk cId="109238495" sldId="385"/>
            <ac:spMk id="3" creationId="{F0232B4D-6011-7201-44E5-60F1CCF35566}"/>
          </ac:spMkLst>
        </pc:spChg>
        <pc:spChg chg="ord">
          <ac:chgData name="Kylie Geard" userId="b930dff3-5db0-4b18-9d4c-f929b90677dc" providerId="ADAL" clId="{038610CA-6CAC-4665-9047-4DC39D1E2447}" dt="2026-07-28T04:02:54.843" v="39" actId="13244"/>
          <ac:spMkLst>
            <pc:docMk/>
            <pc:sldMk cId="109238495" sldId="385"/>
            <ac:spMk id="4" creationId="{15077651-FFAD-AE0C-9734-8117F15BB7BA}"/>
          </ac:spMkLst>
        </pc:spChg>
        <pc:spChg chg="mod">
          <ac:chgData name="Kylie Geard" userId="b930dff3-5db0-4b18-9d4c-f929b90677dc" providerId="ADAL" clId="{038610CA-6CAC-4665-9047-4DC39D1E2447}" dt="2026-07-28T04:08:39.545" v="106" actId="6549"/>
          <ac:spMkLst>
            <pc:docMk/>
            <pc:sldMk cId="109238495" sldId="385"/>
            <ac:spMk id="6" creationId="{00000000-0000-0000-0000-000000000000}"/>
          </ac:spMkLst>
        </pc:spChg>
      </pc:sldChg>
      <pc:sldChg chg="addSp delSp modSp mod modNotes">
        <pc:chgData name="Kylie Geard" userId="b930dff3-5db0-4b18-9d4c-f929b90677dc" providerId="ADAL" clId="{038610CA-6CAC-4665-9047-4DC39D1E2447}" dt="2026-07-28T04:04:05.817" v="49" actId="13244"/>
        <pc:sldMkLst>
          <pc:docMk/>
          <pc:sldMk cId="3921983751" sldId="386"/>
        </pc:sldMkLst>
        <pc:spChg chg="ord">
          <ac:chgData name="Kylie Geard" userId="b930dff3-5db0-4b18-9d4c-f929b90677dc" providerId="ADAL" clId="{038610CA-6CAC-4665-9047-4DC39D1E2447}" dt="2026-07-28T04:04:04.054" v="48" actId="13244"/>
          <ac:spMkLst>
            <pc:docMk/>
            <pc:sldMk cId="3921983751" sldId="386"/>
            <ac:spMk id="2" creationId="{62AA9622-DDD1-73B4-2529-B7F1E7CE51B0}"/>
          </ac:spMkLst>
        </pc:spChg>
        <pc:spChg chg="add del mod">
          <ac:chgData name="Kylie Geard" userId="b930dff3-5db0-4b18-9d4c-f929b90677dc" providerId="ADAL" clId="{038610CA-6CAC-4665-9047-4DC39D1E2447}" dt="2026-07-28T04:01:56.652" v="29" actId="478"/>
          <ac:spMkLst>
            <pc:docMk/>
            <pc:sldMk cId="3921983751" sldId="386"/>
            <ac:spMk id="3" creationId="{A4D4319C-A785-B33C-9EB8-07B8A1885217}"/>
          </ac:spMkLst>
        </pc:spChg>
        <pc:spChg chg="ord">
          <ac:chgData name="Kylie Geard" userId="b930dff3-5db0-4b18-9d4c-f929b90677dc" providerId="ADAL" clId="{038610CA-6CAC-4665-9047-4DC39D1E2447}" dt="2026-07-28T04:04:01.714" v="47" actId="13244"/>
          <ac:spMkLst>
            <pc:docMk/>
            <pc:sldMk cId="3921983751" sldId="386"/>
            <ac:spMk id="4" creationId="{A32E5FE3-2AD5-37C2-B2C5-B076CC579994}"/>
          </ac:spMkLst>
        </pc:spChg>
        <pc:spChg chg="ord">
          <ac:chgData name="Kylie Geard" userId="b930dff3-5db0-4b18-9d4c-f929b90677dc" providerId="ADAL" clId="{038610CA-6CAC-4665-9047-4DC39D1E2447}" dt="2026-07-28T04:04:05.817" v="49" actId="13244"/>
          <ac:spMkLst>
            <pc:docMk/>
            <pc:sldMk cId="3921983751" sldId="386"/>
            <ac:spMk id="5" creationId="{C7B8D9EA-2752-CD12-988C-FE21167A8AA3}"/>
          </ac:spMkLst>
        </pc:spChg>
        <pc:spChg chg="add del mod">
          <ac:chgData name="Kylie Geard" userId="b930dff3-5db0-4b18-9d4c-f929b90677dc" providerId="ADAL" clId="{038610CA-6CAC-4665-9047-4DC39D1E2447}" dt="2026-07-28T04:01:44.945" v="21" actId="478"/>
          <ac:spMkLst>
            <pc:docMk/>
            <pc:sldMk cId="3921983751" sldId="386"/>
            <ac:spMk id="7" creationId="{E383DEAC-588F-19EC-B3F0-5340AB0421D4}"/>
          </ac:spMkLst>
        </pc:spChg>
        <pc:spChg chg="add del mod">
          <ac:chgData name="Kylie Geard" userId="b930dff3-5db0-4b18-9d4c-f929b90677dc" providerId="ADAL" clId="{038610CA-6CAC-4665-9047-4DC39D1E2447}" dt="2026-07-28T04:01:58.675" v="30" actId="478"/>
          <ac:spMkLst>
            <pc:docMk/>
            <pc:sldMk cId="3921983751" sldId="386"/>
            <ac:spMk id="10" creationId="{F8513441-2116-843A-4DE3-55702E09ECAE}"/>
          </ac:spMkLst>
        </pc:spChg>
      </pc:sldChg>
      <pc:sldChg chg="modSp mod">
        <pc:chgData name="Kylie Geard" userId="b930dff3-5db0-4b18-9d4c-f929b90677dc" providerId="ADAL" clId="{038610CA-6CAC-4665-9047-4DC39D1E2447}" dt="2026-07-28T04:08:46.797" v="112" actId="6549"/>
        <pc:sldMkLst>
          <pc:docMk/>
          <pc:sldMk cId="2508857927" sldId="387"/>
        </pc:sldMkLst>
        <pc:spChg chg="ord">
          <ac:chgData name="Kylie Geard" userId="b930dff3-5db0-4b18-9d4c-f929b90677dc" providerId="ADAL" clId="{038610CA-6CAC-4665-9047-4DC39D1E2447}" dt="2026-07-28T04:04:16.431" v="51" actId="13244"/>
          <ac:spMkLst>
            <pc:docMk/>
            <pc:sldMk cId="2508857927" sldId="387"/>
            <ac:spMk id="2" creationId="{44A0B272-A1F1-4B84-98C3-1BFE2D5E36FF}"/>
          </ac:spMkLst>
        </pc:spChg>
        <pc:spChg chg="mod">
          <ac:chgData name="Kylie Geard" userId="b930dff3-5db0-4b18-9d4c-f929b90677dc" providerId="ADAL" clId="{038610CA-6CAC-4665-9047-4DC39D1E2447}" dt="2026-07-28T04:08:46.797" v="112" actId="6549"/>
          <ac:spMkLst>
            <pc:docMk/>
            <pc:sldMk cId="2508857927" sldId="387"/>
            <ac:spMk id="3" creationId="{ED2B5269-2A98-047A-0C5F-BA51DDFA1487}"/>
          </ac:spMkLst>
        </pc:spChg>
        <pc:spChg chg="ord">
          <ac:chgData name="Kylie Geard" userId="b930dff3-5db0-4b18-9d4c-f929b90677dc" providerId="ADAL" clId="{038610CA-6CAC-4665-9047-4DC39D1E2447}" dt="2026-07-28T04:04:13.501" v="50" actId="13244"/>
          <ac:spMkLst>
            <pc:docMk/>
            <pc:sldMk cId="2508857927" sldId="387"/>
            <ac:spMk id="4" creationId="{15E4E7A5-10DE-95D7-2791-97DCEEEF27B0}"/>
          </ac:spMkLst>
        </pc:spChg>
      </pc:sldChg>
      <pc:sldChg chg="modSp mod">
        <pc:chgData name="Kylie Geard" userId="b930dff3-5db0-4b18-9d4c-f929b90677dc" providerId="ADAL" clId="{038610CA-6CAC-4665-9047-4DC39D1E2447}" dt="2026-07-28T04:09:02.360" v="122" actId="6549"/>
        <pc:sldMkLst>
          <pc:docMk/>
          <pc:sldMk cId="686744976" sldId="388"/>
        </pc:sldMkLst>
        <pc:spChg chg="ord">
          <ac:chgData name="Kylie Geard" userId="b930dff3-5db0-4b18-9d4c-f929b90677dc" providerId="ADAL" clId="{038610CA-6CAC-4665-9047-4DC39D1E2447}" dt="2026-07-28T04:04:44.796" v="57" actId="13244"/>
          <ac:spMkLst>
            <pc:docMk/>
            <pc:sldMk cId="686744976" sldId="388"/>
            <ac:spMk id="2" creationId="{7C62D7C1-7CAD-FAD1-9798-BFC14113C5D6}"/>
          </ac:spMkLst>
        </pc:spChg>
        <pc:spChg chg="mod ord">
          <ac:chgData name="Kylie Geard" userId="b930dff3-5db0-4b18-9d4c-f929b90677dc" providerId="ADAL" clId="{038610CA-6CAC-4665-9047-4DC39D1E2447}" dt="2026-07-28T04:09:02.360" v="122" actId="6549"/>
          <ac:spMkLst>
            <pc:docMk/>
            <pc:sldMk cId="686744976" sldId="388"/>
            <ac:spMk id="4" creationId="{38458E43-D87D-82AE-5151-43306064E7E8}"/>
          </ac:spMkLst>
        </pc:spChg>
      </pc:sldChg>
      <pc:sldChg chg="modSp mod">
        <pc:chgData name="Kylie Geard" userId="b930dff3-5db0-4b18-9d4c-f929b90677dc" providerId="ADAL" clId="{038610CA-6CAC-4665-9047-4DC39D1E2447}" dt="2026-07-28T04:04:35.412" v="55" actId="13244"/>
        <pc:sldMkLst>
          <pc:docMk/>
          <pc:sldMk cId="4171155738" sldId="389"/>
        </pc:sldMkLst>
        <pc:spChg chg="ord">
          <ac:chgData name="Kylie Geard" userId="b930dff3-5db0-4b18-9d4c-f929b90677dc" providerId="ADAL" clId="{038610CA-6CAC-4665-9047-4DC39D1E2447}" dt="2026-07-28T04:04:33.202" v="54" actId="13244"/>
          <ac:spMkLst>
            <pc:docMk/>
            <pc:sldMk cId="4171155738" sldId="389"/>
            <ac:spMk id="2" creationId="{C33D362B-AACD-DA02-735D-A7BB5A13B669}"/>
          </ac:spMkLst>
        </pc:spChg>
        <pc:spChg chg="ord">
          <ac:chgData name="Kylie Geard" userId="b930dff3-5db0-4b18-9d4c-f929b90677dc" providerId="ADAL" clId="{038610CA-6CAC-4665-9047-4DC39D1E2447}" dt="2026-07-28T04:04:35.412" v="55" actId="13244"/>
          <ac:spMkLst>
            <pc:docMk/>
            <pc:sldMk cId="4171155738" sldId="389"/>
            <ac:spMk id="3" creationId="{3D635B9F-7C2F-9F42-519A-DDE10A89DDF3}"/>
          </ac:spMkLst>
        </pc:spChg>
      </pc:sldChg>
      <pc:sldChg chg="modSp mod modNotes">
        <pc:chgData name="Kylie Geard" userId="b930dff3-5db0-4b18-9d4c-f929b90677dc" providerId="ADAL" clId="{038610CA-6CAC-4665-9047-4DC39D1E2447}" dt="2026-07-28T04:09:14.102" v="131" actId="6549"/>
        <pc:sldMkLst>
          <pc:docMk/>
          <pc:sldMk cId="3204726708" sldId="390"/>
        </pc:sldMkLst>
        <pc:spChg chg="ord">
          <ac:chgData name="Kylie Geard" userId="b930dff3-5db0-4b18-9d4c-f929b90677dc" providerId="ADAL" clId="{038610CA-6CAC-4665-9047-4DC39D1E2447}" dt="2026-07-28T04:04:53.816" v="59" actId="13244"/>
          <ac:spMkLst>
            <pc:docMk/>
            <pc:sldMk cId="3204726708" sldId="390"/>
            <ac:spMk id="2" creationId="{2B7E4D76-7F14-D803-0838-AC5DAB45D2A2}"/>
          </ac:spMkLst>
        </pc:spChg>
        <pc:spChg chg="mod">
          <ac:chgData name="Kylie Geard" userId="b930dff3-5db0-4b18-9d4c-f929b90677dc" providerId="ADAL" clId="{038610CA-6CAC-4665-9047-4DC39D1E2447}" dt="2026-07-28T04:09:14.102" v="131" actId="6549"/>
          <ac:spMkLst>
            <pc:docMk/>
            <pc:sldMk cId="3204726708" sldId="390"/>
            <ac:spMk id="3" creationId="{B3ACE965-D0F2-01AB-1C93-ED6A3A12E962}"/>
          </ac:spMkLst>
        </pc:spChg>
        <pc:spChg chg="mod ord">
          <ac:chgData name="Kylie Geard" userId="b930dff3-5db0-4b18-9d4c-f929b90677dc" providerId="ADAL" clId="{038610CA-6CAC-4665-9047-4DC39D1E2447}" dt="2026-07-28T04:09:07.267" v="127" actId="6549"/>
          <ac:spMkLst>
            <pc:docMk/>
            <pc:sldMk cId="3204726708" sldId="390"/>
            <ac:spMk id="4" creationId="{A6FF205E-3BEF-E033-F42A-9C6B2C3161B6}"/>
          </ac:spMkLst>
        </pc:spChg>
      </pc:sldChg>
      <pc:sldChg chg="modSp mod modAnim">
        <pc:chgData name="Kylie Geard" userId="b930dff3-5db0-4b18-9d4c-f929b90677dc" providerId="ADAL" clId="{038610CA-6CAC-4665-9047-4DC39D1E2447}" dt="2026-07-28T04:05:09.981" v="62" actId="13244"/>
        <pc:sldMkLst>
          <pc:docMk/>
          <pc:sldMk cId="3755919410" sldId="391"/>
        </pc:sldMkLst>
        <pc:spChg chg="ord">
          <ac:chgData name="Kylie Geard" userId="b930dff3-5db0-4b18-9d4c-f929b90677dc" providerId="ADAL" clId="{038610CA-6CAC-4665-9047-4DC39D1E2447}" dt="2026-07-28T04:05:09.981" v="62" actId="13244"/>
          <ac:spMkLst>
            <pc:docMk/>
            <pc:sldMk cId="3755919410" sldId="391"/>
            <ac:spMk id="2" creationId="{1AA463BD-6201-2F96-27EC-A0135C03300A}"/>
          </ac:spMkLst>
        </pc:spChg>
        <pc:spChg chg="ord">
          <ac:chgData name="Kylie Geard" userId="b930dff3-5db0-4b18-9d4c-f929b90677dc" providerId="ADAL" clId="{038610CA-6CAC-4665-9047-4DC39D1E2447}" dt="2026-07-28T04:05:07.771" v="61" actId="13244"/>
          <ac:spMkLst>
            <pc:docMk/>
            <pc:sldMk cId="3755919410" sldId="391"/>
            <ac:spMk id="4" creationId="{5B673F83-0610-46EF-D2E3-56F725EC4203}"/>
          </ac:spMkLst>
        </pc:spChg>
      </pc:sldChg>
      <pc:sldChg chg="addSp delSp modSp mod">
        <pc:chgData name="Kylie Geard" userId="b930dff3-5db0-4b18-9d4c-f929b90677dc" providerId="ADAL" clId="{038610CA-6CAC-4665-9047-4DC39D1E2447}" dt="2026-07-28T04:05:26.090" v="64" actId="13244"/>
        <pc:sldMkLst>
          <pc:docMk/>
          <pc:sldMk cId="1030324710" sldId="393"/>
        </pc:sldMkLst>
        <pc:spChg chg="ord">
          <ac:chgData name="Kylie Geard" userId="b930dff3-5db0-4b18-9d4c-f929b90677dc" providerId="ADAL" clId="{038610CA-6CAC-4665-9047-4DC39D1E2447}" dt="2026-07-28T04:05:17.512" v="63" actId="13244"/>
          <ac:spMkLst>
            <pc:docMk/>
            <pc:sldMk cId="1030324710" sldId="393"/>
            <ac:spMk id="2" creationId="{8305AF6B-0FC4-5874-7E59-9C2B2DFABF69}"/>
          </ac:spMkLst>
        </pc:spChg>
        <pc:spChg chg="del">
          <ac:chgData name="Kylie Geard" userId="b930dff3-5db0-4b18-9d4c-f929b90677dc" providerId="ADAL" clId="{038610CA-6CAC-4665-9047-4DC39D1E2447}" dt="2026-07-28T04:02:06.206" v="31" actId="478"/>
          <ac:spMkLst>
            <pc:docMk/>
            <pc:sldMk cId="1030324710" sldId="393"/>
            <ac:spMk id="3" creationId="{19088CAB-9DA1-1F45-06A5-1D9FA3F9C3F1}"/>
          </ac:spMkLst>
        </pc:spChg>
        <pc:spChg chg="ord">
          <ac:chgData name="Kylie Geard" userId="b930dff3-5db0-4b18-9d4c-f929b90677dc" providerId="ADAL" clId="{038610CA-6CAC-4665-9047-4DC39D1E2447}" dt="2026-07-28T04:05:26.090" v="64" actId="13244"/>
          <ac:spMkLst>
            <pc:docMk/>
            <pc:sldMk cId="1030324710" sldId="393"/>
            <ac:spMk id="5" creationId="{838CDE1E-E13B-1AED-0CAA-97F2BBA0E0C1}"/>
          </ac:spMkLst>
        </pc:spChg>
        <pc:spChg chg="add del mod">
          <ac:chgData name="Kylie Geard" userId="b930dff3-5db0-4b18-9d4c-f929b90677dc" providerId="ADAL" clId="{038610CA-6CAC-4665-9047-4DC39D1E2447}" dt="2026-07-28T04:02:11.801" v="32" actId="478"/>
          <ac:spMkLst>
            <pc:docMk/>
            <pc:sldMk cId="1030324710" sldId="393"/>
            <ac:spMk id="7" creationId="{7C91CB73-8D66-19B3-A884-5F3D8B2A4EF3}"/>
          </ac:spMkLst>
        </pc:spChg>
      </pc:sldChg>
      <pc:sldChg chg="modSp mod modNotes">
        <pc:chgData name="Kylie Geard" userId="b930dff3-5db0-4b18-9d4c-f929b90677dc" providerId="ADAL" clId="{038610CA-6CAC-4665-9047-4DC39D1E2447}" dt="2026-07-28T04:09:50.036" v="135" actId="20577"/>
        <pc:sldMkLst>
          <pc:docMk/>
          <pc:sldMk cId="768601806" sldId="394"/>
        </pc:sldMkLst>
        <pc:spChg chg="ord">
          <ac:chgData name="Kylie Geard" userId="b930dff3-5db0-4b18-9d4c-f929b90677dc" providerId="ADAL" clId="{038610CA-6CAC-4665-9047-4DC39D1E2447}" dt="2026-07-28T04:05:41.916" v="66" actId="13244"/>
          <ac:spMkLst>
            <pc:docMk/>
            <pc:sldMk cId="768601806" sldId="394"/>
            <ac:spMk id="2" creationId="{23A13153-C151-32BF-2175-90F6169296F9}"/>
          </ac:spMkLst>
        </pc:spChg>
        <pc:spChg chg="mod ord">
          <ac:chgData name="Kylie Geard" userId="b930dff3-5db0-4b18-9d4c-f929b90677dc" providerId="ADAL" clId="{038610CA-6CAC-4665-9047-4DC39D1E2447}" dt="2026-07-28T04:09:50.036" v="135" actId="20577"/>
          <ac:spMkLst>
            <pc:docMk/>
            <pc:sldMk cId="768601806" sldId="394"/>
            <ac:spMk id="3" creationId="{9ED28FB0-DC9F-18D8-1544-2C6BD9AE8DF9}"/>
          </ac:spMkLst>
        </pc:spChg>
        <pc:picChg chg="ord">
          <ac:chgData name="Kylie Geard" userId="b930dff3-5db0-4b18-9d4c-f929b90677dc" providerId="ADAL" clId="{038610CA-6CAC-4665-9047-4DC39D1E2447}" dt="2026-07-28T04:05:49.936" v="67" actId="13244"/>
          <ac:picMkLst>
            <pc:docMk/>
            <pc:sldMk cId="768601806" sldId="394"/>
            <ac:picMk id="6" creationId="{94FE7FC2-4F9D-5207-8E14-AC954F9306D3}"/>
          </ac:picMkLst>
        </pc:picChg>
      </pc:sldChg>
      <pc:sldChg chg="modSp mod">
        <pc:chgData name="Kylie Geard" userId="b930dff3-5db0-4b18-9d4c-f929b90677dc" providerId="ADAL" clId="{038610CA-6CAC-4665-9047-4DC39D1E2447}" dt="2026-07-28T04:09:35.499" v="133" actId="6549"/>
        <pc:sldMkLst>
          <pc:docMk/>
          <pc:sldMk cId="1398769313" sldId="395"/>
        </pc:sldMkLst>
        <pc:spChg chg="ord">
          <ac:chgData name="Kylie Geard" userId="b930dff3-5db0-4b18-9d4c-f929b90677dc" providerId="ADAL" clId="{038610CA-6CAC-4665-9047-4DC39D1E2447}" dt="2026-07-28T04:05:35.146" v="65" actId="13244"/>
          <ac:spMkLst>
            <pc:docMk/>
            <pc:sldMk cId="1398769313" sldId="395"/>
            <ac:spMk id="2" creationId="{55511C9F-35BD-3A3F-A0F6-32511F01B949}"/>
          </ac:spMkLst>
        </pc:spChg>
        <pc:spChg chg="mod">
          <ac:chgData name="Kylie Geard" userId="b930dff3-5db0-4b18-9d4c-f929b90677dc" providerId="ADAL" clId="{038610CA-6CAC-4665-9047-4DC39D1E2447}" dt="2026-07-28T04:09:35.499" v="133" actId="6549"/>
          <ac:spMkLst>
            <pc:docMk/>
            <pc:sldMk cId="1398769313" sldId="395"/>
            <ac:spMk id="3" creationId="{1CADBD1C-8FC7-5D7A-3D33-279DECF43896}"/>
          </ac:spMkLst>
        </pc:spChg>
        <pc:spChg chg="ord">
          <ac:chgData name="Kylie Geard" userId="b930dff3-5db0-4b18-9d4c-f929b90677dc" providerId="ADAL" clId="{038610CA-6CAC-4665-9047-4DC39D1E2447}" dt="2026-07-28T04:05:01.296" v="60" actId="13244"/>
          <ac:spMkLst>
            <pc:docMk/>
            <pc:sldMk cId="1398769313" sldId="395"/>
            <ac:spMk id="4" creationId="{82426B90-9E41-AC6F-6723-5350DFABE9F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85C492-588E-4518-940C-7224996A26FF}" type="datetimeFigureOut">
              <a:rPr lang="en-AU" smtClean="0"/>
              <a:t>28/07/2026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12D6E-74D1-46EB-B6CD-885DD569A80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14067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image" Target="../media/image5.emf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02EEF7-10B8-48BD-98D2-6BEDC41F723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1977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512D6E-74D1-46EB-B6CD-885DD569A80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9875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512D6E-74D1-46EB-B6CD-885DD569A809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02876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02EEF7-10B8-48BD-98D2-6BEDC41F723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2074976"/>
              </p:ext>
            </p:extLst>
          </p:nvPr>
        </p:nvGraphicFramePr>
        <p:xfrm>
          <a:off x="778956" y="5190448"/>
          <a:ext cx="5678891" cy="13011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5729099" imgH="1198038" progId="Word.Document.12">
                  <p:embed/>
                </p:oleObj>
              </mc:Choice>
              <mc:Fallback>
                <p:oleObj name="Document" r:id="rId3" imgW="5729099" imgH="1198038" progId="Word.Document.12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78956" y="5190448"/>
                        <a:ext cx="5678891" cy="13011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88767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2DE58B-8095-4B00-A75C-C82F0356050D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98962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64E16-F9B3-A4F1-1831-318996384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59BEBC-CB39-B370-6351-E371AE6191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E1EF91-E033-2866-1F3B-C6D87A6796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D7A6B5-1D1F-966C-CB73-10034A0FEB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2DE58B-8095-4B00-A75C-C82F0356050D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580279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512D6E-74D1-46EB-B6CD-885DD569A809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382201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512D6E-74D1-46EB-B6CD-885DD569A809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760769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512D6E-74D1-46EB-B6CD-885DD569A809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38157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3D8C4-BD0A-B4FC-966F-964A01EEF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983E2C-0AC7-0365-4ADE-217ECC681B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6218F6-478F-60AC-B505-EA99E870F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F927A9-3DD1-DC80-E952-1C1D1DB006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512D6E-74D1-46EB-B6CD-885DD569A809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541761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E0683-E588-1B10-E842-D85584E14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462D46-9437-D162-7581-2DBF0F8E5C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2695F8-84DD-ECAE-4D72-4D6768802D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DF37E1-8558-5634-7FF1-D7D6C7D848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512D6E-74D1-46EB-B6CD-885DD569A809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36352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512D6E-74D1-46EB-B6CD-885DD569A809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165415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512D6E-74D1-46EB-B6CD-885DD569A809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050839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4C31F-A4AF-37C2-C3C8-22D5DBEC9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E2F6D7-7C41-0D08-E3AB-157422DC53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53824A-1627-7C6F-CE08-23A9C1DDE0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D35E36-52E9-58C0-0492-6178BD2714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2DE58B-8095-4B00-A75C-C82F0356050D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52770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512D6E-74D1-46EB-B6CD-885DD569A809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10136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01BC1A6-FA88-4814-A368-FA1F0C3E5EF9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1BCF969-F22E-4363-BD98-B53B34219A98}"/>
              </a:ext>
            </a:extLst>
          </p:cNvPr>
          <p:cNvGrpSpPr/>
          <p:nvPr userDrawn="1"/>
        </p:nvGrpSpPr>
        <p:grpSpPr>
          <a:xfrm>
            <a:off x="6875462" y="0"/>
            <a:ext cx="5316538" cy="6858000"/>
            <a:chOff x="6242051" y="0"/>
            <a:chExt cx="5316538" cy="6858000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05E60E73-F1E3-409B-9111-F5BDA2C949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07138" y="0"/>
              <a:ext cx="5251450" cy="4816475"/>
            </a:xfrm>
            <a:custGeom>
              <a:avLst/>
              <a:gdLst>
                <a:gd name="T0" fmla="*/ 8701 w 16628"/>
                <a:gd name="T1" fmla="*/ 15209 h 15209"/>
                <a:gd name="T2" fmla="*/ 8701 w 16628"/>
                <a:gd name="T3" fmla="*/ 15209 h 15209"/>
                <a:gd name="T4" fmla="*/ 16628 w 16628"/>
                <a:gd name="T5" fmla="*/ 10101 h 15209"/>
                <a:gd name="T6" fmla="*/ 16628 w 16628"/>
                <a:gd name="T7" fmla="*/ 0 h 15209"/>
                <a:gd name="T8" fmla="*/ 0 w 16628"/>
                <a:gd name="T9" fmla="*/ 0 h 15209"/>
                <a:gd name="T10" fmla="*/ 0 w 16628"/>
                <a:gd name="T11" fmla="*/ 6508 h 15209"/>
                <a:gd name="T12" fmla="*/ 8701 w 16628"/>
                <a:gd name="T13" fmla="*/ 15209 h 15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28" h="15209">
                  <a:moveTo>
                    <a:pt x="8701" y="15209"/>
                  </a:moveTo>
                  <a:cubicBezTo>
                    <a:pt x="8701" y="15209"/>
                    <a:pt x="8701" y="15209"/>
                    <a:pt x="8701" y="15209"/>
                  </a:cubicBezTo>
                  <a:cubicBezTo>
                    <a:pt x="12225" y="15209"/>
                    <a:pt x="15260" y="13114"/>
                    <a:pt x="16628" y="10101"/>
                  </a:cubicBezTo>
                  <a:cubicBezTo>
                    <a:pt x="16628" y="0"/>
                    <a:pt x="16628" y="0"/>
                    <a:pt x="166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508"/>
                    <a:pt x="0" y="6508"/>
                    <a:pt x="0" y="6508"/>
                  </a:cubicBezTo>
                  <a:cubicBezTo>
                    <a:pt x="0" y="11314"/>
                    <a:pt x="3896" y="15209"/>
                    <a:pt x="8701" y="152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5E1EC7C4-B361-4504-AACA-92C6878833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42051" y="4870450"/>
              <a:ext cx="5316538" cy="1987550"/>
            </a:xfrm>
            <a:custGeom>
              <a:avLst/>
              <a:gdLst>
                <a:gd name="T0" fmla="*/ 8906 w 16833"/>
                <a:gd name="T1" fmla="*/ 0 h 6279"/>
                <a:gd name="T2" fmla="*/ 0 w 16833"/>
                <a:gd name="T3" fmla="*/ 6279 h 6279"/>
                <a:gd name="T4" fmla="*/ 16833 w 16833"/>
                <a:gd name="T5" fmla="*/ 6279 h 6279"/>
                <a:gd name="T6" fmla="*/ 16833 w 16833"/>
                <a:gd name="T7" fmla="*/ 4302 h 6279"/>
                <a:gd name="T8" fmla="*/ 8906 w 16833"/>
                <a:gd name="T9" fmla="*/ 0 h 6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33" h="6279">
                  <a:moveTo>
                    <a:pt x="8906" y="0"/>
                  </a:moveTo>
                  <a:cubicBezTo>
                    <a:pt x="4799" y="0"/>
                    <a:pt x="1304" y="2619"/>
                    <a:pt x="0" y="6279"/>
                  </a:cubicBezTo>
                  <a:cubicBezTo>
                    <a:pt x="16833" y="6279"/>
                    <a:pt x="16833" y="6279"/>
                    <a:pt x="16833" y="6279"/>
                  </a:cubicBezTo>
                  <a:cubicBezTo>
                    <a:pt x="16833" y="4302"/>
                    <a:pt x="16833" y="4302"/>
                    <a:pt x="16833" y="4302"/>
                  </a:cubicBezTo>
                  <a:cubicBezTo>
                    <a:pt x="15147" y="1712"/>
                    <a:pt x="12227" y="0"/>
                    <a:pt x="8906" y="0"/>
                  </a:cubicBezTo>
                  <a:close/>
                </a:path>
              </a:pathLst>
            </a:custGeom>
            <a:solidFill>
              <a:srgbClr val="3736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69E87CCB-CBBD-4B69-825A-5D4AEE2801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2748" y="3951912"/>
            <a:ext cx="1688726" cy="1686238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3908" y="3051740"/>
            <a:ext cx="5040000" cy="2206060"/>
          </a:xfrm>
        </p:spPr>
        <p:txBody>
          <a:bodyPr/>
          <a:lstStyle>
            <a:lvl1pPr marL="0" indent="0" algn="l">
              <a:buNone/>
              <a:defRPr sz="25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03907" y="1122363"/>
            <a:ext cx="5040000" cy="1835208"/>
          </a:xfrm>
        </p:spPr>
        <p:txBody>
          <a:bodyPr anchor="b"/>
          <a:lstStyle>
            <a:lvl1pPr algn="l">
              <a:defRPr sz="45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6824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01BC1A6-FA88-4814-A368-FA1F0C3E5EF9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3736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1BCF969-F22E-4363-BD98-B53B34219A98}"/>
              </a:ext>
            </a:extLst>
          </p:cNvPr>
          <p:cNvGrpSpPr/>
          <p:nvPr userDrawn="1"/>
        </p:nvGrpSpPr>
        <p:grpSpPr>
          <a:xfrm>
            <a:off x="6875462" y="0"/>
            <a:ext cx="5316538" cy="6858000"/>
            <a:chOff x="6242051" y="0"/>
            <a:chExt cx="5316538" cy="6858000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05E60E73-F1E3-409B-9111-F5BDA2C949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07138" y="0"/>
              <a:ext cx="5251450" cy="4816475"/>
            </a:xfrm>
            <a:custGeom>
              <a:avLst/>
              <a:gdLst>
                <a:gd name="T0" fmla="*/ 8701 w 16628"/>
                <a:gd name="T1" fmla="*/ 15209 h 15209"/>
                <a:gd name="T2" fmla="*/ 8701 w 16628"/>
                <a:gd name="T3" fmla="*/ 15209 h 15209"/>
                <a:gd name="T4" fmla="*/ 16628 w 16628"/>
                <a:gd name="T5" fmla="*/ 10101 h 15209"/>
                <a:gd name="T6" fmla="*/ 16628 w 16628"/>
                <a:gd name="T7" fmla="*/ 0 h 15209"/>
                <a:gd name="T8" fmla="*/ 0 w 16628"/>
                <a:gd name="T9" fmla="*/ 0 h 15209"/>
                <a:gd name="T10" fmla="*/ 0 w 16628"/>
                <a:gd name="T11" fmla="*/ 6508 h 15209"/>
                <a:gd name="T12" fmla="*/ 8701 w 16628"/>
                <a:gd name="T13" fmla="*/ 15209 h 15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28" h="15209">
                  <a:moveTo>
                    <a:pt x="8701" y="15209"/>
                  </a:moveTo>
                  <a:cubicBezTo>
                    <a:pt x="8701" y="15209"/>
                    <a:pt x="8701" y="15209"/>
                    <a:pt x="8701" y="15209"/>
                  </a:cubicBezTo>
                  <a:cubicBezTo>
                    <a:pt x="12225" y="15209"/>
                    <a:pt x="15260" y="13114"/>
                    <a:pt x="16628" y="10101"/>
                  </a:cubicBezTo>
                  <a:cubicBezTo>
                    <a:pt x="16628" y="0"/>
                    <a:pt x="16628" y="0"/>
                    <a:pt x="166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508"/>
                    <a:pt x="0" y="6508"/>
                    <a:pt x="0" y="6508"/>
                  </a:cubicBezTo>
                  <a:cubicBezTo>
                    <a:pt x="0" y="11314"/>
                    <a:pt x="3896" y="15209"/>
                    <a:pt x="8701" y="1520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5E1EC7C4-B361-4504-AACA-92C6878833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42051" y="4870450"/>
              <a:ext cx="5316538" cy="1987550"/>
            </a:xfrm>
            <a:custGeom>
              <a:avLst/>
              <a:gdLst>
                <a:gd name="T0" fmla="*/ 8906 w 16833"/>
                <a:gd name="T1" fmla="*/ 0 h 6279"/>
                <a:gd name="T2" fmla="*/ 0 w 16833"/>
                <a:gd name="T3" fmla="*/ 6279 h 6279"/>
                <a:gd name="T4" fmla="*/ 16833 w 16833"/>
                <a:gd name="T5" fmla="*/ 6279 h 6279"/>
                <a:gd name="T6" fmla="*/ 16833 w 16833"/>
                <a:gd name="T7" fmla="*/ 4302 h 6279"/>
                <a:gd name="T8" fmla="*/ 8906 w 16833"/>
                <a:gd name="T9" fmla="*/ 0 h 6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33" h="6279">
                  <a:moveTo>
                    <a:pt x="8906" y="0"/>
                  </a:moveTo>
                  <a:cubicBezTo>
                    <a:pt x="4799" y="0"/>
                    <a:pt x="1304" y="2619"/>
                    <a:pt x="0" y="6279"/>
                  </a:cubicBezTo>
                  <a:cubicBezTo>
                    <a:pt x="16833" y="6279"/>
                    <a:pt x="16833" y="6279"/>
                    <a:pt x="16833" y="6279"/>
                  </a:cubicBezTo>
                  <a:cubicBezTo>
                    <a:pt x="16833" y="4302"/>
                    <a:pt x="16833" y="4302"/>
                    <a:pt x="16833" y="4302"/>
                  </a:cubicBezTo>
                  <a:cubicBezTo>
                    <a:pt x="15147" y="1712"/>
                    <a:pt x="12227" y="0"/>
                    <a:pt x="8906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69E87CCB-CBBD-4B69-825A-5D4AEE2801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2748" y="3951912"/>
            <a:ext cx="1688726" cy="1686238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3908" y="3051740"/>
            <a:ext cx="5040000" cy="2206060"/>
          </a:xfrm>
        </p:spPr>
        <p:txBody>
          <a:bodyPr/>
          <a:lstStyle>
            <a:lvl1pPr marL="0" indent="0" algn="l">
              <a:buNone/>
              <a:defRPr sz="25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03907" y="1122363"/>
            <a:ext cx="5040000" cy="1835208"/>
          </a:xfrm>
        </p:spPr>
        <p:txBody>
          <a:bodyPr anchor="b"/>
          <a:lstStyle>
            <a:lvl1pPr algn="l">
              <a:defRPr sz="45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8572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01BC1A6-FA88-4814-A368-FA1F0C3E5EF9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30A4702B-2D34-4ADF-9BC5-6B1C45BD0F7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940548" y="0"/>
            <a:ext cx="5251450" cy="4816475"/>
          </a:xfrm>
          <a:custGeom>
            <a:avLst/>
            <a:gdLst>
              <a:gd name="connsiteX0" fmla="*/ 0 w 5251450"/>
              <a:gd name="connsiteY0" fmla="*/ 0 h 4816475"/>
              <a:gd name="connsiteX1" fmla="*/ 5251450 w 5251450"/>
              <a:gd name="connsiteY1" fmla="*/ 0 h 4816475"/>
              <a:gd name="connsiteX2" fmla="*/ 5251450 w 5251450"/>
              <a:gd name="connsiteY2" fmla="*/ 3198844 h 4816475"/>
              <a:gd name="connsiteX3" fmla="*/ 2747947 w 5251450"/>
              <a:gd name="connsiteY3" fmla="*/ 4816475 h 4816475"/>
              <a:gd name="connsiteX4" fmla="*/ 0 w 5251450"/>
              <a:gd name="connsiteY4" fmla="*/ 2060992 h 4816475"/>
              <a:gd name="connsiteX5" fmla="*/ 0 w 5251450"/>
              <a:gd name="connsiteY5" fmla="*/ 0 h 4816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51450" h="4816475">
                <a:moveTo>
                  <a:pt x="0" y="0"/>
                </a:moveTo>
                <a:cubicBezTo>
                  <a:pt x="0" y="0"/>
                  <a:pt x="0" y="0"/>
                  <a:pt x="5251450" y="0"/>
                </a:cubicBezTo>
                <a:cubicBezTo>
                  <a:pt x="5251450" y="0"/>
                  <a:pt x="5251450" y="0"/>
                  <a:pt x="5251450" y="3198844"/>
                </a:cubicBezTo>
                <a:cubicBezTo>
                  <a:pt x="4819409" y="4153018"/>
                  <a:pt x="3860896" y="4816475"/>
                  <a:pt x="2747947" y="4816475"/>
                </a:cubicBezTo>
                <a:cubicBezTo>
                  <a:pt x="1230434" y="4816475"/>
                  <a:pt x="0" y="3582984"/>
                  <a:pt x="0" y="2060992"/>
                </a:cubicBezTo>
                <a:cubicBezTo>
                  <a:pt x="0" y="2060992"/>
                  <a:pt x="0" y="2060992"/>
                  <a:pt x="0" y="0"/>
                </a:cubicBezTo>
                <a:close/>
              </a:path>
            </a:pathLst>
          </a:custGeom>
          <a:solidFill>
            <a:schemeClr val="accent6">
              <a:lumMod val="90000"/>
            </a:schemeClr>
          </a:solidFill>
        </p:spPr>
        <p:txBody>
          <a:bodyPr wrap="square" lIns="144000" tIns="144000">
            <a:no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5E1EC7C4-B361-4504-AACA-92C6878833E5}"/>
              </a:ext>
            </a:extLst>
          </p:cNvPr>
          <p:cNvSpPr>
            <a:spLocks/>
          </p:cNvSpPr>
          <p:nvPr userDrawn="1"/>
        </p:nvSpPr>
        <p:spPr bwMode="auto">
          <a:xfrm>
            <a:off x="6875462" y="4870450"/>
            <a:ext cx="5316538" cy="1987550"/>
          </a:xfrm>
          <a:custGeom>
            <a:avLst/>
            <a:gdLst>
              <a:gd name="T0" fmla="*/ 8906 w 16833"/>
              <a:gd name="T1" fmla="*/ 0 h 6279"/>
              <a:gd name="T2" fmla="*/ 0 w 16833"/>
              <a:gd name="T3" fmla="*/ 6279 h 6279"/>
              <a:gd name="T4" fmla="*/ 16833 w 16833"/>
              <a:gd name="T5" fmla="*/ 6279 h 6279"/>
              <a:gd name="T6" fmla="*/ 16833 w 16833"/>
              <a:gd name="T7" fmla="*/ 4302 h 6279"/>
              <a:gd name="T8" fmla="*/ 8906 w 16833"/>
              <a:gd name="T9" fmla="*/ 0 h 6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833" h="6279">
                <a:moveTo>
                  <a:pt x="8906" y="0"/>
                </a:moveTo>
                <a:cubicBezTo>
                  <a:pt x="4799" y="0"/>
                  <a:pt x="1304" y="2619"/>
                  <a:pt x="0" y="6279"/>
                </a:cubicBezTo>
                <a:cubicBezTo>
                  <a:pt x="16833" y="6279"/>
                  <a:pt x="16833" y="6279"/>
                  <a:pt x="16833" y="6279"/>
                </a:cubicBezTo>
                <a:cubicBezTo>
                  <a:pt x="16833" y="4302"/>
                  <a:pt x="16833" y="4302"/>
                  <a:pt x="16833" y="4302"/>
                </a:cubicBezTo>
                <a:cubicBezTo>
                  <a:pt x="15147" y="1712"/>
                  <a:pt x="12227" y="0"/>
                  <a:pt x="8906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86A7A4D3-DC75-4624-B5C5-55F94869F68C}"/>
              </a:ext>
            </a:extLst>
          </p:cNvPr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8807877" y="3944914"/>
            <a:ext cx="1699200" cy="1699200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">
                <a:solidFill>
                  <a:schemeClr val="bg1"/>
                </a:solidFill>
              </a:defRPr>
            </a:lvl1pPr>
            <a:lvl2pPr>
              <a:spcBef>
                <a:spcPts val="0"/>
              </a:spcBef>
              <a:defRPr sz="2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">
                <a:solidFill>
                  <a:schemeClr val="bg1"/>
                </a:solidFill>
              </a:defRPr>
            </a:lvl4pPr>
            <a:lvl5pPr marL="0">
              <a:spcBef>
                <a:spcPts val="0"/>
              </a:spcBef>
              <a:defRPr sz="200">
                <a:solidFill>
                  <a:schemeClr val="bg1"/>
                </a:solidFill>
              </a:defRPr>
            </a:lvl5pPr>
            <a:lvl6pPr>
              <a:spcBef>
                <a:spcPts val="0"/>
              </a:spcBef>
              <a:defRPr sz="200">
                <a:solidFill>
                  <a:schemeClr val="bg1"/>
                </a:solidFill>
              </a:defRPr>
            </a:lvl6pPr>
            <a:lvl7pPr>
              <a:spcBef>
                <a:spcPts val="0"/>
              </a:spcBef>
              <a:defRPr sz="200">
                <a:solidFill>
                  <a:schemeClr val="bg1"/>
                </a:solidFill>
              </a:defRPr>
            </a:lvl7pPr>
            <a:lvl8pPr>
              <a:spcBef>
                <a:spcPts val="0"/>
              </a:spcBef>
              <a:defRPr sz="200">
                <a:solidFill>
                  <a:schemeClr val="bg1"/>
                </a:solidFill>
              </a:defRPr>
            </a:lvl8pPr>
            <a:lvl9pPr>
              <a:spcBef>
                <a:spcPts val="0"/>
              </a:spcBef>
              <a:defRPr sz="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   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3908" y="3051740"/>
            <a:ext cx="5040000" cy="2206060"/>
          </a:xfrm>
        </p:spPr>
        <p:txBody>
          <a:bodyPr/>
          <a:lstStyle>
            <a:lvl1pPr marL="0" indent="0" algn="l">
              <a:buNone/>
              <a:defRPr sz="25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03907" y="1122363"/>
            <a:ext cx="5040000" cy="1835208"/>
          </a:xfrm>
        </p:spPr>
        <p:txBody>
          <a:bodyPr anchor="b"/>
          <a:lstStyle>
            <a:lvl1pPr algn="l">
              <a:defRPr sz="45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3514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D0474969-1787-479A-924E-1D2D1F2AE7AC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E7AE052A-B77F-4049-9BBA-BEC841AE0D9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26436" y="601980"/>
            <a:ext cx="3865565" cy="5657444"/>
          </a:xfrm>
          <a:custGeom>
            <a:avLst/>
            <a:gdLst>
              <a:gd name="connsiteX0" fmla="*/ 2632641 w 3865565"/>
              <a:gd name="connsiteY0" fmla="*/ 0 h 5657444"/>
              <a:gd name="connsiteX1" fmla="*/ 3039129 w 3865565"/>
              <a:gd name="connsiteY1" fmla="*/ 0 h 5657444"/>
              <a:gd name="connsiteX2" fmla="*/ 3830041 w 3865565"/>
              <a:gd name="connsiteY2" fmla="*/ 172187 h 5657444"/>
              <a:gd name="connsiteX3" fmla="*/ 3865565 w 3865565"/>
              <a:gd name="connsiteY3" fmla="*/ 186581 h 5657444"/>
              <a:gd name="connsiteX4" fmla="*/ 3865565 w 3865565"/>
              <a:gd name="connsiteY4" fmla="*/ 5462255 h 5657444"/>
              <a:gd name="connsiteX5" fmla="*/ 3760710 w 3865565"/>
              <a:gd name="connsiteY5" fmla="*/ 5502445 h 5657444"/>
              <a:gd name="connsiteX6" fmla="*/ 2835885 w 3865565"/>
              <a:gd name="connsiteY6" fmla="*/ 5657444 h 5657444"/>
              <a:gd name="connsiteX7" fmla="*/ 0 w 3865565"/>
              <a:gd name="connsiteY7" fmla="*/ 2825551 h 5657444"/>
              <a:gd name="connsiteX8" fmla="*/ 2632641 w 3865565"/>
              <a:gd name="connsiteY8" fmla="*/ 0 h 5657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65565" h="5657444">
                <a:moveTo>
                  <a:pt x="2632641" y="0"/>
                </a:moveTo>
                <a:lnTo>
                  <a:pt x="3039129" y="0"/>
                </a:lnTo>
                <a:cubicBezTo>
                  <a:pt x="3315017" y="19820"/>
                  <a:pt x="3580980" y="79280"/>
                  <a:pt x="3830041" y="172187"/>
                </a:cubicBezTo>
                <a:lnTo>
                  <a:pt x="3865565" y="186581"/>
                </a:lnTo>
                <a:lnTo>
                  <a:pt x="3865565" y="5462255"/>
                </a:lnTo>
                <a:lnTo>
                  <a:pt x="3760710" y="5502445"/>
                </a:lnTo>
                <a:cubicBezTo>
                  <a:pt x="3470525" y="5602939"/>
                  <a:pt x="3159407" y="5657444"/>
                  <a:pt x="2835885" y="5657444"/>
                </a:cubicBezTo>
                <a:cubicBezTo>
                  <a:pt x="1270273" y="5657444"/>
                  <a:pt x="0" y="4388959"/>
                  <a:pt x="0" y="2825551"/>
                </a:cubicBezTo>
                <a:cubicBezTo>
                  <a:pt x="0" y="1328738"/>
                  <a:pt x="1162300" y="104650"/>
                  <a:pt x="263264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tIns="1548000">
            <a:noAutofit/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AU" sz="1400"/>
              <a:t>Click Icon to Add Image</a:t>
            </a:r>
            <a:endParaRPr lang="en-AU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C22E693-5B73-479C-B297-AC021617C7C9}"/>
              </a:ext>
            </a:extLst>
          </p:cNvPr>
          <p:cNvSpPr>
            <a:spLocks/>
          </p:cNvSpPr>
          <p:nvPr userDrawn="1"/>
        </p:nvSpPr>
        <p:spPr bwMode="auto">
          <a:xfrm>
            <a:off x="0" y="601980"/>
            <a:ext cx="8245719" cy="5657444"/>
          </a:xfrm>
          <a:custGeom>
            <a:avLst/>
            <a:gdLst>
              <a:gd name="connsiteX0" fmla="*/ 0 w 8245719"/>
              <a:gd name="connsiteY0" fmla="*/ 0 h 5657444"/>
              <a:gd name="connsiteX1" fmla="*/ 2413221 w 8245719"/>
              <a:gd name="connsiteY1" fmla="*/ 0 h 5657444"/>
              <a:gd name="connsiteX2" fmla="*/ 2560722 w 8245719"/>
              <a:gd name="connsiteY2" fmla="*/ 0 h 5657444"/>
              <a:gd name="connsiteX3" fmla="*/ 2686080 w 8245719"/>
              <a:gd name="connsiteY3" fmla="*/ 0 h 5657444"/>
              <a:gd name="connsiteX4" fmla="*/ 5416593 w 8245719"/>
              <a:gd name="connsiteY4" fmla="*/ 0 h 5657444"/>
              <a:gd name="connsiteX5" fmla="*/ 8245719 w 8245719"/>
              <a:gd name="connsiteY5" fmla="*/ 2828722 h 5657444"/>
              <a:gd name="connsiteX6" fmla="*/ 5416593 w 8245719"/>
              <a:gd name="connsiteY6" fmla="*/ 5657444 h 5657444"/>
              <a:gd name="connsiteX7" fmla="*/ 2571602 w 8245719"/>
              <a:gd name="connsiteY7" fmla="*/ 5657444 h 5657444"/>
              <a:gd name="connsiteX8" fmla="*/ 2560722 w 8245719"/>
              <a:gd name="connsiteY8" fmla="*/ 5657444 h 5657444"/>
              <a:gd name="connsiteX9" fmla="*/ 2504877 w 8245719"/>
              <a:gd name="connsiteY9" fmla="*/ 5657444 h 5657444"/>
              <a:gd name="connsiteX10" fmla="*/ 2413221 w 8245719"/>
              <a:gd name="connsiteY10" fmla="*/ 5657444 h 5657444"/>
              <a:gd name="connsiteX11" fmla="*/ 0 w 8245719"/>
              <a:gd name="connsiteY11" fmla="*/ 5657444 h 5657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245719" h="5657444">
                <a:moveTo>
                  <a:pt x="0" y="0"/>
                </a:moveTo>
                <a:lnTo>
                  <a:pt x="2413221" y="0"/>
                </a:lnTo>
                <a:lnTo>
                  <a:pt x="2560722" y="0"/>
                </a:lnTo>
                <a:lnTo>
                  <a:pt x="2686080" y="0"/>
                </a:lnTo>
                <a:cubicBezTo>
                  <a:pt x="5416593" y="0"/>
                  <a:pt x="5416593" y="0"/>
                  <a:pt x="5416593" y="0"/>
                </a:cubicBezTo>
                <a:cubicBezTo>
                  <a:pt x="6978474" y="0"/>
                  <a:pt x="8245719" y="1267065"/>
                  <a:pt x="8245719" y="2828722"/>
                </a:cubicBezTo>
                <a:cubicBezTo>
                  <a:pt x="8245719" y="4390380"/>
                  <a:pt x="6978474" y="5657444"/>
                  <a:pt x="5416593" y="5657444"/>
                </a:cubicBezTo>
                <a:cubicBezTo>
                  <a:pt x="3539486" y="5657444"/>
                  <a:pt x="2835570" y="5657444"/>
                  <a:pt x="2571602" y="5657444"/>
                </a:cubicBezTo>
                <a:lnTo>
                  <a:pt x="2560722" y="5657444"/>
                </a:lnTo>
                <a:lnTo>
                  <a:pt x="2504877" y="5657444"/>
                </a:lnTo>
                <a:cubicBezTo>
                  <a:pt x="2413221" y="5657444"/>
                  <a:pt x="2413221" y="5657444"/>
                  <a:pt x="2413221" y="5657444"/>
                </a:cubicBezTo>
                <a:lnTo>
                  <a:pt x="0" y="565744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9017768F-8DC2-477F-9ECD-81F29364F3DD}"/>
              </a:ext>
            </a:extLst>
          </p:cNvPr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7476836" y="2579400"/>
            <a:ext cx="1699200" cy="1699200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">
                <a:solidFill>
                  <a:schemeClr val="bg1"/>
                </a:solidFill>
              </a:defRPr>
            </a:lvl1pPr>
            <a:lvl2pPr>
              <a:spcBef>
                <a:spcPts val="0"/>
              </a:spcBef>
              <a:defRPr sz="2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">
                <a:solidFill>
                  <a:schemeClr val="bg1"/>
                </a:solidFill>
              </a:defRPr>
            </a:lvl4pPr>
            <a:lvl5pPr marL="0">
              <a:spcBef>
                <a:spcPts val="0"/>
              </a:spcBef>
              <a:defRPr sz="200">
                <a:solidFill>
                  <a:schemeClr val="bg1"/>
                </a:solidFill>
              </a:defRPr>
            </a:lvl5pPr>
            <a:lvl6pPr>
              <a:spcBef>
                <a:spcPts val="0"/>
              </a:spcBef>
              <a:defRPr sz="200">
                <a:solidFill>
                  <a:schemeClr val="bg1"/>
                </a:solidFill>
              </a:defRPr>
            </a:lvl6pPr>
            <a:lvl7pPr>
              <a:spcBef>
                <a:spcPts val="0"/>
              </a:spcBef>
              <a:defRPr sz="200">
                <a:solidFill>
                  <a:schemeClr val="bg1"/>
                </a:solidFill>
              </a:defRPr>
            </a:lvl7pPr>
            <a:lvl8pPr>
              <a:spcBef>
                <a:spcPts val="0"/>
              </a:spcBef>
              <a:defRPr sz="200">
                <a:solidFill>
                  <a:schemeClr val="bg1"/>
                </a:solidFill>
              </a:defRPr>
            </a:lvl8pPr>
            <a:lvl9pPr>
              <a:spcBef>
                <a:spcPts val="0"/>
              </a:spcBef>
              <a:defRPr sz="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   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B36ACC5A-D2CF-40E7-8984-09E0560FD4B7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84954" y="3212433"/>
            <a:ext cx="6040436" cy="211714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500">
                <a:solidFill>
                  <a:schemeClr val="bg1"/>
                </a:solidFill>
              </a:defRPr>
            </a:lvl1pPr>
            <a:lvl2pPr>
              <a:spcBef>
                <a:spcPts val="0"/>
              </a:spcBef>
              <a:defRPr sz="25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5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500">
                <a:solidFill>
                  <a:schemeClr val="bg1"/>
                </a:solidFill>
              </a:defRPr>
            </a:lvl4pPr>
            <a:lvl5pPr marL="0">
              <a:spcBef>
                <a:spcPts val="0"/>
              </a:spcBef>
              <a:defRPr sz="2500">
                <a:solidFill>
                  <a:schemeClr val="bg1"/>
                </a:solidFill>
              </a:defRPr>
            </a:lvl5pPr>
            <a:lvl6pPr>
              <a:spcBef>
                <a:spcPts val="0"/>
              </a:spcBef>
              <a:defRPr sz="2500">
                <a:solidFill>
                  <a:schemeClr val="bg1"/>
                </a:solidFill>
              </a:defRPr>
            </a:lvl6pPr>
            <a:lvl7pPr>
              <a:spcBef>
                <a:spcPts val="0"/>
              </a:spcBef>
              <a:defRPr sz="2500">
                <a:solidFill>
                  <a:schemeClr val="bg1"/>
                </a:solidFill>
              </a:defRPr>
            </a:lvl7pPr>
            <a:lvl8pPr>
              <a:spcBef>
                <a:spcPts val="0"/>
              </a:spcBef>
              <a:defRPr sz="2500">
                <a:solidFill>
                  <a:schemeClr val="bg1"/>
                </a:solidFill>
              </a:defRPr>
            </a:lvl8pPr>
            <a:lvl9pPr>
              <a:spcBef>
                <a:spcPts val="0"/>
              </a:spcBef>
              <a:defRPr sz="2500">
                <a:solidFill>
                  <a:schemeClr val="bg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subtitle</a:t>
            </a:r>
            <a:endParaRPr lang="en-GB"/>
          </a:p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</a:t>
            </a:r>
          </a:p>
          <a:p>
            <a:pPr lvl="6"/>
            <a:r>
              <a:rPr lang="en-US"/>
              <a:t>Seven</a:t>
            </a:r>
          </a:p>
          <a:p>
            <a:pPr lvl="7"/>
            <a:r>
              <a:rPr lang="en-US"/>
              <a:t>Eight</a:t>
            </a:r>
          </a:p>
          <a:p>
            <a:pPr lvl="8"/>
            <a:r>
              <a:rPr lang="en-US"/>
              <a:t>Nine</a:t>
            </a:r>
            <a:endParaRPr lang="en-AU"/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585538" y="1693697"/>
            <a:ext cx="6039852" cy="1490662"/>
          </a:xfrm>
        </p:spPr>
        <p:txBody>
          <a:bodyPr anchor="b"/>
          <a:lstStyle>
            <a:lvl1pPr>
              <a:defRPr sz="45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B5E3CE-8CB8-4B24-9C3C-7FB9A7F935D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9D1FA1-B828-46C4-A5A6-45C61AEB1392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5418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67BA4DE8-38D7-442D-A110-51B4EF65A77C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Picture Placeholder 52">
            <a:extLst>
              <a:ext uri="{FF2B5EF4-FFF2-40B4-BE49-F238E27FC236}">
                <a16:creationId xmlns:a16="http://schemas.microsoft.com/office/drawing/2014/main" id="{A8485562-E630-4C57-98C3-B101EF15FC6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769693" y="-3667"/>
            <a:ext cx="9422307" cy="6876000"/>
          </a:xfrm>
          <a:custGeom>
            <a:avLst/>
            <a:gdLst>
              <a:gd name="connsiteX0" fmla="*/ 3980197 w 9422307"/>
              <a:gd name="connsiteY0" fmla="*/ 0 h 6858000"/>
              <a:gd name="connsiteX1" fmla="*/ 9422307 w 9422307"/>
              <a:gd name="connsiteY1" fmla="*/ 0 h 6858000"/>
              <a:gd name="connsiteX2" fmla="*/ 9422307 w 9422307"/>
              <a:gd name="connsiteY2" fmla="*/ 6858000 h 6858000"/>
              <a:gd name="connsiteX3" fmla="*/ 0 w 9422307"/>
              <a:gd name="connsiteY3" fmla="*/ 6858000 h 6858000"/>
              <a:gd name="connsiteX4" fmla="*/ 1570767 w 9422307"/>
              <a:gd name="connsiteY4" fmla="*/ 41502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22307" h="6858000">
                <a:moveTo>
                  <a:pt x="3980197" y="0"/>
                </a:moveTo>
                <a:lnTo>
                  <a:pt x="9422307" y="0"/>
                </a:lnTo>
                <a:lnTo>
                  <a:pt x="9422307" y="6858000"/>
                </a:lnTo>
                <a:lnTo>
                  <a:pt x="0" y="6858000"/>
                </a:lnTo>
                <a:lnTo>
                  <a:pt x="1570767" y="415021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tIns="144000" rIns="180000">
            <a:noAutofit/>
          </a:bodyPr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AU"/>
              <a:t>Click Icon to Add Image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97A055C5-456B-4769-A5F8-9C3D2A1ADEE2}"/>
              </a:ext>
            </a:extLst>
          </p:cNvPr>
          <p:cNvSpPr/>
          <p:nvPr userDrawn="1"/>
        </p:nvSpPr>
        <p:spPr>
          <a:xfrm>
            <a:off x="1" y="5265083"/>
            <a:ext cx="924688" cy="1596583"/>
          </a:xfrm>
          <a:custGeom>
            <a:avLst/>
            <a:gdLst>
              <a:gd name="connsiteX0" fmla="*/ 0 w 924688"/>
              <a:gd name="connsiteY0" fmla="*/ 0 h 1596583"/>
              <a:gd name="connsiteX1" fmla="*/ 924688 w 924688"/>
              <a:gd name="connsiteY1" fmla="*/ 1596583 h 1596583"/>
              <a:gd name="connsiteX2" fmla="*/ 0 w 924688"/>
              <a:gd name="connsiteY2" fmla="*/ 1596583 h 1596583"/>
              <a:gd name="connsiteX3" fmla="*/ 0 w 924688"/>
              <a:gd name="connsiteY3" fmla="*/ 0 h 1596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4688" h="1596583">
                <a:moveTo>
                  <a:pt x="0" y="0"/>
                </a:moveTo>
                <a:lnTo>
                  <a:pt x="924688" y="1596583"/>
                </a:lnTo>
                <a:lnTo>
                  <a:pt x="0" y="159658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BA07B5EF-3EE8-4180-965B-121B37F648B0}"/>
              </a:ext>
            </a:extLst>
          </p:cNvPr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10928916" y="5592758"/>
            <a:ext cx="1062000" cy="1062000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">
                <a:solidFill>
                  <a:schemeClr val="bg1"/>
                </a:solidFill>
              </a:defRPr>
            </a:lvl1pPr>
            <a:lvl2pPr>
              <a:spcBef>
                <a:spcPts val="0"/>
              </a:spcBef>
              <a:defRPr sz="2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">
                <a:solidFill>
                  <a:schemeClr val="bg1"/>
                </a:solidFill>
              </a:defRPr>
            </a:lvl4pPr>
            <a:lvl5pPr marL="0">
              <a:spcBef>
                <a:spcPts val="0"/>
              </a:spcBef>
              <a:defRPr sz="200">
                <a:solidFill>
                  <a:schemeClr val="bg1"/>
                </a:solidFill>
              </a:defRPr>
            </a:lvl5pPr>
            <a:lvl6pPr>
              <a:spcBef>
                <a:spcPts val="0"/>
              </a:spcBef>
              <a:defRPr sz="200">
                <a:solidFill>
                  <a:schemeClr val="bg1"/>
                </a:solidFill>
              </a:defRPr>
            </a:lvl6pPr>
            <a:lvl7pPr>
              <a:spcBef>
                <a:spcPts val="0"/>
              </a:spcBef>
              <a:defRPr sz="200">
                <a:solidFill>
                  <a:schemeClr val="bg1"/>
                </a:solidFill>
              </a:defRPr>
            </a:lvl7pPr>
            <a:lvl8pPr>
              <a:spcBef>
                <a:spcPts val="0"/>
              </a:spcBef>
              <a:defRPr sz="200">
                <a:solidFill>
                  <a:schemeClr val="bg1"/>
                </a:solidFill>
              </a:defRPr>
            </a:lvl8pPr>
            <a:lvl9pPr>
              <a:spcBef>
                <a:spcPts val="0"/>
              </a:spcBef>
              <a:defRPr sz="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   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3022977" y="6538912"/>
            <a:ext cx="6624000" cy="204248"/>
          </a:xfrm>
        </p:spPr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B36ACC5A-D2CF-40E7-8984-09E0560FD4B7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84954" y="2074841"/>
            <a:ext cx="4952246" cy="211714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500">
                <a:solidFill>
                  <a:schemeClr val="bg1"/>
                </a:solidFill>
              </a:defRPr>
            </a:lvl1pPr>
            <a:lvl2pPr>
              <a:spcBef>
                <a:spcPts val="0"/>
              </a:spcBef>
              <a:defRPr sz="25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5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500">
                <a:solidFill>
                  <a:schemeClr val="bg1"/>
                </a:solidFill>
              </a:defRPr>
            </a:lvl4pPr>
            <a:lvl5pPr marL="0">
              <a:spcBef>
                <a:spcPts val="0"/>
              </a:spcBef>
              <a:defRPr sz="2500">
                <a:solidFill>
                  <a:schemeClr val="bg1"/>
                </a:solidFill>
              </a:defRPr>
            </a:lvl5pPr>
            <a:lvl6pPr>
              <a:spcBef>
                <a:spcPts val="0"/>
              </a:spcBef>
              <a:defRPr sz="2500">
                <a:solidFill>
                  <a:schemeClr val="bg1"/>
                </a:solidFill>
              </a:defRPr>
            </a:lvl6pPr>
            <a:lvl7pPr>
              <a:spcBef>
                <a:spcPts val="0"/>
              </a:spcBef>
              <a:defRPr sz="2500">
                <a:solidFill>
                  <a:schemeClr val="bg1"/>
                </a:solidFill>
              </a:defRPr>
            </a:lvl7pPr>
            <a:lvl8pPr>
              <a:spcBef>
                <a:spcPts val="0"/>
              </a:spcBef>
              <a:defRPr sz="2500">
                <a:solidFill>
                  <a:schemeClr val="bg1"/>
                </a:solidFill>
              </a:defRPr>
            </a:lvl8pPr>
            <a:lvl9pPr>
              <a:spcBef>
                <a:spcPts val="0"/>
              </a:spcBef>
              <a:defRPr sz="2500">
                <a:solidFill>
                  <a:schemeClr val="bg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subtitle</a:t>
            </a:r>
            <a:endParaRPr lang="en-GB"/>
          </a:p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</a:t>
            </a:r>
          </a:p>
          <a:p>
            <a:pPr lvl="6"/>
            <a:r>
              <a:rPr lang="en-US"/>
              <a:t>Seven</a:t>
            </a:r>
          </a:p>
          <a:p>
            <a:pPr lvl="7"/>
            <a:r>
              <a:rPr lang="en-US"/>
              <a:t>Eight</a:t>
            </a:r>
          </a:p>
          <a:p>
            <a:pPr lvl="8"/>
            <a:r>
              <a:rPr lang="en-US"/>
              <a:t>Nine</a:t>
            </a:r>
            <a:endParaRPr lang="en-AU"/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585538" y="838201"/>
            <a:ext cx="4951662" cy="1152194"/>
          </a:xfrm>
        </p:spPr>
        <p:txBody>
          <a:bodyPr anchor="b"/>
          <a:lstStyle>
            <a:lvl1pPr>
              <a:defRPr sz="45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9D6ED2-EF17-4548-B973-EBB43BD38612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18456" y="6538912"/>
            <a:ext cx="1656000" cy="204248"/>
          </a:xfr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BED38-6003-4678-9BB5-7D20FD81EBB6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242456" y="6495602"/>
            <a:ext cx="576000" cy="247558"/>
          </a:xfrm>
        </p:spPr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313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A8479152-EC59-4E85-860A-7F94ED52F8B1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16C46A4B-C7F3-48A4-A48B-242F24F3CC9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6259424 h 6858000"/>
              <a:gd name="connsiteX5" fmla="*/ 2153 w 12192000"/>
              <a:gd name="connsiteY5" fmla="*/ 6259424 h 6858000"/>
              <a:gd name="connsiteX6" fmla="*/ 82352 w 12192000"/>
              <a:gd name="connsiteY6" fmla="*/ 6259424 h 6858000"/>
              <a:gd name="connsiteX7" fmla="*/ 138197 w 12192000"/>
              <a:gd name="connsiteY7" fmla="*/ 6259424 h 6858000"/>
              <a:gd name="connsiteX8" fmla="*/ 149077 w 12192000"/>
              <a:gd name="connsiteY8" fmla="*/ 6259424 h 6858000"/>
              <a:gd name="connsiteX9" fmla="*/ 2994068 w 12192000"/>
              <a:gd name="connsiteY9" fmla="*/ 6259424 h 6858000"/>
              <a:gd name="connsiteX10" fmla="*/ 5823194 w 12192000"/>
              <a:gd name="connsiteY10" fmla="*/ 3430702 h 6858000"/>
              <a:gd name="connsiteX11" fmla="*/ 2994068 w 12192000"/>
              <a:gd name="connsiteY11" fmla="*/ 601980 h 6858000"/>
              <a:gd name="connsiteX12" fmla="*/ 263555 w 12192000"/>
              <a:gd name="connsiteY12" fmla="*/ 601980 h 6858000"/>
              <a:gd name="connsiteX13" fmla="*/ 138197 w 12192000"/>
              <a:gd name="connsiteY13" fmla="*/ 601980 h 6858000"/>
              <a:gd name="connsiteX14" fmla="*/ 0 w 12192000"/>
              <a:gd name="connsiteY14" fmla="*/ 6019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6259424"/>
                </a:lnTo>
                <a:lnTo>
                  <a:pt x="2153" y="6259424"/>
                </a:lnTo>
                <a:cubicBezTo>
                  <a:pt x="13610" y="6259424"/>
                  <a:pt x="36524" y="6259424"/>
                  <a:pt x="82352" y="6259424"/>
                </a:cubicBezTo>
                <a:lnTo>
                  <a:pt x="138197" y="6259424"/>
                </a:lnTo>
                <a:lnTo>
                  <a:pt x="149077" y="6259424"/>
                </a:lnTo>
                <a:cubicBezTo>
                  <a:pt x="413045" y="6259424"/>
                  <a:pt x="1116961" y="6259424"/>
                  <a:pt x="2994068" y="6259424"/>
                </a:cubicBezTo>
                <a:cubicBezTo>
                  <a:pt x="4555949" y="6259424"/>
                  <a:pt x="5823194" y="4992360"/>
                  <a:pt x="5823194" y="3430702"/>
                </a:cubicBezTo>
                <a:cubicBezTo>
                  <a:pt x="5823194" y="1869045"/>
                  <a:pt x="4555949" y="601980"/>
                  <a:pt x="2994068" y="601980"/>
                </a:cubicBezTo>
                <a:cubicBezTo>
                  <a:pt x="2994068" y="601980"/>
                  <a:pt x="2994068" y="601980"/>
                  <a:pt x="263555" y="601980"/>
                </a:cubicBezTo>
                <a:lnTo>
                  <a:pt x="138197" y="601980"/>
                </a:lnTo>
                <a:lnTo>
                  <a:pt x="0" y="60198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tIns="144000" rIns="144000">
            <a:noAutofit/>
          </a:bodyPr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AU" sz="1400"/>
              <a:t>Drag and drop image form a folder, or click on the placeholder and select ‘Insert \ Images’</a:t>
            </a:r>
            <a:endParaRPr lang="en-AU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03D38F9-D214-40CC-B04B-41988914E4F4}"/>
              </a:ext>
            </a:extLst>
          </p:cNvPr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5074077" y="2579400"/>
            <a:ext cx="1699200" cy="1699200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">
                <a:solidFill>
                  <a:schemeClr val="bg1"/>
                </a:solidFill>
              </a:defRPr>
            </a:lvl1pPr>
            <a:lvl2pPr>
              <a:spcBef>
                <a:spcPts val="0"/>
              </a:spcBef>
              <a:defRPr sz="2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">
                <a:solidFill>
                  <a:schemeClr val="bg1"/>
                </a:solidFill>
              </a:defRPr>
            </a:lvl4pPr>
            <a:lvl5pPr marL="0">
              <a:spcBef>
                <a:spcPts val="0"/>
              </a:spcBef>
              <a:defRPr sz="200">
                <a:solidFill>
                  <a:schemeClr val="bg1"/>
                </a:solidFill>
              </a:defRPr>
            </a:lvl5pPr>
            <a:lvl6pPr>
              <a:spcBef>
                <a:spcPts val="0"/>
              </a:spcBef>
              <a:defRPr sz="200">
                <a:solidFill>
                  <a:schemeClr val="bg1"/>
                </a:solidFill>
              </a:defRPr>
            </a:lvl6pPr>
            <a:lvl7pPr>
              <a:spcBef>
                <a:spcPts val="0"/>
              </a:spcBef>
              <a:defRPr sz="200">
                <a:solidFill>
                  <a:schemeClr val="bg1"/>
                </a:solidFill>
              </a:defRPr>
            </a:lvl7pPr>
            <a:lvl8pPr>
              <a:spcBef>
                <a:spcPts val="0"/>
              </a:spcBef>
              <a:defRPr sz="200">
                <a:solidFill>
                  <a:schemeClr val="bg1"/>
                </a:solidFill>
              </a:defRPr>
            </a:lvl8pPr>
            <a:lvl9pPr>
              <a:spcBef>
                <a:spcPts val="0"/>
              </a:spcBef>
              <a:defRPr sz="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   </a:t>
            </a:r>
            <a:endParaRPr lang="en-AU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6BDA700-3D1B-49F1-9223-954502A2E2F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B36ACC5A-D2CF-40E7-8984-09E0560FD4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4953" y="3213099"/>
            <a:ext cx="4489123" cy="134731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500">
                <a:solidFill>
                  <a:schemeClr val="bg1"/>
                </a:solidFill>
              </a:defRPr>
            </a:lvl1pPr>
            <a:lvl2pPr>
              <a:spcBef>
                <a:spcPts val="0"/>
              </a:spcBef>
              <a:defRPr sz="25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5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500">
                <a:solidFill>
                  <a:schemeClr val="bg1"/>
                </a:solidFill>
              </a:defRPr>
            </a:lvl4pPr>
            <a:lvl5pPr marL="0">
              <a:spcBef>
                <a:spcPts val="0"/>
              </a:spcBef>
              <a:defRPr sz="2500">
                <a:solidFill>
                  <a:schemeClr val="bg1"/>
                </a:solidFill>
              </a:defRPr>
            </a:lvl5pPr>
            <a:lvl6pPr>
              <a:spcBef>
                <a:spcPts val="0"/>
              </a:spcBef>
              <a:defRPr sz="2500">
                <a:solidFill>
                  <a:schemeClr val="bg1"/>
                </a:solidFill>
              </a:defRPr>
            </a:lvl6pPr>
            <a:lvl7pPr>
              <a:spcBef>
                <a:spcPts val="0"/>
              </a:spcBef>
              <a:defRPr sz="2500">
                <a:solidFill>
                  <a:schemeClr val="bg1"/>
                </a:solidFill>
              </a:defRPr>
            </a:lvl7pPr>
            <a:lvl8pPr>
              <a:spcBef>
                <a:spcPts val="0"/>
              </a:spcBef>
              <a:defRPr sz="2500">
                <a:solidFill>
                  <a:schemeClr val="bg1"/>
                </a:solidFill>
              </a:defRPr>
            </a:lvl8pPr>
            <a:lvl9pPr>
              <a:spcBef>
                <a:spcPts val="0"/>
              </a:spcBef>
              <a:defRPr sz="2500">
                <a:solidFill>
                  <a:schemeClr val="bg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subtitle</a:t>
            </a:r>
            <a:endParaRPr lang="en-GB"/>
          </a:p>
          <a:p>
            <a:pPr lvl="0"/>
            <a:r>
              <a:rPr lang="en-US"/>
              <a:t>Sub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</a:t>
            </a:r>
          </a:p>
          <a:p>
            <a:pPr lvl="6"/>
            <a:r>
              <a:rPr lang="en-US"/>
              <a:t>Seven</a:t>
            </a:r>
          </a:p>
          <a:p>
            <a:pPr lvl="7"/>
            <a:r>
              <a:rPr lang="en-US"/>
              <a:t>Eight</a:t>
            </a:r>
          </a:p>
          <a:p>
            <a:pPr lvl="8"/>
            <a:r>
              <a:rPr lang="en-US"/>
              <a:t>Nine</a:t>
            </a:r>
            <a:endParaRPr lang="en-AU"/>
          </a:p>
        </p:txBody>
      </p:sp>
      <p:sp>
        <p:nvSpPr>
          <p:cNvPr id="27" name="Title 26">
            <a:extLst>
              <a:ext uri="{FF2B5EF4-FFF2-40B4-BE49-F238E27FC236}">
                <a16:creationId xmlns:a16="http://schemas.microsoft.com/office/drawing/2014/main" id="{ABBA3CDA-E776-40AE-B46D-45A45CC5D9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952" y="2222662"/>
            <a:ext cx="4489123" cy="959957"/>
          </a:xfrm>
        </p:spPr>
        <p:txBody>
          <a:bodyPr anchor="b"/>
          <a:lstStyle>
            <a:lvl1pPr>
              <a:defRPr sz="45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  <a:endParaRPr lang="en-AU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4EFB1E-7596-419D-88EB-C9EFE4445071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B12942-414A-46C0-9AEE-8A03969C7C09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AEA0E0-5CC6-4BD0-905C-A0021E4194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210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C57DA6F-A204-4940-B919-67CA81BB5E7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</a:schemeClr>
          </a:solidFill>
        </p:spPr>
        <p:txBody>
          <a:bodyPr lIns="144000" tIns="144000"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AU" sz="1400"/>
              <a:t>Click Icon to Add Image</a:t>
            </a:r>
            <a:endParaRPr lang="en-AU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11B59CA2-2EEE-4B61-A623-6BE4CE88BB2D}"/>
              </a:ext>
            </a:extLst>
          </p:cNvPr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10928916" y="5592758"/>
            <a:ext cx="1062000" cy="1062000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">
                <a:solidFill>
                  <a:schemeClr val="bg1"/>
                </a:solidFill>
              </a:defRPr>
            </a:lvl1pPr>
            <a:lvl2pPr>
              <a:spcBef>
                <a:spcPts val="0"/>
              </a:spcBef>
              <a:defRPr sz="2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00">
                <a:solidFill>
                  <a:schemeClr val="bg1"/>
                </a:solidFill>
              </a:defRPr>
            </a:lvl4pPr>
            <a:lvl5pPr marL="0">
              <a:spcBef>
                <a:spcPts val="0"/>
              </a:spcBef>
              <a:defRPr sz="200">
                <a:solidFill>
                  <a:schemeClr val="bg1"/>
                </a:solidFill>
              </a:defRPr>
            </a:lvl5pPr>
            <a:lvl6pPr>
              <a:spcBef>
                <a:spcPts val="0"/>
              </a:spcBef>
              <a:defRPr sz="200">
                <a:solidFill>
                  <a:schemeClr val="bg1"/>
                </a:solidFill>
              </a:defRPr>
            </a:lvl6pPr>
            <a:lvl7pPr>
              <a:spcBef>
                <a:spcPts val="0"/>
              </a:spcBef>
              <a:defRPr sz="200">
                <a:solidFill>
                  <a:schemeClr val="bg1"/>
                </a:solidFill>
              </a:defRPr>
            </a:lvl7pPr>
            <a:lvl8pPr>
              <a:spcBef>
                <a:spcPts val="0"/>
              </a:spcBef>
              <a:defRPr sz="200">
                <a:solidFill>
                  <a:schemeClr val="bg1"/>
                </a:solidFill>
              </a:defRPr>
            </a:lvl8pPr>
            <a:lvl9pPr>
              <a:spcBef>
                <a:spcPts val="0"/>
              </a:spcBef>
              <a:defRPr sz="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   </a:t>
            </a:r>
            <a:endParaRPr lang="en-AU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6BDA700-3D1B-49F1-9223-954502A2E2F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B36ACC5A-D2CF-40E7-8984-09E0560FD4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4953" y="3213099"/>
            <a:ext cx="4577597" cy="134731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500">
                <a:solidFill>
                  <a:schemeClr val="bg1"/>
                </a:solidFill>
              </a:defRPr>
            </a:lvl1pPr>
            <a:lvl2pPr marL="223200" indent="-180000">
              <a:spcBef>
                <a:spcPts val="0"/>
              </a:spcBef>
              <a:buSzPct val="75000"/>
              <a:buFont typeface="Calibri" panose="020F0502020204030204" pitchFamily="34" charset="0"/>
              <a:buChar char="●"/>
              <a:defRPr sz="1800">
                <a:solidFill>
                  <a:schemeClr val="bg1"/>
                </a:solidFill>
              </a:defRPr>
            </a:lvl2pPr>
            <a:lvl3pPr marL="223200" indent="-180000">
              <a:spcBef>
                <a:spcPts val="0"/>
              </a:spcBef>
              <a:buSzPct val="75000"/>
              <a:buFont typeface="Calibri" panose="020F0502020204030204" pitchFamily="34" charset="0"/>
              <a:buChar char="●"/>
              <a:defRPr sz="1800">
                <a:solidFill>
                  <a:schemeClr val="bg1"/>
                </a:solidFill>
              </a:defRPr>
            </a:lvl3pPr>
            <a:lvl4pPr marL="223200" indent="-180000">
              <a:spcBef>
                <a:spcPts val="0"/>
              </a:spcBef>
              <a:buSzPct val="75000"/>
              <a:buFont typeface="Calibri" panose="020F0502020204030204" pitchFamily="34" charset="0"/>
              <a:buChar char="●"/>
              <a:defRPr sz="1800">
                <a:solidFill>
                  <a:schemeClr val="bg1"/>
                </a:solidFill>
              </a:defRPr>
            </a:lvl4pPr>
            <a:lvl5pPr marL="223200" indent="-180000">
              <a:spcBef>
                <a:spcPts val="0"/>
              </a:spcBef>
              <a:buSzPct val="75000"/>
              <a:buFont typeface="Calibri" panose="020F0502020204030204" pitchFamily="34" charset="0"/>
              <a:buChar char="●"/>
              <a:defRPr sz="1800">
                <a:solidFill>
                  <a:schemeClr val="bg1"/>
                </a:solidFill>
              </a:defRPr>
            </a:lvl5pPr>
            <a:lvl6pPr marL="223200" indent="-180000">
              <a:spcBef>
                <a:spcPts val="0"/>
              </a:spcBef>
              <a:buSzPct val="75000"/>
              <a:buFont typeface="Calibri" panose="020F0502020204030204" pitchFamily="34" charset="0"/>
              <a:buChar char="●"/>
              <a:defRPr sz="1800">
                <a:solidFill>
                  <a:schemeClr val="bg1"/>
                </a:solidFill>
              </a:defRPr>
            </a:lvl6pPr>
            <a:lvl7pPr marL="223200" indent="-180000">
              <a:spcBef>
                <a:spcPts val="0"/>
              </a:spcBef>
              <a:buSzPct val="75000"/>
              <a:buFont typeface="Calibri" panose="020F0502020204030204" pitchFamily="34" charset="0"/>
              <a:buChar char="●"/>
              <a:defRPr sz="1800">
                <a:solidFill>
                  <a:schemeClr val="bg1"/>
                </a:solidFill>
              </a:defRPr>
            </a:lvl7pPr>
            <a:lvl8pPr marL="223200" indent="-180000">
              <a:spcBef>
                <a:spcPts val="0"/>
              </a:spcBef>
              <a:buSzPct val="75000"/>
              <a:buFont typeface="Calibri" panose="020F0502020204030204" pitchFamily="34" charset="0"/>
              <a:buChar char="●"/>
              <a:defRPr sz="1800">
                <a:solidFill>
                  <a:schemeClr val="bg1"/>
                </a:solidFill>
              </a:defRPr>
            </a:lvl8pPr>
            <a:lvl9pPr marL="223200" indent="-180000">
              <a:spcBef>
                <a:spcPts val="0"/>
              </a:spcBef>
              <a:buSzPct val="75000"/>
              <a:buFont typeface="Calibri" panose="020F0502020204030204" pitchFamily="34" charset="0"/>
              <a:buChar char="●"/>
              <a:defRPr sz="1800">
                <a:solidFill>
                  <a:schemeClr val="bg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subtitle</a:t>
            </a:r>
            <a:endParaRPr lang="en-GB"/>
          </a:p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</a:t>
            </a:r>
          </a:p>
          <a:p>
            <a:pPr lvl="6"/>
            <a:r>
              <a:rPr lang="en-US"/>
              <a:t>Seven</a:t>
            </a:r>
          </a:p>
          <a:p>
            <a:pPr lvl="7"/>
            <a:r>
              <a:rPr lang="en-US"/>
              <a:t>Eight</a:t>
            </a:r>
          </a:p>
          <a:p>
            <a:pPr lvl="8"/>
            <a:r>
              <a:rPr lang="en-US"/>
              <a:t>Nine</a:t>
            </a:r>
            <a:endParaRPr lang="en-AU"/>
          </a:p>
        </p:txBody>
      </p:sp>
      <p:sp>
        <p:nvSpPr>
          <p:cNvPr id="27" name="Title 26">
            <a:extLst>
              <a:ext uri="{FF2B5EF4-FFF2-40B4-BE49-F238E27FC236}">
                <a16:creationId xmlns:a16="http://schemas.microsoft.com/office/drawing/2014/main" id="{ABBA3CDA-E776-40AE-B46D-45A45CC5D9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952" y="2222662"/>
            <a:ext cx="4577597" cy="959957"/>
          </a:xfrm>
        </p:spPr>
        <p:txBody>
          <a:bodyPr anchor="b"/>
          <a:lstStyle>
            <a:lvl1pPr>
              <a:defRPr sz="45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  <a:endParaRPr lang="en-AU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131C4A-F56A-4B3F-B779-91C3D6CCBE68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E2B424-2E74-4479-A134-710EC46ECCF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02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9360C9-D6E6-46AC-8EF9-EEF25F267E14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90538" y="1758950"/>
            <a:ext cx="10193790" cy="397466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24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24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relevant icon at the </a:t>
            </a:r>
            <a:r>
              <a:rPr lang="en-US" err="1"/>
              <a:t>centre</a:t>
            </a:r>
            <a:r>
              <a:rPr lang="en-US"/>
              <a:t> of the placeholder to add: Text / Table / Chart / SmartArt / Image / Media. There are five type styles in the template, available as List Levels. Press the Increase / Decrease button in the paragraph section of the home ribbon to move through the styles</a:t>
            </a:r>
          </a:p>
          <a:p>
            <a:pPr lvl="0"/>
            <a:endParaRPr lang="en-US"/>
          </a:p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D31D76-E5CB-429A-9B45-398ECFBE8DB1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53C109-1995-4EEB-A045-C1349328641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2182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6BD6C96-781C-4A3F-97CF-70B1B00818F8}"/>
              </a:ext>
            </a:extLst>
          </p:cNvPr>
          <p:cNvSpPr/>
          <p:nvPr userDrawn="1"/>
        </p:nvSpPr>
        <p:spPr>
          <a:xfrm>
            <a:off x="0" y="0"/>
            <a:ext cx="12191999" cy="518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28D9B9-3392-4769-8DFF-BE6FA168AE0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90538" y="1758950"/>
            <a:ext cx="10193790" cy="397466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24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24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relevant icon at the </a:t>
            </a:r>
            <a:r>
              <a:rPr lang="en-US" err="1"/>
              <a:t>centre</a:t>
            </a:r>
            <a:r>
              <a:rPr lang="en-US"/>
              <a:t> of the placeholder to add: Text / Table / Chart / SmartArt / Image / Media. There are five type styles in the template, available as List Levels. Press the Increase / Decrease button in the paragraph section of the home ribbon to move through the styles</a:t>
            </a:r>
          </a:p>
          <a:p>
            <a:pPr lvl="0"/>
            <a:endParaRPr lang="en-US"/>
          </a:p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5821AF-BC3E-4844-ADF3-757AC8C58762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A2904B-2A20-41BB-BEF0-B4446AC1A43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494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707AC9EC-B695-415B-B6C5-74325AD87060}"/>
              </a:ext>
            </a:extLst>
          </p:cNvPr>
          <p:cNvSpPr/>
          <p:nvPr userDrawn="1"/>
        </p:nvSpPr>
        <p:spPr>
          <a:xfrm>
            <a:off x="0" y="0"/>
            <a:ext cx="12191999" cy="15039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3EAA3666-B8A8-41AC-9F39-8F2ACFA8A9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334200" y="1"/>
            <a:ext cx="2857798" cy="4930775"/>
          </a:xfrm>
          <a:custGeom>
            <a:avLst/>
            <a:gdLst>
              <a:gd name="connsiteX0" fmla="*/ 0 w 2857798"/>
              <a:gd name="connsiteY0" fmla="*/ 0 h 4930775"/>
              <a:gd name="connsiteX1" fmla="*/ 2857798 w 2857798"/>
              <a:gd name="connsiteY1" fmla="*/ 0 h 4930775"/>
              <a:gd name="connsiteX2" fmla="*/ 2857798 w 2857798"/>
              <a:gd name="connsiteY2" fmla="*/ 4884513 h 4930775"/>
              <a:gd name="connsiteX3" fmla="*/ 2635296 w 2857798"/>
              <a:gd name="connsiteY3" fmla="*/ 4918446 h 4930775"/>
              <a:gd name="connsiteX4" fmla="*/ 2390916 w 2857798"/>
              <a:gd name="connsiteY4" fmla="*/ 4930775 h 4930775"/>
              <a:gd name="connsiteX5" fmla="*/ 0 w 2857798"/>
              <a:gd name="connsiteY5" fmla="*/ 2543350 h 4930775"/>
              <a:gd name="connsiteX6" fmla="*/ 0 w 2857798"/>
              <a:gd name="connsiteY6" fmla="*/ 149177 h 4930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57798" h="4930775">
                <a:moveTo>
                  <a:pt x="0" y="0"/>
                </a:moveTo>
                <a:lnTo>
                  <a:pt x="2857798" y="0"/>
                </a:lnTo>
                <a:lnTo>
                  <a:pt x="2857798" y="4884513"/>
                </a:lnTo>
                <a:lnTo>
                  <a:pt x="2635296" y="4918446"/>
                </a:lnTo>
                <a:cubicBezTo>
                  <a:pt x="2554956" y="4926599"/>
                  <a:pt x="2473429" y="4930775"/>
                  <a:pt x="2390916" y="4930775"/>
                </a:cubicBezTo>
                <a:cubicBezTo>
                  <a:pt x="1070701" y="4930775"/>
                  <a:pt x="0" y="3861638"/>
                  <a:pt x="0" y="2543350"/>
                </a:cubicBezTo>
                <a:cubicBezTo>
                  <a:pt x="0" y="2543350"/>
                  <a:pt x="0" y="2543350"/>
                  <a:pt x="0" y="14917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lIns="144000" tIns="144000">
            <a:no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AU" sz="1400"/>
              <a:t>Click Icon to Add Image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41" name="Text Placeholder 7">
            <a:extLst>
              <a:ext uri="{FF2B5EF4-FFF2-40B4-BE49-F238E27FC236}">
                <a16:creationId xmlns:a16="http://schemas.microsoft.com/office/drawing/2014/main" id="{249BAF2C-024F-493D-94ED-A02A44D4AD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2600" y="1393825"/>
            <a:ext cx="8286712" cy="4351338"/>
          </a:xfrm>
        </p:spPr>
        <p:txBody>
          <a:bodyPr numCol="2" spcCol="540000"/>
          <a:lstStyle>
            <a:lvl1pPr>
              <a:defRPr/>
            </a:lvl1pPr>
          </a:lstStyle>
          <a:p>
            <a:pPr lvl="0"/>
            <a:r>
              <a:rPr lang="en-US"/>
              <a:t>There are five type styles in the template, available as List Levels. Press the Increase / Decrease button in the paragraph section of the home ribbon to move through the styles.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118920-C07F-4888-8C9B-585F0ADCFFE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F25DE8-DC1D-410C-A367-2AE8F6854D5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2333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F03315E-CD2C-412E-B9D4-9CC06832EDD4}"/>
              </a:ext>
            </a:extLst>
          </p:cNvPr>
          <p:cNvSpPr/>
          <p:nvPr userDrawn="1"/>
        </p:nvSpPr>
        <p:spPr>
          <a:xfrm>
            <a:off x="0" y="0"/>
            <a:ext cx="12191999" cy="518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94303B84-34AA-4CF3-8091-F68C9E08919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18503" y="0"/>
            <a:ext cx="6873496" cy="6858000"/>
          </a:xfrm>
          <a:custGeom>
            <a:avLst/>
            <a:gdLst>
              <a:gd name="connsiteX0" fmla="*/ 0 w 6873496"/>
              <a:gd name="connsiteY0" fmla="*/ 0 h 6858000"/>
              <a:gd name="connsiteX1" fmla="*/ 6873496 w 6873496"/>
              <a:gd name="connsiteY1" fmla="*/ 0 h 6858000"/>
              <a:gd name="connsiteX2" fmla="*/ 6873496 w 6873496"/>
              <a:gd name="connsiteY2" fmla="*/ 2702626 h 6858000"/>
              <a:gd name="connsiteX3" fmla="*/ 6492648 w 6873496"/>
              <a:gd name="connsiteY3" fmla="*/ 3359543 h 6858000"/>
              <a:gd name="connsiteX4" fmla="*/ 4465777 w 6873496"/>
              <a:gd name="connsiteY4" fmla="*/ 6858000 h 6858000"/>
              <a:gd name="connsiteX5" fmla="*/ 3977804 w 6873496"/>
              <a:gd name="connsiteY5" fmla="*/ 6858000 h 6858000"/>
              <a:gd name="connsiteX6" fmla="*/ 1947696 w 6873496"/>
              <a:gd name="connsiteY6" fmla="*/ 33595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73496" h="6858000">
                <a:moveTo>
                  <a:pt x="0" y="0"/>
                </a:moveTo>
                <a:lnTo>
                  <a:pt x="6873496" y="0"/>
                </a:lnTo>
                <a:lnTo>
                  <a:pt x="6873496" y="2702626"/>
                </a:lnTo>
                <a:lnTo>
                  <a:pt x="6492648" y="3359543"/>
                </a:lnTo>
                <a:lnTo>
                  <a:pt x="4465777" y="6858000"/>
                </a:lnTo>
                <a:lnTo>
                  <a:pt x="3977804" y="6858000"/>
                </a:lnTo>
                <a:lnTo>
                  <a:pt x="1947696" y="335954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lIns="360000" tIns="144000">
            <a:no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AU"/>
              <a:t>Click Icon to Add Image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9035036-3F26-4DFE-9E0E-420BA75CA8A7}"/>
              </a:ext>
            </a:extLst>
          </p:cNvPr>
          <p:cNvGrpSpPr/>
          <p:nvPr userDrawn="1"/>
        </p:nvGrpSpPr>
        <p:grpSpPr>
          <a:xfrm>
            <a:off x="10928350" y="5589545"/>
            <a:ext cx="1062566" cy="1065213"/>
            <a:chOff x="10928350" y="5591175"/>
            <a:chExt cx="1062566" cy="1065213"/>
          </a:xfrm>
        </p:grpSpPr>
        <p:sp>
          <p:nvSpPr>
            <p:cNvPr id="8" name="Text Placeholder 5">
              <a:extLst>
                <a:ext uri="{FF2B5EF4-FFF2-40B4-BE49-F238E27FC236}">
                  <a16:creationId xmlns:a16="http://schemas.microsoft.com/office/drawing/2014/main" id="{9F086954-C9F8-4A70-8961-B0BA78334031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10928916" y="5592758"/>
              <a:ext cx="1062000" cy="1062000"/>
            </a:xfrm>
            <a:prstGeom prst="rect">
              <a:avLst/>
            </a:prstGeom>
            <a:blipFill dpi="0"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SzPct val="110000"/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Calibri" panose="020F050202020403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  </a:t>
              </a:r>
              <a:endParaRPr lang="en-AU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896B314C-9708-41CE-BDBE-392773F2604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28350" y="5591175"/>
              <a:ext cx="1062038" cy="1065213"/>
            </a:xfrm>
            <a:custGeom>
              <a:avLst/>
              <a:gdLst>
                <a:gd name="T0" fmla="*/ 3400 w 6806"/>
                <a:gd name="T1" fmla="*/ 85 h 6803"/>
                <a:gd name="T2" fmla="*/ 3400 w 6806"/>
                <a:gd name="T3" fmla="*/ 85 h 6803"/>
                <a:gd name="T4" fmla="*/ 6720 w 6806"/>
                <a:gd name="T5" fmla="*/ 3399 h 6803"/>
                <a:gd name="T6" fmla="*/ 3406 w 6806"/>
                <a:gd name="T7" fmla="*/ 6719 h 6803"/>
                <a:gd name="T8" fmla="*/ 3403 w 6806"/>
                <a:gd name="T9" fmla="*/ 6719 h 6803"/>
                <a:gd name="T10" fmla="*/ 86 w 6806"/>
                <a:gd name="T11" fmla="*/ 3405 h 6803"/>
                <a:gd name="T12" fmla="*/ 1055 w 6806"/>
                <a:gd name="T13" fmla="*/ 1058 h 6803"/>
                <a:gd name="T14" fmla="*/ 3400 w 6806"/>
                <a:gd name="T15" fmla="*/ 85 h 6803"/>
                <a:gd name="T16" fmla="*/ 3400 w 6806"/>
                <a:gd name="T17" fmla="*/ 0 h 6803"/>
                <a:gd name="T18" fmla="*/ 995 w 6806"/>
                <a:gd name="T19" fmla="*/ 999 h 6803"/>
                <a:gd name="T20" fmla="*/ 1 w 6806"/>
                <a:gd name="T21" fmla="*/ 3405 h 6803"/>
                <a:gd name="T22" fmla="*/ 3403 w 6806"/>
                <a:gd name="T23" fmla="*/ 6803 h 6803"/>
                <a:gd name="T24" fmla="*/ 3406 w 6806"/>
                <a:gd name="T25" fmla="*/ 6803 h 6803"/>
                <a:gd name="T26" fmla="*/ 6804 w 6806"/>
                <a:gd name="T27" fmla="*/ 3399 h 6803"/>
                <a:gd name="T28" fmla="*/ 3400 w 6806"/>
                <a:gd name="T29" fmla="*/ 0 h 6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6" h="6803">
                  <a:moveTo>
                    <a:pt x="3400" y="85"/>
                  </a:moveTo>
                  <a:cubicBezTo>
                    <a:pt x="3400" y="85"/>
                    <a:pt x="3400" y="85"/>
                    <a:pt x="3400" y="85"/>
                  </a:cubicBezTo>
                  <a:cubicBezTo>
                    <a:pt x="5229" y="85"/>
                    <a:pt x="6718" y="1571"/>
                    <a:pt x="6720" y="3399"/>
                  </a:cubicBezTo>
                  <a:cubicBezTo>
                    <a:pt x="6722" y="5228"/>
                    <a:pt x="5235" y="6717"/>
                    <a:pt x="3406" y="6719"/>
                  </a:cubicBezTo>
                  <a:cubicBezTo>
                    <a:pt x="3403" y="6719"/>
                    <a:pt x="3403" y="6719"/>
                    <a:pt x="3403" y="6719"/>
                  </a:cubicBezTo>
                  <a:cubicBezTo>
                    <a:pt x="1575" y="6719"/>
                    <a:pt x="87" y="5232"/>
                    <a:pt x="86" y="3405"/>
                  </a:cubicBezTo>
                  <a:cubicBezTo>
                    <a:pt x="85" y="2519"/>
                    <a:pt x="429" y="1685"/>
                    <a:pt x="1055" y="1058"/>
                  </a:cubicBezTo>
                  <a:cubicBezTo>
                    <a:pt x="1681" y="431"/>
                    <a:pt x="2514" y="85"/>
                    <a:pt x="3400" y="85"/>
                  </a:cubicBezTo>
                  <a:moveTo>
                    <a:pt x="3400" y="0"/>
                  </a:moveTo>
                  <a:cubicBezTo>
                    <a:pt x="2491" y="1"/>
                    <a:pt x="1637" y="355"/>
                    <a:pt x="995" y="999"/>
                  </a:cubicBezTo>
                  <a:cubicBezTo>
                    <a:pt x="354" y="1642"/>
                    <a:pt x="0" y="2496"/>
                    <a:pt x="1" y="3405"/>
                  </a:cubicBezTo>
                  <a:cubicBezTo>
                    <a:pt x="3" y="5279"/>
                    <a:pt x="1529" y="6803"/>
                    <a:pt x="3403" y="6803"/>
                  </a:cubicBezTo>
                  <a:cubicBezTo>
                    <a:pt x="3406" y="6803"/>
                    <a:pt x="3406" y="6803"/>
                    <a:pt x="3406" y="6803"/>
                  </a:cubicBezTo>
                  <a:cubicBezTo>
                    <a:pt x="5281" y="6802"/>
                    <a:pt x="6806" y="5274"/>
                    <a:pt x="6804" y="3399"/>
                  </a:cubicBezTo>
                  <a:cubicBezTo>
                    <a:pt x="6803" y="1525"/>
                    <a:pt x="5277" y="0"/>
                    <a:pt x="3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7A440D47-120F-417D-B465-9495477436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2600" y="1393825"/>
            <a:ext cx="6022975" cy="4802188"/>
          </a:xfrm>
        </p:spPr>
        <p:txBody>
          <a:bodyPr/>
          <a:lstStyle>
            <a:lvl1pPr>
              <a:spcBef>
                <a:spcPts val="0"/>
              </a:spcBef>
              <a:spcAft>
                <a:spcPts val="400"/>
              </a:spcAft>
              <a:defRPr/>
            </a:lvl1pPr>
            <a:lvl2pPr>
              <a:spcAft>
                <a:spcPts val="600"/>
              </a:spcAft>
              <a:defRPr sz="2000"/>
            </a:lvl2pPr>
            <a:lvl3pPr marL="0" indent="0">
              <a:buNone/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180000" indent="-180000">
              <a:buSzPct val="110000"/>
              <a:buFont typeface="Arial" panose="020B0604020202020204" pitchFamily="34" charset="0"/>
              <a:buChar char="•"/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360000" indent="-180000">
              <a:buFont typeface="Calibri" panose="020F0502020204030204" pitchFamily="34" charset="0"/>
              <a:buChar char="–"/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  <a:lvl6pPr marL="180000"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6pPr>
            <a:lvl7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7pPr>
            <a:lvl8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8pPr>
            <a:lvl9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9pPr>
          </a:lstStyle>
          <a:p>
            <a:pPr lvl="0"/>
            <a:r>
              <a:rPr lang="en-US"/>
              <a:t>First Level Heading</a:t>
            </a:r>
          </a:p>
          <a:p>
            <a:pPr lvl="1"/>
            <a:r>
              <a:rPr lang="en-US"/>
              <a:t>Add 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</a:t>
            </a:r>
          </a:p>
          <a:p>
            <a:pPr lvl="6"/>
            <a:r>
              <a:rPr lang="en-US"/>
              <a:t>Seven</a:t>
            </a:r>
          </a:p>
          <a:p>
            <a:pPr lvl="7"/>
            <a:r>
              <a:rPr lang="en-US"/>
              <a:t>Eight</a:t>
            </a:r>
          </a:p>
          <a:p>
            <a:pPr lvl="8"/>
            <a:r>
              <a:rPr lang="en-US"/>
              <a:t>Nine 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5CA97B-8799-449C-B49D-A0D4891F3A8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0547D1-E222-4D09-AEA5-54AED1B5250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2193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Three Box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853CAFBE-951E-4246-BA1D-725A804EE6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69075" y="1866899"/>
            <a:ext cx="2879725" cy="4310063"/>
          </a:xfrm>
        </p:spPr>
        <p:txBody>
          <a:bodyPr/>
          <a:lstStyle>
            <a:lvl1pPr marL="0" indent="0">
              <a:spcBef>
                <a:spcPts val="500"/>
              </a:spcBef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buNone/>
              <a:defRPr sz="1600">
                <a:solidFill>
                  <a:schemeClr val="tx1"/>
                </a:solidFill>
              </a:defRPr>
            </a:lvl2pPr>
            <a:lvl3pPr marL="0" indent="0">
              <a:buNone/>
              <a:defRPr sz="1600">
                <a:solidFill>
                  <a:schemeClr val="tx1"/>
                </a:solidFill>
              </a:defRPr>
            </a:lvl3pPr>
            <a:lvl4pPr marL="0" indent="0">
              <a:buNone/>
              <a:defRPr sz="1600">
                <a:solidFill>
                  <a:schemeClr val="tx1"/>
                </a:solidFill>
              </a:defRPr>
            </a:lvl4pPr>
            <a:lvl5pPr marL="0" indent="0">
              <a:buNone/>
              <a:defRPr sz="1600">
                <a:solidFill>
                  <a:schemeClr val="tx1"/>
                </a:solidFill>
              </a:defRPr>
            </a:lvl5pPr>
            <a:lvl6pPr marL="0" indent="0">
              <a:buNone/>
              <a:defRPr sz="1600">
                <a:solidFill>
                  <a:schemeClr val="tx1"/>
                </a:solidFill>
              </a:defRPr>
            </a:lvl6pPr>
            <a:lvl7pPr marL="0" indent="0">
              <a:buNone/>
              <a:defRPr sz="1600">
                <a:solidFill>
                  <a:schemeClr val="tx1"/>
                </a:solidFill>
              </a:defRPr>
            </a:lvl7pPr>
            <a:lvl8pPr marL="0" indent="0">
              <a:buNone/>
              <a:defRPr sz="1600">
                <a:solidFill>
                  <a:schemeClr val="tx1"/>
                </a:solidFill>
              </a:defRPr>
            </a:lvl8pPr>
            <a:lvl9pPr marL="0" indent="0">
              <a:buNone/>
              <a:defRPr sz="16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31550AFC-90F7-4DB2-BCDA-549CDDC409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02025" y="1866899"/>
            <a:ext cx="2879725" cy="4310063"/>
          </a:xfrm>
        </p:spPr>
        <p:txBody>
          <a:bodyPr/>
          <a:lstStyle>
            <a:lvl1pPr marL="0" indent="0">
              <a:spcBef>
                <a:spcPts val="500"/>
              </a:spcBef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buNone/>
              <a:defRPr sz="1600">
                <a:solidFill>
                  <a:schemeClr val="tx1"/>
                </a:solidFill>
              </a:defRPr>
            </a:lvl2pPr>
            <a:lvl3pPr marL="0" indent="0">
              <a:buNone/>
              <a:defRPr sz="1600">
                <a:solidFill>
                  <a:schemeClr val="tx1"/>
                </a:solidFill>
              </a:defRPr>
            </a:lvl3pPr>
            <a:lvl4pPr marL="0" indent="0">
              <a:buNone/>
              <a:defRPr sz="1600">
                <a:solidFill>
                  <a:schemeClr val="tx1"/>
                </a:solidFill>
              </a:defRPr>
            </a:lvl4pPr>
            <a:lvl5pPr marL="0" indent="0">
              <a:buNone/>
              <a:defRPr sz="1600">
                <a:solidFill>
                  <a:schemeClr val="tx1"/>
                </a:solidFill>
              </a:defRPr>
            </a:lvl5pPr>
            <a:lvl6pPr marL="0" indent="0">
              <a:buNone/>
              <a:defRPr sz="1600">
                <a:solidFill>
                  <a:schemeClr val="tx1"/>
                </a:solidFill>
              </a:defRPr>
            </a:lvl6pPr>
            <a:lvl7pPr marL="0" indent="0">
              <a:buNone/>
              <a:defRPr sz="1600">
                <a:solidFill>
                  <a:schemeClr val="tx1"/>
                </a:solidFill>
              </a:defRPr>
            </a:lvl7pPr>
            <a:lvl8pPr marL="0" indent="0">
              <a:buNone/>
              <a:defRPr sz="1600">
                <a:solidFill>
                  <a:schemeClr val="tx1"/>
                </a:solidFill>
              </a:defRPr>
            </a:lvl8pPr>
            <a:lvl9pPr marL="0" indent="0">
              <a:buNone/>
              <a:defRPr sz="16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34975" y="1866899"/>
            <a:ext cx="2879725" cy="4310063"/>
          </a:xfrm>
        </p:spPr>
        <p:txBody>
          <a:bodyPr/>
          <a:lstStyle>
            <a:lvl1pPr marL="0" indent="0">
              <a:spcBef>
                <a:spcPts val="500"/>
              </a:spcBef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buNone/>
              <a:defRPr sz="1600">
                <a:solidFill>
                  <a:schemeClr val="tx1"/>
                </a:solidFill>
              </a:defRPr>
            </a:lvl2pPr>
            <a:lvl3pPr marL="0" indent="0">
              <a:buNone/>
              <a:defRPr sz="1600">
                <a:solidFill>
                  <a:schemeClr val="tx1"/>
                </a:solidFill>
              </a:defRPr>
            </a:lvl3pPr>
            <a:lvl4pPr marL="0" indent="0">
              <a:buNone/>
              <a:defRPr sz="1600">
                <a:solidFill>
                  <a:schemeClr val="tx1"/>
                </a:solidFill>
              </a:defRPr>
            </a:lvl4pPr>
            <a:lvl5pPr marL="0" indent="0">
              <a:buNone/>
              <a:defRPr sz="1600">
                <a:solidFill>
                  <a:schemeClr val="tx1"/>
                </a:solidFill>
              </a:defRPr>
            </a:lvl5pPr>
            <a:lvl6pPr marL="0" indent="0">
              <a:buNone/>
              <a:defRPr sz="1600">
                <a:solidFill>
                  <a:schemeClr val="tx1"/>
                </a:solidFill>
              </a:defRPr>
            </a:lvl6pPr>
            <a:lvl7pPr marL="0" indent="0">
              <a:buNone/>
              <a:defRPr sz="1600">
                <a:solidFill>
                  <a:schemeClr val="tx1"/>
                </a:solidFill>
              </a:defRPr>
            </a:lvl7pPr>
            <a:lvl8pPr marL="0" indent="0">
              <a:buNone/>
              <a:defRPr sz="1600">
                <a:solidFill>
                  <a:schemeClr val="tx1"/>
                </a:solidFill>
              </a:defRPr>
            </a:lvl8pPr>
            <a:lvl9pPr marL="0" indent="0">
              <a:buNone/>
              <a:defRPr sz="16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58BAC-17E8-4D6C-A595-98034819CD9A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BB4778-4208-4AB5-A56C-AE25DB83AB9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7988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Three Box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3AEA2733-1074-4E88-BFB1-608DFC511F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78980" y="1935480"/>
            <a:ext cx="2865120" cy="2788920"/>
          </a:xfrm>
          <a:prstGeom prst="roundRect">
            <a:avLst>
              <a:gd name="adj" fmla="val 4645"/>
            </a:avLst>
          </a:prstGeom>
          <a:ln w="19050">
            <a:solidFill>
              <a:schemeClr val="tx2"/>
            </a:solidFill>
          </a:ln>
        </p:spPr>
        <p:txBody>
          <a:bodyPr lIns="162000" tIns="162000" rIns="162000" bIns="162000"/>
          <a:lstStyle>
            <a:lvl1pPr marL="0" indent="0">
              <a:spcBef>
                <a:spcPts val="500"/>
              </a:spcBef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buNone/>
              <a:defRPr sz="1600"/>
            </a:lvl2pPr>
            <a:lvl3pPr marL="0" indent="0">
              <a:buNone/>
              <a:defRPr sz="1600"/>
            </a:lvl3pPr>
            <a:lvl4pPr marL="0" indent="0">
              <a:buNone/>
              <a:defRPr sz="1600"/>
            </a:lvl4pPr>
            <a:lvl5pPr marL="0" indent="0">
              <a:buNone/>
              <a:defRPr sz="1600"/>
            </a:lvl5pPr>
            <a:lvl6pPr marL="0" indent="0">
              <a:buNone/>
              <a:defRPr sz="1600"/>
            </a:lvl6pPr>
            <a:lvl7pPr marL="0" indent="0">
              <a:buNone/>
              <a:defRPr sz="1600"/>
            </a:lvl7pPr>
            <a:lvl8pPr marL="0" indent="0">
              <a:buNone/>
              <a:defRPr sz="1600"/>
            </a:lvl8pPr>
            <a:lvl9pPr marL="0" indent="0">
              <a:buNone/>
              <a:defRPr sz="1600"/>
            </a:lvl9pPr>
          </a:lstStyle>
          <a:p>
            <a:pPr lvl="0"/>
            <a:r>
              <a:rPr lang="en-US"/>
              <a:t>Click to add text</a:t>
            </a:r>
          </a:p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55BB8D98-408E-46F3-8147-011B3F4094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87140" y="1935480"/>
            <a:ext cx="2865120" cy="2788920"/>
          </a:xfrm>
          <a:prstGeom prst="roundRect">
            <a:avLst>
              <a:gd name="adj" fmla="val 4645"/>
            </a:avLst>
          </a:prstGeom>
          <a:ln w="19050">
            <a:solidFill>
              <a:schemeClr val="tx2"/>
            </a:solidFill>
          </a:ln>
        </p:spPr>
        <p:txBody>
          <a:bodyPr lIns="162000" tIns="162000" rIns="162000" bIns="162000"/>
          <a:lstStyle>
            <a:lvl1pPr marL="0" indent="0">
              <a:spcBef>
                <a:spcPts val="500"/>
              </a:spcBef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buNone/>
              <a:defRPr sz="1600"/>
            </a:lvl2pPr>
            <a:lvl3pPr marL="0" indent="0">
              <a:buNone/>
              <a:defRPr sz="1600"/>
            </a:lvl3pPr>
            <a:lvl4pPr marL="0" indent="0">
              <a:buNone/>
              <a:defRPr sz="1600"/>
            </a:lvl4pPr>
            <a:lvl5pPr marL="0" indent="0">
              <a:buNone/>
              <a:defRPr sz="1600"/>
            </a:lvl5pPr>
            <a:lvl6pPr marL="0" indent="0">
              <a:buNone/>
              <a:defRPr sz="1600"/>
            </a:lvl6pPr>
            <a:lvl7pPr marL="0" indent="0">
              <a:buNone/>
              <a:defRPr sz="1600"/>
            </a:lvl7pPr>
            <a:lvl8pPr marL="0" indent="0">
              <a:buNone/>
              <a:defRPr sz="1600"/>
            </a:lvl8pPr>
            <a:lvl9pPr marL="0" indent="0">
              <a:buNone/>
              <a:defRPr sz="1600"/>
            </a:lvl9pPr>
          </a:lstStyle>
          <a:p>
            <a:pPr lvl="0"/>
            <a:r>
              <a:rPr lang="en-US"/>
              <a:t>Click to add text</a:t>
            </a:r>
          </a:p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502920" y="1935480"/>
            <a:ext cx="2865120" cy="2788920"/>
          </a:xfrm>
          <a:prstGeom prst="roundRect">
            <a:avLst>
              <a:gd name="adj" fmla="val 4645"/>
            </a:avLst>
          </a:prstGeom>
          <a:ln w="19050">
            <a:solidFill>
              <a:schemeClr val="tx2"/>
            </a:solidFill>
          </a:ln>
        </p:spPr>
        <p:txBody>
          <a:bodyPr lIns="162000" tIns="162000" rIns="162000" bIns="162000"/>
          <a:lstStyle>
            <a:lvl1pPr marL="0" indent="0">
              <a:spcBef>
                <a:spcPts val="500"/>
              </a:spcBef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buNone/>
              <a:defRPr sz="1600"/>
            </a:lvl2pPr>
            <a:lvl3pPr marL="0" indent="0">
              <a:buNone/>
              <a:defRPr sz="1600"/>
            </a:lvl3pPr>
            <a:lvl4pPr marL="0" indent="0">
              <a:buNone/>
              <a:defRPr sz="1600"/>
            </a:lvl4pPr>
            <a:lvl5pPr marL="0" indent="0">
              <a:buNone/>
              <a:defRPr sz="1600"/>
            </a:lvl5pPr>
            <a:lvl6pPr marL="0" indent="0">
              <a:buNone/>
              <a:defRPr sz="1600"/>
            </a:lvl6pPr>
            <a:lvl7pPr marL="0" indent="0">
              <a:buNone/>
              <a:defRPr sz="1600"/>
            </a:lvl7pPr>
            <a:lvl8pPr marL="0" indent="0">
              <a:buNone/>
              <a:defRPr sz="1600"/>
            </a:lvl8pPr>
            <a:lvl9pPr marL="0" indent="0">
              <a:buNone/>
              <a:defRPr sz="1600"/>
            </a:lvl9pPr>
          </a:lstStyle>
          <a:p>
            <a:pPr lvl="0"/>
            <a:r>
              <a:rPr lang="en-US"/>
              <a:t>Click to add text</a:t>
            </a:r>
          </a:p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60EE5-4D23-4105-A8BF-FDAE7A1D5CA5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9ACE92-6221-450E-ABE8-EA74F928C6A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466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Two Box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31550AFC-90F7-4DB2-BCDA-549CDDC409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20285" y="1866899"/>
            <a:ext cx="3949027" cy="4310063"/>
          </a:xfrm>
        </p:spPr>
        <p:txBody>
          <a:bodyPr/>
          <a:lstStyle>
            <a:lvl1pPr marL="0" indent="0">
              <a:spcBef>
                <a:spcPts val="500"/>
              </a:spcBef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buNone/>
              <a:defRPr sz="1600">
                <a:solidFill>
                  <a:schemeClr val="tx1"/>
                </a:solidFill>
              </a:defRPr>
            </a:lvl2pPr>
            <a:lvl3pPr marL="0" indent="0">
              <a:buNone/>
              <a:defRPr sz="1600">
                <a:solidFill>
                  <a:schemeClr val="tx1"/>
                </a:solidFill>
              </a:defRPr>
            </a:lvl3pPr>
            <a:lvl4pPr marL="0" indent="0">
              <a:buNone/>
              <a:defRPr sz="1600">
                <a:solidFill>
                  <a:schemeClr val="tx1"/>
                </a:solidFill>
              </a:defRPr>
            </a:lvl4pPr>
            <a:lvl5pPr marL="0" indent="0">
              <a:buNone/>
              <a:defRPr sz="1600">
                <a:solidFill>
                  <a:schemeClr val="tx1"/>
                </a:solidFill>
              </a:defRPr>
            </a:lvl5pPr>
            <a:lvl6pPr marL="0" indent="0">
              <a:buNone/>
              <a:defRPr sz="1600">
                <a:solidFill>
                  <a:schemeClr val="tx1"/>
                </a:solidFill>
              </a:defRPr>
            </a:lvl6pPr>
            <a:lvl7pPr marL="0" indent="0">
              <a:buNone/>
              <a:defRPr sz="1600">
                <a:solidFill>
                  <a:schemeClr val="tx1"/>
                </a:solidFill>
              </a:defRPr>
            </a:lvl7pPr>
            <a:lvl8pPr marL="0" indent="0">
              <a:buNone/>
              <a:defRPr sz="1600">
                <a:solidFill>
                  <a:schemeClr val="tx1"/>
                </a:solidFill>
              </a:defRPr>
            </a:lvl8pPr>
            <a:lvl9pPr marL="0" indent="0">
              <a:buNone/>
              <a:defRPr sz="16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34975" y="1866899"/>
            <a:ext cx="4060825" cy="4310063"/>
          </a:xfrm>
        </p:spPr>
        <p:txBody>
          <a:bodyPr/>
          <a:lstStyle>
            <a:lvl1pPr marL="0" indent="0">
              <a:spcBef>
                <a:spcPts val="500"/>
              </a:spcBef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buNone/>
              <a:defRPr sz="1600">
                <a:solidFill>
                  <a:schemeClr val="tx1"/>
                </a:solidFill>
              </a:defRPr>
            </a:lvl2pPr>
            <a:lvl3pPr marL="0" indent="0">
              <a:buNone/>
              <a:defRPr sz="1600">
                <a:solidFill>
                  <a:schemeClr val="tx1"/>
                </a:solidFill>
              </a:defRPr>
            </a:lvl3pPr>
            <a:lvl4pPr marL="0" indent="0">
              <a:buNone/>
              <a:defRPr sz="1600">
                <a:solidFill>
                  <a:schemeClr val="tx1"/>
                </a:solidFill>
              </a:defRPr>
            </a:lvl4pPr>
            <a:lvl5pPr marL="0" indent="0">
              <a:buNone/>
              <a:defRPr sz="1600">
                <a:solidFill>
                  <a:schemeClr val="tx1"/>
                </a:solidFill>
              </a:defRPr>
            </a:lvl5pPr>
            <a:lvl6pPr marL="0" indent="0">
              <a:buNone/>
              <a:defRPr sz="1600">
                <a:solidFill>
                  <a:schemeClr val="tx1"/>
                </a:solidFill>
              </a:defRPr>
            </a:lvl6pPr>
            <a:lvl7pPr marL="0" indent="0">
              <a:buNone/>
              <a:defRPr sz="1600">
                <a:solidFill>
                  <a:schemeClr val="tx1"/>
                </a:solidFill>
              </a:defRPr>
            </a:lvl7pPr>
            <a:lvl8pPr marL="0" indent="0">
              <a:buNone/>
              <a:defRPr sz="1600">
                <a:solidFill>
                  <a:schemeClr val="tx1"/>
                </a:solidFill>
              </a:defRPr>
            </a:lvl8pPr>
            <a:lvl9pPr marL="0" indent="0">
              <a:buNone/>
              <a:defRPr sz="16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6E297F-AFFC-4C43-BC4A-7A8CB4E8AA8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610F42-6B6F-4A1D-AC5F-6B3EF05DD59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5296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Two Box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55BB8D98-408E-46F3-8147-011B3F4094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76368" y="1935480"/>
            <a:ext cx="4658232" cy="2788920"/>
          </a:xfrm>
          <a:prstGeom prst="roundRect">
            <a:avLst>
              <a:gd name="adj" fmla="val 4645"/>
            </a:avLst>
          </a:prstGeom>
          <a:ln w="19050">
            <a:solidFill>
              <a:schemeClr val="tx2"/>
            </a:solidFill>
          </a:ln>
        </p:spPr>
        <p:txBody>
          <a:bodyPr lIns="162000" tIns="162000" rIns="162000" bIns="162000"/>
          <a:lstStyle>
            <a:lvl1pPr marL="0" indent="0">
              <a:spcBef>
                <a:spcPts val="500"/>
              </a:spcBef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buNone/>
              <a:defRPr sz="1600">
                <a:solidFill>
                  <a:schemeClr val="tx1"/>
                </a:solidFill>
              </a:defRPr>
            </a:lvl2pPr>
            <a:lvl3pPr marL="0" indent="0">
              <a:buNone/>
              <a:defRPr sz="1600">
                <a:solidFill>
                  <a:schemeClr val="tx1"/>
                </a:solidFill>
              </a:defRPr>
            </a:lvl3pPr>
            <a:lvl4pPr marL="0" indent="0">
              <a:buNone/>
              <a:defRPr sz="1600">
                <a:solidFill>
                  <a:schemeClr val="tx1"/>
                </a:solidFill>
              </a:defRPr>
            </a:lvl4pPr>
            <a:lvl5pPr marL="0" indent="0">
              <a:buNone/>
              <a:defRPr sz="1600">
                <a:solidFill>
                  <a:schemeClr val="tx1"/>
                </a:solidFill>
              </a:defRPr>
            </a:lvl5pPr>
            <a:lvl6pPr marL="0" indent="0">
              <a:buNone/>
              <a:defRPr sz="1600">
                <a:solidFill>
                  <a:schemeClr val="tx1"/>
                </a:solidFill>
              </a:defRPr>
            </a:lvl6pPr>
            <a:lvl7pPr marL="0" indent="0">
              <a:buNone/>
              <a:defRPr sz="1600">
                <a:solidFill>
                  <a:schemeClr val="tx1"/>
                </a:solidFill>
              </a:defRPr>
            </a:lvl7pPr>
            <a:lvl8pPr marL="0" indent="0">
              <a:buNone/>
              <a:defRPr sz="1600">
                <a:solidFill>
                  <a:schemeClr val="tx1"/>
                </a:solidFill>
              </a:defRPr>
            </a:lvl8pPr>
            <a:lvl9pPr marL="0" indent="0">
              <a:buNone/>
              <a:defRPr sz="16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5294" y="1935480"/>
            <a:ext cx="4650105" cy="2788920"/>
          </a:xfrm>
          <a:prstGeom prst="roundRect">
            <a:avLst>
              <a:gd name="adj" fmla="val 4645"/>
            </a:avLst>
          </a:prstGeom>
          <a:ln w="19050">
            <a:solidFill>
              <a:schemeClr val="tx2"/>
            </a:solidFill>
          </a:ln>
        </p:spPr>
        <p:txBody>
          <a:bodyPr lIns="162000" tIns="162000" rIns="162000" bIns="162000"/>
          <a:lstStyle>
            <a:lvl1pPr marL="0" indent="0">
              <a:spcBef>
                <a:spcPts val="500"/>
              </a:spcBef>
              <a:spcAft>
                <a:spcPts val="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buNone/>
              <a:defRPr sz="1600">
                <a:solidFill>
                  <a:schemeClr val="tx1"/>
                </a:solidFill>
              </a:defRPr>
            </a:lvl2pPr>
            <a:lvl3pPr marL="0" indent="0">
              <a:buNone/>
              <a:defRPr sz="1600">
                <a:solidFill>
                  <a:schemeClr val="tx1"/>
                </a:solidFill>
              </a:defRPr>
            </a:lvl3pPr>
            <a:lvl4pPr marL="0" indent="0">
              <a:buNone/>
              <a:defRPr sz="1600">
                <a:solidFill>
                  <a:schemeClr val="tx1"/>
                </a:solidFill>
              </a:defRPr>
            </a:lvl4pPr>
            <a:lvl5pPr marL="0" indent="0">
              <a:buNone/>
              <a:defRPr sz="1600">
                <a:solidFill>
                  <a:schemeClr val="tx1"/>
                </a:solidFill>
              </a:defRPr>
            </a:lvl5pPr>
            <a:lvl6pPr marL="0" indent="0">
              <a:buNone/>
              <a:defRPr sz="1600">
                <a:solidFill>
                  <a:schemeClr val="tx1"/>
                </a:solidFill>
              </a:defRPr>
            </a:lvl6pPr>
            <a:lvl7pPr marL="0" indent="0">
              <a:buNone/>
              <a:defRPr sz="1600">
                <a:solidFill>
                  <a:schemeClr val="tx1"/>
                </a:solidFill>
              </a:defRPr>
            </a:lvl7pPr>
            <a:lvl8pPr marL="0" indent="0">
              <a:buNone/>
              <a:defRPr sz="1600">
                <a:solidFill>
                  <a:schemeClr val="tx1"/>
                </a:solidFill>
              </a:defRPr>
            </a:lvl8pPr>
            <a:lvl9pPr marL="0" indent="0">
              <a:buNone/>
              <a:defRPr sz="16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D4F429-575C-4C96-A1A4-C9A9633C4AC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E50ECC-2456-4D51-A9C7-11D8B075991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084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-ou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F03315E-CD2C-412E-B9D4-9CC06832EDD4}"/>
              </a:ext>
            </a:extLst>
          </p:cNvPr>
          <p:cNvSpPr/>
          <p:nvPr userDrawn="1"/>
        </p:nvSpPr>
        <p:spPr>
          <a:xfrm>
            <a:off x="0" y="0"/>
            <a:ext cx="12191999" cy="518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FCE13B1-D79A-444F-B333-38B89203CD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168527"/>
            <a:ext cx="6914081" cy="5040000"/>
          </a:xfrm>
          <a:custGeom>
            <a:avLst/>
            <a:gdLst>
              <a:gd name="connsiteX0" fmla="*/ 0 w 6914081"/>
              <a:gd name="connsiteY0" fmla="*/ 0 h 5040000"/>
              <a:gd name="connsiteX1" fmla="*/ 1718132 w 6914081"/>
              <a:gd name="connsiteY1" fmla="*/ 0 h 5040000"/>
              <a:gd name="connsiteX2" fmla="*/ 1849535 w 6914081"/>
              <a:gd name="connsiteY2" fmla="*/ 0 h 5040000"/>
              <a:gd name="connsiteX3" fmla="*/ 1961211 w 6914081"/>
              <a:gd name="connsiteY3" fmla="*/ 0 h 5040000"/>
              <a:gd name="connsiteX4" fmla="*/ 4393721 w 6914081"/>
              <a:gd name="connsiteY4" fmla="*/ 0 h 5040000"/>
              <a:gd name="connsiteX5" fmla="*/ 6914081 w 6914081"/>
              <a:gd name="connsiteY5" fmla="*/ 2520000 h 5040000"/>
              <a:gd name="connsiteX6" fmla="*/ 4393721 w 6914081"/>
              <a:gd name="connsiteY6" fmla="*/ 5040000 h 5040000"/>
              <a:gd name="connsiteX7" fmla="*/ 1859227 w 6914081"/>
              <a:gd name="connsiteY7" fmla="*/ 5040000 h 5040000"/>
              <a:gd name="connsiteX8" fmla="*/ 1849535 w 6914081"/>
              <a:gd name="connsiteY8" fmla="*/ 5040000 h 5040000"/>
              <a:gd name="connsiteX9" fmla="*/ 1799784 w 6914081"/>
              <a:gd name="connsiteY9" fmla="*/ 5040000 h 5040000"/>
              <a:gd name="connsiteX10" fmla="*/ 1718132 w 6914081"/>
              <a:gd name="connsiteY10" fmla="*/ 5040000 h 5040000"/>
              <a:gd name="connsiteX11" fmla="*/ 0 w 6914081"/>
              <a:gd name="connsiteY11" fmla="*/ 5040000 h 50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14081" h="5040000">
                <a:moveTo>
                  <a:pt x="0" y="0"/>
                </a:moveTo>
                <a:lnTo>
                  <a:pt x="1718132" y="0"/>
                </a:lnTo>
                <a:lnTo>
                  <a:pt x="1849535" y="0"/>
                </a:lnTo>
                <a:lnTo>
                  <a:pt x="1961211" y="0"/>
                </a:lnTo>
                <a:cubicBezTo>
                  <a:pt x="4393721" y="0"/>
                  <a:pt x="4393721" y="0"/>
                  <a:pt x="4393721" y="0"/>
                </a:cubicBezTo>
                <a:cubicBezTo>
                  <a:pt x="5785141" y="0"/>
                  <a:pt x="6914081" y="1128780"/>
                  <a:pt x="6914081" y="2520000"/>
                </a:cubicBezTo>
                <a:cubicBezTo>
                  <a:pt x="6914081" y="3911221"/>
                  <a:pt x="5785141" y="5040000"/>
                  <a:pt x="4393721" y="5040000"/>
                </a:cubicBezTo>
                <a:cubicBezTo>
                  <a:pt x="2721478" y="5040000"/>
                  <a:pt x="2094386" y="5040000"/>
                  <a:pt x="1859227" y="5040000"/>
                </a:cubicBezTo>
                <a:lnTo>
                  <a:pt x="1849535" y="5040000"/>
                </a:lnTo>
                <a:lnTo>
                  <a:pt x="1799784" y="5040000"/>
                </a:lnTo>
                <a:cubicBezTo>
                  <a:pt x="1718132" y="5040000"/>
                  <a:pt x="1718132" y="5040000"/>
                  <a:pt x="1718132" y="5040000"/>
                </a:cubicBezTo>
                <a:lnTo>
                  <a:pt x="0" y="50400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lIns="144000" tIns="144000">
            <a:no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AU" sz="1400"/>
              <a:t>Click Icon to Add Image</a:t>
            </a:r>
            <a:endParaRPr lang="en-AU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6C220E7-CF4D-42E3-BD00-DA74E54897BF}"/>
              </a:ext>
            </a:extLst>
          </p:cNvPr>
          <p:cNvGrpSpPr/>
          <p:nvPr userDrawn="1"/>
        </p:nvGrpSpPr>
        <p:grpSpPr>
          <a:xfrm>
            <a:off x="10928350" y="5589545"/>
            <a:ext cx="1062566" cy="1065213"/>
            <a:chOff x="10928350" y="5591175"/>
            <a:chExt cx="1062566" cy="1065213"/>
          </a:xfrm>
        </p:grpSpPr>
        <p:sp>
          <p:nvSpPr>
            <p:cNvPr id="8" name="Text Placeholder 5">
              <a:extLst>
                <a:ext uri="{FF2B5EF4-FFF2-40B4-BE49-F238E27FC236}">
                  <a16:creationId xmlns:a16="http://schemas.microsoft.com/office/drawing/2014/main" id="{5993699A-7443-40CA-9240-B436BDA493CB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10928916" y="5592758"/>
              <a:ext cx="1062000" cy="1062000"/>
            </a:xfrm>
            <a:prstGeom prst="rect">
              <a:avLst/>
            </a:prstGeom>
            <a:blipFill dpi="0"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SzPct val="110000"/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Calibri" panose="020F050202020403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  </a:t>
              </a:r>
              <a:endParaRPr lang="en-AU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5CFBE4F2-3A6B-4A6A-B942-FE41CF7D71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28350" y="5591175"/>
              <a:ext cx="1062038" cy="1065213"/>
            </a:xfrm>
            <a:custGeom>
              <a:avLst/>
              <a:gdLst>
                <a:gd name="T0" fmla="*/ 3400 w 6806"/>
                <a:gd name="T1" fmla="*/ 85 h 6803"/>
                <a:gd name="T2" fmla="*/ 3400 w 6806"/>
                <a:gd name="T3" fmla="*/ 85 h 6803"/>
                <a:gd name="T4" fmla="*/ 6720 w 6806"/>
                <a:gd name="T5" fmla="*/ 3399 h 6803"/>
                <a:gd name="T6" fmla="*/ 3406 w 6806"/>
                <a:gd name="T7" fmla="*/ 6719 h 6803"/>
                <a:gd name="T8" fmla="*/ 3403 w 6806"/>
                <a:gd name="T9" fmla="*/ 6719 h 6803"/>
                <a:gd name="T10" fmla="*/ 86 w 6806"/>
                <a:gd name="T11" fmla="*/ 3405 h 6803"/>
                <a:gd name="T12" fmla="*/ 1055 w 6806"/>
                <a:gd name="T13" fmla="*/ 1058 h 6803"/>
                <a:gd name="T14" fmla="*/ 3400 w 6806"/>
                <a:gd name="T15" fmla="*/ 85 h 6803"/>
                <a:gd name="T16" fmla="*/ 3400 w 6806"/>
                <a:gd name="T17" fmla="*/ 0 h 6803"/>
                <a:gd name="T18" fmla="*/ 995 w 6806"/>
                <a:gd name="T19" fmla="*/ 999 h 6803"/>
                <a:gd name="T20" fmla="*/ 1 w 6806"/>
                <a:gd name="T21" fmla="*/ 3405 h 6803"/>
                <a:gd name="T22" fmla="*/ 3403 w 6806"/>
                <a:gd name="T23" fmla="*/ 6803 h 6803"/>
                <a:gd name="T24" fmla="*/ 3406 w 6806"/>
                <a:gd name="T25" fmla="*/ 6803 h 6803"/>
                <a:gd name="T26" fmla="*/ 6804 w 6806"/>
                <a:gd name="T27" fmla="*/ 3399 h 6803"/>
                <a:gd name="T28" fmla="*/ 3400 w 6806"/>
                <a:gd name="T29" fmla="*/ 0 h 6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6" h="6803">
                  <a:moveTo>
                    <a:pt x="3400" y="85"/>
                  </a:moveTo>
                  <a:cubicBezTo>
                    <a:pt x="3400" y="85"/>
                    <a:pt x="3400" y="85"/>
                    <a:pt x="3400" y="85"/>
                  </a:cubicBezTo>
                  <a:cubicBezTo>
                    <a:pt x="5229" y="85"/>
                    <a:pt x="6718" y="1571"/>
                    <a:pt x="6720" y="3399"/>
                  </a:cubicBezTo>
                  <a:cubicBezTo>
                    <a:pt x="6722" y="5228"/>
                    <a:pt x="5235" y="6717"/>
                    <a:pt x="3406" y="6719"/>
                  </a:cubicBezTo>
                  <a:cubicBezTo>
                    <a:pt x="3403" y="6719"/>
                    <a:pt x="3403" y="6719"/>
                    <a:pt x="3403" y="6719"/>
                  </a:cubicBezTo>
                  <a:cubicBezTo>
                    <a:pt x="1575" y="6719"/>
                    <a:pt x="87" y="5232"/>
                    <a:pt x="86" y="3405"/>
                  </a:cubicBezTo>
                  <a:cubicBezTo>
                    <a:pt x="85" y="2519"/>
                    <a:pt x="429" y="1685"/>
                    <a:pt x="1055" y="1058"/>
                  </a:cubicBezTo>
                  <a:cubicBezTo>
                    <a:pt x="1681" y="431"/>
                    <a:pt x="2514" y="85"/>
                    <a:pt x="3400" y="85"/>
                  </a:cubicBezTo>
                  <a:moveTo>
                    <a:pt x="3400" y="0"/>
                  </a:moveTo>
                  <a:cubicBezTo>
                    <a:pt x="2491" y="1"/>
                    <a:pt x="1637" y="355"/>
                    <a:pt x="995" y="999"/>
                  </a:cubicBezTo>
                  <a:cubicBezTo>
                    <a:pt x="354" y="1642"/>
                    <a:pt x="0" y="2496"/>
                    <a:pt x="1" y="3405"/>
                  </a:cubicBezTo>
                  <a:cubicBezTo>
                    <a:pt x="3" y="5279"/>
                    <a:pt x="1529" y="6803"/>
                    <a:pt x="3403" y="6803"/>
                  </a:cubicBezTo>
                  <a:cubicBezTo>
                    <a:pt x="3406" y="6803"/>
                    <a:pt x="3406" y="6803"/>
                    <a:pt x="3406" y="6803"/>
                  </a:cubicBezTo>
                  <a:cubicBezTo>
                    <a:pt x="5281" y="6802"/>
                    <a:pt x="6806" y="5274"/>
                    <a:pt x="6804" y="3399"/>
                  </a:cubicBezTo>
                  <a:cubicBezTo>
                    <a:pt x="6803" y="1525"/>
                    <a:pt x="5277" y="0"/>
                    <a:pt x="3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B7538734-08FE-4AEA-8C4B-1B9FD40865F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72323" y="1276415"/>
            <a:ext cx="4744800" cy="4744800"/>
          </a:xfrm>
          <a:custGeom>
            <a:avLst/>
            <a:gdLst>
              <a:gd name="connsiteX0" fmla="*/ 2372400 w 4744800"/>
              <a:gd name="connsiteY0" fmla="*/ 0 h 4744800"/>
              <a:gd name="connsiteX1" fmla="*/ 4744800 w 4744800"/>
              <a:gd name="connsiteY1" fmla="*/ 2372400 h 4744800"/>
              <a:gd name="connsiteX2" fmla="*/ 2372400 w 4744800"/>
              <a:gd name="connsiteY2" fmla="*/ 4744800 h 4744800"/>
              <a:gd name="connsiteX3" fmla="*/ 0 w 4744800"/>
              <a:gd name="connsiteY3" fmla="*/ 2372400 h 4744800"/>
              <a:gd name="connsiteX4" fmla="*/ 2372400 w 4744800"/>
              <a:gd name="connsiteY4" fmla="*/ 0 h 47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4800" h="4744800">
                <a:moveTo>
                  <a:pt x="2372400" y="0"/>
                </a:moveTo>
                <a:cubicBezTo>
                  <a:pt x="3682640" y="0"/>
                  <a:pt x="4744800" y="1062160"/>
                  <a:pt x="4744800" y="2372400"/>
                </a:cubicBezTo>
                <a:cubicBezTo>
                  <a:pt x="4744800" y="3682640"/>
                  <a:pt x="3682640" y="4744800"/>
                  <a:pt x="2372400" y="4744800"/>
                </a:cubicBezTo>
                <a:cubicBezTo>
                  <a:pt x="1062160" y="4744800"/>
                  <a:pt x="0" y="3682640"/>
                  <a:pt x="0" y="2372400"/>
                </a:cubicBezTo>
                <a:cubicBezTo>
                  <a:pt x="0" y="1062160"/>
                  <a:pt x="1062160" y="0"/>
                  <a:pt x="2372400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lIns="108000" tIns="144000" rIns="108000" bIns="144000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3000" b="1">
                <a:solidFill>
                  <a:schemeClr val="bg1"/>
                </a:solidFill>
              </a:defRPr>
            </a:lvl1pPr>
            <a:lvl2pPr algn="ctr">
              <a:defRPr sz="2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marL="0" indent="0" algn="ctr">
              <a:buNone/>
              <a:defRPr sz="2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0" indent="0" algn="ctr">
              <a:buNone/>
              <a:defRPr sz="2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0" algn="ctr">
              <a:defRPr sz="2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  <a:lvl6pPr algn="ctr">
              <a:defRPr sz="2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6pPr>
            <a:lvl7pPr algn="ctr">
              <a:defRPr sz="2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7pPr>
            <a:lvl8pPr algn="ctr">
              <a:defRPr sz="2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8pPr>
            <a:lvl9pPr algn="ctr">
              <a:defRPr sz="2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9pPr>
          </a:lstStyle>
          <a:p>
            <a:pPr lvl="0"/>
            <a:r>
              <a:rPr lang="en-US"/>
              <a:t>Pull-out copy</a:t>
            </a:r>
          </a:p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</a:t>
            </a:r>
          </a:p>
          <a:p>
            <a:pPr lvl="6"/>
            <a:r>
              <a:rPr lang="en-US"/>
              <a:t>Seven</a:t>
            </a:r>
          </a:p>
          <a:p>
            <a:pPr lvl="7"/>
            <a:r>
              <a:rPr lang="en-US"/>
              <a:t>Eight</a:t>
            </a:r>
          </a:p>
          <a:p>
            <a:pPr lvl="8"/>
            <a:r>
              <a:rPr lang="en-US"/>
              <a:t>Nine</a:t>
            </a:r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D84C19-1013-4845-B4FB-13502D740BA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9E64DA-4ACB-46BF-9E62-FAC0E0D052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5066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F03315E-CD2C-412E-B9D4-9CC06832EDD4}"/>
              </a:ext>
            </a:extLst>
          </p:cNvPr>
          <p:cNvSpPr/>
          <p:nvPr userDrawn="1"/>
        </p:nvSpPr>
        <p:spPr>
          <a:xfrm>
            <a:off x="0" y="0"/>
            <a:ext cx="12191999" cy="518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4956DFD-7DE9-4BDA-81D6-710A98B0D144}"/>
              </a:ext>
            </a:extLst>
          </p:cNvPr>
          <p:cNvGrpSpPr/>
          <p:nvPr userDrawn="1"/>
        </p:nvGrpSpPr>
        <p:grpSpPr>
          <a:xfrm>
            <a:off x="10928350" y="5589545"/>
            <a:ext cx="1062566" cy="1065213"/>
            <a:chOff x="10928350" y="5591175"/>
            <a:chExt cx="1062566" cy="1065213"/>
          </a:xfrm>
        </p:grpSpPr>
        <p:sp>
          <p:nvSpPr>
            <p:cNvPr id="8" name="Text Placeholder 5">
              <a:extLst>
                <a:ext uri="{FF2B5EF4-FFF2-40B4-BE49-F238E27FC236}">
                  <a16:creationId xmlns:a16="http://schemas.microsoft.com/office/drawing/2014/main" id="{96B380C3-4B95-4998-A67E-BC6FF1DD8F47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10928916" y="5592758"/>
              <a:ext cx="1062000" cy="1062000"/>
            </a:xfrm>
            <a:prstGeom prst="rect">
              <a:avLst/>
            </a:prstGeom>
            <a:blipFill dpi="0"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SzPct val="110000"/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Calibri" panose="020F050202020403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  </a:t>
              </a:r>
              <a:endParaRPr lang="en-AU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D3D7AE1B-77BB-4791-B363-9BA8F794539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28350" y="5591175"/>
              <a:ext cx="1062038" cy="1065213"/>
            </a:xfrm>
            <a:custGeom>
              <a:avLst/>
              <a:gdLst>
                <a:gd name="T0" fmla="*/ 3400 w 6806"/>
                <a:gd name="T1" fmla="*/ 85 h 6803"/>
                <a:gd name="T2" fmla="*/ 3400 w 6806"/>
                <a:gd name="T3" fmla="*/ 85 h 6803"/>
                <a:gd name="T4" fmla="*/ 6720 w 6806"/>
                <a:gd name="T5" fmla="*/ 3399 h 6803"/>
                <a:gd name="T6" fmla="*/ 3406 w 6806"/>
                <a:gd name="T7" fmla="*/ 6719 h 6803"/>
                <a:gd name="T8" fmla="*/ 3403 w 6806"/>
                <a:gd name="T9" fmla="*/ 6719 h 6803"/>
                <a:gd name="T10" fmla="*/ 86 w 6806"/>
                <a:gd name="T11" fmla="*/ 3405 h 6803"/>
                <a:gd name="T12" fmla="*/ 1055 w 6806"/>
                <a:gd name="T13" fmla="*/ 1058 h 6803"/>
                <a:gd name="T14" fmla="*/ 3400 w 6806"/>
                <a:gd name="T15" fmla="*/ 85 h 6803"/>
                <a:gd name="T16" fmla="*/ 3400 w 6806"/>
                <a:gd name="T17" fmla="*/ 0 h 6803"/>
                <a:gd name="T18" fmla="*/ 995 w 6806"/>
                <a:gd name="T19" fmla="*/ 999 h 6803"/>
                <a:gd name="T20" fmla="*/ 1 w 6806"/>
                <a:gd name="T21" fmla="*/ 3405 h 6803"/>
                <a:gd name="T22" fmla="*/ 3403 w 6806"/>
                <a:gd name="T23" fmla="*/ 6803 h 6803"/>
                <a:gd name="T24" fmla="*/ 3406 w 6806"/>
                <a:gd name="T25" fmla="*/ 6803 h 6803"/>
                <a:gd name="T26" fmla="*/ 6804 w 6806"/>
                <a:gd name="T27" fmla="*/ 3399 h 6803"/>
                <a:gd name="T28" fmla="*/ 3400 w 6806"/>
                <a:gd name="T29" fmla="*/ 0 h 6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6" h="6803">
                  <a:moveTo>
                    <a:pt x="3400" y="85"/>
                  </a:moveTo>
                  <a:cubicBezTo>
                    <a:pt x="3400" y="85"/>
                    <a:pt x="3400" y="85"/>
                    <a:pt x="3400" y="85"/>
                  </a:cubicBezTo>
                  <a:cubicBezTo>
                    <a:pt x="5229" y="85"/>
                    <a:pt x="6718" y="1571"/>
                    <a:pt x="6720" y="3399"/>
                  </a:cubicBezTo>
                  <a:cubicBezTo>
                    <a:pt x="6722" y="5228"/>
                    <a:pt x="5235" y="6717"/>
                    <a:pt x="3406" y="6719"/>
                  </a:cubicBezTo>
                  <a:cubicBezTo>
                    <a:pt x="3403" y="6719"/>
                    <a:pt x="3403" y="6719"/>
                    <a:pt x="3403" y="6719"/>
                  </a:cubicBezTo>
                  <a:cubicBezTo>
                    <a:pt x="1575" y="6719"/>
                    <a:pt x="87" y="5232"/>
                    <a:pt x="86" y="3405"/>
                  </a:cubicBezTo>
                  <a:cubicBezTo>
                    <a:pt x="85" y="2519"/>
                    <a:pt x="429" y="1685"/>
                    <a:pt x="1055" y="1058"/>
                  </a:cubicBezTo>
                  <a:cubicBezTo>
                    <a:pt x="1681" y="431"/>
                    <a:pt x="2514" y="85"/>
                    <a:pt x="3400" y="85"/>
                  </a:cubicBezTo>
                  <a:moveTo>
                    <a:pt x="3400" y="0"/>
                  </a:moveTo>
                  <a:cubicBezTo>
                    <a:pt x="2491" y="1"/>
                    <a:pt x="1637" y="355"/>
                    <a:pt x="995" y="999"/>
                  </a:cubicBezTo>
                  <a:cubicBezTo>
                    <a:pt x="354" y="1642"/>
                    <a:pt x="0" y="2496"/>
                    <a:pt x="1" y="3405"/>
                  </a:cubicBezTo>
                  <a:cubicBezTo>
                    <a:pt x="3" y="5279"/>
                    <a:pt x="1529" y="6803"/>
                    <a:pt x="3403" y="6803"/>
                  </a:cubicBezTo>
                  <a:cubicBezTo>
                    <a:pt x="3406" y="6803"/>
                    <a:pt x="3406" y="6803"/>
                    <a:pt x="3406" y="6803"/>
                  </a:cubicBezTo>
                  <a:cubicBezTo>
                    <a:pt x="5281" y="6802"/>
                    <a:pt x="6806" y="5274"/>
                    <a:pt x="6804" y="3399"/>
                  </a:cubicBezTo>
                  <a:cubicBezTo>
                    <a:pt x="6803" y="1525"/>
                    <a:pt x="5277" y="0"/>
                    <a:pt x="3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16D5FAB-27FB-4A02-AF32-8E7F184C40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89777" y="1260602"/>
            <a:ext cx="5202223" cy="3996000"/>
          </a:xfrm>
          <a:custGeom>
            <a:avLst/>
            <a:gdLst>
              <a:gd name="connsiteX0" fmla="*/ 2001099 w 5202223"/>
              <a:gd name="connsiteY0" fmla="*/ 0 h 3996000"/>
              <a:gd name="connsiteX1" fmla="*/ 5202223 w 5202223"/>
              <a:gd name="connsiteY1" fmla="*/ 0 h 3996000"/>
              <a:gd name="connsiteX2" fmla="*/ 5202223 w 5202223"/>
              <a:gd name="connsiteY2" fmla="*/ 3996000 h 3996000"/>
              <a:gd name="connsiteX3" fmla="*/ 2001099 w 5202223"/>
              <a:gd name="connsiteY3" fmla="*/ 3996000 h 3996000"/>
              <a:gd name="connsiteX4" fmla="*/ 0 w 5202223"/>
              <a:gd name="connsiteY4" fmla="*/ 1996418 h 3996000"/>
              <a:gd name="connsiteX5" fmla="*/ 2001099 w 5202223"/>
              <a:gd name="connsiteY5" fmla="*/ 0 h 39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02223" h="3996000">
                <a:moveTo>
                  <a:pt x="2001099" y="0"/>
                </a:moveTo>
                <a:cubicBezTo>
                  <a:pt x="2001099" y="0"/>
                  <a:pt x="2001099" y="0"/>
                  <a:pt x="5202223" y="0"/>
                </a:cubicBezTo>
                <a:lnTo>
                  <a:pt x="5202223" y="3996000"/>
                </a:lnTo>
                <a:cubicBezTo>
                  <a:pt x="5202223" y="3996000"/>
                  <a:pt x="5202223" y="3996000"/>
                  <a:pt x="2001099" y="3996000"/>
                </a:cubicBezTo>
                <a:cubicBezTo>
                  <a:pt x="896062" y="3996000"/>
                  <a:pt x="0" y="3100618"/>
                  <a:pt x="0" y="1996418"/>
                </a:cubicBezTo>
                <a:cubicBezTo>
                  <a:pt x="0" y="892219"/>
                  <a:pt x="896062" y="0"/>
                  <a:pt x="2001099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lIns="1224000" tIns="108000" rIns="144000" bIns="108000" anchor="ctr">
            <a:noAutofit/>
          </a:bodyPr>
          <a:lstStyle>
            <a:lvl1pPr marL="90000" indent="-9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‘"/>
              <a:defRPr sz="28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90000" indent="0">
              <a:spcBef>
                <a:spcPts val="0"/>
              </a:spcBef>
              <a:buFont typeface="Calibri" panose="020F0502020204030204" pitchFamily="34" charset="0"/>
              <a:buNone/>
              <a:defRPr sz="28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marL="90000" indent="0">
              <a:spcBef>
                <a:spcPts val="0"/>
              </a:spcBef>
              <a:buFont typeface="Calibri" panose="020F0502020204030204" pitchFamily="34" charset="0"/>
              <a:buNone/>
              <a:defRPr sz="28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90000" indent="0">
              <a:spcBef>
                <a:spcPts val="0"/>
              </a:spcBef>
              <a:buFont typeface="Calibri" panose="020F0502020204030204" pitchFamily="34" charset="0"/>
              <a:buNone/>
              <a:defRPr sz="28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90000" indent="0">
              <a:spcBef>
                <a:spcPts val="0"/>
              </a:spcBef>
              <a:buFont typeface="Calibri" panose="020F0502020204030204" pitchFamily="34" charset="0"/>
              <a:buNone/>
              <a:defRPr sz="28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  <a:lvl6pPr marL="90000" indent="0">
              <a:spcBef>
                <a:spcPts val="0"/>
              </a:spcBef>
              <a:buFont typeface="Calibri" panose="020F0502020204030204" pitchFamily="34" charset="0"/>
              <a:buNone/>
              <a:defRPr sz="28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6pPr>
            <a:lvl7pPr marL="90000" indent="0">
              <a:spcBef>
                <a:spcPts val="0"/>
              </a:spcBef>
              <a:buFont typeface="Calibri" panose="020F0502020204030204" pitchFamily="34" charset="0"/>
              <a:buNone/>
              <a:defRPr sz="28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7pPr>
            <a:lvl8pPr marL="90000" indent="0">
              <a:spcBef>
                <a:spcPts val="0"/>
              </a:spcBef>
              <a:buFont typeface="Calibri" panose="020F0502020204030204" pitchFamily="34" charset="0"/>
              <a:buNone/>
              <a:defRPr sz="28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8pPr>
            <a:lvl9pPr marL="90000" indent="0">
              <a:spcBef>
                <a:spcPts val="0"/>
              </a:spcBef>
              <a:buFont typeface="Calibri" panose="020F0502020204030204" pitchFamily="34" charset="0"/>
              <a:buNone/>
              <a:defRPr sz="28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9pPr>
          </a:lstStyle>
          <a:p>
            <a:pPr lvl="0"/>
            <a:r>
              <a:rPr lang="en-US"/>
              <a:t>Pull-out quote</a:t>
            </a:r>
          </a:p>
          <a:p>
            <a:pPr lvl="0"/>
            <a:r>
              <a:rPr lang="en-US"/>
              <a:t>Edit Master text styles 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</a:t>
            </a:r>
          </a:p>
          <a:p>
            <a:pPr lvl="6"/>
            <a:r>
              <a:rPr lang="en-US"/>
              <a:t>Seven</a:t>
            </a:r>
          </a:p>
          <a:p>
            <a:pPr lvl="7"/>
            <a:r>
              <a:rPr lang="en-US"/>
              <a:t>Eight</a:t>
            </a:r>
          </a:p>
          <a:p>
            <a:pPr lvl="8"/>
            <a:r>
              <a:rPr lang="en-US"/>
              <a:t>Nine</a:t>
            </a:r>
            <a:endParaRPr lang="en-AU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7A440D47-120F-417D-B465-9495477436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8150" y="1403350"/>
            <a:ext cx="6067425" cy="4792663"/>
          </a:xfrm>
        </p:spPr>
        <p:txBody>
          <a:bodyPr/>
          <a:lstStyle>
            <a:lvl1pPr>
              <a:spcBef>
                <a:spcPts val="0"/>
              </a:spcBef>
              <a:spcAft>
                <a:spcPts val="400"/>
              </a:spcAft>
              <a:defRPr/>
            </a:lvl1pPr>
            <a:lvl2pPr>
              <a:spcAft>
                <a:spcPts val="600"/>
              </a:spcAft>
              <a:defRPr sz="2000"/>
            </a:lvl2pPr>
            <a:lvl3pPr marL="0" indent="0">
              <a:buNone/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180000" indent="-180000">
              <a:buSzPct val="110000"/>
              <a:buFont typeface="Arial" panose="020B0604020202020204" pitchFamily="34" charset="0"/>
              <a:buChar char="•"/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360000" indent="-180000">
              <a:buFont typeface="Calibri" panose="020F0502020204030204" pitchFamily="34" charset="0"/>
              <a:buChar char="–"/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  <a:lvl6pPr marL="180000"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6pPr>
            <a:lvl7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7pPr>
            <a:lvl8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8pPr>
            <a:lvl9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9pPr>
          </a:lstStyle>
          <a:p>
            <a:pPr lvl="0"/>
            <a:r>
              <a:rPr lang="en-US"/>
              <a:t>First Level Heading</a:t>
            </a:r>
          </a:p>
          <a:p>
            <a:pPr lvl="1"/>
            <a:r>
              <a:rPr lang="en-US"/>
              <a:t>Add 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</a:t>
            </a:r>
          </a:p>
          <a:p>
            <a:pPr lvl="6"/>
            <a:r>
              <a:rPr lang="en-US"/>
              <a:t>Seven</a:t>
            </a:r>
          </a:p>
          <a:p>
            <a:pPr lvl="7"/>
            <a:r>
              <a:rPr lang="en-US"/>
              <a:t>Eight</a:t>
            </a:r>
          </a:p>
          <a:p>
            <a:pPr lvl="8"/>
            <a:r>
              <a:rPr lang="en-US"/>
              <a:t>Nine 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A565AD-8F39-47AC-8206-717F47FBDEE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89AF0-E866-43D9-B96D-7DA237F325D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6424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F03315E-CD2C-412E-B9D4-9CC06832EDD4}"/>
              </a:ext>
            </a:extLst>
          </p:cNvPr>
          <p:cNvSpPr/>
          <p:nvPr userDrawn="1"/>
        </p:nvSpPr>
        <p:spPr>
          <a:xfrm>
            <a:off x="0" y="0"/>
            <a:ext cx="12191999" cy="518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96DD276-2021-4E72-9004-5E975B6896C8}"/>
              </a:ext>
            </a:extLst>
          </p:cNvPr>
          <p:cNvGrpSpPr/>
          <p:nvPr userDrawn="1"/>
        </p:nvGrpSpPr>
        <p:grpSpPr>
          <a:xfrm>
            <a:off x="10928350" y="5589545"/>
            <a:ext cx="1062566" cy="1065213"/>
            <a:chOff x="10928350" y="5591175"/>
            <a:chExt cx="1062566" cy="1065213"/>
          </a:xfrm>
        </p:grpSpPr>
        <p:sp>
          <p:nvSpPr>
            <p:cNvPr id="8" name="Text Placeholder 5">
              <a:extLst>
                <a:ext uri="{FF2B5EF4-FFF2-40B4-BE49-F238E27FC236}">
                  <a16:creationId xmlns:a16="http://schemas.microsoft.com/office/drawing/2014/main" id="{201E62EF-F85C-4206-BFBC-4D89406A0D24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10928916" y="5592758"/>
              <a:ext cx="1062000" cy="1062000"/>
            </a:xfrm>
            <a:prstGeom prst="rect">
              <a:avLst/>
            </a:prstGeom>
            <a:blipFill dpi="0"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SzPct val="110000"/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Calibri" panose="020F050202020403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  </a:t>
              </a:r>
              <a:endParaRPr lang="en-AU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5121C8AF-764F-4612-9902-7FC960F613B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28350" y="5591175"/>
              <a:ext cx="1062038" cy="1065213"/>
            </a:xfrm>
            <a:custGeom>
              <a:avLst/>
              <a:gdLst>
                <a:gd name="T0" fmla="*/ 3400 w 6806"/>
                <a:gd name="T1" fmla="*/ 85 h 6803"/>
                <a:gd name="T2" fmla="*/ 3400 w 6806"/>
                <a:gd name="T3" fmla="*/ 85 h 6803"/>
                <a:gd name="T4" fmla="*/ 6720 w 6806"/>
                <a:gd name="T5" fmla="*/ 3399 h 6803"/>
                <a:gd name="T6" fmla="*/ 3406 w 6806"/>
                <a:gd name="T7" fmla="*/ 6719 h 6803"/>
                <a:gd name="T8" fmla="*/ 3403 w 6806"/>
                <a:gd name="T9" fmla="*/ 6719 h 6803"/>
                <a:gd name="T10" fmla="*/ 86 w 6806"/>
                <a:gd name="T11" fmla="*/ 3405 h 6803"/>
                <a:gd name="T12" fmla="*/ 1055 w 6806"/>
                <a:gd name="T13" fmla="*/ 1058 h 6803"/>
                <a:gd name="T14" fmla="*/ 3400 w 6806"/>
                <a:gd name="T15" fmla="*/ 85 h 6803"/>
                <a:gd name="T16" fmla="*/ 3400 w 6806"/>
                <a:gd name="T17" fmla="*/ 0 h 6803"/>
                <a:gd name="T18" fmla="*/ 995 w 6806"/>
                <a:gd name="T19" fmla="*/ 999 h 6803"/>
                <a:gd name="T20" fmla="*/ 1 w 6806"/>
                <a:gd name="T21" fmla="*/ 3405 h 6803"/>
                <a:gd name="T22" fmla="*/ 3403 w 6806"/>
                <a:gd name="T23" fmla="*/ 6803 h 6803"/>
                <a:gd name="T24" fmla="*/ 3406 w 6806"/>
                <a:gd name="T25" fmla="*/ 6803 h 6803"/>
                <a:gd name="T26" fmla="*/ 6804 w 6806"/>
                <a:gd name="T27" fmla="*/ 3399 h 6803"/>
                <a:gd name="T28" fmla="*/ 3400 w 6806"/>
                <a:gd name="T29" fmla="*/ 0 h 6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6" h="6803">
                  <a:moveTo>
                    <a:pt x="3400" y="85"/>
                  </a:moveTo>
                  <a:cubicBezTo>
                    <a:pt x="3400" y="85"/>
                    <a:pt x="3400" y="85"/>
                    <a:pt x="3400" y="85"/>
                  </a:cubicBezTo>
                  <a:cubicBezTo>
                    <a:pt x="5229" y="85"/>
                    <a:pt x="6718" y="1571"/>
                    <a:pt x="6720" y="3399"/>
                  </a:cubicBezTo>
                  <a:cubicBezTo>
                    <a:pt x="6722" y="5228"/>
                    <a:pt x="5235" y="6717"/>
                    <a:pt x="3406" y="6719"/>
                  </a:cubicBezTo>
                  <a:cubicBezTo>
                    <a:pt x="3403" y="6719"/>
                    <a:pt x="3403" y="6719"/>
                    <a:pt x="3403" y="6719"/>
                  </a:cubicBezTo>
                  <a:cubicBezTo>
                    <a:pt x="1575" y="6719"/>
                    <a:pt x="87" y="5232"/>
                    <a:pt x="86" y="3405"/>
                  </a:cubicBezTo>
                  <a:cubicBezTo>
                    <a:pt x="85" y="2519"/>
                    <a:pt x="429" y="1685"/>
                    <a:pt x="1055" y="1058"/>
                  </a:cubicBezTo>
                  <a:cubicBezTo>
                    <a:pt x="1681" y="431"/>
                    <a:pt x="2514" y="85"/>
                    <a:pt x="3400" y="85"/>
                  </a:cubicBezTo>
                  <a:moveTo>
                    <a:pt x="3400" y="0"/>
                  </a:moveTo>
                  <a:cubicBezTo>
                    <a:pt x="2491" y="1"/>
                    <a:pt x="1637" y="355"/>
                    <a:pt x="995" y="999"/>
                  </a:cubicBezTo>
                  <a:cubicBezTo>
                    <a:pt x="354" y="1642"/>
                    <a:pt x="0" y="2496"/>
                    <a:pt x="1" y="3405"/>
                  </a:cubicBezTo>
                  <a:cubicBezTo>
                    <a:pt x="3" y="5279"/>
                    <a:pt x="1529" y="6803"/>
                    <a:pt x="3403" y="6803"/>
                  </a:cubicBezTo>
                  <a:cubicBezTo>
                    <a:pt x="3406" y="6803"/>
                    <a:pt x="3406" y="6803"/>
                    <a:pt x="3406" y="6803"/>
                  </a:cubicBezTo>
                  <a:cubicBezTo>
                    <a:pt x="5281" y="6802"/>
                    <a:pt x="6806" y="5274"/>
                    <a:pt x="6804" y="3399"/>
                  </a:cubicBezTo>
                  <a:cubicBezTo>
                    <a:pt x="6803" y="1525"/>
                    <a:pt x="5277" y="0"/>
                    <a:pt x="3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E8209D8-622A-4868-9E3A-BA1344D6CF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18502" y="0"/>
            <a:ext cx="6873496" cy="6858000"/>
          </a:xfrm>
          <a:custGeom>
            <a:avLst/>
            <a:gdLst>
              <a:gd name="connsiteX0" fmla="*/ 0 w 6873496"/>
              <a:gd name="connsiteY0" fmla="*/ 0 h 6858000"/>
              <a:gd name="connsiteX1" fmla="*/ 6873496 w 6873496"/>
              <a:gd name="connsiteY1" fmla="*/ 0 h 6858000"/>
              <a:gd name="connsiteX2" fmla="*/ 6873496 w 6873496"/>
              <a:gd name="connsiteY2" fmla="*/ 2702626 h 6858000"/>
              <a:gd name="connsiteX3" fmla="*/ 6492648 w 6873496"/>
              <a:gd name="connsiteY3" fmla="*/ 3359543 h 6858000"/>
              <a:gd name="connsiteX4" fmla="*/ 6438448 w 6873496"/>
              <a:gd name="connsiteY4" fmla="*/ 3453094 h 6858000"/>
              <a:gd name="connsiteX5" fmla="*/ 6438448 w 6873496"/>
              <a:gd name="connsiteY5" fmla="*/ 3491915 h 6858000"/>
              <a:gd name="connsiteX6" fmla="*/ 6415957 w 6873496"/>
              <a:gd name="connsiteY6" fmla="*/ 3491915 h 6858000"/>
              <a:gd name="connsiteX7" fmla="*/ 4465777 w 6873496"/>
              <a:gd name="connsiteY7" fmla="*/ 6858000 h 6858000"/>
              <a:gd name="connsiteX8" fmla="*/ 3977804 w 6873496"/>
              <a:gd name="connsiteY8" fmla="*/ 6858000 h 6858000"/>
              <a:gd name="connsiteX9" fmla="*/ 1947696 w 6873496"/>
              <a:gd name="connsiteY9" fmla="*/ 335954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496" h="6858000">
                <a:moveTo>
                  <a:pt x="0" y="0"/>
                </a:moveTo>
                <a:lnTo>
                  <a:pt x="6873496" y="0"/>
                </a:lnTo>
                <a:lnTo>
                  <a:pt x="6873496" y="2702626"/>
                </a:lnTo>
                <a:lnTo>
                  <a:pt x="6492648" y="3359543"/>
                </a:lnTo>
                <a:lnTo>
                  <a:pt x="6438448" y="3453094"/>
                </a:lnTo>
                <a:lnTo>
                  <a:pt x="6438448" y="3491915"/>
                </a:lnTo>
                <a:lnTo>
                  <a:pt x="6415957" y="3491915"/>
                </a:lnTo>
                <a:lnTo>
                  <a:pt x="4465777" y="6858000"/>
                </a:lnTo>
                <a:lnTo>
                  <a:pt x="3977804" y="6858000"/>
                </a:lnTo>
                <a:lnTo>
                  <a:pt x="1947696" y="3359543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412000" tIns="108000" rIns="1080000" bIns="828000" anchor="ctr">
            <a:noAutofit/>
          </a:bodyPr>
          <a:lstStyle>
            <a:lvl1pPr marL="90000" indent="-9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‘"/>
              <a:defRPr sz="2400">
                <a:solidFill>
                  <a:schemeClr val="bg1"/>
                </a:solidFill>
              </a:defRPr>
            </a:lvl1pPr>
            <a:lvl2pPr marL="90000">
              <a:spcBef>
                <a:spcPts val="0"/>
              </a:spcBef>
              <a:defRPr sz="2400">
                <a:solidFill>
                  <a:schemeClr val="bg1"/>
                </a:solidFill>
              </a:defRPr>
            </a:lvl2pPr>
            <a:lvl3pPr marL="9000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3pPr>
            <a:lvl4pPr marL="9000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4pPr>
            <a:lvl5pPr marL="90000">
              <a:spcBef>
                <a:spcPts val="0"/>
              </a:spcBef>
              <a:defRPr sz="2400">
                <a:solidFill>
                  <a:schemeClr val="bg1"/>
                </a:solidFill>
              </a:defRPr>
            </a:lvl5pPr>
            <a:lvl6pPr marL="90000">
              <a:spcBef>
                <a:spcPts val="0"/>
              </a:spcBef>
              <a:defRPr sz="2400">
                <a:solidFill>
                  <a:schemeClr val="bg1"/>
                </a:solidFill>
              </a:defRPr>
            </a:lvl6pPr>
            <a:lvl7pPr marL="90000">
              <a:spcBef>
                <a:spcPts val="0"/>
              </a:spcBef>
              <a:defRPr sz="2400">
                <a:solidFill>
                  <a:schemeClr val="bg1"/>
                </a:solidFill>
              </a:defRPr>
            </a:lvl7pPr>
            <a:lvl8pPr marL="90000">
              <a:spcBef>
                <a:spcPts val="0"/>
              </a:spcBef>
              <a:defRPr sz="2400">
                <a:solidFill>
                  <a:schemeClr val="bg1"/>
                </a:solidFill>
              </a:defRPr>
            </a:lvl8pPr>
            <a:lvl9pPr marL="90000">
              <a:spcBef>
                <a:spcPts val="0"/>
              </a:spcBef>
              <a:defRPr sz="2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Pull-out quote</a:t>
            </a:r>
          </a:p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</a:t>
            </a:r>
          </a:p>
          <a:p>
            <a:pPr lvl="6"/>
            <a:r>
              <a:rPr lang="en-US"/>
              <a:t>Seven</a:t>
            </a:r>
          </a:p>
          <a:p>
            <a:pPr lvl="7"/>
            <a:r>
              <a:rPr lang="en-US"/>
              <a:t>Eight</a:t>
            </a:r>
          </a:p>
          <a:p>
            <a:pPr lvl="8"/>
            <a:r>
              <a:rPr lang="en-US"/>
              <a:t>Nine</a:t>
            </a:r>
            <a:endParaRPr lang="en-AU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7A440D47-120F-417D-B465-9495477436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8150" y="1403350"/>
            <a:ext cx="6067425" cy="4792663"/>
          </a:xfrm>
        </p:spPr>
        <p:txBody>
          <a:bodyPr/>
          <a:lstStyle>
            <a:lvl1pPr>
              <a:spcBef>
                <a:spcPts val="0"/>
              </a:spcBef>
              <a:spcAft>
                <a:spcPts val="400"/>
              </a:spcAft>
              <a:defRPr/>
            </a:lvl1pPr>
            <a:lvl2pPr>
              <a:spcAft>
                <a:spcPts val="600"/>
              </a:spcAft>
              <a:defRPr sz="2000"/>
            </a:lvl2pPr>
            <a:lvl3pPr marL="0" indent="0">
              <a:buNone/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180000" indent="-180000">
              <a:buSzPct val="110000"/>
              <a:buFont typeface="Arial" panose="020B0604020202020204" pitchFamily="34" charset="0"/>
              <a:buChar char="•"/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360000" indent="-180000">
              <a:buFont typeface="Calibri" panose="020F0502020204030204" pitchFamily="34" charset="0"/>
              <a:buChar char="–"/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  <a:lvl6pPr marL="180000"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6pPr>
            <a:lvl7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7pPr>
            <a:lvl8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8pPr>
            <a:lvl9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9pPr>
          </a:lstStyle>
          <a:p>
            <a:pPr lvl="0"/>
            <a:r>
              <a:rPr lang="en-US"/>
              <a:t>First Level Heading</a:t>
            </a:r>
          </a:p>
          <a:p>
            <a:pPr lvl="1"/>
            <a:r>
              <a:rPr lang="en-US"/>
              <a:t>Add 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</a:t>
            </a:r>
          </a:p>
          <a:p>
            <a:pPr lvl="6"/>
            <a:r>
              <a:rPr lang="en-US"/>
              <a:t>Seven</a:t>
            </a:r>
          </a:p>
          <a:p>
            <a:pPr lvl="7"/>
            <a:r>
              <a:rPr lang="en-US"/>
              <a:t>Eight</a:t>
            </a:r>
          </a:p>
          <a:p>
            <a:pPr lvl="8"/>
            <a:r>
              <a:rPr lang="en-US"/>
              <a:t>Nine 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D597DA-4280-4B1B-B14B-16E9E753CE5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A8DA0E-9FCE-4E3A-B07E-230A087A07E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60220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6BD6C96-781C-4A3F-97CF-70B1B00818F8}"/>
              </a:ext>
            </a:extLst>
          </p:cNvPr>
          <p:cNvSpPr/>
          <p:nvPr userDrawn="1"/>
        </p:nvSpPr>
        <p:spPr>
          <a:xfrm>
            <a:off x="0" y="0"/>
            <a:ext cx="12191999" cy="518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AF1E7F6-17F6-4655-A9C0-671169E14B10}"/>
              </a:ext>
            </a:extLst>
          </p:cNvPr>
          <p:cNvGrpSpPr/>
          <p:nvPr userDrawn="1"/>
        </p:nvGrpSpPr>
        <p:grpSpPr>
          <a:xfrm>
            <a:off x="10928350" y="164909"/>
            <a:ext cx="1062566" cy="1065213"/>
            <a:chOff x="10928350" y="5591175"/>
            <a:chExt cx="1062566" cy="1065213"/>
          </a:xfrm>
        </p:grpSpPr>
        <p:sp>
          <p:nvSpPr>
            <p:cNvPr id="10" name="Text Placeholder 5">
              <a:extLst>
                <a:ext uri="{FF2B5EF4-FFF2-40B4-BE49-F238E27FC236}">
                  <a16:creationId xmlns:a16="http://schemas.microsoft.com/office/drawing/2014/main" id="{B9CCFF6E-A0F0-4D1D-B760-5962844BDC49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10928916" y="5592758"/>
              <a:ext cx="1062000" cy="1062000"/>
            </a:xfrm>
            <a:prstGeom prst="rect">
              <a:avLst/>
            </a:prstGeom>
            <a:blipFill dpi="0"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SzPct val="110000"/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Calibri" panose="020F050202020403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  </a:t>
              </a:r>
              <a:endParaRPr lang="en-AU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1564359A-69E3-4098-A99D-597B252EE8F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28350" y="5591175"/>
              <a:ext cx="1062038" cy="1065213"/>
            </a:xfrm>
            <a:custGeom>
              <a:avLst/>
              <a:gdLst>
                <a:gd name="T0" fmla="*/ 3400 w 6806"/>
                <a:gd name="T1" fmla="*/ 85 h 6803"/>
                <a:gd name="T2" fmla="*/ 3400 w 6806"/>
                <a:gd name="T3" fmla="*/ 85 h 6803"/>
                <a:gd name="T4" fmla="*/ 6720 w 6806"/>
                <a:gd name="T5" fmla="*/ 3399 h 6803"/>
                <a:gd name="T6" fmla="*/ 3406 w 6806"/>
                <a:gd name="T7" fmla="*/ 6719 h 6803"/>
                <a:gd name="T8" fmla="*/ 3403 w 6806"/>
                <a:gd name="T9" fmla="*/ 6719 h 6803"/>
                <a:gd name="T10" fmla="*/ 86 w 6806"/>
                <a:gd name="T11" fmla="*/ 3405 h 6803"/>
                <a:gd name="T12" fmla="*/ 1055 w 6806"/>
                <a:gd name="T13" fmla="*/ 1058 h 6803"/>
                <a:gd name="T14" fmla="*/ 3400 w 6806"/>
                <a:gd name="T15" fmla="*/ 85 h 6803"/>
                <a:gd name="T16" fmla="*/ 3400 w 6806"/>
                <a:gd name="T17" fmla="*/ 0 h 6803"/>
                <a:gd name="T18" fmla="*/ 995 w 6806"/>
                <a:gd name="T19" fmla="*/ 999 h 6803"/>
                <a:gd name="T20" fmla="*/ 1 w 6806"/>
                <a:gd name="T21" fmla="*/ 3405 h 6803"/>
                <a:gd name="T22" fmla="*/ 3403 w 6806"/>
                <a:gd name="T23" fmla="*/ 6803 h 6803"/>
                <a:gd name="T24" fmla="*/ 3406 w 6806"/>
                <a:gd name="T25" fmla="*/ 6803 h 6803"/>
                <a:gd name="T26" fmla="*/ 6804 w 6806"/>
                <a:gd name="T27" fmla="*/ 3399 h 6803"/>
                <a:gd name="T28" fmla="*/ 3400 w 6806"/>
                <a:gd name="T29" fmla="*/ 0 h 6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6" h="6803">
                  <a:moveTo>
                    <a:pt x="3400" y="85"/>
                  </a:moveTo>
                  <a:cubicBezTo>
                    <a:pt x="3400" y="85"/>
                    <a:pt x="3400" y="85"/>
                    <a:pt x="3400" y="85"/>
                  </a:cubicBezTo>
                  <a:cubicBezTo>
                    <a:pt x="5229" y="85"/>
                    <a:pt x="6718" y="1571"/>
                    <a:pt x="6720" y="3399"/>
                  </a:cubicBezTo>
                  <a:cubicBezTo>
                    <a:pt x="6722" y="5228"/>
                    <a:pt x="5235" y="6717"/>
                    <a:pt x="3406" y="6719"/>
                  </a:cubicBezTo>
                  <a:cubicBezTo>
                    <a:pt x="3403" y="6719"/>
                    <a:pt x="3403" y="6719"/>
                    <a:pt x="3403" y="6719"/>
                  </a:cubicBezTo>
                  <a:cubicBezTo>
                    <a:pt x="1575" y="6719"/>
                    <a:pt x="87" y="5232"/>
                    <a:pt x="86" y="3405"/>
                  </a:cubicBezTo>
                  <a:cubicBezTo>
                    <a:pt x="85" y="2519"/>
                    <a:pt x="429" y="1685"/>
                    <a:pt x="1055" y="1058"/>
                  </a:cubicBezTo>
                  <a:cubicBezTo>
                    <a:pt x="1681" y="431"/>
                    <a:pt x="2514" y="85"/>
                    <a:pt x="3400" y="85"/>
                  </a:cubicBezTo>
                  <a:moveTo>
                    <a:pt x="3400" y="0"/>
                  </a:moveTo>
                  <a:cubicBezTo>
                    <a:pt x="2491" y="1"/>
                    <a:pt x="1637" y="355"/>
                    <a:pt x="995" y="999"/>
                  </a:cubicBezTo>
                  <a:cubicBezTo>
                    <a:pt x="354" y="1642"/>
                    <a:pt x="0" y="2496"/>
                    <a:pt x="1" y="3405"/>
                  </a:cubicBezTo>
                  <a:cubicBezTo>
                    <a:pt x="3" y="5279"/>
                    <a:pt x="1529" y="6803"/>
                    <a:pt x="3403" y="6803"/>
                  </a:cubicBezTo>
                  <a:cubicBezTo>
                    <a:pt x="3406" y="6803"/>
                    <a:pt x="3406" y="6803"/>
                    <a:pt x="3406" y="6803"/>
                  </a:cubicBezTo>
                  <a:cubicBezTo>
                    <a:pt x="5281" y="6802"/>
                    <a:pt x="6806" y="5274"/>
                    <a:pt x="6804" y="3399"/>
                  </a:cubicBezTo>
                  <a:cubicBezTo>
                    <a:pt x="6803" y="1525"/>
                    <a:pt x="5277" y="0"/>
                    <a:pt x="3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D9448B89-E1A9-48D1-ACE5-F2C703E0A813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00075" y="1878013"/>
            <a:ext cx="10083800" cy="3568700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Table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014663-45FB-48F5-BDBF-A924B65B94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415158-E5F3-49D5-B89F-EAED980EE5E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23772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6BD6C96-781C-4A3F-97CF-70B1B00818F8}"/>
              </a:ext>
            </a:extLst>
          </p:cNvPr>
          <p:cNvSpPr/>
          <p:nvPr userDrawn="1"/>
        </p:nvSpPr>
        <p:spPr>
          <a:xfrm>
            <a:off x="0" y="0"/>
            <a:ext cx="12191999" cy="518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7BDFDDC-C227-40E7-A408-9773DA04F8DA}"/>
              </a:ext>
            </a:extLst>
          </p:cNvPr>
          <p:cNvGrpSpPr/>
          <p:nvPr userDrawn="1"/>
        </p:nvGrpSpPr>
        <p:grpSpPr>
          <a:xfrm>
            <a:off x="10928350" y="164909"/>
            <a:ext cx="1062566" cy="1065213"/>
            <a:chOff x="10928350" y="5591175"/>
            <a:chExt cx="1062566" cy="1065213"/>
          </a:xfrm>
        </p:grpSpPr>
        <p:sp>
          <p:nvSpPr>
            <p:cNvPr id="9" name="Text Placeholder 5">
              <a:extLst>
                <a:ext uri="{FF2B5EF4-FFF2-40B4-BE49-F238E27FC236}">
                  <a16:creationId xmlns:a16="http://schemas.microsoft.com/office/drawing/2014/main" id="{3D8A7078-64E9-4715-9296-DD6D9B5E9851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10928916" y="5592758"/>
              <a:ext cx="1062000" cy="1062000"/>
            </a:xfrm>
            <a:prstGeom prst="rect">
              <a:avLst/>
            </a:prstGeom>
            <a:blipFill dpi="0"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SzPct val="110000"/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Calibri" panose="020F050202020403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  </a:t>
              </a:r>
              <a:endParaRPr lang="en-AU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A28E8C8E-8530-4F10-A533-C9DE31B71DE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28350" y="5591175"/>
              <a:ext cx="1062038" cy="1065213"/>
            </a:xfrm>
            <a:custGeom>
              <a:avLst/>
              <a:gdLst>
                <a:gd name="T0" fmla="*/ 3400 w 6806"/>
                <a:gd name="T1" fmla="*/ 85 h 6803"/>
                <a:gd name="T2" fmla="*/ 3400 w 6806"/>
                <a:gd name="T3" fmla="*/ 85 h 6803"/>
                <a:gd name="T4" fmla="*/ 6720 w 6806"/>
                <a:gd name="T5" fmla="*/ 3399 h 6803"/>
                <a:gd name="T6" fmla="*/ 3406 w 6806"/>
                <a:gd name="T7" fmla="*/ 6719 h 6803"/>
                <a:gd name="T8" fmla="*/ 3403 w 6806"/>
                <a:gd name="T9" fmla="*/ 6719 h 6803"/>
                <a:gd name="T10" fmla="*/ 86 w 6806"/>
                <a:gd name="T11" fmla="*/ 3405 h 6803"/>
                <a:gd name="T12" fmla="*/ 1055 w 6806"/>
                <a:gd name="T13" fmla="*/ 1058 h 6803"/>
                <a:gd name="T14" fmla="*/ 3400 w 6806"/>
                <a:gd name="T15" fmla="*/ 85 h 6803"/>
                <a:gd name="T16" fmla="*/ 3400 w 6806"/>
                <a:gd name="T17" fmla="*/ 0 h 6803"/>
                <a:gd name="T18" fmla="*/ 995 w 6806"/>
                <a:gd name="T19" fmla="*/ 999 h 6803"/>
                <a:gd name="T20" fmla="*/ 1 w 6806"/>
                <a:gd name="T21" fmla="*/ 3405 h 6803"/>
                <a:gd name="T22" fmla="*/ 3403 w 6806"/>
                <a:gd name="T23" fmla="*/ 6803 h 6803"/>
                <a:gd name="T24" fmla="*/ 3406 w 6806"/>
                <a:gd name="T25" fmla="*/ 6803 h 6803"/>
                <a:gd name="T26" fmla="*/ 6804 w 6806"/>
                <a:gd name="T27" fmla="*/ 3399 h 6803"/>
                <a:gd name="T28" fmla="*/ 3400 w 6806"/>
                <a:gd name="T29" fmla="*/ 0 h 6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6" h="6803">
                  <a:moveTo>
                    <a:pt x="3400" y="85"/>
                  </a:moveTo>
                  <a:cubicBezTo>
                    <a:pt x="3400" y="85"/>
                    <a:pt x="3400" y="85"/>
                    <a:pt x="3400" y="85"/>
                  </a:cubicBezTo>
                  <a:cubicBezTo>
                    <a:pt x="5229" y="85"/>
                    <a:pt x="6718" y="1571"/>
                    <a:pt x="6720" y="3399"/>
                  </a:cubicBezTo>
                  <a:cubicBezTo>
                    <a:pt x="6722" y="5228"/>
                    <a:pt x="5235" y="6717"/>
                    <a:pt x="3406" y="6719"/>
                  </a:cubicBezTo>
                  <a:cubicBezTo>
                    <a:pt x="3403" y="6719"/>
                    <a:pt x="3403" y="6719"/>
                    <a:pt x="3403" y="6719"/>
                  </a:cubicBezTo>
                  <a:cubicBezTo>
                    <a:pt x="1575" y="6719"/>
                    <a:pt x="87" y="5232"/>
                    <a:pt x="86" y="3405"/>
                  </a:cubicBezTo>
                  <a:cubicBezTo>
                    <a:pt x="85" y="2519"/>
                    <a:pt x="429" y="1685"/>
                    <a:pt x="1055" y="1058"/>
                  </a:cubicBezTo>
                  <a:cubicBezTo>
                    <a:pt x="1681" y="431"/>
                    <a:pt x="2514" y="85"/>
                    <a:pt x="3400" y="85"/>
                  </a:cubicBezTo>
                  <a:moveTo>
                    <a:pt x="3400" y="0"/>
                  </a:moveTo>
                  <a:cubicBezTo>
                    <a:pt x="2491" y="1"/>
                    <a:pt x="1637" y="355"/>
                    <a:pt x="995" y="999"/>
                  </a:cubicBezTo>
                  <a:cubicBezTo>
                    <a:pt x="354" y="1642"/>
                    <a:pt x="0" y="2496"/>
                    <a:pt x="1" y="3405"/>
                  </a:cubicBezTo>
                  <a:cubicBezTo>
                    <a:pt x="3" y="5279"/>
                    <a:pt x="1529" y="6803"/>
                    <a:pt x="3403" y="6803"/>
                  </a:cubicBezTo>
                  <a:cubicBezTo>
                    <a:pt x="3406" y="6803"/>
                    <a:pt x="3406" y="6803"/>
                    <a:pt x="3406" y="6803"/>
                  </a:cubicBezTo>
                  <a:cubicBezTo>
                    <a:pt x="5281" y="6802"/>
                    <a:pt x="6806" y="5274"/>
                    <a:pt x="6804" y="3399"/>
                  </a:cubicBezTo>
                  <a:cubicBezTo>
                    <a:pt x="6803" y="1525"/>
                    <a:pt x="5277" y="0"/>
                    <a:pt x="3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8" name="Chart Placeholder 5">
            <a:extLst>
              <a:ext uri="{FF2B5EF4-FFF2-40B4-BE49-F238E27FC236}">
                <a16:creationId xmlns:a16="http://schemas.microsoft.com/office/drawing/2014/main" id="{C30153EA-3427-4574-AE3C-5EC559671C53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00074" y="1230122"/>
            <a:ext cx="10083801" cy="4197542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One Chart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7278F2-1EE7-4A37-8C2D-54DED0C6CA4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BE200D-FF10-4884-8029-CF82D4A134D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2124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6BD6C96-781C-4A3F-97CF-70B1B00818F8}"/>
              </a:ext>
            </a:extLst>
          </p:cNvPr>
          <p:cNvSpPr/>
          <p:nvPr userDrawn="1"/>
        </p:nvSpPr>
        <p:spPr>
          <a:xfrm>
            <a:off x="0" y="0"/>
            <a:ext cx="12191999" cy="518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9029665-4F2C-4B20-B415-F421D3AE1E83}"/>
              </a:ext>
            </a:extLst>
          </p:cNvPr>
          <p:cNvGrpSpPr/>
          <p:nvPr userDrawn="1"/>
        </p:nvGrpSpPr>
        <p:grpSpPr>
          <a:xfrm>
            <a:off x="10928350" y="164909"/>
            <a:ext cx="1062566" cy="1065213"/>
            <a:chOff x="10928350" y="5591175"/>
            <a:chExt cx="1062566" cy="1065213"/>
          </a:xfrm>
        </p:grpSpPr>
        <p:sp>
          <p:nvSpPr>
            <p:cNvPr id="10" name="Text Placeholder 5">
              <a:extLst>
                <a:ext uri="{FF2B5EF4-FFF2-40B4-BE49-F238E27FC236}">
                  <a16:creationId xmlns:a16="http://schemas.microsoft.com/office/drawing/2014/main" id="{BC6C6DEB-240C-43FF-853C-CE320779E9AA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10928916" y="5592758"/>
              <a:ext cx="1062000" cy="1062000"/>
            </a:xfrm>
            <a:prstGeom prst="rect">
              <a:avLst/>
            </a:prstGeom>
            <a:blipFill dpi="0"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SzPct val="110000"/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Calibri" panose="020F050202020403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  </a:t>
              </a:r>
              <a:endParaRPr lang="en-AU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51DE006D-4F59-4C22-AA46-1E29E0305C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28350" y="5591175"/>
              <a:ext cx="1062038" cy="1065213"/>
            </a:xfrm>
            <a:custGeom>
              <a:avLst/>
              <a:gdLst>
                <a:gd name="T0" fmla="*/ 3400 w 6806"/>
                <a:gd name="T1" fmla="*/ 85 h 6803"/>
                <a:gd name="T2" fmla="*/ 3400 w 6806"/>
                <a:gd name="T3" fmla="*/ 85 h 6803"/>
                <a:gd name="T4" fmla="*/ 6720 w 6806"/>
                <a:gd name="T5" fmla="*/ 3399 h 6803"/>
                <a:gd name="T6" fmla="*/ 3406 w 6806"/>
                <a:gd name="T7" fmla="*/ 6719 h 6803"/>
                <a:gd name="T8" fmla="*/ 3403 w 6806"/>
                <a:gd name="T9" fmla="*/ 6719 h 6803"/>
                <a:gd name="T10" fmla="*/ 86 w 6806"/>
                <a:gd name="T11" fmla="*/ 3405 h 6803"/>
                <a:gd name="T12" fmla="*/ 1055 w 6806"/>
                <a:gd name="T13" fmla="*/ 1058 h 6803"/>
                <a:gd name="T14" fmla="*/ 3400 w 6806"/>
                <a:gd name="T15" fmla="*/ 85 h 6803"/>
                <a:gd name="T16" fmla="*/ 3400 w 6806"/>
                <a:gd name="T17" fmla="*/ 0 h 6803"/>
                <a:gd name="T18" fmla="*/ 995 w 6806"/>
                <a:gd name="T19" fmla="*/ 999 h 6803"/>
                <a:gd name="T20" fmla="*/ 1 w 6806"/>
                <a:gd name="T21" fmla="*/ 3405 h 6803"/>
                <a:gd name="T22" fmla="*/ 3403 w 6806"/>
                <a:gd name="T23" fmla="*/ 6803 h 6803"/>
                <a:gd name="T24" fmla="*/ 3406 w 6806"/>
                <a:gd name="T25" fmla="*/ 6803 h 6803"/>
                <a:gd name="T26" fmla="*/ 6804 w 6806"/>
                <a:gd name="T27" fmla="*/ 3399 h 6803"/>
                <a:gd name="T28" fmla="*/ 3400 w 6806"/>
                <a:gd name="T29" fmla="*/ 0 h 6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6" h="6803">
                  <a:moveTo>
                    <a:pt x="3400" y="85"/>
                  </a:moveTo>
                  <a:cubicBezTo>
                    <a:pt x="3400" y="85"/>
                    <a:pt x="3400" y="85"/>
                    <a:pt x="3400" y="85"/>
                  </a:cubicBezTo>
                  <a:cubicBezTo>
                    <a:pt x="5229" y="85"/>
                    <a:pt x="6718" y="1571"/>
                    <a:pt x="6720" y="3399"/>
                  </a:cubicBezTo>
                  <a:cubicBezTo>
                    <a:pt x="6722" y="5228"/>
                    <a:pt x="5235" y="6717"/>
                    <a:pt x="3406" y="6719"/>
                  </a:cubicBezTo>
                  <a:cubicBezTo>
                    <a:pt x="3403" y="6719"/>
                    <a:pt x="3403" y="6719"/>
                    <a:pt x="3403" y="6719"/>
                  </a:cubicBezTo>
                  <a:cubicBezTo>
                    <a:pt x="1575" y="6719"/>
                    <a:pt x="87" y="5232"/>
                    <a:pt x="86" y="3405"/>
                  </a:cubicBezTo>
                  <a:cubicBezTo>
                    <a:pt x="85" y="2519"/>
                    <a:pt x="429" y="1685"/>
                    <a:pt x="1055" y="1058"/>
                  </a:cubicBezTo>
                  <a:cubicBezTo>
                    <a:pt x="1681" y="431"/>
                    <a:pt x="2514" y="85"/>
                    <a:pt x="3400" y="85"/>
                  </a:cubicBezTo>
                  <a:moveTo>
                    <a:pt x="3400" y="0"/>
                  </a:moveTo>
                  <a:cubicBezTo>
                    <a:pt x="2491" y="1"/>
                    <a:pt x="1637" y="355"/>
                    <a:pt x="995" y="999"/>
                  </a:cubicBezTo>
                  <a:cubicBezTo>
                    <a:pt x="354" y="1642"/>
                    <a:pt x="0" y="2496"/>
                    <a:pt x="1" y="3405"/>
                  </a:cubicBezTo>
                  <a:cubicBezTo>
                    <a:pt x="3" y="5279"/>
                    <a:pt x="1529" y="6803"/>
                    <a:pt x="3403" y="6803"/>
                  </a:cubicBezTo>
                  <a:cubicBezTo>
                    <a:pt x="3406" y="6803"/>
                    <a:pt x="3406" y="6803"/>
                    <a:pt x="3406" y="6803"/>
                  </a:cubicBezTo>
                  <a:cubicBezTo>
                    <a:pt x="5281" y="6802"/>
                    <a:pt x="6806" y="5274"/>
                    <a:pt x="6804" y="3399"/>
                  </a:cubicBezTo>
                  <a:cubicBezTo>
                    <a:pt x="6803" y="1525"/>
                    <a:pt x="5277" y="0"/>
                    <a:pt x="3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8" name="Chart Placeholder 5">
            <a:extLst>
              <a:ext uri="{FF2B5EF4-FFF2-40B4-BE49-F238E27FC236}">
                <a16:creationId xmlns:a16="http://schemas.microsoft.com/office/drawing/2014/main" id="{E458C3C2-CF33-4CB9-8804-AE329310D4BD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053496" y="1230122"/>
            <a:ext cx="4650351" cy="4197542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23A387DA-AE79-4488-A710-E2CB8440BAE5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00074" y="1230122"/>
            <a:ext cx="4650351" cy="4197542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Two Charts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C028ED-0EAA-4C68-BC54-368E7CE60910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8C4F87-AA56-4CB8-9E39-E8DAD1342CB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3891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6BD6C96-781C-4A3F-97CF-70B1B00818F8}"/>
              </a:ext>
            </a:extLst>
          </p:cNvPr>
          <p:cNvSpPr/>
          <p:nvPr userDrawn="1"/>
        </p:nvSpPr>
        <p:spPr>
          <a:xfrm>
            <a:off x="0" y="0"/>
            <a:ext cx="12191999" cy="518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60C4316-19A7-4B68-A13B-6FE901D519F2}"/>
              </a:ext>
            </a:extLst>
          </p:cNvPr>
          <p:cNvGrpSpPr/>
          <p:nvPr userDrawn="1"/>
        </p:nvGrpSpPr>
        <p:grpSpPr>
          <a:xfrm>
            <a:off x="10928350" y="164909"/>
            <a:ext cx="1062566" cy="1065213"/>
            <a:chOff x="10928350" y="5591175"/>
            <a:chExt cx="1062566" cy="1065213"/>
          </a:xfrm>
        </p:grpSpPr>
        <p:sp>
          <p:nvSpPr>
            <p:cNvPr id="8" name="Text Placeholder 5">
              <a:extLst>
                <a:ext uri="{FF2B5EF4-FFF2-40B4-BE49-F238E27FC236}">
                  <a16:creationId xmlns:a16="http://schemas.microsoft.com/office/drawing/2014/main" id="{DD65950F-A117-4F3B-959F-13966699AE29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10928916" y="5592758"/>
              <a:ext cx="1062000" cy="1062000"/>
            </a:xfrm>
            <a:prstGeom prst="rect">
              <a:avLst/>
            </a:prstGeom>
            <a:blipFill dpi="0"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SzPct val="110000"/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Calibri" panose="020F050202020403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  </a:t>
              </a:r>
              <a:endParaRPr lang="en-AU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B455B32D-BAB4-4F7A-8899-B194E47ED85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28350" y="5591175"/>
              <a:ext cx="1062038" cy="1065213"/>
            </a:xfrm>
            <a:custGeom>
              <a:avLst/>
              <a:gdLst>
                <a:gd name="T0" fmla="*/ 3400 w 6806"/>
                <a:gd name="T1" fmla="*/ 85 h 6803"/>
                <a:gd name="T2" fmla="*/ 3400 w 6806"/>
                <a:gd name="T3" fmla="*/ 85 h 6803"/>
                <a:gd name="T4" fmla="*/ 6720 w 6806"/>
                <a:gd name="T5" fmla="*/ 3399 h 6803"/>
                <a:gd name="T6" fmla="*/ 3406 w 6806"/>
                <a:gd name="T7" fmla="*/ 6719 h 6803"/>
                <a:gd name="T8" fmla="*/ 3403 w 6806"/>
                <a:gd name="T9" fmla="*/ 6719 h 6803"/>
                <a:gd name="T10" fmla="*/ 86 w 6806"/>
                <a:gd name="T11" fmla="*/ 3405 h 6803"/>
                <a:gd name="T12" fmla="*/ 1055 w 6806"/>
                <a:gd name="T13" fmla="*/ 1058 h 6803"/>
                <a:gd name="T14" fmla="*/ 3400 w 6806"/>
                <a:gd name="T15" fmla="*/ 85 h 6803"/>
                <a:gd name="T16" fmla="*/ 3400 w 6806"/>
                <a:gd name="T17" fmla="*/ 0 h 6803"/>
                <a:gd name="T18" fmla="*/ 995 w 6806"/>
                <a:gd name="T19" fmla="*/ 999 h 6803"/>
                <a:gd name="T20" fmla="*/ 1 w 6806"/>
                <a:gd name="T21" fmla="*/ 3405 h 6803"/>
                <a:gd name="T22" fmla="*/ 3403 w 6806"/>
                <a:gd name="T23" fmla="*/ 6803 h 6803"/>
                <a:gd name="T24" fmla="*/ 3406 w 6806"/>
                <a:gd name="T25" fmla="*/ 6803 h 6803"/>
                <a:gd name="T26" fmla="*/ 6804 w 6806"/>
                <a:gd name="T27" fmla="*/ 3399 h 6803"/>
                <a:gd name="T28" fmla="*/ 3400 w 6806"/>
                <a:gd name="T29" fmla="*/ 0 h 6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6" h="6803">
                  <a:moveTo>
                    <a:pt x="3400" y="85"/>
                  </a:moveTo>
                  <a:cubicBezTo>
                    <a:pt x="3400" y="85"/>
                    <a:pt x="3400" y="85"/>
                    <a:pt x="3400" y="85"/>
                  </a:cubicBezTo>
                  <a:cubicBezTo>
                    <a:pt x="5229" y="85"/>
                    <a:pt x="6718" y="1571"/>
                    <a:pt x="6720" y="3399"/>
                  </a:cubicBezTo>
                  <a:cubicBezTo>
                    <a:pt x="6722" y="5228"/>
                    <a:pt x="5235" y="6717"/>
                    <a:pt x="3406" y="6719"/>
                  </a:cubicBezTo>
                  <a:cubicBezTo>
                    <a:pt x="3403" y="6719"/>
                    <a:pt x="3403" y="6719"/>
                    <a:pt x="3403" y="6719"/>
                  </a:cubicBezTo>
                  <a:cubicBezTo>
                    <a:pt x="1575" y="6719"/>
                    <a:pt x="87" y="5232"/>
                    <a:pt x="86" y="3405"/>
                  </a:cubicBezTo>
                  <a:cubicBezTo>
                    <a:pt x="85" y="2519"/>
                    <a:pt x="429" y="1685"/>
                    <a:pt x="1055" y="1058"/>
                  </a:cubicBezTo>
                  <a:cubicBezTo>
                    <a:pt x="1681" y="431"/>
                    <a:pt x="2514" y="85"/>
                    <a:pt x="3400" y="85"/>
                  </a:cubicBezTo>
                  <a:moveTo>
                    <a:pt x="3400" y="0"/>
                  </a:moveTo>
                  <a:cubicBezTo>
                    <a:pt x="2491" y="1"/>
                    <a:pt x="1637" y="355"/>
                    <a:pt x="995" y="999"/>
                  </a:cubicBezTo>
                  <a:cubicBezTo>
                    <a:pt x="354" y="1642"/>
                    <a:pt x="0" y="2496"/>
                    <a:pt x="1" y="3405"/>
                  </a:cubicBezTo>
                  <a:cubicBezTo>
                    <a:pt x="3" y="5279"/>
                    <a:pt x="1529" y="6803"/>
                    <a:pt x="3403" y="6803"/>
                  </a:cubicBezTo>
                  <a:cubicBezTo>
                    <a:pt x="3406" y="6803"/>
                    <a:pt x="3406" y="6803"/>
                    <a:pt x="3406" y="6803"/>
                  </a:cubicBezTo>
                  <a:cubicBezTo>
                    <a:pt x="5281" y="6802"/>
                    <a:pt x="6806" y="5274"/>
                    <a:pt x="6804" y="3399"/>
                  </a:cubicBezTo>
                  <a:cubicBezTo>
                    <a:pt x="6803" y="1525"/>
                    <a:pt x="5277" y="0"/>
                    <a:pt x="3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4" name="SmartArt Placeholder 3">
            <a:extLst>
              <a:ext uri="{FF2B5EF4-FFF2-40B4-BE49-F238E27FC236}">
                <a16:creationId xmlns:a16="http://schemas.microsoft.com/office/drawing/2014/main" id="{33CEEB8A-45DE-442C-B018-839DF31F2C9D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600075" y="1230313"/>
            <a:ext cx="10083800" cy="4197351"/>
          </a:xfrm>
        </p:spPr>
        <p:txBody>
          <a:bodyPr lIns="144000" tIns="108000"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SmartArt graphic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SmartArt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A92AEE-A3E2-44BC-8085-4E46E1FC80E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A3EA45-C69C-458F-BBC6-9D298DD2BEB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59393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6BD6C96-781C-4A3F-97CF-70B1B00818F8}"/>
              </a:ext>
            </a:extLst>
          </p:cNvPr>
          <p:cNvSpPr/>
          <p:nvPr userDrawn="1"/>
        </p:nvSpPr>
        <p:spPr>
          <a:xfrm>
            <a:off x="0" y="0"/>
            <a:ext cx="12191999" cy="518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32F99FA-C571-4C63-B406-DCD5E2CDB355}"/>
              </a:ext>
            </a:extLst>
          </p:cNvPr>
          <p:cNvGrpSpPr/>
          <p:nvPr userDrawn="1"/>
        </p:nvGrpSpPr>
        <p:grpSpPr>
          <a:xfrm>
            <a:off x="10928350" y="164909"/>
            <a:ext cx="1062566" cy="1065213"/>
            <a:chOff x="10928350" y="5591175"/>
            <a:chExt cx="1062566" cy="1065213"/>
          </a:xfrm>
        </p:grpSpPr>
        <p:sp>
          <p:nvSpPr>
            <p:cNvPr id="14" name="Text Placeholder 5">
              <a:extLst>
                <a:ext uri="{FF2B5EF4-FFF2-40B4-BE49-F238E27FC236}">
                  <a16:creationId xmlns:a16="http://schemas.microsoft.com/office/drawing/2014/main" id="{71967865-6ED7-41F3-BE33-EA861FD85BA1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10928916" y="5592758"/>
              <a:ext cx="1062000" cy="1062000"/>
            </a:xfrm>
            <a:prstGeom prst="rect">
              <a:avLst/>
            </a:prstGeom>
            <a:blipFill dpi="0"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SzPct val="110000"/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Calibri" panose="020F050202020403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  </a:t>
              </a:r>
              <a:endParaRPr lang="en-AU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7276B36F-584D-437B-AD70-3443B1D6DAE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28350" y="5591175"/>
              <a:ext cx="1062038" cy="1065213"/>
            </a:xfrm>
            <a:custGeom>
              <a:avLst/>
              <a:gdLst>
                <a:gd name="T0" fmla="*/ 3400 w 6806"/>
                <a:gd name="T1" fmla="*/ 85 h 6803"/>
                <a:gd name="T2" fmla="*/ 3400 w 6806"/>
                <a:gd name="T3" fmla="*/ 85 h 6803"/>
                <a:gd name="T4" fmla="*/ 6720 w 6806"/>
                <a:gd name="T5" fmla="*/ 3399 h 6803"/>
                <a:gd name="T6" fmla="*/ 3406 w 6806"/>
                <a:gd name="T7" fmla="*/ 6719 h 6803"/>
                <a:gd name="T8" fmla="*/ 3403 w 6806"/>
                <a:gd name="T9" fmla="*/ 6719 h 6803"/>
                <a:gd name="T10" fmla="*/ 86 w 6806"/>
                <a:gd name="T11" fmla="*/ 3405 h 6803"/>
                <a:gd name="T12" fmla="*/ 1055 w 6806"/>
                <a:gd name="T13" fmla="*/ 1058 h 6803"/>
                <a:gd name="T14" fmla="*/ 3400 w 6806"/>
                <a:gd name="T15" fmla="*/ 85 h 6803"/>
                <a:gd name="T16" fmla="*/ 3400 w 6806"/>
                <a:gd name="T17" fmla="*/ 0 h 6803"/>
                <a:gd name="T18" fmla="*/ 995 w 6806"/>
                <a:gd name="T19" fmla="*/ 999 h 6803"/>
                <a:gd name="T20" fmla="*/ 1 w 6806"/>
                <a:gd name="T21" fmla="*/ 3405 h 6803"/>
                <a:gd name="T22" fmla="*/ 3403 w 6806"/>
                <a:gd name="T23" fmla="*/ 6803 h 6803"/>
                <a:gd name="T24" fmla="*/ 3406 w 6806"/>
                <a:gd name="T25" fmla="*/ 6803 h 6803"/>
                <a:gd name="T26" fmla="*/ 6804 w 6806"/>
                <a:gd name="T27" fmla="*/ 3399 h 6803"/>
                <a:gd name="T28" fmla="*/ 3400 w 6806"/>
                <a:gd name="T29" fmla="*/ 0 h 6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6" h="6803">
                  <a:moveTo>
                    <a:pt x="3400" y="85"/>
                  </a:moveTo>
                  <a:cubicBezTo>
                    <a:pt x="3400" y="85"/>
                    <a:pt x="3400" y="85"/>
                    <a:pt x="3400" y="85"/>
                  </a:cubicBezTo>
                  <a:cubicBezTo>
                    <a:pt x="5229" y="85"/>
                    <a:pt x="6718" y="1571"/>
                    <a:pt x="6720" y="3399"/>
                  </a:cubicBezTo>
                  <a:cubicBezTo>
                    <a:pt x="6722" y="5228"/>
                    <a:pt x="5235" y="6717"/>
                    <a:pt x="3406" y="6719"/>
                  </a:cubicBezTo>
                  <a:cubicBezTo>
                    <a:pt x="3403" y="6719"/>
                    <a:pt x="3403" y="6719"/>
                    <a:pt x="3403" y="6719"/>
                  </a:cubicBezTo>
                  <a:cubicBezTo>
                    <a:pt x="1575" y="6719"/>
                    <a:pt x="87" y="5232"/>
                    <a:pt x="86" y="3405"/>
                  </a:cubicBezTo>
                  <a:cubicBezTo>
                    <a:pt x="85" y="2519"/>
                    <a:pt x="429" y="1685"/>
                    <a:pt x="1055" y="1058"/>
                  </a:cubicBezTo>
                  <a:cubicBezTo>
                    <a:pt x="1681" y="431"/>
                    <a:pt x="2514" y="85"/>
                    <a:pt x="3400" y="85"/>
                  </a:cubicBezTo>
                  <a:moveTo>
                    <a:pt x="3400" y="0"/>
                  </a:moveTo>
                  <a:cubicBezTo>
                    <a:pt x="2491" y="1"/>
                    <a:pt x="1637" y="355"/>
                    <a:pt x="995" y="999"/>
                  </a:cubicBezTo>
                  <a:cubicBezTo>
                    <a:pt x="354" y="1642"/>
                    <a:pt x="0" y="2496"/>
                    <a:pt x="1" y="3405"/>
                  </a:cubicBezTo>
                  <a:cubicBezTo>
                    <a:pt x="3" y="5279"/>
                    <a:pt x="1529" y="6803"/>
                    <a:pt x="3403" y="6803"/>
                  </a:cubicBezTo>
                  <a:cubicBezTo>
                    <a:pt x="3406" y="6803"/>
                    <a:pt x="3406" y="6803"/>
                    <a:pt x="3406" y="6803"/>
                  </a:cubicBezTo>
                  <a:cubicBezTo>
                    <a:pt x="5281" y="6802"/>
                    <a:pt x="6806" y="5274"/>
                    <a:pt x="6804" y="3399"/>
                  </a:cubicBezTo>
                  <a:cubicBezTo>
                    <a:pt x="6803" y="1525"/>
                    <a:pt x="5277" y="0"/>
                    <a:pt x="3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4D7DFDB3-DCB5-4B48-9EEA-A4734FB4741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1527" y="5034586"/>
            <a:ext cx="3960000" cy="792000"/>
          </a:xfrm>
          <a:noFill/>
        </p:spPr>
        <p:txBody>
          <a:bodyPr lIns="144000" tIns="144000" rIns="144000" bIns="14400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6813962-FD3C-4FB9-B491-C767A671C6A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1527" y="4127675"/>
            <a:ext cx="3960000" cy="792000"/>
          </a:xfrm>
          <a:solidFill>
            <a:schemeClr val="bg1"/>
          </a:solidFill>
          <a:ln w="25400">
            <a:noFill/>
          </a:ln>
        </p:spPr>
        <p:txBody>
          <a:bodyPr lIns="144000" tIns="144000" rIns="144000" bIns="144000"/>
          <a:lstStyle>
            <a:lvl1pPr algn="ctr">
              <a:spcBef>
                <a:spcPts val="0"/>
              </a:spcBef>
              <a:spcAft>
                <a:spcPts val="0"/>
              </a:spcAft>
              <a:defRPr sz="1800" b="1">
                <a:solidFill>
                  <a:schemeClr val="tx1"/>
                </a:solidFill>
              </a:defRPr>
            </a:lvl1pPr>
            <a:lvl2pPr algn="ctr"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 marL="0" indent="0" algn="ctr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3pPr>
            <a:lvl4pPr marL="0" indent="0" algn="ctr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4pPr>
            <a:lvl5pPr algn="ctr"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2A84125-9005-4533-BECC-81A7366A66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1527" y="3220764"/>
            <a:ext cx="3960000" cy="792000"/>
          </a:xfr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144000" tIns="144000" rIns="144000" bIns="144000" anchor="ctr" anchorCtr="0"/>
          <a:lstStyle>
            <a:lvl1pPr algn="ctr">
              <a:spcBef>
                <a:spcPts val="0"/>
              </a:spcBef>
              <a:spcAft>
                <a:spcPts val="0"/>
              </a:spcAft>
              <a:defRPr sz="1800" b="1">
                <a:solidFill>
                  <a:schemeClr val="tx1"/>
                </a:solidFill>
              </a:defRPr>
            </a:lvl1pPr>
            <a:lvl2pPr algn="ctr"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 marL="0" indent="0" algn="ctr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3pPr>
            <a:lvl4pPr marL="0" indent="0" algn="ctr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4pPr>
            <a:lvl5pPr algn="ctr"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60303E1E-61F6-443C-A0F7-1058BB4E4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1527" y="2313853"/>
            <a:ext cx="3960000" cy="792000"/>
          </a:xfrm>
          <a:solidFill>
            <a:schemeClr val="tx2"/>
          </a:solidFill>
        </p:spPr>
        <p:txBody>
          <a:bodyPr lIns="144000" tIns="144000" rIns="144000" bIns="14400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bg1"/>
                </a:solidFill>
              </a:defRPr>
            </a:lvl1pPr>
            <a:lvl2pPr>
              <a:spcBef>
                <a:spcPts val="0"/>
              </a:spcBef>
              <a:defRPr>
                <a:solidFill>
                  <a:schemeClr val="bg1"/>
                </a:solidFill>
              </a:defRPr>
            </a:lvl2pPr>
            <a:lvl3pPr>
              <a:spcBef>
                <a:spcPts val="0"/>
              </a:spcBef>
              <a:defRPr>
                <a:solidFill>
                  <a:schemeClr val="bg1"/>
                </a:solidFill>
              </a:defRPr>
            </a:lvl3pPr>
            <a:lvl4pPr>
              <a:spcBef>
                <a:spcPts val="0"/>
              </a:spcBef>
              <a:defRPr>
                <a:solidFill>
                  <a:schemeClr val="bg1"/>
                </a:solidFill>
              </a:defRPr>
            </a:lvl4pPr>
            <a:lvl5pPr>
              <a:spcBef>
                <a:spcPts val="0"/>
              </a:spcBef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279792-438F-4540-B064-59FF4CB006E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1527" y="1406942"/>
            <a:ext cx="3960000" cy="792000"/>
          </a:xfrm>
          <a:solidFill>
            <a:schemeClr val="tx1"/>
          </a:solidFill>
        </p:spPr>
        <p:txBody>
          <a:bodyPr lIns="144000" tIns="144000" rIns="144000" bIns="144000"/>
          <a:lstStyle>
            <a:lvl1pPr>
              <a:spcBef>
                <a:spcPts val="0"/>
              </a:spcBef>
              <a:spcAft>
                <a:spcPts val="0"/>
              </a:spcAft>
              <a:defRPr sz="1800" b="1">
                <a:solidFill>
                  <a:schemeClr val="bg2"/>
                </a:solidFill>
              </a:defRPr>
            </a:lvl1pPr>
            <a:lvl2pPr>
              <a:spcBef>
                <a:spcPts val="0"/>
              </a:spcBef>
              <a:defRPr>
                <a:solidFill>
                  <a:schemeClr val="bg2"/>
                </a:solidFill>
              </a:defRPr>
            </a:lvl2pPr>
            <a:lvl3pPr>
              <a:spcBef>
                <a:spcPts val="0"/>
              </a:spcBef>
              <a:defRPr>
                <a:solidFill>
                  <a:schemeClr val="bg2"/>
                </a:solidFill>
              </a:defRPr>
            </a:lvl3pPr>
            <a:lvl4pPr>
              <a:spcBef>
                <a:spcPts val="0"/>
              </a:spcBef>
              <a:defRPr>
                <a:solidFill>
                  <a:schemeClr val="bg2"/>
                </a:solidFill>
              </a:defRPr>
            </a:lvl4pPr>
            <a:lvl5pPr>
              <a:spcBef>
                <a:spcPts val="0"/>
              </a:spcBef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Custom Graphics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EFE461-4204-428F-90CD-9D3F32E4E4A3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6B1EC4-07D9-4E89-A9E3-6466F6D8982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5241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6BD6C96-781C-4A3F-97CF-70B1B00818F8}"/>
              </a:ext>
            </a:extLst>
          </p:cNvPr>
          <p:cNvSpPr/>
          <p:nvPr userDrawn="1"/>
        </p:nvSpPr>
        <p:spPr>
          <a:xfrm>
            <a:off x="0" y="0"/>
            <a:ext cx="12191999" cy="518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F725C87-85E4-4451-8B79-B055377CE4DD}"/>
              </a:ext>
            </a:extLst>
          </p:cNvPr>
          <p:cNvGrpSpPr/>
          <p:nvPr userDrawn="1"/>
        </p:nvGrpSpPr>
        <p:grpSpPr>
          <a:xfrm>
            <a:off x="10928350" y="164909"/>
            <a:ext cx="1062566" cy="1065213"/>
            <a:chOff x="10928350" y="5591175"/>
            <a:chExt cx="1062566" cy="1065213"/>
          </a:xfrm>
        </p:grpSpPr>
        <p:sp>
          <p:nvSpPr>
            <p:cNvPr id="14" name="Text Placeholder 5">
              <a:extLst>
                <a:ext uri="{FF2B5EF4-FFF2-40B4-BE49-F238E27FC236}">
                  <a16:creationId xmlns:a16="http://schemas.microsoft.com/office/drawing/2014/main" id="{25A121E9-B425-4922-A452-E4B262578AD4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10928916" y="5592758"/>
              <a:ext cx="1062000" cy="1062000"/>
            </a:xfrm>
            <a:prstGeom prst="rect">
              <a:avLst/>
            </a:prstGeom>
            <a:blipFill dpi="0"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SzPct val="110000"/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Calibri" panose="020F050202020403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  </a:t>
              </a:r>
              <a:endParaRPr lang="en-AU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B16EBE21-8D6D-40AD-A674-46BA69A4CF1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28350" y="5591175"/>
              <a:ext cx="1062038" cy="1065213"/>
            </a:xfrm>
            <a:custGeom>
              <a:avLst/>
              <a:gdLst>
                <a:gd name="T0" fmla="*/ 3400 w 6806"/>
                <a:gd name="T1" fmla="*/ 85 h 6803"/>
                <a:gd name="T2" fmla="*/ 3400 w 6806"/>
                <a:gd name="T3" fmla="*/ 85 h 6803"/>
                <a:gd name="T4" fmla="*/ 6720 w 6806"/>
                <a:gd name="T5" fmla="*/ 3399 h 6803"/>
                <a:gd name="T6" fmla="*/ 3406 w 6806"/>
                <a:gd name="T7" fmla="*/ 6719 h 6803"/>
                <a:gd name="T8" fmla="*/ 3403 w 6806"/>
                <a:gd name="T9" fmla="*/ 6719 h 6803"/>
                <a:gd name="T10" fmla="*/ 86 w 6806"/>
                <a:gd name="T11" fmla="*/ 3405 h 6803"/>
                <a:gd name="T12" fmla="*/ 1055 w 6806"/>
                <a:gd name="T13" fmla="*/ 1058 h 6803"/>
                <a:gd name="T14" fmla="*/ 3400 w 6806"/>
                <a:gd name="T15" fmla="*/ 85 h 6803"/>
                <a:gd name="T16" fmla="*/ 3400 w 6806"/>
                <a:gd name="T17" fmla="*/ 0 h 6803"/>
                <a:gd name="T18" fmla="*/ 995 w 6806"/>
                <a:gd name="T19" fmla="*/ 999 h 6803"/>
                <a:gd name="T20" fmla="*/ 1 w 6806"/>
                <a:gd name="T21" fmla="*/ 3405 h 6803"/>
                <a:gd name="T22" fmla="*/ 3403 w 6806"/>
                <a:gd name="T23" fmla="*/ 6803 h 6803"/>
                <a:gd name="T24" fmla="*/ 3406 w 6806"/>
                <a:gd name="T25" fmla="*/ 6803 h 6803"/>
                <a:gd name="T26" fmla="*/ 6804 w 6806"/>
                <a:gd name="T27" fmla="*/ 3399 h 6803"/>
                <a:gd name="T28" fmla="*/ 3400 w 6806"/>
                <a:gd name="T29" fmla="*/ 0 h 6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6" h="6803">
                  <a:moveTo>
                    <a:pt x="3400" y="85"/>
                  </a:moveTo>
                  <a:cubicBezTo>
                    <a:pt x="3400" y="85"/>
                    <a:pt x="3400" y="85"/>
                    <a:pt x="3400" y="85"/>
                  </a:cubicBezTo>
                  <a:cubicBezTo>
                    <a:pt x="5229" y="85"/>
                    <a:pt x="6718" y="1571"/>
                    <a:pt x="6720" y="3399"/>
                  </a:cubicBezTo>
                  <a:cubicBezTo>
                    <a:pt x="6722" y="5228"/>
                    <a:pt x="5235" y="6717"/>
                    <a:pt x="3406" y="6719"/>
                  </a:cubicBezTo>
                  <a:cubicBezTo>
                    <a:pt x="3403" y="6719"/>
                    <a:pt x="3403" y="6719"/>
                    <a:pt x="3403" y="6719"/>
                  </a:cubicBezTo>
                  <a:cubicBezTo>
                    <a:pt x="1575" y="6719"/>
                    <a:pt x="87" y="5232"/>
                    <a:pt x="86" y="3405"/>
                  </a:cubicBezTo>
                  <a:cubicBezTo>
                    <a:pt x="85" y="2519"/>
                    <a:pt x="429" y="1685"/>
                    <a:pt x="1055" y="1058"/>
                  </a:cubicBezTo>
                  <a:cubicBezTo>
                    <a:pt x="1681" y="431"/>
                    <a:pt x="2514" y="85"/>
                    <a:pt x="3400" y="85"/>
                  </a:cubicBezTo>
                  <a:moveTo>
                    <a:pt x="3400" y="0"/>
                  </a:moveTo>
                  <a:cubicBezTo>
                    <a:pt x="2491" y="1"/>
                    <a:pt x="1637" y="355"/>
                    <a:pt x="995" y="999"/>
                  </a:cubicBezTo>
                  <a:cubicBezTo>
                    <a:pt x="354" y="1642"/>
                    <a:pt x="0" y="2496"/>
                    <a:pt x="1" y="3405"/>
                  </a:cubicBezTo>
                  <a:cubicBezTo>
                    <a:pt x="3" y="5279"/>
                    <a:pt x="1529" y="6803"/>
                    <a:pt x="3403" y="6803"/>
                  </a:cubicBezTo>
                  <a:cubicBezTo>
                    <a:pt x="3406" y="6803"/>
                    <a:pt x="3406" y="6803"/>
                    <a:pt x="3406" y="6803"/>
                  </a:cubicBezTo>
                  <a:cubicBezTo>
                    <a:pt x="5281" y="6802"/>
                    <a:pt x="6806" y="5274"/>
                    <a:pt x="6804" y="3399"/>
                  </a:cubicBezTo>
                  <a:cubicBezTo>
                    <a:pt x="6803" y="1525"/>
                    <a:pt x="5277" y="0"/>
                    <a:pt x="3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A0A35F0C-1A2A-4382-9CE0-662C7D94B0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56825" y="4076290"/>
            <a:ext cx="3379544" cy="1575908"/>
          </a:xfrm>
          <a:prstGeom prst="wedgeRoundRectCallout">
            <a:avLst>
              <a:gd name="adj1" fmla="val 37888"/>
              <a:gd name="adj2" fmla="val 65661"/>
              <a:gd name="adj3" fmla="val 16667"/>
            </a:avLst>
          </a:prstGeom>
          <a:solidFill>
            <a:schemeClr val="accent6"/>
          </a:solidFill>
        </p:spPr>
        <p:txBody>
          <a:bodyPr/>
          <a:lstStyle>
            <a:lvl1pPr>
              <a:spcBef>
                <a:spcPts val="500"/>
              </a:spcBef>
              <a:spcAft>
                <a:spcPts val="0"/>
              </a:spcAft>
              <a:defRPr sz="1700">
                <a:solidFill>
                  <a:schemeClr val="tx1"/>
                </a:solidFill>
              </a:defRPr>
            </a:lvl1pPr>
            <a:lvl2pPr marL="180000" indent="-180000">
              <a:buSzPct val="110000"/>
              <a:buFont typeface="Arial" panose="020B0604020202020204" pitchFamily="34" charset="0"/>
              <a:buChar char="•"/>
              <a:defRPr/>
            </a:lvl2pPr>
            <a:lvl3pPr marL="180000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6744FA5E-A949-41D0-8825-88D17F22D9E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337968" y="3793252"/>
            <a:ext cx="3379544" cy="2100105"/>
          </a:xfrm>
          <a:prstGeom prst="wedgeRoundRectCallout">
            <a:avLst>
              <a:gd name="adj1" fmla="val 4736"/>
              <a:gd name="adj2" fmla="val 67336"/>
              <a:gd name="adj3" fmla="val 16667"/>
            </a:avLst>
          </a:prstGeom>
          <a:solidFill>
            <a:schemeClr val="tx1"/>
          </a:solidFill>
        </p:spPr>
        <p:txBody>
          <a:bodyPr/>
          <a:lstStyle>
            <a:lvl1pPr>
              <a:spcBef>
                <a:spcPts val="500"/>
              </a:spcBef>
              <a:spcAft>
                <a:spcPts val="0"/>
              </a:spcAft>
              <a:defRPr sz="1700">
                <a:solidFill>
                  <a:schemeClr val="bg1"/>
                </a:solidFill>
              </a:defRPr>
            </a:lvl1pPr>
            <a:lvl2pPr marL="180000" indent="-180000">
              <a:buSzPct val="110000"/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180000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72FD5BAD-4E1C-4BA1-A864-AD6B442766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56825" y="1271116"/>
            <a:ext cx="3379544" cy="2131936"/>
          </a:xfrm>
          <a:prstGeom prst="wedgeRoundRectCallout">
            <a:avLst>
              <a:gd name="adj1" fmla="val 3699"/>
              <a:gd name="adj2" fmla="val 63310"/>
              <a:gd name="adj3" fmla="val 16667"/>
            </a:avLst>
          </a:prstGeom>
          <a:solidFill>
            <a:schemeClr val="tx2"/>
          </a:solidFill>
        </p:spPr>
        <p:txBody>
          <a:bodyPr/>
          <a:lstStyle>
            <a:lvl1pPr>
              <a:spcBef>
                <a:spcPts val="500"/>
              </a:spcBef>
              <a:spcAft>
                <a:spcPts val="0"/>
              </a:spcAft>
              <a:defRPr sz="1700">
                <a:solidFill>
                  <a:schemeClr val="bg1"/>
                </a:solidFill>
              </a:defRPr>
            </a:lvl1pPr>
            <a:lvl2pPr marL="180000" indent="-180000">
              <a:buSzPct val="110000"/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180000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085DE56-C228-4F1A-AD46-9A998DCBDF7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337968" y="1594348"/>
            <a:ext cx="3379544" cy="1485472"/>
          </a:xfrm>
          <a:prstGeom prst="wedgeRoundRectCallout">
            <a:avLst>
              <a:gd name="adj1" fmla="val 40118"/>
              <a:gd name="adj2" fmla="val 73896"/>
              <a:gd name="adj3" fmla="val 16667"/>
            </a:avLst>
          </a:prstGeom>
          <a:solidFill>
            <a:schemeClr val="accent2"/>
          </a:solidFill>
        </p:spPr>
        <p:txBody>
          <a:bodyPr/>
          <a:lstStyle>
            <a:lvl1pPr>
              <a:spcBef>
                <a:spcPts val="500"/>
              </a:spcBef>
              <a:spcAft>
                <a:spcPts val="0"/>
              </a:spcAft>
              <a:defRPr sz="1700">
                <a:solidFill>
                  <a:schemeClr val="tx1"/>
                </a:solidFill>
              </a:defRPr>
            </a:lvl1pPr>
            <a:lvl2pPr marL="180000" indent="-180000">
              <a:buSzPct val="110000"/>
              <a:buFont typeface="Arial" panose="020B0604020202020204" pitchFamily="34" charset="0"/>
              <a:buChar char="•"/>
              <a:defRPr/>
            </a:lvl2pPr>
            <a:lvl3pPr marL="180000" indent="0"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2A30D1EE-4D1E-499A-A8ED-95AEBD77D5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Speech Bubbles</a:t>
            </a:r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D4854C-2BD9-4013-B559-F539E6AD71E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60E969-7D4E-4B50-A5D8-6667E6F865A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787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4ED600E-90B7-4D49-803F-18C3CB208852}"/>
              </a:ext>
            </a:extLst>
          </p:cNvPr>
          <p:cNvSpPr/>
          <p:nvPr userDrawn="1"/>
        </p:nvSpPr>
        <p:spPr>
          <a:xfrm flipV="1">
            <a:off x="0" y="-1"/>
            <a:ext cx="8769311" cy="1230123"/>
          </a:xfrm>
          <a:custGeom>
            <a:avLst/>
            <a:gdLst>
              <a:gd name="connsiteX0" fmla="*/ 741970 w 8769311"/>
              <a:gd name="connsiteY0" fmla="*/ 1230123 h 1230123"/>
              <a:gd name="connsiteX1" fmla="*/ 1254832 w 8769311"/>
              <a:gd name="connsiteY1" fmla="*/ 1230123 h 1230123"/>
              <a:gd name="connsiteX2" fmla="*/ 1254832 w 8769311"/>
              <a:gd name="connsiteY2" fmla="*/ 1230122 h 1230123"/>
              <a:gd name="connsiteX3" fmla="*/ 8769275 w 8769311"/>
              <a:gd name="connsiteY3" fmla="*/ 1230122 h 1230123"/>
              <a:gd name="connsiteX4" fmla="*/ 8769311 w 8769311"/>
              <a:gd name="connsiteY4" fmla="*/ 1229400 h 1230123"/>
              <a:gd name="connsiteX5" fmla="*/ 7560373 w 8769311"/>
              <a:gd name="connsiteY5" fmla="*/ 0 h 1230123"/>
              <a:gd name="connsiteX6" fmla="*/ 3733364 w 8769311"/>
              <a:gd name="connsiteY6" fmla="*/ 0 h 1230123"/>
              <a:gd name="connsiteX7" fmla="*/ 2463698 w 8769311"/>
              <a:gd name="connsiteY7" fmla="*/ 0 h 1230123"/>
              <a:gd name="connsiteX8" fmla="*/ 0 w 8769311"/>
              <a:gd name="connsiteY8" fmla="*/ 0 h 1230123"/>
              <a:gd name="connsiteX9" fmla="*/ 0 w 8769311"/>
              <a:gd name="connsiteY9" fmla="*/ 1230122 h 1230123"/>
              <a:gd name="connsiteX10" fmla="*/ 741970 w 8769311"/>
              <a:gd name="connsiteY10" fmla="*/ 1230122 h 1230123"/>
              <a:gd name="connsiteX11" fmla="*/ 741970 w 8769311"/>
              <a:gd name="connsiteY11" fmla="*/ 1230123 h 1230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69311" h="1230123">
                <a:moveTo>
                  <a:pt x="741970" y="1230123"/>
                </a:moveTo>
                <a:lnTo>
                  <a:pt x="1254832" y="1230123"/>
                </a:lnTo>
                <a:lnTo>
                  <a:pt x="1254832" y="1230122"/>
                </a:lnTo>
                <a:lnTo>
                  <a:pt x="8769275" y="1230122"/>
                </a:lnTo>
                <a:lnTo>
                  <a:pt x="8769311" y="1229400"/>
                </a:lnTo>
                <a:cubicBezTo>
                  <a:pt x="8769311" y="550384"/>
                  <a:pt x="8227985" y="0"/>
                  <a:pt x="7560373" y="0"/>
                </a:cubicBezTo>
                <a:lnTo>
                  <a:pt x="3733364" y="0"/>
                </a:lnTo>
                <a:lnTo>
                  <a:pt x="2463698" y="0"/>
                </a:lnTo>
                <a:lnTo>
                  <a:pt x="0" y="0"/>
                </a:lnTo>
                <a:lnTo>
                  <a:pt x="0" y="1230122"/>
                </a:lnTo>
                <a:lnTo>
                  <a:pt x="741970" y="1230122"/>
                </a:lnTo>
                <a:lnTo>
                  <a:pt x="741970" y="123012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8456" y="6330733"/>
            <a:ext cx="1656000" cy="2042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5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42456" y="6287423"/>
            <a:ext cx="576000" cy="2475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F5AEA0E0-5CC6-4BD0-905C-A0021E419432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0C1E104-23DB-455F-9F8B-3367332FFCD4}"/>
              </a:ext>
            </a:extLst>
          </p:cNvPr>
          <p:cNvGrpSpPr/>
          <p:nvPr userDrawn="1"/>
        </p:nvGrpSpPr>
        <p:grpSpPr>
          <a:xfrm>
            <a:off x="10928350" y="164909"/>
            <a:ext cx="1062566" cy="1065213"/>
            <a:chOff x="10928350" y="5591175"/>
            <a:chExt cx="1062566" cy="1065213"/>
          </a:xfrm>
        </p:grpSpPr>
        <p:sp>
          <p:nvSpPr>
            <p:cNvPr id="14" name="Text Placeholder 5">
              <a:extLst>
                <a:ext uri="{FF2B5EF4-FFF2-40B4-BE49-F238E27FC236}">
                  <a16:creationId xmlns:a16="http://schemas.microsoft.com/office/drawing/2014/main" id="{0148C7AF-0E90-42A6-97EB-C6DC7F7C9AE7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10928916" y="5592758"/>
              <a:ext cx="1062000" cy="1062000"/>
            </a:xfrm>
            <a:prstGeom prst="rect">
              <a:avLst/>
            </a:prstGeom>
            <a:blipFill dpi="0" rotWithShape="1">
              <a:blip r:embed="rId2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SzPct val="110000"/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Calibri" panose="020F050202020403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   </a:t>
              </a:r>
              <a:endParaRPr lang="en-AU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79E5D329-A4F0-4077-93A7-8FAA3ADDA54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28350" y="5591175"/>
              <a:ext cx="1062038" cy="1065213"/>
            </a:xfrm>
            <a:custGeom>
              <a:avLst/>
              <a:gdLst>
                <a:gd name="T0" fmla="*/ 3400 w 6806"/>
                <a:gd name="T1" fmla="*/ 85 h 6803"/>
                <a:gd name="T2" fmla="*/ 3400 w 6806"/>
                <a:gd name="T3" fmla="*/ 85 h 6803"/>
                <a:gd name="T4" fmla="*/ 6720 w 6806"/>
                <a:gd name="T5" fmla="*/ 3399 h 6803"/>
                <a:gd name="T6" fmla="*/ 3406 w 6806"/>
                <a:gd name="T7" fmla="*/ 6719 h 6803"/>
                <a:gd name="T8" fmla="*/ 3403 w 6806"/>
                <a:gd name="T9" fmla="*/ 6719 h 6803"/>
                <a:gd name="T10" fmla="*/ 86 w 6806"/>
                <a:gd name="T11" fmla="*/ 3405 h 6803"/>
                <a:gd name="T12" fmla="*/ 1055 w 6806"/>
                <a:gd name="T13" fmla="*/ 1058 h 6803"/>
                <a:gd name="T14" fmla="*/ 3400 w 6806"/>
                <a:gd name="T15" fmla="*/ 85 h 6803"/>
                <a:gd name="T16" fmla="*/ 3400 w 6806"/>
                <a:gd name="T17" fmla="*/ 0 h 6803"/>
                <a:gd name="T18" fmla="*/ 995 w 6806"/>
                <a:gd name="T19" fmla="*/ 999 h 6803"/>
                <a:gd name="T20" fmla="*/ 1 w 6806"/>
                <a:gd name="T21" fmla="*/ 3405 h 6803"/>
                <a:gd name="T22" fmla="*/ 3403 w 6806"/>
                <a:gd name="T23" fmla="*/ 6803 h 6803"/>
                <a:gd name="T24" fmla="*/ 3406 w 6806"/>
                <a:gd name="T25" fmla="*/ 6803 h 6803"/>
                <a:gd name="T26" fmla="*/ 6804 w 6806"/>
                <a:gd name="T27" fmla="*/ 3399 h 6803"/>
                <a:gd name="T28" fmla="*/ 3400 w 6806"/>
                <a:gd name="T29" fmla="*/ 0 h 6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06" h="6803">
                  <a:moveTo>
                    <a:pt x="3400" y="85"/>
                  </a:moveTo>
                  <a:cubicBezTo>
                    <a:pt x="3400" y="85"/>
                    <a:pt x="3400" y="85"/>
                    <a:pt x="3400" y="85"/>
                  </a:cubicBezTo>
                  <a:cubicBezTo>
                    <a:pt x="5229" y="85"/>
                    <a:pt x="6718" y="1571"/>
                    <a:pt x="6720" y="3399"/>
                  </a:cubicBezTo>
                  <a:cubicBezTo>
                    <a:pt x="6722" y="5228"/>
                    <a:pt x="5235" y="6717"/>
                    <a:pt x="3406" y="6719"/>
                  </a:cubicBezTo>
                  <a:cubicBezTo>
                    <a:pt x="3403" y="6719"/>
                    <a:pt x="3403" y="6719"/>
                    <a:pt x="3403" y="6719"/>
                  </a:cubicBezTo>
                  <a:cubicBezTo>
                    <a:pt x="1575" y="6719"/>
                    <a:pt x="87" y="5232"/>
                    <a:pt x="86" y="3405"/>
                  </a:cubicBezTo>
                  <a:cubicBezTo>
                    <a:pt x="85" y="2519"/>
                    <a:pt x="429" y="1685"/>
                    <a:pt x="1055" y="1058"/>
                  </a:cubicBezTo>
                  <a:cubicBezTo>
                    <a:pt x="1681" y="431"/>
                    <a:pt x="2514" y="85"/>
                    <a:pt x="3400" y="85"/>
                  </a:cubicBezTo>
                  <a:moveTo>
                    <a:pt x="3400" y="0"/>
                  </a:moveTo>
                  <a:cubicBezTo>
                    <a:pt x="2491" y="1"/>
                    <a:pt x="1637" y="355"/>
                    <a:pt x="995" y="999"/>
                  </a:cubicBezTo>
                  <a:cubicBezTo>
                    <a:pt x="354" y="1642"/>
                    <a:pt x="0" y="2496"/>
                    <a:pt x="1" y="3405"/>
                  </a:cubicBezTo>
                  <a:cubicBezTo>
                    <a:pt x="3" y="5279"/>
                    <a:pt x="1529" y="6803"/>
                    <a:pt x="3403" y="6803"/>
                  </a:cubicBezTo>
                  <a:cubicBezTo>
                    <a:pt x="3406" y="6803"/>
                    <a:pt x="3406" y="6803"/>
                    <a:pt x="3406" y="6803"/>
                  </a:cubicBezTo>
                  <a:cubicBezTo>
                    <a:pt x="5281" y="6802"/>
                    <a:pt x="6806" y="5274"/>
                    <a:pt x="6804" y="3399"/>
                  </a:cubicBezTo>
                  <a:cubicBezTo>
                    <a:pt x="6803" y="1525"/>
                    <a:pt x="5277" y="0"/>
                    <a:pt x="3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456" y="6538912"/>
            <a:ext cx="6624000" cy="2042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50">
                <a:solidFill>
                  <a:schemeClr val="tx1"/>
                </a:solidFill>
              </a:defRPr>
            </a:lvl1pPr>
          </a:lstStyle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187" y="1759351"/>
            <a:ext cx="10193141" cy="397426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2456" y="270165"/>
            <a:ext cx="8526856" cy="95995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1211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2400"/>
        </a:spcAft>
        <a:buFont typeface="Arial" panose="020B0604020202020204" pitchFamily="34" charset="0"/>
        <a:buNone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500"/>
        </a:spcBef>
        <a:buSzPct val="11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80000" algn="l" defTabSz="914400" rtl="0" eaLnBrk="1" latinLnBrk="0" hangingPunct="1">
        <a:lnSpc>
          <a:spcPct val="100000"/>
        </a:lnSpc>
        <a:spcBef>
          <a:spcPts val="500"/>
        </a:spcBef>
        <a:buFont typeface="Calibri" panose="020F050202020403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00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caldeans.org.au/md/2021/04/Inclusive-Medical-Education-Guidance-on-medical-program-applicants-and-students-with-a-disability-Apr-2021-1.pdf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medicaldeans.org.au/md/2024/10/MDANZ-Disability-Inclusion-Self-Assessment-Tool-003.pdf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education.gov.au/higher-education-disability-support-progra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367F15-0D65-4A0A-A143-3506CA25BE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425" y="914400"/>
            <a:ext cx="6858540" cy="3842971"/>
          </a:xfrm>
        </p:spPr>
        <p:txBody>
          <a:bodyPr/>
          <a:lstStyle/>
          <a:p>
            <a:r>
              <a:rPr lang="en-US" sz="4000" dirty="0"/>
              <a:t>Simple Yet Significant Steps Towards Inclusion – A Faculty Partnership</a:t>
            </a: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“</a:t>
            </a:r>
            <a:r>
              <a:rPr lang="en-US" sz="3200" dirty="0"/>
              <a:t>An Incomplete Odyssey, </a:t>
            </a:r>
            <a:br>
              <a:rPr lang="en-US" sz="3200" dirty="0"/>
            </a:br>
            <a:r>
              <a:rPr lang="en-US" sz="3200" dirty="0"/>
              <a:t>An Unfinished Epic…”</a:t>
            </a:r>
            <a:endParaRPr lang="en-AU" sz="4000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A18E9F2C-FC44-4617-A529-475A08D9B9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8425" y="4981074"/>
            <a:ext cx="6032061" cy="760302"/>
          </a:xfrm>
        </p:spPr>
        <p:txBody>
          <a:bodyPr/>
          <a:lstStyle/>
          <a:p>
            <a:r>
              <a:rPr lang="en-US" dirty="0"/>
              <a:t>Steve Morgan - Manager, Access &amp; Inclusion, Deakin University </a:t>
            </a:r>
            <a:endParaRPr lang="en-A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EEA610-4CF5-4786-A46E-770CC3064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6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Deakin University CRICOS Provider Code: 00113B</a:t>
            </a:r>
            <a:endParaRPr kumimoji="0" lang="en-GB" sz="6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6425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3BB30B-F11C-20AE-5579-C4F51BA41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dirty="0"/>
              <a:t>Acknowledgement of Country </a:t>
            </a:r>
          </a:p>
        </p:txBody>
      </p:sp>
      <p:pic>
        <p:nvPicPr>
          <p:cNvPr id="7" name="Content Placeholder 6" descr=" In the centre is a large meeting place representing Deakin, with students and teachers &#10;gathered together. The three circles symbolise past, present and future. The footprints symbolise &#10;walking together.&#10;The bottom corner represents family and community, with gum leaves representing connection to &#10;Country. The boomerangs symbolise students returning to their communities, with the coolamon &#10;symbolising the knowledge they have gathered on their journey with Deakin.&#10;We are grateful to be able to feature this beautiful artwork throughout the strategy.">
            <a:extLst>
              <a:ext uri="{FF2B5EF4-FFF2-40B4-BE49-F238E27FC236}">
                <a16:creationId xmlns:a16="http://schemas.microsoft.com/office/drawing/2014/main" id="{06A39FFF-2AC6-C972-B8F9-AF7225FC9192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3"/>
          <a:stretch>
            <a:fillRect/>
          </a:stretch>
        </p:blipFill>
        <p:spPr>
          <a:xfrm>
            <a:off x="2886869" y="1760537"/>
            <a:ext cx="5400675" cy="3971925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EA9938-2C62-3BAE-5400-755FCD867E7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AEA0E0-5CC6-4BD0-905C-A0021E41943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01F62B5-2987-5ECE-C0D1-FFDEC76B3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6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Deakin University CRICOS Provider Code: 00113B</a:t>
            </a:r>
            <a:endParaRPr kumimoji="0" lang="en-GB" sz="6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9320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5077651-FFAD-AE0C-9734-8117F15BB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The Context</a:t>
            </a:r>
            <a:endParaRPr lang="en-AU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232B4D-6011-7201-44E5-60F1CCF3556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30456" y="1359797"/>
            <a:ext cx="5400000" cy="4797950"/>
          </a:xfrm>
          <a:noFill/>
          <a:effectLst/>
        </p:spPr>
        <p:txBody>
          <a:bodyPr>
            <a:noAutofit/>
          </a:bodyPr>
          <a:lstStyle/>
          <a:p>
            <a:pPr>
              <a:spcBef>
                <a:spcPts val="2500"/>
              </a:spcBef>
              <a:spcAft>
                <a:spcPts val="600"/>
              </a:spcAft>
            </a:pPr>
            <a:r>
              <a:rPr lang="en-US" sz="2400" b="1" dirty="0"/>
              <a:t>Broad Context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800" b="1" dirty="0"/>
              <a:t>Gaps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dirty="0"/>
              <a:t>Students with disabilities experience gaps in success, retention, career outcomes and sense of belonging.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800" b="1" dirty="0"/>
              <a:t>Barriers Persist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dirty="0"/>
              <a:t>Individual barriers but fail to tackle systemic issues in course design and culture.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800" b="1" dirty="0"/>
              <a:t>Burden on Students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dirty="0"/>
              <a:t>Students experience need for disclose needs and navigate processes, creating ongoing stress and inequities.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800" b="1" dirty="0"/>
              <a:t>Evaluation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dirty="0"/>
              <a:t>Broader reforms are essential to ensure inclusive education without reliance on individual adjustments.</a:t>
            </a:r>
          </a:p>
        </p:txBody>
      </p:sp>
      <p:sp>
        <p:nvSpPr>
          <p:cNvPr id="6" name="Right Column TextBox"/>
          <p:cNvSpPr txBox="1"/>
          <p:nvPr/>
        </p:nvSpPr>
        <p:spPr>
          <a:xfrm>
            <a:off x="6261546" y="1359797"/>
            <a:ext cx="5400000" cy="4797950"/>
          </a:xfrm>
          <a:prstGeom prst="rect">
            <a:avLst/>
          </a:prstGeom>
        </p:spPr>
        <p:txBody>
          <a:bodyPr wrap="square" rtlCol="0">
            <a:normAutofit/>
          </a:bodyPr>
          <a:lstStyle/>
          <a:p>
            <a:r>
              <a:rPr lang="en-US" sz="2400" b="1" dirty="0"/>
              <a:t>Deakin Context </a:t>
            </a:r>
          </a:p>
          <a:p>
            <a:r>
              <a:rPr lang="en-US" b="1" dirty="0"/>
              <a:t>Rising engagement with Disability Resource Centre</a:t>
            </a:r>
          </a:p>
          <a:p>
            <a:pPr marL="0" lvl="1" indent="0">
              <a:lnSpc>
                <a:spcPct val="90000"/>
              </a:lnSpc>
              <a:spcAft>
                <a:spcPts val="1800"/>
              </a:spcAft>
              <a:buNone/>
            </a:pPr>
            <a:r>
              <a:rPr lang="en-US" dirty="0"/>
              <a:t>Disability support registrations increased 178%, reflecting broader trends in awareness and diagnosis.</a:t>
            </a:r>
          </a:p>
          <a:p>
            <a:r>
              <a:rPr lang="en-US" b="1" dirty="0"/>
              <a:t>Pressure on staff and students</a:t>
            </a:r>
          </a:p>
          <a:p>
            <a:pPr marL="0" lvl="1" indent="0">
              <a:lnSpc>
                <a:spcPct val="90000"/>
              </a:lnSpc>
              <a:spcAft>
                <a:spcPts val="1800"/>
              </a:spcAft>
              <a:buNone/>
            </a:pPr>
            <a:r>
              <a:rPr lang="en-US" dirty="0"/>
              <a:t>Traditional indiviualised support and adjustments face challenges from increasing wait times, complex needs risk of staff burn out. </a:t>
            </a:r>
          </a:p>
          <a:p>
            <a:r>
              <a:rPr lang="en-US" b="1" dirty="0"/>
              <a:t>Incremental changes to service and practice</a:t>
            </a:r>
            <a:endParaRPr lang="en-US" dirty="0"/>
          </a:p>
          <a:p>
            <a:pPr marL="2857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Multiple modes of engagement, action and representation</a:t>
            </a:r>
          </a:p>
          <a:p>
            <a:pPr marL="2857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Student voice via Advisory Group</a:t>
            </a:r>
          </a:p>
          <a:p>
            <a:pPr marL="2857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Improvements in systems and processes</a:t>
            </a:r>
          </a:p>
          <a:p>
            <a:pPr marL="2857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Slight (very slight) increase in Disability Liaison Officer FTE over the last few years</a:t>
            </a:r>
            <a:endParaRPr lang="en-US" sz="1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CCBD9A-48CD-7583-77B0-161076D4566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4B9468-66F1-F4DD-D35D-2BE8CD5B6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38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BC2ECB7-1082-4F87-AE73-F07EDD3BA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456" y="138190"/>
            <a:ext cx="8526856" cy="959957"/>
          </a:xfrm>
        </p:spPr>
        <p:txBody>
          <a:bodyPr/>
          <a:lstStyle/>
          <a:p>
            <a:r>
              <a:rPr lang="en-US" sz="3600" dirty="0"/>
              <a:t>February 2025 </a:t>
            </a:r>
            <a:endParaRPr lang="en-AU" sz="3600" dirty="0"/>
          </a:p>
        </p:txBody>
      </p:sp>
      <p:pic>
        <p:nvPicPr>
          <p:cNvPr id="6" name="Picture 5" descr="Photograph of Australian banknotes arranged in a fan shape, displaying denominations of 5, 10, 20, 50, and 100 dollars. Each note features distinct colors and portraits of notable Australian figures, highlighting currency design and value differentiation.">
            <a:extLst>
              <a:ext uri="{FF2B5EF4-FFF2-40B4-BE49-F238E27FC236}">
                <a16:creationId xmlns:a16="http://schemas.microsoft.com/office/drawing/2014/main" id="{BFE77D53-7806-278C-ADAB-97BB2028AE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33334" b="11093"/>
          <a:stretch>
            <a:fillRect/>
          </a:stretch>
        </p:blipFill>
        <p:spPr>
          <a:xfrm>
            <a:off x="1976698" y="1366867"/>
            <a:ext cx="8238604" cy="417287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ED31F7-B790-4DC8-9B08-E005AB0B03E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AEA0E0-5CC6-4BD0-905C-A0021E41943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C58C0D-67D5-4807-9051-DB0EE3BF3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6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Deakin University CRICOS Provider Code: 00113B</a:t>
            </a:r>
            <a:endParaRPr kumimoji="0" lang="en-GB" sz="6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0077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449A758-B68A-126F-4681-229B31A00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8620C1-B26E-BB86-EA68-E31BAB1AF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March 2025</a:t>
            </a:r>
            <a:endParaRPr lang="en-AU" sz="36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98FC4F-557C-55DE-85EB-C10D7C29872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5</a:t>
            </a:fld>
            <a:endParaRPr lang="en-GB"/>
          </a:p>
        </p:txBody>
      </p:sp>
      <p:pic>
        <p:nvPicPr>
          <p:cNvPr id="9" name="Picture 8" descr="Photograph of a man in a beige jacket and white shirt sitting on a wooden chair on a sandy beach, holding a coconut drink with a small umbrella. Background features palm trees, blue ocean, and distant green hills under a partly cloudy sky, suggesting a tropical vacation setting.">
            <a:extLst>
              <a:ext uri="{FF2B5EF4-FFF2-40B4-BE49-F238E27FC236}">
                <a16:creationId xmlns:a16="http://schemas.microsoft.com/office/drawing/2014/main" id="{C266BD03-5B1E-32B7-CCEA-BB50DFC98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1485542"/>
            <a:ext cx="6779172" cy="459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614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CF52F-CC31-8023-80BD-95AD9DBC6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32E5FE3-2AD5-37C2-B2C5-B076CC579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Not so fast…</a:t>
            </a:r>
            <a:endParaRPr lang="en-AU" sz="3600" dirty="0"/>
          </a:p>
        </p:txBody>
      </p:sp>
      <p:pic>
        <p:nvPicPr>
          <p:cNvPr id="8" name="Picture 7" descr="Photograph of a group of five people collaborating around a table covered with papers, sticky notes, and notebooks in an office at night. Walls display charts and notes labeled with priorities and plans, highlighting a focused brainstorming session on project strategy and goal setting.">
            <a:extLst>
              <a:ext uri="{FF2B5EF4-FFF2-40B4-BE49-F238E27FC236}">
                <a16:creationId xmlns:a16="http://schemas.microsoft.com/office/drawing/2014/main" id="{350DBD61-BF77-9EDA-CD1C-97F4708378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0361" y="1755019"/>
            <a:ext cx="6713951" cy="399580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B8D9EA-2752-CD12-988C-FE21167A8AA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2AA9622-DDD1-73B4-2529-B7F1E7CE5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1983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5E4E7A5-10DE-95D7-2791-97DCEEEF2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dirty="0"/>
              <a:t>The thinking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B5269-2A98-047A-0C5F-BA51DDFA148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30456" y="1403012"/>
            <a:ext cx="10193790" cy="4882445"/>
          </a:xfrm>
        </p:spPr>
        <p:txBody>
          <a:bodyPr/>
          <a:lstStyle/>
          <a:p>
            <a:r>
              <a:rPr lang="en-AU" sz="1800" dirty="0"/>
              <a:t>Identified </a:t>
            </a:r>
            <a:r>
              <a:rPr lang="en-AU" sz="1800" b="1" dirty="0"/>
              <a:t>2 objectives </a:t>
            </a:r>
            <a:r>
              <a:rPr lang="en-AU" sz="1800" dirty="0"/>
              <a:t>to improve the experience of students with disability: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AU" sz="1800" dirty="0"/>
              <a:t>Immediate support for under resourced services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AU" sz="1800" dirty="0"/>
              <a:t>Strategic initiatives to explore sustainable support model and embedding of inclusive practices</a:t>
            </a:r>
          </a:p>
          <a:p>
            <a:pPr lvl="0"/>
            <a:r>
              <a:rPr lang="en-AU" sz="1800" dirty="0"/>
              <a:t>To support work and projects across:</a:t>
            </a:r>
          </a:p>
          <a:p>
            <a:pPr marL="342900" lvl="0" indent="-342900">
              <a:buFont typeface="Courier New" panose="02070309020205020404" pitchFamily="49" charset="0"/>
              <a:buChar char="o"/>
            </a:pPr>
            <a:r>
              <a:rPr lang="en-AU" sz="1800" dirty="0"/>
              <a:t> Digital Accessibility, Accessible Materials and Assistive Technology </a:t>
            </a:r>
          </a:p>
          <a:p>
            <a:pPr marL="342900" lvl="0" indent="-342900">
              <a:buFont typeface="Courier New" panose="02070309020205020404" pitchFamily="49" charset="0"/>
              <a:buChar char="o"/>
            </a:pPr>
            <a:r>
              <a:rPr lang="en-AU" sz="1800" dirty="0"/>
              <a:t>Project Coordination </a:t>
            </a:r>
          </a:p>
          <a:p>
            <a:pPr marL="342900" lvl="0" indent="-342900">
              <a:buFont typeface="Courier New" panose="02070309020205020404" pitchFamily="49" charset="0"/>
              <a:buChar char="o"/>
            </a:pPr>
            <a:r>
              <a:rPr lang="en-AU" sz="1800" b="1" dirty="0"/>
              <a:t>Faculty Partnerships </a:t>
            </a:r>
            <a:r>
              <a:rPr lang="en-AU" sz="1800" dirty="0"/>
              <a:t>– to embed UDL knowledge, forward plan, understand and capability build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B97D38-703A-AD3C-769C-13DE4E7B7B3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4A0B272-A1F1-4B84-98C3-1BFE2D5E3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857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07955F6-5391-4118-EC8A-BD1D08140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dirty="0"/>
              <a:t> The refinement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17F7D-2382-2F7B-D617-30AE812C489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30456" y="1551395"/>
            <a:ext cx="10193790" cy="3974666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/>
              <a:t>“Will this work?”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/>
              <a:t>Scope refined and finally approved…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/>
              <a:t>From 4 faculties, down to 1…. And as a 12-month pilot. </a:t>
            </a:r>
            <a:endParaRPr lang="en-AU" sz="32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51F1A4-219A-7BA7-805B-88D5D9D425E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927B8E3-B65D-82E4-1E55-177FA5DC4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87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593E6D4-0794-94BD-F6B0-6CE3EE503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dirty="0"/>
              <a:t>The Faculty of Health Partnership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635B9F-7C2F-9F42-519A-DDE10A89DDF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90537" y="1758949"/>
            <a:ext cx="10377487" cy="4384675"/>
          </a:xfrm>
        </p:spPr>
        <p:txBody>
          <a:bodyPr/>
          <a:lstStyle/>
          <a:p>
            <a:r>
              <a:rPr lang="en-US" sz="3200" dirty="0"/>
              <a:t>Why Faculty of Health?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/>
              <a:t>High enrolments for Students with Disability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/>
              <a:t>Diverse courses across all campuses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/>
              <a:t>WIL and Placement complexities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/>
              <a:t>But most of all… </a:t>
            </a:r>
            <a:r>
              <a:rPr lang="en-US" sz="3200" b="1" dirty="0"/>
              <a:t>Relationships</a:t>
            </a:r>
            <a:endParaRPr lang="en-AU" sz="3200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536DD7-B548-38E6-9253-8464CF8139A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33D362B-AACD-DA02-735D-A7BB5A13B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1155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FC7A8-D04B-7E20-2D08-F89202045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458E43-D87D-82AE-5151-43306064E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dirty="0"/>
              <a:t>The Launch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18179-D4AF-4FB9-ABAC-8A20204D3EC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30456" y="1547565"/>
            <a:ext cx="10193790" cy="4766641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Recruitment of Elizabeth Williams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Getting the word out via Associate Dean Teaching and Learning and Associate Heads of Schools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Membership of the Faculty Teaching and Learning Committee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Regular engagement with Learning Design Leads </a:t>
            </a:r>
            <a:endParaRPr lang="en-AU" sz="32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90C118-973A-DC38-EC0E-5566F44EAB3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C62D7C1-7CAD-FAD1-9798-BFC14113C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744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0E64E-C74E-0CB0-C1CF-40BDC129C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6FF205E-3BEF-E033-F42A-9C6B2C316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dirty="0"/>
              <a:t>The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CE965-D0F2-01AB-1C93-ED6A3A12E96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30456" y="1350939"/>
            <a:ext cx="10193790" cy="4932553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400" dirty="0"/>
              <a:t>T&amp;L Committees and standing meetings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400" dirty="0"/>
              <a:t>Course wide approach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AU" sz="2400" dirty="0"/>
              <a:t>PoC for teaching teams to discuss reasonable adjustments and embed inclusive practices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AU" sz="2400" dirty="0"/>
              <a:t>PoC WIL and placement teams to embed Inclusive Practices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AU" sz="2400" dirty="0"/>
              <a:t>Digital Accessibility Working Group and Capability building opportunities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AU" sz="2400" b="1" dirty="0"/>
              <a:t>Capability building activities and resources</a:t>
            </a:r>
            <a:endParaRPr lang="en-AU" sz="32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52B508-B2AD-015E-8E89-880C8115E96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B7E4D76-7F14-D803-0838-AC5DAB45D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4726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2426B90-9E41-AC6F-6723-5350DFABE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The Work (cont.)</a:t>
            </a:r>
            <a:endParaRPr lang="en-AU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ADBD1C-8FC7-5D7A-3D33-279DECF4389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89779" y="1281318"/>
            <a:ext cx="10193790" cy="520639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AU" sz="2000" b="1" dirty="0"/>
              <a:t>Disability Inclusive health Professionals Education Alliance ANZ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AU" sz="2000" dirty="0"/>
              <a:t>Lead by Laura Gray is Director of the Damion </a:t>
            </a:r>
            <a:r>
              <a:rPr lang="en-AU" sz="2000" dirty="0" err="1"/>
              <a:t>Drapac</a:t>
            </a:r>
            <a:r>
              <a:rPr lang="en-AU" sz="2000" dirty="0"/>
              <a:t> Centre for Equity in Health Professions Education at Deakin University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AU" sz="2000" dirty="0"/>
              <a:t>Advancing disability inclusion in medical education by supporting the implementation of the </a:t>
            </a:r>
            <a:r>
              <a:rPr lang="en-AU" sz="2000" dirty="0">
                <a:hlinkClick r:id="rId3"/>
              </a:rPr>
              <a:t>Inclusive Medical Education Guidelines </a:t>
            </a:r>
            <a:r>
              <a:rPr lang="en-AU" sz="2000" dirty="0"/>
              <a:t>developed by the Medical Deans of Australia and New Zealand (MDANZ). 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AU" sz="2000" dirty="0"/>
              <a:t>Project team has designed national professional development program centred on the </a:t>
            </a:r>
            <a:r>
              <a:rPr lang="en-AU" sz="2000" dirty="0">
                <a:hlinkClick r:id="rId4"/>
              </a:rPr>
              <a:t>Disability Inclusion Self-Assessment Tool (SAT)</a:t>
            </a:r>
            <a:r>
              <a:rPr lang="en-AU" sz="2000" dirty="0"/>
              <a:t> to help medical schools evaluate and improve inclusive practices across the student lifecycle</a:t>
            </a:r>
          </a:p>
          <a:p>
            <a:pPr>
              <a:spcBef>
                <a:spcPts val="1800"/>
              </a:spcBef>
              <a:spcAft>
                <a:spcPts val="0"/>
              </a:spcAft>
            </a:pPr>
            <a:r>
              <a:rPr lang="en-AU" sz="2000" b="1" dirty="0"/>
              <a:t>Workshops include: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2000" dirty="0"/>
              <a:t>Building an inclusive culture: language, training and support. 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2000" dirty="0"/>
              <a:t>Supporting applicants with disabilities 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2000" dirty="0"/>
              <a:t>Inclusive practices in admissions 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2000" dirty="0"/>
              <a:t>Reasonable adjustments: necessary but not sufficient 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2000" dirty="0"/>
              <a:t>Inclusive practices in teaching and learning 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2000" dirty="0"/>
              <a:t>Inclusive practices in clinical placement 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2000" dirty="0"/>
              <a:t>Inclusive practices in medical school assessment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FF85CF-B379-BAFF-46CF-0BB9DB3611E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5511C9F-35BD-3A3F-A0F6-32511F01B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8769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B673F83-0610-46EF-D2E3-56F725EC4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The Spanner In The Work </a:t>
            </a:r>
            <a:endParaRPr lang="en-AU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65ED9-AB63-94D3-C09D-B3ED6EA9DC6C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algn="ctr"/>
            <a:r>
              <a:rPr lang="en-US" sz="7200" dirty="0"/>
              <a:t>M</a:t>
            </a:r>
          </a:p>
          <a:p>
            <a:pPr algn="ctr"/>
            <a:r>
              <a:rPr lang="en-US" sz="7200" dirty="0"/>
              <a:t>W</a:t>
            </a:r>
          </a:p>
          <a:p>
            <a:pPr algn="ctr"/>
            <a:r>
              <a:rPr lang="en-US" sz="7200" dirty="0"/>
              <a:t>C</a:t>
            </a:r>
            <a:endParaRPr lang="en-AU" sz="72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F94229-B6CB-7D75-F6ED-2DF7E040AAE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AA463BD-6201-2F96-27EC-A0135C033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5919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ECA2D-560F-0614-6DBB-8376AFC9C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26F1195-602D-7A5A-CDB9-2EF94797F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Sept 2026</a:t>
            </a:r>
            <a:endParaRPr lang="en-AU" sz="3600" dirty="0"/>
          </a:p>
        </p:txBody>
      </p:sp>
      <p:pic>
        <p:nvPicPr>
          <p:cNvPr id="9" name="Picture 8" descr="Photograph of a man in a beige jacket and white shirt sitting on a wooden chair on a sandy beach, holding a coconut drink with a small umbrella. Background features palm trees, blue ocean, and distant green hills under a partly cloudy sky, suggesting a tropical vacation setting.">
            <a:extLst>
              <a:ext uri="{FF2B5EF4-FFF2-40B4-BE49-F238E27FC236}">
                <a16:creationId xmlns:a16="http://schemas.microsoft.com/office/drawing/2014/main" id="{E33DB481-4767-DC05-7C31-BD577CC66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3133" y="1485542"/>
            <a:ext cx="6779172" cy="459370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8CDE1E-E13B-1AED-0CAA-97F2BBA0E0C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AEA0E0-5CC6-4BD0-905C-A0021E41943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305AF6B-0FC4-5874-7E59-9C2B2DFAB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6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Deakin University CRICOS Provider Code: 00113B</a:t>
            </a:r>
            <a:endParaRPr kumimoji="0" lang="en-GB" sz="6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03247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7D20A2A-E481-ED60-A9BC-812376F64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June 2026 – January 2027</a:t>
            </a:r>
            <a:endParaRPr lang="en-AU" sz="3600" dirty="0"/>
          </a:p>
        </p:txBody>
      </p:sp>
      <p:pic>
        <p:nvPicPr>
          <p:cNvPr id="6" name="Content Placeholder 5" descr="Photograph of a diverse group of professionals and young people engaged in a collaborative meeting around a table with laptops, notebooks, and coffee cups. A presentation screen displays a mission statement emphasizing collaboration, innovation, and impact, while a whiteboard in the background features colorful sticky notes and the phrase &quot;Student-Led Solutions.&quot;">
            <a:extLst>
              <a:ext uri="{FF2B5EF4-FFF2-40B4-BE49-F238E27FC236}">
                <a16:creationId xmlns:a16="http://schemas.microsoft.com/office/drawing/2014/main" id="{94FE7FC2-4F9D-5207-8E14-AC954F9306D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3"/>
          <a:stretch>
            <a:fillRect/>
          </a:stretch>
        </p:blipFill>
        <p:spPr>
          <a:xfrm>
            <a:off x="1099196" y="1557782"/>
            <a:ext cx="5300133" cy="39751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ED28FB0-DC9F-18D8-1544-2C6BD9AE8DF9}"/>
              </a:ext>
            </a:extLst>
          </p:cNvPr>
          <p:cNvSpPr txBox="1"/>
          <p:nvPr/>
        </p:nvSpPr>
        <p:spPr>
          <a:xfrm>
            <a:off x="6866456" y="1691640"/>
            <a:ext cx="47647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dirty="0">
              <a:hlinkClick r:id="rId4"/>
            </a:endParaRPr>
          </a:p>
          <a:p>
            <a:r>
              <a:rPr lang="en-AU" dirty="0">
                <a:hlinkClick r:id="rId4"/>
              </a:rPr>
              <a:t>Higher Education Disability Support Program - Department of Education, Australian Government</a:t>
            </a:r>
            <a:r>
              <a:rPr lang="en-AU" dirty="0"/>
              <a:t> - A disability governance committee as a subcommittee of the university’s principal governing body (including publishing the membership and terms of reference)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50D070-A3F3-7480-EA49-815C71BE69D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5AEA0E0-5CC6-4BD0-905C-A0021E419432}" type="slidenum">
              <a:rPr lang="en-GB" smtClean="0"/>
              <a:pPr/>
              <a:t>15</a:t>
            </a:fld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3A13153-C151-32BF-2175-90F616929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Deakin University CRICOS Provider Code: 00113B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8601806"/>
      </p:ext>
    </p:extLst>
  </p:cSld>
  <p:clrMapOvr>
    <a:masterClrMapping/>
  </p:clrMapOvr>
</p:sld>
</file>

<file path=ppt/theme/theme1.xml><?xml version="1.0" encoding="utf-8"?>
<a:theme xmlns:a="http://schemas.openxmlformats.org/drawingml/2006/main" name="Deakin Theme">
  <a:themeElements>
    <a:clrScheme name="DEAKIN TURQUOISE">
      <a:dk1>
        <a:sysClr val="windowText" lastClr="000000"/>
      </a:dk1>
      <a:lt1>
        <a:sysClr val="window" lastClr="FFFFFF"/>
      </a:lt1>
      <a:dk2>
        <a:srgbClr val="0C8572"/>
      </a:dk2>
      <a:lt2>
        <a:srgbClr val="FFFFFF"/>
      </a:lt2>
      <a:accent1>
        <a:srgbClr val="0D8572"/>
      </a:accent1>
      <a:accent2>
        <a:srgbClr val="FFD923"/>
      </a:accent2>
      <a:accent3>
        <a:srgbClr val="F76919"/>
      </a:accent3>
      <a:accent4>
        <a:srgbClr val="007D98"/>
      </a:accent4>
      <a:accent5>
        <a:srgbClr val="C74298"/>
      </a:accent5>
      <a:accent6>
        <a:srgbClr val="E1E1E1"/>
      </a:accent6>
      <a:hlink>
        <a:srgbClr val="000000"/>
      </a:hlink>
      <a:folHlink>
        <a:srgbClr val="00000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akin-PowerPoint-template-16x9 - TURQUOISE" id="{CAB35E6A-6237-4233-812C-AC4AF93023F1}" vid="{B6B9DC45-6F2B-44DA-B65A-F0A074D004F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5E3D60D9E6E04A88E6C46A8F8E80F5" ma:contentTypeVersion="16" ma:contentTypeDescription="Create a new document." ma:contentTypeScope="" ma:versionID="f5aed76395544bcc02cc0faeb05a01bc">
  <xsd:schema xmlns:xsd="http://www.w3.org/2001/XMLSchema" xmlns:xs="http://www.w3.org/2001/XMLSchema" xmlns:p="http://schemas.microsoft.com/office/2006/metadata/properties" xmlns:ns2="43435717-49c9-4489-9470-c7c98d62699d" xmlns:ns3="242681ae-e6e2-4ee6-90fd-f2c0d11c7b09" targetNamespace="http://schemas.microsoft.com/office/2006/metadata/properties" ma:root="true" ma:fieldsID="48b7b69460e2f77a1f5861a96316e079" ns2:_="" ns3:_="">
    <xsd:import namespace="43435717-49c9-4489-9470-c7c98d62699d"/>
    <xsd:import namespace="242681ae-e6e2-4ee6-90fd-f2c0d11c7b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435717-49c9-4489-9470-c7c98d6269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be76f96-e7f0-4e7c-b4d8-bf0f4c547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2681ae-e6e2-4ee6-90fd-f2c0d11c7b0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bd00c8ac-6135-4edf-90aa-1e6137a64d6d}" ma:internalName="TaxCatchAll" ma:showField="CatchAllData" ma:web="242681ae-e6e2-4ee6-90fd-f2c0d11c7b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42681ae-e6e2-4ee6-90fd-f2c0d11c7b09" xsi:nil="true"/>
    <lcf76f155ced4ddcb4097134ff3c332f xmlns="43435717-49c9-4489-9470-c7c98d62699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B873581-AF27-4F64-BF9C-F338324009F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4286BBB-63B2-45F9-925C-297EDEE257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435717-49c9-4489-9470-c7c98d62699d"/>
    <ds:schemaRef ds:uri="242681ae-e6e2-4ee6-90fd-f2c0d11c7b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313C40D-97D6-4D48-84D8-422858812350}">
  <ds:schemaRefs>
    <ds:schemaRef ds:uri="http://purl.org/dc/elements/1.1/"/>
    <ds:schemaRef ds:uri="http://www.w3.org/XML/1998/namespace"/>
    <ds:schemaRef ds:uri="http://purl.org/dc/terms/"/>
    <ds:schemaRef ds:uri="43435717-49c9-4489-9470-c7c98d62699d"/>
    <ds:schemaRef ds:uri="242681ae-e6e2-4ee6-90fd-f2c0d11c7b09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2222</TotalTime>
  <Words>731</Words>
  <Application>Microsoft Office PowerPoint</Application>
  <PresentationFormat>Widescreen</PresentationFormat>
  <Paragraphs>121</Paragraphs>
  <Slides>15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Courier New</vt:lpstr>
      <vt:lpstr>Wingdings</vt:lpstr>
      <vt:lpstr>Deakin Theme</vt:lpstr>
      <vt:lpstr>Document</vt:lpstr>
      <vt:lpstr>Simple Yet Significant Steps Towards Inclusion – A Faculty Partnership  “An Incomplete Odyssey,  An Unfinished Epic…”</vt:lpstr>
      <vt:lpstr>Acknowledgement of Country </vt:lpstr>
      <vt:lpstr>The Context</vt:lpstr>
      <vt:lpstr>February 2025 </vt:lpstr>
      <vt:lpstr>March 2025</vt:lpstr>
      <vt:lpstr>Not so fast…</vt:lpstr>
      <vt:lpstr>The thinking </vt:lpstr>
      <vt:lpstr> The refinement</vt:lpstr>
      <vt:lpstr>The Faculty of Health Partnership</vt:lpstr>
      <vt:lpstr>The Launch</vt:lpstr>
      <vt:lpstr>The Work</vt:lpstr>
      <vt:lpstr>The Work (cont.)</vt:lpstr>
      <vt:lpstr>The Spanner In The Work </vt:lpstr>
      <vt:lpstr>Sept 2026</vt:lpstr>
      <vt:lpstr>June 2026 – January 2027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Morgan</dc:creator>
  <cp:lastModifiedBy>Kylie Geard</cp:lastModifiedBy>
  <cp:revision>23</cp:revision>
  <cp:lastPrinted>2026-06-22T23:56:33Z</cp:lastPrinted>
  <dcterms:created xsi:type="dcterms:W3CDTF">2023-04-04T02:25:45Z</dcterms:created>
  <dcterms:modified xsi:type="dcterms:W3CDTF">2026-07-28T04:09:59Z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0x010100595E3D60D9E6E04A88E6C46A8F8E80F5</vt:lpwstr>
  </property>
  <property fmtid="{D5CDD505-2E9C-101B-9397-08002B2CF9AE}" pid="3" name="MediaServiceImageTags">
    <vt:lpwstr/>
  </property>
</Properties>
</file>