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7" r:id="rId4"/>
  </p:sldMasterIdLst>
  <p:notesMasterIdLst>
    <p:notesMasterId r:id="rId21"/>
  </p:notesMasterIdLst>
  <p:sldIdLst>
    <p:sldId id="911" r:id="rId5"/>
    <p:sldId id="280" r:id="rId6"/>
    <p:sldId id="968" r:id="rId7"/>
    <p:sldId id="953" r:id="rId8"/>
    <p:sldId id="954" r:id="rId9"/>
    <p:sldId id="957" r:id="rId10"/>
    <p:sldId id="955" r:id="rId11"/>
    <p:sldId id="966" r:id="rId12"/>
    <p:sldId id="959" r:id="rId13"/>
    <p:sldId id="960" r:id="rId14"/>
    <p:sldId id="963" r:id="rId15"/>
    <p:sldId id="956" r:id="rId16"/>
    <p:sldId id="962" r:id="rId17"/>
    <p:sldId id="967" r:id="rId18"/>
    <p:sldId id="964" r:id="rId19"/>
    <p:sldId id="9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726" autoAdjust="0"/>
    <p:restoredTop sz="86410" autoAdjust="0"/>
  </p:normalViewPr>
  <p:slideViewPr>
    <p:cSldViewPr snapToGrid="0">
      <p:cViewPr varScale="1">
        <p:scale>
          <a:sx n="91" d="100"/>
          <a:sy n="91" d="100"/>
        </p:scale>
        <p:origin x="27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9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modSld">
      <pc:chgData name="Kylie Geard" userId="b930dff3-5db0-4b18-9d4c-f929b90677dc" providerId="ADAL" clId="{038610CA-6CAC-4665-9047-4DC39D1E2447}" dt="2026-07-25T07:47:13.701" v="23" actId="368"/>
      <pc:docMkLst>
        <pc:docMk/>
      </pc:docMkLst>
      <pc:sldChg chg="modNotes">
        <pc:chgData name="Kylie Geard" userId="b930dff3-5db0-4b18-9d4c-f929b90677dc" providerId="ADAL" clId="{038610CA-6CAC-4665-9047-4DC39D1E2447}" dt="2026-07-25T07:47:13.626" v="1" actId="368"/>
        <pc:sldMkLst>
          <pc:docMk/>
          <pc:sldMk cId="1177343174" sldId="280"/>
        </pc:sldMkLst>
      </pc:sldChg>
      <pc:sldChg chg="modNotes">
        <pc:chgData name="Kylie Geard" userId="b930dff3-5db0-4b18-9d4c-f929b90677dc" providerId="ADAL" clId="{038610CA-6CAC-4665-9047-4DC39D1E2447}" dt="2026-07-25T07:47:13.637" v="3" actId="368"/>
        <pc:sldMkLst>
          <pc:docMk/>
          <pc:sldMk cId="15223733" sldId="953"/>
        </pc:sldMkLst>
      </pc:sldChg>
      <pc:sldChg chg="modNotes">
        <pc:chgData name="Kylie Geard" userId="b930dff3-5db0-4b18-9d4c-f929b90677dc" providerId="ADAL" clId="{038610CA-6CAC-4665-9047-4DC39D1E2447}" dt="2026-07-25T07:47:13.637" v="5" actId="368"/>
        <pc:sldMkLst>
          <pc:docMk/>
          <pc:sldMk cId="2591966030" sldId="954"/>
        </pc:sldMkLst>
      </pc:sldChg>
      <pc:sldChg chg="modNotes">
        <pc:chgData name="Kylie Geard" userId="b930dff3-5db0-4b18-9d4c-f929b90677dc" providerId="ADAL" clId="{038610CA-6CAC-4665-9047-4DC39D1E2447}" dt="2026-07-25T07:47:13.669" v="17" actId="368"/>
        <pc:sldMkLst>
          <pc:docMk/>
          <pc:sldMk cId="4212976576" sldId="956"/>
        </pc:sldMkLst>
      </pc:sldChg>
      <pc:sldChg chg="modNotes">
        <pc:chgData name="Kylie Geard" userId="b930dff3-5db0-4b18-9d4c-f929b90677dc" providerId="ADAL" clId="{038610CA-6CAC-4665-9047-4DC39D1E2447}" dt="2026-07-25T07:47:13.650" v="7" actId="368"/>
        <pc:sldMkLst>
          <pc:docMk/>
          <pc:sldMk cId="2402233142" sldId="957"/>
        </pc:sldMkLst>
      </pc:sldChg>
      <pc:sldChg chg="modNotes">
        <pc:chgData name="Kylie Geard" userId="b930dff3-5db0-4b18-9d4c-f929b90677dc" providerId="ADAL" clId="{038610CA-6CAC-4665-9047-4DC39D1E2447}" dt="2026-07-25T07:47:13.665" v="11" actId="368"/>
        <pc:sldMkLst>
          <pc:docMk/>
          <pc:sldMk cId="1989420886" sldId="959"/>
        </pc:sldMkLst>
      </pc:sldChg>
      <pc:sldChg chg="modNotes">
        <pc:chgData name="Kylie Geard" userId="b930dff3-5db0-4b18-9d4c-f929b90677dc" providerId="ADAL" clId="{038610CA-6CAC-4665-9047-4DC39D1E2447}" dt="2026-07-25T07:47:13.669" v="13" actId="368"/>
        <pc:sldMkLst>
          <pc:docMk/>
          <pc:sldMk cId="3084657534" sldId="960"/>
        </pc:sldMkLst>
      </pc:sldChg>
      <pc:sldChg chg="modNotes">
        <pc:chgData name="Kylie Geard" userId="b930dff3-5db0-4b18-9d4c-f929b90677dc" providerId="ADAL" clId="{038610CA-6CAC-4665-9047-4DC39D1E2447}" dt="2026-07-25T07:47:13.685" v="19" actId="368"/>
        <pc:sldMkLst>
          <pc:docMk/>
          <pc:sldMk cId="14361625" sldId="962"/>
        </pc:sldMkLst>
      </pc:sldChg>
      <pc:sldChg chg="modNotes">
        <pc:chgData name="Kylie Geard" userId="b930dff3-5db0-4b18-9d4c-f929b90677dc" providerId="ADAL" clId="{038610CA-6CAC-4665-9047-4DC39D1E2447}" dt="2026-07-25T07:47:13.669" v="15" actId="368"/>
        <pc:sldMkLst>
          <pc:docMk/>
          <pc:sldMk cId="315270163" sldId="963"/>
        </pc:sldMkLst>
      </pc:sldChg>
      <pc:sldChg chg="modNotes">
        <pc:chgData name="Kylie Geard" userId="b930dff3-5db0-4b18-9d4c-f929b90677dc" providerId="ADAL" clId="{038610CA-6CAC-4665-9047-4DC39D1E2447}" dt="2026-07-25T07:47:13.701" v="23" actId="368"/>
        <pc:sldMkLst>
          <pc:docMk/>
          <pc:sldMk cId="2244240320" sldId="964"/>
        </pc:sldMkLst>
      </pc:sldChg>
      <pc:sldChg chg="modNotes">
        <pc:chgData name="Kylie Geard" userId="b930dff3-5db0-4b18-9d4c-f929b90677dc" providerId="ADAL" clId="{038610CA-6CAC-4665-9047-4DC39D1E2447}" dt="2026-07-25T07:47:13.655" v="9" actId="368"/>
        <pc:sldMkLst>
          <pc:docMk/>
          <pc:sldMk cId="1095394766" sldId="966"/>
        </pc:sldMkLst>
      </pc:sldChg>
      <pc:sldChg chg="modNotes">
        <pc:chgData name="Kylie Geard" userId="b930dff3-5db0-4b18-9d4c-f929b90677dc" providerId="ADAL" clId="{038610CA-6CAC-4665-9047-4DC39D1E2447}" dt="2026-07-25T07:47:13.685" v="21" actId="368"/>
        <pc:sldMkLst>
          <pc:docMk/>
          <pc:sldMk cId="4099220497" sldId="9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A442FA-7588-3249-BDA3-080853C971B5}" type="datetimeFigureOut">
              <a:rPr lang="en-US" smtClean="0"/>
              <a:t>7/25/2026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3CFC5-434C-6841-8559-F2765854B6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3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E4C3CFC5-434C-6841-8559-F2765854B6D3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687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0E6C6-31FB-A9A2-8504-AEB42705E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0ED2A-2566-D322-8C71-9CE9101C1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1E932-1E1C-C71C-A20C-CE87736411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9AC8B-A98F-DA61-68BE-F6E5976EA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77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965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710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14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52D65-FF6C-9B36-66B3-DD2EEEA43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E80353-5F20-06BC-AC00-690CF00FA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CE21D7-CA54-F828-B20D-C5E39CF9F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B6699-287D-3802-A6B8-78D6513DE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61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3899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856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314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561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64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C3CFC5-434C-6841-8559-F2765854B6D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230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PROGRAM AREA OR SUBTITLE</a:t>
            </a:r>
            <a:br>
              <a:rPr lang="en-US"/>
            </a:br>
            <a:r>
              <a:rPr lang="en-US" b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GB"/>
              <a:t>TITLE OF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2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PROGRAM AREA OR SUBTITLE</a:t>
            </a:r>
            <a:br>
              <a:rPr lang="en-US"/>
            </a:br>
            <a:r>
              <a:rPr lang="en-US" b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TITLE OF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7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05F3B33B-A58A-6C4A-35F1-BC991B096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34381" y="2609055"/>
            <a:ext cx="2716213" cy="454185"/>
          </a:xfrm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PROGRAM AREA OR SUBTITLE</a:t>
            </a:r>
            <a:br>
              <a:rPr lang="en-US"/>
            </a:br>
            <a:r>
              <a:rPr lang="en-US" b="0"/>
              <a:t>Day Month Year | Version no.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40D85F-5709-83B2-50A9-A3D365BCD7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06594" y="212402"/>
            <a:ext cx="9144000" cy="2387600"/>
          </a:xfrm>
        </p:spPr>
        <p:txBody>
          <a:bodyPr anchor="b">
            <a:normAutofit/>
          </a:bodyPr>
          <a:lstStyle>
            <a:lvl1pPr algn="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TITLE OF PRESENTATION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5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eparato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8E49-67E6-F790-8BF1-2DA8A2CB10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9154" y="3740085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en-GB"/>
              <a:t>SECTION SEPARATOR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DC675-3177-7953-F32A-50639EA53F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13" y="642938"/>
            <a:ext cx="1500187" cy="2163636"/>
          </a:xfrm>
        </p:spPr>
        <p:txBody>
          <a:bodyPr>
            <a:normAutofit/>
          </a:bodyPr>
          <a:lstStyle>
            <a:lvl1pPr marL="0" indent="0">
              <a:buNone/>
              <a:defRPr sz="17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eparato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E08899-D50A-7C27-558B-904894A909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9154" y="3740085"/>
            <a:ext cx="9144000" cy="2387600"/>
          </a:xfrm>
        </p:spPr>
        <p:txBody>
          <a:bodyPr anchor="b">
            <a:normAutofit/>
          </a:bodyPr>
          <a:lstStyle>
            <a:lvl1pPr algn="l">
              <a:defRPr sz="6600" b="1">
                <a:solidFill>
                  <a:schemeClr val="tx2"/>
                </a:solidFill>
              </a:defRPr>
            </a:lvl1pPr>
          </a:lstStyle>
          <a:p>
            <a:r>
              <a:rPr lang="en-GB"/>
              <a:t>SECTION SEPARATOR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B3BAAC2-143A-5E7B-3697-8692C2CC44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3998" y="688203"/>
            <a:ext cx="1500187" cy="2118371"/>
          </a:xfrm>
        </p:spPr>
        <p:txBody>
          <a:bodyPr anchor="t">
            <a:normAutofit/>
          </a:bodyPr>
          <a:lstStyle>
            <a:lvl1pPr marL="0" indent="0">
              <a:buNone/>
              <a:defRPr sz="17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5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4224981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18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3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5492594"/>
            <a:ext cx="8229600" cy="1197928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4275925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3844697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2419121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2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429000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212332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1781104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355528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0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0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69AB2A3-E53B-5B53-4A5A-8F21D1F39A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2317" y="3748341"/>
            <a:ext cx="8229600" cy="1197928"/>
          </a:xfrm>
        </p:spPr>
        <p:txBody>
          <a:bodyPr>
            <a:normAutofit/>
          </a:bodyPr>
          <a:lstStyle>
            <a:lvl1pPr marL="228600" indent="-228600" algn="r">
              <a:buFontTx/>
              <a:buBlip>
                <a:blip r:embed="rId3"/>
              </a:buBlip>
              <a:defRPr sz="1200"/>
            </a:lvl1pPr>
            <a:lvl2pPr marL="685800" indent="-228600" algn="r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 algn="r">
              <a:buFont typeface="System Font Regular"/>
              <a:buChar char="-"/>
              <a:defRPr sz="1200"/>
            </a:lvl3pPr>
            <a:lvl4pPr algn="r"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A60EE9-20B2-75D0-1CB1-63EB6F2656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12317" y="2544222"/>
            <a:ext cx="8229600" cy="1197928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here. Body copy goes here. Body copy goes here. Body copy goes here.</a:t>
            </a:r>
            <a:endParaRPr lang="en-US"/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8175075-893E-6DB6-C7BB-5F5731EDCE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2634" y="2100444"/>
            <a:ext cx="8229028" cy="365125"/>
          </a:xfrm>
        </p:spPr>
        <p:txBody>
          <a:bodyPr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6D60D1-8460-413B-3DB0-F72126821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2634" y="674868"/>
            <a:ext cx="8228712" cy="1325563"/>
          </a:xfrm>
        </p:spPr>
        <p:txBody>
          <a:bodyPr>
            <a:normAutofit/>
          </a:bodyPr>
          <a:lstStyle>
            <a:lvl1pPr algn="r"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43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 11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585DAAF-7385-4C7B-52F0-AA85AA346A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429000"/>
            <a:ext cx="8229600" cy="1673225"/>
          </a:xfrm>
        </p:spPr>
        <p:txBody>
          <a:bodyPr>
            <a:normAutofit/>
          </a:bodyPr>
          <a:lstStyle>
            <a:lvl1pPr marL="228600" indent="-228600">
              <a:buFontTx/>
              <a:buBlip>
                <a:blip r:embed="rId3"/>
              </a:buBlip>
              <a:defRPr sz="1200"/>
            </a:lvl1pPr>
            <a:lvl2pPr marL="685800" indent="-228600">
              <a:buClr>
                <a:schemeClr val="accent2"/>
              </a:buClr>
              <a:buFont typeface="System Font Regular"/>
              <a:buChar char="&gt;"/>
              <a:defRPr sz="1200"/>
            </a:lvl2pPr>
            <a:lvl3pPr marL="1143000" indent="-228600">
              <a:buFont typeface="System Font Regular"/>
              <a:buChar char="-"/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7AD849-E497-B027-C45E-BB6FE65C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212332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377364-F464-DC16-0EB2-D457004D55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1781104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5C293-B0D3-9AE0-D20B-C529F213C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355528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15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acehol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56637B-4130-8555-01CC-EB81A1FB02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2446068"/>
            <a:ext cx="6183493" cy="4411932"/>
          </a:xfrm>
          <a:custGeom>
            <a:avLst/>
            <a:gdLst>
              <a:gd name="connsiteX0" fmla="*/ 4095967 w 6183493"/>
              <a:gd name="connsiteY0" fmla="*/ 449 h 4411932"/>
              <a:gd name="connsiteX1" fmla="*/ 6048874 w 6183493"/>
              <a:gd name="connsiteY1" fmla="*/ 967662 h 4411932"/>
              <a:gd name="connsiteX2" fmla="*/ 3998575 w 6183493"/>
              <a:gd name="connsiteY2" fmla="*/ 4390825 h 4411932"/>
              <a:gd name="connsiteX3" fmla="*/ 3957518 w 6183493"/>
              <a:gd name="connsiteY3" fmla="*/ 4411932 h 4411932"/>
              <a:gd name="connsiteX4" fmla="*/ 0 w 6183493"/>
              <a:gd name="connsiteY4" fmla="*/ 4411932 h 4411932"/>
              <a:gd name="connsiteX5" fmla="*/ 0 w 6183493"/>
              <a:gd name="connsiteY5" fmla="*/ 1842929 h 4411932"/>
              <a:gd name="connsiteX6" fmla="*/ 46796 w 6183493"/>
              <a:gd name="connsiteY6" fmla="*/ 1787890 h 4411932"/>
              <a:gd name="connsiteX7" fmla="*/ 1752198 w 6183493"/>
              <a:gd name="connsiteY7" fmla="*/ 555468 h 4411932"/>
              <a:gd name="connsiteX8" fmla="*/ 4095967 w 6183493"/>
              <a:gd name="connsiteY8" fmla="*/ 449 h 4411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3493" h="4411932">
                <a:moveTo>
                  <a:pt x="4095967" y="449"/>
                </a:moveTo>
                <a:cubicBezTo>
                  <a:pt x="5013814" y="14229"/>
                  <a:pt x="5752252" y="345024"/>
                  <a:pt x="6048874" y="967662"/>
                </a:cubicBezTo>
                <a:cubicBezTo>
                  <a:pt x="6543243" y="2005392"/>
                  <a:pt x="5634835" y="3485388"/>
                  <a:pt x="3998575" y="4390825"/>
                </a:cubicBezTo>
                <a:lnTo>
                  <a:pt x="3957518" y="4411932"/>
                </a:lnTo>
                <a:lnTo>
                  <a:pt x="0" y="4411932"/>
                </a:lnTo>
                <a:lnTo>
                  <a:pt x="0" y="1842929"/>
                </a:lnTo>
                <a:lnTo>
                  <a:pt x="46796" y="1787890"/>
                </a:lnTo>
                <a:cubicBezTo>
                  <a:pt x="477209" y="1317691"/>
                  <a:pt x="1060075" y="885192"/>
                  <a:pt x="1752198" y="555468"/>
                </a:cubicBezTo>
                <a:cubicBezTo>
                  <a:pt x="2559675" y="170790"/>
                  <a:pt x="3382087" y="-10268"/>
                  <a:pt x="4095967" y="44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sz="1400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1896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aceholder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B20F0FE-D539-9E3B-4896-BCA6EE918A0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55900" y="521935"/>
            <a:ext cx="4536100" cy="4979897"/>
          </a:xfrm>
          <a:custGeom>
            <a:avLst/>
            <a:gdLst>
              <a:gd name="connsiteX0" fmla="*/ 4037854 w 4536100"/>
              <a:gd name="connsiteY0" fmla="*/ 1657 h 4979897"/>
              <a:gd name="connsiteX1" fmla="*/ 4499650 w 4536100"/>
              <a:gd name="connsiteY1" fmla="*/ 30214 h 4979897"/>
              <a:gd name="connsiteX2" fmla="*/ 4536100 w 4536100"/>
              <a:gd name="connsiteY2" fmla="*/ 38737 h 4979897"/>
              <a:gd name="connsiteX3" fmla="*/ 4536100 w 4536100"/>
              <a:gd name="connsiteY3" fmla="*/ 3509183 h 4979897"/>
              <a:gd name="connsiteX4" fmla="*/ 4473692 w 4536100"/>
              <a:gd name="connsiteY4" fmla="*/ 3574697 h 4979897"/>
              <a:gd name="connsiteX5" fmla="*/ 3982570 w 4536100"/>
              <a:gd name="connsiteY5" fmla="*/ 4003829 h 4979897"/>
              <a:gd name="connsiteX6" fmla="*/ 256349 w 4536100"/>
              <a:gd name="connsiteY6" fmla="*/ 4466658 h 4979897"/>
              <a:gd name="connsiteX7" fmla="*/ 1640085 w 4536100"/>
              <a:gd name="connsiteY7" fmla="*/ 976069 h 4979897"/>
              <a:gd name="connsiteX8" fmla="*/ 4037854 w 4536100"/>
              <a:gd name="connsiteY8" fmla="*/ 1657 h 497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36100" h="4979897">
                <a:moveTo>
                  <a:pt x="4037854" y="1657"/>
                </a:moveTo>
                <a:cubicBezTo>
                  <a:pt x="4199838" y="-4143"/>
                  <a:pt x="4354602" y="5272"/>
                  <a:pt x="4499650" y="30214"/>
                </a:cubicBezTo>
                <a:lnTo>
                  <a:pt x="4536100" y="38737"/>
                </a:lnTo>
                <a:lnTo>
                  <a:pt x="4536100" y="3509183"/>
                </a:lnTo>
                <a:lnTo>
                  <a:pt x="4473692" y="3574697"/>
                </a:lnTo>
                <a:cubicBezTo>
                  <a:pt x="4322971" y="3723542"/>
                  <a:pt x="4158954" y="3867366"/>
                  <a:pt x="3982570" y="4003829"/>
                </a:cubicBezTo>
                <a:cubicBezTo>
                  <a:pt x="2571494" y="5095535"/>
                  <a:pt x="903208" y="5302750"/>
                  <a:pt x="256349" y="4466658"/>
                </a:cubicBezTo>
                <a:cubicBezTo>
                  <a:pt x="-390510" y="3630565"/>
                  <a:pt x="229010" y="2067775"/>
                  <a:pt x="1640085" y="976069"/>
                </a:cubicBezTo>
                <a:cubicBezTo>
                  <a:pt x="2433815" y="361985"/>
                  <a:pt x="3308928" y="27759"/>
                  <a:pt x="4037854" y="1657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0D9F515-F7A9-A417-BF4A-43E1AD3807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3008313"/>
            <a:ext cx="8229028" cy="1197927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Body copy goes here, body copy goes here</a:t>
            </a:r>
            <a:r>
              <a:rPr lang="en-US"/>
              <a:t>, </a:t>
            </a:r>
            <a:r>
              <a:rPr lang="en-GB"/>
              <a:t>body copy goes here</a:t>
            </a:r>
            <a:r>
              <a:rPr lang="en-US"/>
              <a:t>, </a:t>
            </a:r>
            <a:r>
              <a:rPr lang="en-GB"/>
              <a:t>body copy goes here</a:t>
            </a:r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8C179290-DFD9-B524-1D1E-F899CE4EEE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5280" y="2577085"/>
            <a:ext cx="8229028" cy="365125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SUBTITLE – ARIAL, 20pt, (bold optional)</a:t>
            </a:r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CBBE404-4C11-0E4B-CF77-112DBD194E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280" y="1151509"/>
            <a:ext cx="8228712" cy="1325563"/>
          </a:xfrm>
        </p:spPr>
        <p:txBody>
          <a:bodyPr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 CAPS, (BOLD OPTIONAL)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090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cknowledgement of Count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854DDE0B-F0FD-1145-BE3B-AED77E172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4086" y="6692348"/>
            <a:ext cx="2517913" cy="165652"/>
          </a:xfrm>
        </p:spPr>
        <p:txBody>
          <a:bodyPr>
            <a:normAutofit/>
          </a:bodyPr>
          <a:lstStyle>
            <a:lvl1pPr>
              <a:defRPr sz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523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C2DCCF-A276-067A-508F-DD6F09973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TITLE – ARIAL, 40PT, </a:t>
            </a:r>
            <a:br>
              <a:rPr lang="en-GB"/>
            </a:br>
            <a:r>
              <a:rPr lang="en-GB"/>
              <a:t>ALL-CAPS, (</a:t>
            </a:r>
            <a:r>
              <a:rPr lang="en-GB" b="1"/>
              <a:t>BOLD </a:t>
            </a:r>
            <a:r>
              <a:rPr lang="en-GB" b="0"/>
              <a:t>OPTIONAL)</a:t>
            </a:r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D3CAC0A-8572-EE12-91DD-896CDD85D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2"/>
            <a:r>
              <a:rPr lang="en-GB"/>
              <a:t>Fourth level</a:t>
            </a:r>
          </a:p>
          <a:p>
            <a:pPr lvl="3"/>
            <a:r>
              <a:rPr lang="en-GB"/>
              <a:t>Fifth level</a:t>
            </a:r>
          </a:p>
          <a:p>
            <a:pPr lvl="4"/>
            <a:r>
              <a:rPr lang="en-GB"/>
              <a:t>Sixth level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D0199A-BD0E-5934-561F-28CB7551E76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75325" y="0"/>
            <a:ext cx="681038" cy="2133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64521-9EAC-E7EE-0916-DC5B7A07BF9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75325" y="0"/>
            <a:ext cx="681038" cy="2133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327145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  <p:sldLayoutId id="2147483845" r:id="rId4"/>
    <p:sldLayoutId id="2147483809" r:id="rId5"/>
    <p:sldLayoutId id="2147483670" r:id="rId6"/>
    <p:sldLayoutId id="2147483842" r:id="rId7"/>
    <p:sldLayoutId id="2147483843" r:id="rId8"/>
    <p:sldLayoutId id="2147483669" r:id="rId9"/>
    <p:sldLayoutId id="2147483686" r:id="rId10"/>
    <p:sldLayoutId id="2147483844" r:id="rId11"/>
    <p:sldLayoutId id="2147483685" r:id="rId12"/>
    <p:sldLayoutId id="2147483846" r:id="rId13"/>
    <p:sldLayoutId id="214748384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6"/>
        </a:buBlip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with thought bubbles above their head to welcome to the UDL in VET Conversation">
            <a:extLst>
              <a:ext uri="{FF2B5EF4-FFF2-40B4-BE49-F238E27FC236}">
                <a16:creationId xmlns:a16="http://schemas.microsoft.com/office/drawing/2014/main" id="{E5EAF35A-999E-5A54-0281-D8016E8D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08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89AC5-D75E-34CB-E1A1-A7039DCF9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342" y="1469211"/>
            <a:ext cx="11625943" cy="3119202"/>
          </a:xfrm>
        </p:spPr>
        <p:txBody>
          <a:bodyPr>
            <a:noAutofit/>
          </a:bodyPr>
          <a:lstStyle/>
          <a:p>
            <a:pPr algn="ctr"/>
            <a:r>
              <a:rPr lang="en-AU" sz="4400" dirty="0">
                <a:solidFill>
                  <a:schemeClr val="bg1"/>
                </a:solidFill>
              </a:rPr>
              <a:t>UDL Aligned, ASQA Compliant VET Assessment Practice</a:t>
            </a:r>
            <a:br>
              <a:rPr lang="en-AU" sz="6000" dirty="0"/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UDL VET Assessment Community of Practice (CoP)</a:t>
            </a:r>
            <a:br>
              <a:rPr lang="en-US" sz="2800" dirty="0">
                <a:solidFill>
                  <a:schemeClr val="bg1"/>
                </a:solidFill>
              </a:rPr>
            </a:b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Trina Bianchini – TAFE SA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Jen Cousins – Positive Partnerships </a:t>
            </a:r>
            <a:endParaRPr lang="en-AU" sz="3600" dirty="0">
              <a:solidFill>
                <a:schemeClr val="bg1"/>
              </a:solidFill>
            </a:endParaRPr>
          </a:p>
        </p:txBody>
      </p:sp>
      <p:pic>
        <p:nvPicPr>
          <p:cNvPr id="5" name="Picture 4" descr="Logo: Positive Partnerships - Working together to support autistic school-aged students.">
            <a:extLst>
              <a:ext uri="{FF2B5EF4-FFF2-40B4-BE49-F238E27FC236}">
                <a16:creationId xmlns:a16="http://schemas.microsoft.com/office/drawing/2014/main" id="{2DB8A3E8-7C9C-2F47-CBBC-4D90702B9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089" y="6062703"/>
            <a:ext cx="2949196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26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0205E-A2F7-85D9-D9B0-BACBA33D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 of Country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0080EF-36AB-AD1F-3105-AD5DFE39C073}"/>
              </a:ext>
            </a:extLst>
          </p:cNvPr>
          <p:cNvSpPr txBox="1"/>
          <p:nvPr/>
        </p:nvSpPr>
        <p:spPr>
          <a:xfrm>
            <a:off x="6621264" y="2464282"/>
            <a:ext cx="4976569" cy="32316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acknowledge the traditional owners of the land. It is a privilege to be sharing this land on which we live, work, and learn.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recognise that this land has always been a place of teaching, learning and knowledge sharing.</a:t>
            </a:r>
            <a:br>
              <a:rPr lang="en-AU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/>
              </a:rPr>
            </a:b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acknowledge the deep and enduring spiritual connection the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First Nation’s people have to this land and their ongoing contributions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 education.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recognise that Aboriginal and Torres Strait Islanders have maintained their culture, heritage, beliefs, languages, and laws and these are of ongoing importance.</a:t>
            </a:r>
            <a:br>
              <a:rPr lang="en-AU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/>
              </a:rPr>
            </a:b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We commit ourselves to learning from the wisdom and knowledge of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Traditional Owners and to fostering a spirit of respect, inclusivity,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and reconciliation within our community.</a:t>
            </a:r>
            <a:endParaRPr lang="en-AU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734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A761B4-F881-E85C-14A5-7023D6C7D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" y="884961"/>
            <a:ext cx="5760720" cy="801599"/>
          </a:xfrm>
        </p:spPr>
        <p:txBody>
          <a:bodyPr/>
          <a:lstStyle/>
          <a:p>
            <a:r>
              <a:rPr lang="en-AU" b="1" dirty="0"/>
              <a:t>Presentation Outline</a:t>
            </a:r>
            <a:endParaRPr lang="en-A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FE238AA-E0D5-9567-94FB-407B6D532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7272" y="1908645"/>
            <a:ext cx="8229028" cy="369967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Why and 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What the CoP does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What we’ve learned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Challenges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What we’ve achieved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Benefits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Outcomes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Where to next 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914309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D4208-08C6-33BD-968B-8EC355D7A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B1E7F8-7A4E-5506-72AB-4860CFEEA6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9451" y="882501"/>
            <a:ext cx="8228712" cy="1325563"/>
          </a:xfr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Why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8A6007A1-E5C9-D220-35CE-B5730EC838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8563" y="2410516"/>
            <a:ext cx="8229600" cy="3854605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Being applied to learning and formative assessment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Not being adopted to summative assessment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Unique aspects of VET/ACE assessment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Traditional methods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Increasing diversity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ASQA Revised Standards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ASQA Outcome Standard 2: VET Student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Sector discussions and adoption of UDL </a:t>
            </a:r>
          </a:p>
        </p:txBody>
      </p:sp>
    </p:spTree>
    <p:extLst>
      <p:ext uri="{BB962C8B-B14F-4D97-AF65-F5344CB8AC3E}">
        <p14:creationId xmlns:p14="http://schemas.microsoft.com/office/powerpoint/2010/main" val="1522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A1991EDF-423C-AD5D-C0E4-8C87647D3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508" y="556424"/>
            <a:ext cx="8228712" cy="1325563"/>
          </a:xfrm>
        </p:spPr>
        <p:txBody>
          <a:bodyPr/>
          <a:lstStyle/>
          <a:p>
            <a:r>
              <a:rPr lang="en-US" b="1" dirty="0"/>
              <a:t>How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5CF2B72-6B90-77EC-3029-E577120BA5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334" y="1881987"/>
            <a:ext cx="11073265" cy="428658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UDL Symposium 2025 – Poster Presentation – Invited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SA Skills SA – UDL Project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Inaugural Meeting &amp; Survey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Meet Monthly - 1 hour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Building Memberships - Currently 50+ members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Working on Projects and exploring topics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591966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504C0C3F-0EB0-CD58-ED6E-A2F68EDFF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746" y="239439"/>
            <a:ext cx="8228712" cy="1325563"/>
          </a:xfrm>
        </p:spPr>
        <p:txBody>
          <a:bodyPr/>
          <a:lstStyle/>
          <a:p>
            <a:r>
              <a:rPr lang="en-US" b="1" dirty="0"/>
              <a:t>Who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40571AB-9FBE-FB6D-8344-FAE60B3620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46" y="1565002"/>
            <a:ext cx="8229600" cy="4424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Registered Training Organisations - VET/ ACE</a:t>
            </a:r>
          </a:p>
          <a:p>
            <a:pPr marL="0" indent="0">
              <a:buNone/>
            </a:pPr>
            <a:r>
              <a:rPr lang="en-US" sz="2800" dirty="0"/>
              <a:t>Public and Private – Large, Small and Boutique</a:t>
            </a:r>
          </a:p>
          <a:p>
            <a:pPr marL="0" indent="0">
              <a:buNone/>
            </a:pPr>
            <a:r>
              <a:rPr lang="en-US" sz="2800" dirty="0"/>
              <a:t>Members have a range of Roles</a:t>
            </a:r>
          </a:p>
          <a:p>
            <a:pPr marL="457200" lvl="1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Trainers and Assessors/Lecturers </a:t>
            </a:r>
          </a:p>
          <a:p>
            <a:pPr marL="457200" lvl="1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Teaching and Learning Specialists</a:t>
            </a:r>
            <a:endParaRPr lang="en-AU" sz="2400" i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Learning Designers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Educator Capability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Inclusion Advisors/Managers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Student Support</a:t>
            </a:r>
          </a:p>
        </p:txBody>
      </p:sp>
    </p:spTree>
    <p:extLst>
      <p:ext uri="{BB962C8B-B14F-4D97-AF65-F5344CB8AC3E}">
        <p14:creationId xmlns:p14="http://schemas.microsoft.com/office/powerpoint/2010/main" val="2402233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3F177700-4A57-9691-8EED-ACA4A0775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34" y="300383"/>
            <a:ext cx="1856249" cy="1325563"/>
          </a:xfrm>
        </p:spPr>
        <p:txBody>
          <a:bodyPr/>
          <a:lstStyle/>
          <a:p>
            <a:r>
              <a:rPr lang="en-US" b="1" dirty="0"/>
              <a:t>What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78EEC9B-ECC2-6337-C677-E86D25483D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7335" y="711200"/>
            <a:ext cx="8229600" cy="5007429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1200" dirty="0"/>
              <a:t>TAFE SA Hosted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1200" dirty="0"/>
              <a:t>Zoom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1200" dirty="0"/>
              <a:t>Collaborative and Co-designed 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11200" dirty="0"/>
              <a:t>Format: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Primer Activity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Topic/Thematic Presentation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Discussion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Practice Challenge 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Co-design Project Work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AU" sz="11200" dirty="0"/>
              <a:t>Sharing 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76634D-E038-7711-6D8B-66FBF22F7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257" y="549048"/>
            <a:ext cx="2291678" cy="236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5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D7A519-CEFF-C4EE-CA0C-536429FD2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78" y="511429"/>
            <a:ext cx="3891280" cy="717931"/>
          </a:xfrm>
        </p:spPr>
        <p:txBody>
          <a:bodyPr/>
          <a:lstStyle/>
          <a:p>
            <a:r>
              <a:rPr lang="en-AU" b="1" dirty="0"/>
              <a:t>Foundations</a:t>
            </a:r>
            <a:endParaRPr lang="en-A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85A48-5108-4051-AE88-63E51B7F0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842" y="1316673"/>
            <a:ext cx="10922316" cy="4911407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ASQA Standards for RTOs 2025 </a:t>
            </a:r>
          </a:p>
          <a:p>
            <a:pPr marL="9144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Principles of Assessment &amp; Rules of Evidence</a:t>
            </a:r>
          </a:p>
          <a:p>
            <a:pPr marL="9144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ASQA Assessment Practice Guide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CAST UDL Framework 3.0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CAST - UDL on Campus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CAST - National Centre on Accessible Materials (AEM)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Accessible Personas (UTS)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9600" dirty="0"/>
              <a:t>ADCET Accessibility Basics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9600" dirty="0"/>
              <a:t>W3C WCAG Guidelines and WCAG in Plain English – AAArdvark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AU" sz="9600" dirty="0"/>
              <a:t>Professional Experience (by the Assessors for the Assessors)</a:t>
            </a:r>
            <a:endParaRPr lang="en-AU" sz="7200" dirty="0"/>
          </a:p>
        </p:txBody>
      </p:sp>
    </p:spTree>
    <p:extLst>
      <p:ext uri="{BB962C8B-B14F-4D97-AF65-F5344CB8AC3E}">
        <p14:creationId xmlns:p14="http://schemas.microsoft.com/office/powerpoint/2010/main" val="109539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9ADB-364F-A139-B20D-FE0E57C65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AB731F4-06D6-3CCA-2459-B87EB4D996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8163" y="3300936"/>
            <a:ext cx="10899094" cy="2795063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Everyone's contributions are valued and integrated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Robust discussions points and decision making by majority vote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Draft, review and revise  </a:t>
            </a:r>
            <a:endParaRPr lang="en-AU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Share examples and identifying challenges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61B282-A4CC-FAC3-7301-140DE8AFDF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5407" y="2103437"/>
            <a:ext cx="8228712" cy="1325563"/>
          </a:xfr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="1" dirty="0"/>
              <a:t>Collaborative &amp; Co-designed</a:t>
            </a:r>
            <a:endParaRPr kumimoji="0" lang="en-AU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A8EE13-999E-A08A-EAE1-00EF4D977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63" y="0"/>
            <a:ext cx="2044936" cy="224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20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158C8-F85C-E0BA-A5FC-13FAB71EC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9401C394-0147-5B76-C306-14E2F6F30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3" y="193566"/>
            <a:ext cx="8228712" cy="1325563"/>
          </a:xfrm>
        </p:spPr>
        <p:txBody>
          <a:bodyPr/>
          <a:lstStyle/>
          <a:p>
            <a:r>
              <a:rPr lang="en-US" b="1" dirty="0"/>
              <a:t>Challenges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491D977-A972-80A7-E841-8425537085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3" y="1741260"/>
            <a:ext cx="11378065" cy="4137025"/>
          </a:xfrm>
        </p:spPr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Unit requirements, inherent requirements, and reasonable adjustments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Sector/organisational demand for consistency and time efficiency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Barriers created when translating assessment to online platforms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Inaccessible templates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Varied skills, knowledge, and understanding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800" dirty="0"/>
              <a:t>UDL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800" dirty="0"/>
              <a:t>Accessibility and usability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800" dirty="0"/>
              <a:t>Assessment design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Educator bias</a:t>
            </a:r>
          </a:p>
        </p:txBody>
      </p:sp>
    </p:spTree>
    <p:extLst>
      <p:ext uri="{BB962C8B-B14F-4D97-AF65-F5344CB8AC3E}">
        <p14:creationId xmlns:p14="http://schemas.microsoft.com/office/powerpoint/2010/main" val="3084657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15AC9-3E02-6785-80AC-47F1BA4AB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70291530-7933-07D2-4BB9-F62DB4A651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8532" y="281737"/>
            <a:ext cx="822871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Learnings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2A4CD33E-B041-7A7E-249D-872C649266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" y="1607300"/>
            <a:ext cx="11600290" cy="4499428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Need for both organisational and individual perspectives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UDL principles must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Explicitly mapped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Clearly and universally explained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Importance of consistent understanding and shared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Value of a “keep it simple” approach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Interpreting Units of Competency more broadly and flexibly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700" dirty="0"/>
              <a:t>Importance of building capability 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700" dirty="0"/>
              <a:t>Accessibility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700" dirty="0"/>
              <a:t>Usability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700" dirty="0"/>
              <a:t>UDL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F21B1CB1-15E8-B8D7-2D98-647E8B4028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280" y="486157"/>
            <a:ext cx="8228712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UDL driven, ASQA Compliant </a:t>
            </a:r>
            <a:b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AU" sz="4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VET/ACE Assessment Practice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88462F75-4F9C-AB33-BCF6-D00DEA3123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440" y="2044473"/>
            <a:ext cx="11247120" cy="402249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AU" sz="3000" dirty="0"/>
              <a:t>Means designing assessment tools, tasks, and processes that: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dirty="0"/>
              <a:t>Meet all ASQA regulatory requirements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dirty="0"/>
              <a:t>Provide flexible, accessible ways for learners to demonstrate competency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dirty="0"/>
              <a:t>Remove unnecessary barriers while maintaining the integrity of the unit requirements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AU" sz="3000" dirty="0"/>
              <a:t>Support diverse learners, including those with disability, language needs, or different learning needs and preferences</a:t>
            </a:r>
          </a:p>
        </p:txBody>
      </p:sp>
    </p:spTree>
    <p:extLst>
      <p:ext uri="{BB962C8B-B14F-4D97-AF65-F5344CB8AC3E}">
        <p14:creationId xmlns:p14="http://schemas.microsoft.com/office/powerpoint/2010/main" val="4212976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A1633-27F9-9EB5-3BF5-F09BF9F0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15525E-F1D5-1DF9-E83A-564BAB72D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794" y="2494"/>
            <a:ext cx="8228712" cy="1325563"/>
          </a:xfrm>
        </p:spPr>
        <p:txBody>
          <a:bodyPr/>
          <a:lstStyle/>
          <a:p>
            <a:r>
              <a:rPr lang="en-US" b="1" dirty="0"/>
              <a:t>Outcomes to Date (drafts)</a:t>
            </a:r>
            <a:endParaRPr lang="en-AU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F86E7-D2C8-4C49-743B-5B03D7D306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9134" y="1150256"/>
            <a:ext cx="10755214" cy="4203621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Guide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Checklists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Educator Capability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Design, Development and Delivery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Review and Redesign Existing Assessments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Translating Assessment Online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000" dirty="0"/>
              <a:t>Validation and Moderation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/>
              <a:t>Quick Reference Guide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0070C0"/>
                </a:solidFill>
              </a:rPr>
              <a:t>UDL driven Student Support Information Sheet</a:t>
            </a:r>
          </a:p>
        </p:txBody>
      </p:sp>
    </p:spTree>
    <p:extLst>
      <p:ext uri="{BB962C8B-B14F-4D97-AF65-F5344CB8AC3E}">
        <p14:creationId xmlns:p14="http://schemas.microsoft.com/office/powerpoint/2010/main" val="14361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091A0E-E17B-EEE2-C7C0-9570626E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205" y="105908"/>
            <a:ext cx="8228712" cy="1325563"/>
          </a:xfrm>
        </p:spPr>
        <p:txBody>
          <a:bodyPr/>
          <a:lstStyle/>
          <a:p>
            <a:r>
              <a:rPr lang="en-US" b="1" dirty="0"/>
              <a:t>Importance of Project 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9E25-42D3-0955-FB90-E536ACF359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04720" y="1586770"/>
            <a:ext cx="9637197" cy="1842230"/>
          </a:xfrm>
        </p:spPr>
        <p:txBody>
          <a:bodyPr>
            <a:normAutofit/>
          </a:bodyPr>
          <a:lstStyle/>
          <a:p>
            <a:r>
              <a:rPr lang="en-US" sz="2400" dirty="0"/>
              <a:t>Collegial conversations and sharing </a:t>
            </a:r>
          </a:p>
          <a:p>
            <a:r>
              <a:rPr lang="en-US" sz="2400" dirty="0"/>
              <a:t>Deeper understanding of UDL 3.0 and how it applies in assessment</a:t>
            </a:r>
          </a:p>
          <a:p>
            <a:r>
              <a:rPr lang="en-US" sz="2400" dirty="0"/>
              <a:t>Recognition that UDL and ASQA requirements are compatible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99220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2B0A2-16BD-B289-C790-636459FC8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4">
            <a:extLst>
              <a:ext uri="{FF2B5EF4-FFF2-40B4-BE49-F238E27FC236}">
                <a16:creationId xmlns:a16="http://schemas.microsoft.com/office/drawing/2014/main" id="{2A9E4974-33E0-AEDD-EFD7-63673B2BD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65" y="203200"/>
            <a:ext cx="4018878" cy="1325563"/>
          </a:xfrm>
        </p:spPr>
        <p:txBody>
          <a:bodyPr/>
          <a:lstStyle/>
          <a:p>
            <a:r>
              <a:rPr lang="en-US" b="1" dirty="0"/>
              <a:t>Where to Next 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A7C23B1B-526F-8F9D-437D-3AF08D8C4F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048" y="1647371"/>
            <a:ext cx="11276655" cy="500742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Continued Development of resources (mapping and exemplars)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Finding a home of the resources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Alignment with AI prompts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Resource List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Quality Assurance Checks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Impact in our sector!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24424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0D778-29D2-4A64-8A70-CACC2A88D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16EEB-72AE-36E5-2306-8C90E7EE0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81" y="3032041"/>
            <a:ext cx="11048784" cy="238760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Join our CoP!</a:t>
            </a:r>
            <a:br>
              <a:rPr lang="en-US" dirty="0"/>
            </a:br>
            <a:br>
              <a:rPr lang="en-US" dirty="0"/>
            </a:br>
            <a:r>
              <a:rPr lang="en-US" sz="4900" dirty="0"/>
              <a:t>Contact: Trina.Bianchini@tafesa.edu.au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9578185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AFESA 1">
      <a:dk1>
        <a:srgbClr val="000000"/>
      </a:dk1>
      <a:lt1>
        <a:srgbClr val="FFFFFF"/>
      </a:lt1>
      <a:dk2>
        <a:srgbClr val="2B1444"/>
      </a:dk2>
      <a:lt2>
        <a:srgbClr val="E7E6E6"/>
      </a:lt2>
      <a:accent1>
        <a:srgbClr val="2B1444"/>
      </a:accent1>
      <a:accent2>
        <a:srgbClr val="EE3333"/>
      </a:accent2>
      <a:accent3>
        <a:srgbClr val="BDA3CD"/>
      </a:accent3>
      <a:accent4>
        <a:srgbClr val="F8F4F9"/>
      </a:accent4>
      <a:accent5>
        <a:srgbClr val="E4E0EC"/>
      </a:accent5>
      <a:accent6>
        <a:srgbClr val="6A6C74"/>
      </a:accent6>
      <a:hlink>
        <a:srgbClr val="2B1444"/>
      </a:hlink>
      <a:folHlink>
        <a:srgbClr val="2B144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FESA_PowerPoint_Template" id="{8CA1C9B0-0322-C949-B63E-3AE63492EB89}" vid="{F663054A-AE70-5740-BDE1-761C8301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9E5A53-9097-426A-AE57-837173EC06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0FF80E-E903-4620-AFC3-99D9272AF68D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43435717-49c9-4489-9470-c7c98d62699d"/>
    <ds:schemaRef ds:uri="242681ae-e6e2-4ee6-90fd-f2c0d11c7b09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B7FBCB-A0B3-4E3D-9849-CB0D1428AF6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2a052bd-f153-4fcd-bde5-42e3b9c3bf3e}" enabled="1" method="Privileged" siteId="{6f40af2a-bd43-4f5f-b217-f5448356ea1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559</TotalTime>
  <Words>709</Words>
  <Application>Microsoft Office PowerPoint</Application>
  <PresentationFormat>Widescreen</PresentationFormat>
  <Paragraphs>138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System Font Regular</vt:lpstr>
      <vt:lpstr>Wingdings</vt:lpstr>
      <vt:lpstr>Theme1</vt:lpstr>
      <vt:lpstr>UDL Aligned, ASQA Compliant VET Assessment Practice  UDL VET Assessment Community of Practice (CoP)  Trina Bianchini – TAFE SA Jen Cousins – Positive Partnerships </vt:lpstr>
      <vt:lpstr>Acknowledgement of Country</vt:lpstr>
      <vt:lpstr>Presentation Outline</vt:lpstr>
      <vt:lpstr>Why</vt:lpstr>
      <vt:lpstr>How</vt:lpstr>
      <vt:lpstr>Who</vt:lpstr>
      <vt:lpstr>What</vt:lpstr>
      <vt:lpstr>Foundations</vt:lpstr>
      <vt:lpstr>Collaborative &amp; Co-designed</vt:lpstr>
      <vt:lpstr>Challenges</vt:lpstr>
      <vt:lpstr>Learnings</vt:lpstr>
      <vt:lpstr>UDL driven, ASQA Compliant  VET/ACE Assessment Practice</vt:lpstr>
      <vt:lpstr>Outcomes to Date (drafts)</vt:lpstr>
      <vt:lpstr>Importance of Project </vt:lpstr>
      <vt:lpstr>Where to Next </vt:lpstr>
      <vt:lpstr>Join our CoP!  Contact: Trina.Bianchini@tafesa.edu.au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TEMPLATE  BEFORE USE</dc:title>
  <dc:creator>Danijella Lehman</dc:creator>
  <cp:lastModifiedBy>Kylie Geard</cp:lastModifiedBy>
  <cp:revision>8</cp:revision>
  <dcterms:created xsi:type="dcterms:W3CDTF">2023-09-08T00:48:06Z</dcterms:created>
  <dcterms:modified xsi:type="dcterms:W3CDTF">2026-07-25T07:47:23Z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adccb89-6645-4547-a418-b9839adf4510_Enabled">
    <vt:lpwstr>true</vt:lpwstr>
  </property>
  <property fmtid="{D5CDD505-2E9C-101B-9397-08002B2CF9AE}" pid="3" name="MSIP_Label_cadccb89-6645-4547-a418-b9839adf4510_SetDate">
    <vt:lpwstr>2023-08-31T23:02:29Z</vt:lpwstr>
  </property>
  <property fmtid="{D5CDD505-2E9C-101B-9397-08002B2CF9AE}" pid="4" name="MSIP_Label_cadccb89-6645-4547-a418-b9839adf4510_Method">
    <vt:lpwstr>Standard</vt:lpwstr>
  </property>
  <property fmtid="{D5CDD505-2E9C-101B-9397-08002B2CF9AE}" pid="5" name="MSIP_Label_cadccb89-6645-4547-a418-b9839adf4510_Name">
    <vt:lpwstr>official</vt:lpwstr>
  </property>
  <property fmtid="{D5CDD505-2E9C-101B-9397-08002B2CF9AE}" pid="6" name="MSIP_Label_cadccb89-6645-4547-a418-b9839adf4510_SiteId">
    <vt:lpwstr>6f40af2a-bd43-4f5f-b217-f5448356ea1e</vt:lpwstr>
  </property>
  <property fmtid="{D5CDD505-2E9C-101B-9397-08002B2CF9AE}" pid="7" name="MSIP_Label_cadccb89-6645-4547-a418-b9839adf4510_ActionId">
    <vt:lpwstr>454dcea5-0df7-4193-b4bb-afb78154beb6</vt:lpwstr>
  </property>
  <property fmtid="{D5CDD505-2E9C-101B-9397-08002B2CF9AE}" pid="8" name="MSIP_Label_cadccb89-6645-4547-a418-b9839adf4510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OFFICIAL</vt:lpwstr>
  </property>
  <property fmtid="{D5CDD505-2E9C-101B-9397-08002B2CF9AE}" pid="11" name="ContentTypeId">
    <vt:lpwstr>0x010100595E3D60D9E6E04A88E6C46A8F8E80F5</vt:lpwstr>
  </property>
  <property fmtid="{D5CDD505-2E9C-101B-9397-08002B2CF9AE}" pid="12" name="MediaServiceImageTags">
    <vt:lpwstr/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  <property fmtid="{D5CDD505-2E9C-101B-9397-08002B2CF9AE}" pid="18" name="xd_Signature">
    <vt:lpwstr/>
  </property>
</Properties>
</file>