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48" r:id="rId4"/>
  </p:sldMasterIdLst>
  <p:notesMasterIdLst>
    <p:notesMasterId r:id="rId43"/>
  </p:notesMasterIdLst>
  <p:handoutMasterIdLst>
    <p:handoutMasterId r:id="rId44"/>
  </p:handoutMasterIdLst>
  <p:sldIdLst>
    <p:sldId id="296" r:id="rId5"/>
    <p:sldId id="256" r:id="rId6"/>
    <p:sldId id="258" r:id="rId7"/>
    <p:sldId id="259" r:id="rId8"/>
    <p:sldId id="260" r:id="rId9"/>
    <p:sldId id="261" r:id="rId10"/>
    <p:sldId id="262" r:id="rId11"/>
    <p:sldId id="263" r:id="rId12"/>
    <p:sldId id="264" r:id="rId13"/>
    <p:sldId id="29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18288000" cy="10287000"/>
  <p:notesSz cx="6858000" cy="9144000"/>
  <p:embeddedFontLst>
    <p:embeddedFont>
      <p:font typeface="Caveat SemiBold" panose="020B0604020202020204" charset="0"/>
      <p:regular r:id="rId45"/>
      <p:bold r:id="rId46"/>
    </p:embeddedFont>
    <p:embeddedFont>
      <p:font typeface="Inclusive Sans" panose="020B0604020202020204" charset="0"/>
      <p:regular r:id="rId47"/>
      <p:bold r:id="rId48"/>
      <p:italic r:id="rId49"/>
      <p:boldItalic r:id="rId50"/>
    </p:embeddedFont>
    <p:embeddedFont>
      <p:font typeface="Roboto" panose="02000000000000000000" pitchFamily="2"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1" roundtripDataSignature="AMtx7mjQ61Nl/w5YapTvR7qyfSG0RsUfz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F4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C398A5-0F95-4CE0-82B8-E78041CB4F10}" v="39" dt="2026-07-25T07:39:53.082"/>
  </p1510:revLst>
</p1510:revInfo>
</file>

<file path=ppt/tableStyles.xml><?xml version="1.0" encoding="utf-8"?>
<a:tblStyleLst xmlns:a="http://schemas.openxmlformats.org/drawingml/2006/main" def="{10E3D550-7683-4191-AAFC-6BC7EF7AEF72}">
  <a:tblStyle styleId="{10E3D550-7683-4191-AAFC-6BC7EF7AEF72}" styleName="Table_0">
    <a:wholeTbl>
      <a:tcTxStyle b="off" i="off">
        <a:font>
          <a:latin typeface="Calibri"/>
          <a:ea typeface="Calibri"/>
          <a:cs typeface="Calibri"/>
        </a:font>
        <a:schemeClr val="dk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chemeClr val="accent4"/>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4">
              <a:alpha val="40000"/>
            </a:schemeClr>
          </a:solidFill>
        </a:fill>
      </a:tcStyle>
    </a:band1H>
    <a:band2H>
      <a:tcTxStyle b="off" i="off"/>
      <a:tcStyle>
        <a:tcBdr/>
      </a:tcStyle>
    </a:band2H>
    <a:band1V>
      <a:tcTxStyle b="off" i="off"/>
      <a:tcStyle>
        <a:tcBdr>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tcBdr>
        <a:fill>
          <a:solidFill>
            <a:schemeClr val="accent4">
              <a:alpha val="40000"/>
            </a:schemeClr>
          </a:solidFill>
        </a:fill>
      </a:tcStyle>
    </a:band1V>
    <a:band2V>
      <a:tcTxStyle b="off" i="off"/>
      <a:tcStyle>
        <a:tcBdr/>
      </a:tcStyle>
    </a:band2V>
    <a:la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lastCol>
    <a:firstCol>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chemeClr val="accent4"/>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tcStyle>
    </a:firstCol>
    <a:lastRow>
      <a:tcTxStyle b="on" i="off"/>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accent4"/>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left>
            <a:ln w="9525" cap="flat" cmpd="sng">
              <a:solidFill>
                <a:schemeClr val="accent4"/>
              </a:solidFill>
              <a:prstDash val="solid"/>
              <a:round/>
              <a:headEnd type="none" w="sm" len="sm"/>
              <a:tailEnd type="none" w="sm" len="sm"/>
            </a:ln>
          </a:left>
          <a:right>
            <a:ln w="9525" cap="flat" cmpd="sng">
              <a:solidFill>
                <a:schemeClr val="accent4"/>
              </a:solidFill>
              <a:prstDash val="solid"/>
              <a:round/>
              <a:headEnd type="none" w="sm" len="sm"/>
              <a:tailEnd type="none" w="sm" len="sm"/>
            </a:ln>
          </a:right>
          <a:top>
            <a:ln w="9525" cap="flat" cmpd="sng">
              <a:solidFill>
                <a:schemeClr val="accent4"/>
              </a:solidFill>
              <a:prstDash val="solid"/>
              <a:round/>
              <a:headEnd type="none" w="sm" len="sm"/>
              <a:tailEnd type="none" w="sm" len="sm"/>
            </a:ln>
          </a:top>
          <a:bottom>
            <a:ln w="9525" cap="flat" cmpd="sng">
              <a:solidFill>
                <a:schemeClr val="l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4"/>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3" autoAdjust="0"/>
    <p:restoredTop sz="86456" autoAdjust="0"/>
  </p:normalViewPr>
  <p:slideViewPr>
    <p:cSldViewPr snapToGrid="0">
      <p:cViewPr>
        <p:scale>
          <a:sx n="40" d="100"/>
          <a:sy n="40" d="100"/>
        </p:scale>
        <p:origin x="234" y="768"/>
      </p:cViewPr>
      <p:guideLst>
        <p:guide orient="horz" pos="2160"/>
        <p:guide pos="2880"/>
      </p:guideLst>
    </p:cSldViewPr>
  </p:slideViewPr>
  <p:outlineViewPr>
    <p:cViewPr>
      <p:scale>
        <a:sx n="33" d="100"/>
        <a:sy n="33" d="100"/>
      </p:scale>
      <p:origin x="0" y="-1968"/>
    </p:cViewPr>
  </p:outlineViewPr>
  <p:notesTextViewPr>
    <p:cViewPr>
      <p:scale>
        <a:sx n="1" d="1"/>
        <a:sy n="1" d="1"/>
      </p:scale>
      <p:origin x="0" y="0"/>
    </p:cViewPr>
  </p:notesTextViewPr>
  <p:sorterViewPr>
    <p:cViewPr>
      <p:scale>
        <a:sx n="70" d="100"/>
        <a:sy n="70" d="100"/>
      </p:scale>
      <p:origin x="0" y="-2904"/>
    </p:cViewPr>
  </p:sorterViewPr>
  <p:notesViewPr>
    <p:cSldViewPr snapToGrid="0">
      <p:cViewPr varScale="1">
        <p:scale>
          <a:sx n="92" d="100"/>
          <a:sy n="92" d="100"/>
        </p:scale>
        <p:origin x="3784"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3.fntdata"/><Relationship Id="rId50" Type="http://schemas.openxmlformats.org/officeDocument/2006/relationships/font" Target="fonts/font6.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1.fntdata"/><Relationship Id="rId53" Type="http://schemas.openxmlformats.org/officeDocument/2006/relationships/font" Target="fonts/font9.fntdata"/><Relationship Id="rId66" Type="http://schemas.microsoft.com/office/2016/11/relationships/changesInfo" Target="changesInfos/changesInfo1.xml"/><Relationship Id="rId5" Type="http://schemas.openxmlformats.org/officeDocument/2006/relationships/slide" Target="slides/slide1.xml"/><Relationship Id="rId61" Type="http://customschemas.google.com/relationships/presentationmetadata" Target="meta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7.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2.fntdata"/><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10.fntdata"/><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5.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handoutMaster" Target="handoutMasters/handoutMaster1.xml"/><Relationship Id="rId52" Type="http://schemas.openxmlformats.org/officeDocument/2006/relationships/font" Target="fonts/font8.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undo redo custSel delSld modSld">
      <pc:chgData name="Kylie Geard" userId="b930dff3-5db0-4b18-9d4c-f929b90677dc" providerId="ADAL" clId="{038610CA-6CAC-4665-9047-4DC39D1E2447}" dt="2026-07-25T07:39:53.082" v="678" actId="6549"/>
      <pc:docMkLst>
        <pc:docMk/>
      </pc:docMkLst>
      <pc:sldChg chg="modNotes">
        <pc:chgData name="Kylie Geard" userId="b930dff3-5db0-4b18-9d4c-f929b90677dc" providerId="ADAL" clId="{038610CA-6CAC-4665-9047-4DC39D1E2447}" dt="2026-07-25T07:11:30.140" v="155" actId="368"/>
        <pc:sldMkLst>
          <pc:docMk/>
          <pc:sldMk cId="0" sldId="256"/>
        </pc:sldMkLst>
      </pc:sldChg>
      <pc:sldChg chg="del">
        <pc:chgData name="Kylie Geard" userId="b930dff3-5db0-4b18-9d4c-f929b90677dc" providerId="ADAL" clId="{038610CA-6CAC-4665-9047-4DC39D1E2447}" dt="2026-07-25T07:14:32.981" v="228" actId="47"/>
        <pc:sldMkLst>
          <pc:docMk/>
          <pc:sldMk cId="0" sldId="257"/>
        </pc:sldMkLst>
      </pc:sldChg>
      <pc:sldChg chg="modSp mod modNotes">
        <pc:chgData name="Kylie Geard" userId="b930dff3-5db0-4b18-9d4c-f929b90677dc" providerId="ADAL" clId="{038610CA-6CAC-4665-9047-4DC39D1E2447}" dt="2026-07-25T07:20:26.417" v="238" actId="20577"/>
        <pc:sldMkLst>
          <pc:docMk/>
          <pc:sldMk cId="0" sldId="258"/>
        </pc:sldMkLst>
        <pc:spChg chg="mod">
          <ac:chgData name="Kylie Geard" userId="b930dff3-5db0-4b18-9d4c-f929b90677dc" providerId="ADAL" clId="{038610CA-6CAC-4665-9047-4DC39D1E2447}" dt="2026-07-25T07:20:26.417" v="238" actId="20577"/>
          <ac:spMkLst>
            <pc:docMk/>
            <pc:sldMk cId="0" sldId="258"/>
            <ac:spMk id="193" creationId="{00000000-0000-0000-0000-000000000000}"/>
          </ac:spMkLst>
        </pc:spChg>
        <pc:grpChg chg="ord">
          <ac:chgData name="Kylie Geard" userId="b930dff3-5db0-4b18-9d4c-f929b90677dc" providerId="ADAL" clId="{038610CA-6CAC-4665-9047-4DC39D1E2447}" dt="2026-07-25T07:19:56.902" v="234" actId="13244"/>
          <ac:grpSpMkLst>
            <pc:docMk/>
            <pc:sldMk cId="0" sldId="258"/>
            <ac:grpSpMk id="182" creationId="{00000000-0000-0000-0000-000000000000}"/>
          </ac:grpSpMkLst>
        </pc:grpChg>
        <pc:grpChg chg="ord">
          <ac:chgData name="Kylie Geard" userId="b930dff3-5db0-4b18-9d4c-f929b90677dc" providerId="ADAL" clId="{038610CA-6CAC-4665-9047-4DC39D1E2447}" dt="2026-07-25T07:20:19.441" v="235" actId="13244"/>
          <ac:grpSpMkLst>
            <pc:docMk/>
            <pc:sldMk cId="0" sldId="258"/>
            <ac:grpSpMk id="187" creationId="{00000000-0000-0000-0000-000000000000}"/>
          </ac:grpSpMkLst>
        </pc:grpChg>
      </pc:sldChg>
      <pc:sldChg chg="modSp mod modNotes">
        <pc:chgData name="Kylie Geard" userId="b930dff3-5db0-4b18-9d4c-f929b90677dc" providerId="ADAL" clId="{038610CA-6CAC-4665-9047-4DC39D1E2447}" dt="2026-07-25T07:21:24.272" v="240" actId="13244"/>
        <pc:sldMkLst>
          <pc:docMk/>
          <pc:sldMk cId="0" sldId="259"/>
        </pc:sldMkLst>
        <pc:spChg chg="ord">
          <ac:chgData name="Kylie Geard" userId="b930dff3-5db0-4b18-9d4c-f929b90677dc" providerId="ADAL" clId="{038610CA-6CAC-4665-9047-4DC39D1E2447}" dt="2026-07-25T07:21:24.272" v="240" actId="13244"/>
          <ac:spMkLst>
            <pc:docMk/>
            <pc:sldMk cId="0" sldId="259"/>
            <ac:spMk id="202" creationId="{00000000-0000-0000-0000-000000000000}"/>
          </ac:spMkLst>
        </pc:spChg>
        <pc:picChg chg="ord">
          <ac:chgData name="Kylie Geard" userId="b930dff3-5db0-4b18-9d4c-f929b90677dc" providerId="ADAL" clId="{038610CA-6CAC-4665-9047-4DC39D1E2447}" dt="2026-07-25T07:21:08.748" v="239" actId="13244"/>
          <ac:picMkLst>
            <pc:docMk/>
            <pc:sldMk cId="0" sldId="259"/>
            <ac:picMk id="203" creationId="{00000000-0000-0000-0000-000000000000}"/>
          </ac:picMkLst>
        </pc:picChg>
      </pc:sldChg>
      <pc:sldChg chg="modSp mod modNotes">
        <pc:chgData name="Kylie Geard" userId="b930dff3-5db0-4b18-9d4c-f929b90677dc" providerId="ADAL" clId="{038610CA-6CAC-4665-9047-4DC39D1E2447}" dt="2026-07-25T07:22:35.680" v="246" actId="13244"/>
        <pc:sldMkLst>
          <pc:docMk/>
          <pc:sldMk cId="0" sldId="260"/>
        </pc:sldMkLst>
        <pc:spChg chg="ord">
          <ac:chgData name="Kylie Geard" userId="b930dff3-5db0-4b18-9d4c-f929b90677dc" providerId="ADAL" clId="{038610CA-6CAC-4665-9047-4DC39D1E2447}" dt="2026-07-25T07:22:26.620" v="244" actId="13244"/>
          <ac:spMkLst>
            <pc:docMk/>
            <pc:sldMk cId="0" sldId="260"/>
            <ac:spMk id="4" creationId="{A428CEF1-FD59-6E39-3FFF-31822C379950}"/>
          </ac:spMkLst>
        </pc:spChg>
        <pc:spChg chg="ord">
          <ac:chgData name="Kylie Geard" userId="b930dff3-5db0-4b18-9d4c-f929b90677dc" providerId="ADAL" clId="{038610CA-6CAC-4665-9047-4DC39D1E2447}" dt="2026-07-25T07:22:31.163" v="245" actId="13244"/>
          <ac:spMkLst>
            <pc:docMk/>
            <pc:sldMk cId="0" sldId="260"/>
            <ac:spMk id="210" creationId="{00000000-0000-0000-0000-000000000000}"/>
          </ac:spMkLst>
        </pc:spChg>
        <pc:picChg chg="ord">
          <ac:chgData name="Kylie Geard" userId="b930dff3-5db0-4b18-9d4c-f929b90677dc" providerId="ADAL" clId="{038610CA-6CAC-4665-9047-4DC39D1E2447}" dt="2026-07-25T07:22:35.680" v="246" actId="13244"/>
          <ac:picMkLst>
            <pc:docMk/>
            <pc:sldMk cId="0" sldId="260"/>
            <ac:picMk id="211" creationId="{00000000-0000-0000-0000-000000000000}"/>
          </ac:picMkLst>
        </pc:picChg>
      </pc:sldChg>
      <pc:sldChg chg="modNotes">
        <pc:chgData name="Kylie Geard" userId="b930dff3-5db0-4b18-9d4c-f929b90677dc" providerId="ADAL" clId="{038610CA-6CAC-4665-9047-4DC39D1E2447}" dt="2026-07-25T07:11:30.140" v="163" actId="368"/>
        <pc:sldMkLst>
          <pc:docMk/>
          <pc:sldMk cId="0" sldId="261"/>
        </pc:sldMkLst>
      </pc:sldChg>
      <pc:sldChg chg="modNotes">
        <pc:chgData name="Kylie Geard" userId="b930dff3-5db0-4b18-9d4c-f929b90677dc" providerId="ADAL" clId="{038610CA-6CAC-4665-9047-4DC39D1E2447}" dt="2026-07-25T07:11:30.140" v="165" actId="368"/>
        <pc:sldMkLst>
          <pc:docMk/>
          <pc:sldMk cId="0" sldId="262"/>
        </pc:sldMkLst>
      </pc:sldChg>
      <pc:sldChg chg="addSp modSp modNotes">
        <pc:chgData name="Kylie Geard" userId="b930dff3-5db0-4b18-9d4c-f929b90677dc" providerId="ADAL" clId="{038610CA-6CAC-4665-9047-4DC39D1E2447}" dt="2026-07-25T07:39:45.057" v="675" actId="1035"/>
        <pc:sldMkLst>
          <pc:docMk/>
          <pc:sldMk cId="0" sldId="263"/>
        </pc:sldMkLst>
        <pc:spChg chg="add mod">
          <ac:chgData name="Kylie Geard" userId="b930dff3-5db0-4b18-9d4c-f929b90677dc" providerId="ADAL" clId="{038610CA-6CAC-4665-9047-4DC39D1E2447}" dt="2026-07-25T07:39:45.057" v="675" actId="1035"/>
          <ac:spMkLst>
            <pc:docMk/>
            <pc:sldMk cId="0" sldId="263"/>
            <ac:spMk id="2" creationId="{79EA111F-4740-DDF9-0735-C5A2954292C0}"/>
          </ac:spMkLst>
        </pc:spChg>
        <pc:spChg chg="mod">
          <ac:chgData name="Kylie Geard" userId="b930dff3-5db0-4b18-9d4c-f929b90677dc" providerId="ADAL" clId="{038610CA-6CAC-4665-9047-4DC39D1E2447}" dt="2026-07-25T07:39:23.439" v="647" actId="14100"/>
          <ac:spMkLst>
            <pc:docMk/>
            <pc:sldMk cId="0" sldId="263"/>
            <ac:spMk id="239" creationId="{00000000-0000-0000-0000-000000000000}"/>
          </ac:spMkLst>
        </pc:spChg>
      </pc:sldChg>
      <pc:sldChg chg="modNotes">
        <pc:chgData name="Kylie Geard" userId="b930dff3-5db0-4b18-9d4c-f929b90677dc" providerId="ADAL" clId="{038610CA-6CAC-4665-9047-4DC39D1E2447}" dt="2026-07-25T07:11:30.156" v="169" actId="368"/>
        <pc:sldMkLst>
          <pc:docMk/>
          <pc:sldMk cId="0" sldId="264"/>
        </pc:sldMkLst>
      </pc:sldChg>
      <pc:sldChg chg="modNotes">
        <pc:chgData name="Kylie Geard" userId="b930dff3-5db0-4b18-9d4c-f929b90677dc" providerId="ADAL" clId="{038610CA-6CAC-4665-9047-4DC39D1E2447}" dt="2026-07-25T07:11:30.156" v="173" actId="368"/>
        <pc:sldMkLst>
          <pc:docMk/>
          <pc:sldMk cId="0" sldId="266"/>
        </pc:sldMkLst>
      </pc:sldChg>
      <pc:sldChg chg="modNotes">
        <pc:chgData name="Kylie Geard" userId="b930dff3-5db0-4b18-9d4c-f929b90677dc" providerId="ADAL" clId="{038610CA-6CAC-4665-9047-4DC39D1E2447}" dt="2026-07-25T07:11:30.156" v="175" actId="368"/>
        <pc:sldMkLst>
          <pc:docMk/>
          <pc:sldMk cId="0" sldId="267"/>
        </pc:sldMkLst>
      </pc:sldChg>
      <pc:sldChg chg="modNotes">
        <pc:chgData name="Kylie Geard" userId="b930dff3-5db0-4b18-9d4c-f929b90677dc" providerId="ADAL" clId="{038610CA-6CAC-4665-9047-4DC39D1E2447}" dt="2026-07-25T07:11:30.156" v="177" actId="368"/>
        <pc:sldMkLst>
          <pc:docMk/>
          <pc:sldMk cId="0" sldId="268"/>
        </pc:sldMkLst>
      </pc:sldChg>
      <pc:sldChg chg="modNotes">
        <pc:chgData name="Kylie Geard" userId="b930dff3-5db0-4b18-9d4c-f929b90677dc" providerId="ADAL" clId="{038610CA-6CAC-4665-9047-4DC39D1E2447}" dt="2026-07-25T07:11:30.156" v="179" actId="368"/>
        <pc:sldMkLst>
          <pc:docMk/>
          <pc:sldMk cId="0" sldId="269"/>
        </pc:sldMkLst>
      </pc:sldChg>
      <pc:sldChg chg="modNotes">
        <pc:chgData name="Kylie Geard" userId="b930dff3-5db0-4b18-9d4c-f929b90677dc" providerId="ADAL" clId="{038610CA-6CAC-4665-9047-4DC39D1E2447}" dt="2026-07-25T07:11:30.156" v="181" actId="368"/>
        <pc:sldMkLst>
          <pc:docMk/>
          <pc:sldMk cId="0" sldId="270"/>
        </pc:sldMkLst>
      </pc:sldChg>
      <pc:sldChg chg="modNotes">
        <pc:chgData name="Kylie Geard" userId="b930dff3-5db0-4b18-9d4c-f929b90677dc" providerId="ADAL" clId="{038610CA-6CAC-4665-9047-4DC39D1E2447}" dt="2026-07-25T07:11:30.156" v="183" actId="368"/>
        <pc:sldMkLst>
          <pc:docMk/>
          <pc:sldMk cId="0" sldId="271"/>
        </pc:sldMkLst>
      </pc:sldChg>
      <pc:sldChg chg="modNotes">
        <pc:chgData name="Kylie Geard" userId="b930dff3-5db0-4b18-9d4c-f929b90677dc" providerId="ADAL" clId="{038610CA-6CAC-4665-9047-4DC39D1E2447}" dt="2026-07-25T07:11:30.156" v="185" actId="368"/>
        <pc:sldMkLst>
          <pc:docMk/>
          <pc:sldMk cId="0" sldId="272"/>
        </pc:sldMkLst>
      </pc:sldChg>
      <pc:sldChg chg="modSp modNotes">
        <pc:chgData name="Kylie Geard" userId="b930dff3-5db0-4b18-9d4c-f929b90677dc" providerId="ADAL" clId="{038610CA-6CAC-4665-9047-4DC39D1E2447}" dt="2026-07-25T07:39:53.082" v="678" actId="6549"/>
        <pc:sldMkLst>
          <pc:docMk/>
          <pc:sldMk cId="0" sldId="273"/>
        </pc:sldMkLst>
        <pc:spChg chg="mod">
          <ac:chgData name="Kylie Geard" userId="b930dff3-5db0-4b18-9d4c-f929b90677dc" providerId="ADAL" clId="{038610CA-6CAC-4665-9047-4DC39D1E2447}" dt="2026-07-25T07:39:53.082" v="678" actId="6549"/>
          <ac:spMkLst>
            <pc:docMk/>
            <pc:sldMk cId="0" sldId="273"/>
            <ac:spMk id="327" creationId="{00000000-0000-0000-0000-000000000000}"/>
          </ac:spMkLst>
        </pc:spChg>
      </pc:sldChg>
      <pc:sldChg chg="modNotes">
        <pc:chgData name="Kylie Geard" userId="b930dff3-5db0-4b18-9d4c-f929b90677dc" providerId="ADAL" clId="{038610CA-6CAC-4665-9047-4DC39D1E2447}" dt="2026-07-25T07:11:30.172" v="189" actId="368"/>
        <pc:sldMkLst>
          <pc:docMk/>
          <pc:sldMk cId="0" sldId="274"/>
        </pc:sldMkLst>
      </pc:sldChg>
      <pc:sldChg chg="modSp mod modNotes">
        <pc:chgData name="Kylie Geard" userId="b930dff3-5db0-4b18-9d4c-f929b90677dc" providerId="ADAL" clId="{038610CA-6CAC-4665-9047-4DC39D1E2447}" dt="2026-07-25T07:26:37.268" v="435" actId="13244"/>
        <pc:sldMkLst>
          <pc:docMk/>
          <pc:sldMk cId="0" sldId="275"/>
        </pc:sldMkLst>
        <pc:picChg chg="mod ord">
          <ac:chgData name="Kylie Geard" userId="b930dff3-5db0-4b18-9d4c-f929b90677dc" providerId="ADAL" clId="{038610CA-6CAC-4665-9047-4DC39D1E2447}" dt="2026-07-25T07:26:37.268" v="435" actId="13244"/>
          <ac:picMkLst>
            <pc:docMk/>
            <pc:sldMk cId="0" sldId="275"/>
            <ac:picMk id="342" creationId="{00000000-0000-0000-0000-000000000000}"/>
          </ac:picMkLst>
        </pc:picChg>
        <pc:picChg chg="ord">
          <ac:chgData name="Kylie Geard" userId="b930dff3-5db0-4b18-9d4c-f929b90677dc" providerId="ADAL" clId="{038610CA-6CAC-4665-9047-4DC39D1E2447}" dt="2026-07-25T07:23:07.817" v="248" actId="13244"/>
          <ac:picMkLst>
            <pc:docMk/>
            <pc:sldMk cId="0" sldId="275"/>
            <ac:picMk id="343" creationId="{00000000-0000-0000-0000-000000000000}"/>
          </ac:picMkLst>
        </pc:picChg>
        <pc:picChg chg="mod">
          <ac:chgData name="Kylie Geard" userId="b930dff3-5db0-4b18-9d4c-f929b90677dc" providerId="ADAL" clId="{038610CA-6CAC-4665-9047-4DC39D1E2447}" dt="2026-07-25T07:26:11.834" v="434" actId="962"/>
          <ac:picMkLst>
            <pc:docMk/>
            <pc:sldMk cId="0" sldId="275"/>
            <ac:picMk id="344" creationId="{00000000-0000-0000-0000-000000000000}"/>
          </ac:picMkLst>
        </pc:picChg>
        <pc:picChg chg="mod">
          <ac:chgData name="Kylie Geard" userId="b930dff3-5db0-4b18-9d4c-f929b90677dc" providerId="ADAL" clId="{038610CA-6CAC-4665-9047-4DC39D1E2447}" dt="2026-07-25T07:26:07.477" v="433" actId="962"/>
          <ac:picMkLst>
            <pc:docMk/>
            <pc:sldMk cId="0" sldId="275"/>
            <ac:picMk id="345" creationId="{00000000-0000-0000-0000-000000000000}"/>
          </ac:picMkLst>
        </pc:picChg>
      </pc:sldChg>
      <pc:sldChg chg="modSp mod modNotes">
        <pc:chgData name="Kylie Geard" userId="b930dff3-5db0-4b18-9d4c-f929b90677dc" providerId="ADAL" clId="{038610CA-6CAC-4665-9047-4DC39D1E2447}" dt="2026-07-25T07:32:42.519" v="446" actId="20577"/>
        <pc:sldMkLst>
          <pc:docMk/>
          <pc:sldMk cId="0" sldId="276"/>
        </pc:sldMkLst>
        <pc:spChg chg="mod">
          <ac:chgData name="Kylie Geard" userId="b930dff3-5db0-4b18-9d4c-f929b90677dc" providerId="ADAL" clId="{038610CA-6CAC-4665-9047-4DC39D1E2447}" dt="2026-07-25T07:32:42.519" v="446" actId="20577"/>
          <ac:spMkLst>
            <pc:docMk/>
            <pc:sldMk cId="0" sldId="276"/>
            <ac:spMk id="3" creationId="{BB578EE4-DE01-8CFA-863C-C55BD574D200}"/>
          </ac:spMkLst>
        </pc:spChg>
        <pc:spChg chg="ord">
          <ac:chgData name="Kylie Geard" userId="b930dff3-5db0-4b18-9d4c-f929b90677dc" providerId="ADAL" clId="{038610CA-6CAC-4665-9047-4DC39D1E2447}" dt="2026-07-25T07:32:29.022" v="444" actId="13244"/>
          <ac:spMkLst>
            <pc:docMk/>
            <pc:sldMk cId="0" sldId="276"/>
            <ac:spMk id="4" creationId="{477C58C0-C9D5-911F-6A6D-CF6A23A416C2}"/>
          </ac:spMkLst>
        </pc:spChg>
        <pc:spChg chg="ord">
          <ac:chgData name="Kylie Geard" userId="b930dff3-5db0-4b18-9d4c-f929b90677dc" providerId="ADAL" clId="{038610CA-6CAC-4665-9047-4DC39D1E2447}" dt="2026-07-25T07:32:26.949" v="443" actId="13244"/>
          <ac:spMkLst>
            <pc:docMk/>
            <pc:sldMk cId="0" sldId="276"/>
            <ac:spMk id="5" creationId="{9254C3DC-D087-7E34-5C2D-BB050CD95C3B}"/>
          </ac:spMkLst>
        </pc:spChg>
        <pc:picChg chg="mod">
          <ac:chgData name="Kylie Geard" userId="b930dff3-5db0-4b18-9d4c-f929b90677dc" providerId="ADAL" clId="{038610CA-6CAC-4665-9047-4DC39D1E2447}" dt="2026-07-25T07:32:00.824" v="440" actId="962"/>
          <ac:picMkLst>
            <pc:docMk/>
            <pc:sldMk cId="0" sldId="276"/>
            <ac:picMk id="352" creationId="{00000000-0000-0000-0000-000000000000}"/>
          </ac:picMkLst>
        </pc:picChg>
        <pc:picChg chg="mod">
          <ac:chgData name="Kylie Geard" userId="b930dff3-5db0-4b18-9d4c-f929b90677dc" providerId="ADAL" clId="{038610CA-6CAC-4665-9047-4DC39D1E2447}" dt="2026-07-25T07:32:03.684" v="441" actId="962"/>
          <ac:picMkLst>
            <pc:docMk/>
            <pc:sldMk cId="0" sldId="276"/>
            <ac:picMk id="353" creationId="{00000000-0000-0000-0000-000000000000}"/>
          </ac:picMkLst>
        </pc:picChg>
        <pc:picChg chg="mod">
          <ac:chgData name="Kylie Geard" userId="b930dff3-5db0-4b18-9d4c-f929b90677dc" providerId="ADAL" clId="{038610CA-6CAC-4665-9047-4DC39D1E2447}" dt="2026-07-25T07:31:44.939" v="439" actId="962"/>
          <ac:picMkLst>
            <pc:docMk/>
            <pc:sldMk cId="0" sldId="276"/>
            <ac:picMk id="354" creationId="{00000000-0000-0000-0000-000000000000}"/>
          </ac:picMkLst>
        </pc:picChg>
        <pc:picChg chg="mod">
          <ac:chgData name="Kylie Geard" userId="b930dff3-5db0-4b18-9d4c-f929b90677dc" providerId="ADAL" clId="{038610CA-6CAC-4665-9047-4DC39D1E2447}" dt="2026-07-25T07:32:13.331" v="442" actId="962"/>
          <ac:picMkLst>
            <pc:docMk/>
            <pc:sldMk cId="0" sldId="276"/>
            <ac:picMk id="355" creationId="{00000000-0000-0000-0000-000000000000}"/>
          </ac:picMkLst>
        </pc:picChg>
      </pc:sldChg>
      <pc:sldChg chg="modSp mod modNotes">
        <pc:chgData name="Kylie Geard" userId="b930dff3-5db0-4b18-9d4c-f929b90677dc" providerId="ADAL" clId="{038610CA-6CAC-4665-9047-4DC39D1E2447}" dt="2026-07-25T07:33:17.980" v="449" actId="13244"/>
        <pc:sldMkLst>
          <pc:docMk/>
          <pc:sldMk cId="0" sldId="277"/>
        </pc:sldMkLst>
        <pc:spChg chg="ord">
          <ac:chgData name="Kylie Geard" userId="b930dff3-5db0-4b18-9d4c-f929b90677dc" providerId="ADAL" clId="{038610CA-6CAC-4665-9047-4DC39D1E2447}" dt="2026-07-25T07:33:17.980" v="449" actId="13244"/>
          <ac:spMkLst>
            <pc:docMk/>
            <pc:sldMk cId="0" sldId="277"/>
            <ac:spMk id="4" creationId="{8D7AB45F-8277-46E8-CCC8-429D93021415}"/>
          </ac:spMkLst>
        </pc:spChg>
        <pc:spChg chg="ord">
          <ac:chgData name="Kylie Geard" userId="b930dff3-5db0-4b18-9d4c-f929b90677dc" providerId="ADAL" clId="{038610CA-6CAC-4665-9047-4DC39D1E2447}" dt="2026-07-25T07:33:16.431" v="448" actId="13244"/>
          <ac:spMkLst>
            <pc:docMk/>
            <pc:sldMk cId="0" sldId="277"/>
            <ac:spMk id="5" creationId="{D411E6FE-D309-22FF-F411-0A317912D126}"/>
          </ac:spMkLst>
        </pc:spChg>
        <pc:picChg chg="ord">
          <ac:chgData name="Kylie Geard" userId="b930dff3-5db0-4b18-9d4c-f929b90677dc" providerId="ADAL" clId="{038610CA-6CAC-4665-9047-4DC39D1E2447}" dt="2026-07-25T07:33:13.497" v="447" actId="13244"/>
          <ac:picMkLst>
            <pc:docMk/>
            <pc:sldMk cId="0" sldId="277"/>
            <ac:picMk id="363" creationId="{00000000-0000-0000-0000-000000000000}"/>
          </ac:picMkLst>
        </pc:picChg>
      </pc:sldChg>
      <pc:sldChg chg="modSp mod modNotes">
        <pc:chgData name="Kylie Geard" userId="b930dff3-5db0-4b18-9d4c-f929b90677dc" providerId="ADAL" clId="{038610CA-6CAC-4665-9047-4DC39D1E2447}" dt="2026-07-25T07:36:32.204" v="627" actId="13244"/>
        <pc:sldMkLst>
          <pc:docMk/>
          <pc:sldMk cId="0" sldId="278"/>
        </pc:sldMkLst>
        <pc:spChg chg="ord">
          <ac:chgData name="Kylie Geard" userId="b930dff3-5db0-4b18-9d4c-f929b90677dc" providerId="ADAL" clId="{038610CA-6CAC-4665-9047-4DC39D1E2447}" dt="2026-07-25T07:36:32.204" v="627" actId="13244"/>
          <ac:spMkLst>
            <pc:docMk/>
            <pc:sldMk cId="0" sldId="278"/>
            <ac:spMk id="4" creationId="{D29A0536-4A4A-38ED-ADB4-4EB6ADF038BA}"/>
          </ac:spMkLst>
        </pc:spChg>
        <pc:spChg chg="ord">
          <ac:chgData name="Kylie Geard" userId="b930dff3-5db0-4b18-9d4c-f929b90677dc" providerId="ADAL" clId="{038610CA-6CAC-4665-9047-4DC39D1E2447}" dt="2026-07-25T07:36:30.183" v="626" actId="13244"/>
          <ac:spMkLst>
            <pc:docMk/>
            <pc:sldMk cId="0" sldId="278"/>
            <ac:spMk id="5" creationId="{F0B38A9A-95AE-0988-7A1C-503F86401AE1}"/>
          </ac:spMkLst>
        </pc:spChg>
        <pc:picChg chg="ord">
          <ac:chgData name="Kylie Geard" userId="b930dff3-5db0-4b18-9d4c-f929b90677dc" providerId="ADAL" clId="{038610CA-6CAC-4665-9047-4DC39D1E2447}" dt="2026-07-25T07:36:13.869" v="624" actId="13244"/>
          <ac:picMkLst>
            <pc:docMk/>
            <pc:sldMk cId="0" sldId="278"/>
            <ac:picMk id="370" creationId="{00000000-0000-0000-0000-000000000000}"/>
          </ac:picMkLst>
        </pc:picChg>
        <pc:picChg chg="mod ord">
          <ac:chgData name="Kylie Geard" userId="b930dff3-5db0-4b18-9d4c-f929b90677dc" providerId="ADAL" clId="{038610CA-6CAC-4665-9047-4DC39D1E2447}" dt="2026-07-25T07:36:22.044" v="625" actId="13244"/>
          <ac:picMkLst>
            <pc:docMk/>
            <pc:sldMk cId="0" sldId="278"/>
            <ac:picMk id="372" creationId="{00000000-0000-0000-0000-000000000000}"/>
          </ac:picMkLst>
        </pc:picChg>
        <pc:picChg chg="mod">
          <ac:chgData name="Kylie Geard" userId="b930dff3-5db0-4b18-9d4c-f929b90677dc" providerId="ADAL" clId="{038610CA-6CAC-4665-9047-4DC39D1E2447}" dt="2026-07-25T07:35:41.454" v="623" actId="962"/>
          <ac:picMkLst>
            <pc:docMk/>
            <pc:sldMk cId="0" sldId="278"/>
            <ac:picMk id="373" creationId="{00000000-0000-0000-0000-000000000000}"/>
          </ac:picMkLst>
        </pc:picChg>
      </pc:sldChg>
      <pc:sldChg chg="modNotes">
        <pc:chgData name="Kylie Geard" userId="b930dff3-5db0-4b18-9d4c-f929b90677dc" providerId="ADAL" clId="{038610CA-6CAC-4665-9047-4DC39D1E2447}" dt="2026-07-25T07:11:30.177" v="199" actId="368"/>
        <pc:sldMkLst>
          <pc:docMk/>
          <pc:sldMk cId="0" sldId="279"/>
        </pc:sldMkLst>
      </pc:sldChg>
      <pc:sldChg chg="modNotes">
        <pc:chgData name="Kylie Geard" userId="b930dff3-5db0-4b18-9d4c-f929b90677dc" providerId="ADAL" clId="{038610CA-6CAC-4665-9047-4DC39D1E2447}" dt="2026-07-25T07:11:30.177" v="201" actId="368"/>
        <pc:sldMkLst>
          <pc:docMk/>
          <pc:sldMk cId="0" sldId="280"/>
        </pc:sldMkLst>
      </pc:sldChg>
      <pc:sldChg chg="modSp mod modNotes">
        <pc:chgData name="Kylie Geard" userId="b930dff3-5db0-4b18-9d4c-f929b90677dc" providerId="ADAL" clId="{038610CA-6CAC-4665-9047-4DC39D1E2447}" dt="2026-07-25T07:36:55.229" v="628" actId="13244"/>
        <pc:sldMkLst>
          <pc:docMk/>
          <pc:sldMk cId="0" sldId="281"/>
        </pc:sldMkLst>
        <pc:spChg chg="ord">
          <ac:chgData name="Kylie Geard" userId="b930dff3-5db0-4b18-9d4c-f929b90677dc" providerId="ADAL" clId="{038610CA-6CAC-4665-9047-4DC39D1E2447}" dt="2026-07-25T07:36:55.229" v="628" actId="13244"/>
          <ac:spMkLst>
            <pc:docMk/>
            <pc:sldMk cId="0" sldId="281"/>
            <ac:spMk id="395" creationId="{00000000-0000-0000-0000-000000000000}"/>
          </ac:spMkLst>
        </pc:spChg>
      </pc:sldChg>
      <pc:sldChg chg="modNotes">
        <pc:chgData name="Kylie Geard" userId="b930dff3-5db0-4b18-9d4c-f929b90677dc" providerId="ADAL" clId="{038610CA-6CAC-4665-9047-4DC39D1E2447}" dt="2026-07-25T07:11:30.177" v="205" actId="368"/>
        <pc:sldMkLst>
          <pc:docMk/>
          <pc:sldMk cId="0" sldId="283"/>
        </pc:sldMkLst>
      </pc:sldChg>
      <pc:sldChg chg="modNotes">
        <pc:chgData name="Kylie Geard" userId="b930dff3-5db0-4b18-9d4c-f929b90677dc" providerId="ADAL" clId="{038610CA-6CAC-4665-9047-4DC39D1E2447}" dt="2026-07-25T07:11:30.177" v="207" actId="368"/>
        <pc:sldMkLst>
          <pc:docMk/>
          <pc:sldMk cId="0" sldId="284"/>
        </pc:sldMkLst>
      </pc:sldChg>
      <pc:sldChg chg="modSp mod modNotes">
        <pc:chgData name="Kylie Geard" userId="b930dff3-5db0-4b18-9d4c-f929b90677dc" providerId="ADAL" clId="{038610CA-6CAC-4665-9047-4DC39D1E2447}" dt="2026-07-25T07:38:27.254" v="642" actId="13244"/>
        <pc:sldMkLst>
          <pc:docMk/>
          <pc:sldMk cId="0" sldId="285"/>
        </pc:sldMkLst>
        <pc:spChg chg="ord">
          <ac:chgData name="Kylie Geard" userId="b930dff3-5db0-4b18-9d4c-f929b90677dc" providerId="ADAL" clId="{038610CA-6CAC-4665-9047-4DC39D1E2447}" dt="2026-07-25T07:38:27.254" v="642" actId="13244"/>
          <ac:spMkLst>
            <pc:docMk/>
            <pc:sldMk cId="0" sldId="285"/>
            <ac:spMk id="425" creationId="{00000000-0000-0000-0000-000000000000}"/>
          </ac:spMkLst>
        </pc:spChg>
      </pc:sldChg>
      <pc:sldChg chg="modNotes">
        <pc:chgData name="Kylie Geard" userId="b930dff3-5db0-4b18-9d4c-f929b90677dc" providerId="ADAL" clId="{038610CA-6CAC-4665-9047-4DC39D1E2447}" dt="2026-07-25T07:11:30.188" v="211" actId="368"/>
        <pc:sldMkLst>
          <pc:docMk/>
          <pc:sldMk cId="0" sldId="286"/>
        </pc:sldMkLst>
      </pc:sldChg>
      <pc:sldChg chg="modNotes">
        <pc:chgData name="Kylie Geard" userId="b930dff3-5db0-4b18-9d4c-f929b90677dc" providerId="ADAL" clId="{038610CA-6CAC-4665-9047-4DC39D1E2447}" dt="2026-07-25T07:11:30.188" v="213" actId="368"/>
        <pc:sldMkLst>
          <pc:docMk/>
          <pc:sldMk cId="0" sldId="287"/>
        </pc:sldMkLst>
      </pc:sldChg>
      <pc:sldChg chg="modSp mod modNotes">
        <pc:chgData name="Kylie Geard" userId="b930dff3-5db0-4b18-9d4c-f929b90677dc" providerId="ADAL" clId="{038610CA-6CAC-4665-9047-4DC39D1E2447}" dt="2026-07-25T07:38:13.374" v="641" actId="962"/>
        <pc:sldMkLst>
          <pc:docMk/>
          <pc:sldMk cId="0" sldId="288"/>
        </pc:sldMkLst>
        <pc:spChg chg="ord">
          <ac:chgData name="Kylie Geard" userId="b930dff3-5db0-4b18-9d4c-f929b90677dc" providerId="ADAL" clId="{038610CA-6CAC-4665-9047-4DC39D1E2447}" dt="2026-07-25T07:37:56.797" v="637" actId="13244"/>
          <ac:spMkLst>
            <pc:docMk/>
            <pc:sldMk cId="0" sldId="288"/>
            <ac:spMk id="449" creationId="{00000000-0000-0000-0000-000000000000}"/>
          </ac:spMkLst>
        </pc:spChg>
        <pc:picChg chg="mod">
          <ac:chgData name="Kylie Geard" userId="b930dff3-5db0-4b18-9d4c-f929b90677dc" providerId="ADAL" clId="{038610CA-6CAC-4665-9047-4DC39D1E2447}" dt="2026-07-25T07:38:13.374" v="641" actId="962"/>
          <ac:picMkLst>
            <pc:docMk/>
            <pc:sldMk cId="0" sldId="288"/>
            <ac:picMk id="450" creationId="{00000000-0000-0000-0000-000000000000}"/>
          </ac:picMkLst>
        </pc:picChg>
      </pc:sldChg>
      <pc:sldChg chg="modSp mod modNotes">
        <pc:chgData name="Kylie Geard" userId="b930dff3-5db0-4b18-9d4c-f929b90677dc" providerId="ADAL" clId="{038610CA-6CAC-4665-9047-4DC39D1E2447}" dt="2026-07-25T07:37:47.654" v="636" actId="13244"/>
        <pc:sldMkLst>
          <pc:docMk/>
          <pc:sldMk cId="0" sldId="289"/>
        </pc:sldMkLst>
        <pc:spChg chg="ord">
          <ac:chgData name="Kylie Geard" userId="b930dff3-5db0-4b18-9d4c-f929b90677dc" providerId="ADAL" clId="{038610CA-6CAC-4665-9047-4DC39D1E2447}" dt="2026-07-25T07:37:47.654" v="636" actId="13244"/>
          <ac:spMkLst>
            <pc:docMk/>
            <pc:sldMk cId="0" sldId="289"/>
            <ac:spMk id="456" creationId="{00000000-0000-0000-0000-000000000000}"/>
          </ac:spMkLst>
        </pc:spChg>
        <pc:picChg chg="mod">
          <ac:chgData name="Kylie Geard" userId="b930dff3-5db0-4b18-9d4c-f929b90677dc" providerId="ADAL" clId="{038610CA-6CAC-4665-9047-4DC39D1E2447}" dt="2026-07-25T07:37:36.327" v="635" actId="962"/>
          <ac:picMkLst>
            <pc:docMk/>
            <pc:sldMk cId="0" sldId="289"/>
            <ac:picMk id="457" creationId="{00000000-0000-0000-0000-000000000000}"/>
          </ac:picMkLst>
        </pc:picChg>
      </pc:sldChg>
      <pc:sldChg chg="modNotes">
        <pc:chgData name="Kylie Geard" userId="b930dff3-5db0-4b18-9d4c-f929b90677dc" providerId="ADAL" clId="{038610CA-6CAC-4665-9047-4DC39D1E2447}" dt="2026-07-25T07:11:30.188" v="219" actId="368"/>
        <pc:sldMkLst>
          <pc:docMk/>
          <pc:sldMk cId="0" sldId="290"/>
        </pc:sldMkLst>
      </pc:sldChg>
      <pc:sldChg chg="modSp mod modNotes">
        <pc:chgData name="Kylie Geard" userId="b930dff3-5db0-4b18-9d4c-f929b90677dc" providerId="ADAL" clId="{038610CA-6CAC-4665-9047-4DC39D1E2447}" dt="2026-07-25T07:37:12.913" v="629" actId="13244"/>
        <pc:sldMkLst>
          <pc:docMk/>
          <pc:sldMk cId="0" sldId="291"/>
        </pc:sldMkLst>
        <pc:spChg chg="ord">
          <ac:chgData name="Kylie Geard" userId="b930dff3-5db0-4b18-9d4c-f929b90677dc" providerId="ADAL" clId="{038610CA-6CAC-4665-9047-4DC39D1E2447}" dt="2026-07-25T07:37:12.913" v="629" actId="13244"/>
          <ac:spMkLst>
            <pc:docMk/>
            <pc:sldMk cId="0" sldId="291"/>
            <ac:spMk id="474" creationId="{00000000-0000-0000-0000-000000000000}"/>
          </ac:spMkLst>
        </pc:spChg>
      </pc:sldChg>
      <pc:sldChg chg="modNotes">
        <pc:chgData name="Kylie Geard" userId="b930dff3-5db0-4b18-9d4c-f929b90677dc" providerId="ADAL" clId="{038610CA-6CAC-4665-9047-4DC39D1E2447}" dt="2026-07-25T07:11:30.188" v="223" actId="368"/>
        <pc:sldMkLst>
          <pc:docMk/>
          <pc:sldMk cId="0" sldId="292"/>
        </pc:sldMkLst>
      </pc:sldChg>
      <pc:sldChg chg="modNotes">
        <pc:chgData name="Kylie Geard" userId="b930dff3-5db0-4b18-9d4c-f929b90677dc" providerId="ADAL" clId="{038610CA-6CAC-4665-9047-4DC39D1E2447}" dt="2026-07-25T07:11:30.188" v="225" actId="368"/>
        <pc:sldMkLst>
          <pc:docMk/>
          <pc:sldMk cId="0" sldId="293"/>
        </pc:sldMkLst>
      </pc:sldChg>
      <pc:sldChg chg="modSp mod modNotes">
        <pc:chgData name="Kylie Geard" userId="b930dff3-5db0-4b18-9d4c-f929b90677dc" providerId="ADAL" clId="{038610CA-6CAC-4665-9047-4DC39D1E2447}" dt="2026-07-25T07:19:25.349" v="233" actId="962"/>
        <pc:sldMkLst>
          <pc:docMk/>
          <pc:sldMk cId="0" sldId="294"/>
        </pc:sldMkLst>
        <pc:picChg chg="mod">
          <ac:chgData name="Kylie Geard" userId="b930dff3-5db0-4b18-9d4c-f929b90677dc" providerId="ADAL" clId="{038610CA-6CAC-4665-9047-4DC39D1E2447}" dt="2026-07-25T07:19:25.349" v="233" actId="962"/>
          <ac:picMkLst>
            <pc:docMk/>
            <pc:sldMk cId="0" sldId="294"/>
            <ac:picMk id="3" creationId="{A9D2A48A-5FC7-D2E5-EE09-420F00CC13F5}"/>
          </ac:picMkLst>
        </pc:picChg>
      </pc:sldChg>
      <pc:sldChg chg="modNotes">
        <pc:chgData name="Kylie Geard" userId="b930dff3-5db0-4b18-9d4c-f929b90677dc" providerId="ADAL" clId="{038610CA-6CAC-4665-9047-4DC39D1E2447}" dt="2026-07-25T07:11:30.156" v="171" actId="368"/>
        <pc:sldMkLst>
          <pc:docMk/>
          <pc:sldMk cId="1528859365" sldId="295"/>
        </pc:sldMkLst>
      </pc:sldChg>
      <pc:sldChg chg="modSp modNotes">
        <pc:chgData name="Kylie Geard" userId="b930dff3-5db0-4b18-9d4c-f929b90677dc" providerId="ADAL" clId="{038610CA-6CAC-4665-9047-4DC39D1E2447}" dt="2026-07-25T07:18:52.378" v="231" actId="962"/>
        <pc:sldMkLst>
          <pc:docMk/>
          <pc:sldMk cId="3982620923" sldId="296"/>
        </pc:sldMkLst>
        <pc:picChg chg="mod">
          <ac:chgData name="Kylie Geard" userId="b930dff3-5db0-4b18-9d4c-f929b90677dc" providerId="ADAL" clId="{038610CA-6CAC-4665-9047-4DC39D1E2447}" dt="2026-07-25T07:18:52.378" v="231" actId="962"/>
          <ac:picMkLst>
            <pc:docMk/>
            <pc:sldMk cId="3982620923" sldId="296"/>
            <ac:picMk id="1026" creationId="{C2613E11-3989-E1EA-EB36-AC7D01911E06}"/>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4B2ACFA-0C84-7B97-6F11-6E9F845CDB9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C928ABBF-1CFD-6AB5-C703-F8EA60045B5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64F3040-02B0-A644-936A-B93B92A8EDDF}" type="datetimeFigureOut">
              <a:rPr lang="en-US" smtClean="0"/>
              <a:t>7/25/2026</a:t>
            </a:fld>
            <a:endParaRPr lang="en-US"/>
          </a:p>
        </p:txBody>
      </p:sp>
      <p:sp>
        <p:nvSpPr>
          <p:cNvPr id="4" name="Footer Placeholder 3">
            <a:extLst>
              <a:ext uri="{FF2B5EF4-FFF2-40B4-BE49-F238E27FC236}">
                <a16:creationId xmlns:a16="http://schemas.microsoft.com/office/drawing/2014/main" id="{078EC6DD-E562-28DB-9140-7417FC6DF36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098E8FE-B60D-F601-F5C1-15B7B6EBC9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A2BB90A-B996-964C-A45F-ED8A4BA0FAE6}" type="slidenum">
              <a:rPr lang="en-US" smtClean="0"/>
              <a:t>‹#›</a:t>
            </a:fld>
            <a:endParaRPr lang="en-US"/>
          </a:p>
        </p:txBody>
      </p:sp>
    </p:spTree>
    <p:extLst>
      <p:ext uri="{BB962C8B-B14F-4D97-AF65-F5344CB8AC3E}">
        <p14:creationId xmlns:p14="http://schemas.microsoft.com/office/powerpoint/2010/main" val="10116273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a:extLst>
            <a:ext uri="{FF2B5EF4-FFF2-40B4-BE49-F238E27FC236}">
              <a16:creationId xmlns:a16="http://schemas.microsoft.com/office/drawing/2014/main" id="{CA144555-5A03-3FCF-ED17-1EC319FCC675}"/>
            </a:ext>
          </a:extLst>
        </p:cNvPr>
        <p:cNvGrpSpPr/>
        <p:nvPr/>
      </p:nvGrpSpPr>
      <p:grpSpPr>
        <a:xfrm>
          <a:off x="0" y="0"/>
          <a:ext cx="0" cy="0"/>
          <a:chOff x="0" y="0"/>
          <a:chExt cx="0" cy="0"/>
        </a:xfrm>
      </p:grpSpPr>
      <p:sp>
        <p:nvSpPr>
          <p:cNvPr id="173" name="Google Shape;173;p2:notes">
            <a:extLst>
              <a:ext uri="{FF2B5EF4-FFF2-40B4-BE49-F238E27FC236}">
                <a16:creationId xmlns:a16="http://schemas.microsoft.com/office/drawing/2014/main" id="{A4E1133A-5214-EFEE-852C-6FC77CFCDAE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74" name="Google Shape;174;p2:notes">
            <a:extLst>
              <a:ext uri="{FF2B5EF4-FFF2-40B4-BE49-F238E27FC236}">
                <a16:creationId xmlns:a16="http://schemas.microsoft.com/office/drawing/2014/main" id="{AC4D74D6-98A5-3F81-4276-2179195BEE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564192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66" name="Google Shape;166;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180" name="Google Shape;180;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e75b6d2097_0_2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g3e75b6d2097_0_2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99" name="Google Shape;199;g3e75b6d2097_0_2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07" name="Google Shape;20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 name="Google Shape;214;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215" name="Google Shape;215;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28" name="Google Shape;228;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just" rtl="0">
              <a:lnSpc>
                <a:spcPct val="150000"/>
              </a:lnSpc>
              <a:spcBef>
                <a:spcPts val="0"/>
              </a:spcBef>
              <a:spcAft>
                <a:spcPts val="0"/>
              </a:spcAft>
              <a:buSzPts val="1400"/>
              <a:buNone/>
            </a:pPr>
            <a:endParaRPr dirty="0"/>
          </a:p>
        </p:txBody>
      </p:sp>
      <p:sp>
        <p:nvSpPr>
          <p:cNvPr id="237" name="Google Shape;237;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3e75b6d2097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3e75b6d2097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lang="en-AU" dirty="0"/>
          </a:p>
        </p:txBody>
      </p:sp>
      <p:sp>
        <p:nvSpPr>
          <p:cNvPr id="245" name="Google Shape;245;g3e75b6d2097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a:extLst>
            <a:ext uri="{FF2B5EF4-FFF2-40B4-BE49-F238E27FC236}">
              <a16:creationId xmlns:a16="http://schemas.microsoft.com/office/drawing/2014/main" id="{A0E1E0E2-B4B6-02D5-F7BD-8F5EAC84D63B}"/>
            </a:ext>
          </a:extLst>
        </p:cNvPr>
        <p:cNvGrpSpPr/>
        <p:nvPr/>
      </p:nvGrpSpPr>
      <p:grpSpPr>
        <a:xfrm>
          <a:off x="0" y="0"/>
          <a:ext cx="0" cy="0"/>
          <a:chOff x="0" y="0"/>
          <a:chExt cx="0" cy="0"/>
        </a:xfrm>
      </p:grpSpPr>
      <p:sp>
        <p:nvSpPr>
          <p:cNvPr id="243" name="Google Shape;243;g3e75b6d2097_0_8:notes">
            <a:extLst>
              <a:ext uri="{FF2B5EF4-FFF2-40B4-BE49-F238E27FC236}">
                <a16:creationId xmlns:a16="http://schemas.microsoft.com/office/drawing/2014/main" id="{4094C368-D093-1C0B-5C28-928DAF5CEF9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g3e75b6d2097_0_8:notes">
            <a:extLst>
              <a:ext uri="{FF2B5EF4-FFF2-40B4-BE49-F238E27FC236}">
                <a16:creationId xmlns:a16="http://schemas.microsoft.com/office/drawing/2014/main" id="{3990EDD8-1DF4-2886-9F10-BA4DA39199B4}"/>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45" name="Google Shape;245;g3e75b6d2097_0_8:notes">
            <a:extLst>
              <a:ext uri="{FF2B5EF4-FFF2-40B4-BE49-F238E27FC236}">
                <a16:creationId xmlns:a16="http://schemas.microsoft.com/office/drawing/2014/main" id="{D1E0CE68-5B0D-6EC4-5B93-56B554F3F41B}"/>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extLst>
      <p:ext uri="{BB962C8B-B14F-4D97-AF65-F5344CB8AC3E}">
        <p14:creationId xmlns:p14="http://schemas.microsoft.com/office/powerpoint/2010/main" val="8342719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a:p>
        </p:txBody>
      </p:sp>
      <p:sp>
        <p:nvSpPr>
          <p:cNvPr id="257" name="Google Shape;257;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a:p>
        </p:txBody>
      </p:sp>
      <p:sp>
        <p:nvSpPr>
          <p:cNvPr id="264" name="Google Shape;264;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 name="Google Shape;27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272" name="Google Shape;27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297" name="Google Shape;297;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04" name="Google Shape;30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3" name="Google Shape;31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g3e75b6d2097_0_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g3e75b6d2097_0_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19" name="Google Shape;319;g3e75b6d2097_0_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3e75b6d209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g3e75b6d209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25" name="Google Shape;325;g3e75b6d2097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g3e75b6d2097_0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2" name="Google Shape;332;g3e75b6d2097_0_1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3" name="Google Shape;333;g3e75b6d2097_0_1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e75b6d2097_0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g3e75b6d2097_0_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39" name="Google Shape;339;g3e75b6d2097_0_15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e75b6d2097_0_1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g3e75b6d2097_0_1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49" name="Google Shape;349;g3e75b6d2097_0_1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e75b6d2097_0_17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8" name="Google Shape;358;g3e75b6d2097_0_17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59" name="Google Shape;359;g3e75b6d2097_0_17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e75b6d2097_0_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g3e75b6d2097_0_1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67" name="Google Shape;367;g3e75b6d2097_0_1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6" name="Google Shape;376;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377" name="Google Shape;377;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e75b6d2097_0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4" name="Google Shape;384;g3e75b6d2097_0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385" name="Google Shape;385;g3e75b6d2097_0_2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e75b6d2097_0_1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g3e75b6d2097_0_1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dirty="0"/>
          </a:p>
        </p:txBody>
      </p:sp>
      <p:sp>
        <p:nvSpPr>
          <p:cNvPr id="393" name="Google Shape;393;g3e75b6d2097_0_1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e75b6d2097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7" name="Google Shape;407;g3e75b6d2097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408" name="Google Shape;408;g3e75b6d2097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3e75b6d2097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3e75b6d2097_0_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a:p>
        </p:txBody>
      </p:sp>
      <p:sp>
        <p:nvSpPr>
          <p:cNvPr id="415" name="Google Shape;415;g3e75b6d2097_0_8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3e75b6d2097_0_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g3e75b6d2097_0_9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endParaRPr dirty="0"/>
          </a:p>
        </p:txBody>
      </p:sp>
      <p:sp>
        <p:nvSpPr>
          <p:cNvPr id="423" name="Google Shape;423;g3e75b6d2097_0_9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3e75b6d2097_0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g3e75b6d2097_0_9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431" name="Google Shape;431;g3e75b6d2097_0_9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38" name="Google Shape;438;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Google Shape;445;g3e75b6d2097_0_2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6" name="Google Shape;446;g3e75b6d2097_0_26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47" name="Google Shape;447;g3e75b6d2097_0_26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e75b6d2097_0_2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g3e75b6d2097_0_2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54" name="Google Shape;454;g3e75b6d2097_0_27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e75b6d2097_0_2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3e75b6d2097_0_2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462" name="Google Shape;462;g3e75b6d2097_0_2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e75b6d2097_0_2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1" name="Google Shape;471;g3e75b6d2097_0_2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472" name="Google Shape;472;g3e75b6d2097_0_25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9" name="Google Shape;479;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80" name="Google Shape;480;p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6"/>
        <p:cNvGrpSpPr/>
        <p:nvPr/>
      </p:nvGrpSpPr>
      <p:grpSpPr>
        <a:xfrm>
          <a:off x="0" y="0"/>
          <a:ext cx="0" cy="0"/>
          <a:chOff x="0" y="0"/>
          <a:chExt cx="0" cy="0"/>
        </a:xfrm>
      </p:grpSpPr>
      <p:sp>
        <p:nvSpPr>
          <p:cNvPr id="487" name="Google Shape;48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8" name="Google Shape;488;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endParaRPr dirty="0"/>
          </a:p>
        </p:txBody>
      </p:sp>
      <p:sp>
        <p:nvSpPr>
          <p:cNvPr id="489" name="Google Shape;489;p3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3e75b6d2097_0_2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g3e75b6d2097_0_2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endParaRPr dirty="0"/>
          </a:p>
        </p:txBody>
      </p:sp>
      <p:sp>
        <p:nvSpPr>
          <p:cNvPr id="498" name="Google Shape;498;g3e75b6d2097_0_2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4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8" name="Google Shape;28;p4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41"/>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4000"/>
              <a:buFont typeface="Calibri"/>
              <a:buNone/>
              <a:defRPr sz="4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1"/>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00"/>
              </a:spcBef>
              <a:spcAft>
                <a:spcPts val="0"/>
              </a:spcAft>
              <a:buClr>
                <a:srgbClr val="888888"/>
              </a:buClr>
              <a:buSzPts val="2000"/>
              <a:buNone/>
              <a:defRPr sz="2000">
                <a:solidFill>
                  <a:srgbClr val="888888"/>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34" name="Google Shape;34;p4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4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4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0" name="Google Shape;40;p42"/>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lnSpc>
                <a:spcPct val="100000"/>
              </a:lnSpc>
              <a:spcBef>
                <a:spcPts val="560"/>
              </a:spcBef>
              <a:spcAft>
                <a:spcPts val="0"/>
              </a:spcAft>
              <a:buClr>
                <a:schemeClr val="dk1"/>
              </a:buClr>
              <a:buSzPts val="2800"/>
              <a:buChar char="•"/>
              <a:defRPr sz="2800"/>
            </a:lvl1pPr>
            <a:lvl2pPr marL="914400" lvl="1" indent="-381000" algn="l">
              <a:lnSpc>
                <a:spcPct val="100000"/>
              </a:lnSpc>
              <a:spcBef>
                <a:spcPts val="480"/>
              </a:spcBef>
              <a:spcAft>
                <a:spcPts val="0"/>
              </a:spcAft>
              <a:buClr>
                <a:schemeClr val="dk1"/>
              </a:buClr>
              <a:buSzPts val="2400"/>
              <a:buChar char="–"/>
              <a:defRPr sz="2400"/>
            </a:lvl2pPr>
            <a:lvl3pPr marL="1371600" lvl="2" indent="-355600" algn="l">
              <a:lnSpc>
                <a:spcPct val="100000"/>
              </a:lnSpc>
              <a:spcBef>
                <a:spcPts val="400"/>
              </a:spcBef>
              <a:spcAft>
                <a:spcPts val="0"/>
              </a:spcAft>
              <a:buClr>
                <a:schemeClr val="dk1"/>
              </a:buClr>
              <a:buSzPts val="2000"/>
              <a:buChar char="•"/>
              <a:defRPr sz="2000"/>
            </a:lvl3pPr>
            <a:lvl4pPr marL="1828800" lvl="3" indent="-342900" algn="l">
              <a:lnSpc>
                <a:spcPct val="100000"/>
              </a:lnSpc>
              <a:spcBef>
                <a:spcPts val="360"/>
              </a:spcBef>
              <a:spcAft>
                <a:spcPts val="0"/>
              </a:spcAft>
              <a:buClr>
                <a:schemeClr val="dk1"/>
              </a:buClr>
              <a:buSzPts val="1800"/>
              <a:buChar char="–"/>
              <a:defRPr sz="1800"/>
            </a:lvl4pPr>
            <a:lvl5pPr marL="2286000" lvl="4" indent="-342900" algn="l">
              <a:lnSpc>
                <a:spcPct val="100000"/>
              </a:lnSpc>
              <a:spcBef>
                <a:spcPts val="360"/>
              </a:spcBef>
              <a:spcAft>
                <a:spcPts val="0"/>
              </a:spcAft>
              <a:buClr>
                <a:schemeClr val="dk1"/>
              </a:buClr>
              <a:buSzPts val="1800"/>
              <a:buChar char="»"/>
              <a:defRPr sz="1800"/>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sp>
        <p:nvSpPr>
          <p:cNvPr id="41" name="Google Shape;41;p4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4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4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43"/>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4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7" name="Google Shape;47;p4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48" name="Google Shape;48;p4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480"/>
              </a:spcBef>
              <a:spcAft>
                <a:spcPts val="0"/>
              </a:spcAft>
              <a:buClr>
                <a:schemeClr val="dk1"/>
              </a:buClr>
              <a:buSzPts val="2400"/>
              <a:buNone/>
              <a:defRPr sz="2400" b="1"/>
            </a:lvl1pPr>
            <a:lvl2pPr marL="914400" lvl="1" indent="-228600" algn="l">
              <a:lnSpc>
                <a:spcPct val="100000"/>
              </a:lnSpc>
              <a:spcBef>
                <a:spcPts val="400"/>
              </a:spcBef>
              <a:spcAft>
                <a:spcPts val="0"/>
              </a:spcAft>
              <a:buClr>
                <a:schemeClr val="dk1"/>
              </a:buClr>
              <a:buSzPts val="2000"/>
              <a:buNone/>
              <a:defRPr sz="2000" b="1"/>
            </a:lvl2pPr>
            <a:lvl3pPr marL="1371600" lvl="2" indent="-228600" algn="l">
              <a:lnSpc>
                <a:spcPct val="100000"/>
              </a:lnSpc>
              <a:spcBef>
                <a:spcPts val="360"/>
              </a:spcBef>
              <a:spcAft>
                <a:spcPts val="0"/>
              </a:spcAft>
              <a:buClr>
                <a:schemeClr val="dk1"/>
              </a:buClr>
              <a:buSzPts val="1800"/>
              <a:buNone/>
              <a:defRPr sz="1800" b="1"/>
            </a:lvl3pPr>
            <a:lvl4pPr marL="1828800" lvl="3" indent="-228600" algn="l">
              <a:lnSpc>
                <a:spcPct val="100000"/>
              </a:lnSpc>
              <a:spcBef>
                <a:spcPts val="320"/>
              </a:spcBef>
              <a:spcAft>
                <a:spcPts val="0"/>
              </a:spcAft>
              <a:buClr>
                <a:schemeClr val="dk1"/>
              </a:buClr>
              <a:buSzPts val="1600"/>
              <a:buNone/>
              <a:defRPr sz="1600" b="1"/>
            </a:lvl4pPr>
            <a:lvl5pPr marL="2286000" lvl="4" indent="-228600" algn="l">
              <a:lnSpc>
                <a:spcPct val="100000"/>
              </a:lnSpc>
              <a:spcBef>
                <a:spcPts val="320"/>
              </a:spcBef>
              <a:spcAft>
                <a:spcPts val="0"/>
              </a:spcAft>
              <a:buClr>
                <a:schemeClr val="dk1"/>
              </a:buClr>
              <a:buSzPts val="1600"/>
              <a:buNone/>
              <a:defRPr sz="1600" b="1"/>
            </a:lvl5pPr>
            <a:lvl6pPr marL="2743200" lvl="5" indent="-228600" algn="l">
              <a:lnSpc>
                <a:spcPct val="100000"/>
              </a:lnSpc>
              <a:spcBef>
                <a:spcPts val="320"/>
              </a:spcBef>
              <a:spcAft>
                <a:spcPts val="0"/>
              </a:spcAft>
              <a:buClr>
                <a:schemeClr val="dk1"/>
              </a:buClr>
              <a:buSzPts val="1600"/>
              <a:buNone/>
              <a:defRPr sz="1600" b="1"/>
            </a:lvl6pPr>
            <a:lvl7pPr marL="3200400" lvl="6" indent="-228600" algn="l">
              <a:lnSpc>
                <a:spcPct val="100000"/>
              </a:lnSpc>
              <a:spcBef>
                <a:spcPts val="320"/>
              </a:spcBef>
              <a:spcAft>
                <a:spcPts val="0"/>
              </a:spcAft>
              <a:buClr>
                <a:schemeClr val="dk1"/>
              </a:buClr>
              <a:buSzPts val="1600"/>
              <a:buNone/>
              <a:defRPr sz="1600" b="1"/>
            </a:lvl7pPr>
            <a:lvl8pPr marL="3657600" lvl="7" indent="-228600" algn="l">
              <a:lnSpc>
                <a:spcPct val="100000"/>
              </a:lnSpc>
              <a:spcBef>
                <a:spcPts val="320"/>
              </a:spcBef>
              <a:spcAft>
                <a:spcPts val="0"/>
              </a:spcAft>
              <a:buClr>
                <a:schemeClr val="dk1"/>
              </a:buClr>
              <a:buSzPts val="1600"/>
              <a:buNone/>
              <a:defRPr sz="1600" b="1"/>
            </a:lvl8pPr>
            <a:lvl9pPr marL="4114800" lvl="8" indent="-228600" algn="l">
              <a:lnSpc>
                <a:spcPct val="100000"/>
              </a:lnSpc>
              <a:spcBef>
                <a:spcPts val="320"/>
              </a:spcBef>
              <a:spcAft>
                <a:spcPts val="0"/>
              </a:spcAft>
              <a:buClr>
                <a:schemeClr val="dk1"/>
              </a:buClr>
              <a:buSzPts val="1600"/>
              <a:buNone/>
              <a:defRPr sz="1600" b="1"/>
            </a:lvl9pPr>
          </a:lstStyle>
          <a:p>
            <a:endParaRPr/>
          </a:p>
        </p:txBody>
      </p:sp>
      <p:sp>
        <p:nvSpPr>
          <p:cNvPr id="49" name="Google Shape;49;p4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55600" algn="l">
              <a:lnSpc>
                <a:spcPct val="100000"/>
              </a:lnSpc>
              <a:spcBef>
                <a:spcPts val="400"/>
              </a:spcBef>
              <a:spcAft>
                <a:spcPts val="0"/>
              </a:spcAft>
              <a:buClr>
                <a:schemeClr val="dk1"/>
              </a:buClr>
              <a:buSzPts val="2000"/>
              <a:buChar char="–"/>
              <a:defRPr sz="2000"/>
            </a:lvl2pPr>
            <a:lvl3pPr marL="1371600" lvl="2" indent="-342900" algn="l">
              <a:lnSpc>
                <a:spcPct val="100000"/>
              </a:lnSpc>
              <a:spcBef>
                <a:spcPts val="360"/>
              </a:spcBef>
              <a:spcAft>
                <a:spcPts val="0"/>
              </a:spcAft>
              <a:buClr>
                <a:schemeClr val="dk1"/>
              </a:buClr>
              <a:buSzPts val="1800"/>
              <a:buChar char="•"/>
              <a:defRPr sz="1800"/>
            </a:lvl3pPr>
            <a:lvl4pPr marL="1828800" lvl="3" indent="-330200" algn="l">
              <a:lnSpc>
                <a:spcPct val="100000"/>
              </a:lnSpc>
              <a:spcBef>
                <a:spcPts val="320"/>
              </a:spcBef>
              <a:spcAft>
                <a:spcPts val="0"/>
              </a:spcAft>
              <a:buClr>
                <a:schemeClr val="dk1"/>
              </a:buClr>
              <a:buSzPts val="1600"/>
              <a:buChar char="–"/>
              <a:defRPr sz="1600"/>
            </a:lvl4pPr>
            <a:lvl5pPr marL="2286000" lvl="4" indent="-330200" algn="l">
              <a:lnSpc>
                <a:spcPct val="100000"/>
              </a:lnSpc>
              <a:spcBef>
                <a:spcPts val="320"/>
              </a:spcBef>
              <a:spcAft>
                <a:spcPts val="0"/>
              </a:spcAft>
              <a:buClr>
                <a:schemeClr val="dk1"/>
              </a:buClr>
              <a:buSzPts val="1600"/>
              <a:buChar char="»"/>
              <a:defRPr sz="1600"/>
            </a:lvl5pPr>
            <a:lvl6pPr marL="2743200" lvl="5" indent="-330200" algn="l">
              <a:lnSpc>
                <a:spcPct val="100000"/>
              </a:lnSpc>
              <a:spcBef>
                <a:spcPts val="320"/>
              </a:spcBef>
              <a:spcAft>
                <a:spcPts val="0"/>
              </a:spcAft>
              <a:buClr>
                <a:schemeClr val="dk1"/>
              </a:buClr>
              <a:buSzPts val="1600"/>
              <a:buChar char="•"/>
              <a:defRPr sz="1600"/>
            </a:lvl6pPr>
            <a:lvl7pPr marL="3200400" lvl="6" indent="-330200" algn="l">
              <a:lnSpc>
                <a:spcPct val="100000"/>
              </a:lnSpc>
              <a:spcBef>
                <a:spcPts val="320"/>
              </a:spcBef>
              <a:spcAft>
                <a:spcPts val="0"/>
              </a:spcAft>
              <a:buClr>
                <a:schemeClr val="dk1"/>
              </a:buClr>
              <a:buSzPts val="1600"/>
              <a:buChar char="•"/>
              <a:defRPr sz="1600"/>
            </a:lvl7pPr>
            <a:lvl8pPr marL="3657600" lvl="7" indent="-330200" algn="l">
              <a:lnSpc>
                <a:spcPct val="100000"/>
              </a:lnSpc>
              <a:spcBef>
                <a:spcPts val="320"/>
              </a:spcBef>
              <a:spcAft>
                <a:spcPts val="0"/>
              </a:spcAft>
              <a:buClr>
                <a:schemeClr val="dk1"/>
              </a:buClr>
              <a:buSzPts val="1600"/>
              <a:buChar char="•"/>
              <a:defRPr sz="1600"/>
            </a:lvl8pPr>
            <a:lvl9pPr marL="4114800" lvl="8" indent="-330200" algn="l">
              <a:lnSpc>
                <a:spcPct val="100000"/>
              </a:lnSpc>
              <a:spcBef>
                <a:spcPts val="320"/>
              </a:spcBef>
              <a:spcAft>
                <a:spcPts val="0"/>
              </a:spcAft>
              <a:buClr>
                <a:schemeClr val="dk1"/>
              </a:buClr>
              <a:buSzPts val="1600"/>
              <a:buChar char="•"/>
              <a:defRPr sz="1600"/>
            </a:lvl9pPr>
          </a:lstStyle>
          <a:p>
            <a:endParaRPr/>
          </a:p>
        </p:txBody>
      </p:sp>
      <p:sp>
        <p:nvSpPr>
          <p:cNvPr id="50" name="Google Shape;50;p4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4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4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4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5"/>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5"/>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lnSpc>
                <a:spcPct val="100000"/>
              </a:lnSpc>
              <a:spcBef>
                <a:spcPts val="640"/>
              </a:spcBef>
              <a:spcAft>
                <a:spcPts val="0"/>
              </a:spcAft>
              <a:buClr>
                <a:schemeClr val="dk1"/>
              </a:buClr>
              <a:buSzPts val="3200"/>
              <a:buChar char="•"/>
              <a:defRPr sz="3200"/>
            </a:lvl1pPr>
            <a:lvl2pPr marL="914400" lvl="1" indent="-406400" algn="l">
              <a:lnSpc>
                <a:spcPct val="100000"/>
              </a:lnSpc>
              <a:spcBef>
                <a:spcPts val="560"/>
              </a:spcBef>
              <a:spcAft>
                <a:spcPts val="0"/>
              </a:spcAft>
              <a:buClr>
                <a:schemeClr val="dk1"/>
              </a:buClr>
              <a:buSzPts val="2800"/>
              <a:buChar char="–"/>
              <a:defRPr sz="2800"/>
            </a:lvl2pPr>
            <a:lvl3pPr marL="1371600" lvl="2" indent="-381000" algn="l">
              <a:lnSpc>
                <a:spcPct val="100000"/>
              </a:lnSpc>
              <a:spcBef>
                <a:spcPts val="480"/>
              </a:spcBef>
              <a:spcAft>
                <a:spcPts val="0"/>
              </a:spcAft>
              <a:buClr>
                <a:schemeClr val="dk1"/>
              </a:buClr>
              <a:buSzPts val="2400"/>
              <a:buChar char="•"/>
              <a:defRPr sz="2400"/>
            </a:lvl3pPr>
            <a:lvl4pPr marL="1828800" lvl="3" indent="-355600" algn="l">
              <a:lnSpc>
                <a:spcPct val="100000"/>
              </a:lnSpc>
              <a:spcBef>
                <a:spcPts val="400"/>
              </a:spcBef>
              <a:spcAft>
                <a:spcPts val="0"/>
              </a:spcAft>
              <a:buClr>
                <a:schemeClr val="dk1"/>
              </a:buClr>
              <a:buSzPts val="2000"/>
              <a:buChar char="–"/>
              <a:defRPr sz="2000"/>
            </a:lvl4pPr>
            <a:lvl5pPr marL="2286000" lvl="4" indent="-355600" algn="l">
              <a:lnSpc>
                <a:spcPct val="100000"/>
              </a:lnSpc>
              <a:spcBef>
                <a:spcPts val="400"/>
              </a:spcBef>
              <a:spcAft>
                <a:spcPts val="0"/>
              </a:spcAft>
              <a:buClr>
                <a:schemeClr val="dk1"/>
              </a:buClr>
              <a:buSzPts val="2000"/>
              <a:buChar char="»"/>
              <a:defRPr sz="2000"/>
            </a:lvl5pPr>
            <a:lvl6pPr marL="2743200" lvl="5" indent="-355600" algn="l">
              <a:lnSpc>
                <a:spcPct val="100000"/>
              </a:lnSpc>
              <a:spcBef>
                <a:spcPts val="400"/>
              </a:spcBef>
              <a:spcAft>
                <a:spcPts val="0"/>
              </a:spcAft>
              <a:buClr>
                <a:schemeClr val="dk1"/>
              </a:buClr>
              <a:buSzPts val="2000"/>
              <a:buChar char="•"/>
              <a:defRPr sz="2000"/>
            </a:lvl6pPr>
            <a:lvl7pPr marL="3200400" lvl="6" indent="-355600" algn="l">
              <a:lnSpc>
                <a:spcPct val="100000"/>
              </a:lnSpc>
              <a:spcBef>
                <a:spcPts val="400"/>
              </a:spcBef>
              <a:spcAft>
                <a:spcPts val="0"/>
              </a:spcAft>
              <a:buClr>
                <a:schemeClr val="dk1"/>
              </a:buClr>
              <a:buSzPts val="2000"/>
              <a:buChar char="•"/>
              <a:defRPr sz="2000"/>
            </a:lvl7pPr>
            <a:lvl8pPr marL="3657600" lvl="7" indent="-355600" algn="l">
              <a:lnSpc>
                <a:spcPct val="100000"/>
              </a:lnSpc>
              <a:spcBef>
                <a:spcPts val="400"/>
              </a:spcBef>
              <a:spcAft>
                <a:spcPts val="0"/>
              </a:spcAft>
              <a:buClr>
                <a:schemeClr val="dk1"/>
              </a:buClr>
              <a:buSzPts val="2000"/>
              <a:buChar char="•"/>
              <a:defRPr sz="2000"/>
            </a:lvl8pPr>
            <a:lvl9pPr marL="4114800" lvl="8" indent="-355600" algn="l">
              <a:lnSpc>
                <a:spcPct val="100000"/>
              </a:lnSpc>
              <a:spcBef>
                <a:spcPts val="400"/>
              </a:spcBef>
              <a:spcAft>
                <a:spcPts val="0"/>
              </a:spcAft>
              <a:buClr>
                <a:schemeClr val="dk1"/>
              </a:buClr>
              <a:buSzPts val="2000"/>
              <a:buChar char="•"/>
              <a:defRPr sz="2000"/>
            </a:lvl9pPr>
          </a:lstStyle>
          <a:p>
            <a:endParaRPr/>
          </a:p>
        </p:txBody>
      </p:sp>
      <p:sp>
        <p:nvSpPr>
          <p:cNvPr id="61" name="Google Shape;61;p45"/>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2" name="Google Shape;62;p4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4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6"/>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2000"/>
              <a:buFont typeface="Calibri"/>
              <a:buNone/>
              <a:defRPr sz="20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46"/>
          <p:cNvSpPr>
            <a:spLocks noGrp="1"/>
          </p:cNvSpPr>
          <p:nvPr>
            <p:ph type="pic" idx="2"/>
          </p:nvPr>
        </p:nvSpPr>
        <p:spPr>
          <a:xfrm>
            <a:off x="1792288" y="612775"/>
            <a:ext cx="5486400" cy="4114800"/>
          </a:xfrm>
          <a:prstGeom prst="rect">
            <a:avLst/>
          </a:prstGeom>
          <a:noFill/>
          <a:ln>
            <a:noFill/>
          </a:ln>
        </p:spPr>
      </p:sp>
      <p:sp>
        <p:nvSpPr>
          <p:cNvPr id="68" name="Google Shape;68;p46"/>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80"/>
              </a:spcBef>
              <a:spcAft>
                <a:spcPts val="0"/>
              </a:spcAft>
              <a:buClr>
                <a:schemeClr val="dk1"/>
              </a:buClr>
              <a:buSzPts val="1400"/>
              <a:buNone/>
              <a:defRPr sz="1400"/>
            </a:lvl1pPr>
            <a:lvl2pPr marL="914400" lvl="1" indent="-228600" algn="l">
              <a:lnSpc>
                <a:spcPct val="100000"/>
              </a:lnSpc>
              <a:spcBef>
                <a:spcPts val="240"/>
              </a:spcBef>
              <a:spcAft>
                <a:spcPts val="0"/>
              </a:spcAft>
              <a:buClr>
                <a:schemeClr val="dk1"/>
              </a:buClr>
              <a:buSzPts val="1200"/>
              <a:buNone/>
              <a:defRPr sz="1200"/>
            </a:lvl2pPr>
            <a:lvl3pPr marL="1371600" lvl="2" indent="-228600" algn="l">
              <a:lnSpc>
                <a:spcPct val="100000"/>
              </a:lnSpc>
              <a:spcBef>
                <a:spcPts val="200"/>
              </a:spcBef>
              <a:spcAft>
                <a:spcPts val="0"/>
              </a:spcAft>
              <a:buClr>
                <a:schemeClr val="dk1"/>
              </a:buClr>
              <a:buSzPts val="1000"/>
              <a:buNone/>
              <a:defRPr sz="1000"/>
            </a:lvl3pPr>
            <a:lvl4pPr marL="1828800" lvl="3" indent="-228600" algn="l">
              <a:lnSpc>
                <a:spcPct val="100000"/>
              </a:lnSpc>
              <a:spcBef>
                <a:spcPts val="180"/>
              </a:spcBef>
              <a:spcAft>
                <a:spcPts val="0"/>
              </a:spcAft>
              <a:buClr>
                <a:schemeClr val="dk1"/>
              </a:buClr>
              <a:buSzPts val="900"/>
              <a:buNone/>
              <a:defRPr sz="900"/>
            </a:lvl4pPr>
            <a:lvl5pPr marL="2286000" lvl="4" indent="-228600" algn="l">
              <a:lnSpc>
                <a:spcPct val="100000"/>
              </a:lnSpc>
              <a:spcBef>
                <a:spcPts val="180"/>
              </a:spcBef>
              <a:spcAft>
                <a:spcPts val="0"/>
              </a:spcAft>
              <a:buClr>
                <a:schemeClr val="dk1"/>
              </a:buClr>
              <a:buSzPts val="900"/>
              <a:buNone/>
              <a:defRPr sz="900"/>
            </a:lvl5pPr>
            <a:lvl6pPr marL="2743200" lvl="5" indent="-228600" algn="l">
              <a:lnSpc>
                <a:spcPct val="100000"/>
              </a:lnSpc>
              <a:spcBef>
                <a:spcPts val="180"/>
              </a:spcBef>
              <a:spcAft>
                <a:spcPts val="0"/>
              </a:spcAft>
              <a:buClr>
                <a:schemeClr val="dk1"/>
              </a:buClr>
              <a:buSzPts val="900"/>
              <a:buNone/>
              <a:defRPr sz="900"/>
            </a:lvl6pPr>
            <a:lvl7pPr marL="3200400" lvl="6" indent="-228600" algn="l">
              <a:lnSpc>
                <a:spcPct val="100000"/>
              </a:lnSpc>
              <a:spcBef>
                <a:spcPts val="180"/>
              </a:spcBef>
              <a:spcAft>
                <a:spcPts val="0"/>
              </a:spcAft>
              <a:buClr>
                <a:schemeClr val="dk1"/>
              </a:buClr>
              <a:buSzPts val="900"/>
              <a:buNone/>
              <a:defRPr sz="900"/>
            </a:lvl7pPr>
            <a:lvl8pPr marL="3657600" lvl="7" indent="-228600" algn="l">
              <a:lnSpc>
                <a:spcPct val="100000"/>
              </a:lnSpc>
              <a:spcBef>
                <a:spcPts val="180"/>
              </a:spcBef>
              <a:spcAft>
                <a:spcPts val="0"/>
              </a:spcAft>
              <a:buClr>
                <a:schemeClr val="dk1"/>
              </a:buClr>
              <a:buSzPts val="900"/>
              <a:buNone/>
              <a:defRPr sz="900"/>
            </a:lvl8pPr>
            <a:lvl9pPr marL="4114800" lvl="8" indent="-228600" algn="l">
              <a:lnSpc>
                <a:spcPct val="100000"/>
              </a:lnSpc>
              <a:spcBef>
                <a:spcPts val="180"/>
              </a:spcBef>
              <a:spcAft>
                <a:spcPts val="0"/>
              </a:spcAft>
              <a:buClr>
                <a:schemeClr val="dk1"/>
              </a:buClr>
              <a:buSzPts val="900"/>
              <a:buNone/>
              <a:defRPr sz="900"/>
            </a:lvl9pPr>
          </a:lstStyle>
          <a:p>
            <a:endParaRPr/>
          </a:p>
        </p:txBody>
      </p:sp>
      <p:sp>
        <p:nvSpPr>
          <p:cNvPr id="69" name="Google Shape;69;p4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4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7"/>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5" name="Google Shape;75;p4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8"/>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8"/>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1" name="Google Shape;81;p4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4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dirty="0"/>
          </a:p>
        </p:txBody>
      </p:sp>
      <p:sp>
        <p:nvSpPr>
          <p:cNvPr id="11" name="Google Shape;11;p3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2" name="Google Shape;12;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video" Target="https://www.youtube.com/embed/eYN-qrKIIYI?feature=oembed" TargetMode="Externa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3.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3.png"/><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4.jp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4.xml"/><Relationship Id="rId1" Type="http://schemas.openxmlformats.org/officeDocument/2006/relationships/slideLayout" Target="../slideLayouts/slideLayout1.xml"/><Relationship Id="rId5" Type="http://schemas.openxmlformats.org/officeDocument/2006/relationships/image" Target="../media/image39.png"/><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hyperlink" Target="mailto:rebecca.rosenberg@unisq.edu.au"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hyperlink" Target="mailto:Elisabeth.arnold@uon.edu.a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7373"/>
        </a:solidFill>
        <a:effectLst/>
      </p:bgPr>
    </p:bg>
    <p:spTree>
      <p:nvGrpSpPr>
        <p:cNvPr id="1" name="Shape 175">
          <a:extLst>
            <a:ext uri="{FF2B5EF4-FFF2-40B4-BE49-F238E27FC236}">
              <a16:creationId xmlns:a16="http://schemas.microsoft.com/office/drawing/2014/main" id="{DE0ACA04-51D3-C6A9-D54F-033CFE0ACE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2CFE5-A9D9-F091-FD54-3AAEB3CA772E}"/>
              </a:ext>
              <a:ext uri="{C183D7F6-B498-43B3-948B-1728B52AA6E4}">
                <adec:decorative xmlns:adec="http://schemas.microsoft.com/office/drawing/2017/decorative" val="0"/>
              </a:ext>
            </a:extLst>
          </p:cNvPr>
          <p:cNvSpPr>
            <a:spLocks noGrp="1"/>
          </p:cNvSpPr>
          <p:nvPr>
            <p:ph type="title" idx="4294967295"/>
          </p:nvPr>
        </p:nvSpPr>
        <p:spPr>
          <a:xfrm>
            <a:off x="8586438" y="1503533"/>
            <a:ext cx="8229600" cy="1143000"/>
          </a:xfrm>
        </p:spPr>
        <p:txBody>
          <a:bodyPr>
            <a:normAutofit fontScale="90000"/>
          </a:bodyPr>
          <a:lstStyle/>
          <a:p>
            <a:pPr algn="l"/>
            <a:r>
              <a:rPr lang="en-US" b="1" dirty="0">
                <a:latin typeface="Inclusive Sans" pitchFamily="2" charset="0"/>
                <a:cs typeface="Inclusive Sans" pitchFamily="2" charset="0"/>
              </a:rPr>
              <a:t>Acknowledgement of Country</a:t>
            </a:r>
          </a:p>
        </p:txBody>
      </p:sp>
      <p:sp>
        <p:nvSpPr>
          <p:cNvPr id="176" name="Google Shape;176;p2">
            <a:extLst>
              <a:ext uri="{FF2B5EF4-FFF2-40B4-BE49-F238E27FC236}">
                <a16:creationId xmlns:a16="http://schemas.microsoft.com/office/drawing/2014/main" id="{7560C7C5-D4B9-AD94-6DBE-42D9D940C93C}"/>
              </a:ext>
              <a:ext uri="{C183D7F6-B498-43B3-948B-1728B52AA6E4}">
                <adec:decorative xmlns:adec="http://schemas.microsoft.com/office/drawing/2017/decorative" val="0"/>
              </a:ext>
            </a:extLst>
          </p:cNvPr>
          <p:cNvSpPr txBox="1"/>
          <p:nvPr/>
        </p:nvSpPr>
        <p:spPr>
          <a:xfrm>
            <a:off x="8586438" y="2646533"/>
            <a:ext cx="9131469" cy="6042295"/>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3950"/>
              <a:buFont typeface="Arial"/>
              <a:buNone/>
            </a:pPr>
            <a:r>
              <a:rPr lang="en-US" sz="3950" b="0" i="0" u="none" strike="noStrike" cap="none" dirty="0">
                <a:solidFill>
                  <a:srgbClr val="000000"/>
                </a:solidFill>
                <a:latin typeface="Inclusive Sans"/>
                <a:ea typeface="Inclusive Sans"/>
                <a:cs typeface="Inclusive Sans"/>
                <a:sym typeface="Inclusive Sans"/>
              </a:rPr>
              <a:t>We acknowledge First Nations peoples in Australia and across the world whose songlines traverse the globe. We pay our respects to their elders, past, present, and emerging whose cultural traditions inspire and continue to educate. </a:t>
            </a:r>
            <a:endParaRPr sz="3950" b="0" i="0" u="none" strike="noStrike" cap="none" dirty="0">
              <a:solidFill>
                <a:srgbClr val="000000"/>
              </a:solidFill>
              <a:latin typeface="Inclusive Sans"/>
              <a:ea typeface="Inclusive Sans"/>
              <a:cs typeface="Inclusive Sans"/>
              <a:sym typeface="Inclusive Sans"/>
            </a:endParaRPr>
          </a:p>
        </p:txBody>
      </p:sp>
      <p:pic>
        <p:nvPicPr>
          <p:cNvPr id="1026" name="Picture 2">
            <a:extLst>
              <a:ext uri="{FF2B5EF4-FFF2-40B4-BE49-F238E27FC236}">
                <a16:creationId xmlns:a16="http://schemas.microsoft.com/office/drawing/2014/main" id="{C2613E11-3989-E1EA-EB36-AC7D01911E0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369" y="462776"/>
            <a:ext cx="7315200" cy="8915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1693BB5-9AAE-6076-85B1-CFEB15D2035A}"/>
              </a:ext>
            </a:extLst>
          </p:cNvPr>
          <p:cNvSpPr txBox="1"/>
          <p:nvPr/>
        </p:nvSpPr>
        <p:spPr>
          <a:xfrm>
            <a:off x="369369" y="9580230"/>
            <a:ext cx="7315200" cy="400110"/>
          </a:xfrm>
          <a:prstGeom prst="rect">
            <a:avLst/>
          </a:prstGeom>
          <a:noFill/>
        </p:spPr>
        <p:txBody>
          <a:bodyPr wrap="square" rtlCol="0">
            <a:spAutoFit/>
          </a:bodyPr>
          <a:lstStyle/>
          <a:p>
            <a:r>
              <a:rPr lang="en-US" sz="2000" dirty="0">
                <a:solidFill>
                  <a:schemeClr val="bg1"/>
                </a:solidFill>
              </a:rPr>
              <a:t>Instagram: </a:t>
            </a:r>
            <a:r>
              <a:rPr lang="en-US" sz="2000" dirty="0" err="1">
                <a:solidFill>
                  <a:schemeClr val="bg1"/>
                </a:solidFill>
              </a:rPr>
              <a:t>Annie_richos_art</a:t>
            </a:r>
            <a:endParaRPr lang="en-US" sz="2000" dirty="0">
              <a:solidFill>
                <a:schemeClr val="bg1"/>
              </a:solidFill>
            </a:endParaRPr>
          </a:p>
        </p:txBody>
      </p:sp>
    </p:spTree>
    <p:extLst>
      <p:ext uri="{BB962C8B-B14F-4D97-AF65-F5344CB8AC3E}">
        <p14:creationId xmlns:p14="http://schemas.microsoft.com/office/powerpoint/2010/main" val="3982620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33797"/>
        </a:solidFill>
        <a:effectLst/>
      </p:bgPr>
    </p:bg>
    <p:spTree>
      <p:nvGrpSpPr>
        <p:cNvPr id="1" name="Shape 167"/>
        <p:cNvGrpSpPr/>
        <p:nvPr/>
      </p:nvGrpSpPr>
      <p:grpSpPr>
        <a:xfrm>
          <a:off x="0" y="0"/>
          <a:ext cx="0" cy="0"/>
          <a:chOff x="0" y="0"/>
          <a:chExt cx="0" cy="0"/>
        </a:xfrm>
      </p:grpSpPr>
      <p:sp>
        <p:nvSpPr>
          <p:cNvPr id="168" name="Google Shape;168;p1">
            <a:extLst>
              <a:ext uri="{C183D7F6-B498-43B3-948B-1728B52AA6E4}">
                <adec:decorative xmlns:adec="http://schemas.microsoft.com/office/drawing/2017/decorative" val="1"/>
              </a:ext>
            </a:extLst>
          </p:cNvPr>
          <p:cNvSpPr/>
          <p:nvPr/>
        </p:nvSpPr>
        <p:spPr>
          <a:xfrm rot="10800000">
            <a:off x="0" y="-1411025"/>
            <a:ext cx="18288000" cy="16758458"/>
          </a:xfrm>
          <a:custGeom>
            <a:avLst/>
            <a:gdLst/>
            <a:ahLst/>
            <a:cxnLst/>
            <a:rect l="l" t="t" r="r" b="b"/>
            <a:pathLst>
              <a:path w="18288000" h="16758458" extrusionOk="0">
                <a:moveTo>
                  <a:pt x="0" y="0"/>
                </a:moveTo>
                <a:lnTo>
                  <a:pt x="18288000" y="0"/>
                </a:lnTo>
                <a:lnTo>
                  <a:pt x="18288000" y="16758458"/>
                </a:lnTo>
                <a:lnTo>
                  <a:pt x="0" y="16758458"/>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9" name="Google Shape;169;p1">
            <a:extLst>
              <a:ext uri="{C183D7F6-B498-43B3-948B-1728B52AA6E4}">
                <adec:decorative xmlns:adec="http://schemas.microsoft.com/office/drawing/2017/decorative" val="1"/>
              </a:ext>
            </a:extLst>
          </p:cNvPr>
          <p:cNvSpPr/>
          <p:nvPr/>
        </p:nvSpPr>
        <p:spPr>
          <a:xfrm rot="-312101">
            <a:off x="3305629" y="1104351"/>
            <a:ext cx="11676743" cy="8421851"/>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0" name="Google Shape;170;p1" descr="UDL in Action: Rethinking 'Representation'"/>
          <p:cNvSpPr txBox="1">
            <a:spLocks noGrp="1"/>
          </p:cNvSpPr>
          <p:nvPr>
            <p:ph type="title" idx="4294967295"/>
          </p:nvPr>
        </p:nvSpPr>
        <p:spPr>
          <a:xfrm rot="-290541">
            <a:off x="5140547" y="4210667"/>
            <a:ext cx="9304109" cy="1632443"/>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
                <a:srgbClr val="000000"/>
              </a:buClr>
              <a:buSzPts val="5351"/>
              <a:buFont typeface="Arial"/>
              <a:buNone/>
              <a:tabLst/>
              <a:defRPr/>
            </a:pPr>
            <a:r>
              <a:rPr kumimoji="0" lang="en-US" sz="5351"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UDL in Action: </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5255"/>
              <a:buFont typeface="Arial"/>
              <a:buNone/>
              <a:tabLst/>
              <a:defRPr/>
            </a:pPr>
            <a:r>
              <a:rPr kumimoji="0" lang="en-US" sz="5255"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Rethinking 'Representation'</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171" name="Google Shape;171;p1" descr="Rebecca Rosenberg and Elisabeth Arnold "/>
          <p:cNvSpPr txBox="1"/>
          <p:nvPr/>
        </p:nvSpPr>
        <p:spPr>
          <a:xfrm rot="-290535">
            <a:off x="6463794" y="6001987"/>
            <a:ext cx="6327139" cy="461819"/>
          </a:xfrm>
          <a:prstGeom prst="rect">
            <a:avLst/>
          </a:prstGeom>
          <a:noFill/>
          <a:ln>
            <a:noFill/>
          </a:ln>
        </p:spPr>
        <p:txBody>
          <a:bodyPr spcFirstLastPara="1" wrap="square" lIns="0" tIns="0" rIns="0" bIns="0" anchor="t" anchorCtr="0">
            <a:spAutoFit/>
          </a:bodyPr>
          <a:lstStyle/>
          <a:p>
            <a:pPr marL="0" marR="0" lvl="0" indent="0" algn="l" rtl="0">
              <a:lnSpc>
                <a:spcPct val="140029"/>
              </a:lnSpc>
              <a:spcBef>
                <a:spcPts val="0"/>
              </a:spcBef>
              <a:spcAft>
                <a:spcPts val="0"/>
              </a:spcAft>
              <a:buClr>
                <a:srgbClr val="000000"/>
              </a:buClr>
              <a:buSzPts val="2678"/>
              <a:buFont typeface="Arial"/>
              <a:buNone/>
            </a:pPr>
            <a:r>
              <a:rPr lang="en-US" sz="2678" b="0" i="0" u="none" strike="noStrike" cap="none" dirty="0">
                <a:solidFill>
                  <a:srgbClr val="000000"/>
                </a:solidFill>
                <a:latin typeface="Inclusive Sans"/>
                <a:ea typeface="Inclusive Sans"/>
                <a:cs typeface="Inclusive Sans"/>
                <a:sym typeface="Inclusive Sans"/>
              </a:rPr>
              <a:t>Rebecca Rosenberg &amp; Elisabeth Arnold</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181"/>
        <p:cNvGrpSpPr/>
        <p:nvPr/>
      </p:nvGrpSpPr>
      <p:grpSpPr>
        <a:xfrm>
          <a:off x="0" y="0"/>
          <a:ext cx="0" cy="0"/>
          <a:chOff x="0" y="0"/>
          <a:chExt cx="0" cy="0"/>
        </a:xfrm>
      </p:grpSpPr>
      <p:sp>
        <p:nvSpPr>
          <p:cNvPr id="2" name="Title 1">
            <a:extLst>
              <a:ext uri="{FF2B5EF4-FFF2-40B4-BE49-F238E27FC236}">
                <a16:creationId xmlns:a16="http://schemas.microsoft.com/office/drawing/2014/main" id="{6DE43365-B1BB-F49B-7E51-9A2B09A49944}"/>
              </a:ext>
              <a:ext uri="{C183D7F6-B498-43B3-948B-1728B52AA6E4}">
                <adec:decorative xmlns:adec="http://schemas.microsoft.com/office/drawing/2017/decorative" val="0"/>
              </a:ext>
            </a:extLst>
          </p:cNvPr>
          <p:cNvSpPr>
            <a:spLocks noGrp="1"/>
          </p:cNvSpPr>
          <p:nvPr>
            <p:ph type="title" idx="4294967295"/>
          </p:nvPr>
        </p:nvSpPr>
        <p:spPr>
          <a:xfrm>
            <a:off x="1933490" y="536578"/>
            <a:ext cx="8229600" cy="1143000"/>
          </a:xfrm>
        </p:spPr>
        <p:txBody>
          <a:bodyPr/>
          <a:lstStyle/>
          <a:p>
            <a:pPr algn="l"/>
            <a:r>
              <a:rPr lang="en-US" b="1" dirty="0">
                <a:solidFill>
                  <a:srgbClr val="7030A0"/>
                </a:solidFill>
                <a:latin typeface="Inclusive Sans" pitchFamily="2" charset="0"/>
                <a:cs typeface="Inclusive Sans" pitchFamily="2" charset="0"/>
              </a:rPr>
              <a:t>Your Facilitators</a:t>
            </a:r>
          </a:p>
        </p:txBody>
      </p:sp>
      <p:grpSp>
        <p:nvGrpSpPr>
          <p:cNvPr id="182" name="Google Shape;182;p3" descr="polaroid frame with a photo of a Rebecca Rosenberg, a tall, white thin woman, wearing a black dress with black gloves and sunglasses. Her hair is up in a bun. ">
            <a:extLst>
              <a:ext uri="{C183D7F6-B498-43B3-948B-1728B52AA6E4}">
                <adec:decorative xmlns:adec="http://schemas.microsoft.com/office/drawing/2017/decorative" val="0"/>
              </a:ext>
            </a:extLst>
          </p:cNvPr>
          <p:cNvGrpSpPr/>
          <p:nvPr/>
        </p:nvGrpSpPr>
        <p:grpSpPr>
          <a:xfrm rot="593956">
            <a:off x="2691825" y="2548367"/>
            <a:ext cx="3816103" cy="4432321"/>
            <a:chOff x="0" y="0"/>
            <a:chExt cx="5466080" cy="6348730"/>
          </a:xfrm>
        </p:grpSpPr>
        <p:sp>
          <p:nvSpPr>
            <p:cNvPr id="183" name="Google Shape;183;p3"/>
            <p:cNvSpPr/>
            <p:nvPr/>
          </p:nvSpPr>
          <p:spPr>
            <a:xfrm>
              <a:off x="0" y="0"/>
              <a:ext cx="5438261" cy="6348730"/>
            </a:xfrm>
            <a:custGeom>
              <a:avLst/>
              <a:gdLst/>
              <a:ahLst/>
              <a:cxnLst/>
              <a:rect l="l" t="t" r="r" b="b"/>
              <a:pathLst>
                <a:path w="5438261"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4" name="Google Shape;184;p3"/>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3">
                <a:alphaModFix/>
              </a:blip>
              <a:stretch>
                <a:fillRect b="-125555"/>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5" name="Google Shape;185;p3"/>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3"/>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2" name="Google Shape;192;p3">
            <a:extLst>
              <a:ext uri="{C183D7F6-B498-43B3-948B-1728B52AA6E4}">
                <adec:decorative xmlns:adec="http://schemas.microsoft.com/office/drawing/2017/decorative" val="0"/>
              </a:ext>
            </a:extLst>
          </p:cNvPr>
          <p:cNvSpPr txBox="1"/>
          <p:nvPr/>
        </p:nvSpPr>
        <p:spPr>
          <a:xfrm>
            <a:off x="1939527" y="7385602"/>
            <a:ext cx="5018627" cy="863185"/>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3950"/>
              <a:buFont typeface="Arial"/>
              <a:buNone/>
            </a:pPr>
            <a:r>
              <a:rPr lang="en-US" sz="3950" b="1" i="0" u="none" strike="noStrike" cap="none" dirty="0">
                <a:solidFill>
                  <a:schemeClr val="tx1"/>
                </a:solidFill>
                <a:latin typeface="Inclusive Sans"/>
                <a:ea typeface="Inclusive Sans"/>
                <a:cs typeface="Inclusive Sans"/>
                <a:sym typeface="Inclusive Sans"/>
              </a:rPr>
              <a:t>Rebecca Rosenberg</a:t>
            </a:r>
            <a:endParaRPr sz="3950" b="1" i="0" u="none" strike="noStrike" cap="none" dirty="0">
              <a:solidFill>
                <a:schemeClr val="tx1"/>
              </a:solidFill>
              <a:latin typeface="Inclusive Sans"/>
              <a:ea typeface="Inclusive Sans"/>
              <a:cs typeface="Inclusive Sans"/>
              <a:sym typeface="Inclusive Sans"/>
            </a:endParaRPr>
          </a:p>
        </p:txBody>
      </p:sp>
      <p:sp>
        <p:nvSpPr>
          <p:cNvPr id="193" name="Google Shape;193;p3">
            <a:extLst>
              <a:ext uri="{C183D7F6-B498-43B3-948B-1728B52AA6E4}">
                <adec:decorative xmlns:adec="http://schemas.microsoft.com/office/drawing/2017/decorative" val="0"/>
              </a:ext>
            </a:extLst>
          </p:cNvPr>
          <p:cNvSpPr txBox="1"/>
          <p:nvPr/>
        </p:nvSpPr>
        <p:spPr>
          <a:xfrm>
            <a:off x="1933490" y="8208275"/>
            <a:ext cx="6772359" cy="1034129"/>
          </a:xfrm>
          <a:prstGeom prst="rect">
            <a:avLst/>
          </a:prstGeom>
          <a:noFill/>
          <a:ln>
            <a:noFill/>
          </a:ln>
        </p:spPr>
        <p:txBody>
          <a:bodyPr spcFirstLastPara="1" wrap="square" lIns="0" tIns="0" rIns="0" bIns="0" anchor="t" anchorCtr="0">
            <a:spAutoFit/>
          </a:bodyPr>
          <a:lstStyle/>
          <a:p>
            <a:pPr marL="0" marR="0" lvl="0" indent="0" algn="l" rtl="0">
              <a:lnSpc>
                <a:spcPct val="168000"/>
              </a:lnSpc>
              <a:spcBef>
                <a:spcPts val="0"/>
              </a:spcBef>
              <a:spcAft>
                <a:spcPts val="0"/>
              </a:spcAft>
              <a:buClr>
                <a:srgbClr val="000000"/>
              </a:buClr>
              <a:buSzPts val="2500"/>
              <a:buFont typeface="Arial"/>
              <a:buNone/>
            </a:pPr>
            <a:r>
              <a:rPr lang="en-US" sz="2000" b="0" i="0" u="none" strike="noStrike" cap="none" dirty="0">
                <a:solidFill>
                  <a:srgbClr val="000000"/>
                </a:solidFill>
                <a:latin typeface="Inclusive Sans"/>
                <a:ea typeface="Inclusive Sans"/>
                <a:cs typeface="Inclusive Sans"/>
                <a:sym typeface="Inclusive Sans"/>
              </a:rPr>
              <a:t>Lecturer (Curriculum &amp; Pedagogy – Special Education), </a:t>
            </a:r>
            <a:r>
              <a:rPr lang="en-US" sz="2000" b="0" i="0" u="none" strike="noStrike" cap="none" dirty="0" err="1">
                <a:solidFill>
                  <a:srgbClr val="000000"/>
                </a:solidFill>
                <a:latin typeface="Inclusive Sans"/>
                <a:ea typeface="Inclusive Sans"/>
                <a:cs typeface="Inclusive Sans"/>
                <a:sym typeface="Inclusive Sans"/>
              </a:rPr>
              <a:t>UniSQ</a:t>
            </a:r>
            <a:r>
              <a:rPr lang="en-US" sz="2000" b="0" i="0" u="none" strike="noStrike" cap="none" dirty="0">
                <a:solidFill>
                  <a:srgbClr val="000000"/>
                </a:solidFill>
                <a:latin typeface="Inclusive Sans"/>
                <a:ea typeface="Inclusive Sans"/>
                <a:cs typeface="Inclusive Sans"/>
                <a:sym typeface="Inclusive Sans"/>
              </a:rPr>
              <a:t> and PhD Candidate, Monash University</a:t>
            </a:r>
            <a:endParaRPr sz="2000" b="0" i="0" u="none" strike="noStrike" cap="none" dirty="0">
              <a:solidFill>
                <a:schemeClr val="dk1"/>
              </a:solidFill>
              <a:latin typeface="Calibri"/>
              <a:ea typeface="Calibri"/>
              <a:cs typeface="Calibri"/>
              <a:sym typeface="Calibri"/>
            </a:endParaRPr>
          </a:p>
        </p:txBody>
      </p:sp>
      <p:grpSp>
        <p:nvGrpSpPr>
          <p:cNvPr id="187" name="Google Shape;187;p3" descr="Polaroid photo of Elisabeth Arnold, a plus size white woman, in front of a green background wearing a black dress and told holding her left hand in a peace sign. ">
            <a:extLst>
              <a:ext uri="{C183D7F6-B498-43B3-948B-1728B52AA6E4}">
                <adec:decorative xmlns:adec="http://schemas.microsoft.com/office/drawing/2017/decorative" val="0"/>
              </a:ext>
            </a:extLst>
          </p:cNvPr>
          <p:cNvGrpSpPr/>
          <p:nvPr/>
        </p:nvGrpSpPr>
        <p:grpSpPr>
          <a:xfrm rot="-606690">
            <a:off x="11371380" y="2423052"/>
            <a:ext cx="3816103" cy="4432321"/>
            <a:chOff x="0" y="0"/>
            <a:chExt cx="5466080" cy="6348730"/>
          </a:xfrm>
        </p:grpSpPr>
        <p:sp>
          <p:nvSpPr>
            <p:cNvPr id="188" name="Google Shape;188;p3"/>
            <p:cNvSpPr/>
            <p:nvPr/>
          </p:nvSpPr>
          <p:spPr>
            <a:xfrm>
              <a:off x="0" y="0"/>
              <a:ext cx="5438261" cy="6348730"/>
            </a:xfrm>
            <a:custGeom>
              <a:avLst/>
              <a:gdLst/>
              <a:ahLst/>
              <a:cxnLst/>
              <a:rect l="l" t="t" r="r" b="b"/>
              <a:pathLst>
                <a:path w="5438261" h="6348730" extrusionOk="0">
                  <a:moveTo>
                    <a:pt x="5419090" y="0"/>
                  </a:moveTo>
                  <a:lnTo>
                    <a:pt x="19050" y="0"/>
                  </a:lnTo>
                  <a:cubicBezTo>
                    <a:pt x="8890" y="0"/>
                    <a:pt x="0" y="8890"/>
                    <a:pt x="0" y="20320"/>
                  </a:cubicBezTo>
                  <a:lnTo>
                    <a:pt x="0" y="6329680"/>
                  </a:lnTo>
                  <a:cubicBezTo>
                    <a:pt x="0" y="6339840"/>
                    <a:pt x="8890" y="6348730"/>
                    <a:pt x="19050" y="6348730"/>
                  </a:cubicBezTo>
                  <a:lnTo>
                    <a:pt x="5419090" y="6348730"/>
                  </a:lnTo>
                  <a:cubicBezTo>
                    <a:pt x="5429250" y="6348730"/>
                    <a:pt x="5438140" y="6339840"/>
                    <a:pt x="5438140" y="6329680"/>
                  </a:cubicBezTo>
                  <a:lnTo>
                    <a:pt x="5438140" y="20320"/>
                  </a:lnTo>
                  <a:cubicBezTo>
                    <a:pt x="5439410" y="8890"/>
                    <a:pt x="5430520" y="0"/>
                    <a:pt x="5419090" y="0"/>
                  </a:cubicBezTo>
                  <a:close/>
                  <a:moveTo>
                    <a:pt x="5137150" y="314960"/>
                  </a:moveTo>
                  <a:lnTo>
                    <a:pt x="5137150" y="4970780"/>
                  </a:lnTo>
                  <a:cubicBezTo>
                    <a:pt x="5137150" y="4980940"/>
                    <a:pt x="5128260" y="4989830"/>
                    <a:pt x="5118100" y="4989830"/>
                  </a:cubicBezTo>
                  <a:lnTo>
                    <a:pt x="266700" y="4989830"/>
                  </a:lnTo>
                  <a:cubicBezTo>
                    <a:pt x="256540" y="4989830"/>
                    <a:pt x="247650" y="4980940"/>
                    <a:pt x="247650" y="4970780"/>
                  </a:cubicBezTo>
                  <a:lnTo>
                    <a:pt x="247650" y="314960"/>
                  </a:lnTo>
                  <a:cubicBezTo>
                    <a:pt x="247650" y="304800"/>
                    <a:pt x="256540" y="295910"/>
                    <a:pt x="266700" y="295910"/>
                  </a:cubicBezTo>
                  <a:lnTo>
                    <a:pt x="5118100" y="295910"/>
                  </a:lnTo>
                  <a:cubicBezTo>
                    <a:pt x="5129530" y="294640"/>
                    <a:pt x="5137150" y="303530"/>
                    <a:pt x="5137150" y="314960"/>
                  </a:cubicBezTo>
                  <a:close/>
                </a:path>
              </a:pathLst>
            </a:custGeom>
            <a:solidFill>
              <a:srgbClr val="F2F1EB"/>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9" name="Google Shape;189;p3"/>
            <p:cNvSpPr/>
            <p:nvPr/>
          </p:nvSpPr>
          <p:spPr>
            <a:xfrm>
              <a:off x="247650" y="294640"/>
              <a:ext cx="4889500" cy="4693920"/>
            </a:xfrm>
            <a:custGeom>
              <a:avLst/>
              <a:gdLst/>
              <a:ahLst/>
              <a:cxnLst/>
              <a:rect l="l" t="t" r="r" b="b"/>
              <a:pathLst>
                <a:path w="4889500" h="4693920" extrusionOk="0">
                  <a:moveTo>
                    <a:pt x="4870450" y="0"/>
                  </a:moveTo>
                  <a:lnTo>
                    <a:pt x="19050" y="0"/>
                  </a:lnTo>
                  <a:cubicBezTo>
                    <a:pt x="8890" y="0"/>
                    <a:pt x="0" y="8890"/>
                    <a:pt x="0" y="19050"/>
                  </a:cubicBezTo>
                  <a:lnTo>
                    <a:pt x="0" y="4674870"/>
                  </a:lnTo>
                  <a:cubicBezTo>
                    <a:pt x="0" y="4686300"/>
                    <a:pt x="8890" y="4693920"/>
                    <a:pt x="19050" y="4693920"/>
                  </a:cubicBezTo>
                  <a:lnTo>
                    <a:pt x="4870450" y="4693920"/>
                  </a:lnTo>
                  <a:cubicBezTo>
                    <a:pt x="4880610" y="4693920"/>
                    <a:pt x="4889500" y="4685030"/>
                    <a:pt x="4889500" y="4674870"/>
                  </a:cubicBezTo>
                  <a:lnTo>
                    <a:pt x="4889500" y="20320"/>
                  </a:lnTo>
                  <a:cubicBezTo>
                    <a:pt x="4889500" y="8890"/>
                    <a:pt x="4881880" y="0"/>
                    <a:pt x="4870450" y="0"/>
                  </a:cubicBezTo>
                  <a:close/>
                </a:path>
              </a:pathLst>
            </a:custGeom>
            <a:blipFill rotWithShape="1">
              <a:blip r:embed="rId4">
                <a:alphaModFix/>
              </a:blip>
              <a:stretch>
                <a:fillRect t="-2083" b="-2083"/>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0" name="Google Shape;190;p3"/>
            <p:cNvSpPr/>
            <p:nvPr/>
          </p:nvSpPr>
          <p:spPr>
            <a:xfrm>
              <a:off x="1270" y="6350"/>
              <a:ext cx="5457190" cy="6342380"/>
            </a:xfrm>
            <a:custGeom>
              <a:avLst/>
              <a:gdLst/>
              <a:ahLst/>
              <a:cxnLst/>
              <a:rect l="l" t="t" r="r" b="b"/>
              <a:pathLst>
                <a:path w="5457190" h="6342380" extrusionOk="0">
                  <a:moveTo>
                    <a:pt x="5137150" y="302260"/>
                  </a:moveTo>
                  <a:cubicBezTo>
                    <a:pt x="5137150" y="302260"/>
                    <a:pt x="5133340" y="290830"/>
                    <a:pt x="5119370" y="289560"/>
                  </a:cubicBezTo>
                  <a:lnTo>
                    <a:pt x="248920" y="289560"/>
                  </a:lnTo>
                  <a:cubicBezTo>
                    <a:pt x="240030" y="289560"/>
                    <a:pt x="228600" y="293370"/>
                    <a:pt x="228600" y="303530"/>
                  </a:cubicBezTo>
                  <a:lnTo>
                    <a:pt x="232410" y="312420"/>
                  </a:lnTo>
                  <a:cubicBezTo>
                    <a:pt x="236220" y="307340"/>
                    <a:pt x="242570" y="304800"/>
                    <a:pt x="248920" y="304800"/>
                  </a:cubicBezTo>
                  <a:lnTo>
                    <a:pt x="5123180" y="304800"/>
                  </a:lnTo>
                  <a:lnTo>
                    <a:pt x="5123180" y="4966970"/>
                  </a:lnTo>
                  <a:cubicBezTo>
                    <a:pt x="5123180" y="4973320"/>
                    <a:pt x="5120640" y="4979670"/>
                    <a:pt x="5115560" y="4983480"/>
                  </a:cubicBezTo>
                  <a:lnTo>
                    <a:pt x="5120640" y="4983480"/>
                  </a:lnTo>
                  <a:cubicBezTo>
                    <a:pt x="5129530" y="4983480"/>
                    <a:pt x="5137150" y="4975860"/>
                    <a:pt x="5137150" y="4966970"/>
                  </a:cubicBezTo>
                  <a:lnTo>
                    <a:pt x="5137150" y="302260"/>
                  </a:lnTo>
                  <a:close/>
                  <a:moveTo>
                    <a:pt x="5438140" y="6324600"/>
                  </a:moveTo>
                  <a:lnTo>
                    <a:pt x="20320" y="6324600"/>
                  </a:lnTo>
                  <a:lnTo>
                    <a:pt x="20320" y="12700"/>
                  </a:lnTo>
                  <a:lnTo>
                    <a:pt x="6350" y="0"/>
                  </a:lnTo>
                  <a:lnTo>
                    <a:pt x="5080" y="0"/>
                  </a:lnTo>
                  <a:cubicBezTo>
                    <a:pt x="2540" y="3810"/>
                    <a:pt x="0" y="7620"/>
                    <a:pt x="0" y="12700"/>
                  </a:cubicBezTo>
                  <a:lnTo>
                    <a:pt x="0" y="6323330"/>
                  </a:lnTo>
                  <a:cubicBezTo>
                    <a:pt x="0" y="6334760"/>
                    <a:pt x="8890" y="6342380"/>
                    <a:pt x="19050" y="6342380"/>
                  </a:cubicBezTo>
                  <a:lnTo>
                    <a:pt x="5444490" y="6342380"/>
                  </a:lnTo>
                  <a:cubicBezTo>
                    <a:pt x="5449570" y="6342380"/>
                    <a:pt x="5453380" y="6341110"/>
                    <a:pt x="5457190" y="6337300"/>
                  </a:cubicBezTo>
                  <a:lnTo>
                    <a:pt x="5438140" y="6324600"/>
                  </a:lnTo>
                  <a:close/>
                </a:path>
              </a:pathLst>
            </a:custGeom>
            <a:solidFill>
              <a:srgbClr val="3C3333"/>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1" name="Google Shape;191;p3"/>
            <p:cNvSpPr/>
            <p:nvPr/>
          </p:nvSpPr>
          <p:spPr>
            <a:xfrm>
              <a:off x="7620" y="0"/>
              <a:ext cx="5458460" cy="6344920"/>
            </a:xfrm>
            <a:custGeom>
              <a:avLst/>
              <a:gdLst/>
              <a:ahLst/>
              <a:cxnLst/>
              <a:rect l="l" t="t" r="r" b="b"/>
              <a:pathLst>
                <a:path w="5458460" h="6344920" extrusionOk="0">
                  <a:moveTo>
                    <a:pt x="5125720" y="4987290"/>
                  </a:moveTo>
                  <a:cubicBezTo>
                    <a:pt x="5121910" y="4992370"/>
                    <a:pt x="5116830" y="4994910"/>
                    <a:pt x="5110480" y="4994910"/>
                  </a:cubicBezTo>
                  <a:lnTo>
                    <a:pt x="243840" y="4994910"/>
                  </a:lnTo>
                  <a:cubicBezTo>
                    <a:pt x="237490" y="4994910"/>
                    <a:pt x="231140" y="4992370"/>
                    <a:pt x="227330" y="4986020"/>
                  </a:cubicBezTo>
                  <a:cubicBezTo>
                    <a:pt x="222250" y="4982210"/>
                    <a:pt x="219710" y="4977130"/>
                    <a:pt x="219710" y="4970780"/>
                  </a:cubicBezTo>
                  <a:lnTo>
                    <a:pt x="219710" y="314960"/>
                  </a:lnTo>
                  <a:cubicBezTo>
                    <a:pt x="219710" y="309880"/>
                    <a:pt x="222250" y="304800"/>
                    <a:pt x="226060" y="300990"/>
                  </a:cubicBezTo>
                  <a:lnTo>
                    <a:pt x="240030" y="311150"/>
                  </a:lnTo>
                  <a:lnTo>
                    <a:pt x="240030" y="4975860"/>
                  </a:lnTo>
                  <a:lnTo>
                    <a:pt x="5110480" y="4975860"/>
                  </a:lnTo>
                  <a:cubicBezTo>
                    <a:pt x="5113020" y="4975860"/>
                    <a:pt x="5115560" y="4974590"/>
                    <a:pt x="5116830" y="4974590"/>
                  </a:cubicBezTo>
                  <a:lnTo>
                    <a:pt x="5125720" y="4987290"/>
                  </a:lnTo>
                  <a:close/>
                  <a:moveTo>
                    <a:pt x="5458460" y="19050"/>
                  </a:moveTo>
                  <a:lnTo>
                    <a:pt x="5458460" y="6330950"/>
                  </a:lnTo>
                  <a:cubicBezTo>
                    <a:pt x="5458460" y="6336030"/>
                    <a:pt x="5455920" y="6341110"/>
                    <a:pt x="5450840" y="6344920"/>
                  </a:cubicBezTo>
                  <a:lnTo>
                    <a:pt x="5429250" y="6329680"/>
                  </a:lnTo>
                  <a:lnTo>
                    <a:pt x="5429250" y="20320"/>
                  </a:lnTo>
                  <a:lnTo>
                    <a:pt x="13970" y="20320"/>
                  </a:lnTo>
                  <a:lnTo>
                    <a:pt x="0" y="7620"/>
                  </a:lnTo>
                  <a:cubicBezTo>
                    <a:pt x="3810" y="2540"/>
                    <a:pt x="8890" y="0"/>
                    <a:pt x="15240" y="0"/>
                  </a:cubicBezTo>
                  <a:lnTo>
                    <a:pt x="5439410" y="0"/>
                  </a:lnTo>
                  <a:cubicBezTo>
                    <a:pt x="5449570" y="0"/>
                    <a:pt x="5458460" y="8890"/>
                    <a:pt x="5458460" y="19050"/>
                  </a:cubicBezTo>
                  <a:close/>
                  <a:moveTo>
                    <a:pt x="5455920" y="30480"/>
                  </a:moveTo>
                  <a:cubicBezTo>
                    <a:pt x="5453380" y="26670"/>
                    <a:pt x="5450840" y="24130"/>
                    <a:pt x="5447030" y="21590"/>
                  </a:cubicBezTo>
                  <a:lnTo>
                    <a:pt x="5455920" y="30480"/>
                  </a:lnTo>
                  <a:close/>
                </a:path>
              </a:pathLst>
            </a:custGeom>
            <a:solidFill>
              <a:srgbClr val="FFFFFF"/>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195" name="Google Shape;195;p3">
            <a:extLst>
              <a:ext uri="{C183D7F6-B498-43B3-948B-1728B52AA6E4}">
                <adec:decorative xmlns:adec="http://schemas.microsoft.com/office/drawing/2017/decorative" val="0"/>
              </a:ext>
            </a:extLst>
          </p:cNvPr>
          <p:cNvSpPr txBox="1"/>
          <p:nvPr/>
        </p:nvSpPr>
        <p:spPr>
          <a:xfrm>
            <a:off x="10612279" y="7364036"/>
            <a:ext cx="4250745" cy="863185"/>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3950"/>
              <a:buFont typeface="Arial"/>
              <a:buNone/>
            </a:pPr>
            <a:r>
              <a:rPr lang="en-US" sz="3950" b="1" i="0" u="none" strike="noStrike" cap="none" dirty="0">
                <a:solidFill>
                  <a:schemeClr val="tx1"/>
                </a:solidFill>
                <a:latin typeface="Inclusive Sans"/>
                <a:ea typeface="Inclusive Sans"/>
                <a:cs typeface="Inclusive Sans"/>
                <a:sym typeface="Inclusive Sans"/>
              </a:rPr>
              <a:t>Elisabeth Arnold</a:t>
            </a:r>
            <a:endParaRPr sz="3950" b="1" i="0" u="none" strike="noStrike" cap="none" dirty="0">
              <a:solidFill>
                <a:schemeClr val="tx1"/>
              </a:solidFill>
              <a:latin typeface="Inclusive Sans"/>
              <a:ea typeface="Inclusive Sans"/>
              <a:cs typeface="Inclusive Sans"/>
              <a:sym typeface="Inclusive Sans"/>
            </a:endParaRPr>
          </a:p>
        </p:txBody>
      </p:sp>
      <p:sp>
        <p:nvSpPr>
          <p:cNvPr id="194" name="Google Shape;194;p3">
            <a:extLst>
              <a:ext uri="{C183D7F6-B498-43B3-948B-1728B52AA6E4}">
                <adec:decorative xmlns:adec="http://schemas.microsoft.com/office/drawing/2017/decorative" val="0"/>
              </a:ext>
            </a:extLst>
          </p:cNvPr>
          <p:cNvSpPr txBox="1"/>
          <p:nvPr/>
        </p:nvSpPr>
        <p:spPr>
          <a:xfrm>
            <a:off x="10602119" y="8178765"/>
            <a:ext cx="6561888" cy="1034129"/>
          </a:xfrm>
          <a:prstGeom prst="rect">
            <a:avLst/>
          </a:prstGeom>
          <a:noFill/>
          <a:ln>
            <a:noFill/>
          </a:ln>
        </p:spPr>
        <p:txBody>
          <a:bodyPr spcFirstLastPara="1" wrap="square" lIns="0" tIns="0" rIns="0" bIns="0" anchor="t" anchorCtr="0">
            <a:spAutoFit/>
          </a:bodyPr>
          <a:lstStyle/>
          <a:p>
            <a:pPr marL="0" marR="0" lvl="0" indent="0" algn="l" rtl="0">
              <a:lnSpc>
                <a:spcPct val="168000"/>
              </a:lnSpc>
              <a:spcBef>
                <a:spcPts val="0"/>
              </a:spcBef>
              <a:spcAft>
                <a:spcPts val="0"/>
              </a:spcAft>
              <a:buClr>
                <a:srgbClr val="000000"/>
              </a:buClr>
              <a:buSzPts val="2500"/>
              <a:buFont typeface="Arial"/>
              <a:buNone/>
            </a:pPr>
            <a:r>
              <a:rPr lang="en-US" sz="2000" b="0" i="0" u="none" strike="noStrike" cap="none" dirty="0">
                <a:solidFill>
                  <a:srgbClr val="000000"/>
                </a:solidFill>
                <a:latin typeface="Inclusive Sans"/>
                <a:ea typeface="Inclusive Sans"/>
                <a:cs typeface="Inclusive Sans"/>
                <a:sym typeface="Inclusive Sans"/>
              </a:rPr>
              <a:t>Casual Academic (Visual Communication Design) and PhD (Design) Candidate, The University of Newcastle</a:t>
            </a:r>
            <a:endParaRPr sz="2000" b="0" i="0" u="none" strike="noStrike" cap="none" dirty="0">
              <a:solidFill>
                <a:srgbClr val="000000"/>
              </a:solidFill>
              <a:latin typeface="Inclusive Sans"/>
              <a:ea typeface="Inclusive Sans"/>
              <a:cs typeface="Inclusive Sans"/>
              <a:sym typeface="Inclusive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00"/>
        <p:cNvGrpSpPr/>
        <p:nvPr/>
      </p:nvGrpSpPr>
      <p:grpSpPr>
        <a:xfrm>
          <a:off x="0" y="0"/>
          <a:ext cx="0" cy="0"/>
          <a:chOff x="0" y="0"/>
          <a:chExt cx="0" cy="0"/>
        </a:xfrm>
      </p:grpSpPr>
      <p:sp>
        <p:nvSpPr>
          <p:cNvPr id="202" name="Google Shape;202;g3e75b6d2097_0_238" descr="UDL in Action: Rethinking 'Representation'"/>
          <p:cNvSpPr txBox="1">
            <a:spLocks noGrp="1"/>
          </p:cNvSpPr>
          <p:nvPr>
            <p:ph type="title" idx="4294967295"/>
          </p:nvPr>
        </p:nvSpPr>
        <p:spPr>
          <a:xfrm>
            <a:off x="10373423" y="3014725"/>
            <a:ext cx="6233700" cy="6081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1746"/>
              </a:lnSpc>
              <a:spcBef>
                <a:spcPts val="0"/>
              </a:spcBef>
              <a:spcAft>
                <a:spcPts val="0"/>
              </a:spcAft>
              <a:buClr>
                <a:srgbClr val="000000"/>
              </a:buClr>
              <a:buSzPts val="3950"/>
              <a:buFont typeface="Arial"/>
              <a:buNone/>
              <a:tabLst/>
              <a:defRPr/>
            </a:pPr>
            <a:r>
              <a:rPr kumimoji="0" lang="en-US" sz="395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UDL in Action Podcast</a:t>
            </a:r>
          </a:p>
        </p:txBody>
      </p:sp>
      <p:pic>
        <p:nvPicPr>
          <p:cNvPr id="203" name="Google Shape;203;g3e75b6d2097_0_238" descr="Screenshot of the UDL in Action podcast, showing a side-by-side view of Rebecca Rosenberg and Rhonda Laswell looking at the camera, chatting. "/>
          <p:cNvPicPr preferRelativeResize="0"/>
          <p:nvPr/>
        </p:nvPicPr>
        <p:blipFill>
          <a:blip r:embed="rId3">
            <a:alphaModFix/>
          </a:blip>
          <a:stretch>
            <a:fillRect/>
          </a:stretch>
        </p:blipFill>
        <p:spPr>
          <a:xfrm>
            <a:off x="1862000" y="3220025"/>
            <a:ext cx="7467598" cy="4203825"/>
          </a:xfrm>
          <a:prstGeom prst="rect">
            <a:avLst/>
          </a:prstGeom>
          <a:noFill/>
          <a:ln>
            <a:noFill/>
          </a:ln>
        </p:spPr>
      </p:pic>
      <p:sp>
        <p:nvSpPr>
          <p:cNvPr id="201" name="Google Shape;201;g3e75b6d2097_0_238" descr="UDL in Action: Rethinking 'Representation'"/>
          <p:cNvSpPr txBox="1"/>
          <p:nvPr/>
        </p:nvSpPr>
        <p:spPr>
          <a:xfrm>
            <a:off x="10363269" y="3829463"/>
            <a:ext cx="6233700" cy="4517400"/>
          </a:xfrm>
          <a:prstGeom prst="rect">
            <a:avLst/>
          </a:prstGeom>
          <a:noFill/>
          <a:ln>
            <a:noFill/>
          </a:ln>
        </p:spPr>
        <p:txBody>
          <a:bodyPr spcFirstLastPara="1" wrap="square" lIns="0" tIns="0" rIns="0" bIns="0" anchor="t" anchorCtr="0">
            <a:spAutoFit/>
          </a:bodyPr>
          <a:lstStyle/>
          <a:p>
            <a:pPr marL="0" marR="0" lvl="0" indent="0" algn="l" rtl="0">
              <a:lnSpc>
                <a:spcPct val="168000"/>
              </a:lnSpc>
              <a:spcBef>
                <a:spcPts val="0"/>
              </a:spcBef>
              <a:spcAft>
                <a:spcPts val="0"/>
              </a:spcAft>
              <a:buClr>
                <a:srgbClr val="000000"/>
              </a:buClr>
              <a:buSzPts val="2500"/>
              <a:buFont typeface="Arial"/>
              <a:buNone/>
            </a:pPr>
            <a:r>
              <a:rPr lang="en-US" sz="2300" dirty="0">
                <a:solidFill>
                  <a:srgbClr val="0F0F0F"/>
                </a:solidFill>
                <a:latin typeface="Roboto"/>
                <a:ea typeface="Roboto"/>
                <a:cs typeface="Roboto"/>
                <a:sym typeface="Roboto"/>
              </a:rPr>
              <a:t>Podcast brings together voices from Australia and the United States, bridging educational approaches and shared Universal Design for Learning (UDL) values across global contexts. Whether you're in a rural school with under 90 students or a large district pioneering inclusion, the principles are the same and powerful.</a:t>
            </a:r>
            <a:endParaRPr sz="2300" dirty="0">
              <a:solidFill>
                <a:schemeClr val="dk1"/>
              </a:solidFill>
            </a:endParaRPr>
          </a:p>
          <a:p>
            <a:pPr marL="0" marR="0" lvl="0" indent="0" algn="l" rtl="0">
              <a:lnSpc>
                <a:spcPct val="168000"/>
              </a:lnSpc>
              <a:spcBef>
                <a:spcPts val="0"/>
              </a:spcBef>
              <a:spcAft>
                <a:spcPts val="0"/>
              </a:spcAft>
              <a:buClr>
                <a:srgbClr val="000000"/>
              </a:buClr>
              <a:buSzPts val="2500"/>
              <a:buFont typeface="Arial"/>
              <a:buNone/>
            </a:pPr>
            <a:endParaRPr sz="2300" dirty="0">
              <a:latin typeface="Inclusive Sans"/>
              <a:ea typeface="Inclusive Sans"/>
              <a:cs typeface="Inclusive Sans"/>
              <a:sym typeface="Inclusive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08"/>
        <p:cNvGrpSpPr/>
        <p:nvPr/>
      </p:nvGrpSpPr>
      <p:grpSpPr>
        <a:xfrm>
          <a:off x="0" y="0"/>
          <a:ext cx="0" cy="0"/>
          <a:chOff x="0" y="0"/>
          <a:chExt cx="0" cy="0"/>
        </a:xfrm>
      </p:grpSpPr>
      <p:sp>
        <p:nvSpPr>
          <p:cNvPr id="3" name="Title 2">
            <a:extLst>
              <a:ext uri="{FF2B5EF4-FFF2-40B4-BE49-F238E27FC236}">
                <a16:creationId xmlns:a16="http://schemas.microsoft.com/office/drawing/2014/main" id="{FC9892B6-130A-F432-E83B-B947DDD05FE7}"/>
              </a:ext>
            </a:extLst>
          </p:cNvPr>
          <p:cNvSpPr txBox="1">
            <a:spLocks noGrp="1"/>
          </p:cNvSpPr>
          <p:nvPr>
            <p:ph type="title" idx="4294967295"/>
          </p:nvPr>
        </p:nvSpPr>
        <p:spPr>
          <a:xfrm>
            <a:off x="9141127" y="1292405"/>
            <a:ext cx="1828800" cy="8002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6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Goal</a:t>
            </a:r>
            <a:endParaRPr kumimoji="0" lang="en-US" sz="4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210" name="Google Shape;210;p4">
            <a:extLst>
              <a:ext uri="{C183D7F6-B498-43B3-948B-1728B52AA6E4}">
                <adec:decorative xmlns:adec="http://schemas.microsoft.com/office/drawing/2017/decorative" val="1"/>
              </a:ext>
            </a:extLst>
          </p:cNvPr>
          <p:cNvSpPr/>
          <p:nvPr/>
        </p:nvSpPr>
        <p:spPr>
          <a:xfrm rot="-312101">
            <a:off x="400161" y="2592024"/>
            <a:ext cx="8010516" cy="527321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1" name="Google Shape;211;p4" descr="hand-drawn illustration of a target with two arrows sticking out of the bullseye section. "/>
          <p:cNvPicPr preferRelativeResize="0"/>
          <p:nvPr/>
        </p:nvPicPr>
        <p:blipFill rotWithShape="1">
          <a:blip r:embed="rId4">
            <a:alphaModFix/>
          </a:blip>
          <a:srcRect/>
          <a:stretch/>
        </p:blipFill>
        <p:spPr>
          <a:xfrm rot="-360000">
            <a:off x="2931543" y="3050156"/>
            <a:ext cx="4100423" cy="4208253"/>
          </a:xfrm>
          <a:prstGeom prst="rect">
            <a:avLst/>
          </a:prstGeom>
          <a:noFill/>
          <a:ln>
            <a:noFill/>
          </a:ln>
        </p:spPr>
      </p:pic>
      <p:sp>
        <p:nvSpPr>
          <p:cNvPr id="209" name="Google Shape;209;p4"/>
          <p:cNvSpPr txBox="1">
            <a:spLocks/>
          </p:cNvSpPr>
          <p:nvPr/>
        </p:nvSpPr>
        <p:spPr>
          <a:xfrm>
            <a:off x="9146874" y="2092624"/>
            <a:ext cx="8170632" cy="3508076"/>
          </a:xfrm>
          <a:prstGeom prst="rect">
            <a:avLst/>
          </a:prstGeom>
          <a:noFill/>
          <a:ln>
            <a:noFill/>
          </a:ln>
        </p:spPr>
        <p:txBody>
          <a:bodyPr spcFirstLastPara="1" wrap="square" lIns="91425" tIns="45700" rIns="91425" bIns="45700" anchor="t" anchorCtr="0">
            <a:normAutofit/>
          </a:bodyPr>
          <a:lstStyle/>
          <a:p>
            <a:pPr marL="0" marR="0" lvl="0" indent="0" algn="l" defTabSz="914400" rtl="0" eaLnBrk="1" fontAlgn="auto" latinLnBrk="0" hangingPunct="1">
              <a:lnSpc>
                <a:spcPct val="150000"/>
              </a:lnSpc>
              <a:spcBef>
                <a:spcPts val="600"/>
              </a:spcBef>
              <a:spcAft>
                <a:spcPts val="0"/>
              </a:spcAft>
              <a:buClr>
                <a:srgbClr val="000000"/>
              </a:buClr>
              <a:buSzPct val="100000"/>
              <a:buFont typeface="Arial"/>
              <a:buNone/>
              <a:tabLst/>
              <a:defRPr/>
            </a:pPr>
            <a:r>
              <a:rPr kumimoji="0" lang="en-US" sz="2900" b="0" i="0" u="none" strike="noStrike" kern="0" cap="none" spc="0" normalizeH="0" baseline="0" noProof="0" dirty="0">
                <a:ln>
                  <a:noFill/>
                </a:ln>
                <a:solidFill>
                  <a:schemeClr val="dk1"/>
                </a:solidFill>
                <a:effectLst/>
                <a:uLnTx/>
                <a:uFillTx/>
                <a:latin typeface="Inclusive Sans"/>
                <a:ea typeface="Inclusive Sans"/>
                <a:cs typeface="Inclusive Sans"/>
                <a:sym typeface="Inclusive Sans"/>
              </a:rPr>
              <a:t>To understand how we, as educators, can support teachers in our schools to reflect on their practice and apply “Representation” strategies based on Framework to enhance cognitive accessibility.</a:t>
            </a:r>
          </a:p>
          <a:p>
            <a:pPr marL="0" marR="0" lvl="0" indent="0" algn="l" defTabSz="914400" rtl="0" eaLnBrk="1" fontAlgn="auto" latinLnBrk="0" hangingPunct="1">
              <a:lnSpc>
                <a:spcPct val="90000"/>
              </a:lnSpc>
              <a:spcBef>
                <a:spcPts val="600"/>
              </a:spcBef>
              <a:spcAft>
                <a:spcPts val="0"/>
              </a:spcAft>
              <a:buClr>
                <a:srgbClr val="000000"/>
              </a:buClr>
              <a:buSzPct val="100000"/>
              <a:buFont typeface="Arial"/>
              <a:buNone/>
              <a:tabLst/>
              <a:defRPr/>
            </a:pPr>
            <a:endParaRPr kumimoji="0" lang="en-US" sz="2900" b="1" i="0" u="none" strike="noStrike" kern="0" cap="none" spc="0" normalizeH="0" baseline="0" noProof="0" dirty="0">
              <a:ln>
                <a:noFill/>
              </a:ln>
              <a:solidFill>
                <a:schemeClr val="dk1"/>
              </a:solidFill>
              <a:effectLst/>
              <a:uLnTx/>
              <a:uFillTx/>
              <a:latin typeface="Inclusive Sans"/>
              <a:ea typeface="Inclusive Sans"/>
              <a:cs typeface="Inclusive Sans"/>
              <a:sym typeface="Inclusive Sans"/>
            </a:endParaRPr>
          </a:p>
          <a:p>
            <a:pPr marL="0" marR="0" lvl="0" indent="0" algn="l" defTabSz="914400" rtl="0" eaLnBrk="1" fontAlgn="auto" latinLnBrk="0" hangingPunct="1">
              <a:lnSpc>
                <a:spcPct val="90000"/>
              </a:lnSpc>
              <a:spcBef>
                <a:spcPts val="600"/>
              </a:spcBef>
              <a:spcAft>
                <a:spcPts val="0"/>
              </a:spcAft>
              <a:buClr>
                <a:srgbClr val="000000"/>
              </a:buClr>
              <a:buSzPct val="100000"/>
              <a:buFont typeface="Arial"/>
              <a:buNone/>
              <a:tabLst/>
              <a:defRPr/>
            </a:pPr>
            <a:endParaRPr kumimoji="0" lang="en-US" sz="2900" b="0" i="0" u="none" strike="noStrike" kern="0" cap="none" spc="0" normalizeH="0" baseline="0" noProof="0" dirty="0">
              <a:ln>
                <a:noFill/>
              </a:ln>
              <a:solidFill>
                <a:schemeClr val="dk1"/>
              </a:solidFill>
              <a:effectLst/>
              <a:uLnTx/>
              <a:uFillTx/>
              <a:latin typeface="Inclusive Sans"/>
              <a:ea typeface="Inclusive Sans"/>
              <a:cs typeface="Inclusive Sans"/>
              <a:sym typeface="Inclusive Sans"/>
            </a:endParaRPr>
          </a:p>
          <a:p>
            <a:pPr marL="0" marR="0" lvl="0" indent="0" algn="l" defTabSz="914400" rtl="0" eaLnBrk="1" fontAlgn="auto" latinLnBrk="0" hangingPunct="1">
              <a:lnSpc>
                <a:spcPct val="90000"/>
              </a:lnSpc>
              <a:spcBef>
                <a:spcPts val="600"/>
              </a:spcBef>
              <a:spcAft>
                <a:spcPts val="0"/>
              </a:spcAft>
              <a:buClr>
                <a:srgbClr val="000000"/>
              </a:buClr>
              <a:buSzPct val="100000"/>
              <a:buFont typeface="Arial"/>
              <a:buNone/>
              <a:tabLst/>
              <a:defRPr/>
            </a:pPr>
            <a:endParaRPr kumimoji="0" lang="en-US" sz="2900" b="1"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90000"/>
              </a:lnSpc>
              <a:spcBef>
                <a:spcPts val="600"/>
              </a:spcBef>
              <a:spcAft>
                <a:spcPts val="0"/>
              </a:spcAft>
              <a:buClr>
                <a:srgbClr val="000000"/>
              </a:buClr>
              <a:buSzPct val="100000"/>
              <a:buFont typeface="Arial"/>
              <a:buNone/>
              <a:tabLst/>
              <a:defRPr/>
            </a:pPr>
            <a:endParaRPr kumimoji="0" lang="en-US" sz="2900" b="1"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5" name="Title 2">
            <a:extLst>
              <a:ext uri="{FF2B5EF4-FFF2-40B4-BE49-F238E27FC236}">
                <a16:creationId xmlns:a16="http://schemas.microsoft.com/office/drawing/2014/main" id="{9CA397F6-4079-B826-D496-8B21B56EBFF8}"/>
              </a:ext>
            </a:extLst>
          </p:cNvPr>
          <p:cNvSpPr txBox="1">
            <a:spLocks/>
          </p:cNvSpPr>
          <p:nvPr/>
        </p:nvSpPr>
        <p:spPr>
          <a:xfrm>
            <a:off x="9141127" y="6093005"/>
            <a:ext cx="182880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defRPr/>
            </a:pPr>
            <a:r>
              <a:rPr lang="en-US" sz="4800" b="1" dirty="0">
                <a:solidFill>
                  <a:srgbClr val="733697"/>
                </a:solidFill>
                <a:latin typeface="Inclusive Sans"/>
                <a:ea typeface="Inclusive Sans"/>
                <a:cs typeface="Inclusive Sans"/>
                <a:sym typeface="Inclusive Sans"/>
              </a:rPr>
              <a:t>Why</a:t>
            </a:r>
            <a:endParaRPr lang="en-US" sz="4800" dirty="0"/>
          </a:p>
        </p:txBody>
      </p:sp>
      <p:sp>
        <p:nvSpPr>
          <p:cNvPr id="4" name="Google Shape;209;p4">
            <a:extLst>
              <a:ext uri="{FF2B5EF4-FFF2-40B4-BE49-F238E27FC236}">
                <a16:creationId xmlns:a16="http://schemas.microsoft.com/office/drawing/2014/main" id="{A428CEF1-FD59-6E39-3FFF-31822C379950}"/>
              </a:ext>
            </a:extLst>
          </p:cNvPr>
          <p:cNvSpPr txBox="1">
            <a:spLocks/>
          </p:cNvSpPr>
          <p:nvPr/>
        </p:nvSpPr>
        <p:spPr>
          <a:xfrm>
            <a:off x="9146874" y="6893224"/>
            <a:ext cx="8170632" cy="2307926"/>
          </a:xfrm>
          <a:prstGeom prst="rect">
            <a:avLst/>
          </a:prstGeom>
          <a:noFill/>
          <a:ln>
            <a:noFill/>
          </a:ln>
        </p:spPr>
        <p:txBody>
          <a:bodyPr spcFirstLastPara="1" wrap="square" lIns="91425" tIns="45700" rIns="91425" bIns="45700" anchor="t" anchorCtr="0">
            <a:normAutofit/>
          </a:bodyPr>
          <a:lstStyle/>
          <a:p>
            <a:pPr lvl="0">
              <a:lnSpc>
                <a:spcPct val="150000"/>
              </a:lnSpc>
              <a:spcBef>
                <a:spcPts val="600"/>
              </a:spcBef>
              <a:buSzPct val="100000"/>
              <a:defRPr/>
            </a:pPr>
            <a:r>
              <a:rPr lang="en-US" sz="2900" dirty="0">
                <a:solidFill>
                  <a:schemeClr val="dk1"/>
                </a:solidFill>
                <a:latin typeface="Inclusive Sans"/>
                <a:ea typeface="Inclusive Sans"/>
                <a:cs typeface="Inclusive Sans"/>
                <a:sym typeface="Inclusive Sans"/>
              </a:rPr>
              <a:t>Because how information is designed directly shapes learner access and engagement, long before instruction begins.</a:t>
            </a:r>
            <a:endParaRPr kumimoji="0" lang="en-US" sz="2900" b="1" i="0" u="none" strike="noStrike" kern="0" cap="none" spc="0" normalizeH="0" baseline="0" noProof="0" dirty="0">
              <a:ln>
                <a:noFill/>
              </a:ln>
              <a:solidFill>
                <a:schemeClr val="dk1"/>
              </a:solidFill>
              <a:effectLst/>
              <a:uLnTx/>
              <a:uFillTx/>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B7373"/>
        </a:solidFill>
        <a:effectLst/>
      </p:bgPr>
    </p:bg>
    <p:spTree>
      <p:nvGrpSpPr>
        <p:cNvPr id="1" name="Shape 216"/>
        <p:cNvGrpSpPr/>
        <p:nvPr/>
      </p:nvGrpSpPr>
      <p:grpSpPr>
        <a:xfrm>
          <a:off x="0" y="0"/>
          <a:ext cx="0" cy="0"/>
          <a:chOff x="0" y="0"/>
          <a:chExt cx="0" cy="0"/>
        </a:xfrm>
      </p:grpSpPr>
      <p:sp>
        <p:nvSpPr>
          <p:cNvPr id="217" name="Google Shape;217;p5">
            <a:extLst>
              <a:ext uri="{C183D7F6-B498-43B3-948B-1728B52AA6E4}">
                <adec:decorative xmlns:adec="http://schemas.microsoft.com/office/drawing/2017/decorative" val="1"/>
              </a:ext>
            </a:extLst>
          </p:cNvPr>
          <p:cNvSpPr/>
          <p:nvPr/>
        </p:nvSpPr>
        <p:spPr>
          <a:xfrm>
            <a:off x="3926461" y="258792"/>
            <a:ext cx="11118698" cy="10394830"/>
          </a:xfrm>
          <a:custGeom>
            <a:avLst/>
            <a:gdLst/>
            <a:ahLst/>
            <a:cxnLst/>
            <a:rect l="l" t="t" r="r" b="b"/>
            <a:pathLst>
              <a:path w="11118698" h="10287000" extrusionOk="0">
                <a:moveTo>
                  <a:pt x="0" y="0"/>
                </a:moveTo>
                <a:lnTo>
                  <a:pt x="11118698" y="0"/>
                </a:lnTo>
                <a:lnTo>
                  <a:pt x="11118698" y="10287000"/>
                </a:lnTo>
                <a:lnTo>
                  <a:pt x="0" y="10287000"/>
                </a:lnTo>
                <a:lnTo>
                  <a:pt x="0" y="0"/>
                </a:lnTo>
                <a:close/>
              </a:path>
            </a:pathLst>
          </a:custGeom>
          <a:blipFill rotWithShape="1">
            <a:blip r:embed="rId3">
              <a:alphaModFix/>
            </a:blip>
            <a:stretch>
              <a:fillRect l="-1526" t="-3247" b="-481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9" name="Google Shape;219;p5" descr="UDL in Action: Rethinking 'Representation'"/>
          <p:cNvSpPr txBox="1">
            <a:spLocks noGrp="1"/>
          </p:cNvSpPr>
          <p:nvPr>
            <p:ph type="title" idx="4294967295"/>
          </p:nvPr>
        </p:nvSpPr>
        <p:spPr>
          <a:xfrm>
            <a:off x="7388585" y="2224839"/>
            <a:ext cx="4194450" cy="133369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00"/>
              </a:lnSpc>
              <a:spcBef>
                <a:spcPts val="0"/>
              </a:spcBef>
              <a:spcAft>
                <a:spcPts val="0"/>
              </a:spcAft>
              <a:buClr>
                <a:srgbClr val="000000"/>
              </a:buClr>
              <a:buSzPts val="8000"/>
              <a:buFont typeface="Arial"/>
              <a:buNone/>
              <a:tabLst/>
              <a:defRPr/>
            </a:pPr>
            <a:r>
              <a:rPr kumimoji="0" lang="en-US" sz="8000"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Agenda</a:t>
            </a:r>
          </a:p>
        </p:txBody>
      </p:sp>
      <p:sp>
        <p:nvSpPr>
          <p:cNvPr id="218" name="Google Shape;218;p5" descr="UDL in Action: Rethinking 'Representation'"/>
          <p:cNvSpPr txBox="1"/>
          <p:nvPr/>
        </p:nvSpPr>
        <p:spPr>
          <a:xfrm>
            <a:off x="4846500" y="3950067"/>
            <a:ext cx="6142800" cy="608100"/>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3950"/>
              <a:buFont typeface="Arial"/>
              <a:buNone/>
            </a:pPr>
            <a:r>
              <a:rPr lang="en-US" sz="3950" b="1" i="0" u="none" strike="noStrike" cap="none" dirty="0">
                <a:solidFill>
                  <a:srgbClr val="000000"/>
                </a:solidFill>
                <a:latin typeface="Inclusive Sans"/>
                <a:ea typeface="Inclusive Sans"/>
                <a:cs typeface="Inclusive Sans"/>
                <a:sym typeface="Inclusive Sans"/>
              </a:rPr>
              <a:t>I Do (Explicit Meaning)</a:t>
            </a:r>
            <a:endParaRPr sz="1800" b="0" i="0" u="none" strike="noStrike" cap="none" dirty="0">
              <a:solidFill>
                <a:srgbClr val="000000"/>
              </a:solidFill>
              <a:latin typeface="Calibri"/>
              <a:ea typeface="Calibri"/>
              <a:cs typeface="Calibri"/>
              <a:sym typeface="Calibri"/>
            </a:endParaRPr>
          </a:p>
        </p:txBody>
      </p:sp>
      <p:sp>
        <p:nvSpPr>
          <p:cNvPr id="222" name="Google Shape;222;p5" descr="UDL in Action: Rethinking 'Representation'"/>
          <p:cNvSpPr txBox="1"/>
          <p:nvPr/>
        </p:nvSpPr>
        <p:spPr>
          <a:xfrm>
            <a:off x="4846500" y="4683969"/>
            <a:ext cx="8379000" cy="3846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Clr>
                <a:srgbClr val="000000"/>
              </a:buClr>
              <a:buSzPts val="2499"/>
              <a:buFont typeface="Arial"/>
              <a:buNone/>
            </a:pPr>
            <a:r>
              <a:rPr lang="en-US" sz="2499" b="0" i="0" u="none" strike="noStrike" cap="none" dirty="0">
                <a:solidFill>
                  <a:srgbClr val="000000"/>
                </a:solidFill>
                <a:latin typeface="Inclusive Sans"/>
                <a:ea typeface="Inclusive Sans"/>
                <a:cs typeface="Inclusive Sans"/>
                <a:sym typeface="Inclusive Sans"/>
              </a:rPr>
              <a:t>Introducing UDL principle ‘Representation’</a:t>
            </a:r>
            <a:endParaRPr sz="1400" b="0" i="0" u="none" strike="noStrike" cap="none" dirty="0">
              <a:solidFill>
                <a:srgbClr val="000000"/>
              </a:solidFill>
              <a:latin typeface="Arial"/>
              <a:ea typeface="Arial"/>
              <a:cs typeface="Arial"/>
              <a:sym typeface="Arial"/>
            </a:endParaRPr>
          </a:p>
        </p:txBody>
      </p:sp>
      <p:sp>
        <p:nvSpPr>
          <p:cNvPr id="220" name="Google Shape;220;p5" descr="UDL in Action: Rethinking 'Representation'"/>
          <p:cNvSpPr txBox="1"/>
          <p:nvPr/>
        </p:nvSpPr>
        <p:spPr>
          <a:xfrm>
            <a:off x="4846500" y="5329355"/>
            <a:ext cx="9515100" cy="615600"/>
          </a:xfrm>
          <a:prstGeom prst="rect">
            <a:avLst/>
          </a:prstGeom>
          <a:noFill/>
          <a:ln>
            <a:noFill/>
          </a:ln>
        </p:spPr>
        <p:txBody>
          <a:bodyPr spcFirstLastPara="1" wrap="square" lIns="0" tIns="0" rIns="0" bIns="0" anchor="t" anchorCtr="0">
            <a:spAutoFit/>
          </a:bodyPr>
          <a:lstStyle/>
          <a:p>
            <a:pPr marL="0" marR="0" lvl="0" indent="0" algn="l" rtl="0">
              <a:lnSpc>
                <a:spcPct val="140010"/>
              </a:lnSpc>
              <a:spcBef>
                <a:spcPts val="0"/>
              </a:spcBef>
              <a:spcAft>
                <a:spcPts val="0"/>
              </a:spcAft>
              <a:buClr>
                <a:srgbClr val="000000"/>
              </a:buClr>
              <a:buSzPts val="3999"/>
              <a:buFont typeface="Arial"/>
              <a:buNone/>
            </a:pPr>
            <a:r>
              <a:rPr lang="en-US" sz="3999" b="1" i="0" u="none" strike="noStrike" cap="none" dirty="0">
                <a:solidFill>
                  <a:srgbClr val="000000"/>
                </a:solidFill>
                <a:latin typeface="Inclusive Sans"/>
                <a:ea typeface="Inclusive Sans"/>
                <a:cs typeface="Inclusive Sans"/>
                <a:sym typeface="Inclusive Sans"/>
              </a:rPr>
              <a:t>We Do (Collaboration &amp; Discussion)</a:t>
            </a:r>
            <a:endParaRPr sz="1400" b="0" i="0" u="none" strike="noStrike" cap="none" dirty="0">
              <a:solidFill>
                <a:srgbClr val="000000"/>
              </a:solidFill>
              <a:latin typeface="Arial"/>
              <a:ea typeface="Arial"/>
              <a:cs typeface="Arial"/>
              <a:sym typeface="Arial"/>
            </a:endParaRPr>
          </a:p>
        </p:txBody>
      </p:sp>
      <p:sp>
        <p:nvSpPr>
          <p:cNvPr id="223" name="Google Shape;223;p5" descr="UDL in Action: Rethinking 'Representation'"/>
          <p:cNvSpPr txBox="1"/>
          <p:nvPr/>
        </p:nvSpPr>
        <p:spPr>
          <a:xfrm>
            <a:off x="4846500" y="6087021"/>
            <a:ext cx="9111300" cy="9231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Clr>
                <a:srgbClr val="000000"/>
              </a:buClr>
              <a:buSzPts val="2499"/>
              <a:buFont typeface="Arial"/>
              <a:buNone/>
            </a:pPr>
            <a:r>
              <a:rPr lang="en-US" sz="2499" b="0" i="0" u="none" strike="noStrike" cap="none" dirty="0">
                <a:solidFill>
                  <a:srgbClr val="000000"/>
                </a:solidFill>
                <a:latin typeface="Inclusive Sans"/>
                <a:ea typeface="Inclusive Sans"/>
                <a:cs typeface="Inclusive Sans"/>
                <a:sym typeface="Inclusive Sans"/>
              </a:rPr>
              <a:t>Learning about Cognitive Accessibility and Identifying inaccessibility in examples.</a:t>
            </a:r>
            <a:endParaRPr sz="1400" b="0" i="0" u="none" strike="noStrike" cap="none" dirty="0">
              <a:solidFill>
                <a:srgbClr val="000000"/>
              </a:solidFill>
              <a:latin typeface="Arial"/>
              <a:ea typeface="Arial"/>
              <a:cs typeface="Arial"/>
              <a:sym typeface="Arial"/>
            </a:endParaRPr>
          </a:p>
        </p:txBody>
      </p:sp>
      <p:sp>
        <p:nvSpPr>
          <p:cNvPr id="221" name="Google Shape;221;p5" descr="UDL in Action: Rethinking 'Representation'"/>
          <p:cNvSpPr txBox="1"/>
          <p:nvPr/>
        </p:nvSpPr>
        <p:spPr>
          <a:xfrm>
            <a:off x="4846500" y="7401651"/>
            <a:ext cx="5500500" cy="615600"/>
          </a:xfrm>
          <a:prstGeom prst="rect">
            <a:avLst/>
          </a:prstGeom>
          <a:noFill/>
          <a:ln>
            <a:noFill/>
          </a:ln>
        </p:spPr>
        <p:txBody>
          <a:bodyPr spcFirstLastPara="1" wrap="square" lIns="0" tIns="0" rIns="0" bIns="0" anchor="t" anchorCtr="0">
            <a:spAutoFit/>
          </a:bodyPr>
          <a:lstStyle/>
          <a:p>
            <a:pPr marL="0" marR="0" lvl="0" indent="0" algn="l" rtl="0">
              <a:lnSpc>
                <a:spcPct val="140010"/>
              </a:lnSpc>
              <a:spcBef>
                <a:spcPts val="0"/>
              </a:spcBef>
              <a:spcAft>
                <a:spcPts val="0"/>
              </a:spcAft>
              <a:buClr>
                <a:srgbClr val="000000"/>
              </a:buClr>
              <a:buSzPts val="3999"/>
              <a:buFont typeface="Arial"/>
              <a:buNone/>
            </a:pPr>
            <a:r>
              <a:rPr lang="en-US" sz="3999" b="1" i="0" u="none" strike="noStrike" cap="none">
                <a:solidFill>
                  <a:srgbClr val="000000"/>
                </a:solidFill>
                <a:latin typeface="Inclusive Sans"/>
                <a:ea typeface="Inclusive Sans"/>
                <a:cs typeface="Inclusive Sans"/>
                <a:sym typeface="Inclusive Sans"/>
              </a:rPr>
              <a:t>You Do (Application)</a:t>
            </a:r>
            <a:endParaRPr sz="1400" b="0" i="0" u="none" strike="noStrike" cap="none">
              <a:solidFill>
                <a:srgbClr val="000000"/>
              </a:solidFill>
              <a:latin typeface="Arial"/>
              <a:ea typeface="Arial"/>
              <a:cs typeface="Arial"/>
              <a:sym typeface="Arial"/>
            </a:endParaRPr>
          </a:p>
        </p:txBody>
      </p:sp>
      <p:sp>
        <p:nvSpPr>
          <p:cNvPr id="224" name="Google Shape;224;p5" descr="UDL in Action: Rethinking 'Representation'"/>
          <p:cNvSpPr txBox="1"/>
          <p:nvPr/>
        </p:nvSpPr>
        <p:spPr>
          <a:xfrm>
            <a:off x="4846500" y="8366459"/>
            <a:ext cx="9594600" cy="7725"/>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Clr>
                <a:srgbClr val="000000"/>
              </a:buClr>
              <a:buSzPts val="2499"/>
              <a:buFont typeface="Arial"/>
              <a:buNone/>
            </a:pPr>
            <a:r>
              <a:rPr lang="en-US" sz="2499" b="0" i="0" u="none" strike="noStrike" cap="none" dirty="0">
                <a:solidFill>
                  <a:srgbClr val="000000"/>
                </a:solidFill>
                <a:latin typeface="Inclusive Sans"/>
                <a:ea typeface="Inclusive Sans"/>
                <a:cs typeface="Inclusive Sans"/>
                <a:sym typeface="Inclusive Sans"/>
              </a:rPr>
              <a:t>Applying this knowledge to an inaccessible learning material.</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33797"/>
        </a:solidFill>
        <a:effectLst/>
      </p:bgPr>
    </p:bg>
    <p:spTree>
      <p:nvGrpSpPr>
        <p:cNvPr id="1" name="Shape 229"/>
        <p:cNvGrpSpPr/>
        <p:nvPr/>
      </p:nvGrpSpPr>
      <p:grpSpPr>
        <a:xfrm>
          <a:off x="0" y="0"/>
          <a:ext cx="0" cy="0"/>
          <a:chOff x="0" y="0"/>
          <a:chExt cx="0" cy="0"/>
        </a:xfrm>
      </p:grpSpPr>
      <p:sp>
        <p:nvSpPr>
          <p:cNvPr id="232" name="Google Shape;232;p11" descr="UDL in Action: Rethinking 'Representation'"/>
          <p:cNvSpPr txBox="1">
            <a:spLocks noGrp="1"/>
          </p:cNvSpPr>
          <p:nvPr>
            <p:ph type="title" idx="4294967295"/>
          </p:nvPr>
        </p:nvSpPr>
        <p:spPr>
          <a:xfrm>
            <a:off x="1028700" y="6026745"/>
            <a:ext cx="8471700" cy="7695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4460"/>
              </a:lnSpc>
              <a:spcBef>
                <a:spcPts val="0"/>
              </a:spcBef>
              <a:spcAft>
                <a:spcPts val="0"/>
              </a:spcAft>
              <a:buClr>
                <a:srgbClr val="000000"/>
              </a:buClr>
              <a:buSzPts val="5000"/>
              <a:buFont typeface="Arial"/>
              <a:buNone/>
              <a:tabLst/>
              <a:defRPr/>
            </a:pPr>
            <a:r>
              <a:rPr kumimoji="0" lang="en-US" sz="5000" b="1" i="0" u="none" strike="noStrike" kern="0" cap="none" spc="0" normalizeH="0" baseline="0" noProof="0" dirty="0">
                <a:ln>
                  <a:noFill/>
                </a:ln>
                <a:solidFill>
                  <a:schemeClr val="lt1"/>
                </a:solidFill>
                <a:effectLst/>
                <a:uLnTx/>
                <a:uFillTx/>
                <a:latin typeface="Inclusive Sans"/>
                <a:ea typeface="Inclusive Sans"/>
                <a:cs typeface="Inclusive Sans"/>
                <a:sym typeface="Inclusive Sans"/>
              </a:rPr>
              <a:t>I Do (Explicit Meaning)</a:t>
            </a:r>
            <a:endParaRPr kumimoji="0" lang="en-US" sz="1400" b="0"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233" name="Google Shape;233;p11" descr="UDL in Action: Rethinking 'Representation'"/>
          <p:cNvSpPr txBox="1"/>
          <p:nvPr/>
        </p:nvSpPr>
        <p:spPr>
          <a:xfrm>
            <a:off x="1028700" y="7211427"/>
            <a:ext cx="11555725" cy="615553"/>
          </a:xfrm>
          <a:prstGeom prst="rect">
            <a:avLst/>
          </a:prstGeom>
          <a:noFill/>
          <a:ln>
            <a:noFill/>
          </a:ln>
        </p:spPr>
        <p:txBody>
          <a:bodyPr spcFirstLastPara="1" wrap="square" lIns="0" tIns="0" rIns="0" bIns="0" anchor="t" anchorCtr="0">
            <a:spAutoFit/>
          </a:bodyPr>
          <a:lstStyle/>
          <a:p>
            <a:pPr marL="0" marR="0" lvl="0" indent="0" algn="l" rtl="0">
              <a:lnSpc>
                <a:spcPct val="120675"/>
              </a:lnSpc>
              <a:spcBef>
                <a:spcPts val="0"/>
              </a:spcBef>
              <a:spcAft>
                <a:spcPts val="0"/>
              </a:spcAft>
              <a:buClr>
                <a:srgbClr val="000000"/>
              </a:buClr>
              <a:buSzPts val="4000"/>
              <a:buFont typeface="Arial"/>
              <a:buNone/>
            </a:pPr>
            <a:r>
              <a:rPr lang="en-US" sz="4000" b="0" i="0" u="none" strike="noStrike" cap="none">
                <a:solidFill>
                  <a:schemeClr val="lt1"/>
                </a:solidFill>
                <a:latin typeface="Inclusive Sans"/>
                <a:ea typeface="Inclusive Sans"/>
                <a:cs typeface="Inclusive Sans"/>
                <a:sym typeface="Inclusive Sans"/>
              </a:rPr>
              <a:t>Introducing UDL principle ‘Representation’</a:t>
            </a:r>
            <a:endParaRPr sz="1400" b="0" i="0" u="none" strike="noStrike" cap="none">
              <a:solidFill>
                <a:schemeClr val="lt1"/>
              </a:solidFill>
              <a:latin typeface="Arial"/>
              <a:ea typeface="Arial"/>
              <a:cs typeface="Arial"/>
              <a:sym typeface="Arial"/>
            </a:endParaRPr>
          </a:p>
        </p:txBody>
      </p:sp>
      <p:sp>
        <p:nvSpPr>
          <p:cNvPr id="230" name="Google Shape;230;p11">
            <a:extLst>
              <a:ext uri="{C183D7F6-B498-43B3-948B-1728B52AA6E4}">
                <adec:decorative xmlns:adec="http://schemas.microsoft.com/office/drawing/2017/decorative" val="1"/>
              </a:ext>
            </a:extLst>
          </p:cNvPr>
          <p:cNvSpPr/>
          <p:nvPr/>
        </p:nvSpPr>
        <p:spPr>
          <a:xfrm rot="-5400000">
            <a:off x="5897875" y="1557860"/>
            <a:ext cx="16230600" cy="6066187"/>
          </a:xfrm>
          <a:custGeom>
            <a:avLst/>
            <a:gdLst/>
            <a:ahLst/>
            <a:cxnLst/>
            <a:rect l="l" t="t" r="r" b="b"/>
            <a:pathLst>
              <a:path w="16230600" h="6066187" extrusionOk="0">
                <a:moveTo>
                  <a:pt x="0" y="0"/>
                </a:moveTo>
                <a:lnTo>
                  <a:pt x="16230600" y="0"/>
                </a:lnTo>
                <a:lnTo>
                  <a:pt x="16230600" y="6066187"/>
                </a:lnTo>
                <a:lnTo>
                  <a:pt x="0" y="606618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1" name="Google Shape;231;p11" descr="Photograph of a laptop with a zoom grid of people on the screen. "/>
          <p:cNvSpPr/>
          <p:nvPr/>
        </p:nvSpPr>
        <p:spPr>
          <a:xfrm>
            <a:off x="11918112" y="-67055"/>
            <a:ext cx="6369887" cy="10354055"/>
          </a:xfrm>
          <a:custGeom>
            <a:avLst/>
            <a:gdLst/>
            <a:ahLst/>
            <a:cxnLst/>
            <a:rect l="l" t="t" r="r" b="b"/>
            <a:pathLst>
              <a:path w="4328557" h="7035936" extrusionOk="0">
                <a:moveTo>
                  <a:pt x="2218793" y="7034666"/>
                </a:moveTo>
                <a:cubicBezTo>
                  <a:pt x="1686076" y="7018309"/>
                  <a:pt x="811502" y="7062986"/>
                  <a:pt x="34233" y="6973187"/>
                </a:cubicBezTo>
                <a:cubicBezTo>
                  <a:pt x="20165" y="6843742"/>
                  <a:pt x="131772" y="6669880"/>
                  <a:pt x="91912" y="6549460"/>
                </a:cubicBezTo>
                <a:cubicBezTo>
                  <a:pt x="110435" y="6541563"/>
                  <a:pt x="146310" y="6498838"/>
                  <a:pt x="74796" y="6443422"/>
                </a:cubicBezTo>
                <a:cubicBezTo>
                  <a:pt x="117470" y="6409721"/>
                  <a:pt x="141386" y="6376021"/>
                  <a:pt x="96602" y="6348383"/>
                </a:cubicBezTo>
                <a:cubicBezTo>
                  <a:pt x="173977" y="6264907"/>
                  <a:pt x="79251" y="6142653"/>
                  <a:pt x="124738" y="6039577"/>
                </a:cubicBezTo>
                <a:cubicBezTo>
                  <a:pt x="92850" y="6006864"/>
                  <a:pt x="204458" y="5970765"/>
                  <a:pt x="222513" y="5794224"/>
                </a:cubicBezTo>
                <a:cubicBezTo>
                  <a:pt x="178198" y="5700454"/>
                  <a:pt x="189921" y="5620080"/>
                  <a:pt x="203286" y="5551832"/>
                </a:cubicBezTo>
                <a:cubicBezTo>
                  <a:pt x="219933" y="5474843"/>
                  <a:pt x="320287" y="5245141"/>
                  <a:pt x="329196" y="5193815"/>
                </a:cubicBezTo>
                <a:cubicBezTo>
                  <a:pt x="313487" y="5001199"/>
                  <a:pt x="372574" y="4799981"/>
                  <a:pt x="303170" y="4641630"/>
                </a:cubicBezTo>
                <a:cubicBezTo>
                  <a:pt x="301295" y="4593547"/>
                  <a:pt x="316535" y="4476934"/>
                  <a:pt x="320287" y="4374844"/>
                </a:cubicBezTo>
                <a:cubicBezTo>
                  <a:pt x="268469" y="4400790"/>
                  <a:pt x="192500" y="4202393"/>
                  <a:pt x="166943" y="4132030"/>
                </a:cubicBezTo>
                <a:cubicBezTo>
                  <a:pt x="154047" y="4112289"/>
                  <a:pt x="144669" y="4045733"/>
                  <a:pt x="180073" y="4071255"/>
                </a:cubicBezTo>
                <a:cubicBezTo>
                  <a:pt x="215479" y="4071396"/>
                  <a:pt x="113953" y="4022608"/>
                  <a:pt x="149827" y="3994547"/>
                </a:cubicBezTo>
                <a:cubicBezTo>
                  <a:pt x="177729" y="3810392"/>
                  <a:pt x="43612" y="3719724"/>
                  <a:pt x="17586" y="3531620"/>
                </a:cubicBezTo>
                <a:cubicBezTo>
                  <a:pt x="69872" y="3450823"/>
                  <a:pt x="59321" y="3269629"/>
                  <a:pt x="161081" y="3142863"/>
                </a:cubicBezTo>
                <a:cubicBezTo>
                  <a:pt x="173274" y="3137223"/>
                  <a:pt x="125442" y="3062912"/>
                  <a:pt x="188983" y="3018072"/>
                </a:cubicBezTo>
                <a:cubicBezTo>
                  <a:pt x="215479" y="3006509"/>
                  <a:pt x="117001" y="2954759"/>
                  <a:pt x="179604" y="2910624"/>
                </a:cubicBezTo>
                <a:cubicBezTo>
                  <a:pt x="230016" y="2833211"/>
                  <a:pt x="203051" y="2845479"/>
                  <a:pt x="323804" y="2584615"/>
                </a:cubicBezTo>
                <a:cubicBezTo>
                  <a:pt x="406337" y="2503677"/>
                  <a:pt x="446197" y="2409625"/>
                  <a:pt x="443384" y="2311907"/>
                </a:cubicBezTo>
                <a:cubicBezTo>
                  <a:pt x="570232" y="2227725"/>
                  <a:pt x="558977" y="2150876"/>
                  <a:pt x="545613" y="1886911"/>
                </a:cubicBezTo>
                <a:cubicBezTo>
                  <a:pt x="522869" y="1864067"/>
                  <a:pt x="605871" y="1789898"/>
                  <a:pt x="543737" y="1735328"/>
                </a:cubicBezTo>
                <a:cubicBezTo>
                  <a:pt x="590396" y="1702191"/>
                  <a:pt x="471989" y="1693731"/>
                  <a:pt x="552881" y="1607293"/>
                </a:cubicBezTo>
                <a:cubicBezTo>
                  <a:pt x="533889" y="1623650"/>
                  <a:pt x="503173" y="1493641"/>
                  <a:pt x="527793" y="1392539"/>
                </a:cubicBezTo>
                <a:cubicBezTo>
                  <a:pt x="517007" y="1296795"/>
                  <a:pt x="454404" y="1103192"/>
                  <a:pt x="378435" y="959787"/>
                </a:cubicBezTo>
                <a:cubicBezTo>
                  <a:pt x="404931" y="975016"/>
                  <a:pt x="294261" y="900846"/>
                  <a:pt x="364367" y="887451"/>
                </a:cubicBezTo>
                <a:cubicBezTo>
                  <a:pt x="343030" y="833586"/>
                  <a:pt x="303639" y="786066"/>
                  <a:pt x="264248" y="715562"/>
                </a:cubicBezTo>
                <a:cubicBezTo>
                  <a:pt x="210085" y="583862"/>
                  <a:pt x="-381" y="237830"/>
                  <a:pt x="0" y="7988"/>
                </a:cubicBezTo>
                <a:cubicBezTo>
                  <a:pt x="154047" y="-28723"/>
                  <a:pt x="627677" y="75107"/>
                  <a:pt x="1389940" y="38304"/>
                </a:cubicBezTo>
                <a:cubicBezTo>
                  <a:pt x="2266156" y="46201"/>
                  <a:pt x="3169570" y="45778"/>
                  <a:pt x="4140980" y="44227"/>
                </a:cubicBezTo>
                <a:cubicBezTo>
                  <a:pt x="4257512" y="75248"/>
                  <a:pt x="4303234" y="9539"/>
                  <a:pt x="4328557" y="115294"/>
                </a:cubicBezTo>
                <a:cubicBezTo>
                  <a:pt x="4279552" y="2099268"/>
                  <a:pt x="4337193" y="4047143"/>
                  <a:pt x="4303703" y="6050012"/>
                </a:cubicBezTo>
                <a:cubicBezTo>
                  <a:pt x="4329573" y="6360510"/>
                  <a:pt x="4317068" y="6711054"/>
                  <a:pt x="4310033" y="7035935"/>
                </a:cubicBezTo>
                <a:cubicBezTo>
                  <a:pt x="3654923" y="7024513"/>
                  <a:pt x="2918452" y="7034525"/>
                  <a:pt x="2218793" y="7034666"/>
                </a:cubicBezTo>
                <a:close/>
              </a:path>
            </a:pathLst>
          </a:custGeom>
          <a:blipFill rotWithShape="1">
            <a:blip r:embed="rId4">
              <a:alphaModFix/>
            </a:blip>
            <a:stretch>
              <a:fillRect l="-70366" r="-3281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38"/>
        <p:cNvGrpSpPr/>
        <p:nvPr/>
      </p:nvGrpSpPr>
      <p:grpSpPr>
        <a:xfrm>
          <a:off x="0" y="0"/>
          <a:ext cx="0" cy="0"/>
          <a:chOff x="0" y="0"/>
          <a:chExt cx="0" cy="0"/>
        </a:xfrm>
      </p:grpSpPr>
      <p:sp>
        <p:nvSpPr>
          <p:cNvPr id="239" name="Google Shape;239;p6"/>
          <p:cNvSpPr txBox="1">
            <a:spLocks noGrp="1"/>
          </p:cNvSpPr>
          <p:nvPr>
            <p:ph type="title" idx="4294967295"/>
          </p:nvPr>
        </p:nvSpPr>
        <p:spPr>
          <a:xfrm>
            <a:off x="606723" y="3408153"/>
            <a:ext cx="8170632" cy="2583574"/>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00000"/>
              </a:buClr>
              <a:buSzPts val="7600"/>
              <a:buFont typeface="Arial"/>
              <a:buNone/>
              <a:tabLst/>
              <a:defRPr/>
            </a:pPr>
            <a:r>
              <a:rPr kumimoji="0" lang="en-US" sz="76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UDL VS</a:t>
            </a:r>
            <a:endParaRPr kumimoji="0" lang="en-US" sz="7600" b="0" i="0" u="none" strike="noStrike" kern="0" cap="none" spc="0" normalizeH="0" baseline="0" noProof="0" dirty="0">
              <a:ln>
                <a:noFill/>
              </a:ln>
              <a:solidFill>
                <a:srgbClr val="733697"/>
              </a:solidFill>
              <a:effectLst/>
              <a:uLnTx/>
              <a:uFillTx/>
              <a:latin typeface="Inclusive Sans"/>
              <a:ea typeface="Inclusive Sans"/>
              <a:cs typeface="Inclusive Sans"/>
              <a:sym typeface="Inclusive Sans"/>
            </a:endParaRPr>
          </a:p>
          <a:p>
            <a:pPr marL="0" marR="0" lvl="0" indent="0" algn="ctr" defTabSz="914400" rtl="0" eaLnBrk="1" fontAlgn="auto" latinLnBrk="0" hangingPunct="1">
              <a:lnSpc>
                <a:spcPct val="90000"/>
              </a:lnSpc>
              <a:spcBef>
                <a:spcPts val="600"/>
              </a:spcBef>
              <a:spcAft>
                <a:spcPts val="0"/>
              </a:spcAft>
              <a:buClr>
                <a:srgbClr val="000000"/>
              </a:buClr>
              <a:buSzPts val="7600"/>
              <a:buFont typeface="Arial"/>
              <a:buNone/>
              <a:tabLst/>
              <a:defRPr/>
            </a:pPr>
            <a:r>
              <a:rPr kumimoji="0" lang="en-US" sz="76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Differentiation</a:t>
            </a:r>
            <a:endParaRPr kumimoji="0" lang="en-US" sz="7600" b="0" i="0" u="none" strike="noStrike" kern="0" cap="none" spc="0" normalizeH="0" baseline="0" noProof="0" dirty="0">
              <a:ln>
                <a:noFill/>
              </a:ln>
              <a:solidFill>
                <a:srgbClr val="733697"/>
              </a:solidFill>
              <a:effectLst/>
              <a:uLnTx/>
              <a:uFillTx/>
              <a:latin typeface="Inclusive Sans"/>
              <a:ea typeface="Inclusive Sans"/>
              <a:cs typeface="Inclusive Sans"/>
              <a:sym typeface="Inclusive Sans"/>
            </a:endParaRPr>
          </a:p>
        </p:txBody>
      </p:sp>
      <p:sp>
        <p:nvSpPr>
          <p:cNvPr id="240" name="Google Shape;240;p6">
            <a:extLst>
              <a:ext uri="{C183D7F6-B498-43B3-948B-1728B52AA6E4}">
                <adec:decorative xmlns:adec="http://schemas.microsoft.com/office/drawing/2017/decorative" val="1"/>
              </a:ext>
            </a:extLst>
          </p:cNvPr>
          <p:cNvSpPr/>
          <p:nvPr/>
        </p:nvSpPr>
        <p:spPr>
          <a:xfrm rot="540000">
            <a:off x="9339536" y="862641"/>
            <a:ext cx="8185717" cy="7720642"/>
          </a:xfrm>
          <a:custGeom>
            <a:avLst/>
            <a:gdLst/>
            <a:ahLst/>
            <a:cxnLst/>
            <a:rect l="l" t="t" r="r" b="b"/>
            <a:pathLst>
              <a:path w="11118698" h="10287000" extrusionOk="0">
                <a:moveTo>
                  <a:pt x="0" y="0"/>
                </a:moveTo>
                <a:lnTo>
                  <a:pt x="11118698" y="0"/>
                </a:lnTo>
                <a:lnTo>
                  <a:pt x="11118698" y="10287000"/>
                </a:lnTo>
                <a:lnTo>
                  <a:pt x="0" y="10287000"/>
                </a:lnTo>
                <a:lnTo>
                  <a:pt x="0" y="0"/>
                </a:lnTo>
                <a:close/>
              </a:path>
            </a:pathLst>
          </a:custGeom>
          <a:blipFill rotWithShape="1">
            <a:blip r:embed="rId3">
              <a:alphaModFix/>
            </a:blip>
            <a:stretch>
              <a:fillRect l="-1526" t="-3247" b="-481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41" name="Google Shape;241;p6" descr="Black hand-drawn illustration of the globe"/>
          <p:cNvPicPr preferRelativeResize="0"/>
          <p:nvPr/>
        </p:nvPicPr>
        <p:blipFill rotWithShape="1">
          <a:blip r:embed="rId4">
            <a:alphaModFix/>
          </a:blip>
          <a:srcRect/>
          <a:stretch/>
        </p:blipFill>
        <p:spPr>
          <a:xfrm rot="-360000">
            <a:off x="10787535" y="2500765"/>
            <a:ext cx="5286555" cy="5286555"/>
          </a:xfrm>
          <a:prstGeom prst="rect">
            <a:avLst/>
          </a:prstGeom>
          <a:noFill/>
          <a:ln>
            <a:noFill/>
          </a:ln>
        </p:spPr>
      </p:pic>
      <p:sp>
        <p:nvSpPr>
          <p:cNvPr id="2" name="TextBox 1">
            <a:extLst>
              <a:ext uri="{FF2B5EF4-FFF2-40B4-BE49-F238E27FC236}">
                <a16:creationId xmlns:a16="http://schemas.microsoft.com/office/drawing/2014/main" id="{79EA111F-4740-DDF9-0735-C5A2954292C0}"/>
              </a:ext>
            </a:extLst>
          </p:cNvPr>
          <p:cNvSpPr txBox="1"/>
          <p:nvPr/>
        </p:nvSpPr>
        <p:spPr>
          <a:xfrm>
            <a:off x="2189747" y="6514690"/>
            <a:ext cx="4544834" cy="830997"/>
          </a:xfrm>
          <a:prstGeom prst="rect">
            <a:avLst/>
          </a:prstGeom>
          <a:noFill/>
        </p:spPr>
        <p:txBody>
          <a:bodyPr wrap="none" rtlCol="0">
            <a:spAutoFit/>
          </a:bodyPr>
          <a:lstStyle/>
          <a:p>
            <a:r>
              <a:rPr lang="en-US" sz="4800" dirty="0">
                <a:latin typeface="Inclusive Sans"/>
                <a:ea typeface="Inclusive Sans"/>
                <a:cs typeface="Inclusive Sans"/>
                <a:sym typeface="Inclusive Sans"/>
              </a:rPr>
              <a:t>By Katie Novak</a:t>
            </a:r>
            <a:endParaRPr lang="en-AU"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46"/>
        <p:cNvGrpSpPr/>
        <p:nvPr/>
      </p:nvGrpSpPr>
      <p:grpSpPr>
        <a:xfrm>
          <a:off x="0" y="0"/>
          <a:ext cx="0" cy="0"/>
          <a:chOff x="0" y="0"/>
          <a:chExt cx="0" cy="0"/>
        </a:xfrm>
      </p:grpSpPr>
      <p:sp>
        <p:nvSpPr>
          <p:cNvPr id="2" name="Title 1">
            <a:extLst>
              <a:ext uri="{FF2B5EF4-FFF2-40B4-BE49-F238E27FC236}">
                <a16:creationId xmlns:a16="http://schemas.microsoft.com/office/drawing/2014/main" id="{46C01898-5352-F6BA-AFD1-5693D2253DF7}"/>
              </a:ext>
            </a:extLst>
          </p:cNvPr>
          <p:cNvSpPr>
            <a:spLocks noGrp="1"/>
          </p:cNvSpPr>
          <p:nvPr>
            <p:ph type="title" idx="4294967295"/>
          </p:nvPr>
        </p:nvSpPr>
        <p:spPr>
          <a:xfrm>
            <a:off x="457200" y="-1143000"/>
            <a:ext cx="8229600" cy="1143000"/>
          </a:xfrm>
        </p:spPr>
        <p:txBody>
          <a:bodyPr spcFirstLastPara="1" wrap="square" lIns="91425" tIns="45700" rIns="91425" bIns="45700" anchor="b" anchorCtr="0">
            <a:normAutofit/>
          </a:bodyPr>
          <a:lstStyle/>
          <a:p>
            <a:r>
              <a:rPr lang="en-US" dirty="0"/>
              <a:t>Equality, Equity, and UDL</a:t>
            </a:r>
          </a:p>
        </p:txBody>
      </p:sp>
      <p:pic>
        <p:nvPicPr>
          <p:cNvPr id="247" name="Google Shape;247;g3e75b6d2097_0_8" descr="A three-panel illustration comparing equality, equity, and Universal Design for Learning (UDL). In the first panel, three people of different heights stand behind a wooden fence watching a soccer game. Each stands on the same size box, but only the taller two can see over the fence. In the second panel, the boxes are distributed differently—one person has no box, another has one, and the shortest has two—allowing all three to see the game. In the third panel, the fence is transparent, so all three people can see the game without needing boxes"/>
          <p:cNvPicPr preferRelativeResize="0"/>
          <p:nvPr/>
        </p:nvPicPr>
        <p:blipFill rotWithShape="1">
          <a:blip r:embed="rId3">
            <a:alphaModFix/>
          </a:blip>
          <a:srcRect/>
          <a:stretch/>
        </p:blipFill>
        <p:spPr>
          <a:xfrm>
            <a:off x="2054779" y="1830579"/>
            <a:ext cx="14178450" cy="66258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46">
          <a:extLst>
            <a:ext uri="{FF2B5EF4-FFF2-40B4-BE49-F238E27FC236}">
              <a16:creationId xmlns:a16="http://schemas.microsoft.com/office/drawing/2014/main" id="{AE2E9528-1B53-8242-BF06-50AEF9F029FF}"/>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EDD24996-9B3E-81C0-5D00-4D94CAC35972}"/>
              </a:ext>
            </a:extLst>
          </p:cNvPr>
          <p:cNvSpPr txBox="1">
            <a:spLocks noGrp="1"/>
          </p:cNvSpPr>
          <p:nvPr>
            <p:ph type="title" idx="4294967295"/>
          </p:nvPr>
        </p:nvSpPr>
        <p:spPr>
          <a:xfrm>
            <a:off x="1804379" y="-2263140"/>
            <a:ext cx="14676120" cy="2263140"/>
          </a:xfrm>
          <a:prstGeom prst="rect">
            <a:avLst/>
          </a:prstGeom>
          <a:noFill/>
          <a:ln>
            <a:noFill/>
            <a:prstDash/>
          </a:ln>
          <a:effectLst/>
        </p:spPr>
        <p:txBody>
          <a:bodyPr rot="0" spcFirstLastPara="1" vertOverflow="overflow" horzOverflow="overflow" vert="horz" wrap="square" lIns="91425" tIns="45700" rIns="91425" bIns="45700" numCol="1" spcCol="0" rtlCol="0" fromWordArt="0" anchor="b" anchorCtr="0" forceAA="0" compatLnSpc="1">
            <a:prstTxWarp prst="textNoShape">
              <a:avLst/>
            </a:prstTxWarp>
            <a:norm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chemeClr val="dk1"/>
              </a:buClr>
              <a:buSzPts val="4400"/>
              <a:buFont typeface="Calibri"/>
              <a:buNone/>
              <a:tabLst/>
              <a:defRPr/>
            </a:pPr>
            <a:r>
              <a:rPr kumimoji="0" lang="en-US" sz="4400" b="0" i="0" u="none" strike="noStrike" kern="0" cap="none" spc="0" normalizeH="0" baseline="0" noProof="0" dirty="0">
                <a:ln>
                  <a:noFill/>
                </a:ln>
                <a:solidFill>
                  <a:schemeClr val="dk1"/>
                </a:solidFill>
                <a:effectLst/>
                <a:uLnTx/>
                <a:uFillTx/>
                <a:latin typeface="Calibri"/>
                <a:ea typeface="Calibri"/>
                <a:cs typeface="Calibri"/>
                <a:sym typeface="Calibri"/>
              </a:rPr>
              <a:t>What is UDL</a:t>
            </a:r>
          </a:p>
        </p:txBody>
      </p:sp>
      <p:pic>
        <p:nvPicPr>
          <p:cNvPr id="4" name="Online Media 2" descr="What is UDL? Universal Design for Learning Explained (3 minutes)">
            <a:hlinkClick r:id="" action="ppaction://media"/>
            <a:extLst>
              <a:ext uri="{FF2B5EF4-FFF2-40B4-BE49-F238E27FC236}">
                <a16:creationId xmlns:a16="http://schemas.microsoft.com/office/drawing/2014/main" id="{28B39FEC-0B7C-ABCD-4860-843693AAA482}"/>
              </a:ext>
            </a:extLst>
          </p:cNvPr>
          <p:cNvPicPr>
            <a:picLocks noRot="1" noChangeAspect="1"/>
          </p:cNvPicPr>
          <p:nvPr>
            <a:videoFile r:link="rId1"/>
          </p:nvPr>
        </p:nvPicPr>
        <p:blipFill>
          <a:blip r:embed="rId4"/>
          <a:stretch>
            <a:fillRect/>
          </a:stretch>
        </p:blipFill>
        <p:spPr>
          <a:xfrm>
            <a:off x="746125" y="398700"/>
            <a:ext cx="16795750" cy="9489599"/>
          </a:xfrm>
          <a:prstGeom prst="rect">
            <a:avLst/>
          </a:prstGeom>
        </p:spPr>
      </p:pic>
    </p:spTree>
    <p:extLst>
      <p:ext uri="{BB962C8B-B14F-4D97-AF65-F5344CB8AC3E}">
        <p14:creationId xmlns:p14="http://schemas.microsoft.com/office/powerpoint/2010/main" val="1528859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58"/>
        <p:cNvGrpSpPr/>
        <p:nvPr/>
      </p:nvGrpSpPr>
      <p:grpSpPr>
        <a:xfrm>
          <a:off x="0" y="0"/>
          <a:ext cx="0" cy="0"/>
          <a:chOff x="0" y="0"/>
          <a:chExt cx="0" cy="0"/>
        </a:xfrm>
      </p:grpSpPr>
      <p:sp>
        <p:nvSpPr>
          <p:cNvPr id="259" name="Google Shape;259;p8"/>
          <p:cNvSpPr txBox="1">
            <a:spLocks noGrp="1"/>
          </p:cNvSpPr>
          <p:nvPr>
            <p:ph type="title" idx="4294967295"/>
          </p:nvPr>
        </p:nvSpPr>
        <p:spPr>
          <a:xfrm>
            <a:off x="2512422" y="-182893"/>
            <a:ext cx="12803777" cy="1292662"/>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68240"/>
              </a:lnSpc>
              <a:spcBef>
                <a:spcPts val="0"/>
              </a:spcBef>
              <a:spcAft>
                <a:spcPts val="0"/>
              </a:spcAft>
              <a:buClr>
                <a:srgbClr val="000000"/>
              </a:buClr>
              <a:buSzPts val="5000"/>
              <a:buFont typeface="Arial"/>
              <a:buNone/>
              <a:tabLst/>
              <a:defRPr/>
            </a:pPr>
            <a:r>
              <a:rPr kumimoji="0" lang="en-US" sz="5000" b="1" i="0" u="none" strike="noStrike" kern="0" cap="none" spc="0" normalizeH="0" baseline="0" noProof="0" dirty="0">
                <a:ln>
                  <a:noFill/>
                </a:ln>
                <a:solidFill>
                  <a:srgbClr val="7030A0"/>
                </a:solidFill>
                <a:effectLst/>
                <a:uLnTx/>
                <a:uFillTx/>
                <a:latin typeface="Inclusive Sans"/>
                <a:ea typeface="Inclusive Sans"/>
                <a:cs typeface="Inclusive Sans"/>
                <a:sym typeface="Inclusive Sans"/>
              </a:rPr>
              <a:t>UDL Guidelines</a:t>
            </a:r>
            <a:endParaRPr kumimoji="0" lang="en-US" sz="1400" b="0" i="0" u="none" strike="noStrike" kern="0" cap="none" spc="0" normalizeH="0" baseline="0" noProof="0" dirty="0">
              <a:ln>
                <a:noFill/>
              </a:ln>
              <a:solidFill>
                <a:srgbClr val="7030A0"/>
              </a:solidFill>
              <a:effectLst/>
              <a:uLnTx/>
              <a:uFillTx/>
              <a:latin typeface="Arial"/>
              <a:ea typeface="Arial"/>
              <a:cs typeface="Arial"/>
              <a:sym typeface="Arial"/>
            </a:endParaRPr>
          </a:p>
        </p:txBody>
      </p:sp>
      <p:pic>
        <p:nvPicPr>
          <p:cNvPr id="260" name="Google Shape;260;p8" descr="Diagram presenting Universal Design for Learning (UDL) framework with three main sections: Engagement, Representation, and Action &amp; Expression, each linked to brain icons and subdivided into Access, Build, and Internalize categories. Each category lists specific design options such as optimizing choice and autonomy, supporting perception and language, and using multiple modes for communication, highlighting strategies to enhance learner agency through purposeful, resourceful, and strategic actions."/>
          <p:cNvPicPr preferRelativeResize="0"/>
          <p:nvPr/>
        </p:nvPicPr>
        <p:blipFill rotWithShape="1">
          <a:blip r:embed="rId3">
            <a:alphaModFix/>
          </a:blip>
          <a:srcRect/>
          <a:stretch/>
        </p:blipFill>
        <p:spPr>
          <a:xfrm>
            <a:off x="2512422" y="1078691"/>
            <a:ext cx="13263155" cy="903687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65"/>
        <p:cNvGrpSpPr/>
        <p:nvPr/>
      </p:nvGrpSpPr>
      <p:grpSpPr>
        <a:xfrm>
          <a:off x="0" y="0"/>
          <a:ext cx="0" cy="0"/>
          <a:chOff x="0" y="0"/>
          <a:chExt cx="0" cy="0"/>
        </a:xfrm>
      </p:grpSpPr>
      <p:sp>
        <p:nvSpPr>
          <p:cNvPr id="267" name="Google Shape;267;p9"/>
          <p:cNvSpPr>
            <a:spLocks noGrp="1"/>
          </p:cNvSpPr>
          <p:nvPr>
            <p:ph type="title" idx="4294967295"/>
          </p:nvPr>
        </p:nvSpPr>
        <p:spPr>
          <a:xfrm>
            <a:off x="6310679" y="1642234"/>
            <a:ext cx="5671602" cy="1015663"/>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Pts val="2700"/>
              <a:buFont typeface="Arial"/>
              <a:buNone/>
              <a:tabLst/>
              <a:defRPr/>
            </a:pPr>
            <a:r>
              <a:rPr kumimoji="0" lang="en-US" sz="2700" b="0" i="0" u="none" strike="noStrike" kern="0" cap="none" spc="0" normalizeH="0" baseline="0" noProof="0" dirty="0">
                <a:ln>
                  <a:noFill/>
                </a:ln>
                <a:solidFill>
                  <a:srgbClr val="800080"/>
                </a:solidFill>
                <a:effectLst/>
                <a:uLnTx/>
                <a:uFillTx/>
                <a:latin typeface="Inclusive Sans"/>
                <a:ea typeface="Inclusive Sans"/>
                <a:cs typeface="Inclusive Sans"/>
                <a:sym typeface="Inclusive Sans"/>
              </a:rPr>
              <a:t>The "</a:t>
            </a:r>
            <a:r>
              <a:rPr kumimoji="0" lang="en-US" sz="6000" b="1" i="0" u="none" strike="noStrike" kern="0" cap="none" spc="0" normalizeH="0" baseline="0" noProof="0" dirty="0">
                <a:ln>
                  <a:noFill/>
                </a:ln>
                <a:solidFill>
                  <a:srgbClr val="0C0C0C"/>
                </a:solidFill>
                <a:effectLst/>
                <a:uLnTx/>
                <a:uFillTx/>
                <a:latin typeface="Inclusive Sans"/>
                <a:ea typeface="Inclusive Sans"/>
                <a:cs typeface="Inclusive Sans"/>
                <a:sym typeface="Inclusive Sans"/>
              </a:rPr>
              <a:t>what</a:t>
            </a:r>
            <a:r>
              <a:rPr kumimoji="0" lang="en-US" sz="2700" b="0" i="0" u="none" strike="noStrike" kern="0" cap="none" spc="0" normalizeH="0" baseline="0" noProof="0" dirty="0">
                <a:ln>
                  <a:noFill/>
                </a:ln>
                <a:solidFill>
                  <a:srgbClr val="800080"/>
                </a:solidFill>
                <a:effectLst/>
                <a:uLnTx/>
                <a:uFillTx/>
                <a:latin typeface="Inclusive Sans"/>
                <a:ea typeface="Inclusive Sans"/>
                <a:cs typeface="Inclusive Sans"/>
                <a:sym typeface="Inclusive Sans"/>
              </a:rPr>
              <a:t>" of learning</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266" name="Google Shape;266;p9" descr="A rectangular banner with a purple background features the text &quot;Design Multiple Means of Representation&quot; in white, with &quot;Representation&quot; in bold. A stylised brain graphic in grey and purple is positioned on the right side, complementing the educational theme of diverse representation methods.&#10;"/>
          <p:cNvPicPr preferRelativeResize="0"/>
          <p:nvPr/>
        </p:nvPicPr>
        <p:blipFill rotWithShape="1">
          <a:blip r:embed="rId3">
            <a:alphaModFix/>
          </a:blip>
          <a:srcRect/>
          <a:stretch/>
        </p:blipFill>
        <p:spPr>
          <a:xfrm>
            <a:off x="962459" y="1433149"/>
            <a:ext cx="4781796" cy="1438349"/>
          </a:xfrm>
          <a:prstGeom prst="rect">
            <a:avLst/>
          </a:prstGeom>
          <a:noFill/>
          <a:ln>
            <a:noFill/>
          </a:ln>
        </p:spPr>
      </p:pic>
      <p:graphicFrame>
        <p:nvGraphicFramePr>
          <p:cNvPr id="268" name="Google Shape;268;p9"/>
          <p:cNvGraphicFramePr/>
          <p:nvPr/>
        </p:nvGraphicFramePr>
        <p:xfrm>
          <a:off x="954944" y="3525962"/>
          <a:ext cx="16592175" cy="5200600"/>
        </p:xfrm>
        <a:graphic>
          <a:graphicData uri="http://schemas.openxmlformats.org/drawingml/2006/table">
            <a:tbl>
              <a:tblPr firstRow="1" bandRow="1">
                <a:gradFill>
                  <a:gsLst>
                    <a:gs pos="0">
                      <a:srgbClr val="C8B2E9"/>
                    </a:gs>
                    <a:gs pos="35000">
                      <a:srgbClr val="D6CAED"/>
                    </a:gs>
                    <a:gs pos="100000">
                      <a:srgbClr val="EFE8FA"/>
                    </a:gs>
                  </a:gsLst>
                  <a:lin ang="16200000" scaled="0"/>
                </a:gradFill>
                <a:tableStyleId>{10E3D550-7683-4191-AAFC-6BC7EF7AEF72}</a:tableStyleId>
              </a:tblPr>
              <a:tblGrid>
                <a:gridCol w="5530725">
                  <a:extLst>
                    <a:ext uri="{9D8B030D-6E8A-4147-A177-3AD203B41FA5}">
                      <a16:colId xmlns:a16="http://schemas.microsoft.com/office/drawing/2014/main" val="20000"/>
                    </a:ext>
                  </a:extLst>
                </a:gridCol>
                <a:gridCol w="5530725">
                  <a:extLst>
                    <a:ext uri="{9D8B030D-6E8A-4147-A177-3AD203B41FA5}">
                      <a16:colId xmlns:a16="http://schemas.microsoft.com/office/drawing/2014/main" val="20001"/>
                    </a:ext>
                  </a:extLst>
                </a:gridCol>
                <a:gridCol w="5530725">
                  <a:extLst>
                    <a:ext uri="{9D8B030D-6E8A-4147-A177-3AD203B41FA5}">
                      <a16:colId xmlns:a16="http://schemas.microsoft.com/office/drawing/2014/main" val="20002"/>
                    </a:ext>
                  </a:extLst>
                </a:gridCol>
              </a:tblGrid>
              <a:tr h="582150">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Perception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Language and Symbols</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Building Knowledge</a:t>
                      </a:r>
                      <a:endParaRPr sz="1800" u="none" strike="noStrike" cap="none">
                        <a:latin typeface="Inclusive Sans"/>
                        <a:ea typeface="Inclusive Sans"/>
                        <a:cs typeface="Inclusive Sans"/>
                        <a:sym typeface="Inclusive Sans"/>
                      </a:endParaRPr>
                    </a:p>
                  </a:txBody>
                  <a:tcPr marL="91450" marR="91450" marT="45725" marB="45725"/>
                </a:tc>
                <a:extLst>
                  <a:ext uri="{0D108BD9-81ED-4DB2-BD59-A6C34878D82A}">
                    <a16:rowId xmlns:a16="http://schemas.microsoft.com/office/drawing/2014/main" val="10000"/>
                  </a:ext>
                </a:extLst>
              </a:tr>
              <a:tr h="1009075">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Support opportunities to customize the display of information</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Clarify vocabulary, symbols, and language structures</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Connect prior knowledge to new learning</a:t>
                      </a:r>
                      <a:endParaRPr sz="1800" u="none" strike="noStrike" cap="none">
                        <a:latin typeface="Inclusive Sans"/>
                        <a:ea typeface="Inclusive Sans"/>
                        <a:cs typeface="Inclusive Sans"/>
                        <a:sym typeface="Inclusive Sans"/>
                      </a:endParaRPr>
                    </a:p>
                  </a:txBody>
                  <a:tcPr marL="91450" marR="91450" marT="45725" marB="45725"/>
                </a:tc>
                <a:extLst>
                  <a:ext uri="{0D108BD9-81ED-4DB2-BD59-A6C34878D82A}">
                    <a16:rowId xmlns:a16="http://schemas.microsoft.com/office/drawing/2014/main" val="10001"/>
                  </a:ext>
                </a:extLst>
              </a:tr>
              <a:tr h="1009075">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Support multiple ways to perceive information</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Support decoding of text, mathematical notation and symbols</a:t>
                      </a:r>
                      <a:endParaRPr sz="1400" u="none" strike="noStrike" cap="none"/>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Highlight and explore patterns, critical features, big ideas and relationships</a:t>
                      </a:r>
                      <a:endParaRPr sz="1400" u="none" strike="noStrike" cap="none"/>
                    </a:p>
                  </a:txBody>
                  <a:tcPr marL="91450" marR="91450" marT="45725" marB="45725"/>
                </a:tc>
                <a:extLst>
                  <a:ext uri="{0D108BD9-81ED-4DB2-BD59-A6C34878D82A}">
                    <a16:rowId xmlns:a16="http://schemas.microsoft.com/office/drawing/2014/main" val="10002"/>
                  </a:ext>
                </a:extLst>
              </a:tr>
              <a:tr h="1009075">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Represent a diversity of perspectives and identities in authentic ways</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Cultivating understanding and respect across languages and dialects </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Cultivate multiple ways of knowing and making meaning</a:t>
                      </a:r>
                      <a:endParaRPr sz="1800" u="none" strike="noStrike" cap="none">
                        <a:latin typeface="Inclusive Sans"/>
                        <a:ea typeface="Inclusive Sans"/>
                        <a:cs typeface="Inclusive Sans"/>
                        <a:sym typeface="Inclusive Sans"/>
                      </a:endParaRPr>
                    </a:p>
                  </a:txBody>
                  <a:tcPr marL="91450" marR="91450" marT="45725" marB="45725"/>
                </a:tc>
                <a:extLst>
                  <a:ext uri="{0D108BD9-81ED-4DB2-BD59-A6C34878D82A}">
                    <a16:rowId xmlns:a16="http://schemas.microsoft.com/office/drawing/2014/main" val="10003"/>
                  </a:ext>
                </a:extLst>
              </a:tr>
              <a:tr h="1009075">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Address biases in the use of language and symbols</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Maximize transfer and generalization </a:t>
                      </a:r>
                      <a:endParaRPr sz="1400" u="none" strike="noStrike" cap="none"/>
                    </a:p>
                  </a:txBody>
                  <a:tcPr marL="91450" marR="91450" marT="45725" marB="45725"/>
                </a:tc>
                <a:extLst>
                  <a:ext uri="{0D108BD9-81ED-4DB2-BD59-A6C34878D82A}">
                    <a16:rowId xmlns:a16="http://schemas.microsoft.com/office/drawing/2014/main" val="10004"/>
                  </a:ext>
                </a:extLst>
              </a:tr>
              <a:tr h="582150">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r>
                        <a:rPr lang="en-US" sz="1800" u="none" strike="noStrike" cap="none">
                          <a:latin typeface="Inclusive Sans"/>
                          <a:ea typeface="Inclusive Sans"/>
                          <a:cs typeface="Inclusive Sans"/>
                          <a:sym typeface="Inclusive Sans"/>
                        </a:rPr>
                        <a:t>Illustrate through multiple media</a:t>
                      </a:r>
                      <a:endParaRPr sz="1800" u="none" strike="noStrike" cap="none">
                        <a:latin typeface="Inclusive Sans"/>
                        <a:ea typeface="Inclusive Sans"/>
                        <a:cs typeface="Inclusive Sans"/>
                        <a:sym typeface="Inclusive Sans"/>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800"/>
                        <a:buFont typeface="Arial"/>
                        <a:buNone/>
                      </a:pPr>
                      <a:endParaRPr sz="1800" u="none" strike="noStrike" cap="none" dirty="0">
                        <a:latin typeface="Inclusive Sans"/>
                        <a:ea typeface="Inclusive Sans"/>
                        <a:cs typeface="Inclusive Sans"/>
                        <a:sym typeface="Inclusive Sans"/>
                      </a:endParaRPr>
                    </a:p>
                  </a:txBody>
                  <a:tcPr marL="91450" marR="91450" marT="45725" marB="45725"/>
                </a:tc>
                <a:extLst>
                  <a:ext uri="{0D108BD9-81ED-4DB2-BD59-A6C34878D82A}">
                    <a16:rowId xmlns:a16="http://schemas.microsoft.com/office/drawing/2014/main" val="10005"/>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73"/>
        <p:cNvGrpSpPr/>
        <p:nvPr/>
      </p:nvGrpSpPr>
      <p:grpSpPr>
        <a:xfrm>
          <a:off x="0" y="0"/>
          <a:ext cx="0" cy="0"/>
          <a:chOff x="0" y="0"/>
          <a:chExt cx="0" cy="0"/>
        </a:xfrm>
      </p:grpSpPr>
      <p:sp>
        <p:nvSpPr>
          <p:cNvPr id="275" name="Google Shape;275;p16"/>
          <p:cNvSpPr txBox="1">
            <a:spLocks noGrp="1"/>
          </p:cNvSpPr>
          <p:nvPr>
            <p:ph type="title" idx="4294967295"/>
          </p:nvPr>
        </p:nvSpPr>
        <p:spPr>
          <a:xfrm>
            <a:off x="655325" y="4016938"/>
            <a:ext cx="6751200" cy="13899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Pts val="5000"/>
              <a:buFont typeface="Arial"/>
              <a:buNone/>
              <a:tabLst/>
              <a:defRPr/>
            </a:pPr>
            <a:r>
              <a:rPr kumimoji="0" lang="en-US" sz="42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UDL Representation: Framework for Inclusion </a:t>
            </a:r>
            <a:endParaRPr kumimoji="0" lang="en-US" sz="600" b="0" i="0" u="none" strike="noStrike" kern="0" cap="none" spc="0" normalizeH="0" baseline="0" noProof="0" dirty="0">
              <a:ln>
                <a:noFill/>
              </a:ln>
              <a:solidFill>
                <a:srgbClr val="733697"/>
              </a:solidFill>
              <a:effectLst/>
              <a:uLnTx/>
              <a:uFillTx/>
              <a:latin typeface="Arial"/>
              <a:ea typeface="Arial"/>
              <a:cs typeface="Arial"/>
              <a:sym typeface="Arial"/>
            </a:endParaRPr>
          </a:p>
        </p:txBody>
      </p:sp>
      <p:sp>
        <p:nvSpPr>
          <p:cNvPr id="274" name="Google Shape;274;p16"/>
          <p:cNvSpPr txBox="1"/>
          <p:nvPr/>
        </p:nvSpPr>
        <p:spPr>
          <a:xfrm>
            <a:off x="655325" y="5658668"/>
            <a:ext cx="5638800" cy="415500"/>
          </a:xfrm>
          <a:prstGeom prst="rect">
            <a:avLst/>
          </a:prstGeom>
          <a:noFill/>
          <a:ln>
            <a:noFill/>
          </a:ln>
        </p:spPr>
        <p:txBody>
          <a:bodyPr spcFirstLastPara="1" wrap="square" lIns="0" tIns="0" rIns="0" bIns="0" anchor="t" anchorCtr="0">
            <a:spAutoFit/>
          </a:bodyPr>
          <a:lstStyle/>
          <a:p>
            <a:pPr marL="0" marR="0" lvl="0" indent="0" algn="l" rtl="0">
              <a:lnSpc>
                <a:spcPct val="89966"/>
              </a:lnSpc>
              <a:spcBef>
                <a:spcPts val="0"/>
              </a:spcBef>
              <a:spcAft>
                <a:spcPts val="0"/>
              </a:spcAft>
              <a:buClr>
                <a:srgbClr val="000000"/>
              </a:buClr>
              <a:buSzPts val="3000"/>
              <a:buFont typeface="Arial"/>
              <a:buNone/>
            </a:pPr>
            <a:r>
              <a:rPr lang="en-US" sz="3000" i="0" u="none" strike="noStrike" cap="none">
                <a:solidFill>
                  <a:srgbClr val="222222"/>
                </a:solidFill>
                <a:latin typeface="Inclusive Sans"/>
                <a:ea typeface="Inclusive Sans"/>
                <a:cs typeface="Inclusive Sans"/>
                <a:sym typeface="Inclusive Sans"/>
              </a:rPr>
              <a:t>Background And Purpose</a:t>
            </a:r>
            <a:endParaRPr sz="1400" i="0" u="none" strike="noStrike" cap="none">
              <a:solidFill>
                <a:srgbClr val="222222"/>
              </a:solidFill>
            </a:endParaRPr>
          </a:p>
        </p:txBody>
      </p:sp>
      <p:grpSp>
        <p:nvGrpSpPr>
          <p:cNvPr id="276" name="Google Shape;276;p16" descr="Circular infographic illustrating the Universal Design for Learning (UDL) Representation Principle. A large circular arrow connects seven blue boxes arranged around the circle. Starting at the top and moving clockwise, the boxes read: “UDL Representation Principle”; “Offers multiple ways to present information”; “Thoughtful Instructional Design”; “Design choices focussed on clarity and flexibility”; “Integrating Inclusion and Teaching”; “Inclusion is integral to good teaching with layout and language”; “Empowering Educators”; and “UDL transforms accessibility guidelines into practical confident inclusive knowledge.” The circular layout emphasizes the ongoing relationship between inclusive design, multiple means of representation, educator empowerment, and accessible teaching practices."/>
          <p:cNvGrpSpPr/>
          <p:nvPr/>
        </p:nvGrpSpPr>
        <p:grpSpPr>
          <a:xfrm>
            <a:off x="8033577" y="1074250"/>
            <a:ext cx="9680864" cy="8138490"/>
            <a:chOff x="4040100" y="-67731"/>
            <a:chExt cx="10687640" cy="8984864"/>
          </a:xfrm>
        </p:grpSpPr>
        <p:sp>
          <p:nvSpPr>
            <p:cNvPr id="277" name="Google Shape;277;p16"/>
            <p:cNvSpPr/>
            <p:nvPr/>
          </p:nvSpPr>
          <p:spPr>
            <a:xfrm>
              <a:off x="4690904" y="-67731"/>
              <a:ext cx="8913811" cy="8913811"/>
            </a:xfrm>
            <a:custGeom>
              <a:avLst/>
              <a:gdLst/>
              <a:ahLst/>
              <a:cxnLst/>
              <a:rect l="l" t="t" r="r" b="b"/>
              <a:pathLst>
                <a:path w="120000" h="120000" extrusionOk="0">
                  <a:moveTo>
                    <a:pt x="71464" y="4759"/>
                  </a:moveTo>
                  <a:cubicBezTo>
                    <a:pt x="98445" y="10358"/>
                    <a:pt x="117434" y="34629"/>
                    <a:pt x="116376" y="62165"/>
                  </a:cubicBezTo>
                  <a:cubicBezTo>
                    <a:pt x="115319" y="89700"/>
                    <a:pt x="94526" y="112443"/>
                    <a:pt x="67195" y="115957"/>
                  </a:cubicBezTo>
                  <a:cubicBezTo>
                    <a:pt x="39864" y="119471"/>
                    <a:pt x="13993" y="102728"/>
                    <a:pt x="6005" y="76356"/>
                  </a:cubicBezTo>
                  <a:cubicBezTo>
                    <a:pt x="-1984" y="49983"/>
                    <a:pt x="10247" y="21699"/>
                    <a:pt x="34934" y="9456"/>
                  </a:cubicBezTo>
                  <a:lnTo>
                    <a:pt x="33645" y="6130"/>
                  </a:lnTo>
                  <a:lnTo>
                    <a:pt x="40808" y="10499"/>
                  </a:lnTo>
                  <a:lnTo>
                    <a:pt x="38639" y="19012"/>
                  </a:lnTo>
                  <a:lnTo>
                    <a:pt x="37351" y="15688"/>
                  </a:lnTo>
                  <a:cubicBezTo>
                    <a:pt x="15758" y="26724"/>
                    <a:pt x="5264" y="51717"/>
                    <a:pt x="12505" y="74860"/>
                  </a:cubicBezTo>
                  <a:cubicBezTo>
                    <a:pt x="19746" y="98003"/>
                    <a:pt x="42614" y="112558"/>
                    <a:pt x="66646" y="109319"/>
                  </a:cubicBezTo>
                  <a:cubicBezTo>
                    <a:pt x="90678" y="106081"/>
                    <a:pt x="108877" y="85993"/>
                    <a:pt x="109734" y="61758"/>
                  </a:cubicBezTo>
                  <a:cubicBezTo>
                    <a:pt x="110591" y="37524"/>
                    <a:pt x="93856" y="16201"/>
                    <a:pt x="70112" y="11273"/>
                  </a:cubicBezTo>
                  <a:close/>
                </a:path>
              </a:pathLst>
            </a:custGeom>
            <a:solidFill>
              <a:srgbClr val="CFD7E7"/>
            </a:solidFill>
            <a:ln>
              <a:noFill/>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78" name="Google Shape;278;p16"/>
            <p:cNvSpPr/>
            <p:nvPr/>
          </p:nvSpPr>
          <p:spPr>
            <a:xfrm>
              <a:off x="7841299" y="4807"/>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79" name="Google Shape;279;p16"/>
            <p:cNvSpPr txBox="1"/>
            <p:nvPr/>
          </p:nvSpPr>
          <p:spPr>
            <a:xfrm>
              <a:off x="7905078" y="68586"/>
              <a:ext cx="2485463" cy="1178952"/>
            </a:xfrm>
            <a:prstGeom prst="rect">
              <a:avLst/>
            </a:prstGeom>
            <a:noFill/>
            <a:ln>
              <a:noFill/>
            </a:ln>
          </p:spPr>
          <p:txBody>
            <a:bodyPr spcFirstLastPara="1" wrap="square" lIns="86275" tIns="86275" rIns="86275" bIns="86275" anchor="ctr" anchorCtr="0">
              <a:noAutofit/>
            </a:bodyPr>
            <a:lstStyle/>
            <a:p>
              <a:pPr marL="0" marR="0" lvl="0" indent="0" algn="ctr" rtl="0">
                <a:lnSpc>
                  <a:spcPct val="90000"/>
                </a:lnSpc>
                <a:spcBef>
                  <a:spcPts val="0"/>
                </a:spcBef>
                <a:spcAft>
                  <a:spcPts val="0"/>
                </a:spcAft>
                <a:buClr>
                  <a:schemeClr val="lt1"/>
                </a:buClr>
                <a:buSzPts val="2265"/>
                <a:buFont typeface="Calibri"/>
                <a:buNone/>
              </a:pPr>
              <a:r>
                <a:rPr lang="en-US" sz="2265" b="1" i="0" u="none" strike="noStrike" cap="none">
                  <a:solidFill>
                    <a:schemeClr val="lt1"/>
                  </a:solidFill>
                  <a:latin typeface="Calibri"/>
                  <a:ea typeface="Calibri"/>
                  <a:cs typeface="Calibri"/>
                  <a:sym typeface="Calibri"/>
                </a:rPr>
                <a:t>UDL Representation Principle</a:t>
              </a:r>
              <a:r>
                <a:rPr lang="en-US" sz="2265" b="0" i="0" u="none" strike="noStrike" cap="none">
                  <a:solidFill>
                    <a:schemeClr val="lt1"/>
                  </a:solidFill>
                  <a:latin typeface="Calibri"/>
                  <a:ea typeface="Calibri"/>
                  <a:cs typeface="Calibri"/>
                  <a:sym typeface="Calibri"/>
                </a:rPr>
                <a:t>​</a:t>
              </a:r>
              <a:endParaRPr sz="2265" b="0" i="0" u="none" strike="noStrike" cap="none">
                <a:solidFill>
                  <a:schemeClr val="lt1"/>
                </a:solidFill>
                <a:latin typeface="Calibri"/>
                <a:ea typeface="Calibri"/>
                <a:cs typeface="Calibri"/>
                <a:sym typeface="Calibri"/>
              </a:endParaRPr>
            </a:p>
          </p:txBody>
        </p:sp>
        <p:sp>
          <p:nvSpPr>
            <p:cNvPr id="280" name="Google Shape;280;p16"/>
            <p:cNvSpPr/>
            <p:nvPr/>
          </p:nvSpPr>
          <p:spPr>
            <a:xfrm>
              <a:off x="10529152" y="1118152"/>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81" name="Google Shape;281;p16"/>
            <p:cNvSpPr txBox="1"/>
            <p:nvPr/>
          </p:nvSpPr>
          <p:spPr>
            <a:xfrm>
              <a:off x="10592931" y="1181931"/>
              <a:ext cx="2485463" cy="1178952"/>
            </a:xfrm>
            <a:prstGeom prst="rect">
              <a:avLst/>
            </a:prstGeom>
            <a:noFill/>
            <a:ln>
              <a:noFill/>
            </a:ln>
          </p:spPr>
          <p:txBody>
            <a:bodyPr spcFirstLastPara="1" wrap="square" lIns="62125" tIns="62125" rIns="62125" bIns="62125" anchor="ctr" anchorCtr="0">
              <a:noAutofit/>
            </a:bodyPr>
            <a:lstStyle/>
            <a:p>
              <a:pPr marL="0" marR="0" lvl="0" indent="0" algn="ctr" rtl="0">
                <a:lnSpc>
                  <a:spcPct val="90000"/>
                </a:lnSpc>
                <a:spcBef>
                  <a:spcPts val="0"/>
                </a:spcBef>
                <a:spcAft>
                  <a:spcPts val="0"/>
                </a:spcAft>
                <a:buClr>
                  <a:schemeClr val="lt1"/>
                </a:buClr>
                <a:buSzPts val="1630"/>
                <a:buFont typeface="Inclusive Sans"/>
                <a:buNone/>
              </a:pPr>
              <a:r>
                <a:rPr lang="en-US" sz="1630" b="1" i="0" u="none" strike="noStrike" cap="none">
                  <a:solidFill>
                    <a:schemeClr val="lt1"/>
                  </a:solidFill>
                  <a:latin typeface="Inclusive Sans"/>
                  <a:ea typeface="Inclusive Sans"/>
                  <a:cs typeface="Inclusive Sans"/>
                  <a:sym typeface="Inclusive Sans"/>
                </a:rPr>
                <a:t>Offers multiple ways to present information</a:t>
              </a:r>
              <a:r>
                <a:rPr lang="en-US" sz="1630" b="1" i="0" u="none" strike="noStrike" cap="none">
                  <a:solidFill>
                    <a:schemeClr val="lt1"/>
                  </a:solidFill>
                  <a:latin typeface="Calibri"/>
                  <a:ea typeface="Calibri"/>
                  <a:cs typeface="Calibri"/>
                  <a:sym typeface="Calibri"/>
                </a:rPr>
                <a:t> </a:t>
              </a:r>
              <a:endParaRPr sz="1630" b="1" i="0" u="none" strike="noStrike" cap="none">
                <a:solidFill>
                  <a:schemeClr val="lt1"/>
                </a:solidFill>
                <a:latin typeface="Calibri"/>
                <a:ea typeface="Calibri"/>
                <a:cs typeface="Calibri"/>
                <a:sym typeface="Calibri"/>
              </a:endParaRPr>
            </a:p>
          </p:txBody>
        </p:sp>
        <p:sp>
          <p:nvSpPr>
            <p:cNvPr id="282" name="Google Shape;282;p16"/>
            <p:cNvSpPr/>
            <p:nvPr/>
          </p:nvSpPr>
          <p:spPr>
            <a:xfrm>
              <a:off x="12114719" y="3703954"/>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83" name="Google Shape;283;p16"/>
            <p:cNvSpPr txBox="1"/>
            <p:nvPr/>
          </p:nvSpPr>
          <p:spPr>
            <a:xfrm>
              <a:off x="12178498" y="3767733"/>
              <a:ext cx="2485463" cy="1178952"/>
            </a:xfrm>
            <a:prstGeom prst="rect">
              <a:avLst/>
            </a:prstGeom>
            <a:noFill/>
            <a:ln>
              <a:noFill/>
            </a:ln>
          </p:spPr>
          <p:txBody>
            <a:bodyPr spcFirstLastPara="1" wrap="square" lIns="86275" tIns="86275" rIns="86275" bIns="86275" anchor="ctr" anchorCtr="0">
              <a:noAutofit/>
            </a:bodyPr>
            <a:lstStyle/>
            <a:p>
              <a:pPr marL="0" marR="0" lvl="0" indent="0" algn="ctr" rtl="0">
                <a:lnSpc>
                  <a:spcPct val="90000"/>
                </a:lnSpc>
                <a:spcBef>
                  <a:spcPts val="0"/>
                </a:spcBef>
                <a:spcAft>
                  <a:spcPts val="0"/>
                </a:spcAft>
                <a:buClr>
                  <a:schemeClr val="lt1"/>
                </a:buClr>
                <a:buSzPts val="2265"/>
                <a:buFont typeface="Calibri"/>
                <a:buNone/>
              </a:pPr>
              <a:r>
                <a:rPr lang="en-US" sz="2265" b="1" i="0" u="none" strike="noStrike" cap="none">
                  <a:solidFill>
                    <a:schemeClr val="lt1"/>
                  </a:solidFill>
                  <a:latin typeface="Calibri"/>
                  <a:ea typeface="Calibri"/>
                  <a:cs typeface="Calibri"/>
                  <a:sym typeface="Calibri"/>
                </a:rPr>
                <a:t>Thoughtful Instructional Design</a:t>
              </a:r>
              <a:r>
                <a:rPr lang="en-US" sz="2265" b="0" i="0" u="none" strike="noStrike" cap="none">
                  <a:solidFill>
                    <a:schemeClr val="lt1"/>
                  </a:solidFill>
                  <a:latin typeface="Calibri"/>
                  <a:ea typeface="Calibri"/>
                  <a:cs typeface="Calibri"/>
                  <a:sym typeface="Calibri"/>
                </a:rPr>
                <a:t>​</a:t>
              </a:r>
              <a:endParaRPr sz="2265" b="0" i="0" u="none" strike="noStrike" cap="none">
                <a:solidFill>
                  <a:schemeClr val="lt1"/>
                </a:solidFill>
                <a:latin typeface="Calibri"/>
                <a:ea typeface="Calibri"/>
                <a:cs typeface="Calibri"/>
                <a:sym typeface="Calibri"/>
              </a:endParaRPr>
            </a:p>
          </p:txBody>
        </p:sp>
        <p:sp>
          <p:nvSpPr>
            <p:cNvPr id="284" name="Google Shape;284;p16"/>
            <p:cNvSpPr/>
            <p:nvPr/>
          </p:nvSpPr>
          <p:spPr>
            <a:xfrm>
              <a:off x="11339763" y="5942718"/>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85" name="Google Shape;285;p16"/>
            <p:cNvSpPr txBox="1"/>
            <p:nvPr/>
          </p:nvSpPr>
          <p:spPr>
            <a:xfrm>
              <a:off x="11403542" y="6006497"/>
              <a:ext cx="2485463" cy="1178952"/>
            </a:xfrm>
            <a:prstGeom prst="rect">
              <a:avLst/>
            </a:prstGeom>
            <a:noFill/>
            <a:ln>
              <a:noFill/>
            </a:ln>
          </p:spPr>
          <p:txBody>
            <a:bodyPr spcFirstLastPara="1" wrap="square" lIns="62125" tIns="62125" rIns="62125" bIns="62125" anchor="ctr" anchorCtr="0">
              <a:noAutofit/>
            </a:bodyPr>
            <a:lstStyle/>
            <a:p>
              <a:pPr marL="0" marR="0" lvl="0" indent="0" algn="ctr" rtl="0">
                <a:lnSpc>
                  <a:spcPct val="90000"/>
                </a:lnSpc>
                <a:spcBef>
                  <a:spcPts val="0"/>
                </a:spcBef>
                <a:spcAft>
                  <a:spcPts val="0"/>
                </a:spcAft>
                <a:buClr>
                  <a:schemeClr val="lt1"/>
                </a:buClr>
                <a:buSzPts val="1630"/>
                <a:buFont typeface="Inclusive Sans"/>
                <a:buNone/>
              </a:pPr>
              <a:r>
                <a:rPr lang="en-US" sz="1630" b="1" i="0" u="none" strike="noStrike" cap="none">
                  <a:solidFill>
                    <a:schemeClr val="lt1"/>
                  </a:solidFill>
                  <a:latin typeface="Inclusive Sans"/>
                  <a:ea typeface="Inclusive Sans"/>
                  <a:cs typeface="Inclusive Sans"/>
                  <a:sym typeface="Inclusive Sans"/>
                </a:rPr>
                <a:t>Design choices focussed on clarity and flexibility</a:t>
              </a:r>
              <a:endParaRPr sz="1630" b="1" i="0" u="none" strike="noStrike" cap="none">
                <a:solidFill>
                  <a:schemeClr val="lt1"/>
                </a:solidFill>
                <a:latin typeface="Inclusive Sans"/>
                <a:ea typeface="Inclusive Sans"/>
                <a:cs typeface="Inclusive Sans"/>
                <a:sym typeface="Inclusive Sans"/>
              </a:endParaRPr>
            </a:p>
          </p:txBody>
        </p:sp>
        <p:sp>
          <p:nvSpPr>
            <p:cNvPr id="286" name="Google Shape;286;p16"/>
            <p:cNvSpPr/>
            <p:nvPr/>
          </p:nvSpPr>
          <p:spPr>
            <a:xfrm>
              <a:off x="8326036" y="7610623"/>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87" name="Google Shape;287;p16"/>
            <p:cNvSpPr txBox="1"/>
            <p:nvPr/>
          </p:nvSpPr>
          <p:spPr>
            <a:xfrm>
              <a:off x="8389815" y="7674402"/>
              <a:ext cx="2485463" cy="1178952"/>
            </a:xfrm>
            <a:prstGeom prst="rect">
              <a:avLst/>
            </a:prstGeom>
            <a:noFill/>
            <a:ln>
              <a:noFill/>
            </a:ln>
          </p:spPr>
          <p:txBody>
            <a:bodyPr spcFirstLastPara="1" wrap="square" lIns="86275" tIns="86275" rIns="86275" bIns="86275" anchor="ctr" anchorCtr="0">
              <a:noAutofit/>
            </a:bodyPr>
            <a:lstStyle/>
            <a:p>
              <a:pPr marL="0" marR="0" lvl="0" indent="0" algn="ctr" rtl="0">
                <a:lnSpc>
                  <a:spcPct val="90000"/>
                </a:lnSpc>
                <a:spcBef>
                  <a:spcPts val="0"/>
                </a:spcBef>
                <a:spcAft>
                  <a:spcPts val="0"/>
                </a:spcAft>
                <a:buClr>
                  <a:schemeClr val="lt1"/>
                </a:buClr>
                <a:buSzPts val="2265"/>
                <a:buFont typeface="Calibri"/>
                <a:buNone/>
              </a:pPr>
              <a:r>
                <a:rPr lang="en-US" sz="2265" b="1" i="0" u="none" strike="noStrike" cap="none">
                  <a:solidFill>
                    <a:schemeClr val="lt1"/>
                  </a:solidFill>
                  <a:latin typeface="Calibri"/>
                  <a:ea typeface="Calibri"/>
                  <a:cs typeface="Calibri"/>
                  <a:sym typeface="Calibri"/>
                </a:rPr>
                <a:t>Integrating Inclusion and Teaching</a:t>
              </a:r>
              <a:r>
                <a:rPr lang="en-US" sz="2265" b="0" i="0" u="none" strike="noStrike" cap="none">
                  <a:solidFill>
                    <a:schemeClr val="lt1"/>
                  </a:solidFill>
                  <a:latin typeface="Calibri"/>
                  <a:ea typeface="Calibri"/>
                  <a:cs typeface="Calibri"/>
                  <a:sym typeface="Calibri"/>
                </a:rPr>
                <a:t>​</a:t>
              </a:r>
              <a:endParaRPr sz="2265" b="0" i="0" u="none" strike="noStrike" cap="none">
                <a:solidFill>
                  <a:schemeClr val="lt1"/>
                </a:solidFill>
                <a:latin typeface="Calibri"/>
                <a:ea typeface="Calibri"/>
                <a:cs typeface="Calibri"/>
                <a:sym typeface="Calibri"/>
              </a:endParaRPr>
            </a:p>
          </p:txBody>
        </p:sp>
        <p:sp>
          <p:nvSpPr>
            <p:cNvPr id="288" name="Google Shape;288;p16"/>
            <p:cNvSpPr/>
            <p:nvPr/>
          </p:nvSpPr>
          <p:spPr>
            <a:xfrm>
              <a:off x="4623483" y="5942720"/>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89" name="Google Shape;289;p16"/>
            <p:cNvSpPr txBox="1"/>
            <p:nvPr/>
          </p:nvSpPr>
          <p:spPr>
            <a:xfrm>
              <a:off x="4687262" y="6006499"/>
              <a:ext cx="2485463" cy="1178952"/>
            </a:xfrm>
            <a:prstGeom prst="rect">
              <a:avLst/>
            </a:prstGeom>
            <a:noFill/>
            <a:ln>
              <a:noFill/>
            </a:ln>
          </p:spPr>
          <p:txBody>
            <a:bodyPr spcFirstLastPara="1" wrap="square" lIns="62125" tIns="62125" rIns="62125" bIns="62125" anchor="ctr" anchorCtr="0">
              <a:noAutofit/>
            </a:bodyPr>
            <a:lstStyle/>
            <a:p>
              <a:pPr marL="0" marR="0" lvl="0" indent="0" algn="ctr" rtl="0">
                <a:lnSpc>
                  <a:spcPct val="90000"/>
                </a:lnSpc>
                <a:spcBef>
                  <a:spcPts val="0"/>
                </a:spcBef>
                <a:spcAft>
                  <a:spcPts val="0"/>
                </a:spcAft>
                <a:buClr>
                  <a:schemeClr val="lt1"/>
                </a:buClr>
                <a:buSzPts val="1630"/>
                <a:buFont typeface="Inclusive Sans"/>
                <a:buNone/>
              </a:pPr>
              <a:r>
                <a:rPr lang="en-US" sz="1630" b="1" i="0" u="none" strike="noStrike" cap="none">
                  <a:solidFill>
                    <a:schemeClr val="lt1"/>
                  </a:solidFill>
                  <a:latin typeface="Inclusive Sans"/>
                  <a:ea typeface="Inclusive Sans"/>
                  <a:cs typeface="Inclusive Sans"/>
                  <a:sym typeface="Inclusive Sans"/>
                </a:rPr>
                <a:t>Inclusion is integral to good teaching with layout and language</a:t>
              </a:r>
              <a:endParaRPr sz="1630" b="1" i="0" u="none" strike="noStrike" cap="none">
                <a:solidFill>
                  <a:schemeClr val="lt1"/>
                </a:solidFill>
                <a:latin typeface="Inclusive Sans"/>
                <a:ea typeface="Inclusive Sans"/>
                <a:cs typeface="Inclusive Sans"/>
                <a:sym typeface="Inclusive Sans"/>
              </a:endParaRPr>
            </a:p>
          </p:txBody>
        </p:sp>
        <p:sp>
          <p:nvSpPr>
            <p:cNvPr id="290" name="Google Shape;290;p16"/>
            <p:cNvSpPr/>
            <p:nvPr/>
          </p:nvSpPr>
          <p:spPr>
            <a:xfrm>
              <a:off x="4040100" y="3806006"/>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91" name="Google Shape;291;p16"/>
            <p:cNvSpPr txBox="1"/>
            <p:nvPr/>
          </p:nvSpPr>
          <p:spPr>
            <a:xfrm>
              <a:off x="4103879" y="3869785"/>
              <a:ext cx="2485463" cy="1178952"/>
            </a:xfrm>
            <a:prstGeom prst="rect">
              <a:avLst/>
            </a:prstGeom>
            <a:noFill/>
            <a:ln>
              <a:noFill/>
            </a:ln>
          </p:spPr>
          <p:txBody>
            <a:bodyPr spcFirstLastPara="1" wrap="square" lIns="86275" tIns="86275" rIns="86275" bIns="86275" anchor="ctr" anchorCtr="0">
              <a:noAutofit/>
            </a:bodyPr>
            <a:lstStyle/>
            <a:p>
              <a:pPr marL="0" marR="0" lvl="0" indent="0" algn="ctr" rtl="0">
                <a:lnSpc>
                  <a:spcPct val="90000"/>
                </a:lnSpc>
                <a:spcBef>
                  <a:spcPts val="0"/>
                </a:spcBef>
                <a:spcAft>
                  <a:spcPts val="0"/>
                </a:spcAft>
                <a:buClr>
                  <a:schemeClr val="lt1"/>
                </a:buClr>
                <a:buSzPts val="2265"/>
                <a:buFont typeface="Calibri"/>
                <a:buNone/>
              </a:pPr>
              <a:r>
                <a:rPr lang="en-US" sz="2265" b="1" i="0" u="none" strike="noStrike" cap="none">
                  <a:solidFill>
                    <a:schemeClr val="lt1"/>
                  </a:solidFill>
                  <a:latin typeface="Calibri"/>
                  <a:ea typeface="Calibri"/>
                  <a:cs typeface="Calibri"/>
                  <a:sym typeface="Calibri"/>
                </a:rPr>
                <a:t>Empowering Educators</a:t>
              </a:r>
              <a:r>
                <a:rPr lang="en-US" sz="2627" b="0" i="0" u="none" strike="noStrike" cap="none">
                  <a:solidFill>
                    <a:schemeClr val="lt1"/>
                  </a:solidFill>
                  <a:latin typeface="Calibri"/>
                  <a:ea typeface="Calibri"/>
                  <a:cs typeface="Calibri"/>
                  <a:sym typeface="Calibri"/>
                </a:rPr>
                <a:t>​</a:t>
              </a:r>
              <a:endParaRPr sz="2627" b="0" i="0" u="none" strike="noStrike" cap="none">
                <a:solidFill>
                  <a:schemeClr val="lt1"/>
                </a:solidFill>
                <a:latin typeface="Calibri"/>
                <a:ea typeface="Calibri"/>
                <a:cs typeface="Calibri"/>
                <a:sym typeface="Calibri"/>
              </a:endParaRPr>
            </a:p>
          </p:txBody>
        </p:sp>
        <p:sp>
          <p:nvSpPr>
            <p:cNvPr id="292" name="Google Shape;292;p16"/>
            <p:cNvSpPr/>
            <p:nvPr/>
          </p:nvSpPr>
          <p:spPr>
            <a:xfrm>
              <a:off x="5153445" y="1118152"/>
              <a:ext cx="2613021" cy="1306510"/>
            </a:xfrm>
            <a:prstGeom prst="roundRect">
              <a:avLst>
                <a:gd name="adj" fmla="val 16667"/>
              </a:avLst>
            </a:prstGeom>
            <a:solidFill>
              <a:schemeClr val="accent1"/>
            </a:solidFill>
            <a:ln w="23000" cap="flat" cmpd="sng">
              <a:solidFill>
                <a:schemeClr val="lt1"/>
              </a:solidFill>
              <a:prstDash val="solid"/>
              <a:round/>
              <a:headEnd type="none" w="sm" len="sm"/>
              <a:tailEnd type="none" w="sm" len="sm"/>
            </a:ln>
          </p:spPr>
          <p:txBody>
            <a:bodyPr spcFirstLastPara="1" wrap="square" lIns="82825" tIns="82825" rIns="82825" bIns="82825" anchor="ctr" anchorCtr="0">
              <a:noAutofit/>
            </a:bodyPr>
            <a:lstStyle/>
            <a:p>
              <a:pPr marL="0" marR="0" lvl="0" indent="0" algn="l" rtl="0">
                <a:lnSpc>
                  <a:spcPct val="100000"/>
                </a:lnSpc>
                <a:spcBef>
                  <a:spcPts val="0"/>
                </a:spcBef>
                <a:spcAft>
                  <a:spcPts val="0"/>
                </a:spcAft>
                <a:buClr>
                  <a:srgbClr val="000000"/>
                </a:buClr>
                <a:buSzPts val="1268"/>
                <a:buFont typeface="Arial"/>
                <a:buNone/>
              </a:pPr>
              <a:endParaRPr sz="1268" b="0" i="0" u="none" strike="noStrike" cap="none">
                <a:solidFill>
                  <a:srgbClr val="000000"/>
                </a:solidFill>
                <a:latin typeface="Arial"/>
                <a:ea typeface="Arial"/>
                <a:cs typeface="Arial"/>
                <a:sym typeface="Arial"/>
              </a:endParaRPr>
            </a:p>
          </p:txBody>
        </p:sp>
        <p:sp>
          <p:nvSpPr>
            <p:cNvPr id="293" name="Google Shape;293;p16"/>
            <p:cNvSpPr txBox="1"/>
            <p:nvPr/>
          </p:nvSpPr>
          <p:spPr>
            <a:xfrm>
              <a:off x="5217224" y="1181931"/>
              <a:ext cx="2485463" cy="1178952"/>
            </a:xfrm>
            <a:prstGeom prst="rect">
              <a:avLst/>
            </a:prstGeom>
            <a:noFill/>
            <a:ln>
              <a:noFill/>
            </a:ln>
          </p:spPr>
          <p:txBody>
            <a:bodyPr spcFirstLastPara="1" wrap="square" lIns="62125" tIns="62125" rIns="62125" bIns="62125" anchor="ctr" anchorCtr="0">
              <a:noAutofit/>
            </a:bodyPr>
            <a:lstStyle/>
            <a:p>
              <a:pPr marL="0" marR="0" lvl="0" indent="0" algn="ctr" rtl="0">
                <a:lnSpc>
                  <a:spcPct val="90000"/>
                </a:lnSpc>
                <a:spcBef>
                  <a:spcPts val="0"/>
                </a:spcBef>
                <a:spcAft>
                  <a:spcPts val="0"/>
                </a:spcAft>
                <a:buClr>
                  <a:schemeClr val="lt1"/>
                </a:buClr>
                <a:buSzPts val="1630"/>
                <a:buFont typeface="Inclusive Sans"/>
                <a:buNone/>
              </a:pPr>
              <a:r>
                <a:rPr lang="en-US" sz="1630" b="1" i="0" u="none" strike="noStrike" cap="none">
                  <a:solidFill>
                    <a:schemeClr val="lt1"/>
                  </a:solidFill>
                  <a:latin typeface="Inclusive Sans"/>
                  <a:ea typeface="Inclusive Sans"/>
                  <a:cs typeface="Inclusive Sans"/>
                  <a:sym typeface="Inclusive Sans"/>
                </a:rPr>
                <a:t>UDL transforms accessibility guidelines into practical confident inclusive knowledge</a:t>
              </a:r>
              <a:endParaRPr sz="1630" b="1" i="0" u="none" strike="noStrike" cap="none">
                <a:solidFill>
                  <a:schemeClr val="lt1"/>
                </a:solidFill>
                <a:latin typeface="Inclusive Sans"/>
                <a:ea typeface="Inclusive Sans"/>
                <a:cs typeface="Inclusive Sans"/>
                <a:sym typeface="Inclusive Sans"/>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298"/>
        <p:cNvGrpSpPr/>
        <p:nvPr/>
      </p:nvGrpSpPr>
      <p:grpSpPr>
        <a:xfrm>
          <a:off x="0" y="0"/>
          <a:ext cx="0" cy="0"/>
          <a:chOff x="0" y="0"/>
          <a:chExt cx="0" cy="0"/>
        </a:xfrm>
      </p:grpSpPr>
      <p:sp>
        <p:nvSpPr>
          <p:cNvPr id="299" name="Google Shape;299;p10"/>
          <p:cNvSpPr txBox="1">
            <a:spLocks noGrp="1"/>
          </p:cNvSpPr>
          <p:nvPr>
            <p:ph type="title" idx="4294967295"/>
          </p:nvPr>
        </p:nvSpPr>
        <p:spPr>
          <a:xfrm>
            <a:off x="606723" y="3990435"/>
            <a:ext cx="8170632" cy="2306849"/>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90000"/>
              </a:lnSpc>
              <a:spcBef>
                <a:spcPts val="0"/>
              </a:spcBef>
              <a:spcAft>
                <a:spcPts val="0"/>
              </a:spcAft>
              <a:buClr>
                <a:srgbClr val="000000"/>
              </a:buClr>
              <a:buSzPts val="7600"/>
              <a:buFont typeface="Arial"/>
              <a:buNone/>
              <a:tabLst/>
              <a:defRPr/>
            </a:pPr>
            <a:r>
              <a:rPr kumimoji="0" lang="en-US" sz="76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Take a moment to consider</a:t>
            </a:r>
            <a:endParaRPr kumimoji="0" lang="en-US" sz="1800" b="0" i="0" u="none" strike="noStrike" kern="0" cap="none" spc="0" normalizeH="0" baseline="0" noProof="0" dirty="0">
              <a:ln>
                <a:noFill/>
              </a:ln>
              <a:solidFill>
                <a:schemeClr val="dk1"/>
              </a:solidFill>
              <a:effectLst/>
              <a:uLnTx/>
              <a:uFillTx/>
              <a:latin typeface="Calibri"/>
              <a:ea typeface="Calibri"/>
              <a:cs typeface="Calibri"/>
              <a:sym typeface="Calibri"/>
            </a:endParaRPr>
          </a:p>
        </p:txBody>
      </p:sp>
      <p:sp>
        <p:nvSpPr>
          <p:cNvPr id="300" name="Google Shape;300;p10">
            <a:extLst>
              <a:ext uri="{C183D7F6-B498-43B3-948B-1728B52AA6E4}">
                <adec:decorative xmlns:adec="http://schemas.microsoft.com/office/drawing/2017/decorative" val="1"/>
              </a:ext>
            </a:extLst>
          </p:cNvPr>
          <p:cNvSpPr/>
          <p:nvPr/>
        </p:nvSpPr>
        <p:spPr>
          <a:xfrm rot="540000">
            <a:off x="9339536" y="862641"/>
            <a:ext cx="8185717" cy="7720642"/>
          </a:xfrm>
          <a:custGeom>
            <a:avLst/>
            <a:gdLst/>
            <a:ahLst/>
            <a:cxnLst/>
            <a:rect l="l" t="t" r="r" b="b"/>
            <a:pathLst>
              <a:path w="11118698" h="10287000" extrusionOk="0">
                <a:moveTo>
                  <a:pt x="0" y="0"/>
                </a:moveTo>
                <a:lnTo>
                  <a:pt x="11118698" y="0"/>
                </a:lnTo>
                <a:lnTo>
                  <a:pt x="11118698" y="10287000"/>
                </a:lnTo>
                <a:lnTo>
                  <a:pt x="0" y="10287000"/>
                </a:lnTo>
                <a:lnTo>
                  <a:pt x="0" y="0"/>
                </a:lnTo>
                <a:close/>
              </a:path>
            </a:pathLst>
          </a:custGeom>
          <a:blipFill rotWithShape="1">
            <a:blip r:embed="rId3">
              <a:alphaModFix/>
            </a:blip>
            <a:stretch>
              <a:fillRect l="-1526" t="-3247" b="-48110"/>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01" name="Google Shape;301;p10" descr="black hand drawn illustration of a lightbulb with a cog next to it "/>
          <p:cNvPicPr preferRelativeResize="0"/>
          <p:nvPr/>
        </p:nvPicPr>
        <p:blipFill rotWithShape="1">
          <a:blip r:embed="rId4">
            <a:alphaModFix/>
          </a:blip>
          <a:srcRect/>
          <a:stretch/>
        </p:blipFill>
        <p:spPr>
          <a:xfrm rot="-360000">
            <a:off x="10787535" y="2500765"/>
            <a:ext cx="5286555" cy="52865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B7373"/>
        </a:solidFill>
        <a:effectLst/>
      </p:bgPr>
    </p:bg>
    <p:spTree>
      <p:nvGrpSpPr>
        <p:cNvPr id="1" name="Shape 305"/>
        <p:cNvGrpSpPr/>
        <p:nvPr/>
      </p:nvGrpSpPr>
      <p:grpSpPr>
        <a:xfrm>
          <a:off x="0" y="0"/>
          <a:ext cx="0" cy="0"/>
          <a:chOff x="0" y="0"/>
          <a:chExt cx="0" cy="0"/>
        </a:xfrm>
      </p:grpSpPr>
      <p:sp>
        <p:nvSpPr>
          <p:cNvPr id="306" name="Google Shape;306;p21">
            <a:extLst>
              <a:ext uri="{C183D7F6-B498-43B3-948B-1728B52AA6E4}">
                <adec:decorative xmlns:adec="http://schemas.microsoft.com/office/drawing/2017/decorative" val="1"/>
              </a:ext>
            </a:extLst>
          </p:cNvPr>
          <p:cNvSpPr/>
          <p:nvPr/>
        </p:nvSpPr>
        <p:spPr>
          <a:xfrm>
            <a:off x="-2190750" y="-123075"/>
            <a:ext cx="18288000" cy="6066187"/>
          </a:xfrm>
          <a:custGeom>
            <a:avLst/>
            <a:gdLst/>
            <a:ahLst/>
            <a:cxnLst/>
            <a:rect l="l" t="t" r="r" b="b"/>
            <a:pathLst>
              <a:path w="18288000" h="6066187" extrusionOk="0">
                <a:moveTo>
                  <a:pt x="0" y="0"/>
                </a:moveTo>
                <a:lnTo>
                  <a:pt x="18288000" y="0"/>
                </a:lnTo>
                <a:lnTo>
                  <a:pt x="18288000" y="6066187"/>
                </a:lnTo>
                <a:lnTo>
                  <a:pt x="0" y="6066187"/>
                </a:lnTo>
                <a:lnTo>
                  <a:pt x="0" y="0"/>
                </a:lnTo>
                <a:close/>
              </a:path>
            </a:pathLst>
          </a:custGeom>
          <a:blipFill rotWithShape="1">
            <a:blip r:embed="rId3">
              <a:alphaModFix/>
            </a:blip>
            <a:stretch>
              <a:fillRect t="-6338" b="-633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7" name="Google Shape;307;p21" descr="UDL in Action: Rethinking 'Representation'"/>
          <p:cNvSpPr txBox="1">
            <a:spLocks noGrp="1"/>
          </p:cNvSpPr>
          <p:nvPr>
            <p:ph type="title" idx="4294967295"/>
          </p:nvPr>
        </p:nvSpPr>
        <p:spPr>
          <a:xfrm>
            <a:off x="1028700" y="5812196"/>
            <a:ext cx="13014459" cy="900888"/>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4460"/>
              </a:lnSpc>
              <a:spcBef>
                <a:spcPts val="0"/>
              </a:spcBef>
              <a:spcAft>
                <a:spcPts val="0"/>
              </a:spcAft>
              <a:buClr>
                <a:srgbClr val="000000"/>
              </a:buClr>
              <a:buSzPts val="5000"/>
              <a:buFont typeface="Arial"/>
              <a:buNone/>
              <a:tabLst/>
              <a:defRPr/>
            </a:pPr>
            <a:r>
              <a:rPr kumimoji="0" lang="en-US" sz="5000"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We Do (Collaboration and Discussion)</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308" name="Google Shape;308;p21" descr="UDL in Action: Rethinking 'Representation'"/>
          <p:cNvSpPr txBox="1"/>
          <p:nvPr/>
        </p:nvSpPr>
        <p:spPr>
          <a:xfrm>
            <a:off x="1036320" y="7353300"/>
            <a:ext cx="11555725" cy="1231106"/>
          </a:xfrm>
          <a:prstGeom prst="rect">
            <a:avLst/>
          </a:prstGeom>
          <a:noFill/>
          <a:ln>
            <a:noFill/>
          </a:ln>
        </p:spPr>
        <p:txBody>
          <a:bodyPr spcFirstLastPara="1" wrap="square" lIns="0" tIns="0" rIns="0" bIns="0" anchor="t" anchorCtr="0">
            <a:spAutoFit/>
          </a:bodyPr>
          <a:lstStyle/>
          <a:p>
            <a:pPr marL="0" marR="0" lvl="0" indent="0" algn="l" rtl="0">
              <a:lnSpc>
                <a:spcPct val="120675"/>
              </a:lnSpc>
              <a:spcBef>
                <a:spcPts val="0"/>
              </a:spcBef>
              <a:spcAft>
                <a:spcPts val="0"/>
              </a:spcAft>
              <a:buClr>
                <a:srgbClr val="000000"/>
              </a:buClr>
              <a:buSzPts val="4000"/>
              <a:buFont typeface="Arial"/>
              <a:buNone/>
            </a:pPr>
            <a:r>
              <a:rPr lang="en-US" sz="4000" b="0" i="0" u="none" strike="noStrike" cap="none">
                <a:solidFill>
                  <a:srgbClr val="000000"/>
                </a:solidFill>
                <a:latin typeface="Inclusive Sans"/>
                <a:ea typeface="Inclusive Sans"/>
                <a:cs typeface="Inclusive Sans"/>
                <a:sym typeface="Inclusive Sans"/>
              </a:rPr>
              <a:t>Learning about Cognitive Accessibility and Identifying inaccessibility in examples.</a:t>
            </a:r>
            <a:endParaRPr sz="1400" b="0" i="0" u="none" strike="noStrike" cap="none">
              <a:solidFill>
                <a:srgbClr val="000000"/>
              </a:solidFill>
              <a:latin typeface="Arial"/>
              <a:ea typeface="Arial"/>
              <a:cs typeface="Arial"/>
              <a:sym typeface="Arial"/>
            </a:endParaRPr>
          </a:p>
        </p:txBody>
      </p:sp>
      <p:sp>
        <p:nvSpPr>
          <p:cNvPr id="309" name="Google Shape;309;p21" descr="A group of 6 international university students in a classroom, smiling and posing directly into the camera. "/>
          <p:cNvSpPr/>
          <p:nvPr/>
        </p:nvSpPr>
        <p:spPr>
          <a:xfrm>
            <a:off x="-619679" y="-980150"/>
            <a:ext cx="19183635" cy="6369887"/>
          </a:xfrm>
          <a:custGeom>
            <a:avLst/>
            <a:gdLst/>
            <a:ahLst/>
            <a:cxnLst/>
            <a:rect l="l" t="t" r="r" b="b"/>
            <a:pathLst>
              <a:path w="13035938" h="4328557" extrusionOk="0">
                <a:moveTo>
                  <a:pt x="13033585" y="2109764"/>
                </a:moveTo>
                <a:cubicBezTo>
                  <a:pt x="13003263" y="2642480"/>
                  <a:pt x="13062989" y="3517055"/>
                  <a:pt x="12919616" y="4294324"/>
                </a:cubicBezTo>
                <a:cubicBezTo>
                  <a:pt x="12679651" y="4308392"/>
                  <a:pt x="12357346" y="4196784"/>
                  <a:pt x="12134111" y="4236644"/>
                </a:cubicBezTo>
                <a:cubicBezTo>
                  <a:pt x="12119473" y="4218121"/>
                  <a:pt x="12040270" y="4182247"/>
                  <a:pt x="11937540" y="4253760"/>
                </a:cubicBezTo>
                <a:cubicBezTo>
                  <a:pt x="11875065" y="4211087"/>
                  <a:pt x="11812591" y="4187171"/>
                  <a:pt x="11761356" y="4231955"/>
                </a:cubicBezTo>
                <a:cubicBezTo>
                  <a:pt x="11606608" y="4154579"/>
                  <a:pt x="11379976" y="4249305"/>
                  <a:pt x="11188893" y="4203818"/>
                </a:cubicBezTo>
                <a:cubicBezTo>
                  <a:pt x="11128249" y="4235706"/>
                  <a:pt x="11061330" y="4124098"/>
                  <a:pt x="10734059" y="4106044"/>
                </a:cubicBezTo>
                <a:cubicBezTo>
                  <a:pt x="10560229" y="4150359"/>
                  <a:pt x="10411231" y="4138635"/>
                  <a:pt x="10284714" y="4125271"/>
                </a:cubicBezTo>
                <a:cubicBezTo>
                  <a:pt x="10141991" y="4108623"/>
                  <a:pt x="9716172" y="4008270"/>
                  <a:pt x="9621023" y="3999360"/>
                </a:cubicBezTo>
                <a:cubicBezTo>
                  <a:pt x="9263952" y="4015070"/>
                  <a:pt x="8890935" y="3955983"/>
                  <a:pt x="8597384" y="4025386"/>
                </a:cubicBezTo>
                <a:cubicBezTo>
                  <a:pt x="8508248" y="4027262"/>
                  <a:pt x="8292071" y="4012021"/>
                  <a:pt x="8102818" y="4008270"/>
                </a:cubicBezTo>
                <a:cubicBezTo>
                  <a:pt x="8150915" y="4060088"/>
                  <a:pt x="7783127" y="4136056"/>
                  <a:pt x="7652689" y="4161613"/>
                </a:cubicBezTo>
                <a:cubicBezTo>
                  <a:pt x="7616093" y="4174510"/>
                  <a:pt x="7492713" y="4183888"/>
                  <a:pt x="7540026" y="4148483"/>
                </a:cubicBezTo>
                <a:cubicBezTo>
                  <a:pt x="7540288" y="4113078"/>
                  <a:pt x="7449844" y="4214604"/>
                  <a:pt x="7397825" y="4178730"/>
                </a:cubicBezTo>
                <a:cubicBezTo>
                  <a:pt x="7056438" y="4150828"/>
                  <a:pt x="6888358" y="4284945"/>
                  <a:pt x="6539653" y="4310971"/>
                </a:cubicBezTo>
                <a:cubicBezTo>
                  <a:pt x="6389871" y="4258684"/>
                  <a:pt x="6053973" y="4269236"/>
                  <a:pt x="5818976" y="4167475"/>
                </a:cubicBezTo>
                <a:cubicBezTo>
                  <a:pt x="5808520" y="4155283"/>
                  <a:pt x="5670763" y="4203115"/>
                  <a:pt x="5587638" y="4139573"/>
                </a:cubicBezTo>
                <a:cubicBezTo>
                  <a:pt x="5566203" y="4113078"/>
                  <a:pt x="5470269" y="4211556"/>
                  <a:pt x="5388452" y="4148952"/>
                </a:cubicBezTo>
                <a:cubicBezTo>
                  <a:pt x="5244944" y="4098541"/>
                  <a:pt x="5267685" y="4125505"/>
                  <a:pt x="4784097" y="4004753"/>
                </a:cubicBezTo>
                <a:cubicBezTo>
                  <a:pt x="4634054" y="3922219"/>
                  <a:pt x="4459701" y="3882360"/>
                  <a:pt x="4278552" y="3885173"/>
                </a:cubicBezTo>
                <a:cubicBezTo>
                  <a:pt x="4122497" y="3758325"/>
                  <a:pt x="3980034" y="3769579"/>
                  <a:pt x="3490696" y="3782944"/>
                </a:cubicBezTo>
                <a:cubicBezTo>
                  <a:pt x="3448349" y="3805687"/>
                  <a:pt x="3310853" y="3722685"/>
                  <a:pt x="3209692" y="3784820"/>
                </a:cubicBezTo>
                <a:cubicBezTo>
                  <a:pt x="3148263" y="3738160"/>
                  <a:pt x="3132579" y="3856568"/>
                  <a:pt x="2972341" y="3775675"/>
                </a:cubicBezTo>
                <a:cubicBezTo>
                  <a:pt x="3002664" y="3794667"/>
                  <a:pt x="2761654" y="3825383"/>
                  <a:pt x="2574231" y="3800764"/>
                </a:cubicBezTo>
                <a:cubicBezTo>
                  <a:pt x="2396741" y="3811549"/>
                  <a:pt x="2037841" y="3874153"/>
                  <a:pt x="1771998" y="3950121"/>
                </a:cubicBezTo>
                <a:cubicBezTo>
                  <a:pt x="1800229" y="3923626"/>
                  <a:pt x="1662733" y="4034296"/>
                  <a:pt x="1637900" y="3964190"/>
                </a:cubicBezTo>
                <a:cubicBezTo>
                  <a:pt x="1538046" y="3985526"/>
                  <a:pt x="1449954" y="4024918"/>
                  <a:pt x="1319255" y="4064308"/>
                </a:cubicBezTo>
                <a:cubicBezTo>
                  <a:pt x="1075108" y="4118471"/>
                  <a:pt x="433636" y="4328937"/>
                  <a:pt x="7555" y="4328556"/>
                </a:cubicBezTo>
                <a:cubicBezTo>
                  <a:pt x="-36860" y="4174510"/>
                  <a:pt x="131981" y="3700879"/>
                  <a:pt x="63756" y="2938616"/>
                </a:cubicBezTo>
                <a:cubicBezTo>
                  <a:pt x="78395" y="2062401"/>
                  <a:pt x="77610" y="1158987"/>
                  <a:pt x="74735" y="187576"/>
                </a:cubicBezTo>
                <a:cubicBezTo>
                  <a:pt x="132243" y="71045"/>
                  <a:pt x="10431" y="25323"/>
                  <a:pt x="206480" y="0"/>
                </a:cubicBezTo>
                <a:cubicBezTo>
                  <a:pt x="3884362" y="49004"/>
                  <a:pt x="7495327" y="-8636"/>
                  <a:pt x="11208237" y="24854"/>
                </a:cubicBezTo>
                <a:cubicBezTo>
                  <a:pt x="11783837" y="-1016"/>
                  <a:pt x="12433675" y="11489"/>
                  <a:pt x="13035938" y="18523"/>
                </a:cubicBezTo>
                <a:cubicBezTo>
                  <a:pt x="13014764" y="673633"/>
                  <a:pt x="13033324" y="1410104"/>
                  <a:pt x="13033585" y="2109764"/>
                </a:cubicBezTo>
                <a:close/>
              </a:path>
            </a:pathLst>
          </a:custGeom>
          <a:blipFill rotWithShape="1">
            <a:blip r:embed="rId4">
              <a:alphaModFix/>
            </a:blip>
            <a:stretch>
              <a:fillRect l="-70" t="-1776" r="138" b="-67656"/>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14"/>
        <p:cNvGrpSpPr/>
        <p:nvPr/>
      </p:nvGrpSpPr>
      <p:grpSpPr>
        <a:xfrm>
          <a:off x="0" y="0"/>
          <a:ext cx="0" cy="0"/>
          <a:chOff x="0" y="0"/>
          <a:chExt cx="0" cy="0"/>
        </a:xfrm>
      </p:grpSpPr>
      <p:sp>
        <p:nvSpPr>
          <p:cNvPr id="2" name="Title 1">
            <a:extLst>
              <a:ext uri="{FF2B5EF4-FFF2-40B4-BE49-F238E27FC236}">
                <a16:creationId xmlns:a16="http://schemas.microsoft.com/office/drawing/2014/main" id="{2D4E78A4-3D3F-C86D-4F33-4160DF8701B2}"/>
              </a:ext>
            </a:extLst>
          </p:cNvPr>
          <p:cNvSpPr>
            <a:spLocks noGrp="1"/>
          </p:cNvSpPr>
          <p:nvPr>
            <p:ph type="title" idx="4294967295"/>
          </p:nvPr>
        </p:nvSpPr>
        <p:spPr>
          <a:xfrm>
            <a:off x="457200" y="-1143000"/>
            <a:ext cx="8229600" cy="1143000"/>
          </a:xfrm>
        </p:spPr>
        <p:txBody>
          <a:bodyPr spcFirstLastPara="1" wrap="square" lIns="91425" tIns="45700" rIns="91425" bIns="45700" anchor="b" anchorCtr="0">
            <a:normAutofit/>
          </a:bodyPr>
          <a:lstStyle/>
          <a:p>
            <a:r>
              <a:rPr lang="en-US" dirty="0"/>
              <a:t>Accessible design categories</a:t>
            </a:r>
          </a:p>
        </p:txBody>
      </p:sp>
      <p:pic>
        <p:nvPicPr>
          <p:cNvPr id="315" name="Google Shape;315;p12" descr="Diagram illustrating five types of disabilities, each represented by a coloured vertical panel with a white icon and label. Panels include blue for cognitive with a head and gears, green for visual with a person using a cane, yellow for auditory with an ear, maroon for motor with a wheelchair, and red for speech with a speaking head.&#10;"/>
          <p:cNvPicPr preferRelativeResize="0"/>
          <p:nvPr/>
        </p:nvPicPr>
        <p:blipFill>
          <a:blip r:embed="rId3">
            <a:alphaModFix/>
          </a:blip>
          <a:stretch>
            <a:fillRect/>
          </a:stretch>
        </p:blipFill>
        <p:spPr>
          <a:xfrm>
            <a:off x="2825313" y="2750825"/>
            <a:ext cx="12637374" cy="4785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20"/>
        <p:cNvGrpSpPr/>
        <p:nvPr/>
      </p:nvGrpSpPr>
      <p:grpSpPr>
        <a:xfrm>
          <a:off x="0" y="0"/>
          <a:ext cx="0" cy="0"/>
          <a:chOff x="0" y="0"/>
          <a:chExt cx="0" cy="0"/>
        </a:xfrm>
      </p:grpSpPr>
      <p:sp>
        <p:nvSpPr>
          <p:cNvPr id="2" name="Title 1">
            <a:extLst>
              <a:ext uri="{FF2B5EF4-FFF2-40B4-BE49-F238E27FC236}">
                <a16:creationId xmlns:a16="http://schemas.microsoft.com/office/drawing/2014/main" id="{1D24FFE3-F39C-83C1-71C2-B5A060AB84A2}"/>
              </a:ext>
            </a:extLst>
          </p:cNvPr>
          <p:cNvSpPr>
            <a:spLocks noGrp="1"/>
          </p:cNvSpPr>
          <p:nvPr>
            <p:ph type="title" idx="4294967295"/>
          </p:nvPr>
        </p:nvSpPr>
        <p:spPr>
          <a:xfrm>
            <a:off x="457200" y="-1143000"/>
            <a:ext cx="8229600" cy="1143000"/>
          </a:xfrm>
        </p:spPr>
        <p:txBody>
          <a:bodyPr spcFirstLastPara="1" wrap="square" lIns="91425" tIns="45700" rIns="91425" bIns="45700" anchor="b" anchorCtr="0">
            <a:normAutofit/>
          </a:bodyPr>
          <a:lstStyle/>
          <a:p>
            <a:r>
              <a:rPr lang="en-US" dirty="0"/>
              <a:t>Disability need spectrum</a:t>
            </a:r>
          </a:p>
        </p:txBody>
      </p:sp>
      <p:pic>
        <p:nvPicPr>
          <p:cNvPr id="321" name="Google Shape;321;g3e75b6d2097_0_144" descr="Diagram categorising types of disabilities into permanent, temporary, and situational across five areas: move, see, hear, speak, and cognition. Each category features simple black-and-white icons illustrating conditions such as missing limbs, blindness, deafness, non-verbal communication, dyslexia, broken limbs, eye infection, hearing aid use, throat infection, concussion, small infant, sun on screen, noise-cancelling headphones, foreign languages, and tiredness."/>
          <p:cNvPicPr preferRelativeResize="0"/>
          <p:nvPr/>
        </p:nvPicPr>
        <p:blipFill>
          <a:blip r:embed="rId3">
            <a:alphaModFix/>
          </a:blip>
          <a:stretch>
            <a:fillRect/>
          </a:stretch>
        </p:blipFill>
        <p:spPr>
          <a:xfrm>
            <a:off x="2476500" y="1081088"/>
            <a:ext cx="13335000" cy="81248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26"/>
        <p:cNvGrpSpPr/>
        <p:nvPr/>
      </p:nvGrpSpPr>
      <p:grpSpPr>
        <a:xfrm>
          <a:off x="0" y="0"/>
          <a:ext cx="0" cy="0"/>
          <a:chOff x="0" y="0"/>
          <a:chExt cx="0" cy="0"/>
        </a:xfrm>
      </p:grpSpPr>
      <p:sp>
        <p:nvSpPr>
          <p:cNvPr id="327" name="Google Shape;327;g3e75b6d2097_0_0"/>
          <p:cNvSpPr txBox="1">
            <a:spLocks noGrp="1"/>
          </p:cNvSpPr>
          <p:nvPr>
            <p:ph type="title" idx="4294967295"/>
          </p:nvPr>
        </p:nvSpPr>
        <p:spPr>
          <a:xfrm>
            <a:off x="9146874" y="3753209"/>
            <a:ext cx="8170500" cy="2285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en-US" sz="7200" b="1" i="0" u="none" strike="noStrike" kern="0" cap="none" spc="0" normalizeH="0" baseline="0" noProof="0" dirty="0">
                <a:ln>
                  <a:noFill/>
                </a:ln>
                <a:solidFill>
                  <a:srgbClr val="733697"/>
                </a:solidFill>
                <a:effectLst/>
                <a:uLnTx/>
                <a:uFillTx/>
                <a:latin typeface="Calibri"/>
                <a:ea typeface="Calibri"/>
                <a:cs typeface="Calibri"/>
                <a:sym typeface="Calibri"/>
              </a:rPr>
              <a:t>What is Cognitive Accessibility?</a:t>
            </a:r>
            <a:endParaRPr kumimoji="0" lang="en-US" sz="66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endParaRPr>
          </a:p>
        </p:txBody>
      </p:sp>
      <p:sp>
        <p:nvSpPr>
          <p:cNvPr id="328" name="Google Shape;328;g3e75b6d2097_0_0">
            <a:extLst>
              <a:ext uri="{C183D7F6-B498-43B3-948B-1728B52AA6E4}">
                <adec:decorative xmlns:adec="http://schemas.microsoft.com/office/drawing/2017/decorative" val="1"/>
              </a:ext>
            </a:extLst>
          </p:cNvPr>
          <p:cNvSpPr/>
          <p:nvPr/>
        </p:nvSpPr>
        <p:spPr>
          <a:xfrm rot="-313936">
            <a:off x="1012672" y="2589949"/>
            <a:ext cx="8002723" cy="526492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29" name="Google Shape;329;g3e75b6d2097_0_0" descr="black hand-drawn illustration of a head with a brain illustrated in it."/>
          <p:cNvPicPr preferRelativeResize="0"/>
          <p:nvPr/>
        </p:nvPicPr>
        <p:blipFill rotWithShape="1">
          <a:blip r:embed="rId4">
            <a:alphaModFix/>
          </a:blip>
          <a:srcRect/>
          <a:stretch/>
        </p:blipFill>
        <p:spPr>
          <a:xfrm rot="-360000">
            <a:off x="3541143" y="3104071"/>
            <a:ext cx="4100423" cy="410042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34"/>
        <p:cNvGrpSpPr/>
        <p:nvPr/>
      </p:nvGrpSpPr>
      <p:grpSpPr>
        <a:xfrm>
          <a:off x="0" y="0"/>
          <a:ext cx="0" cy="0"/>
          <a:chOff x="0" y="0"/>
          <a:chExt cx="0" cy="0"/>
        </a:xfrm>
      </p:grpSpPr>
      <p:sp>
        <p:nvSpPr>
          <p:cNvPr id="2" name="Title 1">
            <a:extLst>
              <a:ext uri="{FF2B5EF4-FFF2-40B4-BE49-F238E27FC236}">
                <a16:creationId xmlns:a16="http://schemas.microsoft.com/office/drawing/2014/main" id="{E4DF1094-BEBD-DAC7-CF64-3DE044419BEA}"/>
              </a:ext>
            </a:extLst>
          </p:cNvPr>
          <p:cNvSpPr>
            <a:spLocks noGrp="1"/>
          </p:cNvSpPr>
          <p:nvPr>
            <p:ph type="title" idx="4294967295"/>
          </p:nvPr>
        </p:nvSpPr>
        <p:spPr>
          <a:xfrm>
            <a:off x="457200" y="-1143000"/>
            <a:ext cx="8229600" cy="1143000"/>
          </a:xfrm>
        </p:spPr>
        <p:txBody>
          <a:bodyPr spcFirstLastPara="1" wrap="square" lIns="91425" tIns="45700" rIns="91425" bIns="45700" anchor="b" anchorCtr="0">
            <a:normAutofit/>
          </a:bodyPr>
          <a:lstStyle/>
          <a:p>
            <a:r>
              <a:rPr lang="en-US" dirty="0"/>
              <a:t>7 dwarfs of accessibility</a:t>
            </a:r>
          </a:p>
        </p:txBody>
      </p:sp>
      <p:pic>
        <p:nvPicPr>
          <p:cNvPr id="335" name="Google Shape;335;g3e75b6d2097_0_115" descr="Cartoon-style diagram featuring seven dwarfs stacked in a pyramid, each labelled with design principles like hierarchy, white space, alt text, captions, layout, colour, and fonts. The visual metaphor highlights the foundational role of fonts, colour, and layout at the base, supporting higher-level concepts like hierarchy at the top."/>
          <p:cNvPicPr preferRelativeResize="0"/>
          <p:nvPr/>
        </p:nvPicPr>
        <p:blipFill>
          <a:blip r:embed="rId3">
            <a:alphaModFix/>
          </a:blip>
          <a:stretch>
            <a:fillRect/>
          </a:stretch>
        </p:blipFill>
        <p:spPr>
          <a:xfrm>
            <a:off x="6472600" y="912000"/>
            <a:ext cx="5342800" cy="84629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40"/>
        <p:cNvGrpSpPr/>
        <p:nvPr/>
      </p:nvGrpSpPr>
      <p:grpSpPr>
        <a:xfrm>
          <a:off x="0" y="0"/>
          <a:ext cx="0" cy="0"/>
          <a:chOff x="0" y="0"/>
          <a:chExt cx="0" cy="0"/>
        </a:xfrm>
      </p:grpSpPr>
      <p:sp>
        <p:nvSpPr>
          <p:cNvPr id="5" name="Title 4">
            <a:extLst>
              <a:ext uri="{FF2B5EF4-FFF2-40B4-BE49-F238E27FC236}">
                <a16:creationId xmlns:a16="http://schemas.microsoft.com/office/drawing/2014/main" id="{D8646FDA-793B-BA47-14D4-F3887BCAFFE5}"/>
              </a:ext>
            </a:extLst>
          </p:cNvPr>
          <p:cNvSpPr txBox="1">
            <a:spLocks noGrp="1"/>
          </p:cNvSpPr>
          <p:nvPr>
            <p:ph type="title" idx="4294967295"/>
          </p:nvPr>
        </p:nvSpPr>
        <p:spPr>
          <a:xfrm>
            <a:off x="9806275" y="2380302"/>
            <a:ext cx="9144000" cy="64530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70000"/>
              </a:lnSpc>
              <a:spcBef>
                <a:spcPts val="0"/>
              </a:spcBef>
              <a:spcAft>
                <a:spcPts val="0"/>
              </a:spcAft>
              <a:buClr>
                <a:srgbClr val="000000"/>
              </a:buClr>
              <a:buSzPts val="3875"/>
              <a:buFont typeface="Arial"/>
              <a:buNone/>
              <a:tabLst/>
              <a:defRPr/>
            </a:pPr>
            <a:r>
              <a:rPr kumimoji="0" lang="en-US" sz="44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Printed</a:t>
            </a:r>
            <a:r>
              <a:rPr kumimoji="0" lang="en-US" sz="49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 Content</a:t>
            </a:r>
          </a:p>
        </p:txBody>
      </p:sp>
      <p:sp>
        <p:nvSpPr>
          <p:cNvPr id="341" name="Google Shape;341;g3e75b6d2097_0_155"/>
          <p:cNvSpPr txBox="1">
            <a:spLocks/>
          </p:cNvSpPr>
          <p:nvPr/>
        </p:nvSpPr>
        <p:spPr>
          <a:xfrm>
            <a:off x="9806275" y="2947425"/>
            <a:ext cx="7094400" cy="951775"/>
          </a:xfrm>
          <a:prstGeom prst="rect">
            <a:avLst/>
          </a:prstGeom>
          <a:noFill/>
          <a:ln>
            <a:noFill/>
          </a:ln>
        </p:spPr>
        <p:txBody>
          <a:bodyPr spcFirstLastPara="1" wrap="square" lIns="91425" tIns="45700" rIns="91425" bIns="45700" anchor="t" anchorCtr="0">
            <a:noAutofit/>
          </a:bodyPr>
          <a:lstStyle/>
          <a:p>
            <a:pPr marL="457200" marR="0" lvl="0" indent="-320834" algn="l" defTabSz="914400" rtl="0" eaLnBrk="1" fontAlgn="auto" latinLnBrk="0" hangingPunct="1">
              <a:lnSpc>
                <a:spcPct val="95000"/>
              </a:lnSpc>
              <a:spcBef>
                <a:spcPts val="1200"/>
              </a:spcBef>
              <a:spcAft>
                <a:spcPts val="0"/>
              </a:spcAft>
              <a:buClr>
                <a:schemeClr val="dk1"/>
              </a:buClr>
              <a:buSzPts val="1453"/>
              <a:buFont typeface="Arial"/>
              <a:buChar char="●"/>
              <a:tabLst/>
              <a:defRPr/>
            </a:pPr>
            <a:r>
              <a:rPr kumimoji="0" lang="en-US" sz="2925" b="0" i="0" u="none" strike="noStrike" kern="0" cap="none" spc="0" normalizeH="0" baseline="0" noProof="0" dirty="0">
                <a:ln>
                  <a:noFill/>
                </a:ln>
                <a:solidFill>
                  <a:schemeClr val="dk1"/>
                </a:solidFill>
                <a:effectLst/>
                <a:uLnTx/>
                <a:uFillTx/>
                <a:latin typeface="Inclusive Sans"/>
                <a:ea typeface="Inclusive Sans"/>
                <a:cs typeface="Inclusive Sans"/>
                <a:sym typeface="Inclusive Sans"/>
              </a:rPr>
              <a:t>Worksheets, Posters etc. </a:t>
            </a:r>
            <a:endParaRPr kumimoji="0" lang="en-US" sz="4475" b="1" i="0" u="none" strike="noStrike" kern="0" cap="none" spc="0" normalizeH="0" baseline="0" noProof="0" dirty="0">
              <a:ln>
                <a:noFill/>
              </a:ln>
              <a:solidFill>
                <a:schemeClr val="dk1"/>
              </a:solidFill>
              <a:effectLst/>
              <a:uLnTx/>
              <a:uFillTx/>
              <a:latin typeface="Inclusive Sans"/>
              <a:ea typeface="Inclusive Sans"/>
              <a:cs typeface="Inclusive Sans"/>
              <a:sym typeface="Inclusive Sans"/>
            </a:endParaRPr>
          </a:p>
          <a:p>
            <a:pPr marL="0" marR="0" lvl="0" indent="0" algn="l" defTabSz="914400" rtl="0" eaLnBrk="1" fontAlgn="auto" latinLnBrk="0" hangingPunct="1">
              <a:lnSpc>
                <a:spcPct val="130000"/>
              </a:lnSpc>
              <a:spcBef>
                <a:spcPts val="600"/>
              </a:spcBef>
              <a:spcAft>
                <a:spcPts val="0"/>
              </a:spcAft>
              <a:buClr>
                <a:srgbClr val="000000"/>
              </a:buClr>
              <a:buSzPts val="2325"/>
              <a:buFont typeface="Arial"/>
              <a:buNone/>
              <a:tabLst/>
              <a:defRPr/>
            </a:pPr>
            <a:endParaRPr kumimoji="0" lang="en-US" sz="2925" b="0" i="0" u="none" strike="noStrike" kern="0" cap="none" spc="0" normalizeH="0" baseline="0" noProof="0" dirty="0">
              <a:ln>
                <a:noFill/>
              </a:ln>
              <a:solidFill>
                <a:schemeClr val="dk1"/>
              </a:solidFill>
              <a:effectLst/>
              <a:uLnTx/>
              <a:uFillTx/>
              <a:latin typeface="Inclusive Sans"/>
              <a:ea typeface="Inclusive Sans"/>
              <a:cs typeface="Inclusive Sans"/>
              <a:sym typeface="Inclusive Sans"/>
            </a:endParaRPr>
          </a:p>
          <a:p>
            <a:pPr marL="0" marR="0" lvl="0" indent="0" algn="l" defTabSz="914400" rtl="0" eaLnBrk="1" fontAlgn="auto" latinLnBrk="0" hangingPunct="1">
              <a:lnSpc>
                <a:spcPct val="70000"/>
              </a:lnSpc>
              <a:spcBef>
                <a:spcPts val="600"/>
              </a:spcBef>
              <a:spcAft>
                <a:spcPts val="0"/>
              </a:spcAft>
              <a:buClr>
                <a:srgbClr val="000000"/>
              </a:buClr>
              <a:buSzPts val="2325"/>
              <a:buFont typeface="Arial"/>
              <a:buNone/>
              <a:tabLst/>
              <a:defRPr/>
            </a:pPr>
            <a:endParaRPr kumimoji="0" lang="en-US" sz="2925" b="1" i="0" u="none" strike="noStrike" kern="0" cap="none" spc="0" normalizeH="0" baseline="0" noProof="0" dirty="0">
              <a:ln>
                <a:noFill/>
              </a:ln>
              <a:solidFill>
                <a:schemeClr val="dk1"/>
              </a:solidFill>
              <a:effectLst/>
              <a:uLnTx/>
              <a:uFillTx/>
              <a:latin typeface="Calibri"/>
              <a:ea typeface="Calibri"/>
              <a:cs typeface="Calibri"/>
              <a:sym typeface="Calibri"/>
            </a:endParaRPr>
          </a:p>
          <a:p>
            <a:pPr marL="0" marR="0" lvl="0" indent="0" algn="l" defTabSz="914400" rtl="0" eaLnBrk="1" fontAlgn="auto" latinLnBrk="0" hangingPunct="1">
              <a:lnSpc>
                <a:spcPct val="70000"/>
              </a:lnSpc>
              <a:spcBef>
                <a:spcPts val="600"/>
              </a:spcBef>
              <a:spcAft>
                <a:spcPts val="0"/>
              </a:spcAft>
              <a:buClr>
                <a:srgbClr val="000000"/>
              </a:buClr>
              <a:buSzPts val="2325"/>
              <a:buFont typeface="Arial"/>
              <a:buNone/>
              <a:tabLst/>
              <a:defRPr/>
            </a:pPr>
            <a:endParaRPr kumimoji="0" lang="en-US" sz="2925" b="1"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342" name="Google Shape;342;g3e75b6d2097_0_155" descr="Two side-by-side screenshots of worksheets titled &quot;Missing Number Equations&quot; showing math problems where users find missing numbers to solve equations. The left worksheet has a tick above it and uses simple black text with and orange title, while the right worksheet has a cross above it and includes colourful annotations and highlights in pink, blue, and orange for emphasis."/>
          <p:cNvPicPr preferRelativeResize="0"/>
          <p:nvPr/>
        </p:nvPicPr>
        <p:blipFill rotWithShape="1">
          <a:blip r:embed="rId3">
            <a:alphaModFix/>
          </a:blip>
          <a:srcRect l="12386" t="6868" r="61928" b="16398"/>
          <a:stretch/>
        </p:blipFill>
        <p:spPr>
          <a:xfrm>
            <a:off x="757125" y="3174000"/>
            <a:ext cx="3639024" cy="5416049"/>
          </a:xfrm>
          <a:prstGeom prst="rect">
            <a:avLst/>
          </a:prstGeom>
          <a:noFill/>
          <a:ln>
            <a:noFill/>
          </a:ln>
        </p:spPr>
      </p:pic>
      <p:sp>
        <p:nvSpPr>
          <p:cNvPr id="10" name="Title 4">
            <a:extLst>
              <a:ext uri="{FF2B5EF4-FFF2-40B4-BE49-F238E27FC236}">
                <a16:creationId xmlns:a16="http://schemas.microsoft.com/office/drawing/2014/main" id="{C5CBE145-1F90-C243-80AE-DF506ACD7029}"/>
              </a:ext>
            </a:extLst>
          </p:cNvPr>
          <p:cNvSpPr txBox="1">
            <a:spLocks/>
          </p:cNvSpPr>
          <p:nvPr/>
        </p:nvSpPr>
        <p:spPr>
          <a:xfrm>
            <a:off x="9930453" y="4048191"/>
            <a:ext cx="9144000" cy="464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70000"/>
              </a:lnSpc>
              <a:buSzPts val="3875"/>
              <a:defRPr/>
            </a:pPr>
            <a:r>
              <a:rPr lang="en-US" sz="3300" b="1" dirty="0">
                <a:solidFill>
                  <a:srgbClr val="733697"/>
                </a:solidFill>
                <a:latin typeface="Inclusive Sans"/>
                <a:ea typeface="Inclusive Sans"/>
                <a:cs typeface="Inclusive Sans"/>
                <a:sym typeface="Inclusive Sans"/>
              </a:rPr>
              <a:t>Tips:</a:t>
            </a:r>
          </a:p>
        </p:txBody>
      </p:sp>
      <p:sp>
        <p:nvSpPr>
          <p:cNvPr id="9" name="Google Shape;341;g3e75b6d2097_0_155">
            <a:extLst>
              <a:ext uri="{FF2B5EF4-FFF2-40B4-BE49-F238E27FC236}">
                <a16:creationId xmlns:a16="http://schemas.microsoft.com/office/drawing/2014/main" id="{D4C88FAC-001A-37F2-8098-B0C0584ADB11}"/>
              </a:ext>
            </a:extLst>
          </p:cNvPr>
          <p:cNvSpPr txBox="1">
            <a:spLocks/>
          </p:cNvSpPr>
          <p:nvPr/>
        </p:nvSpPr>
        <p:spPr>
          <a:xfrm>
            <a:off x="9806275" y="4661925"/>
            <a:ext cx="7094400" cy="3244773"/>
          </a:xfrm>
          <a:prstGeom prst="rect">
            <a:avLst/>
          </a:prstGeom>
          <a:noFill/>
          <a:ln>
            <a:noFill/>
          </a:ln>
        </p:spPr>
        <p:txBody>
          <a:bodyPr spcFirstLastPara="1" wrap="square" lIns="91425" tIns="45700" rIns="91425" bIns="45700" anchor="t" anchorCtr="0">
            <a:noAutofit/>
          </a:bodyPr>
          <a:lstStyle/>
          <a:p>
            <a:pPr marL="457200" lvl="0" indent="-320834">
              <a:lnSpc>
                <a:spcPct val="95000"/>
              </a:lnSpc>
              <a:spcBef>
                <a:spcPts val="1200"/>
              </a:spcBef>
              <a:buClr>
                <a:schemeClr val="dk1"/>
              </a:buClr>
              <a:buSzPts val="1453"/>
              <a:buFont typeface="Arial"/>
              <a:buChar char="●"/>
              <a:defRPr/>
            </a:pPr>
            <a:r>
              <a:rPr lang="en-US" sz="2925" dirty="0" err="1">
                <a:solidFill>
                  <a:schemeClr val="dk1"/>
                </a:solidFill>
                <a:latin typeface="Inclusive Sans"/>
                <a:ea typeface="Inclusive Sans"/>
                <a:cs typeface="Inclusive Sans"/>
                <a:sym typeface="Inclusive Sans"/>
              </a:rPr>
              <a:t>Colour</a:t>
            </a:r>
            <a:r>
              <a:rPr lang="en-US" sz="2925" dirty="0">
                <a:solidFill>
                  <a:schemeClr val="dk1"/>
                </a:solidFill>
                <a:latin typeface="Inclusive Sans"/>
                <a:ea typeface="Inclusive Sans"/>
                <a:cs typeface="Inclusive Sans"/>
                <a:sym typeface="Inclusive Sans"/>
              </a:rPr>
              <a:t> contrast needs to be strong</a:t>
            </a:r>
          </a:p>
          <a:p>
            <a:pPr marL="457200" lvl="0" indent="-320834">
              <a:lnSpc>
                <a:spcPct val="95000"/>
              </a:lnSpc>
              <a:buClr>
                <a:schemeClr val="dk1"/>
              </a:buClr>
              <a:buSzPts val="1453"/>
              <a:buFont typeface="Arial"/>
              <a:buChar char="●"/>
              <a:defRPr/>
            </a:pPr>
            <a:r>
              <a:rPr lang="en-US" sz="2925" dirty="0">
                <a:solidFill>
                  <a:schemeClr val="dk1"/>
                </a:solidFill>
                <a:latin typeface="Inclusive Sans"/>
                <a:ea typeface="Inclusive Sans"/>
                <a:cs typeface="Inclusive Sans"/>
                <a:sym typeface="Inclusive Sans"/>
              </a:rPr>
              <a:t>Visual Cues</a:t>
            </a:r>
          </a:p>
          <a:p>
            <a:pPr marL="457200" lvl="0" indent="-320834">
              <a:lnSpc>
                <a:spcPct val="95000"/>
              </a:lnSpc>
              <a:buClr>
                <a:schemeClr val="dk1"/>
              </a:buClr>
              <a:buSzPts val="1453"/>
              <a:buFont typeface="Arial"/>
              <a:buChar char="●"/>
              <a:defRPr/>
            </a:pPr>
            <a:r>
              <a:rPr lang="en-US" sz="2925" dirty="0">
                <a:solidFill>
                  <a:schemeClr val="dk1"/>
                </a:solidFill>
                <a:latin typeface="Inclusive Sans"/>
                <a:ea typeface="Inclusive Sans"/>
                <a:cs typeface="Inclusive Sans"/>
                <a:sym typeface="Inclusive Sans"/>
              </a:rPr>
              <a:t>Don’t use white background with black text</a:t>
            </a:r>
          </a:p>
          <a:p>
            <a:pPr marL="457200" lvl="0" indent="-320834">
              <a:lnSpc>
                <a:spcPct val="95000"/>
              </a:lnSpc>
              <a:buClr>
                <a:schemeClr val="dk1"/>
              </a:buClr>
              <a:buSzPts val="1453"/>
              <a:buFont typeface="Arial"/>
              <a:buChar char="●"/>
              <a:defRPr/>
            </a:pPr>
            <a:r>
              <a:rPr lang="en-US" sz="2925" dirty="0">
                <a:solidFill>
                  <a:schemeClr val="dk1"/>
                </a:solidFill>
                <a:latin typeface="Inclusive Sans"/>
                <a:ea typeface="Inclusive Sans"/>
                <a:cs typeface="Inclusive Sans"/>
                <a:sym typeface="Inclusive Sans"/>
              </a:rPr>
              <a:t>Logical layout</a:t>
            </a:r>
          </a:p>
          <a:p>
            <a:pPr marL="457200" lvl="0" indent="-320834">
              <a:lnSpc>
                <a:spcPct val="95000"/>
              </a:lnSpc>
              <a:buClr>
                <a:schemeClr val="dk1"/>
              </a:buClr>
              <a:buSzPts val="1453"/>
              <a:buFont typeface="Arial"/>
              <a:buChar char="●"/>
              <a:defRPr/>
            </a:pPr>
            <a:r>
              <a:rPr lang="en-US" sz="2925" dirty="0">
                <a:solidFill>
                  <a:schemeClr val="dk1"/>
                </a:solidFill>
                <a:latin typeface="Inclusive Sans"/>
                <a:ea typeface="Inclusive Sans"/>
                <a:cs typeface="Inclusive Sans"/>
                <a:sym typeface="Inclusive Sans"/>
              </a:rPr>
              <a:t>Headings and Hierarchy</a:t>
            </a:r>
          </a:p>
          <a:p>
            <a:pPr marL="457200" lvl="0" indent="-320834">
              <a:lnSpc>
                <a:spcPct val="95000"/>
              </a:lnSpc>
              <a:buClr>
                <a:schemeClr val="dk1"/>
              </a:buClr>
              <a:buSzPts val="1453"/>
              <a:buFont typeface="Arial"/>
              <a:buChar char="●"/>
              <a:defRPr/>
            </a:pPr>
            <a:r>
              <a:rPr lang="en-US" sz="2925" dirty="0">
                <a:solidFill>
                  <a:schemeClr val="dk1"/>
                </a:solidFill>
                <a:latin typeface="Inclusive Sans"/>
                <a:ea typeface="Inclusive Sans"/>
                <a:cs typeface="Inclusive Sans"/>
                <a:sym typeface="Inclusive Sans"/>
              </a:rPr>
              <a:t>Chunking information</a:t>
            </a:r>
            <a:endParaRPr kumimoji="0" lang="en-US" sz="2925" b="1" i="0" u="none" strike="noStrike" kern="0" cap="none" spc="0" normalizeH="0" baseline="0" noProof="0" dirty="0">
              <a:ln>
                <a:noFill/>
              </a:ln>
              <a:solidFill>
                <a:schemeClr val="dk1"/>
              </a:solidFill>
              <a:effectLst/>
              <a:uLnTx/>
              <a:uFillTx/>
              <a:latin typeface="Calibri"/>
              <a:ea typeface="Calibri"/>
              <a:cs typeface="Calibri"/>
              <a:sym typeface="Calibri"/>
            </a:endParaRPr>
          </a:p>
        </p:txBody>
      </p:sp>
      <p:pic>
        <p:nvPicPr>
          <p:cNvPr id="344" name="Google Shape;344;g3e75b6d2097_0_15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2100744" y="1993625"/>
            <a:ext cx="951775" cy="951775"/>
          </a:xfrm>
          <a:prstGeom prst="rect">
            <a:avLst/>
          </a:prstGeom>
          <a:noFill/>
          <a:ln>
            <a:noFill/>
          </a:ln>
        </p:spPr>
      </p:pic>
      <p:pic>
        <p:nvPicPr>
          <p:cNvPr id="345" name="Google Shape;345;g3e75b6d2097_0_155">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062144" y="1993625"/>
            <a:ext cx="951775" cy="951775"/>
          </a:xfrm>
          <a:prstGeom prst="rect">
            <a:avLst/>
          </a:prstGeom>
          <a:noFill/>
          <a:ln>
            <a:noFill/>
          </a:ln>
        </p:spPr>
      </p:pic>
      <p:pic>
        <p:nvPicPr>
          <p:cNvPr id="343" name="Google Shape;343;g3e75b6d2097_0_155">
            <a:extLst>
              <a:ext uri="{C183D7F6-B498-43B3-948B-1728B52AA6E4}">
                <adec:decorative xmlns:adec="http://schemas.microsoft.com/office/drawing/2017/decorative" val="1"/>
              </a:ext>
            </a:extLst>
          </p:cNvPr>
          <p:cNvPicPr preferRelativeResize="0"/>
          <p:nvPr/>
        </p:nvPicPr>
        <p:blipFill rotWithShape="1">
          <a:blip r:embed="rId3">
            <a:alphaModFix/>
          </a:blip>
          <a:srcRect l="62034" t="7044" r="12280" b="16222"/>
          <a:stretch/>
        </p:blipFill>
        <p:spPr>
          <a:xfrm>
            <a:off x="4718525" y="3174000"/>
            <a:ext cx="3639024" cy="54160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50"/>
        <p:cNvGrpSpPr/>
        <p:nvPr/>
      </p:nvGrpSpPr>
      <p:grpSpPr>
        <a:xfrm>
          <a:off x="0" y="0"/>
          <a:ext cx="0" cy="0"/>
          <a:chOff x="0" y="0"/>
          <a:chExt cx="0" cy="0"/>
        </a:xfrm>
      </p:grpSpPr>
      <p:sp>
        <p:nvSpPr>
          <p:cNvPr id="3" name="Title 2">
            <a:extLst>
              <a:ext uri="{FF2B5EF4-FFF2-40B4-BE49-F238E27FC236}">
                <a16:creationId xmlns:a16="http://schemas.microsoft.com/office/drawing/2014/main" id="{BB578EE4-DE01-8CFA-863C-C55BD574D200}"/>
              </a:ext>
            </a:extLst>
          </p:cNvPr>
          <p:cNvSpPr txBox="1">
            <a:spLocks noGrp="1"/>
          </p:cNvSpPr>
          <p:nvPr>
            <p:ph type="title" idx="4294967295"/>
          </p:nvPr>
        </p:nvSpPr>
        <p:spPr>
          <a:xfrm>
            <a:off x="9771011" y="1559540"/>
            <a:ext cx="4954575" cy="5888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70000"/>
              </a:lnSpc>
              <a:spcBef>
                <a:spcPts val="0"/>
              </a:spcBef>
              <a:spcAft>
                <a:spcPts val="0"/>
              </a:spcAft>
              <a:buClr>
                <a:srgbClr val="000000"/>
              </a:buClr>
              <a:buSzPts val="3875"/>
              <a:buFont typeface="Arial"/>
              <a:buNone/>
              <a:tabLst/>
              <a:defRPr/>
            </a:pPr>
            <a:r>
              <a:rPr kumimoji="0" lang="en-US" sz="44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Digital Content</a:t>
            </a:r>
          </a:p>
        </p:txBody>
      </p:sp>
      <p:sp>
        <p:nvSpPr>
          <p:cNvPr id="351" name="Google Shape;351;g3e75b6d2097_0_170"/>
          <p:cNvSpPr txBox="1"/>
          <p:nvPr/>
        </p:nvSpPr>
        <p:spPr>
          <a:xfrm>
            <a:off x="9771011" y="2148419"/>
            <a:ext cx="7094400" cy="741975"/>
          </a:xfrm>
          <a:prstGeom prst="rect">
            <a:avLst/>
          </a:prstGeom>
          <a:noFill/>
          <a:ln>
            <a:noFill/>
          </a:ln>
        </p:spPr>
        <p:txBody>
          <a:bodyPr spcFirstLastPara="1" wrap="square" lIns="91425" tIns="45700" rIns="91425" bIns="45700" anchor="t" anchorCtr="0">
            <a:noAutofit/>
          </a:bodyPr>
          <a:lstStyle/>
          <a:p>
            <a:pPr marL="457200" lvl="0" indent="-320834" algn="l" rtl="0">
              <a:lnSpc>
                <a:spcPct val="95000"/>
              </a:lnSpc>
              <a:spcBef>
                <a:spcPts val="1200"/>
              </a:spcBef>
              <a:spcAft>
                <a:spcPts val="0"/>
              </a:spcAft>
              <a:buClr>
                <a:schemeClr val="dk1"/>
              </a:buClr>
              <a:buSzPts val="1453"/>
              <a:buChar char="●"/>
            </a:pPr>
            <a:r>
              <a:rPr lang="en-US" sz="2925" dirty="0">
                <a:solidFill>
                  <a:schemeClr val="dk1"/>
                </a:solidFill>
                <a:latin typeface="Inclusive Sans"/>
                <a:ea typeface="Inclusive Sans"/>
                <a:cs typeface="Inclusive Sans"/>
                <a:sym typeface="Inclusive Sans"/>
              </a:rPr>
              <a:t>Presentations, websites etc.</a:t>
            </a:r>
            <a:endParaRPr sz="2925" dirty="0">
              <a:solidFill>
                <a:schemeClr val="dk1"/>
              </a:solidFill>
              <a:latin typeface="Inclusive Sans"/>
              <a:ea typeface="Inclusive Sans"/>
              <a:cs typeface="Inclusive Sans"/>
              <a:sym typeface="Inclusive Sans"/>
            </a:endParaRPr>
          </a:p>
          <a:p>
            <a:pPr marL="0" marR="0" lvl="0" indent="0" algn="l" rtl="0">
              <a:lnSpc>
                <a:spcPct val="70000"/>
              </a:lnSpc>
              <a:spcBef>
                <a:spcPts val="1200"/>
              </a:spcBef>
              <a:spcAft>
                <a:spcPts val="0"/>
              </a:spcAft>
              <a:buClr>
                <a:srgbClr val="000000"/>
              </a:buClr>
              <a:buSzPts val="3875"/>
              <a:buFont typeface="Arial"/>
              <a:buNone/>
            </a:pPr>
            <a:endParaRPr sz="4475" b="1" dirty="0">
              <a:solidFill>
                <a:srgbClr val="733697"/>
              </a:solidFill>
              <a:latin typeface="Inclusive Sans"/>
              <a:ea typeface="Inclusive Sans"/>
              <a:cs typeface="Inclusive Sans"/>
              <a:sym typeface="Inclusive Sans"/>
            </a:endParaRPr>
          </a:p>
          <a:p>
            <a:pPr marL="0" marR="0" lvl="0" indent="0" algn="l" rtl="0">
              <a:lnSpc>
                <a:spcPct val="70000"/>
              </a:lnSpc>
              <a:spcBef>
                <a:spcPts val="0"/>
              </a:spcBef>
              <a:spcAft>
                <a:spcPts val="0"/>
              </a:spcAft>
              <a:buClr>
                <a:srgbClr val="000000"/>
              </a:buClr>
              <a:buSzPts val="3875"/>
              <a:buFont typeface="Arial"/>
              <a:buNone/>
            </a:pPr>
            <a:endParaRPr sz="2925" dirty="0">
              <a:solidFill>
                <a:schemeClr val="dk1"/>
              </a:solidFill>
              <a:latin typeface="Inclusive Sans"/>
              <a:ea typeface="Inclusive Sans"/>
              <a:cs typeface="Inclusive Sans"/>
              <a:sym typeface="Inclusive Sans"/>
            </a:endParaRPr>
          </a:p>
          <a:p>
            <a:pPr marL="0" marR="0" lvl="0" indent="0" algn="l" rtl="0">
              <a:lnSpc>
                <a:spcPct val="70000"/>
              </a:lnSpc>
              <a:spcBef>
                <a:spcPts val="1200"/>
              </a:spcBef>
              <a:spcAft>
                <a:spcPts val="0"/>
              </a:spcAft>
              <a:buClr>
                <a:srgbClr val="000000"/>
              </a:buClr>
              <a:buSzPts val="3875"/>
              <a:buFont typeface="Arial"/>
              <a:buNone/>
            </a:pPr>
            <a:endParaRPr sz="4475" b="1" i="0" u="none" strike="noStrike" cap="none" dirty="0">
              <a:solidFill>
                <a:schemeClr val="dk1"/>
              </a:solidFill>
              <a:latin typeface="Inclusive Sans"/>
              <a:ea typeface="Inclusive Sans"/>
              <a:cs typeface="Inclusive Sans"/>
              <a:sym typeface="Inclusive Sans"/>
            </a:endParaRPr>
          </a:p>
          <a:p>
            <a:pPr marL="0" marR="0" lvl="0" indent="0" algn="l" rtl="0">
              <a:lnSpc>
                <a:spcPct val="130000"/>
              </a:lnSpc>
              <a:spcBef>
                <a:spcPts val="600"/>
              </a:spcBef>
              <a:spcAft>
                <a:spcPts val="0"/>
              </a:spcAft>
              <a:buClr>
                <a:srgbClr val="000000"/>
              </a:buClr>
              <a:buSzPts val="2325"/>
              <a:buFont typeface="Arial"/>
              <a:buNone/>
            </a:pPr>
            <a:endParaRPr sz="2925" b="0" i="0" u="none" strike="noStrike" cap="none" dirty="0">
              <a:solidFill>
                <a:schemeClr val="dk1"/>
              </a:solidFill>
              <a:latin typeface="Inclusive Sans"/>
              <a:ea typeface="Inclusive Sans"/>
              <a:cs typeface="Inclusive Sans"/>
              <a:sym typeface="Inclusive Sans"/>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p:txBody>
      </p:sp>
      <p:pic>
        <p:nvPicPr>
          <p:cNvPr id="352" name="Google Shape;352;g3e75b6d2097_0_17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1067636" y="2650448"/>
            <a:ext cx="884196" cy="884196"/>
          </a:xfrm>
          <a:prstGeom prst="rect">
            <a:avLst/>
          </a:prstGeom>
          <a:noFill/>
          <a:ln>
            <a:noFill/>
          </a:ln>
        </p:spPr>
      </p:pic>
      <p:pic>
        <p:nvPicPr>
          <p:cNvPr id="354" name="Google Shape;354;g3e75b6d2097_0_170" descr="Two side by side digital graphs with the same stylised illustrations of various microorganisms in cream, orange, blue, and red against a black background. The upper graphic has a tick besides it and is titled &quot;Tiny Life: The world of microorganisms&quot;. The lower graphic has a cross next to it and is titled &quot;Microorganisms: The Invisible Architecture of Life&quot;."/>
          <p:cNvPicPr preferRelativeResize="0"/>
          <p:nvPr/>
        </p:nvPicPr>
        <p:blipFill>
          <a:blip r:embed="rId4">
            <a:alphaModFix/>
          </a:blip>
          <a:stretch>
            <a:fillRect/>
          </a:stretch>
        </p:blipFill>
        <p:spPr>
          <a:xfrm>
            <a:off x="2382934" y="1600275"/>
            <a:ext cx="6194090" cy="3521783"/>
          </a:xfrm>
          <a:prstGeom prst="rect">
            <a:avLst/>
          </a:prstGeom>
          <a:noFill/>
          <a:ln>
            <a:noFill/>
          </a:ln>
        </p:spPr>
      </p:pic>
      <p:pic>
        <p:nvPicPr>
          <p:cNvPr id="353" name="Google Shape;353;g3e75b6d2097_0_170">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1067625" y="6798886"/>
            <a:ext cx="884196" cy="884196"/>
          </a:xfrm>
          <a:prstGeom prst="rect">
            <a:avLst/>
          </a:prstGeom>
          <a:noFill/>
          <a:ln>
            <a:noFill/>
          </a:ln>
        </p:spPr>
      </p:pic>
      <p:pic>
        <p:nvPicPr>
          <p:cNvPr id="355" name="Google Shape;355;g3e75b6d2097_0_170">
            <a:extLst>
              <a:ext uri="{C183D7F6-B498-43B3-948B-1728B52AA6E4}">
                <adec:decorative xmlns:adec="http://schemas.microsoft.com/office/drawing/2017/decorative" val="1"/>
              </a:ext>
            </a:extLst>
          </p:cNvPr>
          <p:cNvPicPr preferRelativeResize="0"/>
          <p:nvPr/>
        </p:nvPicPr>
        <p:blipFill rotWithShape="1">
          <a:blip r:embed="rId6">
            <a:alphaModFix/>
          </a:blip>
          <a:srcRect l="70" r="80"/>
          <a:stretch/>
        </p:blipFill>
        <p:spPr>
          <a:xfrm>
            <a:off x="2382934" y="5480093"/>
            <a:ext cx="6194089" cy="3521782"/>
          </a:xfrm>
          <a:prstGeom prst="rect">
            <a:avLst/>
          </a:prstGeom>
          <a:noFill/>
          <a:ln>
            <a:noFill/>
          </a:ln>
        </p:spPr>
      </p:pic>
      <p:sp>
        <p:nvSpPr>
          <p:cNvPr id="5" name="Title 2">
            <a:extLst>
              <a:ext uri="{FF2B5EF4-FFF2-40B4-BE49-F238E27FC236}">
                <a16:creationId xmlns:a16="http://schemas.microsoft.com/office/drawing/2014/main" id="{9254C3DC-D087-7E34-5C2D-BB050CD95C3B}"/>
              </a:ext>
            </a:extLst>
          </p:cNvPr>
          <p:cNvSpPr txBox="1">
            <a:spLocks/>
          </p:cNvSpPr>
          <p:nvPr/>
        </p:nvSpPr>
        <p:spPr>
          <a:xfrm>
            <a:off x="9771011" y="3360076"/>
            <a:ext cx="4954575" cy="464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nSpc>
                <a:spcPct val="70000"/>
              </a:lnSpc>
              <a:buSzPts val="3875"/>
            </a:pPr>
            <a:r>
              <a:rPr lang="en-US" sz="3300" b="1" dirty="0">
                <a:solidFill>
                  <a:srgbClr val="733697"/>
                </a:solidFill>
                <a:latin typeface="Inclusive Sans"/>
                <a:ea typeface="Inclusive Sans"/>
                <a:cs typeface="Inclusive Sans"/>
                <a:sym typeface="Inclusive Sans"/>
              </a:rPr>
              <a:t>Tips:</a:t>
            </a:r>
          </a:p>
        </p:txBody>
      </p:sp>
      <p:sp>
        <p:nvSpPr>
          <p:cNvPr id="4" name="Google Shape;351;g3e75b6d2097_0_170">
            <a:extLst>
              <a:ext uri="{FF2B5EF4-FFF2-40B4-BE49-F238E27FC236}">
                <a16:creationId xmlns:a16="http://schemas.microsoft.com/office/drawing/2014/main" id="{477C58C0-C9D5-911F-6A6D-CF6A23A416C2}"/>
              </a:ext>
            </a:extLst>
          </p:cNvPr>
          <p:cNvSpPr txBox="1"/>
          <p:nvPr/>
        </p:nvSpPr>
        <p:spPr>
          <a:xfrm>
            <a:off x="9771011" y="3824819"/>
            <a:ext cx="7094400" cy="5447325"/>
          </a:xfrm>
          <a:prstGeom prst="rect">
            <a:avLst/>
          </a:prstGeom>
          <a:noFill/>
          <a:ln>
            <a:noFill/>
          </a:ln>
        </p:spPr>
        <p:txBody>
          <a:bodyPr spcFirstLastPara="1" wrap="square" lIns="91425" tIns="45700" rIns="91425" bIns="45700" anchor="t" anchorCtr="0">
            <a:noAutofit/>
          </a:bodyPr>
          <a:lstStyle/>
          <a:p>
            <a:pPr marL="457200" lvl="0" indent="-298450">
              <a:lnSpc>
                <a:spcPct val="115000"/>
              </a:lnSpc>
              <a:spcBef>
                <a:spcPts val="1200"/>
              </a:spcBef>
              <a:buClr>
                <a:schemeClr val="dk1"/>
              </a:buClr>
              <a:buSzPts val="1100"/>
              <a:buChar char="●"/>
            </a:pPr>
            <a:r>
              <a:rPr lang="en-US" sz="2925" dirty="0" err="1">
                <a:solidFill>
                  <a:schemeClr val="dk1"/>
                </a:solidFill>
                <a:latin typeface="Inclusive Sans"/>
                <a:ea typeface="Inclusive Sans"/>
                <a:cs typeface="Inclusive Sans"/>
                <a:sym typeface="Inclusive Sans"/>
              </a:rPr>
              <a:t>Colour</a:t>
            </a:r>
            <a:r>
              <a:rPr lang="en-US" sz="2925" dirty="0">
                <a:solidFill>
                  <a:schemeClr val="dk1"/>
                </a:solidFill>
                <a:latin typeface="Inclusive Sans"/>
                <a:ea typeface="Inclusive Sans"/>
                <a:cs typeface="Inclusive Sans"/>
                <a:sym typeface="Inclusive Sans"/>
              </a:rPr>
              <a:t> contrast needs to be strong</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Visual Cues</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Don’t use white background with black text</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Logical layout</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Headings and Hierarchy</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Chunking information</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Alt text</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Field titles</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Keyboard navigation</a:t>
            </a:r>
            <a:endParaRPr sz="2925"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60"/>
        <p:cNvGrpSpPr/>
        <p:nvPr/>
      </p:nvGrpSpPr>
      <p:grpSpPr>
        <a:xfrm>
          <a:off x="0" y="0"/>
          <a:ext cx="0" cy="0"/>
          <a:chOff x="0" y="0"/>
          <a:chExt cx="0" cy="0"/>
        </a:xfrm>
      </p:grpSpPr>
      <p:sp>
        <p:nvSpPr>
          <p:cNvPr id="3" name="Title 2">
            <a:extLst>
              <a:ext uri="{FF2B5EF4-FFF2-40B4-BE49-F238E27FC236}">
                <a16:creationId xmlns:a16="http://schemas.microsoft.com/office/drawing/2014/main" id="{F72E9BCE-DA01-8B0F-7590-D18E4EF0013C}"/>
              </a:ext>
            </a:extLst>
          </p:cNvPr>
          <p:cNvSpPr txBox="1">
            <a:spLocks noGrp="1"/>
          </p:cNvSpPr>
          <p:nvPr>
            <p:ph type="title" idx="4294967295"/>
          </p:nvPr>
        </p:nvSpPr>
        <p:spPr>
          <a:xfrm>
            <a:off x="9912250" y="1944800"/>
            <a:ext cx="4718150" cy="5888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70000"/>
              </a:lnSpc>
              <a:spcBef>
                <a:spcPts val="0"/>
              </a:spcBef>
              <a:spcAft>
                <a:spcPts val="0"/>
              </a:spcAft>
              <a:buClr>
                <a:srgbClr val="000000"/>
              </a:buClr>
              <a:buSzPts val="3875"/>
              <a:buFont typeface="Arial"/>
              <a:buNone/>
              <a:tabLst/>
              <a:defRPr/>
            </a:pPr>
            <a:r>
              <a:rPr kumimoji="0" lang="en-US" sz="44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Video Content</a:t>
            </a:r>
          </a:p>
        </p:txBody>
      </p:sp>
      <p:sp>
        <p:nvSpPr>
          <p:cNvPr id="361" name="Google Shape;361;g3e75b6d2097_0_179"/>
          <p:cNvSpPr txBox="1"/>
          <p:nvPr/>
        </p:nvSpPr>
        <p:spPr>
          <a:xfrm>
            <a:off x="9912250" y="2533679"/>
            <a:ext cx="7094400" cy="687675"/>
          </a:xfrm>
          <a:prstGeom prst="rect">
            <a:avLst/>
          </a:prstGeom>
          <a:noFill/>
          <a:ln>
            <a:noFill/>
          </a:ln>
        </p:spPr>
        <p:txBody>
          <a:bodyPr spcFirstLastPara="1" wrap="square" lIns="91425" tIns="45700" rIns="91425" bIns="45700" anchor="t" anchorCtr="0">
            <a:noAutofit/>
          </a:bodyPr>
          <a:lstStyle/>
          <a:p>
            <a:pPr marL="457200" lvl="0" indent="-320834" algn="l" rtl="0">
              <a:lnSpc>
                <a:spcPct val="95000"/>
              </a:lnSpc>
              <a:spcBef>
                <a:spcPts val="1200"/>
              </a:spcBef>
              <a:spcAft>
                <a:spcPts val="0"/>
              </a:spcAft>
              <a:buClr>
                <a:schemeClr val="dk1"/>
              </a:buClr>
              <a:buSzPts val="1453"/>
              <a:buChar char="●"/>
            </a:pPr>
            <a:r>
              <a:rPr lang="en-US" sz="2925" dirty="0" err="1">
                <a:solidFill>
                  <a:schemeClr val="dk1"/>
                </a:solidFill>
                <a:latin typeface="Inclusive Sans"/>
                <a:ea typeface="Inclusive Sans"/>
                <a:cs typeface="Inclusive Sans"/>
                <a:sym typeface="Inclusive Sans"/>
              </a:rPr>
              <a:t>Youtube</a:t>
            </a:r>
            <a:r>
              <a:rPr lang="en-US" sz="2925" dirty="0">
                <a:solidFill>
                  <a:schemeClr val="dk1"/>
                </a:solidFill>
                <a:latin typeface="Inclusive Sans"/>
                <a:ea typeface="Inclusive Sans"/>
                <a:cs typeface="Inclusive Sans"/>
                <a:sym typeface="Inclusive Sans"/>
              </a:rPr>
              <a:t>, animation, motion graphic</a:t>
            </a:r>
            <a:endParaRPr sz="2925" dirty="0">
              <a:solidFill>
                <a:schemeClr val="dk1"/>
              </a:solidFill>
              <a:latin typeface="Inclusive Sans"/>
              <a:ea typeface="Inclusive Sans"/>
              <a:cs typeface="Inclusive Sans"/>
              <a:sym typeface="Inclusive Sans"/>
            </a:endParaRPr>
          </a:p>
          <a:p>
            <a:pPr marL="0" marR="0" lvl="0" indent="0" algn="l" rtl="0">
              <a:lnSpc>
                <a:spcPct val="70000"/>
              </a:lnSpc>
              <a:spcBef>
                <a:spcPts val="1200"/>
              </a:spcBef>
              <a:spcAft>
                <a:spcPts val="0"/>
              </a:spcAft>
              <a:buClr>
                <a:srgbClr val="000000"/>
              </a:buClr>
              <a:buSzPts val="3875"/>
              <a:buFont typeface="Arial"/>
              <a:buNone/>
            </a:pPr>
            <a:endParaRPr sz="4475" b="1" dirty="0">
              <a:solidFill>
                <a:srgbClr val="733697"/>
              </a:solidFill>
              <a:latin typeface="Inclusive Sans"/>
              <a:ea typeface="Inclusive Sans"/>
              <a:cs typeface="Inclusive Sans"/>
              <a:sym typeface="Inclusive Sans"/>
            </a:endParaRPr>
          </a:p>
          <a:p>
            <a:pPr marL="0" marR="0" lvl="0" indent="0" algn="l" rtl="0">
              <a:lnSpc>
                <a:spcPct val="70000"/>
              </a:lnSpc>
              <a:spcBef>
                <a:spcPts val="0"/>
              </a:spcBef>
              <a:spcAft>
                <a:spcPts val="0"/>
              </a:spcAft>
              <a:buClr>
                <a:srgbClr val="000000"/>
              </a:buClr>
              <a:buSzPts val="3875"/>
              <a:buFont typeface="Arial"/>
              <a:buNone/>
            </a:pPr>
            <a:endParaRPr sz="2925" dirty="0">
              <a:solidFill>
                <a:schemeClr val="dk1"/>
              </a:solidFill>
              <a:latin typeface="Inclusive Sans"/>
              <a:ea typeface="Inclusive Sans"/>
              <a:cs typeface="Inclusive Sans"/>
              <a:sym typeface="Inclusive Sans"/>
            </a:endParaRPr>
          </a:p>
          <a:p>
            <a:pPr marL="0" marR="0" lvl="0" indent="0" algn="l" rtl="0">
              <a:lnSpc>
                <a:spcPct val="70000"/>
              </a:lnSpc>
              <a:spcBef>
                <a:spcPts val="1200"/>
              </a:spcBef>
              <a:spcAft>
                <a:spcPts val="0"/>
              </a:spcAft>
              <a:buClr>
                <a:srgbClr val="000000"/>
              </a:buClr>
              <a:buSzPts val="3875"/>
              <a:buFont typeface="Arial"/>
              <a:buNone/>
            </a:pPr>
            <a:endParaRPr sz="4475" b="1" i="0" u="none" strike="noStrike" cap="none" dirty="0">
              <a:solidFill>
                <a:schemeClr val="dk1"/>
              </a:solidFill>
              <a:latin typeface="Inclusive Sans"/>
              <a:ea typeface="Inclusive Sans"/>
              <a:cs typeface="Inclusive Sans"/>
              <a:sym typeface="Inclusive Sans"/>
            </a:endParaRPr>
          </a:p>
          <a:p>
            <a:pPr marL="0" marR="0" lvl="0" indent="0" algn="l" rtl="0">
              <a:lnSpc>
                <a:spcPct val="130000"/>
              </a:lnSpc>
              <a:spcBef>
                <a:spcPts val="600"/>
              </a:spcBef>
              <a:spcAft>
                <a:spcPts val="0"/>
              </a:spcAft>
              <a:buClr>
                <a:srgbClr val="000000"/>
              </a:buClr>
              <a:buSzPts val="2325"/>
              <a:buFont typeface="Arial"/>
              <a:buNone/>
            </a:pPr>
            <a:endParaRPr sz="2925" b="0" i="0" u="none" strike="noStrike" cap="none" dirty="0">
              <a:solidFill>
                <a:schemeClr val="dk1"/>
              </a:solidFill>
              <a:latin typeface="Inclusive Sans"/>
              <a:ea typeface="Inclusive Sans"/>
              <a:cs typeface="Inclusive Sans"/>
              <a:sym typeface="Inclusive Sans"/>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p:txBody>
      </p:sp>
      <p:pic>
        <p:nvPicPr>
          <p:cNvPr id="362" name="Google Shape;362;g3e75b6d2097_0_179" descr="Tick icon showing that the screenshot of the video is the correct approach to accessible design. "/>
          <p:cNvPicPr preferRelativeResize="0"/>
          <p:nvPr/>
        </p:nvPicPr>
        <p:blipFill>
          <a:blip r:embed="rId3">
            <a:alphaModFix/>
          </a:blip>
          <a:stretch>
            <a:fillRect/>
          </a:stretch>
        </p:blipFill>
        <p:spPr>
          <a:xfrm>
            <a:off x="4680307" y="1944800"/>
            <a:ext cx="951775" cy="951775"/>
          </a:xfrm>
          <a:prstGeom prst="rect">
            <a:avLst/>
          </a:prstGeom>
          <a:noFill/>
          <a:ln>
            <a:noFill/>
          </a:ln>
        </p:spPr>
      </p:pic>
      <p:pic>
        <p:nvPicPr>
          <p:cNvPr id="363" name="Google Shape;363;g3e75b6d2097_0_179" descr="Screenshot of a virtual podcast interview from UDL in Action featuring two speakers in separate video frames. Left frame shows a person in front of a curtain and framed picture, right frame shows a person with bookshelves and framed photos in background, with podcast title and email address visible."/>
          <p:cNvPicPr preferRelativeResize="0"/>
          <p:nvPr/>
        </p:nvPicPr>
        <p:blipFill>
          <a:blip r:embed="rId4">
            <a:alphaModFix/>
          </a:blip>
          <a:stretch>
            <a:fillRect/>
          </a:stretch>
        </p:blipFill>
        <p:spPr>
          <a:xfrm>
            <a:off x="1422400" y="3293300"/>
            <a:ext cx="7467598" cy="4203825"/>
          </a:xfrm>
          <a:prstGeom prst="rect">
            <a:avLst/>
          </a:prstGeom>
          <a:noFill/>
          <a:ln>
            <a:noFill/>
          </a:ln>
        </p:spPr>
      </p:pic>
      <p:sp>
        <p:nvSpPr>
          <p:cNvPr id="5" name="Title 2">
            <a:extLst>
              <a:ext uri="{FF2B5EF4-FFF2-40B4-BE49-F238E27FC236}">
                <a16:creationId xmlns:a16="http://schemas.microsoft.com/office/drawing/2014/main" id="{D411E6FE-D309-22FF-F411-0A317912D126}"/>
              </a:ext>
            </a:extLst>
          </p:cNvPr>
          <p:cNvSpPr txBox="1">
            <a:spLocks/>
          </p:cNvSpPr>
          <p:nvPr/>
        </p:nvSpPr>
        <p:spPr>
          <a:xfrm>
            <a:off x="10083700" y="3650086"/>
            <a:ext cx="4718150" cy="464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70000"/>
              </a:lnSpc>
              <a:buSzPts val="3875"/>
              <a:defRPr/>
            </a:pPr>
            <a:r>
              <a:rPr lang="en-US" sz="3300" b="1" dirty="0">
                <a:solidFill>
                  <a:srgbClr val="733697"/>
                </a:solidFill>
                <a:latin typeface="Inclusive Sans"/>
                <a:ea typeface="Inclusive Sans"/>
                <a:cs typeface="Inclusive Sans"/>
                <a:sym typeface="Inclusive Sans"/>
              </a:rPr>
              <a:t>Tips:</a:t>
            </a:r>
          </a:p>
        </p:txBody>
      </p:sp>
      <p:sp>
        <p:nvSpPr>
          <p:cNvPr id="4" name="Google Shape;361;g3e75b6d2097_0_179">
            <a:extLst>
              <a:ext uri="{FF2B5EF4-FFF2-40B4-BE49-F238E27FC236}">
                <a16:creationId xmlns:a16="http://schemas.microsoft.com/office/drawing/2014/main" id="{8D7AB45F-8277-46E8-CCC8-429D93021415}"/>
              </a:ext>
            </a:extLst>
          </p:cNvPr>
          <p:cNvSpPr txBox="1"/>
          <p:nvPr/>
        </p:nvSpPr>
        <p:spPr>
          <a:xfrm>
            <a:off x="9912250" y="4114829"/>
            <a:ext cx="7094400" cy="4687200"/>
          </a:xfrm>
          <a:prstGeom prst="rect">
            <a:avLst/>
          </a:prstGeom>
          <a:noFill/>
          <a:ln>
            <a:noFill/>
          </a:ln>
        </p:spPr>
        <p:txBody>
          <a:bodyPr spcFirstLastPara="1" wrap="square" lIns="91425" tIns="45700" rIns="91425" bIns="45700" anchor="t" anchorCtr="0">
            <a:noAutofit/>
          </a:bodyPr>
          <a:lstStyle/>
          <a:p>
            <a:pPr marL="457200" lvl="0" indent="-298450">
              <a:lnSpc>
                <a:spcPct val="115000"/>
              </a:lnSpc>
              <a:spcBef>
                <a:spcPts val="1200"/>
              </a:spcBef>
              <a:buClr>
                <a:schemeClr val="dk1"/>
              </a:buClr>
              <a:buSzPts val="1100"/>
              <a:buChar char="●"/>
            </a:pPr>
            <a:r>
              <a:rPr lang="en-US" sz="2925" dirty="0" err="1">
                <a:solidFill>
                  <a:schemeClr val="dk1"/>
                </a:solidFill>
                <a:latin typeface="Inclusive Sans"/>
                <a:ea typeface="Inclusive Sans"/>
                <a:cs typeface="Inclusive Sans"/>
                <a:sym typeface="Inclusive Sans"/>
              </a:rPr>
              <a:t>Colour</a:t>
            </a:r>
            <a:r>
              <a:rPr lang="en-US" sz="2925" dirty="0">
                <a:solidFill>
                  <a:schemeClr val="dk1"/>
                </a:solidFill>
                <a:latin typeface="Inclusive Sans"/>
                <a:ea typeface="Inclusive Sans"/>
                <a:cs typeface="Inclusive Sans"/>
                <a:sym typeface="Inclusive Sans"/>
              </a:rPr>
              <a:t> contrast needs to be strong</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Captions</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Pause, Hide and Stop</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Flashing less than 3 seconds</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Alternative to the video</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Reduce motion</a:t>
            </a:r>
          </a:p>
          <a:p>
            <a:pPr marL="457200" lvl="0" indent="-298450">
              <a:lnSpc>
                <a:spcPct val="115000"/>
              </a:lnSpc>
              <a:buClr>
                <a:schemeClr val="dk1"/>
              </a:buClr>
              <a:buSzPts val="1100"/>
              <a:buChar char="●"/>
            </a:pPr>
            <a:r>
              <a:rPr lang="en-US" sz="2925" dirty="0">
                <a:solidFill>
                  <a:schemeClr val="dk1"/>
                </a:solidFill>
                <a:latin typeface="Inclusive Sans"/>
                <a:ea typeface="Inclusive Sans"/>
                <a:cs typeface="Inclusive Sans"/>
                <a:sym typeface="Inclusive Sans"/>
              </a:rPr>
              <a:t>Don’t rely on the motion to communicate</a:t>
            </a:r>
            <a:endParaRPr sz="2925"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68"/>
        <p:cNvGrpSpPr/>
        <p:nvPr/>
      </p:nvGrpSpPr>
      <p:grpSpPr>
        <a:xfrm>
          <a:off x="0" y="0"/>
          <a:ext cx="0" cy="0"/>
          <a:chOff x="0" y="0"/>
          <a:chExt cx="0" cy="0"/>
        </a:xfrm>
      </p:grpSpPr>
      <p:sp>
        <p:nvSpPr>
          <p:cNvPr id="3" name="Title 2">
            <a:extLst>
              <a:ext uri="{FF2B5EF4-FFF2-40B4-BE49-F238E27FC236}">
                <a16:creationId xmlns:a16="http://schemas.microsoft.com/office/drawing/2014/main" id="{FAC6D0B5-43F5-28BD-DCCE-7FED997D000B}"/>
              </a:ext>
            </a:extLst>
          </p:cNvPr>
          <p:cNvSpPr txBox="1">
            <a:spLocks noGrp="1"/>
          </p:cNvSpPr>
          <p:nvPr>
            <p:ph type="title" idx="4294967295"/>
          </p:nvPr>
        </p:nvSpPr>
        <p:spPr>
          <a:xfrm>
            <a:off x="10001250" y="2688954"/>
            <a:ext cx="5314950" cy="5888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70000"/>
              </a:lnSpc>
              <a:spcBef>
                <a:spcPts val="0"/>
              </a:spcBef>
              <a:spcAft>
                <a:spcPts val="0"/>
              </a:spcAft>
              <a:buClr>
                <a:srgbClr val="000000"/>
              </a:buClr>
              <a:buSzPts val="3875"/>
              <a:buFont typeface="Arial"/>
              <a:buNone/>
              <a:tabLst/>
              <a:defRPr/>
            </a:pPr>
            <a:r>
              <a:rPr kumimoji="0" lang="en-US" sz="44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Images/ Visuals</a:t>
            </a:r>
          </a:p>
        </p:txBody>
      </p:sp>
      <p:sp>
        <p:nvSpPr>
          <p:cNvPr id="369" name="Google Shape;369;g3e75b6d2097_0_188"/>
          <p:cNvSpPr txBox="1"/>
          <p:nvPr/>
        </p:nvSpPr>
        <p:spPr>
          <a:xfrm>
            <a:off x="9844375" y="3280371"/>
            <a:ext cx="7094400" cy="1300725"/>
          </a:xfrm>
          <a:prstGeom prst="rect">
            <a:avLst/>
          </a:prstGeom>
          <a:noFill/>
          <a:ln>
            <a:noFill/>
          </a:ln>
        </p:spPr>
        <p:txBody>
          <a:bodyPr spcFirstLastPara="1" wrap="square" lIns="91425" tIns="45700" rIns="91425" bIns="45700" anchor="t" anchorCtr="0">
            <a:noAutofit/>
          </a:bodyPr>
          <a:lstStyle/>
          <a:p>
            <a:pPr marL="457200" lvl="0" indent="-320834" algn="l" rtl="0">
              <a:lnSpc>
                <a:spcPct val="95000"/>
              </a:lnSpc>
              <a:spcBef>
                <a:spcPts val="1200"/>
              </a:spcBef>
              <a:spcAft>
                <a:spcPts val="0"/>
              </a:spcAft>
              <a:buClr>
                <a:schemeClr val="dk1"/>
              </a:buClr>
              <a:buSzPts val="1453"/>
              <a:buChar char="●"/>
            </a:pPr>
            <a:r>
              <a:rPr lang="en-US" sz="2925" dirty="0">
                <a:solidFill>
                  <a:schemeClr val="dk1"/>
                </a:solidFill>
                <a:latin typeface="Inclusive Sans"/>
                <a:ea typeface="Inclusive Sans"/>
                <a:cs typeface="Inclusive Sans"/>
                <a:sym typeface="Inclusive Sans"/>
              </a:rPr>
              <a:t>Illustrations, graphics, tables, figures, diagrams etc.</a:t>
            </a:r>
            <a:endParaRPr sz="2925" dirty="0">
              <a:solidFill>
                <a:schemeClr val="dk1"/>
              </a:solidFill>
              <a:latin typeface="Inclusive Sans"/>
              <a:ea typeface="Inclusive Sans"/>
              <a:cs typeface="Inclusive Sans"/>
              <a:sym typeface="Inclusive Sans"/>
            </a:endParaRPr>
          </a:p>
          <a:p>
            <a:pPr marL="0" marR="0" lvl="0" indent="0" algn="l" rtl="0">
              <a:lnSpc>
                <a:spcPct val="70000"/>
              </a:lnSpc>
              <a:spcBef>
                <a:spcPts val="1200"/>
              </a:spcBef>
              <a:spcAft>
                <a:spcPts val="0"/>
              </a:spcAft>
              <a:buClr>
                <a:srgbClr val="000000"/>
              </a:buClr>
              <a:buSzPts val="3875"/>
              <a:buFont typeface="Arial"/>
              <a:buNone/>
            </a:pPr>
            <a:endParaRPr sz="4475" b="1" i="0" u="none" strike="noStrike" cap="none" dirty="0">
              <a:solidFill>
                <a:schemeClr val="dk1"/>
              </a:solidFill>
              <a:latin typeface="Inclusive Sans"/>
              <a:ea typeface="Inclusive Sans"/>
              <a:cs typeface="Inclusive Sans"/>
              <a:sym typeface="Inclusive Sans"/>
            </a:endParaRPr>
          </a:p>
          <a:p>
            <a:pPr marL="0" marR="0" lvl="0" indent="0" algn="l" rtl="0">
              <a:lnSpc>
                <a:spcPct val="130000"/>
              </a:lnSpc>
              <a:spcBef>
                <a:spcPts val="600"/>
              </a:spcBef>
              <a:spcAft>
                <a:spcPts val="0"/>
              </a:spcAft>
              <a:buClr>
                <a:srgbClr val="000000"/>
              </a:buClr>
              <a:buSzPts val="2325"/>
              <a:buFont typeface="Arial"/>
              <a:buNone/>
            </a:pPr>
            <a:endParaRPr sz="2925" b="0" i="0" u="none" strike="noStrike" cap="none" dirty="0">
              <a:solidFill>
                <a:schemeClr val="dk1"/>
              </a:solidFill>
              <a:latin typeface="Inclusive Sans"/>
              <a:ea typeface="Inclusive Sans"/>
              <a:cs typeface="Inclusive Sans"/>
              <a:sym typeface="Inclusive Sans"/>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a:p>
            <a:pPr marL="0" marR="0" lvl="0" indent="0" algn="l" rtl="0">
              <a:lnSpc>
                <a:spcPct val="70000"/>
              </a:lnSpc>
              <a:spcBef>
                <a:spcPts val="600"/>
              </a:spcBef>
              <a:spcAft>
                <a:spcPts val="0"/>
              </a:spcAft>
              <a:buClr>
                <a:srgbClr val="000000"/>
              </a:buClr>
              <a:buSzPts val="2325"/>
              <a:buFont typeface="Arial"/>
              <a:buNone/>
            </a:pPr>
            <a:endParaRPr sz="2925" b="1" i="0" u="none" strike="noStrike" cap="none" dirty="0">
              <a:solidFill>
                <a:schemeClr val="dk1"/>
              </a:solidFill>
              <a:latin typeface="Calibri"/>
              <a:ea typeface="Calibri"/>
              <a:cs typeface="Calibri"/>
              <a:sym typeface="Calibri"/>
            </a:endParaRPr>
          </a:p>
        </p:txBody>
      </p:sp>
      <p:pic>
        <p:nvPicPr>
          <p:cNvPr id="370" name="Google Shape;370;g3e75b6d2097_0_188" descr="Tick icon showing that the venn diagram is the most accessible approach to displaying information. "/>
          <p:cNvPicPr preferRelativeResize="0"/>
          <p:nvPr/>
        </p:nvPicPr>
        <p:blipFill>
          <a:blip r:embed="rId3">
            <a:alphaModFix/>
          </a:blip>
          <a:stretch>
            <a:fillRect/>
          </a:stretch>
        </p:blipFill>
        <p:spPr>
          <a:xfrm>
            <a:off x="1067636" y="2650448"/>
            <a:ext cx="884196" cy="884196"/>
          </a:xfrm>
          <a:prstGeom prst="rect">
            <a:avLst/>
          </a:prstGeom>
          <a:noFill/>
          <a:ln>
            <a:noFill/>
          </a:ln>
        </p:spPr>
      </p:pic>
      <p:pic>
        <p:nvPicPr>
          <p:cNvPr id="372" name="Google Shape;372;g3e75b6d2097_0_188" descr="A Venn diagram with a tick next to it comparing World War I and World War II, highlighting the unique and shared aspects of each conflict.&#10;"/>
          <p:cNvPicPr preferRelativeResize="0"/>
          <p:nvPr/>
        </p:nvPicPr>
        <p:blipFill rotWithShape="1">
          <a:blip r:embed="rId4">
            <a:alphaModFix/>
          </a:blip>
          <a:srcRect l="110" t="3800" r="110"/>
          <a:stretch/>
        </p:blipFill>
        <p:spPr>
          <a:xfrm>
            <a:off x="2382925" y="1734050"/>
            <a:ext cx="6194101" cy="3388000"/>
          </a:xfrm>
          <a:prstGeom prst="rect">
            <a:avLst/>
          </a:prstGeom>
          <a:noFill/>
          <a:ln>
            <a:noFill/>
          </a:ln>
        </p:spPr>
      </p:pic>
      <p:pic>
        <p:nvPicPr>
          <p:cNvPr id="371" name="Google Shape;371;g3e75b6d2097_0_188" descr="Cross icon showing that the table graphic is not the best approach to accessible design."/>
          <p:cNvPicPr preferRelativeResize="0"/>
          <p:nvPr/>
        </p:nvPicPr>
        <p:blipFill rotWithShape="1">
          <a:blip r:embed="rId5">
            <a:alphaModFix/>
          </a:blip>
          <a:srcRect/>
          <a:stretch/>
        </p:blipFill>
        <p:spPr>
          <a:xfrm>
            <a:off x="1067625" y="6798886"/>
            <a:ext cx="884196" cy="884196"/>
          </a:xfrm>
          <a:prstGeom prst="rect">
            <a:avLst/>
          </a:prstGeom>
          <a:noFill/>
          <a:ln>
            <a:noFill/>
          </a:ln>
        </p:spPr>
      </p:pic>
      <p:pic>
        <p:nvPicPr>
          <p:cNvPr id="373" name="Google Shape;373;g3e75b6d2097_0_188" descr="A table with a cross next to it comparing World War I and World War II."/>
          <p:cNvPicPr preferRelativeResize="0"/>
          <p:nvPr/>
        </p:nvPicPr>
        <p:blipFill rotWithShape="1">
          <a:blip r:embed="rId6">
            <a:alphaModFix/>
          </a:blip>
          <a:srcRect l="357" r="367"/>
          <a:stretch/>
        </p:blipFill>
        <p:spPr>
          <a:xfrm>
            <a:off x="2382934" y="5480093"/>
            <a:ext cx="6194089" cy="3521782"/>
          </a:xfrm>
          <a:prstGeom prst="rect">
            <a:avLst/>
          </a:prstGeom>
          <a:noFill/>
          <a:ln>
            <a:noFill/>
          </a:ln>
        </p:spPr>
      </p:pic>
      <p:sp>
        <p:nvSpPr>
          <p:cNvPr id="5" name="Title 2">
            <a:extLst>
              <a:ext uri="{FF2B5EF4-FFF2-40B4-BE49-F238E27FC236}">
                <a16:creationId xmlns:a16="http://schemas.microsoft.com/office/drawing/2014/main" id="{F0B38A9A-95AE-0988-7A1C-503F86401AE1}"/>
              </a:ext>
            </a:extLst>
          </p:cNvPr>
          <p:cNvSpPr txBox="1">
            <a:spLocks/>
          </p:cNvSpPr>
          <p:nvPr/>
        </p:nvSpPr>
        <p:spPr>
          <a:xfrm>
            <a:off x="10001250" y="4911128"/>
            <a:ext cx="2038350" cy="46474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70000"/>
              </a:lnSpc>
              <a:buSzPts val="3875"/>
              <a:defRPr/>
            </a:pPr>
            <a:r>
              <a:rPr lang="en-AU" sz="3300" b="1" dirty="0">
                <a:solidFill>
                  <a:srgbClr val="733697"/>
                </a:solidFill>
                <a:latin typeface="Inclusive Sans"/>
                <a:ea typeface="Inclusive Sans"/>
                <a:cs typeface="Inclusive Sans"/>
                <a:sym typeface="Inclusive Sans"/>
              </a:rPr>
              <a:t>Tips:</a:t>
            </a:r>
            <a:endParaRPr lang="en-US" sz="3300" b="1" dirty="0">
              <a:solidFill>
                <a:srgbClr val="733697"/>
              </a:solidFill>
              <a:latin typeface="Inclusive Sans"/>
              <a:ea typeface="Inclusive Sans"/>
              <a:cs typeface="Inclusive Sans"/>
              <a:sym typeface="Inclusive Sans"/>
            </a:endParaRPr>
          </a:p>
        </p:txBody>
      </p:sp>
      <p:sp>
        <p:nvSpPr>
          <p:cNvPr id="4" name="Google Shape;369;g3e75b6d2097_0_188">
            <a:extLst>
              <a:ext uri="{FF2B5EF4-FFF2-40B4-BE49-F238E27FC236}">
                <a16:creationId xmlns:a16="http://schemas.microsoft.com/office/drawing/2014/main" id="{D29A0536-4A4A-38ED-ADB4-4EB6ADF038BA}"/>
              </a:ext>
            </a:extLst>
          </p:cNvPr>
          <p:cNvSpPr txBox="1"/>
          <p:nvPr/>
        </p:nvSpPr>
        <p:spPr>
          <a:xfrm>
            <a:off x="9844375" y="5375871"/>
            <a:ext cx="7094400" cy="2462775"/>
          </a:xfrm>
          <a:prstGeom prst="rect">
            <a:avLst/>
          </a:prstGeom>
          <a:noFill/>
          <a:ln>
            <a:noFill/>
          </a:ln>
        </p:spPr>
        <p:txBody>
          <a:bodyPr spcFirstLastPara="1" wrap="square" lIns="91425" tIns="45700" rIns="91425" bIns="45700" anchor="t" anchorCtr="0">
            <a:noAutofit/>
          </a:bodyPr>
          <a:lstStyle/>
          <a:p>
            <a:pPr marL="457200" lvl="0" indent="-298450">
              <a:lnSpc>
                <a:spcPct val="115000"/>
              </a:lnSpc>
              <a:spcBef>
                <a:spcPts val="1200"/>
              </a:spcBef>
              <a:buClr>
                <a:schemeClr val="dk1"/>
              </a:buClr>
              <a:buSzPts val="1100"/>
              <a:buChar char="●"/>
            </a:pPr>
            <a:r>
              <a:rPr lang="en-AU" sz="2925" dirty="0">
                <a:solidFill>
                  <a:schemeClr val="dk1"/>
                </a:solidFill>
                <a:latin typeface="Inclusive Sans"/>
                <a:ea typeface="Inclusive Sans"/>
                <a:cs typeface="Inclusive Sans"/>
                <a:sym typeface="Inclusive Sans"/>
              </a:rPr>
              <a:t>Colour contrast needs to be strong</a:t>
            </a:r>
          </a:p>
          <a:p>
            <a:pPr marL="457200" lvl="0" indent="-298450">
              <a:lnSpc>
                <a:spcPct val="115000"/>
              </a:lnSpc>
              <a:buClr>
                <a:schemeClr val="dk1"/>
              </a:buClr>
              <a:buSzPts val="1100"/>
              <a:buChar char="●"/>
            </a:pPr>
            <a:r>
              <a:rPr lang="en-AU" sz="2925" dirty="0">
                <a:solidFill>
                  <a:schemeClr val="dk1"/>
                </a:solidFill>
                <a:latin typeface="Inclusive Sans"/>
                <a:ea typeface="Inclusive Sans"/>
                <a:cs typeface="Inclusive Sans"/>
                <a:sym typeface="Inclusive Sans"/>
              </a:rPr>
              <a:t>Simplified forms</a:t>
            </a:r>
          </a:p>
          <a:p>
            <a:pPr marL="457200" lvl="0" indent="-298450">
              <a:lnSpc>
                <a:spcPct val="115000"/>
              </a:lnSpc>
              <a:buClr>
                <a:schemeClr val="dk1"/>
              </a:buClr>
              <a:buSzPts val="1100"/>
              <a:buChar char="●"/>
            </a:pPr>
            <a:r>
              <a:rPr lang="en-AU" sz="2925" dirty="0">
                <a:solidFill>
                  <a:schemeClr val="dk1"/>
                </a:solidFill>
                <a:latin typeface="Inclusive Sans"/>
                <a:ea typeface="Inclusive Sans"/>
                <a:cs typeface="Inclusive Sans"/>
                <a:sym typeface="Inclusive Sans"/>
              </a:rPr>
              <a:t>Text alternatives</a:t>
            </a:r>
          </a:p>
          <a:p>
            <a:pPr marL="457200" lvl="0" indent="-298450">
              <a:lnSpc>
                <a:spcPct val="115000"/>
              </a:lnSpc>
              <a:buClr>
                <a:schemeClr val="dk1"/>
              </a:buClr>
              <a:buSzPts val="1100"/>
              <a:buChar char="●"/>
            </a:pPr>
            <a:r>
              <a:rPr lang="en-AU" sz="2925" dirty="0">
                <a:solidFill>
                  <a:schemeClr val="dk1"/>
                </a:solidFill>
                <a:latin typeface="Inclusive Sans"/>
                <a:ea typeface="Inclusive Sans"/>
                <a:cs typeface="Inclusive Sans"/>
                <a:sym typeface="Inclusive Sans"/>
              </a:rPr>
              <a:t>Relate it to the information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78"/>
        <p:cNvGrpSpPr/>
        <p:nvPr/>
      </p:nvGrpSpPr>
      <p:grpSpPr>
        <a:xfrm>
          <a:off x="0" y="0"/>
          <a:ext cx="0" cy="0"/>
          <a:chOff x="0" y="0"/>
          <a:chExt cx="0" cy="0"/>
        </a:xfrm>
      </p:grpSpPr>
      <p:pic>
        <p:nvPicPr>
          <p:cNvPr id="379" name="Google Shape;379;p18" descr="Green seedling sprouting on the ground"/>
          <p:cNvPicPr preferRelativeResize="0"/>
          <p:nvPr/>
        </p:nvPicPr>
        <p:blipFill rotWithShape="1">
          <a:blip r:embed="rId3">
            <a:alphaModFix/>
          </a:blip>
          <a:srcRect l="37351"/>
          <a:stretch/>
        </p:blipFill>
        <p:spPr>
          <a:xfrm>
            <a:off x="0" y="-1789552"/>
            <a:ext cx="8834216" cy="13407390"/>
          </a:xfrm>
          <a:custGeom>
            <a:avLst/>
            <a:gdLst/>
            <a:ahLst/>
            <a:cxnLst/>
            <a:rect l="l" t="t" r="r" b="b"/>
            <a:pathLst>
              <a:path w="6901731" h="6858000" extrusionOk="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ln>
            <a:noFill/>
          </a:ln>
        </p:spPr>
      </p:pic>
      <p:sp>
        <p:nvSpPr>
          <p:cNvPr id="380" name="Google Shape;380;p18"/>
          <p:cNvSpPr txBox="1">
            <a:spLocks noGrp="1"/>
          </p:cNvSpPr>
          <p:nvPr>
            <p:ph type="title" idx="4294967295"/>
          </p:nvPr>
        </p:nvSpPr>
        <p:spPr>
          <a:xfrm>
            <a:off x="8424675" y="1555275"/>
            <a:ext cx="7349700" cy="12924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68240"/>
              </a:lnSpc>
              <a:spcBef>
                <a:spcPts val="0"/>
              </a:spcBef>
              <a:spcAft>
                <a:spcPts val="0"/>
              </a:spcAft>
              <a:buClr>
                <a:srgbClr val="000000"/>
              </a:buClr>
              <a:buSzPts val="5383"/>
              <a:buFont typeface="Arial"/>
              <a:buNone/>
              <a:tabLst/>
              <a:defRPr/>
            </a:pPr>
            <a:r>
              <a:rPr kumimoji="0" lang="en-US" sz="8397" b="0" i="0" u="none" strike="noStrike" kern="0" cap="none" spc="0" normalizeH="0" baseline="0" noProof="0" dirty="0">
                <a:ln>
                  <a:noFill/>
                </a:ln>
                <a:solidFill>
                  <a:schemeClr val="accent3"/>
                </a:solidFill>
                <a:effectLst/>
                <a:uLnTx/>
                <a:uFillTx/>
                <a:latin typeface="Caveat SemiBold"/>
                <a:ea typeface="Caveat SemiBold"/>
                <a:cs typeface="Caveat SemiBold"/>
                <a:sym typeface="Caveat SemiBold"/>
              </a:rPr>
              <a:t>Photosynthesis slide</a:t>
            </a:r>
            <a:endParaRPr kumimoji="0" lang="en-US" sz="4521" b="0" i="0" u="none" strike="noStrike" kern="0" cap="none" spc="0" normalizeH="0" baseline="0" noProof="0" dirty="0">
              <a:ln>
                <a:noFill/>
              </a:ln>
              <a:solidFill>
                <a:schemeClr val="accent3"/>
              </a:solidFill>
              <a:effectLst/>
              <a:uLnTx/>
              <a:uFillTx/>
              <a:latin typeface="Caveat SemiBold"/>
              <a:ea typeface="Caveat SemiBold"/>
              <a:cs typeface="Caveat SemiBold"/>
              <a:sym typeface="Caveat SemiBold"/>
            </a:endParaRPr>
          </a:p>
        </p:txBody>
      </p:sp>
      <p:sp>
        <p:nvSpPr>
          <p:cNvPr id="381" name="Google Shape;381;p18"/>
          <p:cNvSpPr txBox="1"/>
          <p:nvPr/>
        </p:nvSpPr>
        <p:spPr>
          <a:xfrm>
            <a:off x="8424675" y="3317250"/>
            <a:ext cx="8841300" cy="5899200"/>
          </a:xfrm>
          <a:prstGeom prst="rect">
            <a:avLst/>
          </a:prstGeom>
          <a:noFill/>
          <a:ln>
            <a:noFill/>
          </a:ln>
        </p:spPr>
        <p:txBody>
          <a:bodyPr spcFirstLastPara="1" wrap="square" lIns="98425" tIns="49200" rIns="98425" bIns="49200" anchor="t" anchorCtr="0">
            <a:spAutoFit/>
          </a:bodyPr>
          <a:lstStyle/>
          <a:p>
            <a:pPr marL="0" marR="0" lvl="0" indent="0" algn="l" rtl="0">
              <a:lnSpc>
                <a:spcPct val="100000"/>
              </a:lnSpc>
              <a:spcBef>
                <a:spcPts val="0"/>
              </a:spcBef>
              <a:spcAft>
                <a:spcPts val="0"/>
              </a:spcAft>
              <a:buClr>
                <a:srgbClr val="000000"/>
              </a:buClr>
              <a:buSzPts val="3230"/>
              <a:buFont typeface="Arial"/>
              <a:buNone/>
            </a:pPr>
            <a:r>
              <a:rPr lang="en-US" sz="3768" b="0" i="0" u="none" strike="noStrike" cap="none">
                <a:solidFill>
                  <a:schemeClr val="accent6"/>
                </a:solidFill>
                <a:latin typeface="Times New Roman"/>
                <a:ea typeface="Times New Roman"/>
                <a:cs typeface="Times New Roman"/>
                <a:sym typeface="Times New Roman"/>
              </a:rPr>
              <a:t>Photosynthesis is the process by which plants, algae, and some bacteria convert light energy into chemical energy stored in glucose.</a:t>
            </a:r>
            <a:r>
              <a:rPr lang="en-US" sz="2045">
                <a:solidFill>
                  <a:schemeClr val="accent6"/>
                </a:solidFill>
              </a:rPr>
              <a:t> </a:t>
            </a:r>
            <a:r>
              <a:rPr lang="en-US" sz="3768" b="0" i="0" u="none" strike="noStrike" cap="none">
                <a:solidFill>
                  <a:schemeClr val="accent6"/>
                </a:solidFill>
                <a:latin typeface="Times New Roman"/>
                <a:ea typeface="Times New Roman"/>
                <a:cs typeface="Times New Roman"/>
                <a:sym typeface="Times New Roman"/>
              </a:rPr>
              <a:t>This process occurs in the chloroplasts and involves chlorophyll absorbing light.</a:t>
            </a:r>
            <a:r>
              <a:rPr lang="en-US" sz="2045">
                <a:solidFill>
                  <a:schemeClr val="accent6"/>
                </a:solidFill>
              </a:rPr>
              <a:t> </a:t>
            </a:r>
            <a:r>
              <a:rPr lang="en-US" sz="3768" b="0" i="0" u="none" strike="noStrike" cap="none">
                <a:solidFill>
                  <a:schemeClr val="accent6"/>
                </a:solidFill>
                <a:latin typeface="Times New Roman"/>
                <a:ea typeface="Times New Roman"/>
                <a:cs typeface="Times New Roman"/>
                <a:sym typeface="Times New Roman"/>
              </a:rPr>
              <a:t>6CO2 + 6H2O + light energy → C6H12O6 + 6O2</a:t>
            </a:r>
            <a:r>
              <a:rPr lang="en-US" sz="2045">
                <a:solidFill>
                  <a:schemeClr val="accent6"/>
                </a:solidFill>
              </a:rPr>
              <a:t> </a:t>
            </a:r>
            <a:r>
              <a:rPr lang="en-US" sz="3768" b="0" i="0" u="none" strike="noStrike" cap="none">
                <a:solidFill>
                  <a:schemeClr val="accent6"/>
                </a:solidFill>
                <a:latin typeface="Times New Roman"/>
                <a:ea typeface="Times New Roman"/>
                <a:cs typeface="Times New Roman"/>
                <a:sym typeface="Times New Roman"/>
              </a:rPr>
              <a:t>Photosynthesis is essential for life and includes light-dependent reactions and the Calvin cycle.</a:t>
            </a:r>
            <a:endParaRPr sz="2045" b="0" i="0" u="none" strike="noStrike" cap="none">
              <a:solidFill>
                <a:schemeClr val="accent6"/>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86"/>
        <p:cNvGrpSpPr/>
        <p:nvPr/>
      </p:nvGrpSpPr>
      <p:grpSpPr>
        <a:xfrm>
          <a:off x="0" y="0"/>
          <a:ext cx="0" cy="0"/>
          <a:chOff x="0" y="0"/>
          <a:chExt cx="0" cy="0"/>
        </a:xfrm>
      </p:grpSpPr>
      <p:sp>
        <p:nvSpPr>
          <p:cNvPr id="387" name="Google Shape;387;g3e75b6d2097_0_27"/>
          <p:cNvSpPr txBox="1">
            <a:spLocks noGrp="1"/>
          </p:cNvSpPr>
          <p:nvPr>
            <p:ph type="title" idx="4294967295"/>
          </p:nvPr>
        </p:nvSpPr>
        <p:spPr>
          <a:xfrm>
            <a:off x="1355144" y="1707326"/>
            <a:ext cx="7467600" cy="11610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rgbClr val="000000"/>
              </a:buClr>
              <a:buSzPts val="5000"/>
              <a:buFont typeface="Arial"/>
              <a:buNone/>
              <a:tabLst/>
              <a:defRPr/>
            </a:pPr>
            <a:r>
              <a:rPr kumimoji="0" lang="en-US" sz="6000" b="1" i="0" u="none" strike="noStrike" kern="0" cap="none" spc="0" normalizeH="0" baseline="0" noProof="0" dirty="0">
                <a:ln>
                  <a:noFill/>
                </a:ln>
                <a:solidFill>
                  <a:schemeClr val="dk1"/>
                </a:solidFill>
                <a:effectLst/>
                <a:uLnTx/>
                <a:uFillTx/>
                <a:latin typeface="Inclusive Sans" pitchFamily="2" charset="0"/>
                <a:ea typeface="Calibri"/>
                <a:cs typeface="Inclusive Sans" pitchFamily="2" charset="0"/>
                <a:sym typeface="Calibri"/>
              </a:rPr>
              <a:t>Photosynthesis</a:t>
            </a:r>
            <a:endParaRPr kumimoji="0" lang="en-US" sz="2400" b="0" i="0" u="none" strike="noStrike" kern="0" cap="none" spc="0" normalizeH="0" baseline="0" noProof="0" dirty="0">
              <a:ln>
                <a:noFill/>
              </a:ln>
              <a:solidFill>
                <a:srgbClr val="000000"/>
              </a:solidFill>
              <a:effectLst/>
              <a:uLnTx/>
              <a:uFillTx/>
              <a:latin typeface="Inclusive Sans" pitchFamily="2" charset="0"/>
              <a:cs typeface="Inclusive Sans" pitchFamily="2" charset="0"/>
              <a:sym typeface="Arial"/>
            </a:endParaRPr>
          </a:p>
        </p:txBody>
      </p:sp>
      <p:sp>
        <p:nvSpPr>
          <p:cNvPr id="388" name="Google Shape;388;g3e75b6d2097_0_27"/>
          <p:cNvSpPr txBox="1"/>
          <p:nvPr/>
        </p:nvSpPr>
        <p:spPr>
          <a:xfrm>
            <a:off x="1482344" y="3154825"/>
            <a:ext cx="7340400" cy="5923800"/>
          </a:xfrm>
          <a:prstGeom prst="rect">
            <a:avLst/>
          </a:prstGeom>
          <a:noFill/>
          <a:ln>
            <a:noFill/>
          </a:ln>
        </p:spPr>
        <p:txBody>
          <a:bodyPr spcFirstLastPara="1" wrap="square" lIns="91425" tIns="45700" rIns="91425" bIns="45700" anchor="t" anchorCtr="0">
            <a:normAutofit/>
          </a:bodyPr>
          <a:lstStyle/>
          <a:p>
            <a:pPr marL="342900" marR="0" lvl="0" indent="-228600" algn="l" rtl="0">
              <a:lnSpc>
                <a:spcPct val="90000"/>
              </a:lnSpc>
              <a:spcBef>
                <a:spcPts val="0"/>
              </a:spcBef>
              <a:spcAft>
                <a:spcPts val="0"/>
              </a:spcAft>
              <a:buClr>
                <a:schemeClr val="dk1"/>
              </a:buClr>
              <a:buSzPts val="3000"/>
              <a:buFont typeface="Arial"/>
              <a:buChar char="•"/>
            </a:pPr>
            <a:r>
              <a:rPr lang="en-US" sz="3300" b="1" i="0" u="none" strike="noStrike" cap="none" dirty="0">
                <a:solidFill>
                  <a:schemeClr val="dk1"/>
                </a:solidFill>
                <a:latin typeface="Inclusive Sans"/>
                <a:ea typeface="Inclusive Sans"/>
                <a:cs typeface="Inclusive Sans"/>
                <a:sym typeface="Inclusive Sans"/>
              </a:rPr>
              <a:t>What is it?</a:t>
            </a:r>
            <a:endParaRPr sz="3300" b="0" i="0" u="none" strike="noStrike" cap="none" dirty="0">
              <a:solidFill>
                <a:srgbClr val="000000"/>
              </a:solidFill>
              <a:latin typeface="Arial"/>
              <a:ea typeface="Arial"/>
              <a:cs typeface="Arial"/>
              <a:sym typeface="Arial"/>
            </a:endParaRPr>
          </a:p>
          <a:p>
            <a:pPr marL="114300" marR="0" lvl="0" indent="0" algn="l" rtl="0">
              <a:lnSpc>
                <a:spcPct val="90000"/>
              </a:lnSpc>
              <a:spcBef>
                <a:spcPts val="600"/>
              </a:spcBef>
              <a:spcAft>
                <a:spcPts val="0"/>
              </a:spcAft>
              <a:buClr>
                <a:schemeClr val="dk1"/>
              </a:buClr>
              <a:buSzPts val="3000"/>
              <a:buFont typeface="Arial"/>
              <a:buNone/>
            </a:pPr>
            <a:r>
              <a:rPr lang="en-US" sz="2900" b="0" i="0" u="none" strike="noStrike" cap="none" dirty="0">
                <a:solidFill>
                  <a:schemeClr val="dk1"/>
                </a:solidFill>
                <a:latin typeface="Inclusive Sans"/>
                <a:ea typeface="Inclusive Sans"/>
                <a:cs typeface="Inclusive Sans"/>
                <a:sym typeface="Inclusive Sans"/>
              </a:rPr>
              <a:t>Plants use sunlight to make food</a:t>
            </a:r>
            <a:endParaRPr sz="2900" b="0" i="0" u="none" strike="noStrike" cap="none" dirty="0">
              <a:solidFill>
                <a:srgbClr val="000000"/>
              </a:solidFill>
              <a:latin typeface="Arial"/>
              <a:ea typeface="Arial"/>
              <a:cs typeface="Arial"/>
              <a:sym typeface="Arial"/>
            </a:endParaRPr>
          </a:p>
          <a:p>
            <a:pPr marL="0" marR="0" lvl="0" indent="190500" algn="l" rtl="0">
              <a:lnSpc>
                <a:spcPct val="90000"/>
              </a:lnSpc>
              <a:spcBef>
                <a:spcPts val="600"/>
              </a:spcBef>
              <a:spcAft>
                <a:spcPts val="0"/>
              </a:spcAft>
              <a:buClr>
                <a:schemeClr val="dk1"/>
              </a:buClr>
              <a:buSzPts val="3000"/>
              <a:buFont typeface="Arial"/>
              <a:buNone/>
            </a:pPr>
            <a:endParaRPr sz="3000" b="0" i="0" u="none" strike="noStrike" cap="none" dirty="0">
              <a:solidFill>
                <a:schemeClr val="dk1"/>
              </a:solidFill>
              <a:latin typeface="Inclusive Sans"/>
              <a:ea typeface="Inclusive Sans"/>
              <a:cs typeface="Inclusive Sans"/>
              <a:sym typeface="Inclusive Sans"/>
            </a:endParaRPr>
          </a:p>
          <a:p>
            <a:pPr marL="342900" marR="0" lvl="0" indent="-228600" algn="l" rtl="0">
              <a:lnSpc>
                <a:spcPct val="90000"/>
              </a:lnSpc>
              <a:spcBef>
                <a:spcPts val="600"/>
              </a:spcBef>
              <a:spcAft>
                <a:spcPts val="0"/>
              </a:spcAft>
              <a:buClr>
                <a:schemeClr val="dk1"/>
              </a:buClr>
              <a:buSzPts val="3000"/>
              <a:buFont typeface="Arial"/>
              <a:buChar char="•"/>
            </a:pPr>
            <a:r>
              <a:rPr lang="en-US" sz="3300" b="1" i="0" u="none" strike="noStrike" cap="none" dirty="0">
                <a:solidFill>
                  <a:schemeClr val="dk1"/>
                </a:solidFill>
                <a:latin typeface="Inclusive Sans"/>
                <a:ea typeface="Inclusive Sans"/>
                <a:cs typeface="Inclusive Sans"/>
                <a:sym typeface="Inclusive Sans"/>
              </a:rPr>
              <a:t>What plants need</a:t>
            </a:r>
            <a:r>
              <a:rPr lang="en-US" sz="3300" b="0" i="0" u="none" strike="noStrike" cap="none" dirty="0">
                <a:solidFill>
                  <a:schemeClr val="dk1"/>
                </a:solidFill>
                <a:latin typeface="Inclusive Sans"/>
                <a:ea typeface="Inclusive Sans"/>
                <a:cs typeface="Inclusive Sans"/>
                <a:sym typeface="Inclusive Sans"/>
              </a:rPr>
              <a:t>: </a:t>
            </a:r>
            <a:endParaRPr sz="3300" b="0" i="0" u="none" strike="noStrike" cap="none" dirty="0">
              <a:solidFill>
                <a:srgbClr val="000000"/>
              </a:solidFill>
              <a:latin typeface="Arial"/>
              <a:ea typeface="Arial"/>
              <a:cs typeface="Arial"/>
              <a:sym typeface="Arial"/>
            </a:endParaRPr>
          </a:p>
          <a:p>
            <a:pPr marL="114300" marR="0" lvl="0" indent="0" algn="l" rtl="0">
              <a:lnSpc>
                <a:spcPct val="90000"/>
              </a:lnSpc>
              <a:spcBef>
                <a:spcPts val="600"/>
              </a:spcBef>
              <a:spcAft>
                <a:spcPts val="0"/>
              </a:spcAft>
              <a:buClr>
                <a:schemeClr val="dk1"/>
              </a:buClr>
              <a:buSzPts val="3000"/>
              <a:buFont typeface="Arial"/>
              <a:buNone/>
            </a:pPr>
            <a:r>
              <a:rPr lang="en-US" sz="2900" b="0" i="0" u="none" strike="noStrike" cap="none" dirty="0">
                <a:solidFill>
                  <a:schemeClr val="dk1"/>
                </a:solidFill>
                <a:latin typeface="Inclusive Sans"/>
                <a:ea typeface="Inclusive Sans"/>
                <a:cs typeface="Inclusive Sans"/>
                <a:sym typeface="Inclusive Sans"/>
              </a:rPr>
              <a:t>Sunlight, Water, Carbon dioxide</a:t>
            </a:r>
            <a:endParaRPr sz="2900" b="0" i="0" u="none" strike="noStrike" cap="none" dirty="0">
              <a:solidFill>
                <a:srgbClr val="000000"/>
              </a:solidFill>
              <a:latin typeface="Arial"/>
              <a:ea typeface="Arial"/>
              <a:cs typeface="Arial"/>
              <a:sym typeface="Arial"/>
            </a:endParaRPr>
          </a:p>
          <a:p>
            <a:pPr marL="0" marR="0" lvl="0" indent="190500" algn="l" rtl="0">
              <a:lnSpc>
                <a:spcPct val="90000"/>
              </a:lnSpc>
              <a:spcBef>
                <a:spcPts val="600"/>
              </a:spcBef>
              <a:spcAft>
                <a:spcPts val="0"/>
              </a:spcAft>
              <a:buClr>
                <a:schemeClr val="dk1"/>
              </a:buClr>
              <a:buSzPts val="3000"/>
              <a:buFont typeface="Arial"/>
              <a:buNone/>
            </a:pPr>
            <a:endParaRPr sz="3000" b="0" i="0" u="none" strike="noStrike" cap="none" dirty="0">
              <a:solidFill>
                <a:schemeClr val="dk1"/>
              </a:solidFill>
              <a:latin typeface="Inclusive Sans"/>
              <a:ea typeface="Inclusive Sans"/>
              <a:cs typeface="Inclusive Sans"/>
              <a:sym typeface="Inclusive Sans"/>
            </a:endParaRPr>
          </a:p>
          <a:p>
            <a:pPr marL="342900" marR="0" lvl="0" indent="-228600" algn="l" rtl="0">
              <a:lnSpc>
                <a:spcPct val="90000"/>
              </a:lnSpc>
              <a:spcBef>
                <a:spcPts val="600"/>
              </a:spcBef>
              <a:spcAft>
                <a:spcPts val="0"/>
              </a:spcAft>
              <a:buClr>
                <a:schemeClr val="dk1"/>
              </a:buClr>
              <a:buSzPts val="3000"/>
              <a:buFont typeface="Arial"/>
              <a:buChar char="•"/>
            </a:pPr>
            <a:r>
              <a:rPr lang="en-US" sz="3300" b="1" i="0" u="none" strike="noStrike" cap="none" dirty="0">
                <a:solidFill>
                  <a:schemeClr val="dk1"/>
                </a:solidFill>
                <a:latin typeface="Inclusive Sans"/>
                <a:ea typeface="Inclusive Sans"/>
                <a:cs typeface="Inclusive Sans"/>
                <a:sym typeface="Inclusive Sans"/>
              </a:rPr>
              <a:t>What is produced</a:t>
            </a:r>
            <a:endParaRPr sz="3300" b="0" i="0" u="none" strike="noStrike" cap="none" dirty="0">
              <a:solidFill>
                <a:srgbClr val="000000"/>
              </a:solidFill>
              <a:latin typeface="Arial"/>
              <a:ea typeface="Arial"/>
              <a:cs typeface="Arial"/>
              <a:sym typeface="Arial"/>
            </a:endParaRPr>
          </a:p>
          <a:p>
            <a:pPr marL="114300" marR="0" lvl="0" indent="0" algn="l" rtl="0">
              <a:lnSpc>
                <a:spcPct val="90000"/>
              </a:lnSpc>
              <a:spcBef>
                <a:spcPts val="600"/>
              </a:spcBef>
              <a:spcAft>
                <a:spcPts val="0"/>
              </a:spcAft>
              <a:buClr>
                <a:schemeClr val="dk1"/>
              </a:buClr>
              <a:buSzPts val="3000"/>
              <a:buFont typeface="Arial"/>
              <a:buNone/>
            </a:pPr>
            <a:r>
              <a:rPr lang="en-US" sz="2900" b="0" i="0" u="none" strike="noStrike" cap="none" dirty="0">
                <a:solidFill>
                  <a:schemeClr val="dk1"/>
                </a:solidFill>
                <a:latin typeface="Inclusive Sans"/>
                <a:ea typeface="Inclusive Sans"/>
                <a:cs typeface="Inclusive Sans"/>
                <a:sym typeface="Inclusive Sans"/>
              </a:rPr>
              <a:t>Glucose (food), Oxygen</a:t>
            </a:r>
            <a:endParaRPr sz="2900" b="0" i="0" u="none" strike="noStrike" cap="none" dirty="0">
              <a:solidFill>
                <a:srgbClr val="000000"/>
              </a:solidFill>
              <a:latin typeface="Arial"/>
              <a:ea typeface="Arial"/>
              <a:cs typeface="Arial"/>
              <a:sym typeface="Arial"/>
            </a:endParaRPr>
          </a:p>
          <a:p>
            <a:pPr marL="0" marR="0" lvl="0" indent="190500" algn="l" rtl="0">
              <a:lnSpc>
                <a:spcPct val="90000"/>
              </a:lnSpc>
              <a:spcBef>
                <a:spcPts val="600"/>
              </a:spcBef>
              <a:spcAft>
                <a:spcPts val="0"/>
              </a:spcAft>
              <a:buClr>
                <a:schemeClr val="dk1"/>
              </a:buClr>
              <a:buSzPts val="3000"/>
              <a:buFont typeface="Arial"/>
              <a:buNone/>
            </a:pPr>
            <a:endParaRPr sz="3000" b="0" i="0" u="none" strike="noStrike" cap="none" dirty="0">
              <a:solidFill>
                <a:schemeClr val="dk1"/>
              </a:solidFill>
              <a:latin typeface="Inclusive Sans"/>
              <a:ea typeface="Inclusive Sans"/>
              <a:cs typeface="Inclusive Sans"/>
              <a:sym typeface="Inclusive Sans"/>
            </a:endParaRPr>
          </a:p>
          <a:p>
            <a:pPr marL="342900" marR="0" lvl="0" indent="-228600" algn="l" rtl="0">
              <a:lnSpc>
                <a:spcPct val="90000"/>
              </a:lnSpc>
              <a:spcBef>
                <a:spcPts val="600"/>
              </a:spcBef>
              <a:spcAft>
                <a:spcPts val="0"/>
              </a:spcAft>
              <a:buClr>
                <a:schemeClr val="dk1"/>
              </a:buClr>
              <a:buSzPts val="3000"/>
              <a:buFont typeface="Arial"/>
              <a:buChar char="•"/>
            </a:pPr>
            <a:r>
              <a:rPr lang="en-US" sz="3300" b="1" i="0" u="none" strike="noStrike" cap="none" dirty="0">
                <a:solidFill>
                  <a:schemeClr val="dk1"/>
                </a:solidFill>
                <a:latin typeface="Inclusive Sans"/>
                <a:ea typeface="Inclusive Sans"/>
                <a:cs typeface="Inclusive Sans"/>
                <a:sym typeface="Inclusive Sans"/>
              </a:rPr>
              <a:t>Key idea</a:t>
            </a:r>
            <a:endParaRPr sz="3300" b="0" i="0" u="none" strike="noStrike" cap="none" dirty="0">
              <a:solidFill>
                <a:srgbClr val="000000"/>
              </a:solidFill>
              <a:latin typeface="Arial"/>
              <a:ea typeface="Arial"/>
              <a:cs typeface="Arial"/>
              <a:sym typeface="Arial"/>
            </a:endParaRPr>
          </a:p>
          <a:p>
            <a:pPr marL="114300" marR="0" lvl="0" indent="0" algn="l" rtl="0">
              <a:lnSpc>
                <a:spcPct val="90000"/>
              </a:lnSpc>
              <a:spcBef>
                <a:spcPts val="600"/>
              </a:spcBef>
              <a:spcAft>
                <a:spcPts val="0"/>
              </a:spcAft>
              <a:buClr>
                <a:schemeClr val="dk1"/>
              </a:buClr>
              <a:buSzPts val="3000"/>
              <a:buFont typeface="Arial"/>
              <a:buNone/>
            </a:pPr>
            <a:r>
              <a:rPr lang="en-US" sz="2900" b="0" i="0" u="none" strike="noStrike" cap="none" dirty="0">
                <a:solidFill>
                  <a:schemeClr val="dk1"/>
                </a:solidFill>
                <a:latin typeface="Inclusive Sans"/>
                <a:ea typeface="Inclusive Sans"/>
                <a:cs typeface="Inclusive Sans"/>
                <a:sym typeface="Inclusive Sans"/>
              </a:rPr>
              <a:t>Sunlight energy → food for plants</a:t>
            </a:r>
            <a:endParaRPr sz="2900" b="0" i="0" u="none" strike="noStrike" cap="none" dirty="0">
              <a:solidFill>
                <a:srgbClr val="000000"/>
              </a:solidFill>
              <a:latin typeface="Arial"/>
              <a:ea typeface="Arial"/>
              <a:cs typeface="Arial"/>
              <a:sym typeface="Arial"/>
            </a:endParaRPr>
          </a:p>
        </p:txBody>
      </p:sp>
      <p:pic>
        <p:nvPicPr>
          <p:cNvPr id="389" name="Google Shape;389;g3e75b6d2097_0_27" descr="Diagram illustrating photosynthesis process in a plant, showing inputs and outputs involved. Key elements include sunlight providing light energy, carbon dioxide (CO2) entering leaves, water (H2O) absorbed by roots, and outputs of oxygen (O2) and sugar, with soil containing minerals supporting growth."/>
          <p:cNvPicPr preferRelativeResize="0"/>
          <p:nvPr/>
        </p:nvPicPr>
        <p:blipFill>
          <a:blip r:embed="rId3">
            <a:alphaModFix/>
          </a:blip>
          <a:stretch>
            <a:fillRect/>
          </a:stretch>
        </p:blipFill>
        <p:spPr>
          <a:xfrm>
            <a:off x="9048900" y="1440626"/>
            <a:ext cx="8483149" cy="779379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394"/>
        <p:cNvGrpSpPr/>
        <p:nvPr/>
      </p:nvGrpSpPr>
      <p:grpSpPr>
        <a:xfrm>
          <a:off x="0" y="0"/>
          <a:ext cx="0" cy="0"/>
          <a:chOff x="0" y="0"/>
          <a:chExt cx="0" cy="0"/>
        </a:xfrm>
      </p:grpSpPr>
      <p:sp>
        <p:nvSpPr>
          <p:cNvPr id="3" name="Title 2">
            <a:extLst>
              <a:ext uri="{FF2B5EF4-FFF2-40B4-BE49-F238E27FC236}">
                <a16:creationId xmlns:a16="http://schemas.microsoft.com/office/drawing/2014/main" id="{8B817DD4-9779-7E94-889D-9F58698E8F13}"/>
              </a:ext>
            </a:extLst>
          </p:cNvPr>
          <p:cNvSpPr txBox="1">
            <a:spLocks noGrp="1"/>
          </p:cNvSpPr>
          <p:nvPr>
            <p:ph type="title" idx="4294967295"/>
          </p:nvPr>
        </p:nvSpPr>
        <p:spPr>
          <a:xfrm>
            <a:off x="10210800" y="2022739"/>
            <a:ext cx="4819650" cy="7017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0"/>
              </a:spcBef>
              <a:spcAft>
                <a:spcPts val="0"/>
              </a:spcAft>
              <a:buClr>
                <a:srgbClr val="000000"/>
              </a:buClr>
              <a:buSzPts val="5000"/>
              <a:buFont typeface="Arial"/>
              <a:buNone/>
              <a:tabLst/>
              <a:defRPr/>
            </a:pPr>
            <a:r>
              <a:rPr kumimoji="0" lang="en-US" sz="44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rPr>
              <a:t>What Changed?</a:t>
            </a:r>
          </a:p>
        </p:txBody>
      </p:sp>
      <p:sp>
        <p:nvSpPr>
          <p:cNvPr id="396" name="Google Shape;396;g3e75b6d2097_0_123">
            <a:extLst>
              <a:ext uri="{C183D7F6-B498-43B3-948B-1728B52AA6E4}">
                <adec:decorative xmlns:adec="http://schemas.microsoft.com/office/drawing/2017/decorative" val="1"/>
              </a:ext>
            </a:extLst>
          </p:cNvPr>
          <p:cNvSpPr/>
          <p:nvPr/>
        </p:nvSpPr>
        <p:spPr>
          <a:xfrm rot="-313936">
            <a:off x="1064608" y="3078399"/>
            <a:ext cx="8002723" cy="526492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97" name="Google Shape;397;g3e75b6d2097_0_123" descr="Line drawing of two curved arrows forming a circular loop, indicating a cycle or process flow. Arrows are black with thick outlines, one pointing clockwise and the other counterclockwise."/>
          <p:cNvPicPr preferRelativeResize="0"/>
          <p:nvPr/>
        </p:nvPicPr>
        <p:blipFill rotWithShape="1">
          <a:blip r:embed="rId4">
            <a:alphaModFix/>
          </a:blip>
          <a:srcRect l="1276" r="1286"/>
          <a:stretch/>
        </p:blipFill>
        <p:spPr>
          <a:xfrm rot="-360000">
            <a:off x="3593080" y="3538606"/>
            <a:ext cx="4100423" cy="4208253"/>
          </a:xfrm>
          <a:prstGeom prst="rect">
            <a:avLst/>
          </a:prstGeom>
          <a:noFill/>
          <a:ln>
            <a:noFill/>
          </a:ln>
        </p:spPr>
      </p:pic>
      <p:sp>
        <p:nvSpPr>
          <p:cNvPr id="395" name="Google Shape;395;g3e75b6d2097_0_123"/>
          <p:cNvSpPr txBox="1"/>
          <p:nvPr/>
        </p:nvSpPr>
        <p:spPr>
          <a:xfrm>
            <a:off x="9970961" y="2282149"/>
            <a:ext cx="8170500" cy="68574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5000"/>
              <a:buFont typeface="Arial"/>
              <a:buNone/>
            </a:pPr>
            <a:endParaRPr sz="5000" b="1" dirty="0">
              <a:solidFill>
                <a:srgbClr val="733697"/>
              </a:solidFill>
              <a:latin typeface="Inclusive Sans"/>
              <a:ea typeface="Inclusive Sans"/>
              <a:cs typeface="Inclusive Sans"/>
              <a:sym typeface="Inclusive Sans"/>
            </a:endParaRPr>
          </a:p>
          <a:p>
            <a:pPr marL="457200" lvl="0" indent="-419100" algn="l" rtl="0">
              <a:lnSpc>
                <a:spcPct val="100000"/>
              </a:lnSpc>
              <a:spcBef>
                <a:spcPts val="0"/>
              </a:spcBef>
              <a:spcAft>
                <a:spcPts val="0"/>
              </a:spcAft>
              <a:buClr>
                <a:schemeClr val="dk1"/>
              </a:buClr>
              <a:buSzPts val="3000"/>
              <a:buChar char="-"/>
            </a:pPr>
            <a:r>
              <a:rPr lang="en-US" sz="3000" dirty="0">
                <a:solidFill>
                  <a:schemeClr val="dk1"/>
                </a:solidFill>
                <a:latin typeface="Inclusive Sans"/>
                <a:ea typeface="Inclusive Sans"/>
                <a:cs typeface="Inclusive Sans"/>
                <a:sym typeface="Inclusive Sans"/>
              </a:rPr>
              <a:t>Reduced text (less overload)</a:t>
            </a:r>
            <a:endParaRPr dirty="0">
              <a:solidFill>
                <a:schemeClr val="dk1"/>
              </a:solidFill>
            </a:endParaRPr>
          </a:p>
          <a:p>
            <a:pPr marL="457200" lvl="0" indent="-419100" algn="l" rtl="0">
              <a:lnSpc>
                <a:spcPct val="100000"/>
              </a:lnSpc>
              <a:spcBef>
                <a:spcPts val="600"/>
              </a:spcBef>
              <a:spcAft>
                <a:spcPts val="0"/>
              </a:spcAft>
              <a:buClr>
                <a:schemeClr val="dk1"/>
              </a:buClr>
              <a:buSzPts val="3000"/>
              <a:buChar char="-"/>
            </a:pPr>
            <a:r>
              <a:rPr lang="en-US" sz="3000" dirty="0">
                <a:solidFill>
                  <a:schemeClr val="dk1"/>
                </a:solidFill>
                <a:latin typeface="Inclusive Sans"/>
                <a:ea typeface="Inclusive Sans"/>
                <a:cs typeface="Inclusive Sans"/>
                <a:sym typeface="Inclusive Sans"/>
              </a:rPr>
              <a:t>Clear structure</a:t>
            </a:r>
            <a:endParaRPr dirty="0">
              <a:solidFill>
                <a:schemeClr val="dk1"/>
              </a:solidFill>
            </a:endParaRPr>
          </a:p>
          <a:p>
            <a:pPr marL="457200" lvl="0" indent="-419100" algn="l" rtl="0">
              <a:lnSpc>
                <a:spcPct val="100000"/>
              </a:lnSpc>
              <a:spcBef>
                <a:spcPts val="600"/>
              </a:spcBef>
              <a:spcAft>
                <a:spcPts val="0"/>
              </a:spcAft>
              <a:buClr>
                <a:schemeClr val="dk1"/>
              </a:buClr>
              <a:buSzPts val="3000"/>
              <a:buChar char="-"/>
            </a:pPr>
            <a:r>
              <a:rPr lang="en-US" sz="3000" dirty="0">
                <a:solidFill>
                  <a:schemeClr val="dk1"/>
                </a:solidFill>
                <a:latin typeface="Inclusive Sans"/>
                <a:ea typeface="Inclusive Sans"/>
                <a:cs typeface="Inclusive Sans"/>
                <a:sym typeface="Inclusive Sans"/>
              </a:rPr>
              <a:t>Key ideas highlighted</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Char char="-"/>
            </a:pPr>
            <a:r>
              <a:rPr lang="en-US" sz="3000" dirty="0">
                <a:solidFill>
                  <a:schemeClr val="dk1"/>
                </a:solidFill>
                <a:latin typeface="Inclusive Sans"/>
                <a:ea typeface="Inclusive Sans"/>
                <a:cs typeface="Inclusive Sans"/>
                <a:sym typeface="Inclusive Sans"/>
              </a:rPr>
              <a:t>Simpler language</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Font typeface="Inclusive Sans"/>
              <a:buChar char="-"/>
            </a:pPr>
            <a:r>
              <a:rPr lang="en-US" sz="3000" dirty="0">
                <a:solidFill>
                  <a:schemeClr val="dk1"/>
                </a:solidFill>
                <a:latin typeface="Inclusive Sans"/>
                <a:ea typeface="Inclusive Sans"/>
                <a:cs typeface="Inclusive Sans"/>
                <a:sym typeface="Inclusive Sans"/>
              </a:rPr>
              <a:t>Image that directly illustrates the text</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Font typeface="Inclusive Sans"/>
              <a:buChar char="-"/>
            </a:pPr>
            <a:r>
              <a:rPr lang="en-US" sz="3000" dirty="0">
                <a:solidFill>
                  <a:schemeClr val="dk1"/>
                </a:solidFill>
                <a:latin typeface="Inclusive Sans"/>
                <a:ea typeface="Inclusive Sans"/>
                <a:cs typeface="Inclusive Sans"/>
                <a:sym typeface="Inclusive Sans"/>
              </a:rPr>
              <a:t>Consistent font </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Font typeface="Inclusive Sans"/>
              <a:buChar char="-"/>
            </a:pPr>
            <a:r>
              <a:rPr lang="en-US" sz="3000" dirty="0">
                <a:solidFill>
                  <a:schemeClr val="dk1"/>
                </a:solidFill>
                <a:latin typeface="Inclusive Sans"/>
                <a:ea typeface="Inclusive Sans"/>
                <a:cs typeface="Inclusive Sans"/>
                <a:sym typeface="Inclusive Sans"/>
              </a:rPr>
              <a:t>Reduced </a:t>
            </a:r>
            <a:r>
              <a:rPr lang="en-US" sz="3000" dirty="0" err="1">
                <a:solidFill>
                  <a:schemeClr val="dk1"/>
                </a:solidFill>
                <a:latin typeface="Inclusive Sans"/>
                <a:ea typeface="Inclusive Sans"/>
                <a:cs typeface="Inclusive Sans"/>
                <a:sym typeface="Inclusive Sans"/>
              </a:rPr>
              <a:t>colours</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Font typeface="Inclusive Sans"/>
              <a:buChar char="-"/>
            </a:pPr>
            <a:r>
              <a:rPr lang="en-US" sz="3000" dirty="0">
                <a:solidFill>
                  <a:schemeClr val="dk1"/>
                </a:solidFill>
                <a:latin typeface="Inclusive Sans"/>
                <a:ea typeface="Inclusive Sans"/>
                <a:cs typeface="Inclusive Sans"/>
                <a:sym typeface="Inclusive Sans"/>
              </a:rPr>
              <a:t>Increased negative space</a:t>
            </a:r>
            <a:endParaRPr sz="3000" dirty="0">
              <a:solidFill>
                <a:schemeClr val="dk1"/>
              </a:solidFill>
              <a:latin typeface="Inclusive Sans"/>
              <a:ea typeface="Inclusive Sans"/>
              <a:cs typeface="Inclusive Sans"/>
              <a:sym typeface="Inclusive Sans"/>
            </a:endParaRPr>
          </a:p>
          <a:p>
            <a:pPr marL="457200" lvl="0" indent="-419100" algn="l" rtl="0">
              <a:lnSpc>
                <a:spcPct val="100000"/>
              </a:lnSpc>
              <a:spcBef>
                <a:spcPts val="600"/>
              </a:spcBef>
              <a:spcAft>
                <a:spcPts val="0"/>
              </a:spcAft>
              <a:buClr>
                <a:schemeClr val="dk1"/>
              </a:buClr>
              <a:buSzPts val="3000"/>
              <a:buFont typeface="Inclusive Sans"/>
              <a:buChar char="-"/>
            </a:pPr>
            <a:r>
              <a:rPr lang="en-US" sz="3000" dirty="0">
                <a:solidFill>
                  <a:schemeClr val="dk1"/>
                </a:solidFill>
                <a:latin typeface="Inclusive Sans"/>
                <a:ea typeface="Inclusive Sans"/>
                <a:cs typeface="Inclusive Sans"/>
                <a:sym typeface="Inclusive Sans"/>
              </a:rPr>
              <a:t>Image proportional</a:t>
            </a:r>
            <a:endParaRPr sz="3000" dirty="0">
              <a:solidFill>
                <a:schemeClr val="dk1"/>
              </a:solidFill>
              <a:latin typeface="Inclusive Sans"/>
              <a:ea typeface="Inclusive Sans"/>
              <a:cs typeface="Inclusive Sans"/>
              <a:sym typeface="Inclusive Sans"/>
            </a:endParaRPr>
          </a:p>
          <a:p>
            <a:pPr marL="0" marR="0" lvl="0" indent="0" algn="l" rtl="0">
              <a:lnSpc>
                <a:spcPct val="90000"/>
              </a:lnSpc>
              <a:spcBef>
                <a:spcPts val="600"/>
              </a:spcBef>
              <a:spcAft>
                <a:spcPts val="0"/>
              </a:spcAft>
              <a:buClr>
                <a:srgbClr val="000000"/>
              </a:buClr>
              <a:buSzPts val="3000"/>
              <a:buFont typeface="Arial"/>
              <a:buNone/>
            </a:pPr>
            <a:endParaRPr sz="3000" b="1" i="0" u="none" strike="noStrike" cap="none" dirty="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09"/>
        <p:cNvGrpSpPr/>
        <p:nvPr/>
      </p:nvGrpSpPr>
      <p:grpSpPr>
        <a:xfrm>
          <a:off x="0" y="0"/>
          <a:ext cx="0" cy="0"/>
          <a:chOff x="0" y="0"/>
          <a:chExt cx="0" cy="0"/>
        </a:xfrm>
      </p:grpSpPr>
      <p:sp>
        <p:nvSpPr>
          <p:cNvPr id="411" name="Google Shape;411;g3e75b6d2097_0_72"/>
          <p:cNvSpPr txBox="1">
            <a:spLocks noGrp="1"/>
          </p:cNvSpPr>
          <p:nvPr>
            <p:ph type="title" idx="4294967295"/>
          </p:nvPr>
        </p:nvSpPr>
        <p:spPr>
          <a:xfrm>
            <a:off x="12941574" y="4202850"/>
            <a:ext cx="3668700" cy="2285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0"/>
              </a:spcBef>
              <a:spcAft>
                <a:spcPts val="0"/>
              </a:spcAft>
              <a:buClr>
                <a:srgbClr val="000000"/>
              </a:buClr>
              <a:buSzPts val="6600"/>
              <a:buFont typeface="Arial"/>
              <a:buNone/>
              <a:tabLst/>
              <a:defRPr/>
            </a:pPr>
            <a:r>
              <a:rPr kumimoji="0" lang="en-US" sz="7700" b="1" i="0" u="none" strike="noStrike" kern="0" cap="none" spc="0" normalizeH="0" baseline="0" noProof="0" dirty="0">
                <a:ln>
                  <a:noFill/>
                </a:ln>
                <a:solidFill>
                  <a:srgbClr val="733697"/>
                </a:solidFill>
                <a:effectLst/>
                <a:uLnTx/>
                <a:uFillTx/>
                <a:latin typeface="Calibri"/>
                <a:ea typeface="Calibri"/>
                <a:cs typeface="Calibri"/>
                <a:sym typeface="Calibri"/>
              </a:rPr>
              <a:t>K-6 Scenario</a:t>
            </a:r>
            <a:endParaRPr kumimoji="0" lang="en-US" sz="7100" b="1" i="0" u="none" strike="noStrike" kern="0" cap="none" spc="0" normalizeH="0" baseline="0" noProof="0" dirty="0">
              <a:ln>
                <a:noFill/>
              </a:ln>
              <a:solidFill>
                <a:srgbClr val="733697"/>
              </a:solidFill>
              <a:effectLst/>
              <a:uLnTx/>
              <a:uFillTx/>
              <a:latin typeface="Inclusive Sans"/>
              <a:ea typeface="Inclusive Sans"/>
              <a:cs typeface="Inclusive Sans"/>
              <a:sym typeface="Inclusive Sans"/>
            </a:endParaRPr>
          </a:p>
        </p:txBody>
      </p:sp>
      <p:pic>
        <p:nvPicPr>
          <p:cNvPr id="410" name="Google Shape;410;g3e75b6d2097_0_72" descr="Student and teacher high-fiving in class"/>
          <p:cNvPicPr preferRelativeResize="0"/>
          <p:nvPr/>
        </p:nvPicPr>
        <p:blipFill rotWithShape="1">
          <a:blip r:embed="rId3">
            <a:alphaModFix/>
          </a:blip>
          <a:srcRect l="15168" r="10222"/>
          <a:stretch/>
        </p:blipFill>
        <p:spPr>
          <a:xfrm>
            <a:off x="-5" y="1"/>
            <a:ext cx="11498389" cy="10286999"/>
          </a:xfrm>
          <a:custGeom>
            <a:avLst/>
            <a:gdLst/>
            <a:ahLst/>
            <a:cxnLst/>
            <a:rect l="l" t="t" r="r" b="b"/>
            <a:pathLst>
              <a:path w="7665593" h="6857999" extrusionOk="0">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16"/>
        <p:cNvGrpSpPr/>
        <p:nvPr/>
      </p:nvGrpSpPr>
      <p:grpSpPr>
        <a:xfrm>
          <a:off x="0" y="0"/>
          <a:ext cx="0" cy="0"/>
          <a:chOff x="0" y="0"/>
          <a:chExt cx="0" cy="0"/>
        </a:xfrm>
      </p:grpSpPr>
      <p:sp>
        <p:nvSpPr>
          <p:cNvPr id="417" name="Google Shape;417;g3e75b6d2097_0_81"/>
          <p:cNvSpPr txBox="1">
            <a:spLocks noGrp="1"/>
          </p:cNvSpPr>
          <p:nvPr>
            <p:ph type="title" idx="4294967295"/>
          </p:nvPr>
        </p:nvSpPr>
        <p:spPr>
          <a:xfrm>
            <a:off x="426924" y="1767655"/>
            <a:ext cx="6850175" cy="13404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
                <a:srgbClr val="000000"/>
              </a:buClr>
              <a:buSzPts val="4000"/>
              <a:buFont typeface="Arial"/>
              <a:buNone/>
              <a:tabLst/>
              <a:defRPr/>
            </a:pPr>
            <a:r>
              <a:rPr kumimoji="0" lang="en-US" sz="4000"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Mr. James – Year 6 Class</a:t>
            </a:r>
            <a:endParaRPr kumimoji="0" lang="en-US" sz="1400" b="0" i="0" u="none" strike="noStrike" kern="0" cap="none" spc="0" normalizeH="0" baseline="0" noProof="0" dirty="0">
              <a:ln>
                <a:noFill/>
              </a:ln>
              <a:solidFill>
                <a:srgbClr val="733797"/>
              </a:solidFill>
              <a:effectLst/>
              <a:uLnTx/>
              <a:uFillTx/>
              <a:latin typeface="Arial"/>
              <a:ea typeface="Arial"/>
              <a:cs typeface="Arial"/>
              <a:sym typeface="Arial"/>
            </a:endParaRPr>
          </a:p>
        </p:txBody>
      </p:sp>
      <p:sp>
        <p:nvSpPr>
          <p:cNvPr id="418" name="Google Shape;418;g3e75b6d2097_0_81"/>
          <p:cNvSpPr/>
          <p:nvPr/>
        </p:nvSpPr>
        <p:spPr>
          <a:xfrm>
            <a:off x="426925" y="3108055"/>
            <a:ext cx="7017900" cy="63015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3000" b="0" i="0" u="none" strike="noStrike" cap="none">
                <a:solidFill>
                  <a:schemeClr val="dk1"/>
                </a:solidFill>
                <a:latin typeface="Inclusive Sans"/>
                <a:ea typeface="Inclusive Sans"/>
                <a:cs typeface="Inclusive Sans"/>
                <a:sym typeface="Inclusive Sans"/>
              </a:rPr>
              <a:t>Mr James is a </a:t>
            </a:r>
            <a:r>
              <a:rPr lang="en-US" sz="3000" b="1" i="0" u="none" strike="noStrike" cap="none">
                <a:solidFill>
                  <a:schemeClr val="dk1"/>
                </a:solidFill>
                <a:latin typeface="Inclusive Sans"/>
                <a:ea typeface="Inclusive Sans"/>
                <a:cs typeface="Inclusive Sans"/>
                <a:sym typeface="Inclusive Sans"/>
              </a:rPr>
              <a:t>passionate Year 6 teacher</a:t>
            </a:r>
            <a:r>
              <a:rPr lang="en-US" sz="3000" b="0" i="0" u="none" strike="noStrike" cap="none">
                <a:solidFill>
                  <a:schemeClr val="dk1"/>
                </a:solidFill>
                <a:latin typeface="Inclusive Sans"/>
                <a:ea typeface="Inclusive Sans"/>
                <a:cs typeface="Inclusive Sans"/>
                <a:sym typeface="Inclusive Sans"/>
              </a:rPr>
              <a:t> known for </a:t>
            </a:r>
            <a:r>
              <a:rPr lang="en-US" sz="3000">
                <a:solidFill>
                  <a:schemeClr val="dk1"/>
                </a:solidFill>
                <a:latin typeface="Inclusive Sans"/>
                <a:ea typeface="Inclusive Sans"/>
                <a:cs typeface="Inclusive Sans"/>
                <a:sym typeface="Inclusive Sans"/>
              </a:rPr>
              <a:t>his</a:t>
            </a:r>
            <a:r>
              <a:rPr lang="en-US" sz="3000" b="0" i="0" u="none" strike="noStrike" cap="none">
                <a:solidFill>
                  <a:schemeClr val="dk1"/>
                </a:solidFill>
                <a:latin typeface="Inclusive Sans"/>
                <a:ea typeface="Inclusive Sans"/>
                <a:cs typeface="Inclusive Sans"/>
                <a:sym typeface="Inclusive Sans"/>
              </a:rPr>
              <a:t> </a:t>
            </a:r>
            <a:r>
              <a:rPr lang="en-US" sz="3000" b="1" i="0" u="none" strike="noStrike" cap="none">
                <a:solidFill>
                  <a:schemeClr val="dk1"/>
                </a:solidFill>
                <a:latin typeface="Inclusive Sans"/>
                <a:ea typeface="Inclusive Sans"/>
                <a:cs typeface="Inclusive Sans"/>
                <a:sym typeface="Inclusive Sans"/>
              </a:rPr>
              <a:t>creative lesson ideas</a:t>
            </a:r>
            <a:r>
              <a:rPr lang="en-US" sz="3000" b="0" i="0" u="none" strike="noStrike" cap="none">
                <a:solidFill>
                  <a:schemeClr val="dk1"/>
                </a:solidFill>
                <a:latin typeface="Inclusive Sans"/>
                <a:ea typeface="Inclusive Sans"/>
                <a:cs typeface="Inclusive Sans"/>
                <a:sym typeface="Inclusive Sans"/>
              </a:rPr>
              <a:t>. However,</a:t>
            </a:r>
            <a:r>
              <a:rPr lang="en-US" sz="3000">
                <a:solidFill>
                  <a:schemeClr val="dk1"/>
                </a:solidFill>
                <a:latin typeface="Inclusive Sans"/>
                <a:ea typeface="Inclusive Sans"/>
                <a:cs typeface="Inclusive Sans"/>
                <a:sym typeface="Inclusive Sans"/>
              </a:rPr>
              <a:t> he</a:t>
            </a:r>
            <a:r>
              <a:rPr lang="en-US" sz="3000" b="0" i="0" u="none" strike="noStrike" cap="none">
                <a:solidFill>
                  <a:schemeClr val="dk1"/>
                </a:solidFill>
                <a:latin typeface="Inclusive Sans"/>
                <a:ea typeface="Inclusive Sans"/>
                <a:cs typeface="Inclusive Sans"/>
                <a:sym typeface="Inclusive Sans"/>
              </a:rPr>
              <a:t> has been increasingly </a:t>
            </a:r>
            <a:r>
              <a:rPr lang="en-US" sz="3000" b="1" i="0" u="none" strike="noStrike" cap="none">
                <a:solidFill>
                  <a:schemeClr val="dk1"/>
                </a:solidFill>
                <a:latin typeface="Inclusive Sans"/>
                <a:ea typeface="Inclusive Sans"/>
                <a:cs typeface="Inclusive Sans"/>
                <a:sym typeface="Inclusive Sans"/>
              </a:rPr>
              <a:t>frustrated by </a:t>
            </a:r>
            <a:r>
              <a:rPr lang="en-US" sz="3000" b="1">
                <a:solidFill>
                  <a:schemeClr val="dk1"/>
                </a:solidFill>
                <a:latin typeface="Inclusive Sans"/>
                <a:ea typeface="Inclusive Sans"/>
                <a:cs typeface="Inclusive Sans"/>
                <a:sym typeface="Inclusive Sans"/>
              </a:rPr>
              <a:t>his</a:t>
            </a:r>
            <a:r>
              <a:rPr lang="en-US" sz="3000" b="1" i="0" u="none" strike="noStrike" cap="none">
                <a:solidFill>
                  <a:schemeClr val="dk1"/>
                </a:solidFill>
                <a:latin typeface="Inclusive Sans"/>
                <a:ea typeface="Inclusive Sans"/>
                <a:cs typeface="Inclusive Sans"/>
                <a:sym typeface="Inclusive Sans"/>
              </a:rPr>
              <a:t> students’ inconsistent engagement</a:t>
            </a:r>
            <a:r>
              <a:rPr lang="en-US" sz="3000" b="0" i="0" u="none" strike="noStrike" cap="none">
                <a:solidFill>
                  <a:schemeClr val="dk1"/>
                </a:solidFill>
                <a:latin typeface="Inclusive Sans"/>
                <a:ea typeface="Inclusive Sans"/>
                <a:cs typeface="Inclusive Sans"/>
                <a:sym typeface="Inclusive Sans"/>
              </a:rPr>
              <a:t> in </a:t>
            </a:r>
            <a:r>
              <a:rPr lang="en-US" sz="3000">
                <a:solidFill>
                  <a:schemeClr val="dk1"/>
                </a:solidFill>
                <a:latin typeface="Inclusive Sans"/>
                <a:ea typeface="Inclusive Sans"/>
                <a:cs typeface="Inclusive Sans"/>
                <a:sym typeface="Inclusive Sans"/>
              </a:rPr>
              <a:t>his</a:t>
            </a:r>
            <a:r>
              <a:rPr lang="en-US" sz="3000" b="0" i="0" u="none" strike="noStrike" cap="none">
                <a:solidFill>
                  <a:schemeClr val="dk1"/>
                </a:solidFill>
                <a:latin typeface="Inclusive Sans"/>
                <a:ea typeface="Inclusive Sans"/>
                <a:cs typeface="Inclusive Sans"/>
                <a:sym typeface="Inclusive Sans"/>
              </a:rPr>
              <a:t> lessons</a:t>
            </a:r>
            <a:r>
              <a:rPr lang="en-US" sz="3000">
                <a:solidFill>
                  <a:schemeClr val="dk1"/>
                </a:solidFill>
                <a:latin typeface="Inclusive Sans"/>
                <a:ea typeface="Inclusive Sans"/>
                <a:cs typeface="Inclusive Sans"/>
                <a:sym typeface="Inclusive Sans"/>
              </a:rPr>
              <a:t>, </a:t>
            </a:r>
            <a:r>
              <a:rPr lang="en-US" sz="3000" b="0" i="0" u="none" strike="noStrike" cap="none">
                <a:solidFill>
                  <a:schemeClr val="dk1"/>
                </a:solidFill>
                <a:latin typeface="Inclusive Sans"/>
                <a:ea typeface="Inclusive Sans"/>
                <a:cs typeface="Inclusive Sans"/>
                <a:sym typeface="Inclusive Sans"/>
              </a:rPr>
              <a:t>particularly from three students:</a:t>
            </a:r>
            <a:endParaRPr sz="1400" b="0" i="0" u="none" strike="noStrike" cap="none">
              <a:solidFill>
                <a:srgbClr val="000000"/>
              </a:solidFill>
              <a:latin typeface="Arial"/>
              <a:ea typeface="Arial"/>
              <a:cs typeface="Arial"/>
              <a:sym typeface="Arial"/>
            </a:endParaRPr>
          </a:p>
          <a:p>
            <a:pPr marL="0" marR="0" lvl="0" indent="0" algn="l" rtl="0">
              <a:lnSpc>
                <a:spcPct val="90000"/>
              </a:lnSpc>
              <a:spcBef>
                <a:spcPts val="2500"/>
              </a:spcBef>
              <a:spcAft>
                <a:spcPts val="0"/>
              </a:spcAft>
              <a:buClr>
                <a:schemeClr val="dk1"/>
              </a:buClr>
              <a:buSzPts val="3000"/>
              <a:buFont typeface="Arial"/>
              <a:buNone/>
            </a:pPr>
            <a:r>
              <a:rPr lang="en-US" sz="3000" b="0" i="0" u="none" strike="noStrike" cap="none">
                <a:solidFill>
                  <a:schemeClr val="dk1"/>
                </a:solidFill>
                <a:latin typeface="Inclusive Sans"/>
                <a:ea typeface="Inclusive Sans"/>
                <a:cs typeface="Inclusive Sans"/>
                <a:sym typeface="Inclusive Sans"/>
              </a:rPr>
              <a:t>1. Ali, who experiences high anxiety</a:t>
            </a:r>
            <a:endParaRPr sz="3000" b="0" i="0" u="none" strike="noStrike" cap="none">
              <a:solidFill>
                <a:schemeClr val="dk1"/>
              </a:solidFill>
              <a:latin typeface="Inclusive Sans"/>
              <a:ea typeface="Inclusive Sans"/>
              <a:cs typeface="Inclusive Sans"/>
              <a:sym typeface="Inclusive Sans"/>
            </a:endParaRPr>
          </a:p>
          <a:p>
            <a:pPr marL="0" marR="0" lvl="0" indent="0" algn="l" rtl="0">
              <a:lnSpc>
                <a:spcPct val="90000"/>
              </a:lnSpc>
              <a:spcBef>
                <a:spcPts val="2500"/>
              </a:spcBef>
              <a:spcAft>
                <a:spcPts val="0"/>
              </a:spcAft>
              <a:buClr>
                <a:schemeClr val="dk1"/>
              </a:buClr>
              <a:buSzPts val="3000"/>
              <a:buFont typeface="Arial"/>
              <a:buNone/>
            </a:pPr>
            <a:r>
              <a:rPr lang="en-US" sz="3000" b="0" i="0" u="none" strike="noStrike" cap="none">
                <a:solidFill>
                  <a:schemeClr val="dk1"/>
                </a:solidFill>
                <a:latin typeface="Inclusive Sans"/>
                <a:ea typeface="Inclusive Sans"/>
                <a:cs typeface="Inclusive Sans"/>
                <a:sym typeface="Inclusive Sans"/>
              </a:rPr>
              <a:t>2. Sienna, who has sensory processing challenges</a:t>
            </a:r>
            <a:endParaRPr sz="3000" b="0" i="0" u="none" strike="noStrike" cap="none">
              <a:solidFill>
                <a:schemeClr val="dk1"/>
              </a:solidFill>
              <a:latin typeface="Inclusive Sans"/>
              <a:ea typeface="Inclusive Sans"/>
              <a:cs typeface="Inclusive Sans"/>
              <a:sym typeface="Inclusive Sans"/>
            </a:endParaRPr>
          </a:p>
          <a:p>
            <a:pPr marL="0" marR="0" lvl="0" indent="0" algn="l" rtl="0">
              <a:lnSpc>
                <a:spcPct val="90000"/>
              </a:lnSpc>
              <a:spcBef>
                <a:spcPts val="2500"/>
              </a:spcBef>
              <a:spcAft>
                <a:spcPts val="0"/>
              </a:spcAft>
              <a:buClr>
                <a:schemeClr val="dk1"/>
              </a:buClr>
              <a:buSzPts val="3000"/>
              <a:buFont typeface="Arial"/>
              <a:buNone/>
            </a:pPr>
            <a:r>
              <a:rPr lang="en-US" sz="3000" b="0" i="0" u="none" strike="noStrike" cap="none">
                <a:solidFill>
                  <a:schemeClr val="dk1"/>
                </a:solidFill>
                <a:latin typeface="Inclusive Sans"/>
                <a:ea typeface="Inclusive Sans"/>
                <a:cs typeface="Inclusive Sans"/>
                <a:sym typeface="Inclusive Sans"/>
              </a:rPr>
              <a:t>3. Ty, who has ADHD</a:t>
            </a:r>
            <a:endParaRPr sz="1400" b="0" i="0" u="none" strike="noStrike" cap="none">
              <a:solidFill>
                <a:srgbClr val="000000"/>
              </a:solidFill>
              <a:latin typeface="Arial"/>
              <a:ea typeface="Arial"/>
              <a:cs typeface="Arial"/>
              <a:sym typeface="Arial"/>
            </a:endParaRPr>
          </a:p>
        </p:txBody>
      </p:sp>
      <p:pic>
        <p:nvPicPr>
          <p:cNvPr id="419" name="Google Shape;419;g3e75b6d2097_0_81" descr="Person teaching in class"/>
          <p:cNvPicPr preferRelativeResize="0"/>
          <p:nvPr/>
        </p:nvPicPr>
        <p:blipFill rotWithShape="1">
          <a:blip r:embed="rId3">
            <a:alphaModFix/>
          </a:blip>
          <a:srcRect l="20849" r="8644"/>
          <a:stretch/>
        </p:blipFill>
        <p:spPr>
          <a:xfrm>
            <a:off x="7653207" y="1"/>
            <a:ext cx="10865718" cy="10286999"/>
          </a:xfrm>
          <a:custGeom>
            <a:avLst/>
            <a:gdLst/>
            <a:ahLst/>
            <a:cxnLst/>
            <a:rect l="l" t="t" r="r" b="b"/>
            <a:pathLst>
              <a:path w="7243812" h="6857999" extrusionOk="0">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24"/>
        <p:cNvGrpSpPr/>
        <p:nvPr/>
      </p:nvGrpSpPr>
      <p:grpSpPr>
        <a:xfrm>
          <a:off x="0" y="0"/>
          <a:ext cx="0" cy="0"/>
          <a:chOff x="0" y="0"/>
          <a:chExt cx="0" cy="0"/>
        </a:xfrm>
      </p:grpSpPr>
      <p:sp>
        <p:nvSpPr>
          <p:cNvPr id="3" name="Title 2">
            <a:extLst>
              <a:ext uri="{FF2B5EF4-FFF2-40B4-BE49-F238E27FC236}">
                <a16:creationId xmlns:a16="http://schemas.microsoft.com/office/drawing/2014/main" id="{5E870D7D-0C92-4959-9D7B-A0DE37676B47}"/>
              </a:ext>
            </a:extLst>
          </p:cNvPr>
          <p:cNvSpPr txBox="1">
            <a:spLocks noGrp="1"/>
          </p:cNvSpPr>
          <p:nvPr>
            <p:ph type="title" idx="4294967295"/>
          </p:nvPr>
        </p:nvSpPr>
        <p:spPr>
          <a:xfrm>
            <a:off x="10096500" y="2785575"/>
            <a:ext cx="7448550" cy="212365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1" indent="0" algn="l" defTabSz="914400" rtl="0" eaLnBrk="1" fontAlgn="auto" latinLnBrk="0" hangingPunct="1">
              <a:lnSpc>
                <a:spcPct val="100000"/>
              </a:lnSpc>
              <a:spcBef>
                <a:spcPts val="0"/>
              </a:spcBef>
              <a:spcAft>
                <a:spcPts val="0"/>
              </a:spcAft>
              <a:buClr>
                <a:schemeClr val="dk1"/>
              </a:buClr>
              <a:buSzPts val="3000"/>
              <a:buFont typeface="Arial"/>
              <a:buNone/>
              <a:tabLst/>
              <a:defRPr/>
            </a:pPr>
            <a:r>
              <a:rPr kumimoji="0" lang="en-US" sz="4400"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What UDL Representation strategies could we implement to help:</a:t>
            </a:r>
            <a:endParaRPr kumimoji="0" lang="en-US" sz="4400" b="0" i="0" u="none" strike="noStrike" kern="0" cap="none" spc="0" normalizeH="0" baseline="0" noProof="0" dirty="0">
              <a:ln>
                <a:noFill/>
              </a:ln>
              <a:solidFill>
                <a:srgbClr val="733797"/>
              </a:solidFill>
              <a:effectLst/>
              <a:uLnTx/>
              <a:uFillTx/>
              <a:latin typeface="Arial"/>
              <a:ea typeface="Arial"/>
              <a:cs typeface="Arial"/>
              <a:sym typeface="Arial"/>
            </a:endParaRPr>
          </a:p>
        </p:txBody>
      </p:sp>
      <p:sp>
        <p:nvSpPr>
          <p:cNvPr id="426" name="Google Shape;426;g3e75b6d2097_0_98">
            <a:extLst>
              <a:ext uri="{C183D7F6-B498-43B3-948B-1728B52AA6E4}">
                <adec:decorative xmlns:adec="http://schemas.microsoft.com/office/drawing/2017/decorative" val="1"/>
              </a:ext>
            </a:extLst>
          </p:cNvPr>
          <p:cNvSpPr/>
          <p:nvPr/>
        </p:nvSpPr>
        <p:spPr>
          <a:xfrm rot="-313936">
            <a:off x="790439" y="3013399"/>
            <a:ext cx="8002723" cy="526492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27" name="Google Shape;427;g3e75b6d2097_0_98" descr="Black hand-drawn outline illustration of a group of people with lines above their heads showing collaboration. "/>
          <p:cNvPicPr preferRelativeResize="0"/>
          <p:nvPr/>
        </p:nvPicPr>
        <p:blipFill rotWithShape="1">
          <a:blip r:embed="rId4">
            <a:alphaModFix/>
          </a:blip>
          <a:srcRect l="1276" r="1286"/>
          <a:stretch/>
        </p:blipFill>
        <p:spPr>
          <a:xfrm rot="-360000">
            <a:off x="3023285" y="3241031"/>
            <a:ext cx="4100423" cy="4208253"/>
          </a:xfrm>
          <a:prstGeom prst="rect">
            <a:avLst/>
          </a:prstGeom>
          <a:noFill/>
          <a:ln>
            <a:noFill/>
          </a:ln>
        </p:spPr>
      </p:pic>
      <p:sp>
        <p:nvSpPr>
          <p:cNvPr id="425" name="Google Shape;425;g3e75b6d2097_0_98"/>
          <p:cNvSpPr txBox="1"/>
          <p:nvPr/>
        </p:nvSpPr>
        <p:spPr>
          <a:xfrm>
            <a:off x="9579945" y="5143500"/>
            <a:ext cx="6454475" cy="2569350"/>
          </a:xfrm>
          <a:prstGeom prst="rect">
            <a:avLst/>
          </a:prstGeom>
          <a:noFill/>
          <a:ln>
            <a:noFill/>
          </a:ln>
        </p:spPr>
        <p:txBody>
          <a:bodyPr spcFirstLastPara="1" wrap="square" lIns="91425" tIns="45700" rIns="91425" bIns="45700" anchor="t" anchorCtr="0">
            <a:normAutofit/>
          </a:bodyPr>
          <a:lstStyle/>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Ali – High anxiety</a:t>
            </a:r>
            <a:endParaRPr lang="en-US" sz="2000" dirty="0">
              <a:solidFill>
                <a:schemeClr val="dk1"/>
              </a:solidFill>
              <a:ea typeface="Inclusive Sans"/>
            </a:endParaRPr>
          </a:p>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Sienna – Sensory processing challenges</a:t>
            </a:r>
            <a:endParaRPr lang="en-US" sz="2000" dirty="0">
              <a:solidFill>
                <a:schemeClr val="dk1"/>
              </a:solidFill>
              <a:ea typeface="Inclusive Sans"/>
            </a:endParaRPr>
          </a:p>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Ty - ADHD</a:t>
            </a:r>
            <a:endParaRPr sz="2000" dirty="0">
              <a:solidFill>
                <a:schemeClr val="dk1"/>
              </a:solidFill>
            </a:endParaRPr>
          </a:p>
          <a:p>
            <a:pPr marL="914400" marR="0" lvl="0" indent="-914400" algn="l" rtl="0">
              <a:lnSpc>
                <a:spcPct val="90000"/>
              </a:lnSpc>
              <a:spcBef>
                <a:spcPts val="600"/>
              </a:spcBef>
              <a:spcAft>
                <a:spcPts val="0"/>
              </a:spcAft>
              <a:buClr>
                <a:srgbClr val="000000"/>
              </a:buClr>
              <a:buSzPts val="3000"/>
              <a:buFont typeface="+mj-lt"/>
              <a:buAutoNum type="arabicPeriod"/>
            </a:pPr>
            <a:endParaRPr sz="5000" b="1" dirty="0">
              <a:solidFill>
                <a:srgbClr val="733697"/>
              </a:solidFill>
              <a:latin typeface="Inclusive Sans"/>
              <a:ea typeface="Inclusive Sans"/>
              <a:cs typeface="Inclusive Sans"/>
              <a:sym typeface="Inclusive Sa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32"/>
        <p:cNvGrpSpPr/>
        <p:nvPr/>
      </p:nvGrpSpPr>
      <p:grpSpPr>
        <a:xfrm>
          <a:off x="0" y="0"/>
          <a:ext cx="0" cy="0"/>
          <a:chOff x="0" y="0"/>
          <a:chExt cx="0" cy="0"/>
        </a:xfrm>
      </p:grpSpPr>
      <p:sp>
        <p:nvSpPr>
          <p:cNvPr id="434" name="Google Shape;434;g3e75b6d2097_0_91">
            <a:extLst>
              <a:ext uri="{C183D7F6-B498-43B3-948B-1728B52AA6E4}">
                <adec:decorative xmlns:adec="http://schemas.microsoft.com/office/drawing/2017/decorative" val="1"/>
              </a:ext>
            </a:extLst>
          </p:cNvPr>
          <p:cNvSpPr/>
          <p:nvPr/>
        </p:nvSpPr>
        <p:spPr>
          <a:xfrm rot="-313936">
            <a:off x="9412778" y="2836975"/>
            <a:ext cx="8002723" cy="526492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 name="Title 2">
            <a:extLst>
              <a:ext uri="{FF2B5EF4-FFF2-40B4-BE49-F238E27FC236}">
                <a16:creationId xmlns:a16="http://schemas.microsoft.com/office/drawing/2014/main" id="{ABECB374-57AC-FC10-3034-34DFCD2D7D7C}"/>
              </a:ext>
            </a:extLst>
          </p:cNvPr>
          <p:cNvSpPr txBox="1">
            <a:spLocks noGrp="1"/>
          </p:cNvSpPr>
          <p:nvPr>
            <p:ph type="title" idx="4294967295"/>
          </p:nvPr>
        </p:nvSpPr>
        <p:spPr>
          <a:xfrm>
            <a:off x="940739" y="3696950"/>
            <a:ext cx="8248650" cy="14465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1" indent="0" algn="l" defTabSz="914400" rtl="0" eaLnBrk="1" fontAlgn="auto" latinLnBrk="0" hangingPunct="1">
              <a:lnSpc>
                <a:spcPct val="100000"/>
              </a:lnSpc>
              <a:spcBef>
                <a:spcPts val="0"/>
              </a:spcBef>
              <a:spcAft>
                <a:spcPts val="0"/>
              </a:spcAft>
              <a:buClr>
                <a:schemeClr val="dk1"/>
              </a:buClr>
              <a:buSzPts val="3000"/>
              <a:buFont typeface="Arial"/>
              <a:buNone/>
              <a:tabLst/>
              <a:defRPr/>
            </a:pPr>
            <a:r>
              <a:rPr kumimoji="0" lang="en-US" sz="4400"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What Cognitive strategies could we implement to help:</a:t>
            </a:r>
            <a:endParaRPr kumimoji="0" lang="en-US" sz="4400" b="0" i="0" u="none" strike="noStrike" kern="0" cap="none" spc="0" normalizeH="0" baseline="0" noProof="0" dirty="0">
              <a:ln>
                <a:noFill/>
              </a:ln>
              <a:solidFill>
                <a:srgbClr val="733797"/>
              </a:solidFill>
              <a:effectLst/>
              <a:uLnTx/>
              <a:uFillTx/>
              <a:latin typeface="Arial"/>
              <a:ea typeface="Arial"/>
              <a:cs typeface="Arial"/>
              <a:sym typeface="Arial"/>
            </a:endParaRPr>
          </a:p>
        </p:txBody>
      </p:sp>
      <p:sp>
        <p:nvSpPr>
          <p:cNvPr id="5" name="Google Shape;425;g3e75b6d2097_0_98">
            <a:extLst>
              <a:ext uri="{FF2B5EF4-FFF2-40B4-BE49-F238E27FC236}">
                <a16:creationId xmlns:a16="http://schemas.microsoft.com/office/drawing/2014/main" id="{DDECAF5A-BD8C-00BB-14E7-45BEFF10FE01}"/>
              </a:ext>
            </a:extLst>
          </p:cNvPr>
          <p:cNvSpPr txBox="1"/>
          <p:nvPr/>
        </p:nvSpPr>
        <p:spPr>
          <a:xfrm>
            <a:off x="474045" y="5382258"/>
            <a:ext cx="6454475" cy="2569350"/>
          </a:xfrm>
          <a:prstGeom prst="rect">
            <a:avLst/>
          </a:prstGeom>
          <a:noFill/>
          <a:ln>
            <a:noFill/>
          </a:ln>
        </p:spPr>
        <p:txBody>
          <a:bodyPr spcFirstLastPara="1" wrap="square" lIns="91425" tIns="45700" rIns="91425" bIns="45700" anchor="t" anchorCtr="0">
            <a:normAutofit/>
          </a:bodyPr>
          <a:lstStyle/>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Ali – High anxiety</a:t>
            </a:r>
            <a:endParaRPr lang="en-US" sz="2000" dirty="0">
              <a:solidFill>
                <a:schemeClr val="dk1"/>
              </a:solidFill>
              <a:ea typeface="Inclusive Sans"/>
            </a:endParaRPr>
          </a:p>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Sienna – Sensory processing challenges</a:t>
            </a:r>
            <a:endParaRPr lang="en-US" sz="2000" dirty="0">
              <a:solidFill>
                <a:schemeClr val="dk1"/>
              </a:solidFill>
              <a:ea typeface="Inclusive Sans"/>
            </a:endParaRPr>
          </a:p>
          <a:p>
            <a:pPr marL="1200150" lvl="1" indent="-742950" algn="l" rtl="0">
              <a:spcBef>
                <a:spcPts val="0"/>
              </a:spcBef>
              <a:spcAft>
                <a:spcPts val="0"/>
              </a:spcAft>
              <a:buClr>
                <a:schemeClr val="dk1"/>
              </a:buClr>
              <a:buSzPts val="3000"/>
              <a:buFont typeface="+mj-lt"/>
              <a:buAutoNum type="arabicPeriod"/>
            </a:pPr>
            <a:r>
              <a:rPr lang="en-US" sz="3600" dirty="0">
                <a:solidFill>
                  <a:schemeClr val="dk1"/>
                </a:solidFill>
                <a:latin typeface="Inclusive Sans"/>
                <a:ea typeface="Inclusive Sans"/>
                <a:cs typeface="Inclusive Sans"/>
                <a:sym typeface="Inclusive Sans"/>
              </a:rPr>
              <a:t>Ty - ADHD</a:t>
            </a:r>
            <a:endParaRPr sz="2000" dirty="0">
              <a:solidFill>
                <a:schemeClr val="dk1"/>
              </a:solidFill>
            </a:endParaRPr>
          </a:p>
          <a:p>
            <a:pPr marL="914400" marR="0" lvl="0" indent="-914400" algn="l" rtl="0">
              <a:lnSpc>
                <a:spcPct val="90000"/>
              </a:lnSpc>
              <a:spcBef>
                <a:spcPts val="600"/>
              </a:spcBef>
              <a:spcAft>
                <a:spcPts val="0"/>
              </a:spcAft>
              <a:buClr>
                <a:srgbClr val="000000"/>
              </a:buClr>
              <a:buSzPts val="3000"/>
              <a:buFont typeface="+mj-lt"/>
              <a:buAutoNum type="arabicPeriod"/>
            </a:pPr>
            <a:endParaRPr sz="5000" b="1" dirty="0">
              <a:solidFill>
                <a:srgbClr val="733697"/>
              </a:solidFill>
              <a:latin typeface="Inclusive Sans"/>
              <a:ea typeface="Inclusive Sans"/>
              <a:cs typeface="Inclusive Sans"/>
              <a:sym typeface="Inclusive Sans"/>
            </a:endParaRPr>
          </a:p>
        </p:txBody>
      </p:sp>
      <p:pic>
        <p:nvPicPr>
          <p:cNvPr id="435" name="Google Shape;435;g3e75b6d2097_0_91" descr="Black hand drawn outline illustration of a side profile of a head with a brain illustrated inside the head. "/>
          <p:cNvPicPr preferRelativeResize="0"/>
          <p:nvPr/>
        </p:nvPicPr>
        <p:blipFill rotWithShape="1">
          <a:blip r:embed="rId4">
            <a:alphaModFix/>
          </a:blip>
          <a:srcRect/>
          <a:stretch/>
        </p:blipFill>
        <p:spPr>
          <a:xfrm rot="-360000">
            <a:off x="11941249" y="3351097"/>
            <a:ext cx="4100423" cy="4100423"/>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33797"/>
        </a:solidFill>
        <a:effectLst/>
      </p:bgPr>
    </p:bg>
    <p:spTree>
      <p:nvGrpSpPr>
        <p:cNvPr id="1" name="Shape 439"/>
        <p:cNvGrpSpPr/>
        <p:nvPr/>
      </p:nvGrpSpPr>
      <p:grpSpPr>
        <a:xfrm>
          <a:off x="0" y="0"/>
          <a:ext cx="0" cy="0"/>
          <a:chOff x="0" y="0"/>
          <a:chExt cx="0" cy="0"/>
        </a:xfrm>
      </p:grpSpPr>
      <p:sp>
        <p:nvSpPr>
          <p:cNvPr id="440" name="Google Shape;440;p28">
            <a:extLst>
              <a:ext uri="{C183D7F6-B498-43B3-948B-1728B52AA6E4}">
                <adec:decorative xmlns:adec="http://schemas.microsoft.com/office/drawing/2017/decorative" val="1"/>
              </a:ext>
            </a:extLst>
          </p:cNvPr>
          <p:cNvSpPr/>
          <p:nvPr/>
        </p:nvSpPr>
        <p:spPr>
          <a:xfrm rot="-5400000">
            <a:off x="5322683" y="1452331"/>
            <a:ext cx="16230600" cy="6066187"/>
          </a:xfrm>
          <a:custGeom>
            <a:avLst/>
            <a:gdLst/>
            <a:ahLst/>
            <a:cxnLst/>
            <a:rect l="l" t="t" r="r" b="b"/>
            <a:pathLst>
              <a:path w="16230600" h="6066187" extrusionOk="0">
                <a:moveTo>
                  <a:pt x="0" y="0"/>
                </a:moveTo>
                <a:lnTo>
                  <a:pt x="16230600" y="0"/>
                </a:lnTo>
                <a:lnTo>
                  <a:pt x="16230600" y="6066186"/>
                </a:lnTo>
                <a:lnTo>
                  <a:pt x="0" y="6066186"/>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41" name="Google Shape;441;p28" descr="UDL in Action: Rethinking 'Representation'"/>
          <p:cNvSpPr txBox="1">
            <a:spLocks noGrp="1"/>
          </p:cNvSpPr>
          <p:nvPr>
            <p:ph type="title" idx="4294967295"/>
          </p:nvPr>
        </p:nvSpPr>
        <p:spPr>
          <a:xfrm>
            <a:off x="1028700" y="6026745"/>
            <a:ext cx="8471700" cy="8490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40010"/>
              </a:lnSpc>
              <a:spcBef>
                <a:spcPts val="0"/>
              </a:spcBef>
              <a:spcAft>
                <a:spcPts val="0"/>
              </a:spcAft>
              <a:buClr>
                <a:srgbClr val="000000"/>
              </a:buClr>
              <a:buSzPts val="5516"/>
              <a:buFont typeface="Arial"/>
              <a:buNone/>
              <a:tabLst/>
              <a:defRPr/>
            </a:pPr>
            <a:r>
              <a:rPr kumimoji="0" lang="en-US" sz="5516" b="1" i="0" u="none" strike="noStrike" kern="0" cap="none" spc="0" normalizeH="0" baseline="0" noProof="0" dirty="0">
                <a:ln>
                  <a:noFill/>
                </a:ln>
                <a:solidFill>
                  <a:schemeClr val="lt1"/>
                </a:solidFill>
                <a:effectLst/>
                <a:uLnTx/>
                <a:uFillTx/>
                <a:latin typeface="Inclusive Sans"/>
                <a:ea typeface="Inclusive Sans"/>
                <a:cs typeface="Inclusive Sans"/>
                <a:sym typeface="Inclusive Sans"/>
              </a:rPr>
              <a:t>You Do (Application)</a:t>
            </a:r>
            <a:endParaRPr kumimoji="0" lang="en-US" sz="1400" b="0" i="0" u="none" strike="noStrike" kern="0" cap="none" spc="0" normalizeH="0" baseline="0" noProof="0" dirty="0">
              <a:ln>
                <a:noFill/>
              </a:ln>
              <a:solidFill>
                <a:schemeClr val="lt1"/>
              </a:solidFill>
              <a:effectLst/>
              <a:uLnTx/>
              <a:uFillTx/>
              <a:latin typeface="Arial"/>
              <a:ea typeface="Arial"/>
              <a:cs typeface="Arial"/>
              <a:sym typeface="Arial"/>
            </a:endParaRPr>
          </a:p>
        </p:txBody>
      </p:sp>
      <p:sp>
        <p:nvSpPr>
          <p:cNvPr id="442" name="Google Shape;442;p28" descr="UDL in Action: Rethinking 'Representation'"/>
          <p:cNvSpPr txBox="1"/>
          <p:nvPr/>
        </p:nvSpPr>
        <p:spPr>
          <a:xfrm>
            <a:off x="1028700" y="7211427"/>
            <a:ext cx="8471700" cy="1273500"/>
          </a:xfrm>
          <a:prstGeom prst="rect">
            <a:avLst/>
          </a:prstGeom>
          <a:noFill/>
          <a:ln>
            <a:noFill/>
          </a:ln>
        </p:spPr>
        <p:txBody>
          <a:bodyPr spcFirstLastPara="1" wrap="square" lIns="0" tIns="0" rIns="0" bIns="0" anchor="t" anchorCtr="0">
            <a:spAutoFit/>
          </a:bodyPr>
          <a:lstStyle/>
          <a:p>
            <a:pPr marL="0" marR="0" lvl="0" indent="0" algn="l" rtl="0">
              <a:lnSpc>
                <a:spcPct val="140034"/>
              </a:lnSpc>
              <a:spcBef>
                <a:spcPts val="0"/>
              </a:spcBef>
              <a:spcAft>
                <a:spcPts val="0"/>
              </a:spcAft>
              <a:buClr>
                <a:srgbClr val="000000"/>
              </a:buClr>
              <a:buSzPts val="3447"/>
              <a:buFont typeface="Arial"/>
              <a:buNone/>
            </a:pPr>
            <a:r>
              <a:rPr lang="en-US" sz="3447" b="0" i="0" u="none" strike="noStrike" cap="none">
                <a:solidFill>
                  <a:schemeClr val="lt1"/>
                </a:solidFill>
                <a:latin typeface="Inclusive Sans"/>
                <a:ea typeface="Inclusive Sans"/>
                <a:cs typeface="Inclusive Sans"/>
                <a:sym typeface="Inclusive Sans"/>
              </a:rPr>
              <a:t>Applying this knowledge to an inaccessible learning material.</a:t>
            </a:r>
            <a:endParaRPr sz="1400" b="0" i="0" u="none" strike="noStrike" cap="none">
              <a:solidFill>
                <a:schemeClr val="lt1"/>
              </a:solidFill>
              <a:latin typeface="Arial"/>
              <a:ea typeface="Arial"/>
              <a:cs typeface="Arial"/>
              <a:sym typeface="Arial"/>
            </a:endParaRPr>
          </a:p>
        </p:txBody>
      </p:sp>
      <p:sp>
        <p:nvSpPr>
          <p:cNvPr id="443" name="Google Shape;443;p28" descr="Close up photograph of women in a meeting writing on sticky notes and collaborating. "/>
          <p:cNvSpPr/>
          <p:nvPr/>
        </p:nvSpPr>
        <p:spPr>
          <a:xfrm>
            <a:off x="11284933" y="-67055"/>
            <a:ext cx="7003067" cy="10354055"/>
          </a:xfrm>
          <a:custGeom>
            <a:avLst/>
            <a:gdLst/>
            <a:ahLst/>
            <a:cxnLst/>
            <a:rect l="l" t="t" r="r" b="b"/>
            <a:pathLst>
              <a:path w="4758824" h="7035936" extrusionOk="0">
                <a:moveTo>
                  <a:pt x="2439346" y="7034667"/>
                </a:moveTo>
                <a:cubicBezTo>
                  <a:pt x="1853676" y="7018310"/>
                  <a:pt x="892168" y="7062987"/>
                  <a:pt x="37636" y="6973188"/>
                </a:cubicBezTo>
                <a:cubicBezTo>
                  <a:pt x="22169" y="6843742"/>
                  <a:pt x="144871" y="6669881"/>
                  <a:pt x="101049" y="6549460"/>
                </a:cubicBezTo>
                <a:cubicBezTo>
                  <a:pt x="121413" y="6541564"/>
                  <a:pt x="160854" y="6498839"/>
                  <a:pt x="82232" y="6443423"/>
                </a:cubicBezTo>
                <a:cubicBezTo>
                  <a:pt x="129147" y="6409722"/>
                  <a:pt x="155440" y="6376021"/>
                  <a:pt x="106205" y="6348384"/>
                </a:cubicBezTo>
                <a:cubicBezTo>
                  <a:pt x="191271" y="6264907"/>
                  <a:pt x="87129" y="6142654"/>
                  <a:pt x="137138" y="6039578"/>
                </a:cubicBezTo>
                <a:cubicBezTo>
                  <a:pt x="102080" y="6006864"/>
                  <a:pt x="224782" y="5970766"/>
                  <a:pt x="244631" y="5794225"/>
                </a:cubicBezTo>
                <a:cubicBezTo>
                  <a:pt x="195912" y="5700455"/>
                  <a:pt x="208800" y="5620081"/>
                  <a:pt x="223493" y="5551833"/>
                </a:cubicBezTo>
                <a:cubicBezTo>
                  <a:pt x="241796" y="5474843"/>
                  <a:pt x="352125" y="5245142"/>
                  <a:pt x="361920" y="5193816"/>
                </a:cubicBezTo>
                <a:cubicBezTo>
                  <a:pt x="344649" y="5001200"/>
                  <a:pt x="409609" y="4799982"/>
                  <a:pt x="333306" y="4641631"/>
                </a:cubicBezTo>
                <a:cubicBezTo>
                  <a:pt x="331244" y="4593547"/>
                  <a:pt x="348000" y="4476934"/>
                  <a:pt x="352125" y="4374845"/>
                </a:cubicBezTo>
                <a:cubicBezTo>
                  <a:pt x="295156" y="4400790"/>
                  <a:pt x="211635" y="4202393"/>
                  <a:pt x="183538" y="4132030"/>
                </a:cubicBezTo>
                <a:cubicBezTo>
                  <a:pt x="169360" y="4112289"/>
                  <a:pt x="159049" y="4045734"/>
                  <a:pt x="197973" y="4071256"/>
                </a:cubicBezTo>
                <a:cubicBezTo>
                  <a:pt x="236898" y="4071397"/>
                  <a:pt x="125280" y="4022609"/>
                  <a:pt x="164720" y="3994548"/>
                </a:cubicBezTo>
                <a:cubicBezTo>
                  <a:pt x="195396" y="3810392"/>
                  <a:pt x="47947" y="3719725"/>
                  <a:pt x="19334" y="3531621"/>
                </a:cubicBezTo>
                <a:cubicBezTo>
                  <a:pt x="76818" y="3450824"/>
                  <a:pt x="65218" y="3269629"/>
                  <a:pt x="177093" y="3142864"/>
                </a:cubicBezTo>
                <a:cubicBezTo>
                  <a:pt x="190498" y="3137223"/>
                  <a:pt x="137912" y="3062912"/>
                  <a:pt x="207769" y="3018072"/>
                </a:cubicBezTo>
                <a:cubicBezTo>
                  <a:pt x="236898" y="3006509"/>
                  <a:pt x="128632" y="2954760"/>
                  <a:pt x="197458" y="2910624"/>
                </a:cubicBezTo>
                <a:cubicBezTo>
                  <a:pt x="252880" y="2833212"/>
                  <a:pt x="223236" y="2845479"/>
                  <a:pt x="355991" y="2584615"/>
                </a:cubicBezTo>
                <a:cubicBezTo>
                  <a:pt x="446728" y="2503677"/>
                  <a:pt x="490551" y="2409625"/>
                  <a:pt x="487457" y="2311907"/>
                </a:cubicBezTo>
                <a:cubicBezTo>
                  <a:pt x="626914" y="2227726"/>
                  <a:pt x="614541" y="2150877"/>
                  <a:pt x="599848" y="1886911"/>
                </a:cubicBezTo>
                <a:cubicBezTo>
                  <a:pt x="574844" y="1864068"/>
                  <a:pt x="666097" y="1789898"/>
                  <a:pt x="597786" y="1735328"/>
                </a:cubicBezTo>
                <a:cubicBezTo>
                  <a:pt x="649083" y="1702192"/>
                  <a:pt x="518906" y="1693731"/>
                  <a:pt x="607839" y="1607294"/>
                </a:cubicBezTo>
                <a:cubicBezTo>
                  <a:pt x="586959" y="1623650"/>
                  <a:pt x="553190" y="1493642"/>
                  <a:pt x="580257" y="1392539"/>
                </a:cubicBezTo>
                <a:cubicBezTo>
                  <a:pt x="568399" y="1296795"/>
                  <a:pt x="499573" y="1103192"/>
                  <a:pt x="416053" y="959788"/>
                </a:cubicBezTo>
                <a:cubicBezTo>
                  <a:pt x="445182" y="975017"/>
                  <a:pt x="323511" y="900847"/>
                  <a:pt x="400586" y="887451"/>
                </a:cubicBezTo>
                <a:cubicBezTo>
                  <a:pt x="377129" y="833586"/>
                  <a:pt x="333822" y="786067"/>
                  <a:pt x="290515" y="715563"/>
                </a:cubicBezTo>
                <a:cubicBezTo>
                  <a:pt x="230969" y="583862"/>
                  <a:pt x="-380" y="237830"/>
                  <a:pt x="1" y="7988"/>
                </a:cubicBezTo>
                <a:cubicBezTo>
                  <a:pt x="169360" y="-28722"/>
                  <a:pt x="690070" y="75108"/>
                  <a:pt x="1528104" y="38305"/>
                </a:cubicBezTo>
                <a:cubicBezTo>
                  <a:pt x="2491417" y="46201"/>
                  <a:pt x="3484632" y="45778"/>
                  <a:pt x="4552602" y="44227"/>
                </a:cubicBezTo>
                <a:cubicBezTo>
                  <a:pt x="4680718" y="75249"/>
                  <a:pt x="4730984" y="9539"/>
                  <a:pt x="4758824" y="115295"/>
                </a:cubicBezTo>
                <a:cubicBezTo>
                  <a:pt x="4704949" y="2099268"/>
                  <a:pt x="4767460" y="4047144"/>
                  <a:pt x="4731500" y="6050012"/>
                </a:cubicBezTo>
                <a:cubicBezTo>
                  <a:pt x="4759840" y="6360510"/>
                  <a:pt x="4746193" y="6711055"/>
                  <a:pt x="4738460" y="7035936"/>
                </a:cubicBezTo>
                <a:cubicBezTo>
                  <a:pt x="4018230" y="7024514"/>
                  <a:pt x="3208553" y="7034526"/>
                  <a:pt x="2439346" y="7034667"/>
                </a:cubicBezTo>
                <a:close/>
              </a:path>
            </a:pathLst>
          </a:custGeom>
          <a:blipFill rotWithShape="1">
            <a:blip r:embed="rId4">
              <a:alphaModFix/>
            </a:blip>
            <a:stretch>
              <a:fillRect l="-69049" r="-48958"/>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48"/>
        <p:cNvGrpSpPr/>
        <p:nvPr/>
      </p:nvGrpSpPr>
      <p:grpSpPr>
        <a:xfrm>
          <a:off x="0" y="0"/>
          <a:ext cx="0" cy="0"/>
          <a:chOff x="0" y="0"/>
          <a:chExt cx="0" cy="0"/>
        </a:xfrm>
      </p:grpSpPr>
      <p:sp>
        <p:nvSpPr>
          <p:cNvPr id="3" name="Title 2">
            <a:extLst>
              <a:ext uri="{FF2B5EF4-FFF2-40B4-BE49-F238E27FC236}">
                <a16:creationId xmlns:a16="http://schemas.microsoft.com/office/drawing/2014/main" id="{8141E6CC-27B4-7C85-8B0B-A01154D72FED}"/>
              </a:ext>
            </a:extLst>
          </p:cNvPr>
          <p:cNvSpPr txBox="1">
            <a:spLocks noGrp="1"/>
          </p:cNvSpPr>
          <p:nvPr>
            <p:ph type="title" idx="4294967295"/>
          </p:nvPr>
        </p:nvSpPr>
        <p:spPr>
          <a:xfrm>
            <a:off x="9317825" y="1730986"/>
            <a:ext cx="4836325"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chemeClr val="dk1"/>
              </a:buClr>
              <a:buSzPct val="65073"/>
              <a:buFont typeface="Arial"/>
              <a:buNone/>
              <a:tabLst/>
              <a:defRPr/>
            </a:pPr>
            <a:r>
              <a:rPr kumimoji="0" lang="en-US" sz="6000"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Over to you!</a:t>
            </a:r>
            <a:endParaRPr kumimoji="0" lang="en-US" sz="6000" b="1" i="0" u="none" strike="noStrike" kern="0" cap="none" spc="0" normalizeH="0" baseline="0" noProof="0" dirty="0">
              <a:ln>
                <a:noFill/>
              </a:ln>
              <a:solidFill>
                <a:schemeClr val="dk1"/>
              </a:solidFill>
              <a:effectLst/>
              <a:uLnTx/>
              <a:uFillTx/>
              <a:latin typeface="Inclusive Sans"/>
              <a:ea typeface="Inclusive Sans"/>
              <a:cs typeface="Inclusive Sans"/>
              <a:sym typeface="Inclusive Sans"/>
            </a:endParaRPr>
          </a:p>
        </p:txBody>
      </p:sp>
      <p:pic>
        <p:nvPicPr>
          <p:cNvPr id="450" name="Google Shape;450;g3e75b6d2097_0_266" descr="Photograph showing a group meeting with one person standing and pointing at a wall covered in colourful sticky notes arranged in rows, while two others sit at a table with a laptop and cups."/>
          <p:cNvPicPr preferRelativeResize="0"/>
          <p:nvPr/>
        </p:nvPicPr>
        <p:blipFill rotWithShape="1">
          <a:blip r:embed="rId3">
            <a:alphaModFix/>
          </a:blip>
          <a:srcRect l="23553" r="23553"/>
          <a:stretch/>
        </p:blipFill>
        <p:spPr>
          <a:xfrm>
            <a:off x="7" y="-6"/>
            <a:ext cx="8662120" cy="10286999"/>
          </a:xfrm>
          <a:custGeom>
            <a:avLst/>
            <a:gdLst/>
            <a:ahLst/>
            <a:cxnLst/>
            <a:rect l="l" t="t" r="r" b="b"/>
            <a:pathLst>
              <a:path w="7665593" h="6857999" extrusionOk="0">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ln>
            <a:noFill/>
          </a:ln>
        </p:spPr>
      </p:pic>
      <p:sp>
        <p:nvSpPr>
          <p:cNvPr id="449" name="Google Shape;449;g3e75b6d2097_0_266"/>
          <p:cNvSpPr txBox="1"/>
          <p:nvPr/>
        </p:nvSpPr>
        <p:spPr>
          <a:xfrm>
            <a:off x="9317825" y="3209389"/>
            <a:ext cx="8170500" cy="5346625"/>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0"/>
              </a:spcBef>
              <a:spcAft>
                <a:spcPts val="0"/>
              </a:spcAft>
              <a:buClr>
                <a:schemeClr val="dk1"/>
              </a:buClr>
              <a:buSzPct val="100000"/>
              <a:buFont typeface="Arial"/>
              <a:buNone/>
            </a:pPr>
            <a:r>
              <a:rPr lang="en-US" sz="3000" b="1" dirty="0">
                <a:solidFill>
                  <a:schemeClr val="tx1"/>
                </a:solidFill>
                <a:latin typeface="Inclusive Sans"/>
                <a:ea typeface="Inclusive Sans"/>
                <a:cs typeface="Inclusive Sans"/>
                <a:sym typeface="Inclusive Sans"/>
              </a:rPr>
              <a:t>Collaborative Strategy Exploration</a:t>
            </a:r>
            <a:r>
              <a:rPr lang="en-US" sz="3000" dirty="0">
                <a:solidFill>
                  <a:schemeClr val="tx1"/>
                </a:solidFill>
                <a:latin typeface="Inclusive Sans"/>
                <a:ea typeface="Inclusive Sans"/>
                <a:cs typeface="Inclusive Sans"/>
                <a:sym typeface="Inclusive Sans"/>
              </a:rPr>
              <a:t>​</a:t>
            </a:r>
            <a:endParaRPr dirty="0">
              <a:solidFill>
                <a:schemeClr val="tx1"/>
              </a:solidFill>
            </a:endParaRPr>
          </a:p>
          <a:p>
            <a:pPr marL="0" lvl="0" indent="0" algn="l" rtl="0">
              <a:lnSpc>
                <a:spcPct val="150000"/>
              </a:lnSpc>
              <a:spcBef>
                <a:spcPts val="600"/>
              </a:spcBef>
              <a:spcAft>
                <a:spcPts val="0"/>
              </a:spcAft>
              <a:buNone/>
            </a:pPr>
            <a:r>
              <a:rPr lang="en-US" sz="3000" dirty="0">
                <a:solidFill>
                  <a:schemeClr val="dk1"/>
                </a:solidFill>
                <a:latin typeface="Inclusive Sans"/>
                <a:ea typeface="Inclusive Sans"/>
                <a:cs typeface="Inclusive Sans"/>
                <a:sym typeface="Inclusive Sans"/>
              </a:rPr>
              <a:t>Identify multiple effective design choices that reduce cognitive load</a:t>
            </a:r>
            <a:endParaRPr sz="3000" dirty="0">
              <a:solidFill>
                <a:schemeClr val="dk1"/>
              </a:solidFill>
              <a:latin typeface="Inclusive Sans"/>
              <a:ea typeface="Inclusive Sans"/>
              <a:cs typeface="Inclusive Sans"/>
              <a:sym typeface="Inclusive Sans"/>
            </a:endParaRPr>
          </a:p>
          <a:p>
            <a:pPr marL="0" lvl="0" indent="0" algn="l" rtl="0">
              <a:lnSpc>
                <a:spcPct val="150000"/>
              </a:lnSpc>
              <a:spcBef>
                <a:spcPts val="600"/>
              </a:spcBef>
              <a:spcAft>
                <a:spcPts val="0"/>
              </a:spcAft>
              <a:buClr>
                <a:schemeClr val="dk1"/>
              </a:buClr>
              <a:buSzPct val="100000"/>
              <a:buFont typeface="Arial"/>
              <a:buNone/>
            </a:pPr>
            <a:endParaRPr sz="3000" b="1" dirty="0">
              <a:solidFill>
                <a:schemeClr val="dk1"/>
              </a:solidFill>
              <a:latin typeface="Inclusive Sans"/>
              <a:ea typeface="Inclusive Sans"/>
              <a:cs typeface="Inclusive Sans"/>
              <a:sym typeface="Inclusive Sans"/>
            </a:endParaRPr>
          </a:p>
          <a:p>
            <a:pPr marL="0" lvl="0" indent="0" algn="l" rtl="0">
              <a:lnSpc>
                <a:spcPct val="150000"/>
              </a:lnSpc>
              <a:spcBef>
                <a:spcPts val="600"/>
              </a:spcBef>
              <a:spcAft>
                <a:spcPts val="0"/>
              </a:spcAft>
              <a:buClr>
                <a:schemeClr val="dk1"/>
              </a:buClr>
              <a:buSzPct val="100000"/>
              <a:buFont typeface="Arial"/>
              <a:buNone/>
            </a:pPr>
            <a:r>
              <a:rPr lang="en-US" sz="3000" b="1" dirty="0">
                <a:solidFill>
                  <a:schemeClr val="tx1"/>
                </a:solidFill>
                <a:latin typeface="Inclusive Sans"/>
                <a:ea typeface="Inclusive Sans"/>
                <a:cs typeface="Inclusive Sans"/>
                <a:sym typeface="Inclusive Sans"/>
              </a:rPr>
              <a:t>Cognitive Accessibility Techniques</a:t>
            </a:r>
            <a:r>
              <a:rPr lang="en-US" sz="3000" dirty="0">
                <a:solidFill>
                  <a:schemeClr val="tx1"/>
                </a:solidFill>
                <a:latin typeface="Inclusive Sans"/>
                <a:ea typeface="Inclusive Sans"/>
                <a:cs typeface="Inclusive Sans"/>
                <a:sym typeface="Inclusive Sans"/>
              </a:rPr>
              <a:t>​</a:t>
            </a:r>
            <a:endParaRPr dirty="0">
              <a:solidFill>
                <a:schemeClr val="tx1"/>
              </a:solidFill>
            </a:endParaRPr>
          </a:p>
          <a:p>
            <a:pPr marL="0" lvl="0" indent="0" algn="l" rtl="0">
              <a:lnSpc>
                <a:spcPct val="150000"/>
              </a:lnSpc>
              <a:spcBef>
                <a:spcPts val="600"/>
              </a:spcBef>
              <a:spcAft>
                <a:spcPts val="0"/>
              </a:spcAft>
              <a:buNone/>
            </a:pPr>
            <a:r>
              <a:rPr lang="en-US" sz="3000" dirty="0">
                <a:solidFill>
                  <a:schemeClr val="dk1"/>
                </a:solidFill>
                <a:latin typeface="Inclusive Sans"/>
                <a:ea typeface="Inclusive Sans"/>
                <a:cs typeface="Inclusive Sans"/>
                <a:sym typeface="Inclusive Sans"/>
              </a:rPr>
              <a:t>Consider techniques</a:t>
            </a:r>
            <a:r>
              <a:rPr lang="en-US" dirty="0">
                <a:solidFill>
                  <a:schemeClr val="dk1"/>
                </a:solidFill>
              </a:rPr>
              <a:t> - </a:t>
            </a:r>
            <a:r>
              <a:rPr lang="en-US" sz="3000" dirty="0">
                <a:solidFill>
                  <a:schemeClr val="dk1"/>
                </a:solidFill>
                <a:latin typeface="Inclusive Sans"/>
                <a:ea typeface="Inclusive Sans"/>
                <a:cs typeface="Inclusive Sans"/>
                <a:sym typeface="Inclusive Sans"/>
              </a:rPr>
              <a:t>i.e. chunking information and simplifying sentences </a:t>
            </a:r>
            <a:endParaRPr dirty="0">
              <a:solidFill>
                <a:schemeClr val="dk1"/>
              </a:solidFill>
            </a:endParaRPr>
          </a:p>
          <a:p>
            <a:pPr marL="0" lvl="0" indent="0" algn="l" rtl="0">
              <a:lnSpc>
                <a:spcPct val="90000"/>
              </a:lnSpc>
              <a:spcBef>
                <a:spcPts val="600"/>
              </a:spcBef>
              <a:spcAft>
                <a:spcPts val="0"/>
              </a:spcAft>
              <a:buClr>
                <a:schemeClr val="dk1"/>
              </a:buClr>
              <a:buSzPct val="100000"/>
              <a:buFont typeface="Arial"/>
              <a:buNone/>
            </a:pPr>
            <a:endParaRPr sz="3000"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endParaRPr sz="4413" b="1" dirty="0">
              <a:solidFill>
                <a:schemeClr val="dk1"/>
              </a:solidFill>
              <a:latin typeface="Inclusive Sans"/>
              <a:ea typeface="Inclusive Sans"/>
              <a:cs typeface="Inclusive Sans"/>
              <a:sym typeface="Inclusive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55"/>
        <p:cNvGrpSpPr/>
        <p:nvPr/>
      </p:nvGrpSpPr>
      <p:grpSpPr>
        <a:xfrm>
          <a:off x="0" y="0"/>
          <a:ext cx="0" cy="0"/>
          <a:chOff x="0" y="0"/>
          <a:chExt cx="0" cy="0"/>
        </a:xfrm>
      </p:grpSpPr>
      <p:sp>
        <p:nvSpPr>
          <p:cNvPr id="458" name="Google Shape;458;g3e75b6d2097_0_275"/>
          <p:cNvSpPr txBox="1">
            <a:spLocks noGrp="1"/>
          </p:cNvSpPr>
          <p:nvPr>
            <p:ph type="title" idx="4294967295"/>
          </p:nvPr>
        </p:nvSpPr>
        <p:spPr>
          <a:xfrm>
            <a:off x="9350550" y="1645650"/>
            <a:ext cx="7656300" cy="1794900"/>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4866" b="1" i="0" u="none" strike="noStrike" kern="0" cap="none" spc="0" normalizeH="0" baseline="0" noProof="0" dirty="0">
                <a:ln>
                  <a:noFill/>
                </a:ln>
                <a:solidFill>
                  <a:srgbClr val="733797"/>
                </a:solidFill>
                <a:effectLst/>
                <a:uLnTx/>
                <a:uFillTx/>
                <a:latin typeface="Calibri"/>
                <a:ea typeface="Calibri"/>
                <a:cs typeface="Calibri"/>
                <a:sym typeface="Calibri"/>
              </a:rPr>
              <a:t>Independent or Collaborative Application</a:t>
            </a:r>
            <a:endParaRPr kumimoji="0" lang="en-US" sz="1266" b="0" i="0" u="none" strike="noStrike" kern="0" cap="none" spc="0" normalizeH="0" baseline="0" noProof="0" dirty="0">
              <a:ln>
                <a:noFill/>
              </a:ln>
              <a:solidFill>
                <a:srgbClr val="733797"/>
              </a:solidFill>
              <a:effectLst/>
              <a:uLnTx/>
              <a:uFillTx/>
              <a:latin typeface="Arial"/>
              <a:ea typeface="Arial"/>
              <a:cs typeface="Arial"/>
              <a:sym typeface="Arial"/>
            </a:endParaRPr>
          </a:p>
        </p:txBody>
      </p:sp>
      <p:pic>
        <p:nvPicPr>
          <p:cNvPr id="457" name="Google Shape;457;g3e75b6d2097_0_275" descr="Photograph of a collaborative brainstorming session with multiple people around a blue table covered in yellow sticky notes containing handwritten ideas."/>
          <p:cNvPicPr preferRelativeResize="0"/>
          <p:nvPr/>
        </p:nvPicPr>
        <p:blipFill rotWithShape="1">
          <a:blip r:embed="rId3">
            <a:alphaModFix/>
          </a:blip>
          <a:srcRect l="21897" r="21897"/>
          <a:stretch/>
        </p:blipFill>
        <p:spPr>
          <a:xfrm>
            <a:off x="7" y="-6"/>
            <a:ext cx="8662120" cy="10286999"/>
          </a:xfrm>
          <a:custGeom>
            <a:avLst/>
            <a:gdLst/>
            <a:ahLst/>
            <a:cxnLst/>
            <a:rect l="l" t="t" r="r" b="b"/>
            <a:pathLst>
              <a:path w="7665593" h="6857999" extrusionOk="0">
                <a:moveTo>
                  <a:pt x="0" y="0"/>
                </a:moveTo>
                <a:lnTo>
                  <a:pt x="7363783" y="0"/>
                </a:lnTo>
                <a:lnTo>
                  <a:pt x="7372954" y="18152"/>
                </a:lnTo>
                <a:cubicBezTo>
                  <a:pt x="7378508" y="27417"/>
                  <a:pt x="7383821" y="35694"/>
                  <a:pt x="7386404" y="41707"/>
                </a:cubicBezTo>
                <a:lnTo>
                  <a:pt x="7389058" y="60832"/>
                </a:lnTo>
                <a:lnTo>
                  <a:pt x="7394074" y="60137"/>
                </a:lnTo>
                <a:lnTo>
                  <a:pt x="7394443" y="67241"/>
                </a:lnTo>
                <a:lnTo>
                  <a:pt x="7394565" y="83099"/>
                </a:lnTo>
                <a:cubicBezTo>
                  <a:pt x="7395324" y="92994"/>
                  <a:pt x="7394122" y="120511"/>
                  <a:pt x="7395957" y="130584"/>
                </a:cubicBezTo>
                <a:cubicBezTo>
                  <a:pt x="7401306" y="133490"/>
                  <a:pt x="7404223" y="137975"/>
                  <a:pt x="7405574" y="143540"/>
                </a:cubicBezTo>
                <a:lnTo>
                  <a:pt x="7405725" y="155795"/>
                </a:lnTo>
                <a:lnTo>
                  <a:pt x="7418615" y="226869"/>
                </a:lnTo>
                <a:lnTo>
                  <a:pt x="7419579" y="236641"/>
                </a:lnTo>
                <a:lnTo>
                  <a:pt x="7423900" y="241933"/>
                </a:lnTo>
                <a:cubicBezTo>
                  <a:pt x="7424763" y="245974"/>
                  <a:pt x="7424206" y="257579"/>
                  <a:pt x="7424760" y="260885"/>
                </a:cubicBezTo>
                <a:cubicBezTo>
                  <a:pt x="7425580" y="261177"/>
                  <a:pt x="7426400" y="261469"/>
                  <a:pt x="7427220" y="261761"/>
                </a:cubicBezTo>
                <a:cubicBezTo>
                  <a:pt x="7431152" y="272291"/>
                  <a:pt x="7444241" y="311893"/>
                  <a:pt x="7448344" y="324055"/>
                </a:cubicBezTo>
                <a:cubicBezTo>
                  <a:pt x="7444563" y="326484"/>
                  <a:pt x="7450535" y="331924"/>
                  <a:pt x="7451833" y="334727"/>
                </a:cubicBezTo>
                <a:cubicBezTo>
                  <a:pt x="7449286" y="335161"/>
                  <a:pt x="7448510" y="341947"/>
                  <a:pt x="7450776" y="343948"/>
                </a:cubicBezTo>
                <a:cubicBezTo>
                  <a:pt x="7463202" y="391652"/>
                  <a:pt x="7437523" y="367773"/>
                  <a:pt x="7453791" y="395003"/>
                </a:cubicBezTo>
                <a:cubicBezTo>
                  <a:pt x="7454869" y="399820"/>
                  <a:pt x="7453841" y="403723"/>
                  <a:pt x="7451939" y="407147"/>
                </a:cubicBezTo>
                <a:lnTo>
                  <a:pt x="7448030" y="412254"/>
                </a:lnTo>
                <a:lnTo>
                  <a:pt x="7455416" y="432021"/>
                </a:lnTo>
                <a:cubicBezTo>
                  <a:pt x="7457991" y="441758"/>
                  <a:pt x="7459699" y="452007"/>
                  <a:pt x="7460479" y="462523"/>
                </a:cubicBezTo>
                <a:cubicBezTo>
                  <a:pt x="7455275" y="464882"/>
                  <a:pt x="7462669" y="473136"/>
                  <a:pt x="7464133" y="477020"/>
                </a:cubicBezTo>
                <a:cubicBezTo>
                  <a:pt x="7460734" y="477060"/>
                  <a:pt x="7459104" y="485663"/>
                  <a:pt x="7461914" y="488716"/>
                </a:cubicBezTo>
                <a:cubicBezTo>
                  <a:pt x="7474065" y="552879"/>
                  <a:pt x="7442314" y="516775"/>
                  <a:pt x="7461353" y="555280"/>
                </a:cubicBezTo>
                <a:cubicBezTo>
                  <a:pt x="7462345" y="561721"/>
                  <a:pt x="7460642" y="566553"/>
                  <a:pt x="7457829" y="570585"/>
                </a:cubicBezTo>
                <a:lnTo>
                  <a:pt x="7450804" y="577839"/>
                </a:lnTo>
                <a:lnTo>
                  <a:pt x="7453309" y="583524"/>
                </a:lnTo>
                <a:cubicBezTo>
                  <a:pt x="7453505" y="604977"/>
                  <a:pt x="7446306" y="611303"/>
                  <a:pt x="7453558" y="623785"/>
                </a:cubicBezTo>
                <a:cubicBezTo>
                  <a:pt x="7438483" y="642230"/>
                  <a:pt x="7452055" y="636019"/>
                  <a:pt x="7454362" y="650049"/>
                </a:cubicBezTo>
                <a:cubicBezTo>
                  <a:pt x="7457368" y="661117"/>
                  <a:pt x="7463152" y="640798"/>
                  <a:pt x="7464006" y="651645"/>
                </a:cubicBezTo>
                <a:cubicBezTo>
                  <a:pt x="7460114" y="663380"/>
                  <a:pt x="7472201" y="662829"/>
                  <a:pt x="7467442" y="675032"/>
                </a:cubicBezTo>
                <a:cubicBezTo>
                  <a:pt x="7458335" y="672068"/>
                  <a:pt x="7469207" y="699114"/>
                  <a:pt x="7461251" y="699956"/>
                </a:cubicBezTo>
                <a:cubicBezTo>
                  <a:pt x="7472628" y="710321"/>
                  <a:pt x="7458614" y="715529"/>
                  <a:pt x="7462119" y="729331"/>
                </a:cubicBezTo>
                <a:cubicBezTo>
                  <a:pt x="7466423" y="735831"/>
                  <a:pt x="7467162" y="740521"/>
                  <a:pt x="7462533" y="746910"/>
                </a:cubicBezTo>
                <a:cubicBezTo>
                  <a:pt x="7483486" y="776851"/>
                  <a:pt x="7463470" y="765024"/>
                  <a:pt x="7471529" y="793043"/>
                </a:cubicBezTo>
                <a:cubicBezTo>
                  <a:pt x="7480002" y="817184"/>
                  <a:pt x="7485500" y="844550"/>
                  <a:pt x="7505730" y="867898"/>
                </a:cubicBezTo>
                <a:cubicBezTo>
                  <a:pt x="7511461" y="872184"/>
                  <a:pt x="7513630" y="882707"/>
                  <a:pt x="7510576" y="891400"/>
                </a:cubicBezTo>
                <a:cubicBezTo>
                  <a:pt x="7510049" y="892894"/>
                  <a:pt x="7509385" y="894278"/>
                  <a:pt x="7508604" y="895508"/>
                </a:cubicBezTo>
                <a:cubicBezTo>
                  <a:pt x="7511698" y="915692"/>
                  <a:pt x="7525520" y="989520"/>
                  <a:pt x="7529143" y="1012510"/>
                </a:cubicBezTo>
                <a:cubicBezTo>
                  <a:pt x="7521781" y="1014371"/>
                  <a:pt x="7535067" y="1025997"/>
                  <a:pt x="7530347" y="1033444"/>
                </a:cubicBezTo>
                <a:cubicBezTo>
                  <a:pt x="7526204" y="1038777"/>
                  <a:pt x="7529270" y="1043549"/>
                  <a:pt x="7529596" y="1049120"/>
                </a:cubicBezTo>
                <a:cubicBezTo>
                  <a:pt x="7526339" y="1056460"/>
                  <a:pt x="7532220" y="1080398"/>
                  <a:pt x="7536437" y="1086639"/>
                </a:cubicBezTo>
                <a:cubicBezTo>
                  <a:pt x="7551094" y="1101553"/>
                  <a:pt x="7540210" y="1135442"/>
                  <a:pt x="7551438" y="1147834"/>
                </a:cubicBezTo>
                <a:cubicBezTo>
                  <a:pt x="7553086" y="1152330"/>
                  <a:pt x="7553752" y="1156729"/>
                  <a:pt x="7553808" y="1161047"/>
                </a:cubicBezTo>
                <a:lnTo>
                  <a:pt x="7552572" y="1173130"/>
                </a:lnTo>
                <a:lnTo>
                  <a:pt x="7549434" y="1176566"/>
                </a:lnTo>
                <a:lnTo>
                  <a:pt x="7550211" y="1183950"/>
                </a:lnTo>
                <a:lnTo>
                  <a:pt x="7549733" y="1186066"/>
                </a:lnTo>
                <a:cubicBezTo>
                  <a:pt x="7548807" y="1190108"/>
                  <a:pt x="7548001" y="1194099"/>
                  <a:pt x="7547683" y="1198047"/>
                </a:cubicBezTo>
                <a:cubicBezTo>
                  <a:pt x="7563423" y="1192855"/>
                  <a:pt x="7547566" y="1230782"/>
                  <a:pt x="7560295" y="1219849"/>
                </a:cubicBezTo>
                <a:cubicBezTo>
                  <a:pt x="7561281" y="1240644"/>
                  <a:pt x="7573138" y="1224782"/>
                  <a:pt x="7561835" y="1249779"/>
                </a:cubicBezTo>
                <a:cubicBezTo>
                  <a:pt x="7574707" y="1282065"/>
                  <a:pt x="7569916" y="1332957"/>
                  <a:pt x="7589445" y="1358245"/>
                </a:cubicBezTo>
                <a:cubicBezTo>
                  <a:pt x="7581989" y="1355103"/>
                  <a:pt x="7576204" y="1368711"/>
                  <a:pt x="7579904" y="1378136"/>
                </a:cubicBezTo>
                <a:cubicBezTo>
                  <a:pt x="7550647" y="1367117"/>
                  <a:pt x="7606267" y="1415404"/>
                  <a:pt x="7586303" y="1423699"/>
                </a:cubicBezTo>
                <a:cubicBezTo>
                  <a:pt x="7604838" y="1424108"/>
                  <a:pt x="7636267" y="1466352"/>
                  <a:pt x="7621059" y="1486236"/>
                </a:cubicBezTo>
                <a:cubicBezTo>
                  <a:pt x="7624771" y="1516526"/>
                  <a:pt x="7640092" y="1537976"/>
                  <a:pt x="7633966" y="1569734"/>
                </a:cubicBezTo>
                <a:cubicBezTo>
                  <a:pt x="7636447" y="1570719"/>
                  <a:pt x="7638522" y="1572334"/>
                  <a:pt x="7640304" y="1574384"/>
                </a:cubicBezTo>
                <a:lnTo>
                  <a:pt x="7644628" y="1581242"/>
                </a:lnTo>
                <a:lnTo>
                  <a:pt x="7644313" y="1582567"/>
                </a:lnTo>
                <a:cubicBezTo>
                  <a:pt x="7644257" y="1587776"/>
                  <a:pt x="7645302" y="1590443"/>
                  <a:pt x="7646831" y="1591983"/>
                </a:cubicBezTo>
                <a:cubicBezTo>
                  <a:pt x="7647577" y="1592347"/>
                  <a:pt x="7648323" y="1592711"/>
                  <a:pt x="7649069" y="1593074"/>
                </a:cubicBezTo>
                <a:lnTo>
                  <a:pt x="7651326" y="1599230"/>
                </a:lnTo>
                <a:lnTo>
                  <a:pt x="7657195" y="1610539"/>
                </a:lnTo>
                <a:lnTo>
                  <a:pt x="7656957" y="1613422"/>
                </a:lnTo>
                <a:lnTo>
                  <a:pt x="7663730" y="1631673"/>
                </a:lnTo>
                <a:lnTo>
                  <a:pt x="7663189" y="1632289"/>
                </a:lnTo>
                <a:cubicBezTo>
                  <a:pt x="7662131" y="1634085"/>
                  <a:pt x="7661641" y="1636199"/>
                  <a:pt x="7662326" y="1639024"/>
                </a:cubicBezTo>
                <a:cubicBezTo>
                  <a:pt x="7651979" y="1640024"/>
                  <a:pt x="7659188" y="1642819"/>
                  <a:pt x="7662125" y="1651067"/>
                </a:cubicBezTo>
                <a:cubicBezTo>
                  <a:pt x="7646711" y="1654462"/>
                  <a:pt x="7660667" y="1674670"/>
                  <a:pt x="7653812" y="1683345"/>
                </a:cubicBezTo>
                <a:cubicBezTo>
                  <a:pt x="7656316" y="1689330"/>
                  <a:pt x="7658683" y="1695719"/>
                  <a:pt x="7660803" y="1702414"/>
                </a:cubicBezTo>
                <a:lnTo>
                  <a:pt x="7661867" y="1756201"/>
                </a:lnTo>
                <a:lnTo>
                  <a:pt x="7649453" y="1812530"/>
                </a:lnTo>
                <a:cubicBezTo>
                  <a:pt x="7649183" y="1833366"/>
                  <a:pt x="7644573" y="1851408"/>
                  <a:pt x="7647823" y="1869041"/>
                </a:cubicBezTo>
                <a:cubicBezTo>
                  <a:pt x="7644238" y="1876204"/>
                  <a:pt x="7642789" y="1882956"/>
                  <a:pt x="7648156" y="1889503"/>
                </a:cubicBezTo>
                <a:cubicBezTo>
                  <a:pt x="7646365" y="1908946"/>
                  <a:pt x="7638702" y="1913653"/>
                  <a:pt x="7644679" y="1925974"/>
                </a:cubicBezTo>
                <a:cubicBezTo>
                  <a:pt x="7632281" y="1936898"/>
                  <a:pt x="7637013" y="1937545"/>
                  <a:pt x="7640564" y="1942678"/>
                </a:cubicBezTo>
                <a:lnTo>
                  <a:pt x="7640816" y="1943410"/>
                </a:lnTo>
                <a:lnTo>
                  <a:pt x="7639044" y="1944904"/>
                </a:lnTo>
                <a:lnTo>
                  <a:pt x="7638223" y="1947993"/>
                </a:lnTo>
                <a:lnTo>
                  <a:pt x="7638752" y="1956430"/>
                </a:lnTo>
                <a:lnTo>
                  <a:pt x="7639407" y="1959603"/>
                </a:lnTo>
                <a:cubicBezTo>
                  <a:pt x="7639690" y="1961788"/>
                  <a:pt x="7639658" y="1963239"/>
                  <a:pt x="7639396" y="1964244"/>
                </a:cubicBezTo>
                <a:lnTo>
                  <a:pt x="7639249" y="1964361"/>
                </a:lnTo>
                <a:lnTo>
                  <a:pt x="7639521" y="1968708"/>
                </a:lnTo>
                <a:cubicBezTo>
                  <a:pt x="7640315" y="1976045"/>
                  <a:pt x="7641402" y="1983186"/>
                  <a:pt x="7642694" y="1989983"/>
                </a:cubicBezTo>
                <a:cubicBezTo>
                  <a:pt x="7634556" y="1995729"/>
                  <a:pt x="7644169" y="2020842"/>
                  <a:pt x="7628828" y="2018094"/>
                </a:cubicBezTo>
                <a:cubicBezTo>
                  <a:pt x="7630116" y="2027262"/>
                  <a:pt x="7636485" y="2032807"/>
                  <a:pt x="7626423" y="2029720"/>
                </a:cubicBezTo>
                <a:cubicBezTo>
                  <a:pt x="7626559" y="2032738"/>
                  <a:pt x="7625703" y="2034598"/>
                  <a:pt x="7624364" y="2035929"/>
                </a:cubicBezTo>
                <a:lnTo>
                  <a:pt x="7623733" y="2036314"/>
                </a:lnTo>
                <a:lnTo>
                  <a:pt x="7626847" y="2056711"/>
                </a:lnTo>
                <a:lnTo>
                  <a:pt x="7626090" y="2059419"/>
                </a:lnTo>
                <a:lnTo>
                  <a:pt x="7629618" y="2072712"/>
                </a:lnTo>
                <a:lnTo>
                  <a:pt x="7630641" y="2079581"/>
                </a:lnTo>
                <a:lnTo>
                  <a:pt x="7632577" y="2081522"/>
                </a:lnTo>
                <a:cubicBezTo>
                  <a:pt x="7633753" y="2083617"/>
                  <a:pt x="7634261" y="2086620"/>
                  <a:pt x="7633251" y="2091658"/>
                </a:cubicBezTo>
                <a:lnTo>
                  <a:pt x="7632707" y="2092825"/>
                </a:lnTo>
                <a:lnTo>
                  <a:pt x="7635575" y="2101184"/>
                </a:lnTo>
                <a:cubicBezTo>
                  <a:pt x="7636900" y="2103876"/>
                  <a:pt x="7638586" y="2106260"/>
                  <a:pt x="7640772" y="2108190"/>
                </a:cubicBezTo>
                <a:cubicBezTo>
                  <a:pt x="7629093" y="2136655"/>
                  <a:pt x="7639778" y="2163513"/>
                  <a:pt x="7637758" y="2194409"/>
                </a:cubicBezTo>
                <a:cubicBezTo>
                  <a:pt x="7619585" y="2207765"/>
                  <a:pt x="7641835" y="2261154"/>
                  <a:pt x="7659453" y="2268824"/>
                </a:cubicBezTo>
                <a:cubicBezTo>
                  <a:pt x="7644015" y="2268997"/>
                  <a:pt x="7665037" y="2307714"/>
                  <a:pt x="7665583" y="2317700"/>
                </a:cubicBezTo>
                <a:cubicBezTo>
                  <a:pt x="7665764" y="2321029"/>
                  <a:pt x="7663671" y="2321166"/>
                  <a:pt x="7657195" y="2315619"/>
                </a:cubicBezTo>
                <a:cubicBezTo>
                  <a:pt x="7658997" y="2326231"/>
                  <a:pt x="7650972" y="2337185"/>
                  <a:pt x="7644431" y="2331209"/>
                </a:cubicBezTo>
                <a:cubicBezTo>
                  <a:pt x="7658433" y="2363448"/>
                  <a:pt x="7644510" y="2411031"/>
                  <a:pt x="7650869" y="2447461"/>
                </a:cubicBezTo>
                <a:cubicBezTo>
                  <a:pt x="7635485" y="2467322"/>
                  <a:pt x="7649719" y="2456555"/>
                  <a:pt x="7646841" y="2477156"/>
                </a:cubicBezTo>
                <a:cubicBezTo>
                  <a:pt x="7661004" y="2471521"/>
                  <a:pt x="7638896" y="2502164"/>
                  <a:pt x="7654880" y="2503292"/>
                </a:cubicBezTo>
                <a:cubicBezTo>
                  <a:pt x="7653849" y="2507005"/>
                  <a:pt x="7652348" y="2510567"/>
                  <a:pt x="7650720" y="2514131"/>
                </a:cubicBezTo>
                <a:lnTo>
                  <a:pt x="7649876" y="2516003"/>
                </a:lnTo>
                <a:lnTo>
                  <a:pt x="7649263" y="2523483"/>
                </a:lnTo>
                <a:lnTo>
                  <a:pt x="7645633" y="2525592"/>
                </a:lnTo>
                <a:lnTo>
                  <a:pt x="7642233" y="2536851"/>
                </a:lnTo>
                <a:cubicBezTo>
                  <a:pt x="7641494" y="2541069"/>
                  <a:pt x="7641323" y="2545607"/>
                  <a:pt x="7642069" y="2550622"/>
                </a:cubicBezTo>
                <a:cubicBezTo>
                  <a:pt x="7648404" y="2562959"/>
                  <a:pt x="7640640" y="2582170"/>
                  <a:pt x="7641110" y="2599544"/>
                </a:cubicBezTo>
                <a:lnTo>
                  <a:pt x="7643071" y="2607523"/>
                </a:lnTo>
                <a:lnTo>
                  <a:pt x="7639801" y="2633566"/>
                </a:lnTo>
                <a:cubicBezTo>
                  <a:pt x="7639166" y="2640978"/>
                  <a:pt x="7638833" y="2648672"/>
                  <a:pt x="7639065" y="2656773"/>
                </a:cubicBezTo>
                <a:lnTo>
                  <a:pt x="7640624" y="2671810"/>
                </a:lnTo>
                <a:lnTo>
                  <a:pt x="7639332" y="2675751"/>
                </a:lnTo>
                <a:cubicBezTo>
                  <a:pt x="7639476" y="2682617"/>
                  <a:pt x="7644027" y="2691703"/>
                  <a:pt x="7638498" y="2690893"/>
                </a:cubicBezTo>
                <a:lnTo>
                  <a:pt x="7640415" y="2698606"/>
                </a:lnTo>
                <a:lnTo>
                  <a:pt x="7636002" y="2706218"/>
                </a:lnTo>
                <a:cubicBezTo>
                  <a:pt x="7634978" y="2707053"/>
                  <a:pt x="7633887" y="2707679"/>
                  <a:pt x="7632770" y="2708079"/>
                </a:cubicBezTo>
                <a:lnTo>
                  <a:pt x="7634220" y="2718854"/>
                </a:lnTo>
                <a:lnTo>
                  <a:pt x="7631061" y="2727688"/>
                </a:lnTo>
                <a:lnTo>
                  <a:pt x="7633127" y="2735389"/>
                </a:lnTo>
                <a:lnTo>
                  <a:pt x="7632661" y="2738584"/>
                </a:lnTo>
                <a:lnTo>
                  <a:pt x="7631098" y="2746529"/>
                </a:lnTo>
                <a:cubicBezTo>
                  <a:pt x="7630002" y="2750602"/>
                  <a:pt x="7628681" y="2755160"/>
                  <a:pt x="7627624" y="2760235"/>
                </a:cubicBezTo>
                <a:lnTo>
                  <a:pt x="7627140" y="2764511"/>
                </a:lnTo>
                <a:lnTo>
                  <a:pt x="7621827" y="2773820"/>
                </a:lnTo>
                <a:cubicBezTo>
                  <a:pt x="7617811" y="2780593"/>
                  <a:pt x="7615104" y="2785923"/>
                  <a:pt x="7617284" y="2791840"/>
                </a:cubicBezTo>
                <a:cubicBezTo>
                  <a:pt x="7612094" y="2801924"/>
                  <a:pt x="7597550" y="2808970"/>
                  <a:pt x="7601430" y="2823567"/>
                </a:cubicBezTo>
                <a:cubicBezTo>
                  <a:pt x="7594841" y="2819137"/>
                  <a:pt x="7600633" y="2839778"/>
                  <a:pt x="7593865" y="2842217"/>
                </a:cubicBezTo>
                <a:cubicBezTo>
                  <a:pt x="7588415" y="2843342"/>
                  <a:pt x="7588901" y="2849866"/>
                  <a:pt x="7586893" y="2854834"/>
                </a:cubicBezTo>
                <a:cubicBezTo>
                  <a:pt x="7581327" y="2858374"/>
                  <a:pt x="7576244" y="2883372"/>
                  <a:pt x="7577046" y="2892075"/>
                </a:cubicBezTo>
                <a:cubicBezTo>
                  <a:pt x="7582584" y="2916606"/>
                  <a:pt x="7560175" y="2936338"/>
                  <a:pt x="7564026" y="2955950"/>
                </a:cubicBezTo>
                <a:cubicBezTo>
                  <a:pt x="7563501" y="2961086"/>
                  <a:pt x="7562240" y="2965343"/>
                  <a:pt x="7560529" y="2969031"/>
                </a:cubicBezTo>
                <a:lnTo>
                  <a:pt x="7554631" y="2978222"/>
                </a:lnTo>
                <a:lnTo>
                  <a:pt x="7550747" y="2978564"/>
                </a:lnTo>
                <a:lnTo>
                  <a:pt x="7548359" y="2985429"/>
                </a:lnTo>
                <a:lnTo>
                  <a:pt x="7547120" y="2986826"/>
                </a:lnTo>
                <a:cubicBezTo>
                  <a:pt x="7544741" y="2989483"/>
                  <a:pt x="7542480" y="2992194"/>
                  <a:pt x="7540621" y="2995267"/>
                </a:cubicBezTo>
                <a:cubicBezTo>
                  <a:pt x="7555200" y="3003715"/>
                  <a:pt x="7527208" y="3022799"/>
                  <a:pt x="7541739" y="3023946"/>
                </a:cubicBezTo>
                <a:cubicBezTo>
                  <a:pt x="7534059" y="3042303"/>
                  <a:pt x="7549904" y="3038579"/>
                  <a:pt x="7530781" y="3050462"/>
                </a:cubicBezTo>
                <a:cubicBezTo>
                  <a:pt x="7527838" y="3088204"/>
                  <a:pt x="7503338" y="3127251"/>
                  <a:pt x="7508515" y="3164510"/>
                </a:cubicBezTo>
                <a:cubicBezTo>
                  <a:pt x="7503888" y="3155782"/>
                  <a:pt x="7493770" y="3162549"/>
                  <a:pt x="7492866" y="3173520"/>
                </a:cubicBezTo>
                <a:cubicBezTo>
                  <a:pt x="7474179" y="3140376"/>
                  <a:pt x="7498581" y="3226463"/>
                  <a:pt x="7479395" y="3217191"/>
                </a:cubicBezTo>
                <a:cubicBezTo>
                  <a:pt x="7493905" y="3232643"/>
                  <a:pt x="7501608" y="3293915"/>
                  <a:pt x="7481475" y="3298298"/>
                </a:cubicBezTo>
                <a:cubicBezTo>
                  <a:pt x="7472089" y="3326890"/>
                  <a:pt x="7475493" y="3357480"/>
                  <a:pt x="7457722" y="3379292"/>
                </a:cubicBezTo>
                <a:cubicBezTo>
                  <a:pt x="7459285" y="3382143"/>
                  <a:pt x="7460273" y="3385199"/>
                  <a:pt x="7460850" y="3388381"/>
                </a:cubicBezTo>
                <a:lnTo>
                  <a:pt x="7461482" y="3397694"/>
                </a:lnTo>
                <a:lnTo>
                  <a:pt x="7460695" y="3398556"/>
                </a:lnTo>
                <a:cubicBezTo>
                  <a:pt x="7458532" y="3402904"/>
                  <a:pt x="7458275" y="3406007"/>
                  <a:pt x="7458858" y="3408553"/>
                </a:cubicBezTo>
                <a:lnTo>
                  <a:pt x="7460185" y="3411299"/>
                </a:lnTo>
                <a:lnTo>
                  <a:pt x="7459468" y="3418333"/>
                </a:lnTo>
                <a:lnTo>
                  <a:pt x="7459515" y="3432662"/>
                </a:lnTo>
                <a:lnTo>
                  <a:pt x="7458154" y="3434902"/>
                </a:lnTo>
                <a:lnTo>
                  <a:pt x="7456091" y="3455825"/>
                </a:lnTo>
                <a:cubicBezTo>
                  <a:pt x="7455865" y="3455850"/>
                  <a:pt x="7455638" y="3455877"/>
                  <a:pt x="7455413" y="3455903"/>
                </a:cubicBezTo>
                <a:cubicBezTo>
                  <a:pt x="7453843" y="3456557"/>
                  <a:pt x="7452596" y="3457940"/>
                  <a:pt x="7451989" y="3460886"/>
                </a:cubicBezTo>
                <a:cubicBezTo>
                  <a:pt x="7443388" y="3453296"/>
                  <a:pt x="7447961" y="3461529"/>
                  <a:pt x="7446929" y="3470886"/>
                </a:cubicBezTo>
                <a:cubicBezTo>
                  <a:pt x="7433341" y="3461186"/>
                  <a:pt x="7436171" y="3489615"/>
                  <a:pt x="7427213" y="3491353"/>
                </a:cubicBezTo>
                <a:cubicBezTo>
                  <a:pt x="7426761" y="3498443"/>
                  <a:pt x="7426037" y="3505767"/>
                  <a:pt x="7424990" y="3513143"/>
                </a:cubicBezTo>
                <a:lnTo>
                  <a:pt x="7424186" y="3517424"/>
                </a:lnTo>
                <a:cubicBezTo>
                  <a:pt x="7424132" y="3517438"/>
                  <a:pt x="7424077" y="3517453"/>
                  <a:pt x="7424024" y="3517467"/>
                </a:cubicBezTo>
                <a:cubicBezTo>
                  <a:pt x="7423536" y="3518305"/>
                  <a:pt x="7423153" y="3519678"/>
                  <a:pt x="7422883" y="3521896"/>
                </a:cubicBezTo>
                <a:lnTo>
                  <a:pt x="7422723" y="3525229"/>
                </a:lnTo>
                <a:lnTo>
                  <a:pt x="7421163" y="3533534"/>
                </a:lnTo>
                <a:lnTo>
                  <a:pt x="7419650" y="3536108"/>
                </a:lnTo>
                <a:lnTo>
                  <a:pt x="7417640" y="3536718"/>
                </a:lnTo>
                <a:lnTo>
                  <a:pt x="7417697" y="3537534"/>
                </a:lnTo>
                <a:cubicBezTo>
                  <a:pt x="7419749" y="3544077"/>
                  <a:pt x="7423989" y="3546875"/>
                  <a:pt x="7409814" y="3551598"/>
                </a:cubicBezTo>
                <a:cubicBezTo>
                  <a:pt x="7412376" y="3566128"/>
                  <a:pt x="7404108" y="3567090"/>
                  <a:pt x="7397719" y="3584844"/>
                </a:cubicBezTo>
                <a:cubicBezTo>
                  <a:pt x="7401116" y="3593573"/>
                  <a:pt x="7398130" y="3599358"/>
                  <a:pt x="7393057" y="3604546"/>
                </a:cubicBezTo>
                <a:cubicBezTo>
                  <a:pt x="7391792" y="3622895"/>
                  <a:pt x="7383125" y="3638008"/>
                  <a:pt x="7377811" y="3657793"/>
                </a:cubicBezTo>
                <a:cubicBezTo>
                  <a:pt x="7379886" y="3680874"/>
                  <a:pt x="7366255" y="3689531"/>
                  <a:pt x="7360624" y="3710685"/>
                </a:cubicBezTo>
                <a:cubicBezTo>
                  <a:pt x="7367950" y="3731637"/>
                  <a:pt x="7347999" y="3723947"/>
                  <a:pt x="7341489" y="3734006"/>
                </a:cubicBezTo>
                <a:lnTo>
                  <a:pt x="7340478" y="3737028"/>
                </a:lnTo>
                <a:lnTo>
                  <a:pt x="7340489" y="3745476"/>
                </a:lnTo>
                <a:lnTo>
                  <a:pt x="7340950" y="3748687"/>
                </a:lnTo>
                <a:cubicBezTo>
                  <a:pt x="7341098" y="3750887"/>
                  <a:pt x="7340976" y="3752333"/>
                  <a:pt x="7340653" y="3753314"/>
                </a:cubicBezTo>
                <a:lnTo>
                  <a:pt x="7340500" y="3753419"/>
                </a:lnTo>
                <a:lnTo>
                  <a:pt x="7340506" y="3757774"/>
                </a:lnTo>
                <a:cubicBezTo>
                  <a:pt x="7340847" y="3765147"/>
                  <a:pt x="7341495" y="3772345"/>
                  <a:pt x="7342369" y="3779218"/>
                </a:cubicBezTo>
                <a:cubicBezTo>
                  <a:pt x="7333890" y="3784348"/>
                  <a:pt x="7341949" y="3810090"/>
                  <a:pt x="7326800" y="3806225"/>
                </a:cubicBezTo>
                <a:cubicBezTo>
                  <a:pt x="7327524" y="3815461"/>
                  <a:pt x="7333545" y="3821456"/>
                  <a:pt x="7323686" y="3817640"/>
                </a:cubicBezTo>
                <a:cubicBezTo>
                  <a:pt x="7323637" y="3820659"/>
                  <a:pt x="7322668" y="3822449"/>
                  <a:pt x="7321247" y="3823678"/>
                </a:cubicBezTo>
                <a:lnTo>
                  <a:pt x="7320595" y="3824018"/>
                </a:lnTo>
                <a:lnTo>
                  <a:pt x="7322453" y="3844579"/>
                </a:lnTo>
                <a:lnTo>
                  <a:pt x="7321532" y="3847225"/>
                </a:lnTo>
                <a:lnTo>
                  <a:pt x="7324238" y="3860736"/>
                </a:lnTo>
                <a:lnTo>
                  <a:pt x="7324840" y="3867658"/>
                </a:lnTo>
                <a:lnTo>
                  <a:pt x="7326655" y="3869733"/>
                </a:lnTo>
                <a:cubicBezTo>
                  <a:pt x="7327701" y="3871909"/>
                  <a:pt x="7328023" y="3874942"/>
                  <a:pt x="7326706" y="3879891"/>
                </a:cubicBezTo>
                <a:lnTo>
                  <a:pt x="7326093" y="3881013"/>
                </a:lnTo>
                <a:lnTo>
                  <a:pt x="7328442" y="3889558"/>
                </a:lnTo>
                <a:cubicBezTo>
                  <a:pt x="7329602" y="3892339"/>
                  <a:pt x="7331138" y="3894839"/>
                  <a:pt x="7333203" y="3896924"/>
                </a:cubicBezTo>
                <a:cubicBezTo>
                  <a:pt x="7319795" y="3924445"/>
                  <a:pt x="7328820" y="3952004"/>
                  <a:pt x="7324908" y="3982658"/>
                </a:cubicBezTo>
                <a:cubicBezTo>
                  <a:pt x="7325522" y="4017325"/>
                  <a:pt x="7327874" y="4041416"/>
                  <a:pt x="7327588" y="4064228"/>
                </a:cubicBezTo>
                <a:cubicBezTo>
                  <a:pt x="7328735" y="4074940"/>
                  <a:pt x="7329351" y="4153102"/>
                  <a:pt x="7323186" y="4146664"/>
                </a:cubicBezTo>
                <a:cubicBezTo>
                  <a:pt x="7335189" y="4179829"/>
                  <a:pt x="7318370" y="4199117"/>
                  <a:pt x="7322488" y="4235901"/>
                </a:cubicBezTo>
                <a:cubicBezTo>
                  <a:pt x="7305909" y="4254573"/>
                  <a:pt x="7320783" y="4244884"/>
                  <a:pt x="7316645" y="4265209"/>
                </a:cubicBezTo>
                <a:cubicBezTo>
                  <a:pt x="7331133" y="4260631"/>
                  <a:pt x="7307179" y="4289560"/>
                  <a:pt x="7323069" y="4291857"/>
                </a:cubicBezTo>
                <a:cubicBezTo>
                  <a:pt x="7321814" y="4295483"/>
                  <a:pt x="7320095" y="4298923"/>
                  <a:pt x="7318251" y="4302359"/>
                </a:cubicBezTo>
                <a:lnTo>
                  <a:pt x="7317295" y="4304161"/>
                </a:lnTo>
                <a:lnTo>
                  <a:pt x="7316223" y="4311573"/>
                </a:lnTo>
                <a:lnTo>
                  <a:pt x="7312469" y="4313411"/>
                </a:lnTo>
                <a:lnTo>
                  <a:pt x="7306447" y="4403491"/>
                </a:lnTo>
                <a:cubicBezTo>
                  <a:pt x="7308849" y="4411399"/>
                  <a:pt x="7308497" y="4436984"/>
                  <a:pt x="7303688" y="4442497"/>
                </a:cubicBezTo>
                <a:cubicBezTo>
                  <a:pt x="7302637" y="4447969"/>
                  <a:pt x="7304327" y="4453942"/>
                  <a:pt x="7299181" y="4457128"/>
                </a:cubicBezTo>
                <a:cubicBezTo>
                  <a:pt x="7296154" y="4469016"/>
                  <a:pt x="7289197" y="4496240"/>
                  <a:pt x="7285530" y="4513823"/>
                </a:cubicBezTo>
                <a:cubicBezTo>
                  <a:pt x="7288769" y="4518560"/>
                  <a:pt x="7287100" y="4524649"/>
                  <a:pt x="7284412" y="4532609"/>
                </a:cubicBezTo>
                <a:lnTo>
                  <a:pt x="7282601" y="4540125"/>
                </a:lnTo>
                <a:lnTo>
                  <a:pt x="7291785" y="4563650"/>
                </a:lnTo>
                <a:lnTo>
                  <a:pt x="7284191" y="4636427"/>
                </a:lnTo>
                <a:lnTo>
                  <a:pt x="7292797" y="4672055"/>
                </a:lnTo>
                <a:cubicBezTo>
                  <a:pt x="7294304" y="4686552"/>
                  <a:pt x="7294421" y="4700466"/>
                  <a:pt x="7295425" y="4713953"/>
                </a:cubicBezTo>
                <a:cubicBezTo>
                  <a:pt x="7296104" y="4744441"/>
                  <a:pt x="7280378" y="4723911"/>
                  <a:pt x="7292574" y="4762180"/>
                </a:cubicBezTo>
                <a:cubicBezTo>
                  <a:pt x="7286719" y="4766152"/>
                  <a:pt x="7286266" y="4770971"/>
                  <a:pt x="7288689" y="4779168"/>
                </a:cubicBezTo>
                <a:cubicBezTo>
                  <a:pt x="7288592" y="4793971"/>
                  <a:pt x="7274303" y="4792486"/>
                  <a:pt x="7282355" y="4807636"/>
                </a:cubicBezTo>
                <a:cubicBezTo>
                  <a:pt x="7278556" y="4806204"/>
                  <a:pt x="7277539" y="4813202"/>
                  <a:pt x="7276505" y="4819678"/>
                </a:cubicBezTo>
                <a:lnTo>
                  <a:pt x="7273752" y="4823797"/>
                </a:lnTo>
                <a:lnTo>
                  <a:pt x="7283683" y="4847794"/>
                </a:lnTo>
                <a:cubicBezTo>
                  <a:pt x="7296832" y="4890479"/>
                  <a:pt x="7302379" y="4941877"/>
                  <a:pt x="7311552" y="4978326"/>
                </a:cubicBezTo>
                <a:cubicBezTo>
                  <a:pt x="7284161" y="4998846"/>
                  <a:pt x="7309660" y="4989594"/>
                  <a:pt x="7304880" y="5015024"/>
                </a:cubicBezTo>
                <a:cubicBezTo>
                  <a:pt x="7330355" y="5012307"/>
                  <a:pt x="7291032" y="5044485"/>
                  <a:pt x="7319932" y="5050993"/>
                </a:cubicBezTo>
                <a:cubicBezTo>
                  <a:pt x="7318148" y="5055414"/>
                  <a:pt x="7315506" y="5059493"/>
                  <a:pt x="7312641" y="5063537"/>
                </a:cubicBezTo>
                <a:lnTo>
                  <a:pt x="7311153" y="5065661"/>
                </a:lnTo>
                <a:lnTo>
                  <a:pt x="7310197" y="5075032"/>
                </a:lnTo>
                <a:lnTo>
                  <a:pt x="7303683" y="5076576"/>
                </a:lnTo>
                <a:lnTo>
                  <a:pt x="7297768" y="5089898"/>
                </a:lnTo>
                <a:cubicBezTo>
                  <a:pt x="7296519" y="5095057"/>
                  <a:pt x="7296302" y="5100805"/>
                  <a:pt x="7297750" y="5107454"/>
                </a:cubicBezTo>
                <a:cubicBezTo>
                  <a:pt x="7309447" y="5125240"/>
                  <a:pt x="7295812" y="5147341"/>
                  <a:pt x="7297014" y="5169708"/>
                </a:cubicBezTo>
                <a:lnTo>
                  <a:pt x="7300719" y="5180532"/>
                </a:lnTo>
                <a:lnTo>
                  <a:pt x="7295705" y="5210620"/>
                </a:lnTo>
                <a:lnTo>
                  <a:pt x="7296901" y="5212749"/>
                </a:lnTo>
                <a:cubicBezTo>
                  <a:pt x="7296704" y="5218058"/>
                  <a:pt x="7294377" y="5228574"/>
                  <a:pt x="7294523" y="5242477"/>
                </a:cubicBezTo>
                <a:lnTo>
                  <a:pt x="7297776" y="5296160"/>
                </a:lnTo>
                <a:lnTo>
                  <a:pt x="7289955" y="5304499"/>
                </a:lnTo>
                <a:lnTo>
                  <a:pt x="7286210" y="5305374"/>
                </a:lnTo>
                <a:lnTo>
                  <a:pt x="7286995" y="5320092"/>
                </a:lnTo>
                <a:lnTo>
                  <a:pt x="7281550" y="5330613"/>
                </a:lnTo>
                <a:lnTo>
                  <a:pt x="7285354" y="5340890"/>
                </a:lnTo>
                <a:lnTo>
                  <a:pt x="7281914" y="5354491"/>
                </a:lnTo>
                <a:cubicBezTo>
                  <a:pt x="7280017" y="5359352"/>
                  <a:pt x="7277725" y="5364763"/>
                  <a:pt x="7275918" y="5370917"/>
                </a:cubicBezTo>
                <a:lnTo>
                  <a:pt x="7267655" y="5384350"/>
                </a:lnTo>
                <a:lnTo>
                  <a:pt x="7263791" y="5406610"/>
                </a:lnTo>
                <a:cubicBezTo>
                  <a:pt x="7260956" y="5423841"/>
                  <a:pt x="7257650" y="5440271"/>
                  <a:pt x="7251522" y="5456222"/>
                </a:cubicBezTo>
                <a:cubicBezTo>
                  <a:pt x="7253699" y="5469913"/>
                  <a:pt x="7252931" y="5482529"/>
                  <a:pt x="7242311" y="5493751"/>
                </a:cubicBezTo>
                <a:cubicBezTo>
                  <a:pt x="7236636" y="5529727"/>
                  <a:pt x="7245809" y="5539513"/>
                  <a:pt x="7231835" y="5561252"/>
                </a:cubicBezTo>
                <a:cubicBezTo>
                  <a:pt x="7236311" y="5568555"/>
                  <a:pt x="7238499" y="5573475"/>
                  <a:pt x="7239152" y="5577121"/>
                </a:cubicBezTo>
                <a:cubicBezTo>
                  <a:pt x="7241111" y="5588065"/>
                  <a:pt x="7229268" y="5587525"/>
                  <a:pt x="7224043" y="5605355"/>
                </a:cubicBezTo>
                <a:cubicBezTo>
                  <a:pt x="7216774" y="5624244"/>
                  <a:pt x="7213225" y="5590845"/>
                  <a:pt x="7209229" y="5609118"/>
                </a:cubicBezTo>
                <a:cubicBezTo>
                  <a:pt x="7212098" y="5628346"/>
                  <a:pt x="7194168" y="5628785"/>
                  <a:pt x="7198222" y="5648700"/>
                </a:cubicBezTo>
                <a:cubicBezTo>
                  <a:pt x="7212577" y="5642705"/>
                  <a:pt x="7189541" y="5689259"/>
                  <a:pt x="7201221" y="5689771"/>
                </a:cubicBezTo>
                <a:cubicBezTo>
                  <a:pt x="7181618" y="5708428"/>
                  <a:pt x="7201258" y="5715573"/>
                  <a:pt x="7192555" y="5739098"/>
                </a:cubicBezTo>
                <a:cubicBezTo>
                  <a:pt x="7184486" y="5750478"/>
                  <a:pt x="7182208" y="5758416"/>
                  <a:pt x="7187522" y="5768603"/>
                </a:cubicBezTo>
                <a:cubicBezTo>
                  <a:pt x="7148692" y="5821144"/>
                  <a:pt x="7181577" y="5799065"/>
                  <a:pt x="7162500" y="5846928"/>
                </a:cubicBezTo>
                <a:lnTo>
                  <a:pt x="7160827" y="5850799"/>
                </a:lnTo>
                <a:lnTo>
                  <a:pt x="7163312" y="5866636"/>
                </a:lnTo>
                <a:cubicBezTo>
                  <a:pt x="7163884" y="5867070"/>
                  <a:pt x="7164455" y="5867505"/>
                  <a:pt x="7165029" y="5867939"/>
                </a:cubicBezTo>
                <a:lnTo>
                  <a:pt x="7142501" y="5914339"/>
                </a:lnTo>
                <a:lnTo>
                  <a:pt x="7143151" y="5921221"/>
                </a:lnTo>
                <a:lnTo>
                  <a:pt x="7123808" y="5950546"/>
                </a:lnTo>
                <a:lnTo>
                  <a:pt x="7116299" y="5966186"/>
                </a:lnTo>
                <a:lnTo>
                  <a:pt x="7106117" y="5983669"/>
                </a:lnTo>
                <a:lnTo>
                  <a:pt x="7109622" y="5995569"/>
                </a:lnTo>
                <a:cubicBezTo>
                  <a:pt x="7114727" y="6023526"/>
                  <a:pt x="7092983" y="6067450"/>
                  <a:pt x="7116605" y="6077139"/>
                </a:cubicBezTo>
                <a:cubicBezTo>
                  <a:pt x="7102148" y="6089933"/>
                  <a:pt x="7125501" y="6101908"/>
                  <a:pt x="7127573" y="6115892"/>
                </a:cubicBezTo>
                <a:cubicBezTo>
                  <a:pt x="7118381" y="6127056"/>
                  <a:pt x="7126331" y="6132595"/>
                  <a:pt x="7128098" y="6142737"/>
                </a:cubicBezTo>
                <a:cubicBezTo>
                  <a:pt x="7122429" y="6147329"/>
                  <a:pt x="7122724" y="6155912"/>
                  <a:pt x="7129375" y="6158833"/>
                </a:cubicBezTo>
                <a:cubicBezTo>
                  <a:pt x="7144709" y="6154689"/>
                  <a:pt x="7137060" y="6184499"/>
                  <a:pt x="7147635" y="6186714"/>
                </a:cubicBezTo>
                <a:cubicBezTo>
                  <a:pt x="7149842" y="6204016"/>
                  <a:pt x="7136414" y="6279145"/>
                  <a:pt x="7153343" y="6291871"/>
                </a:cubicBezTo>
                <a:cubicBezTo>
                  <a:pt x="7161381" y="6326852"/>
                  <a:pt x="7134450" y="6377408"/>
                  <a:pt x="7134923" y="6392273"/>
                </a:cubicBezTo>
                <a:cubicBezTo>
                  <a:pt x="7103997" y="6407024"/>
                  <a:pt x="7185503" y="6478818"/>
                  <a:pt x="7187236" y="6541940"/>
                </a:cubicBezTo>
                <a:cubicBezTo>
                  <a:pt x="7184250" y="6550446"/>
                  <a:pt x="7184290" y="6554993"/>
                  <a:pt x="7191340" y="6557275"/>
                </a:cubicBezTo>
                <a:cubicBezTo>
                  <a:pt x="7195412" y="6573685"/>
                  <a:pt x="7202070" y="6606060"/>
                  <a:pt x="7211670" y="6640404"/>
                </a:cubicBezTo>
                <a:cubicBezTo>
                  <a:pt x="7219591" y="6666216"/>
                  <a:pt x="7212698" y="6793331"/>
                  <a:pt x="7221085" y="6827708"/>
                </a:cubicBezTo>
                <a:lnTo>
                  <a:pt x="7227698" y="6857999"/>
                </a:lnTo>
                <a:lnTo>
                  <a:pt x="0" y="6857999"/>
                </a:lnTo>
                <a:close/>
              </a:path>
            </a:pathLst>
          </a:custGeom>
          <a:noFill/>
          <a:ln>
            <a:noFill/>
          </a:ln>
        </p:spPr>
      </p:pic>
      <p:sp>
        <p:nvSpPr>
          <p:cNvPr id="456" name="Google Shape;456;g3e75b6d2097_0_275"/>
          <p:cNvSpPr txBox="1"/>
          <p:nvPr/>
        </p:nvSpPr>
        <p:spPr>
          <a:xfrm>
            <a:off x="9350550" y="3779250"/>
            <a:ext cx="8170500" cy="509805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50000"/>
              </a:lnSpc>
              <a:spcBef>
                <a:spcPts val="600"/>
              </a:spcBef>
              <a:spcAft>
                <a:spcPts val="0"/>
              </a:spcAft>
              <a:buClr>
                <a:schemeClr val="dk1"/>
              </a:buClr>
              <a:buSzPct val="57143"/>
              <a:buFont typeface="Arial"/>
              <a:buNone/>
            </a:pPr>
            <a:r>
              <a:rPr lang="en-US" sz="5250" b="1" dirty="0">
                <a:solidFill>
                  <a:schemeClr val="dk1"/>
                </a:solidFill>
                <a:latin typeface="Inclusive Sans"/>
                <a:ea typeface="Inclusive Sans"/>
                <a:cs typeface="Inclusive Sans"/>
                <a:sym typeface="Inclusive Sans"/>
              </a:rPr>
              <a:t>Inclusive Design Dialogue</a:t>
            </a:r>
            <a:r>
              <a:rPr lang="en-US" sz="5250" dirty="0">
                <a:solidFill>
                  <a:schemeClr val="dk1"/>
                </a:solidFill>
                <a:latin typeface="Inclusive Sans"/>
                <a:ea typeface="Inclusive Sans"/>
                <a:cs typeface="Inclusive Sans"/>
                <a:sym typeface="Inclusive Sans"/>
              </a:rPr>
              <a:t>​</a:t>
            </a:r>
            <a:endParaRPr lang="en-US" sz="5250" dirty="0">
              <a:solidFill>
                <a:schemeClr val="dk1"/>
              </a:solidFill>
            </a:endParaRPr>
          </a:p>
          <a:p>
            <a:pPr marL="0" lvl="0" indent="0" algn="l" rtl="0">
              <a:lnSpc>
                <a:spcPct val="150000"/>
              </a:lnSpc>
              <a:spcBef>
                <a:spcPts val="600"/>
              </a:spcBef>
              <a:spcAft>
                <a:spcPts val="0"/>
              </a:spcAft>
              <a:buClr>
                <a:schemeClr val="dk1"/>
              </a:buClr>
              <a:buSzPct val="47619"/>
              <a:buFont typeface="Arial"/>
              <a:buNone/>
            </a:pPr>
            <a:r>
              <a:rPr lang="en-US" sz="5250" dirty="0">
                <a:solidFill>
                  <a:schemeClr val="dk1"/>
                </a:solidFill>
                <a:latin typeface="Inclusive Sans"/>
                <a:ea typeface="Inclusive Sans"/>
                <a:cs typeface="Inclusive Sans"/>
                <a:sym typeface="Inclusive Sans"/>
              </a:rPr>
              <a:t>Share ideas and questions </a:t>
            </a:r>
            <a:endParaRPr sz="5250" dirty="0">
              <a:solidFill>
                <a:schemeClr val="dk1"/>
              </a:solidFill>
              <a:latin typeface="Inclusive Sans"/>
              <a:ea typeface="Inclusive Sans"/>
              <a:cs typeface="Inclusive Sans"/>
              <a:sym typeface="Inclusive Sans"/>
            </a:endParaRPr>
          </a:p>
          <a:p>
            <a:pPr marL="0" lvl="0" indent="0" algn="l" rtl="0">
              <a:lnSpc>
                <a:spcPct val="150000"/>
              </a:lnSpc>
              <a:spcBef>
                <a:spcPts val="600"/>
              </a:spcBef>
              <a:spcAft>
                <a:spcPts val="0"/>
              </a:spcAft>
              <a:buClr>
                <a:schemeClr val="dk1"/>
              </a:buClr>
              <a:buSzPct val="47619"/>
              <a:buFont typeface="Arial"/>
              <a:buNone/>
            </a:pPr>
            <a:endParaRPr sz="5250" dirty="0">
              <a:solidFill>
                <a:schemeClr val="dk1"/>
              </a:solidFill>
              <a:latin typeface="Inclusive Sans"/>
              <a:ea typeface="Inclusive Sans"/>
              <a:cs typeface="Inclusive Sans"/>
              <a:sym typeface="Inclusive Sans"/>
            </a:endParaRPr>
          </a:p>
          <a:p>
            <a:pPr marL="0" lvl="0" indent="0" algn="l" rtl="0">
              <a:lnSpc>
                <a:spcPct val="150000"/>
              </a:lnSpc>
              <a:spcBef>
                <a:spcPts val="600"/>
              </a:spcBef>
              <a:spcAft>
                <a:spcPts val="0"/>
              </a:spcAft>
              <a:buClr>
                <a:schemeClr val="dk1"/>
              </a:buClr>
              <a:buSzPct val="57143"/>
              <a:buFont typeface="Arial"/>
              <a:buNone/>
            </a:pPr>
            <a:r>
              <a:rPr lang="en-US" sz="5250" b="1" dirty="0">
                <a:solidFill>
                  <a:schemeClr val="dk1"/>
                </a:solidFill>
                <a:latin typeface="Inclusive Sans"/>
                <a:ea typeface="Inclusive Sans"/>
                <a:cs typeface="Inclusive Sans"/>
                <a:sym typeface="Inclusive Sans"/>
              </a:rPr>
              <a:t>Practical UDL Application</a:t>
            </a:r>
            <a:r>
              <a:rPr lang="en-US" sz="5250" dirty="0">
                <a:solidFill>
                  <a:schemeClr val="dk1"/>
                </a:solidFill>
                <a:latin typeface="Inclusive Sans"/>
                <a:ea typeface="Inclusive Sans"/>
                <a:cs typeface="Inclusive Sans"/>
                <a:sym typeface="Inclusive Sans"/>
              </a:rPr>
              <a:t>​</a:t>
            </a:r>
            <a:endParaRPr sz="5250" dirty="0">
              <a:solidFill>
                <a:schemeClr val="dk1"/>
              </a:solidFill>
            </a:endParaRPr>
          </a:p>
          <a:p>
            <a:pPr marL="0" lvl="0" indent="0" algn="l" rtl="0">
              <a:lnSpc>
                <a:spcPct val="150000"/>
              </a:lnSpc>
              <a:spcBef>
                <a:spcPts val="600"/>
              </a:spcBef>
              <a:spcAft>
                <a:spcPts val="0"/>
              </a:spcAft>
              <a:buClr>
                <a:schemeClr val="dk1"/>
              </a:buClr>
              <a:buSzPct val="47619"/>
              <a:buFont typeface="Arial"/>
              <a:buNone/>
            </a:pPr>
            <a:r>
              <a:rPr lang="en-US" sz="5250" dirty="0">
                <a:solidFill>
                  <a:schemeClr val="dk1"/>
                </a:solidFill>
                <a:latin typeface="Inclusive Sans"/>
                <a:ea typeface="Inclusive Sans"/>
                <a:cs typeface="Inclusive Sans"/>
                <a:sym typeface="Inclusive Sans"/>
              </a:rPr>
              <a:t>UDL principles can be integrated into existing practices without new resources.</a:t>
            </a:r>
            <a:endParaRPr sz="5250"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100000"/>
              <a:buFont typeface="Arial"/>
              <a:buNone/>
            </a:pPr>
            <a:endParaRPr sz="3000" b="1" dirty="0">
              <a:solidFill>
                <a:schemeClr val="dk1"/>
              </a:solidFill>
              <a:latin typeface="Inclusive Sans"/>
              <a:ea typeface="Inclusive Sans"/>
              <a:cs typeface="Inclusive Sans"/>
              <a:sym typeface="Inclusive Sans"/>
            </a:endParaRPr>
          </a:p>
          <a:p>
            <a:pPr marL="0" lvl="0" indent="0" algn="l" rtl="0">
              <a:lnSpc>
                <a:spcPct val="150000"/>
              </a:lnSpc>
              <a:spcBef>
                <a:spcPts val="600"/>
              </a:spcBef>
              <a:spcAft>
                <a:spcPts val="0"/>
              </a:spcAft>
              <a:buClr>
                <a:schemeClr val="dk1"/>
              </a:buClr>
              <a:buSzPct val="100000"/>
              <a:buFont typeface="Arial"/>
              <a:buNone/>
            </a:pPr>
            <a:endParaRPr sz="3000"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endParaRPr sz="4413" b="1" dirty="0">
              <a:solidFill>
                <a:schemeClr val="dk1"/>
              </a:solidFill>
              <a:latin typeface="Inclusive Sans"/>
              <a:ea typeface="Inclusive Sans"/>
              <a:cs typeface="Inclusive Sans"/>
              <a:sym typeface="Inclusive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63"/>
        <p:cNvGrpSpPr/>
        <p:nvPr/>
      </p:nvGrpSpPr>
      <p:grpSpPr>
        <a:xfrm>
          <a:off x="0" y="0"/>
          <a:ext cx="0" cy="0"/>
          <a:chOff x="0" y="0"/>
          <a:chExt cx="0" cy="0"/>
        </a:xfrm>
      </p:grpSpPr>
      <p:pic>
        <p:nvPicPr>
          <p:cNvPr id="464" name="Google Shape;464;g3e75b6d2097_0_207" descr="crumpled paper background, used to create visual disturbance to the text on top. It forms part of the overall visual of inaccessible slides. "/>
          <p:cNvPicPr preferRelativeResize="0"/>
          <p:nvPr/>
        </p:nvPicPr>
        <p:blipFill>
          <a:blip r:embed="rId3">
            <a:alphaModFix amt="68000"/>
          </a:blip>
          <a:stretch>
            <a:fillRect/>
          </a:stretch>
        </p:blipFill>
        <p:spPr>
          <a:xfrm>
            <a:off x="46" y="0"/>
            <a:ext cx="18288000" cy="10241280"/>
          </a:xfrm>
          <a:prstGeom prst="rect">
            <a:avLst/>
          </a:prstGeom>
          <a:noFill/>
          <a:ln>
            <a:noFill/>
          </a:ln>
          <a:effectLst>
            <a:outerShdw blurRad="57150" dist="19050" dir="5400000" algn="bl" rotWithShape="0">
              <a:srgbClr val="000000">
                <a:alpha val="50000"/>
              </a:srgbClr>
            </a:outerShdw>
            <a:reflection endPos="30000" dist="38100" dir="5400000" fadeDir="5400012" sy="-100000" algn="bl" rotWithShape="0"/>
          </a:effectLst>
        </p:spPr>
      </p:pic>
      <p:sp>
        <p:nvSpPr>
          <p:cNvPr id="467" name="Google Shape;467;g3e75b6d2097_0_207"/>
          <p:cNvSpPr txBox="1">
            <a:spLocks noGrp="1"/>
          </p:cNvSpPr>
          <p:nvPr>
            <p:ph type="title" idx="4294967295"/>
          </p:nvPr>
        </p:nvSpPr>
        <p:spPr>
          <a:xfrm>
            <a:off x="1098925" y="1194174"/>
            <a:ext cx="8170500" cy="1245600"/>
          </a:xfrm>
          <a:prstGeom prst="rect">
            <a:avLst/>
          </a:prstGeom>
          <a:noFill/>
          <a:ln>
            <a:noFill/>
            <a:prstDash/>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42857"/>
              </a:lnSpc>
              <a:spcBef>
                <a:spcPts val="0"/>
              </a:spcBef>
              <a:spcAft>
                <a:spcPts val="0"/>
              </a:spcAft>
              <a:buClr>
                <a:schemeClr val="dk1"/>
              </a:buClr>
              <a:buSzPts val="1100"/>
              <a:buFont typeface="Arial"/>
              <a:buNone/>
              <a:tabLst/>
              <a:defRPr/>
            </a:pPr>
            <a:r>
              <a:rPr kumimoji="0" lang="en-US" sz="6150" b="1" i="0" u="none" strike="noStrike" kern="0" cap="none" spc="0" normalizeH="0" baseline="0" noProof="0" dirty="0">
                <a:ln>
                  <a:noFill/>
                </a:ln>
                <a:solidFill>
                  <a:schemeClr val="dk1"/>
                </a:solidFill>
                <a:effectLst/>
                <a:uLnTx/>
                <a:uFillTx/>
                <a:latin typeface="Times New Roman"/>
                <a:ea typeface="Times New Roman"/>
                <a:cs typeface="Times New Roman"/>
                <a:sym typeface="Times New Roman"/>
              </a:rPr>
              <a:t>Colonization in Aus</a:t>
            </a:r>
            <a:endParaRPr kumimoji="0" lang="en-US" sz="8100" b="1" i="0" u="none" strike="noStrike" kern="0" cap="none" spc="0" normalizeH="0" baseline="0" noProof="0" dirty="0">
              <a:ln>
                <a:noFill/>
              </a:ln>
              <a:solidFill>
                <a:schemeClr val="dk1"/>
              </a:solidFill>
              <a:effectLst/>
              <a:uLnTx/>
              <a:uFillTx/>
              <a:latin typeface="Times New Roman"/>
              <a:ea typeface="Times New Roman"/>
              <a:cs typeface="Times New Roman"/>
              <a:sym typeface="Times New Roman"/>
            </a:endParaRPr>
          </a:p>
        </p:txBody>
      </p:sp>
      <p:sp>
        <p:nvSpPr>
          <p:cNvPr id="465" name="Google Shape;465;g3e75b6d2097_0_207"/>
          <p:cNvSpPr txBox="1"/>
          <p:nvPr/>
        </p:nvSpPr>
        <p:spPr>
          <a:xfrm>
            <a:off x="1098916" y="2635149"/>
            <a:ext cx="8170500" cy="6857400"/>
          </a:xfrm>
          <a:prstGeom prst="rect">
            <a:avLst/>
          </a:prstGeom>
          <a:noFill/>
          <a:ln>
            <a:noFill/>
          </a:ln>
        </p:spPr>
        <p:txBody>
          <a:bodyPr spcFirstLastPara="1" wrap="square" lIns="91425" tIns="45700" rIns="91425" bIns="45700" anchor="t" anchorCtr="0">
            <a:noAutofit/>
          </a:bodyPr>
          <a:lstStyle/>
          <a:p>
            <a:pPr marL="0" lvl="0" indent="0" algn="l" rtl="0">
              <a:lnSpc>
                <a:spcPct val="142857"/>
              </a:lnSpc>
              <a:spcBef>
                <a:spcPts val="0"/>
              </a:spcBef>
              <a:spcAft>
                <a:spcPts val="0"/>
              </a:spcAft>
              <a:buClr>
                <a:schemeClr val="dk1"/>
              </a:buClr>
              <a:buSzPts val="1100"/>
              <a:buFont typeface="Arial"/>
              <a:buNone/>
            </a:pPr>
            <a:r>
              <a:rPr lang="en-US" sz="3350" dirty="0">
                <a:solidFill>
                  <a:schemeClr val="dk1"/>
                </a:solidFill>
                <a:latin typeface="Times New Roman"/>
                <a:ea typeface="Times New Roman"/>
                <a:cs typeface="Times New Roman"/>
                <a:sym typeface="Times New Roman"/>
              </a:rPr>
              <a:t>Colonization began in 1788 when the First Fleet arrived in Sydney. This was the start of British settlement in Australia. Over time, more colonies were formed, and the population grew. However, this had a major negative impact on Indigenous Australians, including losing their land and population decline. These events shaped the development of modern Australia.</a:t>
            </a:r>
            <a:endParaRPr sz="5300" b="1" dirty="0">
              <a:solidFill>
                <a:schemeClr val="dk1"/>
              </a:solidFill>
              <a:latin typeface="Times New Roman"/>
              <a:ea typeface="Times New Roman"/>
              <a:cs typeface="Times New Roman"/>
              <a:sym typeface="Times New Roman"/>
            </a:endParaRPr>
          </a:p>
        </p:txBody>
      </p:sp>
      <p:pic>
        <p:nvPicPr>
          <p:cNvPr id="466" name="Google Shape;466;g3e75b6d2097_0_207" descr="A sepia-toned photograph depicting a fleet of tall sailing ships on calm waters, with multiple masts and sails fully unfurled. The scene captures naval vessels arranged in formation, highlighting maritime activity and historical seafaring."/>
          <p:cNvPicPr preferRelativeResize="0"/>
          <p:nvPr/>
        </p:nvPicPr>
        <p:blipFill>
          <a:blip r:embed="rId4">
            <a:alphaModFix/>
          </a:blip>
          <a:stretch>
            <a:fillRect/>
          </a:stretch>
        </p:blipFill>
        <p:spPr>
          <a:xfrm>
            <a:off x="10013450" y="2725708"/>
            <a:ext cx="7785050" cy="4359625"/>
          </a:xfrm>
          <a:prstGeom prst="rect">
            <a:avLst/>
          </a:prstGeom>
          <a:noFill/>
          <a:ln>
            <a:noFill/>
          </a:ln>
          <a:effectLst>
            <a:reflection endPos="30000" dist="38100" dir="5400000" fadeDir="5400012" sy="-100000" algn="bl" rotWithShape="0"/>
          </a:effectLst>
        </p:spPr>
      </p:pic>
      <p:pic>
        <p:nvPicPr>
          <p:cNvPr id="468" name="Google Shape;468;g3e75b6d2097_0_207" descr="Two beige ropes overlapping at the bottom of the slide. "/>
          <p:cNvPicPr preferRelativeResize="0"/>
          <p:nvPr/>
        </p:nvPicPr>
        <p:blipFill rotWithShape="1">
          <a:blip r:embed="rId5">
            <a:alphaModFix/>
          </a:blip>
          <a:srcRect t="37214"/>
          <a:stretch/>
        </p:blipFill>
        <p:spPr>
          <a:xfrm>
            <a:off x="75" y="8743467"/>
            <a:ext cx="18288000" cy="73552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73"/>
        <p:cNvGrpSpPr/>
        <p:nvPr/>
      </p:nvGrpSpPr>
      <p:grpSpPr>
        <a:xfrm>
          <a:off x="0" y="0"/>
          <a:ext cx="0" cy="0"/>
          <a:chOff x="0" y="0"/>
          <a:chExt cx="0" cy="0"/>
        </a:xfrm>
      </p:grpSpPr>
      <p:sp>
        <p:nvSpPr>
          <p:cNvPr id="3" name="Title 2">
            <a:extLst>
              <a:ext uri="{FF2B5EF4-FFF2-40B4-BE49-F238E27FC236}">
                <a16:creationId xmlns:a16="http://schemas.microsoft.com/office/drawing/2014/main" id="{030A11DB-6CFB-AEB2-546F-B0BD5ED56941}"/>
              </a:ext>
            </a:extLst>
          </p:cNvPr>
          <p:cNvSpPr txBox="1">
            <a:spLocks noGrp="1"/>
          </p:cNvSpPr>
          <p:nvPr>
            <p:ph type="title" idx="4294967295"/>
          </p:nvPr>
        </p:nvSpPr>
        <p:spPr>
          <a:xfrm>
            <a:off x="8964319" y="1739730"/>
            <a:ext cx="9144000" cy="99257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chemeClr val="dk1"/>
              </a:buClr>
              <a:buSzPct val="65073"/>
              <a:buFont typeface="Arial"/>
              <a:buNone/>
              <a:tabLst/>
              <a:defRPr/>
            </a:pPr>
            <a:r>
              <a:rPr kumimoji="0" lang="en-US"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Reflection &amp;</a:t>
            </a:r>
            <a:r>
              <a:rPr kumimoji="0" lang="en-US" b="0" i="0" u="none" strike="noStrike" kern="0" cap="none" spc="0" normalizeH="0" baseline="0" noProof="0" dirty="0">
                <a:ln>
                  <a:noFill/>
                </a:ln>
                <a:solidFill>
                  <a:srgbClr val="733797"/>
                </a:solidFill>
                <a:effectLst/>
                <a:uLnTx/>
                <a:uFillTx/>
                <a:latin typeface="Arial"/>
                <a:ea typeface="Arial"/>
                <a:cs typeface="Arial"/>
                <a:sym typeface="Arial"/>
              </a:rPr>
              <a:t> </a:t>
            </a:r>
            <a:r>
              <a:rPr kumimoji="0" lang="en-US" b="1" i="0" u="none" strike="noStrike" kern="0" cap="none" spc="0" normalizeH="0" baseline="0" noProof="0" dirty="0">
                <a:ln>
                  <a:noFill/>
                </a:ln>
                <a:solidFill>
                  <a:srgbClr val="733797"/>
                </a:solidFill>
                <a:effectLst/>
                <a:uLnTx/>
                <a:uFillTx/>
                <a:latin typeface="Inclusive Sans"/>
                <a:ea typeface="Inclusive Sans"/>
                <a:cs typeface="Inclusive Sans"/>
                <a:sym typeface="Inclusive Sans"/>
              </a:rPr>
              <a:t>Ongoing learning</a:t>
            </a:r>
            <a:endParaRPr kumimoji="0" lang="en-US" b="0" i="0" u="none" strike="noStrike" kern="0" cap="none" spc="0" normalizeH="0" baseline="0" noProof="0" dirty="0">
              <a:ln>
                <a:noFill/>
              </a:ln>
              <a:solidFill>
                <a:srgbClr val="733797"/>
              </a:solidFill>
              <a:effectLst/>
              <a:uLnTx/>
              <a:uFillTx/>
              <a:latin typeface="Arial"/>
              <a:ea typeface="Arial"/>
              <a:cs typeface="Arial"/>
              <a:sym typeface="Arial"/>
            </a:endParaRPr>
          </a:p>
        </p:txBody>
      </p:sp>
      <p:sp>
        <p:nvSpPr>
          <p:cNvPr id="475" name="Google Shape;475;g3e75b6d2097_0_259">
            <a:extLst>
              <a:ext uri="{C183D7F6-B498-43B3-948B-1728B52AA6E4}">
                <adec:decorative xmlns:adec="http://schemas.microsoft.com/office/drawing/2017/decorative" val="1"/>
              </a:ext>
            </a:extLst>
          </p:cNvPr>
          <p:cNvSpPr/>
          <p:nvPr/>
        </p:nvSpPr>
        <p:spPr>
          <a:xfrm rot="-313936">
            <a:off x="403072" y="2589949"/>
            <a:ext cx="8002723" cy="5264920"/>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76" name="Google Shape;476;g3e75b6d2097_0_259" descr="black hand-drawn outline of two side profiles of a head, one looking left and the other looking right. with a line going out from the top of the head and joined by a lightbulb in the middle. "/>
          <p:cNvPicPr preferRelativeResize="0"/>
          <p:nvPr/>
        </p:nvPicPr>
        <p:blipFill rotWithShape="1">
          <a:blip r:embed="rId4">
            <a:alphaModFix/>
          </a:blip>
          <a:srcRect l="1276" r="1286"/>
          <a:stretch/>
        </p:blipFill>
        <p:spPr>
          <a:xfrm rot="-360000">
            <a:off x="2730297" y="3050156"/>
            <a:ext cx="4100423" cy="4208253"/>
          </a:xfrm>
          <a:prstGeom prst="rect">
            <a:avLst/>
          </a:prstGeom>
          <a:noFill/>
          <a:ln>
            <a:noFill/>
          </a:ln>
        </p:spPr>
      </p:pic>
      <p:sp>
        <p:nvSpPr>
          <p:cNvPr id="474" name="Google Shape;474;g3e75b6d2097_0_259"/>
          <p:cNvSpPr txBox="1"/>
          <p:nvPr/>
        </p:nvSpPr>
        <p:spPr>
          <a:xfrm>
            <a:off x="8970066" y="2732309"/>
            <a:ext cx="8170500" cy="6857400"/>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spcBef>
                <a:spcPts val="0"/>
              </a:spcBef>
              <a:spcAft>
                <a:spcPts val="0"/>
              </a:spcAft>
              <a:buClr>
                <a:schemeClr val="dk1"/>
              </a:buClr>
              <a:buSzPct val="100000"/>
              <a:buFont typeface="Arial"/>
              <a:buNone/>
            </a:pPr>
            <a:endParaRPr sz="3000" b="1"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r>
              <a:rPr lang="en-US" sz="4413" b="1" dirty="0">
                <a:solidFill>
                  <a:schemeClr val="dk1"/>
                </a:solidFill>
                <a:latin typeface="Inclusive Sans"/>
                <a:ea typeface="Inclusive Sans"/>
                <a:cs typeface="Inclusive Sans"/>
                <a:sym typeface="Inclusive Sans"/>
              </a:rPr>
              <a:t>Structured Reflection</a:t>
            </a:r>
            <a:r>
              <a:rPr lang="en-US" sz="4413" dirty="0">
                <a:solidFill>
                  <a:schemeClr val="dk1"/>
                </a:solidFill>
                <a:latin typeface="Inclusive Sans"/>
                <a:ea typeface="Inclusive Sans"/>
                <a:cs typeface="Inclusive Sans"/>
                <a:sym typeface="Inclusive Sans"/>
              </a:rPr>
              <a:t>​</a:t>
            </a:r>
            <a:endParaRPr sz="2813" dirty="0">
              <a:solidFill>
                <a:schemeClr val="dk1"/>
              </a:solidFill>
            </a:endParaRPr>
          </a:p>
          <a:p>
            <a:pPr marL="457200" lvl="0" indent="-420835" algn="l" rtl="0">
              <a:lnSpc>
                <a:spcPct val="150000"/>
              </a:lnSpc>
              <a:spcBef>
                <a:spcPts val="0"/>
              </a:spcBef>
              <a:spcAft>
                <a:spcPts val="0"/>
              </a:spcAft>
              <a:buClr>
                <a:schemeClr val="dk1"/>
              </a:buClr>
              <a:buSzPct val="100000"/>
              <a:buChar char="•"/>
            </a:pPr>
            <a:r>
              <a:rPr lang="en-US" sz="4413" dirty="0">
                <a:solidFill>
                  <a:schemeClr val="dk1"/>
                </a:solidFill>
                <a:latin typeface="Inclusive Sans"/>
                <a:ea typeface="Inclusive Sans"/>
                <a:cs typeface="Inclusive Sans"/>
                <a:sym typeface="Inclusive Sans"/>
              </a:rPr>
              <a:t>How have your views about accessibility and representation evolved?</a:t>
            </a:r>
            <a:endParaRPr sz="4413" b="1"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endParaRPr sz="4413" b="1"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r>
              <a:rPr lang="en-US" sz="4413" b="1" dirty="0">
                <a:solidFill>
                  <a:schemeClr val="dk1"/>
                </a:solidFill>
                <a:latin typeface="Inclusive Sans"/>
                <a:ea typeface="Inclusive Sans"/>
                <a:cs typeface="Inclusive Sans"/>
                <a:sym typeface="Inclusive Sans"/>
              </a:rPr>
              <a:t>Immediate Design Changes</a:t>
            </a:r>
            <a:r>
              <a:rPr lang="en-US" sz="4413" dirty="0">
                <a:solidFill>
                  <a:schemeClr val="dk1"/>
                </a:solidFill>
                <a:latin typeface="Inclusive Sans"/>
                <a:ea typeface="Inclusive Sans"/>
                <a:cs typeface="Inclusive Sans"/>
                <a:sym typeface="Inclusive Sans"/>
              </a:rPr>
              <a:t>​</a:t>
            </a:r>
            <a:endParaRPr sz="2813" dirty="0">
              <a:solidFill>
                <a:schemeClr val="dk1"/>
              </a:solidFill>
            </a:endParaRPr>
          </a:p>
          <a:p>
            <a:pPr marL="457200" lvl="0" indent="-420835" algn="l" rtl="0">
              <a:lnSpc>
                <a:spcPct val="150000"/>
              </a:lnSpc>
              <a:spcBef>
                <a:spcPts val="0"/>
              </a:spcBef>
              <a:spcAft>
                <a:spcPts val="0"/>
              </a:spcAft>
              <a:buClr>
                <a:schemeClr val="dk1"/>
              </a:buClr>
              <a:buSzPct val="100000"/>
              <a:buChar char="•"/>
            </a:pPr>
            <a:r>
              <a:rPr lang="en-US" sz="4413" dirty="0">
                <a:solidFill>
                  <a:schemeClr val="dk1"/>
                </a:solidFill>
                <a:latin typeface="Inclusive Sans"/>
                <a:ea typeface="Inclusive Sans"/>
                <a:cs typeface="Inclusive Sans"/>
                <a:sym typeface="Inclusive Sans"/>
              </a:rPr>
              <a:t>What design challenges are you going to immediately implement?</a:t>
            </a:r>
            <a:endParaRPr sz="2813" dirty="0">
              <a:solidFill>
                <a:schemeClr val="dk1"/>
              </a:solidFill>
            </a:endParaRPr>
          </a:p>
          <a:p>
            <a:pPr marL="0" lvl="0" indent="0" algn="l" rtl="0">
              <a:lnSpc>
                <a:spcPct val="150000"/>
              </a:lnSpc>
              <a:spcBef>
                <a:spcPts val="0"/>
              </a:spcBef>
              <a:spcAft>
                <a:spcPts val="0"/>
              </a:spcAft>
              <a:buClr>
                <a:schemeClr val="dk1"/>
              </a:buClr>
              <a:buSzPct val="67976"/>
              <a:buFont typeface="Arial"/>
              <a:buNone/>
            </a:pPr>
            <a:endParaRPr sz="4413" b="1" dirty="0">
              <a:solidFill>
                <a:schemeClr val="dk1"/>
              </a:solidFill>
              <a:latin typeface="Inclusive Sans"/>
              <a:ea typeface="Inclusive Sans"/>
              <a:cs typeface="Inclusive Sans"/>
              <a:sym typeface="Inclusive Sans"/>
            </a:endParaRPr>
          </a:p>
          <a:p>
            <a:pPr marL="0" lvl="0" indent="0" algn="l" rtl="0">
              <a:lnSpc>
                <a:spcPct val="150000"/>
              </a:lnSpc>
              <a:spcBef>
                <a:spcPts val="0"/>
              </a:spcBef>
              <a:spcAft>
                <a:spcPts val="0"/>
              </a:spcAft>
              <a:buClr>
                <a:schemeClr val="dk1"/>
              </a:buClr>
              <a:buSzPct val="67976"/>
              <a:buFont typeface="Arial"/>
              <a:buNone/>
            </a:pPr>
            <a:r>
              <a:rPr lang="en-US" sz="4413" b="1" dirty="0">
                <a:solidFill>
                  <a:schemeClr val="dk1"/>
                </a:solidFill>
                <a:latin typeface="Inclusive Sans"/>
                <a:ea typeface="Inclusive Sans"/>
                <a:cs typeface="Inclusive Sans"/>
                <a:sym typeface="Inclusive Sans"/>
              </a:rPr>
              <a:t>Ongoing Learning Resources</a:t>
            </a:r>
            <a:r>
              <a:rPr lang="en-US" sz="4413" dirty="0">
                <a:solidFill>
                  <a:schemeClr val="dk1"/>
                </a:solidFill>
                <a:latin typeface="Inclusive Sans"/>
                <a:ea typeface="Inclusive Sans"/>
                <a:cs typeface="Inclusive Sans"/>
                <a:sym typeface="Inclusive Sans"/>
              </a:rPr>
              <a:t>​</a:t>
            </a:r>
            <a:endParaRPr sz="2813" dirty="0">
              <a:solidFill>
                <a:schemeClr val="dk1"/>
              </a:solidFill>
            </a:endParaRPr>
          </a:p>
          <a:p>
            <a:pPr marL="457200" lvl="0" indent="-420835" algn="l" rtl="0">
              <a:lnSpc>
                <a:spcPct val="150000"/>
              </a:lnSpc>
              <a:spcBef>
                <a:spcPts val="0"/>
              </a:spcBef>
              <a:spcAft>
                <a:spcPts val="0"/>
              </a:spcAft>
              <a:buClr>
                <a:schemeClr val="dk1"/>
              </a:buClr>
              <a:buSzPct val="100000"/>
              <a:buChar char="•"/>
            </a:pPr>
            <a:r>
              <a:rPr lang="en-US" sz="4413" dirty="0">
                <a:solidFill>
                  <a:schemeClr val="dk1"/>
                </a:solidFill>
                <a:latin typeface="Inclusive Sans"/>
                <a:ea typeface="Inclusive Sans"/>
                <a:cs typeface="Inclusive Sans"/>
                <a:sym typeface="Inclusive Sans"/>
              </a:rPr>
              <a:t>Consider ongoing learning opportunities</a:t>
            </a:r>
            <a:endParaRPr sz="2813" dirty="0">
              <a:solidFill>
                <a:schemeClr val="dk1"/>
              </a:solidFill>
            </a:endParaRPr>
          </a:p>
          <a:p>
            <a:pPr marL="0" lvl="0" indent="0" algn="l" rtl="0">
              <a:lnSpc>
                <a:spcPct val="150000"/>
              </a:lnSpc>
              <a:spcBef>
                <a:spcPts val="0"/>
              </a:spcBef>
              <a:spcAft>
                <a:spcPts val="0"/>
              </a:spcAft>
              <a:buClr>
                <a:schemeClr val="dk1"/>
              </a:buClr>
              <a:buSzPct val="67976"/>
              <a:buFont typeface="Arial"/>
              <a:buNone/>
            </a:pPr>
            <a:r>
              <a:rPr lang="en-US" sz="4413" dirty="0">
                <a:solidFill>
                  <a:schemeClr val="dk1"/>
                </a:solidFill>
                <a:latin typeface="Inclusive Sans"/>
                <a:ea typeface="Inclusive Sans"/>
                <a:cs typeface="Inclusive Sans"/>
                <a:sym typeface="Inclusive Sans"/>
              </a:rPr>
              <a:t>e.g., podcasts and curated materials</a:t>
            </a:r>
            <a:endParaRPr sz="6413" b="1" dirty="0">
              <a:solidFill>
                <a:srgbClr val="733697"/>
              </a:solidFill>
              <a:latin typeface="Inclusive Sans"/>
              <a:ea typeface="Inclusive Sans"/>
              <a:cs typeface="Inclusive Sans"/>
              <a:sym typeface="Inclusive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733797"/>
        </a:solidFill>
        <a:effectLst/>
      </p:bgPr>
    </p:bg>
    <p:spTree>
      <p:nvGrpSpPr>
        <p:cNvPr id="1" name="Shape 481"/>
        <p:cNvGrpSpPr/>
        <p:nvPr/>
      </p:nvGrpSpPr>
      <p:grpSpPr>
        <a:xfrm>
          <a:off x="0" y="0"/>
          <a:ext cx="0" cy="0"/>
          <a:chOff x="0" y="0"/>
          <a:chExt cx="0" cy="0"/>
        </a:xfrm>
      </p:grpSpPr>
      <p:sp>
        <p:nvSpPr>
          <p:cNvPr id="482" name="Google Shape;482;p32">
            <a:extLst>
              <a:ext uri="{C183D7F6-B498-43B3-948B-1728B52AA6E4}">
                <adec:decorative xmlns:adec="http://schemas.microsoft.com/office/drawing/2017/decorative" val="1"/>
              </a:ext>
            </a:extLst>
          </p:cNvPr>
          <p:cNvSpPr/>
          <p:nvPr/>
        </p:nvSpPr>
        <p:spPr>
          <a:xfrm rot="-310108">
            <a:off x="3303169" y="936680"/>
            <a:ext cx="11665791" cy="8413952"/>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3" name="Google Shape;483;p32" descr="UDL in Action: Rethinking 'Representation'"/>
          <p:cNvSpPr txBox="1">
            <a:spLocks noGrp="1"/>
          </p:cNvSpPr>
          <p:nvPr>
            <p:ph type="title" idx="4294967295"/>
          </p:nvPr>
        </p:nvSpPr>
        <p:spPr>
          <a:xfrm rot="-317743">
            <a:off x="5633566" y="2724091"/>
            <a:ext cx="7020868" cy="100821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39992"/>
              </a:lnSpc>
              <a:spcBef>
                <a:spcPts val="0"/>
              </a:spcBef>
              <a:spcAft>
                <a:spcPts val="0"/>
              </a:spcAft>
              <a:buClr>
                <a:srgbClr val="000000"/>
              </a:buClr>
              <a:buSzPts val="5351"/>
              <a:buFont typeface="Arial"/>
              <a:buNone/>
              <a:tabLst/>
              <a:defRPr/>
            </a:pPr>
            <a:r>
              <a:rPr kumimoji="0" lang="en-US" sz="6551"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Remember</a:t>
            </a:r>
            <a:endParaRPr kumimoji="0" lang="en-US" sz="26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85" name="Google Shape;485;p32"/>
          <p:cNvSpPr txBox="1"/>
          <p:nvPr/>
        </p:nvSpPr>
        <p:spPr>
          <a:xfrm rot="-312764">
            <a:off x="5434717" y="4198126"/>
            <a:ext cx="8674375" cy="28012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5000"/>
              <a:buFont typeface="Arial"/>
              <a:buNone/>
            </a:pPr>
            <a:r>
              <a:rPr lang="en-US" sz="4400" b="0" i="0" u="none" strike="noStrike" cap="none">
                <a:solidFill>
                  <a:schemeClr val="dk1"/>
                </a:solidFill>
                <a:latin typeface="Inclusive Sans"/>
                <a:ea typeface="Inclusive Sans"/>
                <a:cs typeface="Inclusive Sans"/>
                <a:sym typeface="Inclusive Sans"/>
              </a:rPr>
              <a:t>Building inclusive teaching is a continuous journey supported by practical tools and deep conceptual understanding</a:t>
            </a:r>
            <a:endParaRPr sz="4400" b="0" i="0" u="none" strike="noStrike" cap="none">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33797"/>
        </a:solidFill>
        <a:effectLst/>
      </p:bgPr>
    </p:bg>
    <p:spTree>
      <p:nvGrpSpPr>
        <p:cNvPr id="1" name="Shape 490"/>
        <p:cNvGrpSpPr/>
        <p:nvPr/>
      </p:nvGrpSpPr>
      <p:grpSpPr>
        <a:xfrm>
          <a:off x="0" y="0"/>
          <a:ext cx="0" cy="0"/>
          <a:chOff x="0" y="0"/>
          <a:chExt cx="0" cy="0"/>
        </a:xfrm>
      </p:grpSpPr>
      <p:sp>
        <p:nvSpPr>
          <p:cNvPr id="491" name="Google Shape;491;p33">
            <a:extLst>
              <a:ext uri="{C183D7F6-B498-43B3-948B-1728B52AA6E4}">
                <adec:decorative xmlns:adec="http://schemas.microsoft.com/office/drawing/2017/decorative" val="1"/>
              </a:ext>
            </a:extLst>
          </p:cNvPr>
          <p:cNvSpPr/>
          <p:nvPr/>
        </p:nvSpPr>
        <p:spPr>
          <a:xfrm rot="-312101">
            <a:off x="3305629" y="1104351"/>
            <a:ext cx="11676743" cy="8421851"/>
          </a:xfrm>
          <a:custGeom>
            <a:avLst/>
            <a:gdLst/>
            <a:ahLst/>
            <a:cxnLst/>
            <a:rect l="l" t="t" r="r" b="b"/>
            <a:pathLst>
              <a:path w="11676743" h="8421851" extrusionOk="0">
                <a:moveTo>
                  <a:pt x="0" y="0"/>
                </a:moveTo>
                <a:lnTo>
                  <a:pt x="11676742" y="0"/>
                </a:lnTo>
                <a:lnTo>
                  <a:pt x="11676742" y="8421850"/>
                </a:lnTo>
                <a:lnTo>
                  <a:pt x="0" y="842185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2" name="Google Shape;492;p33" descr="UDL in Action: Rethinking 'Representation'"/>
          <p:cNvSpPr txBox="1">
            <a:spLocks noGrp="1"/>
          </p:cNvSpPr>
          <p:nvPr>
            <p:ph type="title" idx="4294967295"/>
          </p:nvPr>
        </p:nvSpPr>
        <p:spPr>
          <a:xfrm rot="-290541">
            <a:off x="4927140" y="2733615"/>
            <a:ext cx="9304109" cy="823746"/>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39992"/>
              </a:lnSpc>
              <a:spcBef>
                <a:spcPts val="0"/>
              </a:spcBef>
              <a:spcAft>
                <a:spcPts val="0"/>
              </a:spcAft>
              <a:buClr>
                <a:srgbClr val="000000"/>
              </a:buClr>
              <a:buSzPts val="5351"/>
              <a:buFont typeface="Arial"/>
              <a:buNone/>
              <a:tabLst/>
              <a:defRPr/>
            </a:pPr>
            <a:r>
              <a:rPr kumimoji="0" lang="en-US" sz="5351"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Listen to the podcast!</a:t>
            </a:r>
            <a:endParaRPr kumimoji="0" lang="en-US"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493" name="Google Shape;493;p33">
            <a:extLst>
              <a:ext uri="{C183D7F6-B498-43B3-948B-1728B52AA6E4}">
                <adec:decorative xmlns:adec="http://schemas.microsoft.com/office/drawing/2017/decorative" val="1"/>
              </a:ext>
            </a:extLst>
          </p:cNvPr>
          <p:cNvSpPr/>
          <p:nvPr/>
        </p:nvSpPr>
        <p:spPr>
          <a:xfrm rot="-109967">
            <a:off x="7043715" y="315675"/>
            <a:ext cx="4200570" cy="1252534"/>
          </a:xfrm>
          <a:custGeom>
            <a:avLst/>
            <a:gdLst/>
            <a:ahLst/>
            <a:cxnLst/>
            <a:rect l="l" t="t" r="r" b="b"/>
            <a:pathLst>
              <a:path w="4200570" h="1252534" extrusionOk="0">
                <a:moveTo>
                  <a:pt x="0" y="0"/>
                </a:moveTo>
                <a:lnTo>
                  <a:pt x="4200570" y="0"/>
                </a:lnTo>
                <a:lnTo>
                  <a:pt x="4200570" y="1252533"/>
                </a:lnTo>
                <a:lnTo>
                  <a:pt x="0" y="1252533"/>
                </a:lnTo>
                <a:lnTo>
                  <a:pt x="0" y="0"/>
                </a:lnTo>
                <a:close/>
              </a:path>
            </a:pathLst>
          </a:cu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94" name="Google Shape;494;p33" descr="QR code that takes you the youtube channel of UDL in Action Podcast."/>
          <p:cNvPicPr preferRelativeResize="0"/>
          <p:nvPr/>
        </p:nvPicPr>
        <p:blipFill rotWithShape="1">
          <a:blip r:embed="rId4">
            <a:alphaModFix/>
          </a:blip>
          <a:srcRect/>
          <a:stretch/>
        </p:blipFill>
        <p:spPr>
          <a:xfrm rot="-369173">
            <a:off x="7110316" y="3807217"/>
            <a:ext cx="4937759" cy="493775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4F4F4"/>
        </a:solidFill>
        <a:effectLst/>
      </p:bgPr>
    </p:bg>
    <p:spTree>
      <p:nvGrpSpPr>
        <p:cNvPr id="1" name="Shape 499"/>
        <p:cNvGrpSpPr/>
        <p:nvPr/>
      </p:nvGrpSpPr>
      <p:grpSpPr>
        <a:xfrm>
          <a:off x="0" y="0"/>
          <a:ext cx="0" cy="0"/>
          <a:chOff x="0" y="0"/>
          <a:chExt cx="0" cy="0"/>
        </a:xfrm>
      </p:grpSpPr>
      <p:sp>
        <p:nvSpPr>
          <p:cNvPr id="504" name="Google Shape;504;g3e75b6d2097_0_220" descr="UDL in Action: Rethinking 'Representation'"/>
          <p:cNvSpPr txBox="1">
            <a:spLocks noGrp="1"/>
          </p:cNvSpPr>
          <p:nvPr>
            <p:ph type="title" idx="4294967295"/>
          </p:nvPr>
        </p:nvSpPr>
        <p:spPr>
          <a:xfrm>
            <a:off x="1177200" y="4123746"/>
            <a:ext cx="13014600" cy="1077600"/>
          </a:xfrm>
          <a:prstGeom prst="rect">
            <a:avLst/>
          </a:prstGeom>
          <a:noFill/>
          <a:ln>
            <a:noFill/>
            <a:prstDash/>
          </a:ln>
          <a:effectLst/>
        </p:spPr>
        <p:txBody>
          <a:bodyPr rot="0" spcFirstLastPara="1"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4460"/>
              </a:lnSpc>
              <a:spcBef>
                <a:spcPts val="0"/>
              </a:spcBef>
              <a:spcAft>
                <a:spcPts val="0"/>
              </a:spcAft>
              <a:buClr>
                <a:srgbClr val="000000"/>
              </a:buClr>
              <a:buSzPts val="5000"/>
              <a:buFont typeface="Arial"/>
              <a:buNone/>
              <a:tabLst/>
              <a:defRPr/>
            </a:pPr>
            <a:r>
              <a:rPr kumimoji="0" lang="en-US" sz="7000" b="1" i="0" u="none" strike="noStrike" kern="0" cap="none" spc="0" normalizeH="0" baseline="0" noProof="0" dirty="0">
                <a:ln>
                  <a:noFill/>
                </a:ln>
                <a:solidFill>
                  <a:srgbClr val="000000"/>
                </a:solidFill>
                <a:effectLst/>
                <a:uLnTx/>
                <a:uFillTx/>
                <a:latin typeface="Inclusive Sans"/>
                <a:ea typeface="Inclusive Sans"/>
                <a:cs typeface="Inclusive Sans"/>
                <a:sym typeface="Inclusive Sans"/>
              </a:rPr>
              <a:t>Thank you</a:t>
            </a:r>
            <a:endParaRPr kumimoji="0" lang="en-US" sz="3400" b="0"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500" name="Google Shape;500;g3e75b6d2097_0_220" descr="UDL in Action: Rethinking 'Representation'"/>
          <p:cNvSpPr txBox="1"/>
          <p:nvPr/>
        </p:nvSpPr>
        <p:spPr>
          <a:xfrm>
            <a:off x="1183447" y="6001100"/>
            <a:ext cx="5193000" cy="629100"/>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4087"/>
              <a:buFont typeface="Arial"/>
              <a:buNone/>
            </a:pPr>
            <a:r>
              <a:rPr lang="en-US" sz="4087" b="1" i="0" u="none" strike="noStrike" cap="none">
                <a:solidFill>
                  <a:srgbClr val="733697"/>
                </a:solidFill>
                <a:latin typeface="Inclusive Sans"/>
                <a:ea typeface="Inclusive Sans"/>
                <a:cs typeface="Inclusive Sans"/>
                <a:sym typeface="Inclusive Sans"/>
              </a:rPr>
              <a:t>Rebecca Rosenberg</a:t>
            </a:r>
            <a:endParaRPr sz="4087" b="1" i="0" u="none" strike="noStrike" cap="none">
              <a:solidFill>
                <a:srgbClr val="733697"/>
              </a:solidFill>
              <a:latin typeface="Inclusive Sans"/>
              <a:ea typeface="Inclusive Sans"/>
              <a:cs typeface="Inclusive Sans"/>
              <a:sym typeface="Inclusive Sans"/>
            </a:endParaRPr>
          </a:p>
        </p:txBody>
      </p:sp>
      <p:sp>
        <p:nvSpPr>
          <p:cNvPr id="501" name="Google Shape;501;g3e75b6d2097_0_220" descr="UDL in Action: Rethinking 'Representation'"/>
          <p:cNvSpPr txBox="1"/>
          <p:nvPr/>
        </p:nvSpPr>
        <p:spPr>
          <a:xfrm>
            <a:off x="1177200" y="6852328"/>
            <a:ext cx="6789600" cy="995400"/>
          </a:xfrm>
          <a:prstGeom prst="rect">
            <a:avLst/>
          </a:prstGeom>
          <a:noFill/>
          <a:ln>
            <a:noFill/>
          </a:ln>
        </p:spPr>
        <p:txBody>
          <a:bodyPr spcFirstLastPara="1" wrap="square" lIns="0" tIns="0" rIns="0" bIns="0" anchor="t" anchorCtr="0">
            <a:spAutoFit/>
          </a:bodyPr>
          <a:lstStyle/>
          <a:p>
            <a:pPr marL="0" lvl="1" indent="0" algn="l" rtl="0">
              <a:lnSpc>
                <a:spcPct val="150000"/>
              </a:lnSpc>
              <a:spcBef>
                <a:spcPts val="1324"/>
              </a:spcBef>
              <a:spcAft>
                <a:spcPts val="0"/>
              </a:spcAft>
              <a:buClr>
                <a:srgbClr val="222222"/>
              </a:buClr>
              <a:buSzPts val="3601"/>
              <a:buFont typeface="Arial"/>
              <a:buNone/>
            </a:pPr>
            <a:r>
              <a:rPr lang="en-US" sz="3001" b="1">
                <a:solidFill>
                  <a:srgbClr val="222222"/>
                </a:solidFill>
                <a:latin typeface="Calibri"/>
                <a:ea typeface="Calibri"/>
                <a:cs typeface="Calibri"/>
                <a:sym typeface="Calibri"/>
              </a:rPr>
              <a:t>Email: </a:t>
            </a:r>
            <a:r>
              <a:rPr lang="en-US" sz="3001" b="1" u="sng">
                <a:solidFill>
                  <a:srgbClr val="222222"/>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rebecca.rosenberg@usq.edu.au</a:t>
            </a:r>
            <a:endParaRPr sz="3001" b="1">
              <a:solidFill>
                <a:srgbClr val="222222"/>
              </a:solidFill>
              <a:latin typeface="Calibri"/>
              <a:ea typeface="Calibri"/>
              <a:cs typeface="Calibri"/>
              <a:sym typeface="Calibri"/>
            </a:endParaRPr>
          </a:p>
          <a:p>
            <a:pPr marL="0" marR="0" lvl="0" indent="0" algn="l" rtl="0">
              <a:lnSpc>
                <a:spcPct val="168000"/>
              </a:lnSpc>
              <a:spcBef>
                <a:spcPts val="0"/>
              </a:spcBef>
              <a:spcAft>
                <a:spcPts val="0"/>
              </a:spcAft>
              <a:buClr>
                <a:srgbClr val="000000"/>
              </a:buClr>
              <a:buSzPts val="2587"/>
              <a:buFont typeface="Arial"/>
              <a:buNone/>
            </a:pPr>
            <a:endParaRPr sz="1966">
              <a:latin typeface="Inclusive Sans"/>
              <a:ea typeface="Inclusive Sans"/>
              <a:cs typeface="Inclusive Sans"/>
              <a:sym typeface="Inclusive Sans"/>
            </a:endParaRPr>
          </a:p>
        </p:txBody>
      </p:sp>
      <p:sp>
        <p:nvSpPr>
          <p:cNvPr id="503" name="Google Shape;503;g3e75b6d2097_0_220" descr="UDL in Action: Rethinking 'Representation'"/>
          <p:cNvSpPr txBox="1"/>
          <p:nvPr/>
        </p:nvSpPr>
        <p:spPr>
          <a:xfrm>
            <a:off x="1193769" y="7847716"/>
            <a:ext cx="4318500" cy="617700"/>
          </a:xfrm>
          <a:prstGeom prst="rect">
            <a:avLst/>
          </a:prstGeom>
          <a:noFill/>
          <a:ln>
            <a:noFill/>
          </a:ln>
        </p:spPr>
        <p:txBody>
          <a:bodyPr spcFirstLastPara="1" wrap="square" lIns="0" tIns="0" rIns="0" bIns="0" anchor="t" anchorCtr="0">
            <a:spAutoFit/>
          </a:bodyPr>
          <a:lstStyle/>
          <a:p>
            <a:pPr marL="0" marR="0" lvl="0" indent="0" algn="l" rtl="0">
              <a:lnSpc>
                <a:spcPct val="141746"/>
              </a:lnSpc>
              <a:spcBef>
                <a:spcPts val="0"/>
              </a:spcBef>
              <a:spcAft>
                <a:spcPts val="0"/>
              </a:spcAft>
              <a:buClr>
                <a:srgbClr val="000000"/>
              </a:buClr>
              <a:buSzPts val="4013"/>
              <a:buFont typeface="Arial"/>
              <a:buNone/>
            </a:pPr>
            <a:r>
              <a:rPr lang="en-US" sz="4013" b="1" i="0" u="none" strike="noStrike" cap="none">
                <a:solidFill>
                  <a:srgbClr val="733697"/>
                </a:solidFill>
                <a:latin typeface="Inclusive Sans"/>
                <a:ea typeface="Inclusive Sans"/>
                <a:cs typeface="Inclusive Sans"/>
                <a:sym typeface="Inclusive Sans"/>
              </a:rPr>
              <a:t>Elisabeth Arnold</a:t>
            </a:r>
            <a:endParaRPr sz="4013" b="1" i="0" u="none" strike="noStrike" cap="none">
              <a:solidFill>
                <a:srgbClr val="733697"/>
              </a:solidFill>
              <a:latin typeface="Inclusive Sans"/>
              <a:ea typeface="Inclusive Sans"/>
              <a:cs typeface="Inclusive Sans"/>
              <a:sym typeface="Inclusive Sans"/>
            </a:endParaRPr>
          </a:p>
        </p:txBody>
      </p:sp>
      <p:sp>
        <p:nvSpPr>
          <p:cNvPr id="502" name="Google Shape;502;g3e75b6d2097_0_220" descr="UDL in Action: Rethinking 'Representation'"/>
          <p:cNvSpPr txBox="1"/>
          <p:nvPr/>
        </p:nvSpPr>
        <p:spPr>
          <a:xfrm>
            <a:off x="1183447" y="8675445"/>
            <a:ext cx="6333000" cy="1133700"/>
          </a:xfrm>
          <a:prstGeom prst="rect">
            <a:avLst/>
          </a:prstGeom>
          <a:noFill/>
          <a:ln>
            <a:noFill/>
          </a:ln>
        </p:spPr>
        <p:txBody>
          <a:bodyPr spcFirstLastPara="1" wrap="square" lIns="0" tIns="0" rIns="0" bIns="0" anchor="t" anchorCtr="0">
            <a:spAutoFit/>
          </a:bodyPr>
          <a:lstStyle/>
          <a:p>
            <a:pPr marL="0" lvl="1" indent="0" algn="l" rtl="0">
              <a:lnSpc>
                <a:spcPct val="150000"/>
              </a:lnSpc>
              <a:spcBef>
                <a:spcPts val="1300"/>
              </a:spcBef>
              <a:spcAft>
                <a:spcPts val="0"/>
              </a:spcAft>
              <a:buClr>
                <a:srgbClr val="222222"/>
              </a:buClr>
              <a:buSzPts val="3536"/>
              <a:buFont typeface="Arial"/>
              <a:buNone/>
            </a:pPr>
            <a:r>
              <a:rPr lang="en-US" sz="2946" b="1">
                <a:solidFill>
                  <a:srgbClr val="222222"/>
                </a:solidFill>
                <a:latin typeface="Calibri"/>
                <a:ea typeface="Calibri"/>
                <a:cs typeface="Calibri"/>
                <a:sym typeface="Calibri"/>
              </a:rPr>
              <a:t>Email: </a:t>
            </a:r>
            <a:r>
              <a:rPr lang="en-US" sz="2946" b="1" u="sng">
                <a:solidFill>
                  <a:srgbClr val="222222"/>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Elisabeth.arnold@uon.edu.au</a:t>
            </a:r>
            <a:endParaRPr sz="2946" b="1">
              <a:solidFill>
                <a:srgbClr val="222222"/>
              </a:solidFill>
              <a:latin typeface="Calibri"/>
              <a:ea typeface="Calibri"/>
              <a:cs typeface="Calibri"/>
              <a:sym typeface="Calibri"/>
            </a:endParaRPr>
          </a:p>
          <a:p>
            <a:pPr marL="0" marR="0" lvl="0" indent="0" algn="l" rtl="0">
              <a:lnSpc>
                <a:spcPct val="168000"/>
              </a:lnSpc>
              <a:spcBef>
                <a:spcPts val="0"/>
              </a:spcBef>
              <a:spcAft>
                <a:spcPts val="0"/>
              </a:spcAft>
              <a:buClr>
                <a:srgbClr val="000000"/>
              </a:buClr>
              <a:buSzPts val="2540"/>
              <a:buFont typeface="Arial"/>
              <a:buNone/>
            </a:pPr>
            <a:endParaRPr sz="2946">
              <a:latin typeface="Inclusive Sans"/>
              <a:ea typeface="Inclusive Sans"/>
              <a:cs typeface="Inclusive Sans"/>
              <a:sym typeface="Inclusive Sans"/>
            </a:endParaRPr>
          </a:p>
        </p:txBody>
      </p:sp>
      <p:pic>
        <p:nvPicPr>
          <p:cNvPr id="3" name="Picture 2" descr="QR Code for Annie Richos Art Instagram: https://www.instagram.com/annie_richos_art?utm_source=qr">
            <a:extLst>
              <a:ext uri="{FF2B5EF4-FFF2-40B4-BE49-F238E27FC236}">
                <a16:creationId xmlns:a16="http://schemas.microsoft.com/office/drawing/2014/main" id="{A9D2A48A-5FC7-D2E5-EE09-420F00CC13F5}"/>
              </a:ext>
            </a:extLst>
          </p:cNvPr>
          <p:cNvPicPr>
            <a:picLocks noChangeAspect="1"/>
          </p:cNvPicPr>
          <p:nvPr/>
        </p:nvPicPr>
        <p:blipFill>
          <a:blip r:embed="rId5"/>
          <a:stretch>
            <a:fillRect/>
          </a:stretch>
        </p:blipFill>
        <p:spPr>
          <a:xfrm>
            <a:off x="11242482" y="2079323"/>
            <a:ext cx="5434632" cy="624404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205A053-EA89-4FAB-AF21-4A4C93164F26}">
  <ds:schemaRefs>
    <ds:schemaRef ds:uri="http://schemas.microsoft.com/sharepoint/v3/contenttype/forms"/>
  </ds:schemaRefs>
</ds:datastoreItem>
</file>

<file path=customXml/itemProps2.xml><?xml version="1.0" encoding="utf-8"?>
<ds:datastoreItem xmlns:ds="http://schemas.openxmlformats.org/officeDocument/2006/customXml" ds:itemID="{A766FAEC-91F8-4501-9385-4B8E6FC06038}">
  <ds:schemaRefs>
    <ds:schemaRef ds:uri="http://purl.org/dc/elements/1.1/"/>
    <ds:schemaRef ds:uri="http://purl.org/dc/terms/"/>
    <ds:schemaRef ds:uri="http://purl.org/dc/dcmitype/"/>
    <ds:schemaRef ds:uri="http://schemas.microsoft.com/office/2006/documentManagement/types"/>
    <ds:schemaRef ds:uri="http://schemas.microsoft.com/office/infopath/2007/PartnerControls"/>
    <ds:schemaRef ds:uri="http://www.w3.org/XML/1998/namespace"/>
    <ds:schemaRef ds:uri="http://schemas.microsoft.com/office/2006/metadata/properties"/>
    <ds:schemaRef ds:uri="http://schemas.openxmlformats.org/package/2006/metadata/core-properties"/>
    <ds:schemaRef ds:uri="242681ae-e6e2-4ee6-90fd-f2c0d11c7b09"/>
    <ds:schemaRef ds:uri="43435717-49c9-4489-9470-c7c98d62699d"/>
  </ds:schemaRefs>
</ds:datastoreItem>
</file>

<file path=customXml/itemProps3.xml><?xml version="1.0" encoding="utf-8"?>
<ds:datastoreItem xmlns:ds="http://schemas.openxmlformats.org/officeDocument/2006/customXml" ds:itemID="{F285F65F-B0D8-4273-9901-28DA57F1A3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297</TotalTime>
  <Words>1136</Words>
  <Application>Microsoft Office PowerPoint</Application>
  <PresentationFormat>Custom</PresentationFormat>
  <Paragraphs>226</Paragraphs>
  <Slides>38</Slides>
  <Notes>38</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Arial</vt:lpstr>
      <vt:lpstr>Roboto</vt:lpstr>
      <vt:lpstr>Caveat SemiBold</vt:lpstr>
      <vt:lpstr>Calibri</vt:lpstr>
      <vt:lpstr>Inclusive Sans</vt:lpstr>
      <vt:lpstr>Times New Roman</vt:lpstr>
      <vt:lpstr>Office Theme</vt:lpstr>
      <vt:lpstr>Acknowledgement of Country</vt:lpstr>
      <vt:lpstr>UDL in Action:  Rethinking 'Representation'</vt:lpstr>
      <vt:lpstr>Your Facilitators</vt:lpstr>
      <vt:lpstr>UDL in Action Podcast</vt:lpstr>
      <vt:lpstr>Goal</vt:lpstr>
      <vt:lpstr>Agenda</vt:lpstr>
      <vt:lpstr>I Do (Explicit Meaning)</vt:lpstr>
      <vt:lpstr>UDL VS Differentiation</vt:lpstr>
      <vt:lpstr>Equality, Equity, and UDL</vt:lpstr>
      <vt:lpstr>What is UDL</vt:lpstr>
      <vt:lpstr>UDL Guidelines</vt:lpstr>
      <vt:lpstr>The "what" of learning</vt:lpstr>
      <vt:lpstr>UDL Representation: Framework for Inclusion </vt:lpstr>
      <vt:lpstr>Take a moment to consider</vt:lpstr>
      <vt:lpstr>We Do (Collaboration and Discussion)</vt:lpstr>
      <vt:lpstr>Accessible design categories</vt:lpstr>
      <vt:lpstr>Disability need spectrum</vt:lpstr>
      <vt:lpstr>What is Cognitive Accessibility?</vt:lpstr>
      <vt:lpstr>7 dwarfs of accessibility</vt:lpstr>
      <vt:lpstr>Printed Content</vt:lpstr>
      <vt:lpstr>Digital Content</vt:lpstr>
      <vt:lpstr>Video Content</vt:lpstr>
      <vt:lpstr>Images/ Visuals</vt:lpstr>
      <vt:lpstr>Photosynthesis slide</vt:lpstr>
      <vt:lpstr>Photosynthesis</vt:lpstr>
      <vt:lpstr>What Changed?</vt:lpstr>
      <vt:lpstr>K-6 Scenario</vt:lpstr>
      <vt:lpstr>Mr. James – Year 6 Class</vt:lpstr>
      <vt:lpstr>What UDL Representation strategies could we implement to help:</vt:lpstr>
      <vt:lpstr>What Cognitive strategies could we implement to help:</vt:lpstr>
      <vt:lpstr>You Do (Application)</vt:lpstr>
      <vt:lpstr>Over to you!</vt:lpstr>
      <vt:lpstr>Independent or Collaborative Application</vt:lpstr>
      <vt:lpstr>Colonization in Aus</vt:lpstr>
      <vt:lpstr>Reflection &amp; Ongoing learning</vt:lpstr>
      <vt:lpstr>Remember</vt:lpstr>
      <vt:lpstr>Listen to the podcast!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Rosenberg</dc:creator>
  <cp:lastModifiedBy>Kylie Geard</cp:lastModifiedBy>
  <cp:revision>4</cp:revision>
  <dcterms:created xsi:type="dcterms:W3CDTF">2006-08-16T00:00:00Z</dcterms:created>
  <dcterms:modified xsi:type="dcterms:W3CDTF">2026-07-25T07:39:59Z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0x010100595E3D60D9E6E04A88E6C46A8F8E80F5</vt:lpwstr>
  </property>
  <property fmtid="{D5CDD505-2E9C-101B-9397-08002B2CF9AE}" pid="3" name="MediaServiceImageTags">
    <vt:lpwstr/>
  </property>
</Properties>
</file>