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256" r:id="rId5"/>
    <p:sldId id="257" r:id="rId6"/>
    <p:sldId id="1546" r:id="rId7"/>
    <p:sldId id="1547" r:id="rId8"/>
    <p:sldId id="1548" r:id="rId9"/>
    <p:sldId id="1562" r:id="rId10"/>
    <p:sldId id="1549" r:id="rId11"/>
    <p:sldId id="1550" r:id="rId12"/>
    <p:sldId id="260" r:id="rId13"/>
    <p:sldId id="1551" r:id="rId14"/>
    <p:sldId id="1552" r:id="rId15"/>
    <p:sldId id="1553" r:id="rId16"/>
    <p:sldId id="1554" r:id="rId17"/>
    <p:sldId id="1563" r:id="rId18"/>
    <p:sldId id="1555" r:id="rId19"/>
    <p:sldId id="1556" r:id="rId20"/>
    <p:sldId id="1557" r:id="rId21"/>
    <p:sldId id="1558" r:id="rId22"/>
    <p:sldId id="1559" r:id="rId23"/>
    <p:sldId id="1564" r:id="rId24"/>
    <p:sldId id="1561" r:id="rId25"/>
    <p:sldId id="154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ECEFAE-C9F3-457C-AE22-FC35DD31DD79}" v="316" dt="2026-07-25T06:59:41.5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612" autoAdjust="0"/>
    <p:restoredTop sz="86456" autoAdjust="0"/>
  </p:normalViewPr>
  <p:slideViewPr>
    <p:cSldViewPr snapToGrid="0">
      <p:cViewPr varScale="1">
        <p:scale>
          <a:sx n="62" d="100"/>
          <a:sy n="62" d="100"/>
        </p:scale>
        <p:origin x="96" y="720"/>
      </p:cViewPr>
      <p:guideLst/>
    </p:cSldViewPr>
  </p:slideViewPr>
  <p:outlineViewPr>
    <p:cViewPr>
      <p:scale>
        <a:sx n="33" d="100"/>
        <a:sy n="33" d="100"/>
      </p:scale>
      <p:origin x="0" y="-1390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7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modSld">
      <pc:chgData name="Kylie Geard" userId="b930dff3-5db0-4b18-9d4c-f929b90677dc" providerId="ADAL" clId="{038610CA-6CAC-4665-9047-4DC39D1E2447}" dt="2026-07-25T06:59:41.559" v="291" actId="6549"/>
      <pc:docMkLst>
        <pc:docMk/>
      </pc:docMkLst>
      <pc:sldChg chg="modSp">
        <pc:chgData name="Kylie Geard" userId="b930dff3-5db0-4b18-9d4c-f929b90677dc" providerId="ADAL" clId="{038610CA-6CAC-4665-9047-4DC39D1E2447}" dt="2026-07-25T06:48:20.174" v="4" actId="20577"/>
        <pc:sldMkLst>
          <pc:docMk/>
          <pc:sldMk cId="4216523365" sldId="257"/>
        </pc:sldMkLst>
        <pc:spChg chg="mod">
          <ac:chgData name="Kylie Geard" userId="b930dff3-5db0-4b18-9d4c-f929b90677dc" providerId="ADAL" clId="{038610CA-6CAC-4665-9047-4DC39D1E2447}" dt="2026-07-25T06:48:20.174" v="4" actId="20577"/>
          <ac:spMkLst>
            <pc:docMk/>
            <pc:sldMk cId="4216523365" sldId="257"/>
            <ac:spMk id="3" creationId="{432C04E6-B771-F1FA-85F4-B7984DE55A8E}"/>
          </ac:spMkLst>
        </pc:spChg>
      </pc:sldChg>
      <pc:sldChg chg="modSp">
        <pc:chgData name="Kylie Geard" userId="b930dff3-5db0-4b18-9d4c-f929b90677dc" providerId="ADAL" clId="{038610CA-6CAC-4665-9047-4DC39D1E2447}" dt="2026-07-25T06:54:30.612" v="88" actId="6549"/>
        <pc:sldMkLst>
          <pc:docMk/>
          <pc:sldMk cId="1298386816" sldId="1544"/>
        </pc:sldMkLst>
        <pc:spChg chg="mod">
          <ac:chgData name="Kylie Geard" userId="b930dff3-5db0-4b18-9d4c-f929b90677dc" providerId="ADAL" clId="{038610CA-6CAC-4665-9047-4DC39D1E2447}" dt="2026-07-25T06:54:22.829" v="83" actId="6549"/>
          <ac:spMkLst>
            <pc:docMk/>
            <pc:sldMk cId="1298386816" sldId="1544"/>
            <ac:spMk id="2" creationId="{C22BFC72-17AC-9D96-42A6-290850E7A604}"/>
          </ac:spMkLst>
        </pc:spChg>
        <pc:spChg chg="mod">
          <ac:chgData name="Kylie Geard" userId="b930dff3-5db0-4b18-9d4c-f929b90677dc" providerId="ADAL" clId="{038610CA-6CAC-4665-9047-4DC39D1E2447}" dt="2026-07-25T06:54:30.612" v="88" actId="6549"/>
          <ac:spMkLst>
            <pc:docMk/>
            <pc:sldMk cId="1298386816" sldId="1544"/>
            <ac:spMk id="3" creationId="{C7456587-241D-0CCD-C9A6-6578DF0B2CC7}"/>
          </ac:spMkLst>
        </pc:spChg>
      </pc:sldChg>
      <pc:sldChg chg="modSp">
        <pc:chgData name="Kylie Geard" userId="b930dff3-5db0-4b18-9d4c-f929b90677dc" providerId="ADAL" clId="{038610CA-6CAC-4665-9047-4DC39D1E2447}" dt="2026-07-25T06:55:04.519" v="101" actId="20577"/>
        <pc:sldMkLst>
          <pc:docMk/>
          <pc:sldMk cId="481197585" sldId="1546"/>
        </pc:sldMkLst>
        <pc:spChg chg="mod">
          <ac:chgData name="Kylie Geard" userId="b930dff3-5db0-4b18-9d4c-f929b90677dc" providerId="ADAL" clId="{038610CA-6CAC-4665-9047-4DC39D1E2447}" dt="2026-07-25T06:55:04.519" v="101" actId="20577"/>
          <ac:spMkLst>
            <pc:docMk/>
            <pc:sldMk cId="481197585" sldId="1546"/>
            <ac:spMk id="2" creationId="{0C88731B-BA46-6949-0C57-8D426C6CE4AD}"/>
          </ac:spMkLst>
        </pc:spChg>
        <pc:spChg chg="mod">
          <ac:chgData name="Kylie Geard" userId="b930dff3-5db0-4b18-9d4c-f929b90677dc" providerId="ADAL" clId="{038610CA-6CAC-4665-9047-4DC39D1E2447}" dt="2026-07-25T06:48:27.841" v="8" actId="6549"/>
          <ac:spMkLst>
            <pc:docMk/>
            <pc:sldMk cId="481197585" sldId="1546"/>
            <ac:spMk id="5" creationId="{82F6C925-D518-326E-0485-45FEB03D548E}"/>
          </ac:spMkLst>
        </pc:spChg>
      </pc:sldChg>
      <pc:sldChg chg="modSp">
        <pc:chgData name="Kylie Geard" userId="b930dff3-5db0-4b18-9d4c-f929b90677dc" providerId="ADAL" clId="{038610CA-6CAC-4665-9047-4DC39D1E2447}" dt="2026-07-25T06:55:29.815" v="125" actId="27636"/>
        <pc:sldMkLst>
          <pc:docMk/>
          <pc:sldMk cId="411078684" sldId="1547"/>
        </pc:sldMkLst>
        <pc:spChg chg="mod">
          <ac:chgData name="Kylie Geard" userId="b930dff3-5db0-4b18-9d4c-f929b90677dc" providerId="ADAL" clId="{038610CA-6CAC-4665-9047-4DC39D1E2447}" dt="2026-07-25T06:55:29.815" v="125" actId="27636"/>
          <ac:spMkLst>
            <pc:docMk/>
            <pc:sldMk cId="411078684" sldId="1547"/>
            <ac:spMk id="2" creationId="{4F114744-3AAE-DAA5-42C5-9DC8ED388B5D}"/>
          </ac:spMkLst>
        </pc:spChg>
        <pc:spChg chg="mod">
          <ac:chgData name="Kylie Geard" userId="b930dff3-5db0-4b18-9d4c-f929b90677dc" providerId="ADAL" clId="{038610CA-6CAC-4665-9047-4DC39D1E2447}" dt="2026-07-25T06:48:31.888" v="9" actId="6549"/>
          <ac:spMkLst>
            <pc:docMk/>
            <pc:sldMk cId="411078684" sldId="1547"/>
            <ac:spMk id="5" creationId="{EF1DFE80-806D-5791-526A-F12DCA456466}"/>
          </ac:spMkLst>
        </pc:spChg>
      </pc:sldChg>
      <pc:sldChg chg="modSp">
        <pc:chgData name="Kylie Geard" userId="b930dff3-5db0-4b18-9d4c-f929b90677dc" providerId="ADAL" clId="{038610CA-6CAC-4665-9047-4DC39D1E2447}" dt="2026-07-25T06:55:45.608" v="133" actId="27636"/>
        <pc:sldMkLst>
          <pc:docMk/>
          <pc:sldMk cId="3084556560" sldId="1548"/>
        </pc:sldMkLst>
        <pc:spChg chg="mod">
          <ac:chgData name="Kylie Geard" userId="b930dff3-5db0-4b18-9d4c-f929b90677dc" providerId="ADAL" clId="{038610CA-6CAC-4665-9047-4DC39D1E2447}" dt="2026-07-25T06:55:45.608" v="133" actId="27636"/>
          <ac:spMkLst>
            <pc:docMk/>
            <pc:sldMk cId="3084556560" sldId="1548"/>
            <ac:spMk id="2" creationId="{8CA470BC-763F-7286-96E1-D3421B27BB64}"/>
          </ac:spMkLst>
        </pc:spChg>
        <pc:spChg chg="mod">
          <ac:chgData name="Kylie Geard" userId="b930dff3-5db0-4b18-9d4c-f929b90677dc" providerId="ADAL" clId="{038610CA-6CAC-4665-9047-4DC39D1E2447}" dt="2026-07-25T06:48:34.894" v="10" actId="6549"/>
          <ac:spMkLst>
            <pc:docMk/>
            <pc:sldMk cId="3084556560" sldId="1548"/>
            <ac:spMk id="5" creationId="{AC3E1C95-7930-B2D7-0DD2-98C8AB5D5670}"/>
          </ac:spMkLst>
        </pc:spChg>
      </pc:sldChg>
      <pc:sldChg chg="modSp">
        <pc:chgData name="Kylie Geard" userId="b930dff3-5db0-4b18-9d4c-f929b90677dc" providerId="ADAL" clId="{038610CA-6CAC-4665-9047-4DC39D1E2447}" dt="2026-07-25T06:56:09.549" v="143" actId="20577"/>
        <pc:sldMkLst>
          <pc:docMk/>
          <pc:sldMk cId="1127757486" sldId="1550"/>
        </pc:sldMkLst>
        <pc:spChg chg="mod">
          <ac:chgData name="Kylie Geard" userId="b930dff3-5db0-4b18-9d4c-f929b90677dc" providerId="ADAL" clId="{038610CA-6CAC-4665-9047-4DC39D1E2447}" dt="2026-07-25T06:56:09.549" v="143" actId="20577"/>
          <ac:spMkLst>
            <pc:docMk/>
            <pc:sldMk cId="1127757486" sldId="1550"/>
            <ac:spMk id="2" creationId="{735E6ECC-0827-30CE-43B2-3C7839D560C4}"/>
          </ac:spMkLst>
        </pc:spChg>
      </pc:sldChg>
      <pc:sldChg chg="modSp">
        <pc:chgData name="Kylie Geard" userId="b930dff3-5db0-4b18-9d4c-f929b90677dc" providerId="ADAL" clId="{038610CA-6CAC-4665-9047-4DC39D1E2447}" dt="2026-07-25T06:48:52.884" v="21" actId="6549"/>
        <pc:sldMkLst>
          <pc:docMk/>
          <pc:sldMk cId="2957942684" sldId="1551"/>
        </pc:sldMkLst>
        <pc:spChg chg="mod">
          <ac:chgData name="Kylie Geard" userId="b930dff3-5db0-4b18-9d4c-f929b90677dc" providerId="ADAL" clId="{038610CA-6CAC-4665-9047-4DC39D1E2447}" dt="2026-07-25T06:48:52.884" v="21" actId="6549"/>
          <ac:spMkLst>
            <pc:docMk/>
            <pc:sldMk cId="2957942684" sldId="1551"/>
            <ac:spMk id="3" creationId="{AD0FCA19-78EC-EFEC-5CE0-D7E6FF134CE8}"/>
          </ac:spMkLst>
        </pc:spChg>
      </pc:sldChg>
      <pc:sldChg chg="modSp">
        <pc:chgData name="Kylie Geard" userId="b930dff3-5db0-4b18-9d4c-f929b90677dc" providerId="ADAL" clId="{038610CA-6CAC-4665-9047-4DC39D1E2447}" dt="2026-07-25T06:49:47.492" v="29" actId="6549"/>
        <pc:sldMkLst>
          <pc:docMk/>
          <pc:sldMk cId="3487804406" sldId="1552"/>
        </pc:sldMkLst>
        <pc:spChg chg="mod">
          <ac:chgData name="Kylie Geard" userId="b930dff3-5db0-4b18-9d4c-f929b90677dc" providerId="ADAL" clId="{038610CA-6CAC-4665-9047-4DC39D1E2447}" dt="2026-07-25T06:49:47.492" v="29" actId="6549"/>
          <ac:spMkLst>
            <pc:docMk/>
            <pc:sldMk cId="3487804406" sldId="1552"/>
            <ac:spMk id="3" creationId="{2AA2E61C-14C3-C70A-F4C9-6D2F134CB28A}"/>
          </ac:spMkLst>
        </pc:spChg>
      </pc:sldChg>
      <pc:sldChg chg="modSp">
        <pc:chgData name="Kylie Geard" userId="b930dff3-5db0-4b18-9d4c-f929b90677dc" providerId="ADAL" clId="{038610CA-6CAC-4665-9047-4DC39D1E2447}" dt="2026-07-25T06:50:10.135" v="33" actId="6549"/>
        <pc:sldMkLst>
          <pc:docMk/>
          <pc:sldMk cId="3038953147" sldId="1553"/>
        </pc:sldMkLst>
        <pc:spChg chg="mod">
          <ac:chgData name="Kylie Geard" userId="b930dff3-5db0-4b18-9d4c-f929b90677dc" providerId="ADAL" clId="{038610CA-6CAC-4665-9047-4DC39D1E2447}" dt="2026-07-25T06:50:10.135" v="33" actId="6549"/>
          <ac:spMkLst>
            <pc:docMk/>
            <pc:sldMk cId="3038953147" sldId="1553"/>
            <ac:spMk id="3" creationId="{6330312A-349A-D5E3-7DB9-E225239373CA}"/>
          </ac:spMkLst>
        </pc:spChg>
      </pc:sldChg>
      <pc:sldChg chg="modSp">
        <pc:chgData name="Kylie Geard" userId="b930dff3-5db0-4b18-9d4c-f929b90677dc" providerId="ADAL" clId="{038610CA-6CAC-4665-9047-4DC39D1E2447}" dt="2026-07-25T06:58:34.478" v="238"/>
        <pc:sldMkLst>
          <pc:docMk/>
          <pc:sldMk cId="4139660535" sldId="1554"/>
        </pc:sldMkLst>
        <pc:spChg chg="mod">
          <ac:chgData name="Kylie Geard" userId="b930dff3-5db0-4b18-9d4c-f929b90677dc" providerId="ADAL" clId="{038610CA-6CAC-4665-9047-4DC39D1E2447}" dt="2026-07-25T06:58:34.478" v="238"/>
          <ac:spMkLst>
            <pc:docMk/>
            <pc:sldMk cId="4139660535" sldId="1554"/>
            <ac:spMk id="2" creationId="{61DD66FC-E1AF-7C9D-5230-F54942654362}"/>
          </ac:spMkLst>
        </pc:spChg>
        <pc:spChg chg="mod">
          <ac:chgData name="Kylie Geard" userId="b930dff3-5db0-4b18-9d4c-f929b90677dc" providerId="ADAL" clId="{038610CA-6CAC-4665-9047-4DC39D1E2447}" dt="2026-07-25T06:51:46.416" v="43" actId="20578"/>
          <ac:spMkLst>
            <pc:docMk/>
            <pc:sldMk cId="4139660535" sldId="1554"/>
            <ac:spMk id="3" creationId="{B3FFC44B-FA72-16AD-E4F3-8004FD9B7DBF}"/>
          </ac:spMkLst>
        </pc:spChg>
      </pc:sldChg>
      <pc:sldChg chg="modSp">
        <pc:chgData name="Kylie Geard" userId="b930dff3-5db0-4b18-9d4c-f929b90677dc" providerId="ADAL" clId="{038610CA-6CAC-4665-9047-4DC39D1E2447}" dt="2026-07-25T06:57:22.669" v="203" actId="20577"/>
        <pc:sldMkLst>
          <pc:docMk/>
          <pc:sldMk cId="3913066255" sldId="1555"/>
        </pc:sldMkLst>
        <pc:spChg chg="mod">
          <ac:chgData name="Kylie Geard" userId="b930dff3-5db0-4b18-9d4c-f929b90677dc" providerId="ADAL" clId="{038610CA-6CAC-4665-9047-4DC39D1E2447}" dt="2026-07-25T06:57:22.669" v="203" actId="20577"/>
          <ac:spMkLst>
            <pc:docMk/>
            <pc:sldMk cId="3913066255" sldId="1555"/>
            <ac:spMk id="2" creationId="{6A99D333-A154-D9DD-8A05-323848898479}"/>
          </ac:spMkLst>
        </pc:spChg>
        <pc:spChg chg="mod">
          <ac:chgData name="Kylie Geard" userId="b930dff3-5db0-4b18-9d4c-f929b90677dc" providerId="ADAL" clId="{038610CA-6CAC-4665-9047-4DC39D1E2447}" dt="2026-07-25T06:53:09.830" v="49" actId="6549"/>
          <ac:spMkLst>
            <pc:docMk/>
            <pc:sldMk cId="3913066255" sldId="1555"/>
            <ac:spMk id="3" creationId="{2B34B31C-ECF3-5B62-C628-6A299916A28E}"/>
          </ac:spMkLst>
        </pc:spChg>
      </pc:sldChg>
      <pc:sldChg chg="modSp">
        <pc:chgData name="Kylie Geard" userId="b930dff3-5db0-4b18-9d4c-f929b90677dc" providerId="ADAL" clId="{038610CA-6CAC-4665-9047-4DC39D1E2447}" dt="2026-07-25T06:58:26.681" v="237"/>
        <pc:sldMkLst>
          <pc:docMk/>
          <pc:sldMk cId="243666270" sldId="1556"/>
        </pc:sldMkLst>
        <pc:spChg chg="mod">
          <ac:chgData name="Kylie Geard" userId="b930dff3-5db0-4b18-9d4c-f929b90677dc" providerId="ADAL" clId="{038610CA-6CAC-4665-9047-4DC39D1E2447}" dt="2026-07-25T06:58:26.681" v="237"/>
          <ac:spMkLst>
            <pc:docMk/>
            <pc:sldMk cId="243666270" sldId="1556"/>
            <ac:spMk id="2" creationId="{ADB8F736-EE0B-4CC4-9651-DA1D21F9DD9D}"/>
          </ac:spMkLst>
        </pc:spChg>
        <pc:spChg chg="mod">
          <ac:chgData name="Kylie Geard" userId="b930dff3-5db0-4b18-9d4c-f929b90677dc" providerId="ADAL" clId="{038610CA-6CAC-4665-9047-4DC39D1E2447}" dt="2026-07-25T06:53:15.497" v="52" actId="6549"/>
          <ac:spMkLst>
            <pc:docMk/>
            <pc:sldMk cId="243666270" sldId="1556"/>
            <ac:spMk id="3" creationId="{51A9F0F7-9CE9-480C-BA84-D167E5647E5C}"/>
          </ac:spMkLst>
        </pc:spChg>
        <pc:graphicFrameChg chg="mod">
          <ac:chgData name="Kylie Geard" userId="b930dff3-5db0-4b18-9d4c-f929b90677dc" providerId="ADAL" clId="{038610CA-6CAC-4665-9047-4DC39D1E2447}" dt="2026-07-25T06:37:22.003" v="1" actId="962"/>
          <ac:graphicFrameMkLst>
            <pc:docMk/>
            <pc:sldMk cId="243666270" sldId="1556"/>
            <ac:graphicFrameMk id="6" creationId="{B0AAB9CE-32F2-D49E-AA88-9CA20C93CDC2}"/>
          </ac:graphicFrameMkLst>
        </pc:graphicFrameChg>
      </pc:sldChg>
      <pc:sldChg chg="modSp">
        <pc:chgData name="Kylie Geard" userId="b930dff3-5db0-4b18-9d4c-f929b90677dc" providerId="ADAL" clId="{038610CA-6CAC-4665-9047-4DC39D1E2447}" dt="2026-07-25T06:57:41.006" v="235" actId="20577"/>
        <pc:sldMkLst>
          <pc:docMk/>
          <pc:sldMk cId="2405865813" sldId="1557"/>
        </pc:sldMkLst>
        <pc:spChg chg="mod">
          <ac:chgData name="Kylie Geard" userId="b930dff3-5db0-4b18-9d4c-f929b90677dc" providerId="ADAL" clId="{038610CA-6CAC-4665-9047-4DC39D1E2447}" dt="2026-07-25T06:57:41.006" v="235" actId="20577"/>
          <ac:spMkLst>
            <pc:docMk/>
            <pc:sldMk cId="2405865813" sldId="1557"/>
            <ac:spMk id="2" creationId="{6823F677-A63F-787A-30A6-AC706F6D247D}"/>
          </ac:spMkLst>
        </pc:spChg>
        <pc:spChg chg="mod">
          <ac:chgData name="Kylie Geard" userId="b930dff3-5db0-4b18-9d4c-f929b90677dc" providerId="ADAL" clId="{038610CA-6CAC-4665-9047-4DC39D1E2447}" dt="2026-07-25T06:53:19.226" v="58" actId="6549"/>
          <ac:spMkLst>
            <pc:docMk/>
            <pc:sldMk cId="2405865813" sldId="1557"/>
            <ac:spMk id="3" creationId="{F5067D15-DE17-E675-BBB9-263BCEAC4C7B}"/>
          </ac:spMkLst>
        </pc:spChg>
      </pc:sldChg>
      <pc:sldChg chg="modSp">
        <pc:chgData name="Kylie Geard" userId="b930dff3-5db0-4b18-9d4c-f929b90677dc" providerId="ADAL" clId="{038610CA-6CAC-4665-9047-4DC39D1E2447}" dt="2026-07-25T06:59:16.185" v="250" actId="27636"/>
        <pc:sldMkLst>
          <pc:docMk/>
          <pc:sldMk cId="3431053575" sldId="1558"/>
        </pc:sldMkLst>
        <pc:spChg chg="mod">
          <ac:chgData name="Kylie Geard" userId="b930dff3-5db0-4b18-9d4c-f929b90677dc" providerId="ADAL" clId="{038610CA-6CAC-4665-9047-4DC39D1E2447}" dt="2026-07-25T06:59:16.185" v="250" actId="27636"/>
          <ac:spMkLst>
            <pc:docMk/>
            <pc:sldMk cId="3431053575" sldId="1558"/>
            <ac:spMk id="2" creationId="{42F78214-63D0-A017-D872-635253B78BC2}"/>
          </ac:spMkLst>
        </pc:spChg>
        <pc:spChg chg="mod">
          <ac:chgData name="Kylie Geard" userId="b930dff3-5db0-4b18-9d4c-f929b90677dc" providerId="ADAL" clId="{038610CA-6CAC-4665-9047-4DC39D1E2447}" dt="2026-07-25T06:53:35.077" v="71" actId="6549"/>
          <ac:spMkLst>
            <pc:docMk/>
            <pc:sldMk cId="3431053575" sldId="1558"/>
            <ac:spMk id="3" creationId="{EEC01A2E-2901-C737-1EB0-3E007E9E2910}"/>
          </ac:spMkLst>
        </pc:spChg>
      </pc:sldChg>
      <pc:sldChg chg="modSp">
        <pc:chgData name="Kylie Geard" userId="b930dff3-5db0-4b18-9d4c-f929b90677dc" providerId="ADAL" clId="{038610CA-6CAC-4665-9047-4DC39D1E2447}" dt="2026-07-25T06:59:31.440" v="274" actId="20577"/>
        <pc:sldMkLst>
          <pc:docMk/>
          <pc:sldMk cId="3687163280" sldId="1559"/>
        </pc:sldMkLst>
        <pc:spChg chg="mod">
          <ac:chgData name="Kylie Geard" userId="b930dff3-5db0-4b18-9d4c-f929b90677dc" providerId="ADAL" clId="{038610CA-6CAC-4665-9047-4DC39D1E2447}" dt="2026-07-25T06:59:31.440" v="274" actId="20577"/>
          <ac:spMkLst>
            <pc:docMk/>
            <pc:sldMk cId="3687163280" sldId="1559"/>
            <ac:spMk id="2" creationId="{F80E4EB5-8695-2B0A-658A-6BB894CF674C}"/>
          </ac:spMkLst>
        </pc:spChg>
        <pc:spChg chg="mod">
          <ac:chgData name="Kylie Geard" userId="b930dff3-5db0-4b18-9d4c-f929b90677dc" providerId="ADAL" clId="{038610CA-6CAC-4665-9047-4DC39D1E2447}" dt="2026-07-25T06:53:25.047" v="64" actId="6549"/>
          <ac:spMkLst>
            <pc:docMk/>
            <pc:sldMk cId="3687163280" sldId="1559"/>
            <ac:spMk id="3" creationId="{1EF6B37E-29F5-E10C-8F32-0F86C5D6C432}"/>
          </ac:spMkLst>
        </pc:spChg>
      </pc:sldChg>
      <pc:sldChg chg="modSp mod">
        <pc:chgData name="Kylie Geard" userId="b930dff3-5db0-4b18-9d4c-f929b90677dc" providerId="ADAL" clId="{038610CA-6CAC-4665-9047-4DC39D1E2447}" dt="2026-07-25T06:54:05.963" v="80" actId="33553"/>
        <pc:sldMkLst>
          <pc:docMk/>
          <pc:sldMk cId="907713109" sldId="1561"/>
        </pc:sldMkLst>
        <pc:spChg chg="mod">
          <ac:chgData name="Kylie Geard" userId="b930dff3-5db0-4b18-9d4c-f929b90677dc" providerId="ADAL" clId="{038610CA-6CAC-4665-9047-4DC39D1E2447}" dt="2026-07-25T06:54:05.963" v="80" actId="33553"/>
          <ac:spMkLst>
            <pc:docMk/>
            <pc:sldMk cId="907713109" sldId="1561"/>
            <ac:spMk id="9" creationId="{74D7493A-B2D8-E07E-EDAF-7040BD7EF3E5}"/>
          </ac:spMkLst>
        </pc:spChg>
        <pc:picChg chg="mod">
          <ac:chgData name="Kylie Geard" userId="b930dff3-5db0-4b18-9d4c-f929b90677dc" providerId="ADAL" clId="{038610CA-6CAC-4665-9047-4DC39D1E2447}" dt="2026-07-25T06:41:14.728" v="3" actId="962"/>
          <ac:picMkLst>
            <pc:docMk/>
            <pc:sldMk cId="907713109" sldId="1561"/>
            <ac:picMk id="11" creationId="{28A45DEE-9B92-59F2-73B7-E56A44E5259E}"/>
          </ac:picMkLst>
        </pc:picChg>
      </pc:sldChg>
      <pc:sldChg chg="modSp">
        <pc:chgData name="Kylie Geard" userId="b930dff3-5db0-4b18-9d4c-f929b90677dc" providerId="ADAL" clId="{038610CA-6CAC-4665-9047-4DC39D1E2447}" dt="2026-07-25T06:48:38.270" v="11" actId="6549"/>
        <pc:sldMkLst>
          <pc:docMk/>
          <pc:sldMk cId="1706811871" sldId="1562"/>
        </pc:sldMkLst>
        <pc:spChg chg="mod">
          <ac:chgData name="Kylie Geard" userId="b930dff3-5db0-4b18-9d4c-f929b90677dc" providerId="ADAL" clId="{038610CA-6CAC-4665-9047-4DC39D1E2447}" dt="2026-07-25T06:48:38.270" v="11" actId="6549"/>
          <ac:spMkLst>
            <pc:docMk/>
            <pc:sldMk cId="1706811871" sldId="1562"/>
            <ac:spMk id="5" creationId="{64AFF68C-F5A2-AC9C-3951-2B19C1A5E9A0}"/>
          </ac:spMkLst>
        </pc:spChg>
      </pc:sldChg>
      <pc:sldChg chg="modSp">
        <pc:chgData name="Kylie Geard" userId="b930dff3-5db0-4b18-9d4c-f929b90677dc" providerId="ADAL" clId="{038610CA-6CAC-4665-9047-4DC39D1E2447}" dt="2026-07-25T06:57:02.486" v="180" actId="20577"/>
        <pc:sldMkLst>
          <pc:docMk/>
          <pc:sldMk cId="3211020067" sldId="1563"/>
        </pc:sldMkLst>
        <pc:spChg chg="mod">
          <ac:chgData name="Kylie Geard" userId="b930dff3-5db0-4b18-9d4c-f929b90677dc" providerId="ADAL" clId="{038610CA-6CAC-4665-9047-4DC39D1E2447}" dt="2026-07-25T06:57:02.486" v="180" actId="20577"/>
          <ac:spMkLst>
            <pc:docMk/>
            <pc:sldMk cId="3211020067" sldId="1563"/>
            <ac:spMk id="2" creationId="{9AE12EA0-1D08-0AD7-20FF-4E5B523ABA24}"/>
          </ac:spMkLst>
        </pc:spChg>
        <pc:spChg chg="mod">
          <ac:chgData name="Kylie Geard" userId="b930dff3-5db0-4b18-9d4c-f929b90677dc" providerId="ADAL" clId="{038610CA-6CAC-4665-9047-4DC39D1E2447}" dt="2026-07-25T06:50:40.436" v="39" actId="6549"/>
          <ac:spMkLst>
            <pc:docMk/>
            <pc:sldMk cId="3211020067" sldId="1563"/>
            <ac:spMk id="3" creationId="{5CFA8407-A99C-F650-3E6B-8DBF77AC6010}"/>
          </ac:spMkLst>
        </pc:spChg>
      </pc:sldChg>
      <pc:sldChg chg="modSp">
        <pc:chgData name="Kylie Geard" userId="b930dff3-5db0-4b18-9d4c-f929b90677dc" providerId="ADAL" clId="{038610CA-6CAC-4665-9047-4DC39D1E2447}" dt="2026-07-25T06:59:41.559" v="291" actId="6549"/>
        <pc:sldMkLst>
          <pc:docMk/>
          <pc:sldMk cId="3815306458" sldId="1564"/>
        </pc:sldMkLst>
        <pc:spChg chg="mod">
          <ac:chgData name="Kylie Geard" userId="b930dff3-5db0-4b18-9d4c-f929b90677dc" providerId="ADAL" clId="{038610CA-6CAC-4665-9047-4DC39D1E2447}" dt="2026-07-25T06:59:41.559" v="291" actId="6549"/>
          <ac:spMkLst>
            <pc:docMk/>
            <pc:sldMk cId="3815306458" sldId="1564"/>
            <ac:spMk id="2" creationId="{E3308306-9C3F-84A9-C546-F8F8DAF04D59}"/>
          </ac:spMkLst>
        </pc:spChg>
        <pc:spChg chg="mod">
          <ac:chgData name="Kylie Geard" userId="b930dff3-5db0-4b18-9d4c-f929b90677dc" providerId="ADAL" clId="{038610CA-6CAC-4665-9047-4DC39D1E2447}" dt="2026-07-25T06:53:48.379" v="79" actId="6549"/>
          <ac:spMkLst>
            <pc:docMk/>
            <pc:sldMk cId="3815306458" sldId="1564"/>
            <ac:spMk id="3" creationId="{97BBBA8B-3F55-226E-3A2C-BEDAC7AAE935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Respondents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7F3-4804-B869-10D253BBBE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7F3-4804-B869-10D253BBBE3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7F3-4804-B869-10D253BBBE3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7F3-4804-B869-10D253BBBE3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7F3-4804-B869-10D253BBBE3F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ACDF08A-F413-438E-9D8F-7A72A98BB295}" type="CATEGORYNAME">
                      <a:rPr lang="en-US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pPr>
                        <a:defRPr>
                          <a:solidFill>
                            <a:schemeClr val="dk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, </a:t>
                    </a:r>
                    <a:fld id="{BDE182DB-BDDC-4E7B-A132-8E7DAB7A4F4C}" type="PERCENTAGE">
                      <a:rPr lang="en-US" baseline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pPr>
                        <a:defRPr>
                          <a:solidFill>
                            <a:schemeClr val="dk1"/>
                          </a:solidFill>
                        </a:defRPr>
                      </a:pPr>
                      <a:t>[PERCENTAGE]</a:t>
                    </a:fld>
                    <a:endParaRPr lang="en-US" baseline="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solidFill>
                  <a:schemeClr val="lt1"/>
                </a:solidFill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7F3-4804-B869-10D253BBBE3F}"/>
                </c:ext>
              </c:extLst>
            </c:dLbl>
            <c:dLbl>
              <c:idx val="1"/>
              <c:layout>
                <c:manualLayout>
                  <c:x val="0.15795103346456693"/>
                  <c:y val="-0.217022193834756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E03E261-7BFA-46E0-8FFB-DFDE648EEF65}" type="CATEGORYNAME">
                      <a:rPr lang="en-US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pPr>
                        <a:defRPr>
                          <a:solidFill>
                            <a:schemeClr val="dk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, </a:t>
                    </a:r>
                    <a:fld id="{8CCD016C-DAD5-4950-824A-7A15A63A28CF}" type="PERCENTAGE">
                      <a:rPr lang="en-US" baseline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pPr>
                        <a:defRPr>
                          <a:solidFill>
                            <a:schemeClr val="dk1"/>
                          </a:solidFill>
                        </a:defRPr>
                      </a:pPr>
                      <a:t>[PERCENTAGE]</a:t>
                    </a:fld>
                    <a:endParaRPr lang="en-US" baseline="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solidFill>
                  <a:schemeClr val="lt1"/>
                </a:solidFill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7F3-4804-B869-10D253BBBE3F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FD2163C-BAEF-465B-BC5F-A3BF5FAD1CE4}" type="CATEGORYNAME">
                      <a:rPr lang="en-US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pPr>
                        <a:defRPr>
                          <a:solidFill>
                            <a:schemeClr val="dk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, </a:t>
                    </a:r>
                    <a:fld id="{A51FA3D0-9967-438C-B304-337237842FC9}" type="PERCENTAGE">
                      <a:rPr lang="en-US" baseline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pPr>
                        <a:defRPr>
                          <a:solidFill>
                            <a:schemeClr val="dk1"/>
                          </a:solidFill>
                        </a:defRPr>
                      </a:pPr>
                      <a:t>[PERCENTAGE]</a:t>
                    </a:fld>
                    <a:endParaRPr lang="en-US" baseline="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solidFill>
                  <a:schemeClr val="lt1"/>
                </a:solidFill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7F3-4804-B869-10D253BBBE3F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5E99EC7-7158-4B6B-B08F-400FC2B74A48}" type="CATEGORYNAME">
                      <a:rPr lang="en-US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pPr>
                        <a:defRPr>
                          <a:solidFill>
                            <a:schemeClr val="dk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, </a:t>
                    </a:r>
                    <a:fld id="{BF07D643-9BD1-41CE-8A00-9C7CB0A35172}" type="PERCENTAGE">
                      <a:rPr lang="en-US" baseline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pPr>
                        <a:defRPr>
                          <a:solidFill>
                            <a:schemeClr val="dk1"/>
                          </a:solidFill>
                        </a:defRPr>
                      </a:pPr>
                      <a:t>[PERCENTAGE]</a:t>
                    </a:fld>
                    <a:endParaRPr lang="en-US" baseline="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solidFill>
                  <a:schemeClr val="lt1"/>
                </a:solidFill>
                <a:ln w="1270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7F3-4804-B869-10D253BBBE3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7F3-4804-B869-10D253BBBE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10-15 Minutes</c:v>
                </c:pt>
                <c:pt idx="1">
                  <c:v>5-10 Minutes</c:v>
                </c:pt>
                <c:pt idx="2">
                  <c:v>2-5 Minutes</c:v>
                </c:pt>
                <c:pt idx="3">
                  <c:v>15-20 Minutes</c:v>
                </c:pt>
                <c:pt idx="4">
                  <c:v>20+ Minutes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0.44400000000000001</c:v>
                </c:pt>
                <c:pt idx="1">
                  <c:v>0.33300000000000002</c:v>
                </c:pt>
                <c:pt idx="2">
                  <c:v>0.111</c:v>
                </c:pt>
                <c:pt idx="3">
                  <c:v>0.111</c:v>
                </c:pt>
                <c:pt idx="4" formatCode="General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F3-4804-B869-10D253BBBE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7/25/2026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7/25/2026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6899D-6377-2727-1790-697838B6E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55FD9E-FDEA-E884-68D8-925CF35241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4233B1-C300-72F3-7F29-003631DDF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A062B-CEB0-3FAE-63A6-5B7661D4D3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001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</p:spPr>
        <p:txBody>
          <a:bodyPr anchor="t">
            <a:normAutofit/>
          </a:bodyPr>
          <a:lstStyle>
            <a:lvl1pPr algn="l">
              <a:defRPr sz="7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73553"/>
            <a:ext cx="6655522" cy="1545336"/>
          </a:xfrm>
        </p:spPr>
        <p:txBody>
          <a:bodyPr anchor="b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B902-09B5-4324-8310-59625360F035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296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4617138"/>
            <a:ext cx="7375466" cy="101498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1A11-88E2-4BD0-90A5-503C684B9CC0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954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19A73-9EF0-435E-951F-A4ACE59FBD85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95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2BE8CE-6011-4887-8688-8D57691F11AD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68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7" y="4731335"/>
            <a:ext cx="4206240" cy="1184585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45300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86426EA-0386-4881-8D6D-3F08C95C4A7F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751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 anchor="t">
            <a:normAutofit/>
          </a:bodyPr>
          <a:lstStyle>
            <a:lvl1pPr algn="l"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96128" y="0"/>
            <a:ext cx="6595872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160" y="6453002"/>
            <a:ext cx="1951777" cy="365125"/>
          </a:xfrm>
        </p:spPr>
        <p:txBody>
          <a:bodyPr/>
          <a:lstStyle/>
          <a:p>
            <a:fld id="{1FE1A989-42EF-40B2-87AB-6941C231CD4A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44578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067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anchor="b">
            <a:normAutofit/>
          </a:bodyPr>
          <a:lstStyle>
            <a:lvl1pPr algn="l">
              <a:defRPr sz="7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A7A0-B9EE-41A8-8016-28E5803F20B2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809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anchor="b">
            <a:normAutofit/>
          </a:bodyPr>
          <a:lstStyle>
            <a:lvl1pPr algn="l">
              <a:defRPr sz="7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176" y="484632"/>
            <a:ext cx="7772400" cy="59436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A7A0-B9EE-41A8-8016-28E5803F20B2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279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20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161288"/>
            <a:ext cx="4663440" cy="155448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9048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2825496"/>
            <a:ext cx="4663440" cy="3337560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8A60B404-9532-4DA8-8A40-EC339A5BE635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526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" y="151598"/>
            <a:ext cx="11924209" cy="528186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776036"/>
            <a:ext cx="11924209" cy="5676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A364-A39C-470E-B89A-9BD899585684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26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67091"/>
            <a:ext cx="11924209" cy="6123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C69CE-4771-4BFA-AD70-0E51ABA58D6D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51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E4242-8CA0-457D-B3B1-7D78B4164321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203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6F41-6645-4089-A6BB-7B692A44A4CC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741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73AF-3955-4569-8B4F-B329360A9CBD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564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76D-BBED-48BC-B459-1E9A16CF46CD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586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38C57-8E3B-4697-92F8-0ED9B71F7E17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11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593-EA98-4C39-A75F-3F3A9C691019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12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793885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38937" y="1828800"/>
            <a:ext cx="6071616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453002"/>
            <a:ext cx="3337584" cy="365125"/>
          </a:xfrm>
        </p:spPr>
        <p:txBody>
          <a:bodyPr/>
          <a:lstStyle/>
          <a:p>
            <a:fld id="{8FACD271-2BB0-4C13-9E3A-50B90F57CA5B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9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0544" y="0"/>
            <a:ext cx="4791456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4109C0-CC82-467C-B6E8-62D4D3634E2A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404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736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5736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453002"/>
            <a:ext cx="3494314" cy="365125"/>
          </a:xfrm>
        </p:spPr>
        <p:txBody>
          <a:bodyPr/>
          <a:lstStyle/>
          <a:p>
            <a:fld id="{1A5F77D0-C28E-4573-88F0-0A30FF98888E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17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1F1191D-5EC4-40DF-9DB6-A6385AB88B55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9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808" y="584339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1150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212975"/>
            <a:ext cx="4362450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453002"/>
            <a:ext cx="162277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E468DAA-49F6-4492-82E6-75555EB31418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3447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4360863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41D22668-A3AE-429F-A351-A1583BA90793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5480" y="0"/>
            <a:ext cx="644652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800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320040"/>
            <a:ext cx="4522936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49224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8" y="1380744"/>
            <a:ext cx="4512601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453002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3A2E2B-8F4D-437C-9F55-5E913AFC716A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2159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380744"/>
            <a:ext cx="4572000" cy="4983480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46C70014-48FC-4647-9615-BBD39F98887D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17720" y="0"/>
            <a:ext cx="627427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20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84144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212975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2663" y="6453002"/>
            <a:ext cx="922372" cy="365125"/>
          </a:xfrm>
        </p:spPr>
        <p:txBody>
          <a:bodyPr/>
          <a:lstStyle/>
          <a:p>
            <a:fld id="{C089F4EF-3CDF-46D7-ADF4-3A52C84FD8BE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453002"/>
            <a:ext cx="2546891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826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1067625" cy="365125"/>
          </a:xfrm>
        </p:spPr>
        <p:txBody>
          <a:bodyPr/>
          <a:lstStyle/>
          <a:p>
            <a:fld id="{E635C43F-DBB1-4D83-B442-E1529AA900C2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5332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781365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453002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D13F81E-C5BD-4314-B9B9-AAE2702F29D2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453002"/>
            <a:ext cx="233516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7347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635132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C146-0A20-4029-98D5-9A42EEDF8B24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887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2A2F-57DF-45DA-A7E9-678FD33267B9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19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079730"/>
            <a:ext cx="12192000" cy="377827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</p:spPr>
        <p:txBody>
          <a:bodyPr/>
          <a:lstStyle/>
          <a:p>
            <a:fld id="{9128053F-E531-4885-B604-CF1A6DEEE405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81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5" y="1828800"/>
            <a:ext cx="6172200" cy="4425696"/>
          </a:xfrm>
          <a:blipFill dpi="0" rotWithShape="1">
            <a:blip r:embed="rId2" cstate="print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27395" y="1828800"/>
            <a:ext cx="4251960" cy="4428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791B-F730-470C-BD5E-FFF8D449589F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679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8" y="2290890"/>
            <a:ext cx="4672584" cy="4041648"/>
          </a:xfrm>
          <a:blipFill dpi="0" rotWithShape="1">
            <a:blip r:embed="rId2" cstate="print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FE0C-303A-49D2-B22C-9FE8AE7D9EF1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01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21" y="2295144"/>
            <a:ext cx="3490176" cy="4041648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8077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496" y="566928"/>
            <a:ext cx="10826496" cy="4334256"/>
          </a:xfrm>
        </p:spPr>
        <p:txBody>
          <a:bodyPr anchor="b">
            <a:normAutofit/>
          </a:bodyPr>
          <a:lstStyle>
            <a:lvl1pPr algn="l">
              <a:defRPr sz="2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944" y="4718304"/>
            <a:ext cx="5897880" cy="1353312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cap="none"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3D17-73C9-402C-91E7-BA73E6829C50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68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2960" y="603504"/>
            <a:ext cx="10543032" cy="4206240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809744"/>
            <a:ext cx="7525512" cy="1545336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7CDD-9512-40CC-9351-FC0DE186CFBD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760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3814EA-F598-EBFD-83D1-6782D7CBB59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2960" y="603504"/>
            <a:ext cx="10543032" cy="4206240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809744"/>
            <a:ext cx="7525512" cy="1545336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3EFCC7-B7E8-4ABE-BBCB-C75FD27800CD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096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83138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marL="137160" indent="-137160" algn="l">
              <a:lnSpc>
                <a:spcPct val="100000"/>
              </a:lnSpc>
              <a:defRPr sz="4000" b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54972" y="5428752"/>
            <a:ext cx="9043508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5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E66BBE-3119-84C9-214F-FCCB3DF5A6F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37160" indent="-137160" algn="l">
              <a:lnSpc>
                <a:spcPct val="100000"/>
              </a:lnSpc>
              <a:defRPr sz="4000" b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55064" y="5349240"/>
            <a:ext cx="9043416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7CA6-BC1D-429A-A289-4E939E49554A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24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648" y="1234440"/>
            <a:ext cx="8961120" cy="3169920"/>
          </a:xfrm>
        </p:spPr>
        <p:txBody>
          <a:bodyPr anchor="ctr">
            <a:normAutofit/>
          </a:bodyPr>
          <a:lstStyle>
            <a:lvl1pPr marL="137160" indent="-137160" algn="l">
              <a:lnSpc>
                <a:spcPct val="100000"/>
              </a:lnSpc>
              <a:defRPr sz="4400" b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651" y="5669280"/>
            <a:ext cx="8807117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418BD-2BA9-41CB-AB89-625779A7563D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602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775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65B10-D26A-480A-9509-A9831C5E60D8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0834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387600"/>
            <a:ext cx="51577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23876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B42A-67CE-499B-A4FA-7D4E4469B142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581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5040-F7E0-40EC-B8E9-CED28200FAA3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691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FF128-BAC7-4E0D-8F77-28A571D93B6F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745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5"/>
            <a:ext cx="6440258" cy="575510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B3EA1-DD0C-4B8D-8364-52024B4530F1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5990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557784"/>
            <a:ext cx="6519080" cy="5779007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7344-9CC7-412D-8C20-072BE86D5A11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0216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847088"/>
            <a:ext cx="7342307" cy="1133856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594099"/>
            <a:ext cx="10890374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87AA-E4E6-4FC1-BAD8-09A952212C58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62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279615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228600" indent="0">
              <a:buNone/>
              <a:defRPr sz="2000"/>
            </a:lvl2pPr>
            <a:lvl3pPr marL="457200" indent="0">
              <a:buNone/>
              <a:defRPr sz="1800"/>
            </a:lvl3pPr>
            <a:lvl4pPr marL="685800" indent="0">
              <a:buNone/>
              <a:defRPr sz="16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F65F-0E21-48DE-8D75-4BF66A547E8E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3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D291CE83-67BA-4B15-B48A-7DC5C0636664}" type="datetime1">
              <a:rPr lang="en-US" smtClean="0"/>
              <a:t>7/25/2026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5" r:id="rId2"/>
    <p:sldLayoutId id="2147483661" r:id="rId3"/>
    <p:sldLayoutId id="2147483712" r:id="rId4"/>
    <p:sldLayoutId id="2147483698" r:id="rId5"/>
    <p:sldLayoutId id="2147483728" r:id="rId6"/>
    <p:sldLayoutId id="2147483735" r:id="rId7"/>
    <p:sldLayoutId id="2147483758" r:id="rId8"/>
    <p:sldLayoutId id="2147483710" r:id="rId9"/>
    <p:sldLayoutId id="2147483755" r:id="rId10"/>
    <p:sldLayoutId id="2147483713" r:id="rId11"/>
    <p:sldLayoutId id="2147483729" r:id="rId12"/>
    <p:sldLayoutId id="2147483662" r:id="rId13"/>
    <p:sldLayoutId id="2147483679" r:id="rId14"/>
    <p:sldLayoutId id="2147483680" r:id="rId15"/>
    <p:sldLayoutId id="2147483681" r:id="rId16"/>
    <p:sldLayoutId id="2147483682" r:id="rId17"/>
    <p:sldLayoutId id="2147483706" r:id="rId18"/>
    <p:sldLayoutId id="2147483689" r:id="rId19"/>
    <p:sldLayoutId id="2147483690" r:id="rId20"/>
    <p:sldLayoutId id="2147483707" r:id="rId21"/>
    <p:sldLayoutId id="2147483708" r:id="rId22"/>
    <p:sldLayoutId id="2147483692" r:id="rId23"/>
    <p:sldLayoutId id="2147483691" r:id="rId24"/>
    <p:sldLayoutId id="2147483732" r:id="rId25"/>
    <p:sldLayoutId id="2147483733" r:id="rId26"/>
    <p:sldLayoutId id="2147483731" r:id="rId27"/>
    <p:sldLayoutId id="2147483730" r:id="rId28"/>
    <p:sldLayoutId id="2147483694" r:id="rId29"/>
    <p:sldLayoutId id="2147483726" r:id="rId30"/>
    <p:sldLayoutId id="2147483693" r:id="rId31"/>
    <p:sldLayoutId id="2147483711" r:id="rId32"/>
    <p:sldLayoutId id="2147483672" r:id="rId33"/>
    <p:sldLayoutId id="2147483673" r:id="rId34"/>
    <p:sldLayoutId id="2147483696" r:id="rId35"/>
    <p:sldLayoutId id="2147483752" r:id="rId36"/>
    <p:sldLayoutId id="2147483754" r:id="rId37"/>
    <p:sldLayoutId id="2147483753" r:id="rId38"/>
    <p:sldLayoutId id="2147483750" r:id="rId39"/>
    <p:sldLayoutId id="2147483742" r:id="rId40"/>
    <p:sldLayoutId id="2147483743" r:id="rId41"/>
    <p:sldLayoutId id="2147483740" r:id="rId42"/>
    <p:sldLayoutId id="2147483664" r:id="rId43"/>
    <p:sldLayoutId id="2147483665" r:id="rId44"/>
    <p:sldLayoutId id="2147483666" r:id="rId45"/>
    <p:sldLayoutId id="2147483667" r:id="rId46"/>
    <p:sldLayoutId id="2147483668" r:id="rId47"/>
    <p:sldLayoutId id="2147483669" r:id="rId48"/>
    <p:sldLayoutId id="2147483685" r:id="rId49"/>
    <p:sldLayoutId id="2147483687" r:id="rId5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cra.au/hubfs/Podcast%20Annual_CRA_2025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www.nielsen.com/news-center/2024/nielsen-data-shows-podcasts-more-popular-than-ever-with-australian-audiences-as-number-of-older-listeners-jumps-49-in-just-12-months/" TargetMode="External"/><Relationship Id="rId4" Type="http://schemas.openxmlformats.org/officeDocument/2006/relationships/hyperlink" Target="https://doi.org/10.1080/09523987.2017.132436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D321A2-65AC-4C18-CA75-0FB5084CA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837323"/>
            <a:ext cx="11623041" cy="141732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AU" sz="4900" b="0" dirty="0">
                <a:latin typeface="Abadi" panose="020B0604020104020204" pitchFamily="34" charset="0"/>
              </a:rPr>
              <a:t>Podcast Production Principles that Maximise Accessibility in Higher Education</a:t>
            </a:r>
            <a:endParaRPr lang="en-US" sz="4900" dirty="0">
              <a:latin typeface="Abadi" panose="020B0604020104020204" pitchFamily="34" charset="0"/>
            </a:endParaRPr>
          </a:p>
        </p:txBody>
      </p:sp>
      <p:pic>
        <p:nvPicPr>
          <p:cNvPr id="10" name="Picture 9" descr="University of Tasmania Logo">
            <a:extLst>
              <a:ext uri="{FF2B5EF4-FFF2-40B4-BE49-F238E27FC236}">
                <a16:creationId xmlns:a16="http://schemas.microsoft.com/office/drawing/2014/main" id="{6E52A4A1-6B00-44BD-5AD8-86EBE6377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218" y="5889386"/>
            <a:ext cx="1849313" cy="4386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E0E40BF-8BD4-0A36-3D84-731262EFF02B}"/>
              </a:ext>
            </a:extLst>
          </p:cNvPr>
          <p:cNvSpPr txBox="1"/>
          <p:nvPr/>
        </p:nvSpPr>
        <p:spPr>
          <a:xfrm>
            <a:off x="365759" y="4253040"/>
            <a:ext cx="11826241" cy="3272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400"/>
              </a:spcAft>
            </a:pPr>
            <a:r>
              <a:rPr lang="en-AU" sz="2400" dirty="0">
                <a:latin typeface="Abadi" panose="020B0604020104020204" pitchFamily="34" charset="0"/>
              </a:rPr>
              <a:t>ADCET Universal Desing for Learning Symposium – 2026 </a:t>
            </a:r>
          </a:p>
          <a:p>
            <a:pPr>
              <a:spcBef>
                <a:spcPts val="1200"/>
              </a:spcBef>
              <a:spcAft>
                <a:spcPts val="1400"/>
              </a:spcAft>
            </a:pPr>
            <a:r>
              <a:rPr lang="en-AU" sz="2400" dirty="0">
                <a:latin typeface="Abadi" panose="020B0604020104020204" pitchFamily="34" charset="0"/>
              </a:rPr>
              <a:t>University of Tasmania - Hobart</a:t>
            </a:r>
          </a:p>
          <a:p>
            <a:pPr>
              <a:spcBef>
                <a:spcPts val="1200"/>
              </a:spcBef>
              <a:spcAft>
                <a:spcPts val="1400"/>
              </a:spcAft>
            </a:pPr>
            <a:r>
              <a:rPr lang="en-US" sz="2400" dirty="0">
                <a:latin typeface="Abadi" panose="020B0604020104020204" pitchFamily="34" charset="0"/>
              </a:rPr>
              <a:t>Presented by Mark Shelton </a:t>
            </a:r>
          </a:p>
          <a:p>
            <a:pPr>
              <a:spcBef>
                <a:spcPts val="1200"/>
              </a:spcBef>
              <a:spcAft>
                <a:spcPts val="1400"/>
              </a:spcAft>
            </a:pPr>
            <a:endParaRPr lang="en-AU" sz="2400" b="1" dirty="0">
              <a:latin typeface="Abadi" panose="020B0604020104020204" pitchFamily="34" charset="0"/>
            </a:endParaRPr>
          </a:p>
          <a:p>
            <a:pPr>
              <a:spcBef>
                <a:spcPts val="1200"/>
              </a:spcBef>
              <a:spcAft>
                <a:spcPts val="1400"/>
              </a:spcAft>
            </a:pPr>
            <a:endParaRPr lang="en-AU" sz="2400" b="1" dirty="0">
              <a:latin typeface="Abadi" panose="020B06040201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895B0C-A8B6-C7F4-00D7-7964137FE6D2}"/>
              </a:ext>
            </a:extLst>
          </p:cNvPr>
          <p:cNvSpPr txBox="1"/>
          <p:nvPr/>
        </p:nvSpPr>
        <p:spPr>
          <a:xfrm>
            <a:off x="365759" y="495273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6000" b="0" dirty="0">
                <a:latin typeface="Abadi" panose="020B0604020104020204" pitchFamily="34" charset="0"/>
              </a:rPr>
              <a:t>Podagogy:</a:t>
            </a:r>
            <a:endParaRPr lang="en-AU" sz="60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965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255C6-1E2E-E4BD-2E9F-B3321C22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834231"/>
            <a:ext cx="8467558" cy="955845"/>
          </a:xfrm>
        </p:spPr>
        <p:txBody>
          <a:bodyPr/>
          <a:lstStyle/>
          <a:p>
            <a:r>
              <a:rPr lang="en-US" dirty="0">
                <a:latin typeface="Abadi" panose="020B0604020104020204" pitchFamily="34" charset="0"/>
              </a:rPr>
              <a:t>What is Podagogy?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C04E6-B771-F1FA-85F4-B7984DE55A8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654291"/>
            <a:ext cx="10750922" cy="36899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i="1" dirty="0">
                <a:latin typeface="Abadi" panose="020B0604020104020204" pitchFamily="34" charset="0"/>
              </a:rPr>
              <a:t>“</a:t>
            </a:r>
            <a:r>
              <a:rPr lang="en-AU" i="1" dirty="0"/>
              <a:t>Podagogy, a fusion of podcasting and pedagogy, is evidence-based educational podcasting for teaching and learning”</a:t>
            </a:r>
            <a:endParaRPr lang="en-AU" i="1" dirty="0">
              <a:latin typeface="Abadi" panose="020B0604020104020204" pitchFamily="34" charset="0"/>
            </a:endParaRPr>
          </a:p>
          <a:p>
            <a:pPr marL="0" indent="0">
              <a:buNone/>
            </a:pPr>
            <a:r>
              <a:rPr lang="en-AU" i="1" dirty="0">
                <a:latin typeface="Abadi" panose="020B0604020104020204" pitchFamily="34" charset="0"/>
              </a:rPr>
              <a:t>					- Sandra Acosta and Tiberio Garza, 2011</a:t>
            </a:r>
            <a:endParaRPr lang="en-AU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523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61F64-5F69-F29F-3ABC-4B2BDBE7B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8731B-BA46-6949-0C57-8D426C6CE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834231"/>
            <a:ext cx="8467558" cy="955845"/>
          </a:xfrm>
        </p:spPr>
        <p:txBody>
          <a:bodyPr/>
          <a:lstStyle/>
          <a:p>
            <a:r>
              <a:rPr lang="en-US" dirty="0">
                <a:latin typeface="Abadi" panose="020B0604020104020204" pitchFamily="34" charset="0"/>
              </a:rPr>
              <a:t>Relevance to UDL - Engagement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F6C925-D518-326E-0485-45FEB03D548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3168091"/>
            <a:ext cx="10272100" cy="338172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AU" sz="2600" dirty="0">
                <a:latin typeface="Abadi" panose="020B0604020104020204" pitchFamily="34" charset="0"/>
              </a:rPr>
              <a:t>UDL: Provide multiple ways to recruit and sustain motivation </a:t>
            </a:r>
          </a:p>
          <a:p>
            <a:pPr marL="0" lvl="0" indent="0">
              <a:buNone/>
            </a:pPr>
            <a:r>
              <a:rPr lang="en-AU" sz="2600" dirty="0">
                <a:latin typeface="Abadi" panose="020B0604020104020204" pitchFamily="34" charset="0"/>
              </a:rPr>
              <a:t>Podcasts: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600" dirty="0">
                <a:latin typeface="Abadi" panose="020B0604020104020204" pitchFamily="34" charset="0"/>
              </a:rPr>
              <a:t>support choice and flexibility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600" dirty="0">
                <a:latin typeface="Abadi" panose="020B0604020104020204" pitchFamily="34" charset="0"/>
              </a:rPr>
              <a:t>allow learning in personally meaningful contexts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600" dirty="0">
                <a:latin typeface="Abadi" panose="020B0604020104020204" pitchFamily="34" charset="0"/>
              </a:rPr>
              <a:t>reduce reliance on fixed study time</a:t>
            </a:r>
            <a:endParaRPr lang="en-AU" dirty="0">
              <a:latin typeface="Abadi" panose="020B06040201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6932DA-9765-C049-56DD-B5D179AEEF1A}"/>
              </a:ext>
            </a:extLst>
          </p:cNvPr>
          <p:cNvSpPr txBox="1"/>
          <p:nvPr/>
        </p:nvSpPr>
        <p:spPr>
          <a:xfrm>
            <a:off x="612647" y="218669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b="1" dirty="0">
                <a:latin typeface="Abadi" panose="020B0604020104020204" pitchFamily="34" charset="0"/>
              </a:rPr>
              <a:t>Engagement (WHY)</a:t>
            </a:r>
            <a:endParaRPr lang="en-AU" sz="3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197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66194-F6C7-334E-6FD7-C3332E3EF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14744-3AAE-DAA5-42C5-9DC8ED388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834231"/>
            <a:ext cx="9306268" cy="955845"/>
          </a:xfrm>
        </p:spPr>
        <p:txBody>
          <a:bodyPr>
            <a:normAutofit/>
          </a:bodyPr>
          <a:lstStyle/>
          <a:p>
            <a:r>
              <a:rPr lang="en-US" dirty="0">
                <a:latin typeface="Abadi" panose="020B0604020104020204" pitchFamily="34" charset="0"/>
              </a:rPr>
              <a:t>Relevance to UDL - Representation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1DFE80-806D-5791-526A-F12DCA45646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3168091"/>
            <a:ext cx="10272100" cy="338172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AU" sz="2600" dirty="0">
                <a:latin typeface="Abadi" panose="020B0604020104020204" pitchFamily="34" charset="0"/>
              </a:rPr>
              <a:t>UDL: Present information in multiple formats</a:t>
            </a:r>
          </a:p>
          <a:p>
            <a:pPr marL="0" lvl="0" indent="0">
              <a:buNone/>
            </a:pPr>
            <a:r>
              <a:rPr lang="en-AU" sz="2600" dirty="0">
                <a:latin typeface="Abadi" panose="020B0604020104020204" pitchFamily="34" charset="0"/>
              </a:rPr>
              <a:t>Podcasts: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600" dirty="0">
                <a:latin typeface="Abadi" panose="020B0604020104020204" pitchFamily="34" charset="0"/>
              </a:rPr>
              <a:t>Provide an audio pathway to content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600" dirty="0">
                <a:latin typeface="Abadi" panose="020B0604020104020204" pitchFamily="34" charset="0"/>
              </a:rPr>
              <a:t>Support repetition and replay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600" dirty="0">
                <a:latin typeface="Abadi" panose="020B0604020104020204" pitchFamily="34" charset="0"/>
              </a:rPr>
              <a:t>Can complement text, video and visual materials</a:t>
            </a:r>
            <a:endParaRPr lang="en-AU" dirty="0">
              <a:latin typeface="Abadi" panose="020B06040201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1C2C0B-2280-761B-53D3-202293A1C3D6}"/>
              </a:ext>
            </a:extLst>
          </p:cNvPr>
          <p:cNvSpPr txBox="1"/>
          <p:nvPr/>
        </p:nvSpPr>
        <p:spPr>
          <a:xfrm>
            <a:off x="612647" y="218669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b="1" dirty="0">
                <a:latin typeface="Abadi" panose="020B0604020104020204" pitchFamily="34" charset="0"/>
              </a:rPr>
              <a:t>Representation (WHAT)</a:t>
            </a:r>
            <a:endParaRPr lang="en-AU" sz="3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78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4E3DE-8921-27E3-5BE5-F93E87000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470BC-763F-7286-96E1-D3421B27B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834231"/>
            <a:ext cx="10856099" cy="955845"/>
          </a:xfrm>
        </p:spPr>
        <p:txBody>
          <a:bodyPr>
            <a:normAutofit/>
          </a:bodyPr>
          <a:lstStyle/>
          <a:p>
            <a:r>
              <a:rPr lang="en-US" dirty="0">
                <a:latin typeface="Abadi" panose="020B0604020104020204" pitchFamily="34" charset="0"/>
              </a:rPr>
              <a:t>Relevance to UDL - </a:t>
            </a:r>
            <a:r>
              <a:rPr lang="en-AU" dirty="0">
                <a:latin typeface="Abadi" panose="020B0604020104020204" pitchFamily="34" charset="0"/>
              </a:rPr>
              <a:t>Action and Expression</a:t>
            </a:r>
            <a:endParaRPr lang="en-US" dirty="0">
              <a:latin typeface="Abadi" panose="020B0604020104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3E1C95-7930-B2D7-0DD2-98C8AB5D56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3168091"/>
            <a:ext cx="10272100" cy="33817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600" dirty="0">
                <a:latin typeface="Abadi" panose="020B0604020104020204" pitchFamily="34" charset="0"/>
              </a:rPr>
              <a:t>UDL: Provide multiple ways for learners to interact with content and process learning</a:t>
            </a:r>
          </a:p>
          <a:p>
            <a:pPr marL="0" lvl="0" indent="0">
              <a:buNone/>
            </a:pPr>
            <a:r>
              <a:rPr lang="en-AU" sz="2600" dirty="0">
                <a:latin typeface="Abadi" panose="020B0604020104020204" pitchFamily="34" charset="0"/>
              </a:rPr>
              <a:t>Podcasts: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600" dirty="0">
                <a:latin typeface="Abadi" panose="020B0604020104020204" pitchFamily="34" charset="0"/>
              </a:rPr>
              <a:t>Support self-paced learning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600" dirty="0">
                <a:latin typeface="Abadi" panose="020B0604020104020204" pitchFamily="34" charset="0"/>
              </a:rPr>
              <a:t>Allow pause, rewind and repetition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600" dirty="0">
                <a:latin typeface="Abadi" panose="020B0604020104020204" pitchFamily="34" charset="0"/>
              </a:rPr>
              <a:t>Enable learning during real-world activity</a:t>
            </a:r>
            <a:endParaRPr lang="en-AU" dirty="0">
              <a:latin typeface="Abadi" panose="020B06040201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6153A6-AF6A-26A7-D0AE-80C39347A801}"/>
              </a:ext>
            </a:extLst>
          </p:cNvPr>
          <p:cNvSpPr txBox="1"/>
          <p:nvPr/>
        </p:nvSpPr>
        <p:spPr>
          <a:xfrm>
            <a:off x="612647" y="218669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b="1" dirty="0">
                <a:latin typeface="Abadi" panose="020B0604020104020204" pitchFamily="34" charset="0"/>
              </a:rPr>
              <a:t>Action and Expression (HOW)</a:t>
            </a:r>
            <a:endParaRPr lang="en-AU" sz="3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556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E447A-4D2D-894E-DDCF-EC3096C72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5FA22-C20A-41ED-05FB-8F06E77C1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08187"/>
            <a:ext cx="8467558" cy="955845"/>
          </a:xfrm>
        </p:spPr>
        <p:txBody>
          <a:bodyPr/>
          <a:lstStyle/>
          <a:p>
            <a:r>
              <a:rPr lang="en-US" dirty="0">
                <a:latin typeface="Abadi" panose="020B0604020104020204" pitchFamily="34" charset="0"/>
              </a:rPr>
              <a:t>Research Background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AFF68C-F5A2-AC9C-3951-2B19C1A5E9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1801682"/>
            <a:ext cx="10272100" cy="3381722"/>
          </a:xfrm>
        </p:spPr>
        <p:txBody>
          <a:bodyPr>
            <a:normAutofit/>
          </a:bodyPr>
          <a:lstStyle/>
          <a:p>
            <a:r>
              <a:rPr lang="en-AU" sz="2600" b="1" dirty="0">
                <a:latin typeface="Abadi" panose="020B0604020104020204" pitchFamily="34" charset="0"/>
              </a:rPr>
              <a:t>Students were listening </a:t>
            </a:r>
            <a:r>
              <a:rPr lang="en-AU" sz="2600" dirty="0">
                <a:latin typeface="Abadi" panose="020B0604020104020204" pitchFamily="34" charset="0"/>
              </a:rPr>
              <a:t>– We weren’t sure how to make them, had no idea what to include </a:t>
            </a:r>
          </a:p>
          <a:p>
            <a:r>
              <a:rPr lang="en-AU" sz="2600" b="1" dirty="0">
                <a:latin typeface="Abadi" panose="020B0604020104020204" pitchFamily="34" charset="0"/>
              </a:rPr>
              <a:t>Students were still listening </a:t>
            </a:r>
            <a:r>
              <a:rPr lang="en-AU" sz="2600" dirty="0">
                <a:latin typeface="Abadi" panose="020B0604020104020204" pitchFamily="34" charset="0"/>
              </a:rPr>
              <a:t>– Figured out how to make them using AI tools, didn’t understand</a:t>
            </a:r>
            <a:r>
              <a:rPr lang="en-AU" sz="2600" i="1" dirty="0">
                <a:latin typeface="Abadi" panose="020B0604020104020204" pitchFamily="34" charset="0"/>
              </a:rPr>
              <a:t> why </a:t>
            </a:r>
            <a:r>
              <a:rPr lang="en-AU" sz="2600" dirty="0">
                <a:latin typeface="Abadi" panose="020B0604020104020204" pitchFamily="34" charset="0"/>
              </a:rPr>
              <a:t>they were so effective</a:t>
            </a:r>
          </a:p>
          <a:p>
            <a:r>
              <a:rPr lang="en-AU" sz="2600" b="1" dirty="0">
                <a:latin typeface="Abadi" panose="020B0604020104020204" pitchFamily="34" charset="0"/>
              </a:rPr>
              <a:t>Students listening more than ever </a:t>
            </a:r>
            <a:r>
              <a:rPr lang="en-AU" sz="2600" dirty="0">
                <a:latin typeface="Abadi" panose="020B0604020104020204" pitchFamily="34" charset="0"/>
              </a:rPr>
              <a:t>– Research is helping us to understand what works for specific cohorts and what doesn’t</a:t>
            </a:r>
          </a:p>
        </p:txBody>
      </p:sp>
    </p:spTree>
    <p:extLst>
      <p:ext uri="{BB962C8B-B14F-4D97-AF65-F5344CB8AC3E}">
        <p14:creationId xmlns:p14="http://schemas.microsoft.com/office/powerpoint/2010/main" val="1706811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BD64D-E727-4E47-06EB-89359AC1D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EFBC2-2B6E-E7C4-4FD3-1B516731F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08187"/>
            <a:ext cx="8467558" cy="955845"/>
          </a:xfrm>
        </p:spPr>
        <p:txBody>
          <a:bodyPr/>
          <a:lstStyle/>
          <a:p>
            <a:r>
              <a:rPr lang="en-US" dirty="0">
                <a:latin typeface="Abadi" panose="020B0604020104020204" pitchFamily="34" charset="0"/>
              </a:rPr>
              <a:t>Research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46F321-A97D-3B20-5EF5-8F2EE03D89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6" y="2360847"/>
            <a:ext cx="10272100" cy="3381722"/>
          </a:xfrm>
        </p:spPr>
        <p:txBody>
          <a:bodyPr>
            <a:normAutofit/>
          </a:bodyPr>
          <a:lstStyle/>
          <a:p>
            <a:r>
              <a:rPr lang="en-AU" sz="2600" dirty="0">
                <a:latin typeface="Abadi" panose="020B0604020104020204" pitchFamily="34" charset="0"/>
              </a:rPr>
              <a:t>Expand access to learning by supporting different preferences and improving retention</a:t>
            </a:r>
          </a:p>
          <a:p>
            <a:r>
              <a:rPr lang="en-AU" sz="2600" dirty="0">
                <a:latin typeface="Abadi" panose="020B0604020104020204" pitchFamily="34" charset="0"/>
              </a:rPr>
              <a:t>Enhancing engagement by increasing motivation within complex, time-poor contexts</a:t>
            </a:r>
          </a:p>
          <a:p>
            <a:r>
              <a:rPr lang="en-AU" sz="2600" dirty="0">
                <a:latin typeface="Abadi" panose="020B0604020104020204" pitchFamily="34" charset="0"/>
              </a:rPr>
              <a:t>Supporting diverse learning processes by engaging with content in flexible ways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558488-60FD-3717-EE1C-43CF50267180}"/>
              </a:ext>
            </a:extLst>
          </p:cNvPr>
          <p:cNvSpPr txBox="1"/>
          <p:nvPr/>
        </p:nvSpPr>
        <p:spPr>
          <a:xfrm>
            <a:off x="612646" y="1338899"/>
            <a:ext cx="95600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b="1" dirty="0">
                <a:latin typeface="Abadi" panose="020B0604020104020204" pitchFamily="34" charset="0"/>
              </a:rPr>
              <a:t>This study investigates how podcasting can: </a:t>
            </a:r>
            <a:endParaRPr lang="en-AU" sz="3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785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BA000-C865-6362-574F-79055C5FF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E6ECC-0827-30CE-43B2-3C7839D56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08187"/>
            <a:ext cx="8467558" cy="955845"/>
          </a:xfrm>
        </p:spPr>
        <p:txBody>
          <a:bodyPr/>
          <a:lstStyle/>
          <a:p>
            <a:r>
              <a:rPr lang="en-US" dirty="0">
                <a:latin typeface="Abadi" panose="020B0604020104020204" pitchFamily="34" charset="0"/>
              </a:rPr>
              <a:t>Research Objectives - Outputs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189077-EF2D-6EFE-035F-08243664C3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6" y="2360847"/>
            <a:ext cx="10600786" cy="3638900"/>
          </a:xfrm>
        </p:spPr>
        <p:txBody>
          <a:bodyPr>
            <a:normAutofit/>
          </a:bodyPr>
          <a:lstStyle/>
          <a:p>
            <a:r>
              <a:rPr lang="en-AU" sz="2600" dirty="0">
                <a:latin typeface="Abadi" panose="020B0604020104020204" pitchFamily="34" charset="0"/>
              </a:rPr>
              <a:t>Identifying how teachers can incorporate podcasting into their context</a:t>
            </a:r>
          </a:p>
          <a:p>
            <a:r>
              <a:rPr lang="en-AU" sz="2600" dirty="0">
                <a:latin typeface="Abadi" panose="020B0604020104020204" pitchFamily="34" charset="0"/>
              </a:rPr>
              <a:t>Explore how multi-format delivery supports learner variability</a:t>
            </a:r>
          </a:p>
          <a:p>
            <a:r>
              <a:rPr lang="en-AU" sz="2600" dirty="0">
                <a:latin typeface="Abadi" panose="020B0604020104020204" pitchFamily="34" charset="0"/>
              </a:rPr>
              <a:t>Identifying effective design features:</a:t>
            </a:r>
            <a:endParaRPr lang="en-AU" sz="2000" dirty="0">
              <a:latin typeface="Abadi" panose="020B0604020104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200" dirty="0">
                <a:latin typeface="Abadi" panose="020B0604020104020204" pitchFamily="34" charset="0"/>
              </a:rPr>
              <a:t>Duration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200" dirty="0">
                <a:latin typeface="Abadi" panose="020B0604020104020204" pitchFamily="34" charset="0"/>
              </a:rPr>
              <a:t>Pace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200" dirty="0">
                <a:latin typeface="Abadi" panose="020B0604020104020204" pitchFamily="34" charset="0"/>
              </a:rPr>
              <a:t>Clarity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2200" dirty="0">
                <a:latin typeface="Abadi" panose="020B0604020104020204" pitchFamily="34" charset="0"/>
              </a:rPr>
              <a:t>Publishing options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8CF63C-596C-ED5A-F7D1-8E1FD862324A}"/>
              </a:ext>
            </a:extLst>
          </p:cNvPr>
          <p:cNvSpPr txBox="1"/>
          <p:nvPr/>
        </p:nvSpPr>
        <p:spPr>
          <a:xfrm>
            <a:off x="612646" y="1338899"/>
            <a:ext cx="107932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b="1" dirty="0">
                <a:latin typeface="Abadi" panose="020B0604020104020204" pitchFamily="34" charset="0"/>
              </a:rPr>
              <a:t>The outputs seek to inform inclusive teaching practice by:</a:t>
            </a:r>
            <a:endParaRPr lang="en-AU" sz="3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757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2F81C-2BD8-A4FA-1C47-752CDA281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05" y="-188508"/>
            <a:ext cx="10434710" cy="1361753"/>
          </a:xfrm>
        </p:spPr>
        <p:txBody>
          <a:bodyPr>
            <a:normAutofit/>
          </a:bodyPr>
          <a:lstStyle/>
          <a:p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The Research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D53411-4585-040B-5834-42C4EFE76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05" y="1865027"/>
            <a:ext cx="11164472" cy="4992973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</a:rPr>
              <a:t>Working with the Bachelor of Education Team (EC, Primary, Secondary, Vocational)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</a:rPr>
              <a:t>Created a series of 10 podcasts using three different formats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</a:rPr>
              <a:t>Podcast listening wasn’t a requirement, complemented and built on existing content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</a:rPr>
              <a:t>Survey upon completion of the unit (mixed methods)</a:t>
            </a:r>
          </a:p>
        </p:txBody>
      </p:sp>
    </p:spTree>
    <p:extLst>
      <p:ext uri="{BB962C8B-B14F-4D97-AF65-F5344CB8AC3E}">
        <p14:creationId xmlns:p14="http://schemas.microsoft.com/office/powerpoint/2010/main" val="4198690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12D2E1-05E3-AD00-AB5B-9244D8823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7D8C1-718E-D32A-4252-25F367C940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05" y="-188508"/>
            <a:ext cx="10434710" cy="1361753"/>
          </a:xfrm>
        </p:spPr>
        <p:txBody>
          <a:bodyPr>
            <a:normAutofit/>
          </a:bodyPr>
          <a:lstStyle/>
          <a:p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The Three Podcasting Formats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0FCA19-78EC-EFEC-5CE0-D7E6FF134C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05" y="1483479"/>
            <a:ext cx="11164472" cy="499297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b="1" dirty="0">
                <a:solidFill>
                  <a:schemeClr val="bg1"/>
                </a:solidFill>
                <a:latin typeface="Abadi" panose="020B0604020104020204" pitchFamily="34" charset="0"/>
              </a:rPr>
              <a:t>Quick Burst (2-3 minutes)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24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Single key concept, energetic delivery, rapid reinforcement. Accommodates shorter attention spans.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b="1" dirty="0">
                <a:solidFill>
                  <a:schemeClr val="bg1"/>
                </a:solidFill>
                <a:latin typeface="Abadi" panose="020B0604020104020204" pitchFamily="34" charset="0"/>
              </a:rPr>
              <a:t>Narrative (10-15 minutes)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24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Story-driven deep exploration. Supports memory through story structure.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b="1" dirty="0">
                <a:solidFill>
                  <a:schemeClr val="bg1"/>
                </a:solidFill>
                <a:latin typeface="Abadi" panose="020B0604020104020204" pitchFamily="34" charset="0"/>
              </a:rPr>
              <a:t>Chat Show (10-15 minutes)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24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Multiple perspectives accommodating diverse viewpoints</a:t>
            </a:r>
            <a:endParaRPr lang="en-A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42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40E699-48F6-60BB-70BA-8DCE962C2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A5FF7-EABD-EDC9-CA3C-1D7628C3F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05" y="-188508"/>
            <a:ext cx="10434710" cy="1361753"/>
          </a:xfrm>
        </p:spPr>
        <p:txBody>
          <a:bodyPr>
            <a:normAutofit/>
          </a:bodyPr>
          <a:lstStyle/>
          <a:p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Why Podcasting?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A2E61C-14C3-C70A-F4C9-6D2F134CB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05" y="1483479"/>
            <a:ext cx="11164472" cy="4992973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b="1" dirty="0">
                <a:solidFill>
                  <a:schemeClr val="bg1"/>
                </a:solidFill>
                <a:latin typeface="Abadi" panose="020B0604020104020204" pitchFamily="34" charset="0"/>
              </a:rPr>
              <a:t>Take the learning to where the students are at . . . 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Australia leads the world in podcasting listening, with a 15.9% increase in 18+ listenership over the past two years (2023-25)*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2.8 million people listen daily*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Currently, 58% of 18+ Australians listen to podcasts monthly*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72% of Australians aged between 18 - 34 and listen to a podcast at least monthly*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36% listen to be informed, with an additional 29% saying they listen to be educated**</a:t>
            </a:r>
          </a:p>
          <a:p>
            <a:pPr lvl="0" algn="r">
              <a:lnSpc>
                <a:spcPct val="100000"/>
              </a:lnSpc>
              <a:spcBef>
                <a:spcPts val="1800"/>
              </a:spcBef>
              <a:spcAft>
                <a:spcPts val="400"/>
              </a:spcAft>
              <a:buSzPts val="1000"/>
              <a:tabLst>
                <a:tab pos="457200" algn="l"/>
              </a:tabLst>
            </a:pPr>
            <a:r>
              <a:rPr lang="en-AU" sz="1400" i="1" dirty="0">
                <a:solidFill>
                  <a:schemeClr val="bg1"/>
                </a:solidFill>
                <a:latin typeface="Abadi" panose="020B0604020104020204" pitchFamily="34" charset="0"/>
              </a:rPr>
              <a:t>*Podcast Annual 25 </a:t>
            </a:r>
          </a:p>
          <a:p>
            <a:pPr lvl="0" algn="r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SzPts val="1000"/>
              <a:tabLst>
                <a:tab pos="457200" algn="l"/>
              </a:tabLst>
            </a:pPr>
            <a:r>
              <a:rPr lang="en-AU" sz="1400" i="1" dirty="0">
                <a:solidFill>
                  <a:schemeClr val="bg1"/>
                </a:solidFill>
                <a:latin typeface="Abadi" panose="020B0604020104020204" pitchFamily="34" charset="0"/>
              </a:rPr>
              <a:t>**Nielsen Data 2021</a:t>
            </a:r>
            <a:endParaRPr lang="en-A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804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63A684-1F10-070E-BD51-E53D3308B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C2101-8DCC-5763-FDA7-E6585E2A2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05" y="-188508"/>
            <a:ext cx="10434710" cy="1361753"/>
          </a:xfrm>
        </p:spPr>
        <p:txBody>
          <a:bodyPr>
            <a:normAutofit/>
          </a:bodyPr>
          <a:lstStyle/>
          <a:p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The Findings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30312A-349A-D5E3-7DB9-E22523937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05" y="1483479"/>
            <a:ext cx="11164472" cy="499297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3600"/>
              </a:spcAft>
              <a:buSzPts val="1000"/>
              <a:tabLst>
                <a:tab pos="457200" algn="l"/>
              </a:tabLst>
            </a:pPr>
            <a:r>
              <a:rPr lang="en-AU" sz="3600" b="1" dirty="0">
                <a:solidFill>
                  <a:schemeClr val="bg1"/>
                </a:solidFill>
                <a:latin typeface="Abadi" panose="020B0604020104020204" pitchFamily="34" charset="0"/>
              </a:rPr>
              <a:t>The students are listening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321 – Total students over two semesters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2895 downloads = 9.01 downloads per student for a 10-episode series. 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Listening to the podcast is NOT a requirement</a:t>
            </a:r>
            <a:endParaRPr lang="en-A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953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69789E-C2A9-292C-47C6-E68F01B52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D66FC-E1AF-7C9D-5230-F549426543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05" y="-188508"/>
            <a:ext cx="10434710" cy="1361753"/>
          </a:xfrm>
        </p:spPr>
        <p:txBody>
          <a:bodyPr>
            <a:normAutofit/>
          </a:bodyPr>
          <a:lstStyle/>
          <a:p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The Findings – Real-life Contexts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FC44B-FA72-16AD-E4F3-8004FD9B7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05" y="1483479"/>
            <a:ext cx="11164472" cy="499297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3600" b="1" dirty="0">
                <a:solidFill>
                  <a:schemeClr val="bg1"/>
                </a:solidFill>
                <a:latin typeface="Abadi" panose="020B0604020104020204" pitchFamily="34" charset="0"/>
              </a:rPr>
              <a:t>Students used podcasts in real-life contexts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while cooking or cleaning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while walking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while driving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during breaks, appointments, and GTPA writing periods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i="1" dirty="0">
                <a:solidFill>
                  <a:schemeClr val="bg1"/>
                </a:solidFill>
                <a:latin typeface="Abadi" panose="020B0604020104020204" pitchFamily="34" charset="0"/>
              </a:rPr>
              <a:t>“Being able to do other things within my routine whilst utilising this service was amazing.”</a:t>
            </a:r>
            <a:endParaRPr lang="en-AU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60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563958-700A-0115-92D6-DBA301E89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12EA0-1D08-0AD7-20FF-4E5B523ABA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05" y="-188508"/>
            <a:ext cx="10434710" cy="1361753"/>
          </a:xfrm>
        </p:spPr>
        <p:txBody>
          <a:bodyPr>
            <a:normAutofit/>
          </a:bodyPr>
          <a:lstStyle/>
          <a:p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The Findings – Student Engagement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FA8407-A99C-F650-3E6B-8DBF77AC6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05" y="1483479"/>
            <a:ext cx="11164472" cy="499297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3600"/>
              </a:spcAft>
              <a:buSzPts val="1000"/>
              <a:tabLst>
                <a:tab pos="457200" algn="l"/>
              </a:tabLst>
            </a:pPr>
            <a:r>
              <a:rPr lang="en-AU" sz="3600" b="1" dirty="0">
                <a:solidFill>
                  <a:schemeClr val="bg1"/>
                </a:solidFill>
                <a:latin typeface="Abadi" panose="020B0604020104020204" pitchFamily="34" charset="0"/>
              </a:rPr>
              <a:t>Podcasts helped students engage despite busy lives</a:t>
            </a:r>
            <a:endParaRPr lang="en-AU" sz="2400" b="1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pPr lvl="0" indent="-4572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</a:rPr>
              <a:t>•	100% of participants responded positively (strongly agree or agree) to the statement that </a:t>
            </a:r>
            <a:r>
              <a:rPr lang="en-AU" sz="2400" b="1" dirty="0">
                <a:solidFill>
                  <a:schemeClr val="bg1"/>
                </a:solidFill>
              </a:rPr>
              <a:t>“podcast content enhanced their ability to engage with course materials despite a busy schedule.“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</a:rPr>
              <a:t>•	100% also responded positively to the statement that they “</a:t>
            </a:r>
            <a:r>
              <a:rPr lang="en-AU" sz="2400" b="1" dirty="0">
                <a:solidFill>
                  <a:schemeClr val="bg1"/>
                </a:solidFill>
              </a:rPr>
              <a:t>wanted</a:t>
            </a:r>
            <a:r>
              <a:rPr lang="en-AU" sz="2400" dirty="0">
                <a:solidFill>
                  <a:schemeClr val="bg1"/>
                </a:solidFill>
              </a:rPr>
              <a:t> </a:t>
            </a:r>
            <a:r>
              <a:rPr lang="en-AU" sz="2400" b="1" dirty="0">
                <a:solidFill>
                  <a:schemeClr val="bg1"/>
                </a:solidFill>
              </a:rPr>
              <a:t>a similar podcast resource available in all their units.“</a:t>
            </a:r>
          </a:p>
        </p:txBody>
      </p:sp>
    </p:spTree>
    <p:extLst>
      <p:ext uri="{BB962C8B-B14F-4D97-AF65-F5344CB8AC3E}">
        <p14:creationId xmlns:p14="http://schemas.microsoft.com/office/powerpoint/2010/main" val="3211020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026A02-3291-BC5F-1E3C-DA7E45B24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9D333-A154-D9DD-8A05-323848898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05" y="-188508"/>
            <a:ext cx="10434710" cy="1361753"/>
          </a:xfrm>
        </p:spPr>
        <p:txBody>
          <a:bodyPr>
            <a:normAutofit/>
          </a:bodyPr>
          <a:lstStyle/>
          <a:p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The Findings – </a:t>
            </a:r>
            <a:r>
              <a:rPr lang="en-US" sz="4800" b="0" dirty="0" err="1">
                <a:solidFill>
                  <a:schemeClr val="bg1"/>
                </a:solidFill>
                <a:latin typeface="Abadi" panose="020B0604020104020204" pitchFamily="34" charset="0"/>
              </a:rPr>
              <a:t>Quickburst</a:t>
            </a:r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 Format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34B31C-ECF3-5B62-C628-6A299916A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05" y="1483479"/>
            <a:ext cx="11164472" cy="4992973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3000" b="1" dirty="0">
                <a:solidFill>
                  <a:schemeClr val="bg1"/>
                </a:solidFill>
                <a:latin typeface="Abadi" panose="020B0604020104020204" pitchFamily="34" charset="0"/>
              </a:rPr>
              <a:t>The </a:t>
            </a:r>
            <a:r>
              <a:rPr lang="en-AU" sz="3000" b="1" dirty="0" err="1">
                <a:solidFill>
                  <a:schemeClr val="bg1"/>
                </a:solidFill>
                <a:latin typeface="Abadi" panose="020B0604020104020204" pitchFamily="34" charset="0"/>
              </a:rPr>
              <a:t>Quickburst</a:t>
            </a:r>
            <a:r>
              <a:rPr lang="en-AU" sz="3000" b="1" dirty="0">
                <a:solidFill>
                  <a:schemeClr val="bg1"/>
                </a:solidFill>
                <a:latin typeface="Abadi" panose="020B0604020104020204" pitchFamily="34" charset="0"/>
              </a:rPr>
              <a:t> format scored highest regarding accessibility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For learning objectives, Quick Burst was the dominant format for: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Fitting learning into a busy schedule: 100% 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Remembering key facts: 77.8% 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36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Maintaining engagement with challenging content: 66.7% 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Participants described Quick Burst as: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•	focused, easy to revisit, less overwhelming, better suited to busy schedules</a:t>
            </a:r>
            <a:endParaRPr lang="en-A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66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1135B4-CB06-966F-718D-1511EF60A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8F736-EE0B-4CC4-9651-DA1D21F9DD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05" y="-188508"/>
            <a:ext cx="10434710" cy="1361753"/>
          </a:xfrm>
        </p:spPr>
        <p:txBody>
          <a:bodyPr>
            <a:normAutofit/>
          </a:bodyPr>
          <a:lstStyle/>
          <a:p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The Findings – Duration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9F0F7-9CE9-480C-BA84-D167E5647E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05" y="1233499"/>
            <a:ext cx="11164472" cy="499297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3000" b="1" dirty="0">
                <a:solidFill>
                  <a:schemeClr val="bg1"/>
                </a:solidFill>
                <a:latin typeface="Abadi" panose="020B0604020104020204" pitchFamily="34" charset="0"/>
              </a:rPr>
              <a:t>Preferred Podcast Duration</a:t>
            </a:r>
            <a:endParaRPr lang="en-AU" sz="2400" dirty="0">
              <a:solidFill>
                <a:schemeClr val="bg1"/>
              </a:solidFill>
            </a:endParaRPr>
          </a:p>
        </p:txBody>
      </p:sp>
      <p:graphicFrame>
        <p:nvGraphicFramePr>
          <p:cNvPr id="6" name="Chart 5" descr="Pie Chart for preferred podcast duration: 2-5 minutes - 11%; 5-10 minutes - 33%; 10-15 minutes - 45%; 15-20 minutes - 11%">
            <a:extLst>
              <a:ext uri="{FF2B5EF4-FFF2-40B4-BE49-F238E27FC236}">
                <a16:creationId xmlns:a16="http://schemas.microsoft.com/office/drawing/2014/main" id="{B0AAB9CE-32F2-D49E-AA88-9CA20C93CD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1870116"/>
              </p:ext>
            </p:extLst>
          </p:nvPr>
        </p:nvGraphicFramePr>
        <p:xfrm>
          <a:off x="2032000" y="102065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666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63F410-D0A7-B8FE-1332-DDB765DA6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3F677-A63F-787A-30A6-AC706F6D24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05" y="-188508"/>
            <a:ext cx="10434710" cy="1361753"/>
          </a:xfrm>
        </p:spPr>
        <p:txBody>
          <a:bodyPr>
            <a:normAutofit/>
          </a:bodyPr>
          <a:lstStyle/>
          <a:p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The Findings – What Matters Most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067D15-DE17-E675-BBB9-263BCEAC4C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05" y="1483479"/>
            <a:ext cx="11164472" cy="4992973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3000" b="1" dirty="0">
                <a:solidFill>
                  <a:schemeClr val="bg1"/>
                </a:solidFill>
                <a:latin typeface="Abadi" panose="020B0604020104020204" pitchFamily="34" charset="0"/>
              </a:rPr>
              <a:t>What students said mattered most in podcast design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Participants repeatedly emphasised: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Clarity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Pace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Duration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Presenter oral communication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Usefulness of content</a:t>
            </a:r>
          </a:p>
          <a:p>
            <a:pPr marL="342900" lvl="0" indent="-34290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Transcripts as a support</a:t>
            </a:r>
            <a:endParaRPr lang="en-A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65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84DB4A-4F69-542E-A8BE-C0B9A60F5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78214-63D0-A017-D872-635253B78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04" y="-188508"/>
            <a:ext cx="11604981" cy="1361753"/>
          </a:xfrm>
        </p:spPr>
        <p:txBody>
          <a:bodyPr>
            <a:normAutofit/>
          </a:bodyPr>
          <a:lstStyle/>
          <a:p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The Findings – What Matters Most cont.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C01A2E-2901-C737-1EB0-3E007E9E29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05" y="1483479"/>
            <a:ext cx="11164472" cy="499297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3000" b="1" dirty="0">
                <a:solidFill>
                  <a:schemeClr val="bg1"/>
                </a:solidFill>
                <a:latin typeface="Abadi" panose="020B0604020104020204" pitchFamily="34" charset="0"/>
              </a:rPr>
              <a:t>What students said mattered most in podcast design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36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  <a:latin typeface="Abadi" panose="020B0604020104020204" pitchFamily="34" charset="0"/>
              </a:rPr>
              <a:t>Students were not simply responding to the presence of audio. They were responding to good design: purposeful scripting, strong oral delivery, and support features like transcripts.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i="1" dirty="0">
                <a:solidFill>
                  <a:schemeClr val="bg1"/>
                </a:solidFill>
                <a:latin typeface="Abadi" panose="020B0604020104020204" pitchFamily="34" charset="0"/>
              </a:rPr>
              <a:t>“Clear communication that doesn't waffle.” 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i="1" dirty="0">
                <a:solidFill>
                  <a:schemeClr val="bg1"/>
                </a:solidFill>
                <a:latin typeface="Abadi" panose="020B0604020104020204" pitchFamily="34" charset="0"/>
              </a:rPr>
              <a:t>“The transcript was great to read at the same time as listening.”</a:t>
            </a:r>
            <a:endParaRPr lang="en-A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053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C6B73F-1698-7ECA-B5D7-250714611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E4EB5-8695-2B0A-658A-6BB894CF6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05" y="-188508"/>
            <a:ext cx="10434710" cy="1361753"/>
          </a:xfrm>
        </p:spPr>
        <p:txBody>
          <a:bodyPr>
            <a:normAutofit/>
          </a:bodyPr>
          <a:lstStyle/>
          <a:p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The Findings – Design Decisions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F6B37E-29F5-E10C-8F32-0F86C5D6C4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05" y="1483479"/>
            <a:ext cx="11164472" cy="4992973"/>
          </a:xfrm>
        </p:spPr>
        <p:txBody>
          <a:bodyPr>
            <a:normAutofit fontScale="85000" lnSpcReduction="20000"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4300" b="1" dirty="0">
                <a:solidFill>
                  <a:schemeClr val="bg1"/>
                </a:solidFill>
                <a:latin typeface="Abadi" panose="020B0604020104020204" pitchFamily="34" charset="0"/>
              </a:rPr>
              <a:t>Suggested design decisions based on the findings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3000" dirty="0">
                <a:solidFill>
                  <a:schemeClr val="bg1"/>
                </a:solidFill>
                <a:latin typeface="Abadi" panose="020B0604020104020204" pitchFamily="34" charset="0"/>
              </a:rPr>
              <a:t>•	Start with Quick Burst (2-5 minutes) episodes for recap, revision, key ideas, and busy learners. 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3000" dirty="0">
                <a:solidFill>
                  <a:schemeClr val="bg1"/>
                </a:solidFill>
                <a:latin typeface="Abadi" panose="020B0604020104020204" pitchFamily="34" charset="0"/>
              </a:rPr>
              <a:t>•	Use Narrative when you want to support complex understanding or connect theory to practice. (5–10 minutes) 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3000" dirty="0">
                <a:solidFill>
                  <a:schemeClr val="bg1"/>
                </a:solidFill>
                <a:latin typeface="Abadi" panose="020B0604020104020204" pitchFamily="34" charset="0"/>
              </a:rPr>
              <a:t>•	Use Chat Show when you want students to engage with different perspectives or hear dialogic thinking. (10-15 minutes)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3000" dirty="0">
                <a:solidFill>
                  <a:schemeClr val="bg1"/>
                </a:solidFill>
                <a:latin typeface="Abadi" panose="020B0604020104020204" pitchFamily="34" charset="0"/>
              </a:rPr>
              <a:t>•	Always provide transcripts and visual companions where possible. 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3000" dirty="0">
                <a:solidFill>
                  <a:schemeClr val="bg1"/>
                </a:solidFill>
                <a:latin typeface="Abadi" panose="020B0604020104020204" pitchFamily="34" charset="0"/>
              </a:rPr>
              <a:t>•	Check whether the hosting platform is mobile-friendly and easy to use</a:t>
            </a:r>
            <a:endParaRPr lang="en-A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163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D7B9EC-78D9-B75F-81F0-24CFE7804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08306-9C3F-84A9-C546-F8F8DAF04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205" y="-188508"/>
            <a:ext cx="10434710" cy="1361753"/>
          </a:xfrm>
        </p:spPr>
        <p:txBody>
          <a:bodyPr>
            <a:normAutofit/>
          </a:bodyPr>
          <a:lstStyle/>
          <a:p>
            <a:r>
              <a:rPr lang="en-US" sz="4800" b="0" dirty="0">
                <a:solidFill>
                  <a:schemeClr val="bg1"/>
                </a:solidFill>
                <a:latin typeface="Abadi" panose="020B0604020104020204" pitchFamily="34" charset="0"/>
              </a:rPr>
              <a:t>The Findings – Limitations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BBBA8B-3F55-226E-3A2C-BEDAC7AAE9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205" y="1483479"/>
            <a:ext cx="11164472" cy="4992973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4300" b="1" dirty="0">
                <a:solidFill>
                  <a:schemeClr val="bg1"/>
                </a:solidFill>
                <a:latin typeface="Abadi" panose="020B0604020104020204" pitchFamily="34" charset="0"/>
              </a:rPr>
              <a:t>Limitations identified by participants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</a:rPr>
              <a:t>•	Lack of visual support for complex concepts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</a:rPr>
              <a:t>•	Need for accommodations for deaf or hearing-impaired learners 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</a:rPr>
              <a:t>•	Podcasts may not suit every learner or every task </a:t>
            </a:r>
          </a:p>
          <a:p>
            <a:pPr lvl="0"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</a:rPr>
              <a:t>•	Platform matters: some found </a:t>
            </a:r>
            <a:r>
              <a:rPr lang="en-AU" sz="2400" dirty="0" err="1">
                <a:solidFill>
                  <a:schemeClr val="bg1"/>
                </a:solidFill>
              </a:rPr>
              <a:t>MyLO</a:t>
            </a:r>
            <a:r>
              <a:rPr lang="en-AU" sz="2400" dirty="0">
                <a:solidFill>
                  <a:schemeClr val="bg1"/>
                </a:solidFill>
              </a:rPr>
              <a:t> less accessible on phones or less convenient than podcast apps (95.4% of Australian podcast listeners use their mobile device*)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SzPts val="1000"/>
              <a:tabLst>
                <a:tab pos="457200" algn="l"/>
              </a:tabLst>
            </a:pPr>
            <a:r>
              <a:rPr lang="en-AU" sz="2400" dirty="0">
                <a:solidFill>
                  <a:schemeClr val="bg1"/>
                </a:solidFill>
              </a:rPr>
              <a:t>										</a:t>
            </a:r>
            <a:r>
              <a:rPr lang="en-AU" sz="2400" i="1" dirty="0">
                <a:solidFill>
                  <a:schemeClr val="bg1"/>
                </a:solidFill>
                <a:latin typeface="Abadi" panose="020B0604020104020204" pitchFamily="34" charset="0"/>
              </a:rPr>
              <a:t>*Podcast Annual 25</a:t>
            </a:r>
            <a:endParaRPr lang="en-A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306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8CC145-DF5A-7CBF-0061-9DE74CC52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4D7493A-B2D8-E07E-EDAF-7040BD7EF3E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4877" y="2736879"/>
            <a:ext cx="6094902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Questions?</a:t>
            </a:r>
            <a:endParaRPr kumimoji="0" lang="en-AU" sz="7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QR Code for Handout: https://docs.google.com/document/d/1bNgo8TQWd-nbgTWaxRO563Up6JF70_o7q3WnkX8PhLU/edit?tab=t.0">
            <a:extLst>
              <a:ext uri="{FF2B5EF4-FFF2-40B4-BE49-F238E27FC236}">
                <a16:creationId xmlns:a16="http://schemas.microsoft.com/office/drawing/2014/main" id="{28A45DEE-9B92-59F2-73B7-E56A44E52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3035" y="183912"/>
            <a:ext cx="6674088" cy="667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713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C038A-515E-20BC-3E98-F3A7C6674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BFC72-17AC-9D96-42A6-290850E7A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References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56587-241D-0CCD-C9A6-6578DF0B2C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33407" y="1322040"/>
            <a:ext cx="7897468" cy="4736682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None/>
            </a:pPr>
            <a:r>
              <a:rPr lang="it-IT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Triton Digital. (2025). Podcast Annual ’25. In Commercial Radio &amp; Audio. Commercial Radio &amp; Audio. </a:t>
            </a:r>
            <a:r>
              <a:rPr lang="it-IT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https://cra.au/hubfs/Podcast%20Annual_CRA_2025.pdf</a:t>
            </a:r>
            <a:r>
              <a:rPr lang="it-IT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A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None/>
            </a:pPr>
            <a:r>
              <a:rPr lang="en-A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Drew, C. (2017). Edutaining audio: An exploration of education podcast design possibilities. Educational Media International, 54(1), 48-62. </a:t>
            </a:r>
            <a:r>
              <a:rPr lang="en-AU" sz="1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https://doi.org/10.1080/09523987.2017.1324360</a:t>
            </a:r>
            <a:endParaRPr lang="en-A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None/>
            </a:pPr>
            <a:r>
              <a:rPr lang="en-A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Nielsen. (2024, September 30). Nielsen data shows podcasts more popular than ever. Nielsen. </a:t>
            </a:r>
            <a:r>
              <a:rPr lang="en-AU" sz="1800" u="sng" dirty="0">
                <a:solidFill>
                  <a:srgbClr val="0563C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https://www.nielsen.com/news-center/2024/nielsen-data-shows-podcasts-more-popular-than-ever-with-australian-audiences-as-number-of-older-listeners-jumps-49-in-just-12-months/</a:t>
            </a:r>
            <a:r>
              <a:rPr lang="en-AU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AU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400"/>
              </a:spcAft>
              <a:buNone/>
            </a:pPr>
            <a:r>
              <a:rPr lang="it-IT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Triton Digital. (2025). Podcast Annual ’25. In Commercial Radio &amp; Audio. Commercial Radio &amp; Audio. </a:t>
            </a:r>
            <a:r>
              <a:rPr lang="it-IT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https://cra.au/hubfs/Podcast%20Annual_CRA_2025.pdf</a:t>
            </a:r>
            <a:endParaRPr lang="en-AU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386816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_win32_DN_V3" id="{9F427321-9060-43C1-8B15-4D38A9FA231C}" vid="{F91C65FD-DCCD-4832-9662-5F5E106155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29CA71-ACFA-46CC-8E61-4A5AB670DDE8}">
  <ds:schemaRefs>
    <ds:schemaRef ds:uri="http://schemas.microsoft.com/office/infopath/2007/PartnerControls"/>
    <ds:schemaRef ds:uri="http://purl.org/dc/dcmitype/"/>
    <ds:schemaRef ds:uri="http://schemas.microsoft.com/office/2006/metadata/properties"/>
    <ds:schemaRef ds:uri="242681ae-e6e2-4ee6-90fd-f2c0d11c7b09"/>
    <ds:schemaRef ds:uri="http://purl.org/dc/terms/"/>
    <ds:schemaRef ds:uri="http://purl.org/dc/elements/1.1/"/>
    <ds:schemaRef ds:uri="43435717-49c9-4489-9470-c7c98d62699d"/>
    <ds:schemaRef ds:uri="http://www.w3.org/XML/1998/namespace"/>
    <ds:schemaRef ds:uri="http://schemas.microsoft.com/office/2006/documentManagement/typ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BF10C717-93EF-4D86-BF6E-244725B73F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5090BC-CDDE-455E-880D-A1BAB63EF6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8000</TotalTime>
  <Words>1220</Words>
  <Application>Microsoft Office PowerPoint</Application>
  <PresentationFormat>Widescreen</PresentationFormat>
  <Paragraphs>134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Abadi</vt:lpstr>
      <vt:lpstr>Aptos</vt:lpstr>
      <vt:lpstr>Arial</vt:lpstr>
      <vt:lpstr>Calibri</vt:lpstr>
      <vt:lpstr>Neue Haas Grotesk Text Pro</vt:lpstr>
      <vt:lpstr>Symbol</vt:lpstr>
      <vt:lpstr>Helena</vt:lpstr>
      <vt:lpstr>Podcast Production Principles that Maximise Accessibility in Higher Education</vt:lpstr>
      <vt:lpstr>What is Podagogy?</vt:lpstr>
      <vt:lpstr>Relevance to UDL - Engagement</vt:lpstr>
      <vt:lpstr>Relevance to UDL - Representation</vt:lpstr>
      <vt:lpstr>Relevance to UDL - Action and Expression</vt:lpstr>
      <vt:lpstr>Research Background</vt:lpstr>
      <vt:lpstr>Research Objectives</vt:lpstr>
      <vt:lpstr>Research Objectives - Outputs</vt:lpstr>
      <vt:lpstr>The Research Project</vt:lpstr>
      <vt:lpstr>The Three Podcasting Formats</vt:lpstr>
      <vt:lpstr>Why Podcasting?</vt:lpstr>
      <vt:lpstr>The Findings</vt:lpstr>
      <vt:lpstr>The Findings – Real-life Contexts</vt:lpstr>
      <vt:lpstr>The Findings – Student Engagement</vt:lpstr>
      <vt:lpstr>The Findings – Quickburst Format</vt:lpstr>
      <vt:lpstr>The Findings – Duration</vt:lpstr>
      <vt:lpstr>The Findings – What Matters Most</vt:lpstr>
      <vt:lpstr>The Findings – What Matters Most cont.</vt:lpstr>
      <vt:lpstr>The Findings – Design Decisions</vt:lpstr>
      <vt:lpstr>The Findings – Limitations</vt:lpstr>
      <vt:lpstr>Questions?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Kylie Geard</cp:lastModifiedBy>
  <cp:revision>4</cp:revision>
  <dcterms:created xsi:type="dcterms:W3CDTF">2024-06-26T20:20:27Z</dcterms:created>
  <dcterms:modified xsi:type="dcterms:W3CDTF">2026-07-25T06:59:47Z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