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9" r:id="rId5"/>
    <p:sldMasterId id="2147483681" r:id="rId6"/>
  </p:sldMasterIdLst>
  <p:notesMasterIdLst>
    <p:notesMasterId r:id="rId26"/>
  </p:notesMasterIdLst>
  <p:handoutMasterIdLst>
    <p:handoutMasterId r:id="rId27"/>
  </p:handoutMasterIdLst>
  <p:sldIdLst>
    <p:sldId id="280" r:id="rId7"/>
    <p:sldId id="281" r:id="rId8"/>
    <p:sldId id="282" r:id="rId9"/>
    <p:sldId id="283" r:id="rId10"/>
    <p:sldId id="284" r:id="rId11"/>
    <p:sldId id="287" r:id="rId12"/>
    <p:sldId id="2145706665" r:id="rId13"/>
    <p:sldId id="2145706667" r:id="rId14"/>
    <p:sldId id="2145706670" r:id="rId15"/>
    <p:sldId id="324" r:id="rId16"/>
    <p:sldId id="325" r:id="rId17"/>
    <p:sldId id="2145706662" r:id="rId18"/>
    <p:sldId id="2145706661" r:id="rId19"/>
    <p:sldId id="330" r:id="rId20"/>
    <p:sldId id="2145706664" r:id="rId21"/>
    <p:sldId id="2145706668" r:id="rId22"/>
    <p:sldId id="257" r:id="rId23"/>
    <p:sldId id="2145706671" r:id="rId24"/>
    <p:sldId id="214570666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3352F8-8F10-4501-A96F-B2B51754963A}" v="1" dt="2026-07-25T06:25:14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0" autoAdjust="0"/>
    <p:restoredTop sz="86371"/>
  </p:normalViewPr>
  <p:slideViewPr>
    <p:cSldViewPr snapToGrid="0" snapToObjects="1">
      <p:cViewPr varScale="1">
        <p:scale>
          <a:sx n="79" d="100"/>
          <a:sy n="79" d="100"/>
        </p:scale>
        <p:origin x="96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55" d="100"/>
          <a:sy n="155" d="100"/>
        </p:scale>
        <p:origin x="59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custSel modSld">
      <pc:chgData name="Kylie Geard" userId="b930dff3-5db0-4b18-9d4c-f929b90677dc" providerId="ADAL" clId="{038610CA-6CAC-4665-9047-4DC39D1E2447}" dt="2026-07-25T06:31:57.634" v="73" actId="13244"/>
      <pc:docMkLst>
        <pc:docMk/>
      </pc:docMkLst>
      <pc:sldChg chg="modNotes">
        <pc:chgData name="Kylie Geard" userId="b930dff3-5db0-4b18-9d4c-f929b90677dc" providerId="ADAL" clId="{038610CA-6CAC-4665-9047-4DC39D1E2447}" dt="2026-07-25T06:24:15.862" v="9" actId="368"/>
        <pc:sldMkLst>
          <pc:docMk/>
          <pc:sldMk cId="3024705175" sldId="257"/>
        </pc:sldMkLst>
      </pc:sldChg>
      <pc:sldChg chg="modNotes">
        <pc:chgData name="Kylie Geard" userId="b930dff3-5db0-4b18-9d4c-f929b90677dc" providerId="ADAL" clId="{038610CA-6CAC-4665-9047-4DC39D1E2447}" dt="2026-07-25T06:24:15.838" v="1" actId="368"/>
        <pc:sldMkLst>
          <pc:docMk/>
          <pc:sldMk cId="2207808872" sldId="324"/>
        </pc:sldMkLst>
      </pc:sldChg>
      <pc:sldChg chg="modNotes">
        <pc:chgData name="Kylie Geard" userId="b930dff3-5db0-4b18-9d4c-f929b90677dc" providerId="ADAL" clId="{038610CA-6CAC-4665-9047-4DC39D1E2447}" dt="2026-07-25T06:24:15.847" v="3" actId="368"/>
        <pc:sldMkLst>
          <pc:docMk/>
          <pc:sldMk cId="2755223685" sldId="325"/>
        </pc:sldMkLst>
      </pc:sldChg>
      <pc:sldChg chg="modNotes">
        <pc:chgData name="Kylie Geard" userId="b930dff3-5db0-4b18-9d4c-f929b90677dc" providerId="ADAL" clId="{038610CA-6CAC-4665-9047-4DC39D1E2447}" dt="2026-07-25T06:24:15.862" v="7" actId="368"/>
        <pc:sldMkLst>
          <pc:docMk/>
          <pc:sldMk cId="1013903628" sldId="330"/>
        </pc:sldMkLst>
      </pc:sldChg>
      <pc:sldChg chg="modSp mod modAnim">
        <pc:chgData name="Kylie Geard" userId="b930dff3-5db0-4b18-9d4c-f929b90677dc" providerId="ADAL" clId="{038610CA-6CAC-4665-9047-4DC39D1E2447}" dt="2026-07-25T06:31:57.634" v="73" actId="13244"/>
        <pc:sldMkLst>
          <pc:docMk/>
          <pc:sldMk cId="3996098323" sldId="2145706661"/>
        </pc:sldMkLst>
        <pc:picChg chg="ord">
          <ac:chgData name="Kylie Geard" userId="b930dff3-5db0-4b18-9d4c-f929b90677dc" providerId="ADAL" clId="{038610CA-6CAC-4665-9047-4DC39D1E2447}" dt="2026-07-25T06:31:57.634" v="73" actId="13244"/>
          <ac:picMkLst>
            <pc:docMk/>
            <pc:sldMk cId="3996098323" sldId="2145706661"/>
            <ac:picMk id="6" creationId="{A54EAE2F-B5B0-EC06-F20C-543B92E51613}"/>
          </ac:picMkLst>
        </pc:picChg>
      </pc:sldChg>
      <pc:sldChg chg="modNotes">
        <pc:chgData name="Kylie Geard" userId="b930dff3-5db0-4b18-9d4c-f929b90677dc" providerId="ADAL" clId="{038610CA-6CAC-4665-9047-4DC39D1E2447}" dt="2026-07-25T06:24:15.847" v="5" actId="368"/>
        <pc:sldMkLst>
          <pc:docMk/>
          <pc:sldMk cId="2039617023" sldId="2145706662"/>
        </pc:sldMkLst>
      </pc:sldChg>
      <pc:sldChg chg="modSp mod">
        <pc:chgData name="Kylie Geard" userId="b930dff3-5db0-4b18-9d4c-f929b90677dc" providerId="ADAL" clId="{038610CA-6CAC-4665-9047-4DC39D1E2447}" dt="2026-07-25T06:31:19.262" v="72" actId="962"/>
        <pc:sldMkLst>
          <pc:docMk/>
          <pc:sldMk cId="2792543998" sldId="2145706671"/>
        </pc:sldMkLst>
        <pc:picChg chg="mod">
          <ac:chgData name="Kylie Geard" userId="b930dff3-5db0-4b18-9d4c-f929b90677dc" providerId="ADAL" clId="{038610CA-6CAC-4665-9047-4DC39D1E2447}" dt="2026-07-25T06:31:19.262" v="72" actId="962"/>
          <ac:picMkLst>
            <pc:docMk/>
            <pc:sldMk cId="2792543998" sldId="2145706671"/>
            <ac:picMk id="6" creationId="{17F50372-B034-B68F-63B6-87A934E76496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A21713-2757-4418-9DCB-91C0CC24917E}" type="doc">
      <dgm:prSet loTypeId="urn:microsoft.com/office/officeart/2018/5/layout/IconCircleLabelList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4E59C40-A13B-4D63-B252-478B1A3E52B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AU"/>
            <a:t>Curriculum Transformation</a:t>
          </a:r>
          <a:endParaRPr lang="en-US"/>
        </a:p>
      </dgm:t>
    </dgm:pt>
    <dgm:pt modelId="{8F37FCBD-9B9D-463C-A8A6-CCA5E75FA8E2}" type="parTrans" cxnId="{296D97FF-5C62-4A4C-AD58-9285D601B399}">
      <dgm:prSet/>
      <dgm:spPr/>
      <dgm:t>
        <a:bodyPr/>
        <a:lstStyle/>
        <a:p>
          <a:endParaRPr lang="en-US"/>
        </a:p>
      </dgm:t>
    </dgm:pt>
    <dgm:pt modelId="{F6A087B9-44B3-4A85-8709-4FBF53D12028}" type="sibTrans" cxnId="{296D97FF-5C62-4A4C-AD58-9285D601B399}">
      <dgm:prSet/>
      <dgm:spPr/>
      <dgm:t>
        <a:bodyPr/>
        <a:lstStyle/>
        <a:p>
          <a:endParaRPr lang="en-US"/>
        </a:p>
      </dgm:t>
    </dgm:pt>
    <dgm:pt modelId="{3D43EA15-6D7C-4E47-B604-23C4E3A86067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AU"/>
            <a:t>Pedagogical Principles </a:t>
          </a:r>
          <a:endParaRPr lang="en-US"/>
        </a:p>
      </dgm:t>
    </dgm:pt>
    <dgm:pt modelId="{21EC3510-8ECF-439A-B5B2-0FE02D78C50D}" type="parTrans" cxnId="{CAA88750-FB48-46AF-8535-D377F413916E}">
      <dgm:prSet/>
      <dgm:spPr/>
      <dgm:t>
        <a:bodyPr/>
        <a:lstStyle/>
        <a:p>
          <a:endParaRPr lang="en-US"/>
        </a:p>
      </dgm:t>
    </dgm:pt>
    <dgm:pt modelId="{6403CFC7-C16C-47D8-890C-95551D9B5704}" type="sibTrans" cxnId="{CAA88750-FB48-46AF-8535-D377F413916E}">
      <dgm:prSet/>
      <dgm:spPr/>
      <dgm:t>
        <a:bodyPr/>
        <a:lstStyle/>
        <a:p>
          <a:endParaRPr lang="en-US"/>
        </a:p>
      </dgm:t>
    </dgm:pt>
    <dgm:pt modelId="{3BBC7730-F971-460F-A26E-3E7EC36113F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AU"/>
            <a:t>Scaling UDL for Programs</a:t>
          </a:r>
          <a:endParaRPr lang="en-US"/>
        </a:p>
      </dgm:t>
    </dgm:pt>
    <dgm:pt modelId="{CDC42A23-490C-47D9-B2BE-FB3874BAB00B}" type="parTrans" cxnId="{B5B6BD2A-5989-4B6B-94CE-A1AA3BED01AD}">
      <dgm:prSet/>
      <dgm:spPr/>
      <dgm:t>
        <a:bodyPr/>
        <a:lstStyle/>
        <a:p>
          <a:endParaRPr lang="en-US"/>
        </a:p>
      </dgm:t>
    </dgm:pt>
    <dgm:pt modelId="{021E6534-7E47-460C-B802-A277B21CB900}" type="sibTrans" cxnId="{B5B6BD2A-5989-4B6B-94CE-A1AA3BED01AD}">
      <dgm:prSet/>
      <dgm:spPr/>
      <dgm:t>
        <a:bodyPr/>
        <a:lstStyle/>
        <a:p>
          <a:endParaRPr lang="en-US"/>
        </a:p>
      </dgm:t>
    </dgm:pt>
    <dgm:pt modelId="{31F86604-4CAE-48AC-AF6F-6FCF031922DB}" type="pres">
      <dgm:prSet presAssocID="{8CA21713-2757-4418-9DCB-91C0CC24917E}" presName="root" presStyleCnt="0">
        <dgm:presLayoutVars>
          <dgm:dir/>
          <dgm:resizeHandles val="exact"/>
        </dgm:presLayoutVars>
      </dgm:prSet>
      <dgm:spPr/>
    </dgm:pt>
    <dgm:pt modelId="{4B02D34E-42D0-4C8D-9B80-B9FE0519232A}" type="pres">
      <dgm:prSet presAssocID="{24E59C40-A13B-4D63-B252-478B1A3E52B6}" presName="compNode" presStyleCnt="0"/>
      <dgm:spPr/>
    </dgm:pt>
    <dgm:pt modelId="{B19C1941-363E-4B0D-9303-E4E685B24F27}" type="pres">
      <dgm:prSet presAssocID="{24E59C40-A13B-4D63-B252-478B1A3E52B6}" presName="iconBgRect" presStyleLbl="bgShp" presStyleIdx="0" presStyleCnt="3"/>
      <dgm:spPr/>
    </dgm:pt>
    <dgm:pt modelId="{DEB91C8A-A8BE-4EC6-A7BB-74572CC1EAF5}" type="pres">
      <dgm:prSet presAssocID="{24E59C40-A13B-4D63-B252-478B1A3E52B6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F8E3838E-A7A6-480B-8768-BEDB5D57069C}" type="pres">
      <dgm:prSet presAssocID="{24E59C40-A13B-4D63-B252-478B1A3E52B6}" presName="spaceRect" presStyleCnt="0"/>
      <dgm:spPr/>
    </dgm:pt>
    <dgm:pt modelId="{BE295640-EFB1-4F50-B31B-0D45704DB991}" type="pres">
      <dgm:prSet presAssocID="{24E59C40-A13B-4D63-B252-478B1A3E52B6}" presName="textRect" presStyleLbl="revTx" presStyleIdx="0" presStyleCnt="3">
        <dgm:presLayoutVars>
          <dgm:chMax val="1"/>
          <dgm:chPref val="1"/>
        </dgm:presLayoutVars>
      </dgm:prSet>
      <dgm:spPr/>
    </dgm:pt>
    <dgm:pt modelId="{BB812967-9EA3-465D-A38C-C74892148419}" type="pres">
      <dgm:prSet presAssocID="{F6A087B9-44B3-4A85-8709-4FBF53D12028}" presName="sibTrans" presStyleCnt="0"/>
      <dgm:spPr/>
    </dgm:pt>
    <dgm:pt modelId="{A294FDF1-6964-418C-AE5B-0C6863EEF421}" type="pres">
      <dgm:prSet presAssocID="{3D43EA15-6D7C-4E47-B604-23C4E3A86067}" presName="compNode" presStyleCnt="0"/>
      <dgm:spPr/>
    </dgm:pt>
    <dgm:pt modelId="{F8A5F8FC-25CC-4764-857D-4C474B10FFC8}" type="pres">
      <dgm:prSet presAssocID="{3D43EA15-6D7C-4E47-B604-23C4E3A86067}" presName="iconBgRect" presStyleLbl="bgShp" presStyleIdx="1" presStyleCnt="3"/>
      <dgm:spPr/>
    </dgm:pt>
    <dgm:pt modelId="{57FCDC33-1D98-4CEE-8923-E0B4A322CE36}" type="pres">
      <dgm:prSet presAssocID="{3D43EA15-6D7C-4E47-B604-23C4E3A86067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96441857-C805-40AF-BB11-4B93FC022CD7}" type="pres">
      <dgm:prSet presAssocID="{3D43EA15-6D7C-4E47-B604-23C4E3A86067}" presName="spaceRect" presStyleCnt="0"/>
      <dgm:spPr/>
    </dgm:pt>
    <dgm:pt modelId="{AA0AD513-F2EA-4111-8200-30FE5D6A759A}" type="pres">
      <dgm:prSet presAssocID="{3D43EA15-6D7C-4E47-B604-23C4E3A86067}" presName="textRect" presStyleLbl="revTx" presStyleIdx="1" presStyleCnt="3">
        <dgm:presLayoutVars>
          <dgm:chMax val="1"/>
          <dgm:chPref val="1"/>
        </dgm:presLayoutVars>
      </dgm:prSet>
      <dgm:spPr/>
    </dgm:pt>
    <dgm:pt modelId="{00B6E407-B04F-47BC-8CFC-549ACB5D777D}" type="pres">
      <dgm:prSet presAssocID="{6403CFC7-C16C-47D8-890C-95551D9B5704}" presName="sibTrans" presStyleCnt="0"/>
      <dgm:spPr/>
    </dgm:pt>
    <dgm:pt modelId="{FCBF9E21-9A0E-4941-B28D-C79FFA31FEC0}" type="pres">
      <dgm:prSet presAssocID="{3BBC7730-F971-460F-A26E-3E7EC36113FE}" presName="compNode" presStyleCnt="0"/>
      <dgm:spPr/>
    </dgm:pt>
    <dgm:pt modelId="{AE461CB4-77CC-419F-82E1-95698E1AA1F5}" type="pres">
      <dgm:prSet presAssocID="{3BBC7730-F971-460F-A26E-3E7EC36113FE}" presName="iconBgRect" presStyleLbl="bgShp" presStyleIdx="2" presStyleCnt="3"/>
      <dgm:spPr/>
    </dgm:pt>
    <dgm:pt modelId="{8B4DFEB8-A71B-4583-B00D-03A926D64D4E}" type="pres">
      <dgm:prSet presAssocID="{3BBC7730-F971-460F-A26E-3E7EC36113FE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ial network with solid fill"/>
        </a:ext>
      </dgm:extLst>
    </dgm:pt>
    <dgm:pt modelId="{821D1B57-E7DB-4BD0-9FB0-00DBA2E79D64}" type="pres">
      <dgm:prSet presAssocID="{3BBC7730-F971-460F-A26E-3E7EC36113FE}" presName="spaceRect" presStyleCnt="0"/>
      <dgm:spPr/>
    </dgm:pt>
    <dgm:pt modelId="{EEE1E4CD-C457-4DD1-BAE1-E733A65A5738}" type="pres">
      <dgm:prSet presAssocID="{3BBC7730-F971-460F-A26E-3E7EC36113F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5B6BD2A-5989-4B6B-94CE-A1AA3BED01AD}" srcId="{8CA21713-2757-4418-9DCB-91C0CC24917E}" destId="{3BBC7730-F971-460F-A26E-3E7EC36113FE}" srcOrd="2" destOrd="0" parTransId="{CDC42A23-490C-47D9-B2BE-FB3874BAB00B}" sibTransId="{021E6534-7E47-460C-B802-A277B21CB900}"/>
    <dgm:cxn modelId="{7EF9CC5B-ECEF-43C6-AD5F-711B63C40B7B}" type="presOf" srcId="{3D43EA15-6D7C-4E47-B604-23C4E3A86067}" destId="{AA0AD513-F2EA-4111-8200-30FE5D6A759A}" srcOrd="0" destOrd="0" presId="urn:microsoft.com/office/officeart/2018/5/layout/IconCircleLabelList"/>
    <dgm:cxn modelId="{CAA88750-FB48-46AF-8535-D377F413916E}" srcId="{8CA21713-2757-4418-9DCB-91C0CC24917E}" destId="{3D43EA15-6D7C-4E47-B604-23C4E3A86067}" srcOrd="1" destOrd="0" parTransId="{21EC3510-8ECF-439A-B5B2-0FE02D78C50D}" sibTransId="{6403CFC7-C16C-47D8-890C-95551D9B5704}"/>
    <dgm:cxn modelId="{E1D67456-5214-4FA5-9EB5-6EB02DEECFDE}" type="presOf" srcId="{8CA21713-2757-4418-9DCB-91C0CC24917E}" destId="{31F86604-4CAE-48AC-AF6F-6FCF031922DB}" srcOrd="0" destOrd="0" presId="urn:microsoft.com/office/officeart/2018/5/layout/IconCircleLabelList"/>
    <dgm:cxn modelId="{2889EFB1-312B-439C-90F6-BC73A7D257C8}" type="presOf" srcId="{24E59C40-A13B-4D63-B252-478B1A3E52B6}" destId="{BE295640-EFB1-4F50-B31B-0D45704DB991}" srcOrd="0" destOrd="0" presId="urn:microsoft.com/office/officeart/2018/5/layout/IconCircleLabelList"/>
    <dgm:cxn modelId="{D22CE2DF-CB74-4017-B9F1-17E795AD69DE}" type="presOf" srcId="{3BBC7730-F971-460F-A26E-3E7EC36113FE}" destId="{EEE1E4CD-C457-4DD1-BAE1-E733A65A5738}" srcOrd="0" destOrd="0" presId="urn:microsoft.com/office/officeart/2018/5/layout/IconCircleLabelList"/>
    <dgm:cxn modelId="{296D97FF-5C62-4A4C-AD58-9285D601B399}" srcId="{8CA21713-2757-4418-9DCB-91C0CC24917E}" destId="{24E59C40-A13B-4D63-B252-478B1A3E52B6}" srcOrd="0" destOrd="0" parTransId="{8F37FCBD-9B9D-463C-A8A6-CCA5E75FA8E2}" sibTransId="{F6A087B9-44B3-4A85-8709-4FBF53D12028}"/>
    <dgm:cxn modelId="{6C159EA9-7CEA-4201-890B-DD468B015218}" type="presParOf" srcId="{31F86604-4CAE-48AC-AF6F-6FCF031922DB}" destId="{4B02D34E-42D0-4C8D-9B80-B9FE0519232A}" srcOrd="0" destOrd="0" presId="urn:microsoft.com/office/officeart/2018/5/layout/IconCircleLabelList"/>
    <dgm:cxn modelId="{474D55A9-EB26-4F5A-8646-DC0416121797}" type="presParOf" srcId="{4B02D34E-42D0-4C8D-9B80-B9FE0519232A}" destId="{B19C1941-363E-4B0D-9303-E4E685B24F27}" srcOrd="0" destOrd="0" presId="urn:microsoft.com/office/officeart/2018/5/layout/IconCircleLabelList"/>
    <dgm:cxn modelId="{F18833C6-313A-4E7F-9977-B5CA1024CC27}" type="presParOf" srcId="{4B02D34E-42D0-4C8D-9B80-B9FE0519232A}" destId="{DEB91C8A-A8BE-4EC6-A7BB-74572CC1EAF5}" srcOrd="1" destOrd="0" presId="urn:microsoft.com/office/officeart/2018/5/layout/IconCircleLabelList"/>
    <dgm:cxn modelId="{CBF5EE82-FE14-4161-9189-65D21502CFC0}" type="presParOf" srcId="{4B02D34E-42D0-4C8D-9B80-B9FE0519232A}" destId="{F8E3838E-A7A6-480B-8768-BEDB5D57069C}" srcOrd="2" destOrd="0" presId="urn:microsoft.com/office/officeart/2018/5/layout/IconCircleLabelList"/>
    <dgm:cxn modelId="{0260FCF3-D03A-4F18-8A9A-4D38E2FA71CB}" type="presParOf" srcId="{4B02D34E-42D0-4C8D-9B80-B9FE0519232A}" destId="{BE295640-EFB1-4F50-B31B-0D45704DB991}" srcOrd="3" destOrd="0" presId="urn:microsoft.com/office/officeart/2018/5/layout/IconCircleLabelList"/>
    <dgm:cxn modelId="{4D6296E7-A5F3-49C8-90FC-F263E023DEAB}" type="presParOf" srcId="{31F86604-4CAE-48AC-AF6F-6FCF031922DB}" destId="{BB812967-9EA3-465D-A38C-C74892148419}" srcOrd="1" destOrd="0" presId="urn:microsoft.com/office/officeart/2018/5/layout/IconCircleLabelList"/>
    <dgm:cxn modelId="{E297199B-8AC7-4E2B-B621-508189217283}" type="presParOf" srcId="{31F86604-4CAE-48AC-AF6F-6FCF031922DB}" destId="{A294FDF1-6964-418C-AE5B-0C6863EEF421}" srcOrd="2" destOrd="0" presId="urn:microsoft.com/office/officeart/2018/5/layout/IconCircleLabelList"/>
    <dgm:cxn modelId="{5F1DCF4D-11B5-4757-881C-B9BEEBE202CB}" type="presParOf" srcId="{A294FDF1-6964-418C-AE5B-0C6863EEF421}" destId="{F8A5F8FC-25CC-4764-857D-4C474B10FFC8}" srcOrd="0" destOrd="0" presId="urn:microsoft.com/office/officeart/2018/5/layout/IconCircleLabelList"/>
    <dgm:cxn modelId="{88393E56-6A56-4B91-AB18-923A506460D6}" type="presParOf" srcId="{A294FDF1-6964-418C-AE5B-0C6863EEF421}" destId="{57FCDC33-1D98-4CEE-8923-E0B4A322CE36}" srcOrd="1" destOrd="0" presId="urn:microsoft.com/office/officeart/2018/5/layout/IconCircleLabelList"/>
    <dgm:cxn modelId="{3BA6B4B8-46C4-49CF-9E0E-F1B32811F1CF}" type="presParOf" srcId="{A294FDF1-6964-418C-AE5B-0C6863EEF421}" destId="{96441857-C805-40AF-BB11-4B93FC022CD7}" srcOrd="2" destOrd="0" presId="urn:microsoft.com/office/officeart/2018/5/layout/IconCircleLabelList"/>
    <dgm:cxn modelId="{122AF46B-F62A-4102-BE1A-EB06280185A4}" type="presParOf" srcId="{A294FDF1-6964-418C-AE5B-0C6863EEF421}" destId="{AA0AD513-F2EA-4111-8200-30FE5D6A759A}" srcOrd="3" destOrd="0" presId="urn:microsoft.com/office/officeart/2018/5/layout/IconCircleLabelList"/>
    <dgm:cxn modelId="{EEF05E68-FE87-427F-8BD6-BCCB1B3B672C}" type="presParOf" srcId="{31F86604-4CAE-48AC-AF6F-6FCF031922DB}" destId="{00B6E407-B04F-47BC-8CFC-549ACB5D777D}" srcOrd="3" destOrd="0" presId="urn:microsoft.com/office/officeart/2018/5/layout/IconCircleLabelList"/>
    <dgm:cxn modelId="{1BA843BA-345F-4E2B-A547-4A6F78D5A8F1}" type="presParOf" srcId="{31F86604-4CAE-48AC-AF6F-6FCF031922DB}" destId="{FCBF9E21-9A0E-4941-B28D-C79FFA31FEC0}" srcOrd="4" destOrd="0" presId="urn:microsoft.com/office/officeart/2018/5/layout/IconCircleLabelList"/>
    <dgm:cxn modelId="{C45A1B8C-2D88-4A9E-8D3A-619CF30090CB}" type="presParOf" srcId="{FCBF9E21-9A0E-4941-B28D-C79FFA31FEC0}" destId="{AE461CB4-77CC-419F-82E1-95698E1AA1F5}" srcOrd="0" destOrd="0" presId="urn:microsoft.com/office/officeart/2018/5/layout/IconCircleLabelList"/>
    <dgm:cxn modelId="{F3F67B56-91BE-49AE-8197-0BD7DC657E89}" type="presParOf" srcId="{FCBF9E21-9A0E-4941-B28D-C79FFA31FEC0}" destId="{8B4DFEB8-A71B-4583-B00D-03A926D64D4E}" srcOrd="1" destOrd="0" presId="urn:microsoft.com/office/officeart/2018/5/layout/IconCircleLabelList"/>
    <dgm:cxn modelId="{33E3EFC5-A7B5-49CA-A0A8-36474D5DBE23}" type="presParOf" srcId="{FCBF9E21-9A0E-4941-B28D-C79FFA31FEC0}" destId="{821D1B57-E7DB-4BD0-9FB0-00DBA2E79D64}" srcOrd="2" destOrd="0" presId="urn:microsoft.com/office/officeart/2018/5/layout/IconCircleLabelList"/>
    <dgm:cxn modelId="{6B77AA13-1EF4-4853-B400-16B5DAEE0E5F}" type="presParOf" srcId="{FCBF9E21-9A0E-4941-B28D-C79FFA31FEC0}" destId="{EEE1E4CD-C457-4DD1-BAE1-E733A65A573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8F6496-C3DA-4BE3-BFD8-1E5A0F03CC7A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AU"/>
        </a:p>
      </dgm:t>
    </dgm:pt>
    <dgm:pt modelId="{E2D54A4E-B93F-4ACC-8762-3E99A890C226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Assessment and Feedback</a:t>
          </a:r>
        </a:p>
      </dgm:t>
    </dgm:pt>
    <dgm:pt modelId="{97C2504D-424C-4E4F-A539-C11D29F7DE04}" type="parTrans" cxnId="{660F1F0A-9323-435A-99DB-D335A6BE397F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6853F80F-3CD8-44EE-BDB1-2854E63D93E4}" type="sibTrans" cxnId="{660F1F0A-9323-435A-99DB-D335A6BE397F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3341E9D0-62C6-4F89-9D1B-549BF118FC9E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Pedagogical Principles</a:t>
          </a:r>
        </a:p>
      </dgm:t>
    </dgm:pt>
    <dgm:pt modelId="{A1FB4752-2577-4D93-B6EA-B378D77CAD12}" type="parTrans" cxnId="{3E4D1559-968E-4099-8A1B-96EE75FB71EF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F4B278F8-76B2-40E9-B9EF-42C1D4F98E39}" type="sibTrans" cxnId="{3E4D1559-968E-4099-8A1B-96EE75FB71EF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1B0C522E-4ACC-4475-9AF8-4184B4D646CD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Flex-Semester Alignment</a:t>
          </a:r>
        </a:p>
      </dgm:t>
    </dgm:pt>
    <dgm:pt modelId="{B1B630F2-1445-4A5F-A7D7-B2CB1E9811B1}" type="parTrans" cxnId="{0E8CA2FE-59E0-416F-9B52-F89344207990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0E207CF2-E26E-4351-934D-E8AB100FB5B0}" type="sibTrans" cxnId="{0E8CA2FE-59E0-416F-9B52-F89344207990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37EEF220-69E4-4B72-96F4-D32F4844BE23}" type="pres">
      <dgm:prSet presAssocID="{E98F6496-C3DA-4BE3-BFD8-1E5A0F03CC7A}" presName="CompostProcess" presStyleCnt="0">
        <dgm:presLayoutVars>
          <dgm:dir/>
          <dgm:resizeHandles val="exact"/>
        </dgm:presLayoutVars>
      </dgm:prSet>
      <dgm:spPr/>
    </dgm:pt>
    <dgm:pt modelId="{8F871DB7-ECB4-4707-BD47-3E169372BCD4}" type="pres">
      <dgm:prSet presAssocID="{E98F6496-C3DA-4BE3-BFD8-1E5A0F03CC7A}" presName="arrow" presStyleLbl="bgShp" presStyleIdx="0" presStyleCnt="1"/>
      <dgm:spPr/>
    </dgm:pt>
    <dgm:pt modelId="{012C912D-6494-474B-91B5-5849C9D1496B}" type="pres">
      <dgm:prSet presAssocID="{E98F6496-C3DA-4BE3-BFD8-1E5A0F03CC7A}" presName="linearProcess" presStyleCnt="0"/>
      <dgm:spPr/>
    </dgm:pt>
    <dgm:pt modelId="{A95F49E6-B414-416E-87B9-6E466ACAEBE6}" type="pres">
      <dgm:prSet presAssocID="{E2D54A4E-B93F-4ACC-8762-3E99A890C226}" presName="textNode" presStyleLbl="node1" presStyleIdx="0" presStyleCnt="3">
        <dgm:presLayoutVars>
          <dgm:bulletEnabled val="1"/>
        </dgm:presLayoutVars>
      </dgm:prSet>
      <dgm:spPr/>
    </dgm:pt>
    <dgm:pt modelId="{C7B28697-884A-4D3B-9055-9CF20E3F4468}" type="pres">
      <dgm:prSet presAssocID="{6853F80F-3CD8-44EE-BDB1-2854E63D93E4}" presName="sibTrans" presStyleCnt="0"/>
      <dgm:spPr/>
    </dgm:pt>
    <dgm:pt modelId="{FE899617-EDF6-4F1A-9D3A-4E85765FAB64}" type="pres">
      <dgm:prSet presAssocID="{3341E9D0-62C6-4F89-9D1B-549BF118FC9E}" presName="textNode" presStyleLbl="node1" presStyleIdx="1" presStyleCnt="3">
        <dgm:presLayoutVars>
          <dgm:bulletEnabled val="1"/>
        </dgm:presLayoutVars>
      </dgm:prSet>
      <dgm:spPr/>
    </dgm:pt>
    <dgm:pt modelId="{4C783A58-5359-4AB0-A85D-3EE653E37720}" type="pres">
      <dgm:prSet presAssocID="{F4B278F8-76B2-40E9-B9EF-42C1D4F98E39}" presName="sibTrans" presStyleCnt="0"/>
      <dgm:spPr/>
    </dgm:pt>
    <dgm:pt modelId="{D81354BD-7473-4FE5-B9CE-CB33E4FD0BA7}" type="pres">
      <dgm:prSet presAssocID="{1B0C522E-4ACC-4475-9AF8-4184B4D646C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660F1F0A-9323-435A-99DB-D335A6BE397F}" srcId="{E98F6496-C3DA-4BE3-BFD8-1E5A0F03CC7A}" destId="{E2D54A4E-B93F-4ACC-8762-3E99A890C226}" srcOrd="0" destOrd="0" parTransId="{97C2504D-424C-4E4F-A539-C11D29F7DE04}" sibTransId="{6853F80F-3CD8-44EE-BDB1-2854E63D93E4}"/>
    <dgm:cxn modelId="{020D4E26-B03A-455C-8347-C0CBBD86F0D2}" type="presOf" srcId="{3341E9D0-62C6-4F89-9D1B-549BF118FC9E}" destId="{FE899617-EDF6-4F1A-9D3A-4E85765FAB64}" srcOrd="0" destOrd="0" presId="urn:microsoft.com/office/officeart/2005/8/layout/hProcess9"/>
    <dgm:cxn modelId="{2E60182D-1DBC-4620-9DB4-80E64BD718A0}" type="presOf" srcId="{E98F6496-C3DA-4BE3-BFD8-1E5A0F03CC7A}" destId="{37EEF220-69E4-4B72-96F4-D32F4844BE23}" srcOrd="0" destOrd="0" presId="urn:microsoft.com/office/officeart/2005/8/layout/hProcess9"/>
    <dgm:cxn modelId="{3E4D1559-968E-4099-8A1B-96EE75FB71EF}" srcId="{E98F6496-C3DA-4BE3-BFD8-1E5A0F03CC7A}" destId="{3341E9D0-62C6-4F89-9D1B-549BF118FC9E}" srcOrd="1" destOrd="0" parTransId="{A1FB4752-2577-4D93-B6EA-B378D77CAD12}" sibTransId="{F4B278F8-76B2-40E9-B9EF-42C1D4F98E39}"/>
    <dgm:cxn modelId="{48ADF88F-5A06-4F2E-8792-4BC2D38C1908}" type="presOf" srcId="{1B0C522E-4ACC-4475-9AF8-4184B4D646CD}" destId="{D81354BD-7473-4FE5-B9CE-CB33E4FD0BA7}" srcOrd="0" destOrd="0" presId="urn:microsoft.com/office/officeart/2005/8/layout/hProcess9"/>
    <dgm:cxn modelId="{6266D999-D6AB-420C-AFAE-0E4F93FE051E}" type="presOf" srcId="{E2D54A4E-B93F-4ACC-8762-3E99A890C226}" destId="{A95F49E6-B414-416E-87B9-6E466ACAEBE6}" srcOrd="0" destOrd="0" presId="urn:microsoft.com/office/officeart/2005/8/layout/hProcess9"/>
    <dgm:cxn modelId="{0E8CA2FE-59E0-416F-9B52-F89344207990}" srcId="{E98F6496-C3DA-4BE3-BFD8-1E5A0F03CC7A}" destId="{1B0C522E-4ACC-4475-9AF8-4184B4D646CD}" srcOrd="2" destOrd="0" parTransId="{B1B630F2-1445-4A5F-A7D7-B2CB1E9811B1}" sibTransId="{0E207CF2-E26E-4351-934D-E8AB100FB5B0}"/>
    <dgm:cxn modelId="{F44CAB2B-CF34-4883-ABEE-41E3EA93D012}" type="presParOf" srcId="{37EEF220-69E4-4B72-96F4-D32F4844BE23}" destId="{8F871DB7-ECB4-4707-BD47-3E169372BCD4}" srcOrd="0" destOrd="0" presId="urn:microsoft.com/office/officeart/2005/8/layout/hProcess9"/>
    <dgm:cxn modelId="{D9D8C693-E5EB-4AAD-9C3E-A77C76170256}" type="presParOf" srcId="{37EEF220-69E4-4B72-96F4-D32F4844BE23}" destId="{012C912D-6494-474B-91B5-5849C9D1496B}" srcOrd="1" destOrd="0" presId="urn:microsoft.com/office/officeart/2005/8/layout/hProcess9"/>
    <dgm:cxn modelId="{BBE84F9A-CA87-4620-A895-6A0C6F1829C9}" type="presParOf" srcId="{012C912D-6494-474B-91B5-5849C9D1496B}" destId="{A95F49E6-B414-416E-87B9-6E466ACAEBE6}" srcOrd="0" destOrd="0" presId="urn:microsoft.com/office/officeart/2005/8/layout/hProcess9"/>
    <dgm:cxn modelId="{89CD8E4D-6F3B-485D-B6E3-472B7462C1E3}" type="presParOf" srcId="{012C912D-6494-474B-91B5-5849C9D1496B}" destId="{C7B28697-884A-4D3B-9055-9CF20E3F4468}" srcOrd="1" destOrd="0" presId="urn:microsoft.com/office/officeart/2005/8/layout/hProcess9"/>
    <dgm:cxn modelId="{0AEEC2F7-D2E0-4623-8E2D-1734DC1CFD44}" type="presParOf" srcId="{012C912D-6494-474B-91B5-5849C9D1496B}" destId="{FE899617-EDF6-4F1A-9D3A-4E85765FAB64}" srcOrd="2" destOrd="0" presId="urn:microsoft.com/office/officeart/2005/8/layout/hProcess9"/>
    <dgm:cxn modelId="{F7EAD1C5-5D6D-4488-9D5C-86D8FBB7D0E9}" type="presParOf" srcId="{012C912D-6494-474B-91B5-5849C9D1496B}" destId="{4C783A58-5359-4AB0-A85D-3EE653E37720}" srcOrd="3" destOrd="0" presId="urn:microsoft.com/office/officeart/2005/8/layout/hProcess9"/>
    <dgm:cxn modelId="{A6B91137-0E01-4036-8429-9F3388F1F210}" type="presParOf" srcId="{012C912D-6494-474B-91B5-5849C9D1496B}" destId="{D81354BD-7473-4FE5-B9CE-CB33E4FD0BA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EFEC6F-1E01-4D3B-B8FD-5A088FC1167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8D4FDDE-6D7B-4B86-8D13-D8524465C051}">
      <dgm:prSet/>
      <dgm:spPr/>
      <dgm:t>
        <a:bodyPr/>
        <a:lstStyle/>
        <a:p>
          <a:r>
            <a:rPr lang="en-AU"/>
            <a:t>Universal Design for Learning</a:t>
          </a:r>
          <a:endParaRPr lang="en-US"/>
        </a:p>
      </dgm:t>
    </dgm:pt>
    <dgm:pt modelId="{2A6F6F01-A3A4-44BF-A4C1-F37243AC3B8E}" type="parTrans" cxnId="{B4360EFB-18B4-4D7A-8E8A-0CB71D18F8A3}">
      <dgm:prSet/>
      <dgm:spPr/>
      <dgm:t>
        <a:bodyPr/>
        <a:lstStyle/>
        <a:p>
          <a:endParaRPr lang="en-US"/>
        </a:p>
      </dgm:t>
    </dgm:pt>
    <dgm:pt modelId="{1E76BAA7-7387-4B61-8728-999145924AE3}" type="sibTrans" cxnId="{B4360EFB-18B4-4D7A-8E8A-0CB71D18F8A3}">
      <dgm:prSet/>
      <dgm:spPr/>
      <dgm:t>
        <a:bodyPr/>
        <a:lstStyle/>
        <a:p>
          <a:endParaRPr lang="en-US"/>
        </a:p>
      </dgm:t>
    </dgm:pt>
    <dgm:pt modelId="{3DA90DCB-E7D4-4F24-840C-9BFA6571DD83}">
      <dgm:prSet/>
      <dgm:spPr/>
      <dgm:t>
        <a:bodyPr/>
        <a:lstStyle/>
        <a:p>
          <a:r>
            <a:rPr lang="en-AU" dirty="0"/>
            <a:t>Prioritising the cultural and emotional dimensions of learning</a:t>
          </a:r>
          <a:endParaRPr lang="en-US" dirty="0"/>
        </a:p>
      </dgm:t>
    </dgm:pt>
    <dgm:pt modelId="{EF21AF44-DE1A-4A5B-BAE9-B94C998DE6D9}" type="parTrans" cxnId="{59B7E5C9-0937-4799-8367-3374DAFB7B96}">
      <dgm:prSet/>
      <dgm:spPr/>
      <dgm:t>
        <a:bodyPr/>
        <a:lstStyle/>
        <a:p>
          <a:endParaRPr lang="en-US"/>
        </a:p>
      </dgm:t>
    </dgm:pt>
    <dgm:pt modelId="{93C2771D-9404-4C2F-A615-72ECA5787041}" type="sibTrans" cxnId="{59B7E5C9-0937-4799-8367-3374DAFB7B96}">
      <dgm:prSet/>
      <dgm:spPr/>
      <dgm:t>
        <a:bodyPr/>
        <a:lstStyle/>
        <a:p>
          <a:endParaRPr lang="en-US"/>
        </a:p>
      </dgm:t>
    </dgm:pt>
    <dgm:pt modelId="{9C264787-DE97-4C24-8201-2D8B7C9CD8D2}">
      <dgm:prSet/>
      <dgm:spPr/>
      <dgm:t>
        <a:bodyPr/>
        <a:lstStyle/>
        <a:p>
          <a:r>
            <a:rPr lang="en-AU" dirty="0"/>
            <a:t>Societal impact through education</a:t>
          </a:r>
          <a:endParaRPr lang="en-US" dirty="0"/>
        </a:p>
      </dgm:t>
    </dgm:pt>
    <dgm:pt modelId="{97967565-C9A4-4EFE-9CB4-1C85166434FF}" type="parTrans" cxnId="{46D1E1A3-C63F-433E-A242-C40A81B7CE1D}">
      <dgm:prSet/>
      <dgm:spPr/>
      <dgm:t>
        <a:bodyPr/>
        <a:lstStyle/>
        <a:p>
          <a:endParaRPr lang="en-US"/>
        </a:p>
      </dgm:t>
    </dgm:pt>
    <dgm:pt modelId="{C05BC406-AC24-4CAA-A52B-95A22841591C}" type="sibTrans" cxnId="{46D1E1A3-C63F-433E-A242-C40A81B7CE1D}">
      <dgm:prSet/>
      <dgm:spPr/>
      <dgm:t>
        <a:bodyPr/>
        <a:lstStyle/>
        <a:p>
          <a:endParaRPr lang="en-US"/>
        </a:p>
      </dgm:t>
    </dgm:pt>
    <dgm:pt modelId="{4B303647-DFBD-45BA-BF64-0044E1ED6FA9}">
      <dgm:prSet/>
      <dgm:spPr/>
      <dgm:t>
        <a:bodyPr/>
        <a:lstStyle/>
        <a:p>
          <a:r>
            <a:rPr lang="en-AU"/>
            <a:t>Embedding Indigenous Knowledges in curriculum</a:t>
          </a:r>
          <a:endParaRPr lang="en-US"/>
        </a:p>
      </dgm:t>
    </dgm:pt>
    <dgm:pt modelId="{4C3CA958-E424-4960-BFC7-54FF4D7490C0}" type="parTrans" cxnId="{FDA13F5C-2995-4490-92C1-190283B46C8E}">
      <dgm:prSet/>
      <dgm:spPr/>
      <dgm:t>
        <a:bodyPr/>
        <a:lstStyle/>
        <a:p>
          <a:endParaRPr lang="en-US"/>
        </a:p>
      </dgm:t>
    </dgm:pt>
    <dgm:pt modelId="{8CB2449A-000E-4EDA-974C-84BE95DE60DC}" type="sibTrans" cxnId="{FDA13F5C-2995-4490-92C1-190283B46C8E}">
      <dgm:prSet/>
      <dgm:spPr/>
      <dgm:t>
        <a:bodyPr/>
        <a:lstStyle/>
        <a:p>
          <a:endParaRPr lang="en-US"/>
        </a:p>
      </dgm:t>
    </dgm:pt>
    <dgm:pt modelId="{81AE9788-1611-4A4A-A281-61AB7D6AE985}">
      <dgm:prSet/>
      <dgm:spPr/>
      <dgm:t>
        <a:bodyPr/>
        <a:lstStyle/>
        <a:p>
          <a:r>
            <a:rPr lang="en-AU"/>
            <a:t>Development of future-focused skills</a:t>
          </a:r>
          <a:endParaRPr lang="en-US"/>
        </a:p>
      </dgm:t>
    </dgm:pt>
    <dgm:pt modelId="{37044008-C2CC-4C41-BF29-DD5F7BF783E6}" type="parTrans" cxnId="{0BAFEB6A-78AE-4933-8A2E-E4A340B1AEE9}">
      <dgm:prSet/>
      <dgm:spPr/>
      <dgm:t>
        <a:bodyPr/>
        <a:lstStyle/>
        <a:p>
          <a:endParaRPr lang="en-US"/>
        </a:p>
      </dgm:t>
    </dgm:pt>
    <dgm:pt modelId="{FF9443EE-F959-4485-BBB8-C9FB9B481EB0}" type="sibTrans" cxnId="{0BAFEB6A-78AE-4933-8A2E-E4A340B1AEE9}">
      <dgm:prSet/>
      <dgm:spPr/>
      <dgm:t>
        <a:bodyPr/>
        <a:lstStyle/>
        <a:p>
          <a:endParaRPr lang="en-US"/>
        </a:p>
      </dgm:t>
    </dgm:pt>
    <dgm:pt modelId="{8603007E-F882-421D-AF56-882668027D8D}">
      <dgm:prSet/>
      <dgm:spPr/>
      <dgm:t>
        <a:bodyPr/>
        <a:lstStyle/>
        <a:p>
          <a:r>
            <a:rPr lang="en-AU" dirty="0"/>
            <a:t>Foster curious, autonomous lifelong learners</a:t>
          </a:r>
          <a:endParaRPr lang="en-US" dirty="0"/>
        </a:p>
      </dgm:t>
    </dgm:pt>
    <dgm:pt modelId="{2C7FD798-CEB5-4FD4-A431-BD4DAE0988A5}" type="parTrans" cxnId="{EE5FE131-3028-4305-A8B4-48A0B047441A}">
      <dgm:prSet/>
      <dgm:spPr/>
      <dgm:t>
        <a:bodyPr/>
        <a:lstStyle/>
        <a:p>
          <a:endParaRPr lang="en-US"/>
        </a:p>
      </dgm:t>
    </dgm:pt>
    <dgm:pt modelId="{B473B6F4-CDF5-40C2-88A5-27F5EFC0CA97}" type="sibTrans" cxnId="{EE5FE131-3028-4305-A8B4-48A0B047441A}">
      <dgm:prSet/>
      <dgm:spPr/>
      <dgm:t>
        <a:bodyPr/>
        <a:lstStyle/>
        <a:p>
          <a:endParaRPr lang="en-US"/>
        </a:p>
      </dgm:t>
    </dgm:pt>
    <dgm:pt modelId="{AA243C3D-E39E-447C-B6EF-8E6DC67781B4}">
      <dgm:prSet/>
      <dgm:spPr/>
      <dgm:t>
        <a:bodyPr/>
        <a:lstStyle/>
        <a:p>
          <a:r>
            <a:rPr lang="en-AU"/>
            <a:t>Learner-centred, contextualised and connected education</a:t>
          </a:r>
          <a:endParaRPr lang="en-US"/>
        </a:p>
      </dgm:t>
    </dgm:pt>
    <dgm:pt modelId="{149B43CD-DD81-42A4-A55B-487D821D3ED7}" type="parTrans" cxnId="{3DE7439A-7255-46CC-BA21-FD32D4FF922B}">
      <dgm:prSet/>
      <dgm:spPr/>
      <dgm:t>
        <a:bodyPr/>
        <a:lstStyle/>
        <a:p>
          <a:endParaRPr lang="en-US"/>
        </a:p>
      </dgm:t>
    </dgm:pt>
    <dgm:pt modelId="{E6DA981A-1ADF-4731-934B-068B5133EAC6}" type="sibTrans" cxnId="{3DE7439A-7255-46CC-BA21-FD32D4FF922B}">
      <dgm:prSet/>
      <dgm:spPr/>
      <dgm:t>
        <a:bodyPr/>
        <a:lstStyle/>
        <a:p>
          <a:endParaRPr lang="en-US"/>
        </a:p>
      </dgm:t>
    </dgm:pt>
    <dgm:pt modelId="{9563D2AB-FDA8-49A7-B74F-6CD0394EB3E9}">
      <dgm:prSet/>
      <dgm:spPr/>
      <dgm:t>
        <a:bodyPr/>
        <a:lstStyle/>
        <a:p>
          <a:r>
            <a:rPr lang="en-AU" dirty="0"/>
            <a:t>Use of evidence-informed curriculum and assessment practice</a:t>
          </a:r>
          <a:endParaRPr lang="en-US" dirty="0"/>
        </a:p>
      </dgm:t>
    </dgm:pt>
    <dgm:pt modelId="{9452AD41-308E-4646-A25F-70E5C5136632}" type="parTrans" cxnId="{DF827925-AD11-4BE0-9324-15805C2B30BA}">
      <dgm:prSet/>
      <dgm:spPr/>
      <dgm:t>
        <a:bodyPr/>
        <a:lstStyle/>
        <a:p>
          <a:endParaRPr lang="en-US"/>
        </a:p>
      </dgm:t>
    </dgm:pt>
    <dgm:pt modelId="{B93E9E93-537A-40FF-A805-B85EF4612C1B}" type="sibTrans" cxnId="{DF827925-AD11-4BE0-9324-15805C2B30BA}">
      <dgm:prSet/>
      <dgm:spPr/>
      <dgm:t>
        <a:bodyPr/>
        <a:lstStyle/>
        <a:p>
          <a:endParaRPr lang="en-US"/>
        </a:p>
      </dgm:t>
    </dgm:pt>
    <dgm:pt modelId="{2D23DB00-9AC1-4F5B-BDB9-E1D89CD71692}" type="pres">
      <dgm:prSet presAssocID="{1CEFEC6F-1E01-4D3B-B8FD-5A088FC11670}" presName="diagram" presStyleCnt="0">
        <dgm:presLayoutVars>
          <dgm:dir/>
          <dgm:resizeHandles val="exact"/>
        </dgm:presLayoutVars>
      </dgm:prSet>
      <dgm:spPr/>
    </dgm:pt>
    <dgm:pt modelId="{B289F31F-DF42-4BA4-9172-564DADD9A4E7}" type="pres">
      <dgm:prSet presAssocID="{88D4FDDE-6D7B-4B86-8D13-D8524465C051}" presName="node" presStyleLbl="node1" presStyleIdx="0" presStyleCnt="8">
        <dgm:presLayoutVars>
          <dgm:bulletEnabled val="1"/>
        </dgm:presLayoutVars>
      </dgm:prSet>
      <dgm:spPr>
        <a:prstGeom prst="roundRect">
          <a:avLst/>
        </a:prstGeom>
      </dgm:spPr>
    </dgm:pt>
    <dgm:pt modelId="{4AA8BBD4-E3DB-4AF5-B71E-46572809C3AB}" type="pres">
      <dgm:prSet presAssocID="{1E76BAA7-7387-4B61-8728-999145924AE3}" presName="sibTrans" presStyleCnt="0"/>
      <dgm:spPr/>
    </dgm:pt>
    <dgm:pt modelId="{EE698830-262E-4A64-8DFD-DC9BF8866599}" type="pres">
      <dgm:prSet presAssocID="{3DA90DCB-E7D4-4F24-840C-9BFA6571DD83}" presName="node" presStyleLbl="node1" presStyleIdx="1" presStyleCnt="8">
        <dgm:presLayoutVars>
          <dgm:bulletEnabled val="1"/>
        </dgm:presLayoutVars>
      </dgm:prSet>
      <dgm:spPr>
        <a:prstGeom prst="roundRect">
          <a:avLst/>
        </a:prstGeom>
      </dgm:spPr>
    </dgm:pt>
    <dgm:pt modelId="{5ACDC59F-5A76-4B60-8175-7BE8CC209B8B}" type="pres">
      <dgm:prSet presAssocID="{93C2771D-9404-4C2F-A615-72ECA5787041}" presName="sibTrans" presStyleCnt="0"/>
      <dgm:spPr/>
    </dgm:pt>
    <dgm:pt modelId="{A5FE8F8F-B4A3-4F26-9972-9E1F7009FA22}" type="pres">
      <dgm:prSet presAssocID="{9C264787-DE97-4C24-8201-2D8B7C9CD8D2}" presName="node" presStyleLbl="node1" presStyleIdx="2" presStyleCnt="8">
        <dgm:presLayoutVars>
          <dgm:bulletEnabled val="1"/>
        </dgm:presLayoutVars>
      </dgm:prSet>
      <dgm:spPr>
        <a:prstGeom prst="roundRect">
          <a:avLst/>
        </a:prstGeom>
      </dgm:spPr>
    </dgm:pt>
    <dgm:pt modelId="{269C75C8-6229-43AA-A4B0-22304112B7D1}" type="pres">
      <dgm:prSet presAssocID="{C05BC406-AC24-4CAA-A52B-95A22841591C}" presName="sibTrans" presStyleCnt="0"/>
      <dgm:spPr/>
    </dgm:pt>
    <dgm:pt modelId="{7D925906-B159-49CC-8AA8-80818CE0EC9F}" type="pres">
      <dgm:prSet presAssocID="{4B303647-DFBD-45BA-BF64-0044E1ED6FA9}" presName="node" presStyleLbl="node1" presStyleIdx="3" presStyleCnt="8">
        <dgm:presLayoutVars>
          <dgm:bulletEnabled val="1"/>
        </dgm:presLayoutVars>
      </dgm:prSet>
      <dgm:spPr>
        <a:prstGeom prst="roundRect">
          <a:avLst/>
        </a:prstGeom>
      </dgm:spPr>
    </dgm:pt>
    <dgm:pt modelId="{7B21634A-A43D-459F-BCBC-51137FED039D}" type="pres">
      <dgm:prSet presAssocID="{8CB2449A-000E-4EDA-974C-84BE95DE60DC}" presName="sibTrans" presStyleCnt="0"/>
      <dgm:spPr/>
    </dgm:pt>
    <dgm:pt modelId="{884D0C67-0882-45C0-83B7-F26453FB32E1}" type="pres">
      <dgm:prSet presAssocID="{81AE9788-1611-4A4A-A281-61AB7D6AE985}" presName="node" presStyleLbl="node1" presStyleIdx="4" presStyleCnt="8">
        <dgm:presLayoutVars>
          <dgm:bulletEnabled val="1"/>
        </dgm:presLayoutVars>
      </dgm:prSet>
      <dgm:spPr>
        <a:prstGeom prst="roundRect">
          <a:avLst/>
        </a:prstGeom>
      </dgm:spPr>
    </dgm:pt>
    <dgm:pt modelId="{A2A6BFB3-693F-4B2C-BBD2-E42049A83882}" type="pres">
      <dgm:prSet presAssocID="{FF9443EE-F959-4485-BBB8-C9FB9B481EB0}" presName="sibTrans" presStyleCnt="0"/>
      <dgm:spPr/>
    </dgm:pt>
    <dgm:pt modelId="{BA095B69-B462-439F-AD7F-772C720D14AE}" type="pres">
      <dgm:prSet presAssocID="{8603007E-F882-421D-AF56-882668027D8D}" presName="node" presStyleLbl="node1" presStyleIdx="5" presStyleCnt="8">
        <dgm:presLayoutVars>
          <dgm:bulletEnabled val="1"/>
        </dgm:presLayoutVars>
      </dgm:prSet>
      <dgm:spPr>
        <a:prstGeom prst="roundRect">
          <a:avLst/>
        </a:prstGeom>
      </dgm:spPr>
    </dgm:pt>
    <dgm:pt modelId="{A465A774-1A24-435D-B209-0040B0593333}" type="pres">
      <dgm:prSet presAssocID="{B473B6F4-CDF5-40C2-88A5-27F5EFC0CA97}" presName="sibTrans" presStyleCnt="0"/>
      <dgm:spPr/>
    </dgm:pt>
    <dgm:pt modelId="{5D823D7B-F4FA-4C7F-92FD-30576BEB6C70}" type="pres">
      <dgm:prSet presAssocID="{AA243C3D-E39E-447C-B6EF-8E6DC67781B4}" presName="node" presStyleLbl="node1" presStyleIdx="6" presStyleCnt="8">
        <dgm:presLayoutVars>
          <dgm:bulletEnabled val="1"/>
        </dgm:presLayoutVars>
      </dgm:prSet>
      <dgm:spPr>
        <a:prstGeom prst="roundRect">
          <a:avLst/>
        </a:prstGeom>
      </dgm:spPr>
    </dgm:pt>
    <dgm:pt modelId="{8203B53E-1672-4313-B6DA-8C16EB2C4818}" type="pres">
      <dgm:prSet presAssocID="{E6DA981A-1ADF-4731-934B-068B5133EAC6}" presName="sibTrans" presStyleCnt="0"/>
      <dgm:spPr/>
    </dgm:pt>
    <dgm:pt modelId="{13CCCEE3-1A0E-4167-85E3-AB45AED68E79}" type="pres">
      <dgm:prSet presAssocID="{9563D2AB-FDA8-49A7-B74F-6CD0394EB3E9}" presName="node" presStyleLbl="node1" presStyleIdx="7" presStyleCnt="8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9689400E-5751-4D2C-A79A-878024AD58BF}" type="presOf" srcId="{4B303647-DFBD-45BA-BF64-0044E1ED6FA9}" destId="{7D925906-B159-49CC-8AA8-80818CE0EC9F}" srcOrd="0" destOrd="0" presId="urn:microsoft.com/office/officeart/2005/8/layout/default"/>
    <dgm:cxn modelId="{736FE211-DF24-4E07-B42A-BEF2789F39CA}" type="presOf" srcId="{1CEFEC6F-1E01-4D3B-B8FD-5A088FC11670}" destId="{2D23DB00-9AC1-4F5B-BDB9-E1D89CD71692}" srcOrd="0" destOrd="0" presId="urn:microsoft.com/office/officeart/2005/8/layout/default"/>
    <dgm:cxn modelId="{DF827925-AD11-4BE0-9324-15805C2B30BA}" srcId="{1CEFEC6F-1E01-4D3B-B8FD-5A088FC11670}" destId="{9563D2AB-FDA8-49A7-B74F-6CD0394EB3E9}" srcOrd="7" destOrd="0" parTransId="{9452AD41-308E-4646-A25F-70E5C5136632}" sibTransId="{B93E9E93-537A-40FF-A805-B85EF4612C1B}"/>
    <dgm:cxn modelId="{2B6F0C2A-6BF1-4DE7-995E-D85E05616741}" type="presOf" srcId="{9C264787-DE97-4C24-8201-2D8B7C9CD8D2}" destId="{A5FE8F8F-B4A3-4F26-9972-9E1F7009FA22}" srcOrd="0" destOrd="0" presId="urn:microsoft.com/office/officeart/2005/8/layout/default"/>
    <dgm:cxn modelId="{EE5FE131-3028-4305-A8B4-48A0B047441A}" srcId="{1CEFEC6F-1E01-4D3B-B8FD-5A088FC11670}" destId="{8603007E-F882-421D-AF56-882668027D8D}" srcOrd="5" destOrd="0" parTransId="{2C7FD798-CEB5-4FD4-A431-BD4DAE0988A5}" sibTransId="{B473B6F4-CDF5-40C2-88A5-27F5EFC0CA97}"/>
    <dgm:cxn modelId="{FDA13F5C-2995-4490-92C1-190283B46C8E}" srcId="{1CEFEC6F-1E01-4D3B-B8FD-5A088FC11670}" destId="{4B303647-DFBD-45BA-BF64-0044E1ED6FA9}" srcOrd="3" destOrd="0" parTransId="{4C3CA958-E424-4960-BFC7-54FF4D7490C0}" sibTransId="{8CB2449A-000E-4EDA-974C-84BE95DE60DC}"/>
    <dgm:cxn modelId="{0BAFEB6A-78AE-4933-8A2E-E4A340B1AEE9}" srcId="{1CEFEC6F-1E01-4D3B-B8FD-5A088FC11670}" destId="{81AE9788-1611-4A4A-A281-61AB7D6AE985}" srcOrd="4" destOrd="0" parTransId="{37044008-C2CC-4C41-BF29-DD5F7BF783E6}" sibTransId="{FF9443EE-F959-4485-BBB8-C9FB9B481EB0}"/>
    <dgm:cxn modelId="{7A91268B-9C34-45D1-8E71-A13DF26D84FA}" type="presOf" srcId="{AA243C3D-E39E-447C-B6EF-8E6DC67781B4}" destId="{5D823D7B-F4FA-4C7F-92FD-30576BEB6C70}" srcOrd="0" destOrd="0" presId="urn:microsoft.com/office/officeart/2005/8/layout/default"/>
    <dgm:cxn modelId="{BF494394-B6EA-42AB-930E-7737808B5ADF}" type="presOf" srcId="{9563D2AB-FDA8-49A7-B74F-6CD0394EB3E9}" destId="{13CCCEE3-1A0E-4167-85E3-AB45AED68E79}" srcOrd="0" destOrd="0" presId="urn:microsoft.com/office/officeart/2005/8/layout/default"/>
    <dgm:cxn modelId="{3DE7439A-7255-46CC-BA21-FD32D4FF922B}" srcId="{1CEFEC6F-1E01-4D3B-B8FD-5A088FC11670}" destId="{AA243C3D-E39E-447C-B6EF-8E6DC67781B4}" srcOrd="6" destOrd="0" parTransId="{149B43CD-DD81-42A4-A55B-487D821D3ED7}" sibTransId="{E6DA981A-1ADF-4731-934B-068B5133EAC6}"/>
    <dgm:cxn modelId="{46D1E1A3-C63F-433E-A242-C40A81B7CE1D}" srcId="{1CEFEC6F-1E01-4D3B-B8FD-5A088FC11670}" destId="{9C264787-DE97-4C24-8201-2D8B7C9CD8D2}" srcOrd="2" destOrd="0" parTransId="{97967565-C9A4-4EFE-9CB4-1C85166434FF}" sibTransId="{C05BC406-AC24-4CAA-A52B-95A22841591C}"/>
    <dgm:cxn modelId="{FED4BDC9-5857-4665-8078-B278709B8D14}" type="presOf" srcId="{81AE9788-1611-4A4A-A281-61AB7D6AE985}" destId="{884D0C67-0882-45C0-83B7-F26453FB32E1}" srcOrd="0" destOrd="0" presId="urn:microsoft.com/office/officeart/2005/8/layout/default"/>
    <dgm:cxn modelId="{59B7E5C9-0937-4799-8367-3374DAFB7B96}" srcId="{1CEFEC6F-1E01-4D3B-B8FD-5A088FC11670}" destId="{3DA90DCB-E7D4-4F24-840C-9BFA6571DD83}" srcOrd="1" destOrd="0" parTransId="{EF21AF44-DE1A-4A5B-BAE9-B94C998DE6D9}" sibTransId="{93C2771D-9404-4C2F-A615-72ECA5787041}"/>
    <dgm:cxn modelId="{ED0BDED1-828D-4920-9853-8E892C39014B}" type="presOf" srcId="{3DA90DCB-E7D4-4F24-840C-9BFA6571DD83}" destId="{EE698830-262E-4A64-8DFD-DC9BF8866599}" srcOrd="0" destOrd="0" presId="urn:microsoft.com/office/officeart/2005/8/layout/default"/>
    <dgm:cxn modelId="{00B908E3-D114-46F4-9322-5E57661B585F}" type="presOf" srcId="{8603007E-F882-421D-AF56-882668027D8D}" destId="{BA095B69-B462-439F-AD7F-772C720D14AE}" srcOrd="0" destOrd="0" presId="urn:microsoft.com/office/officeart/2005/8/layout/default"/>
    <dgm:cxn modelId="{8FBE5FEA-0C3B-41FD-973B-62270CC4F1E9}" type="presOf" srcId="{88D4FDDE-6D7B-4B86-8D13-D8524465C051}" destId="{B289F31F-DF42-4BA4-9172-564DADD9A4E7}" srcOrd="0" destOrd="0" presId="urn:microsoft.com/office/officeart/2005/8/layout/default"/>
    <dgm:cxn modelId="{B4360EFB-18B4-4D7A-8E8A-0CB71D18F8A3}" srcId="{1CEFEC6F-1E01-4D3B-B8FD-5A088FC11670}" destId="{88D4FDDE-6D7B-4B86-8D13-D8524465C051}" srcOrd="0" destOrd="0" parTransId="{2A6F6F01-A3A4-44BF-A4C1-F37243AC3B8E}" sibTransId="{1E76BAA7-7387-4B61-8728-999145924AE3}"/>
    <dgm:cxn modelId="{7E085F61-BF97-41B4-BC5D-893D44DC010C}" type="presParOf" srcId="{2D23DB00-9AC1-4F5B-BDB9-E1D89CD71692}" destId="{B289F31F-DF42-4BA4-9172-564DADD9A4E7}" srcOrd="0" destOrd="0" presId="urn:microsoft.com/office/officeart/2005/8/layout/default"/>
    <dgm:cxn modelId="{7AA613F8-E4D5-4BB1-A7D2-B3B6CC393AD5}" type="presParOf" srcId="{2D23DB00-9AC1-4F5B-BDB9-E1D89CD71692}" destId="{4AA8BBD4-E3DB-4AF5-B71E-46572809C3AB}" srcOrd="1" destOrd="0" presId="urn:microsoft.com/office/officeart/2005/8/layout/default"/>
    <dgm:cxn modelId="{88A3C440-42BE-46B0-84A3-5A5908DB3880}" type="presParOf" srcId="{2D23DB00-9AC1-4F5B-BDB9-E1D89CD71692}" destId="{EE698830-262E-4A64-8DFD-DC9BF8866599}" srcOrd="2" destOrd="0" presId="urn:microsoft.com/office/officeart/2005/8/layout/default"/>
    <dgm:cxn modelId="{0B8882D6-50E4-43A2-8E95-79353FD1207B}" type="presParOf" srcId="{2D23DB00-9AC1-4F5B-BDB9-E1D89CD71692}" destId="{5ACDC59F-5A76-4B60-8175-7BE8CC209B8B}" srcOrd="3" destOrd="0" presId="urn:microsoft.com/office/officeart/2005/8/layout/default"/>
    <dgm:cxn modelId="{2A1BA314-89A8-4EC1-934C-BF3DF62A3597}" type="presParOf" srcId="{2D23DB00-9AC1-4F5B-BDB9-E1D89CD71692}" destId="{A5FE8F8F-B4A3-4F26-9972-9E1F7009FA22}" srcOrd="4" destOrd="0" presId="urn:microsoft.com/office/officeart/2005/8/layout/default"/>
    <dgm:cxn modelId="{405CEC05-C25B-4E55-A2DA-6431A0E1E134}" type="presParOf" srcId="{2D23DB00-9AC1-4F5B-BDB9-E1D89CD71692}" destId="{269C75C8-6229-43AA-A4B0-22304112B7D1}" srcOrd="5" destOrd="0" presId="urn:microsoft.com/office/officeart/2005/8/layout/default"/>
    <dgm:cxn modelId="{3C6C303A-F332-4CF8-B0BE-A54E8D14A7CE}" type="presParOf" srcId="{2D23DB00-9AC1-4F5B-BDB9-E1D89CD71692}" destId="{7D925906-B159-49CC-8AA8-80818CE0EC9F}" srcOrd="6" destOrd="0" presId="urn:microsoft.com/office/officeart/2005/8/layout/default"/>
    <dgm:cxn modelId="{CD40F542-7609-4D2A-A00D-2861088AA698}" type="presParOf" srcId="{2D23DB00-9AC1-4F5B-BDB9-E1D89CD71692}" destId="{7B21634A-A43D-459F-BCBC-51137FED039D}" srcOrd="7" destOrd="0" presId="urn:microsoft.com/office/officeart/2005/8/layout/default"/>
    <dgm:cxn modelId="{F22B1611-9D23-4D0C-982D-BB1D594544CA}" type="presParOf" srcId="{2D23DB00-9AC1-4F5B-BDB9-E1D89CD71692}" destId="{884D0C67-0882-45C0-83B7-F26453FB32E1}" srcOrd="8" destOrd="0" presId="urn:microsoft.com/office/officeart/2005/8/layout/default"/>
    <dgm:cxn modelId="{D56464C7-C9C4-401F-A928-CCCC8EB529E7}" type="presParOf" srcId="{2D23DB00-9AC1-4F5B-BDB9-E1D89CD71692}" destId="{A2A6BFB3-693F-4B2C-BBD2-E42049A83882}" srcOrd="9" destOrd="0" presId="urn:microsoft.com/office/officeart/2005/8/layout/default"/>
    <dgm:cxn modelId="{59D9A9CF-B287-48B6-B950-B625DC79CE7B}" type="presParOf" srcId="{2D23DB00-9AC1-4F5B-BDB9-E1D89CD71692}" destId="{BA095B69-B462-439F-AD7F-772C720D14AE}" srcOrd="10" destOrd="0" presId="urn:microsoft.com/office/officeart/2005/8/layout/default"/>
    <dgm:cxn modelId="{4A9AD7BB-C194-46C6-8F6C-AE915CD6718C}" type="presParOf" srcId="{2D23DB00-9AC1-4F5B-BDB9-E1D89CD71692}" destId="{A465A774-1A24-435D-B209-0040B0593333}" srcOrd="11" destOrd="0" presId="urn:microsoft.com/office/officeart/2005/8/layout/default"/>
    <dgm:cxn modelId="{C2183FC6-933A-484F-B77F-67633B210B2A}" type="presParOf" srcId="{2D23DB00-9AC1-4F5B-BDB9-E1D89CD71692}" destId="{5D823D7B-F4FA-4C7F-92FD-30576BEB6C70}" srcOrd="12" destOrd="0" presId="urn:microsoft.com/office/officeart/2005/8/layout/default"/>
    <dgm:cxn modelId="{2DFF8ED7-1244-4E97-9A6B-C286A231B788}" type="presParOf" srcId="{2D23DB00-9AC1-4F5B-BDB9-E1D89CD71692}" destId="{8203B53E-1672-4313-B6DA-8C16EB2C4818}" srcOrd="13" destOrd="0" presId="urn:microsoft.com/office/officeart/2005/8/layout/default"/>
    <dgm:cxn modelId="{FC23EF4A-CB41-4534-8E8B-1D0B949B550A}" type="presParOf" srcId="{2D23DB00-9AC1-4F5B-BDB9-E1D89CD71692}" destId="{13CCCEE3-1A0E-4167-85E3-AB45AED68E79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92E7EC9-4E05-4505-BB42-01C02F084D78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8D3AED9-80F4-4BA4-82A3-E51240A257E1}">
      <dgm:prSet/>
      <dgm:spPr/>
      <dgm:t>
        <a:bodyPr/>
        <a:lstStyle/>
        <a:p>
          <a:r>
            <a:rPr lang="en-AU" dirty="0"/>
            <a:t>Program versus course</a:t>
          </a:r>
          <a:endParaRPr lang="en-US" dirty="0"/>
        </a:p>
      </dgm:t>
    </dgm:pt>
    <dgm:pt modelId="{F023EF17-449B-44E5-BDF9-AECC4CC2055B}" type="parTrans" cxnId="{B261C442-F5BD-4DDF-AF9A-BC776EA09C5C}">
      <dgm:prSet/>
      <dgm:spPr/>
      <dgm:t>
        <a:bodyPr/>
        <a:lstStyle/>
        <a:p>
          <a:endParaRPr lang="en-US"/>
        </a:p>
      </dgm:t>
    </dgm:pt>
    <dgm:pt modelId="{58E59899-15DA-4E35-9631-8149DA6212E3}" type="sibTrans" cxnId="{B261C442-F5BD-4DDF-AF9A-BC776EA09C5C}">
      <dgm:prSet/>
      <dgm:spPr/>
      <dgm:t>
        <a:bodyPr/>
        <a:lstStyle/>
        <a:p>
          <a:endParaRPr lang="en-US"/>
        </a:p>
      </dgm:t>
    </dgm:pt>
    <dgm:pt modelId="{2CB74445-1F6C-4C98-AB60-9DE8B7540D3B}">
      <dgm:prSet/>
      <dgm:spPr/>
      <dgm:t>
        <a:bodyPr/>
        <a:lstStyle/>
        <a:p>
          <a:r>
            <a:rPr lang="en-AU"/>
            <a:t>Commitment versus compliance</a:t>
          </a:r>
          <a:endParaRPr lang="en-US"/>
        </a:p>
      </dgm:t>
    </dgm:pt>
    <dgm:pt modelId="{F678AE32-C5B9-49D2-9824-8415A385A348}" type="parTrans" cxnId="{0B5538E0-C669-4EAA-9A26-C0C44CD60575}">
      <dgm:prSet/>
      <dgm:spPr/>
      <dgm:t>
        <a:bodyPr/>
        <a:lstStyle/>
        <a:p>
          <a:endParaRPr lang="en-US"/>
        </a:p>
      </dgm:t>
    </dgm:pt>
    <dgm:pt modelId="{2B915D99-22D1-44B0-BE77-8CBEA53AE36F}" type="sibTrans" cxnId="{0B5538E0-C669-4EAA-9A26-C0C44CD60575}">
      <dgm:prSet/>
      <dgm:spPr/>
      <dgm:t>
        <a:bodyPr/>
        <a:lstStyle/>
        <a:p>
          <a:endParaRPr lang="en-US"/>
        </a:p>
      </dgm:t>
    </dgm:pt>
    <dgm:pt modelId="{5BB3308F-2E6F-483B-8F3A-7105A016FB39}">
      <dgm:prSet/>
      <dgm:spPr/>
      <dgm:t>
        <a:bodyPr/>
        <a:lstStyle/>
        <a:p>
          <a:r>
            <a:rPr lang="en-AU"/>
            <a:t>“Done” versus iterative</a:t>
          </a:r>
          <a:endParaRPr lang="en-US"/>
        </a:p>
      </dgm:t>
    </dgm:pt>
    <dgm:pt modelId="{55F112C8-80A6-4A29-AE1D-D3AC0F610692}" type="parTrans" cxnId="{DF5ADFD0-B94C-4C89-8BF6-05FA40757C2E}">
      <dgm:prSet/>
      <dgm:spPr/>
      <dgm:t>
        <a:bodyPr/>
        <a:lstStyle/>
        <a:p>
          <a:endParaRPr lang="en-US"/>
        </a:p>
      </dgm:t>
    </dgm:pt>
    <dgm:pt modelId="{7E474D97-75DD-4E9F-B103-7725731FBFCB}" type="sibTrans" cxnId="{DF5ADFD0-B94C-4C89-8BF6-05FA40757C2E}">
      <dgm:prSet/>
      <dgm:spPr/>
      <dgm:t>
        <a:bodyPr/>
        <a:lstStyle/>
        <a:p>
          <a:endParaRPr lang="en-US"/>
        </a:p>
      </dgm:t>
    </dgm:pt>
    <dgm:pt modelId="{E37D46D2-AFE1-4A83-AE0C-AB3D33D1E4DE}">
      <dgm:prSet/>
      <dgm:spPr/>
      <dgm:t>
        <a:bodyPr/>
        <a:lstStyle/>
        <a:p>
          <a:r>
            <a:rPr lang="en-AU"/>
            <a:t>“Scalable” versus one size fits all</a:t>
          </a:r>
          <a:endParaRPr lang="en-US"/>
        </a:p>
      </dgm:t>
    </dgm:pt>
    <dgm:pt modelId="{0E83EAD7-4324-4E95-A52A-9A68E4AE38BE}" type="parTrans" cxnId="{B99A085B-13D3-4282-8D63-4EA23BDD9C8F}">
      <dgm:prSet/>
      <dgm:spPr/>
      <dgm:t>
        <a:bodyPr/>
        <a:lstStyle/>
        <a:p>
          <a:endParaRPr lang="en-US"/>
        </a:p>
      </dgm:t>
    </dgm:pt>
    <dgm:pt modelId="{25655EC6-6AD8-4F0A-AC58-3A9E65A1DAAE}" type="sibTrans" cxnId="{B99A085B-13D3-4282-8D63-4EA23BDD9C8F}">
      <dgm:prSet/>
      <dgm:spPr/>
      <dgm:t>
        <a:bodyPr/>
        <a:lstStyle/>
        <a:p>
          <a:endParaRPr lang="en-US"/>
        </a:p>
      </dgm:t>
    </dgm:pt>
    <dgm:pt modelId="{0528DD2C-3313-494A-9D94-7DAFE96CF4E8}">
      <dgm:prSet/>
      <dgm:spPr/>
      <dgm:t>
        <a:bodyPr/>
        <a:lstStyle/>
        <a:p>
          <a:r>
            <a:rPr lang="en-AU"/>
            <a:t>Shared responsibility versus personal inclusive pedagogy</a:t>
          </a:r>
          <a:endParaRPr lang="en-US"/>
        </a:p>
      </dgm:t>
    </dgm:pt>
    <dgm:pt modelId="{B72C9842-AC56-4732-9599-B3B2B148343A}" type="parTrans" cxnId="{D89FCF80-FF96-4D1A-9DAA-E9A12E6E5DDF}">
      <dgm:prSet/>
      <dgm:spPr/>
      <dgm:t>
        <a:bodyPr/>
        <a:lstStyle/>
        <a:p>
          <a:endParaRPr lang="en-US"/>
        </a:p>
      </dgm:t>
    </dgm:pt>
    <dgm:pt modelId="{923CBD7A-4EE5-4B68-86EB-A02C8DE66E50}" type="sibTrans" cxnId="{D89FCF80-FF96-4D1A-9DAA-E9A12E6E5DDF}">
      <dgm:prSet/>
      <dgm:spPr/>
      <dgm:t>
        <a:bodyPr/>
        <a:lstStyle/>
        <a:p>
          <a:endParaRPr lang="en-US"/>
        </a:p>
      </dgm:t>
    </dgm:pt>
    <dgm:pt modelId="{1A0E7BC6-1344-471F-B363-D1E99B395D13}">
      <dgm:prSet/>
      <dgm:spPr/>
      <dgm:t>
        <a:bodyPr/>
        <a:lstStyle/>
        <a:p>
          <a:r>
            <a:rPr lang="en-AU"/>
            <a:t>Authenticity</a:t>
          </a:r>
          <a:endParaRPr lang="en-US"/>
        </a:p>
      </dgm:t>
    </dgm:pt>
    <dgm:pt modelId="{2F401239-4726-49EE-B507-A54CF13CF141}" type="parTrans" cxnId="{32EEFBFD-2E70-4C35-93CA-6A09774345A6}">
      <dgm:prSet/>
      <dgm:spPr/>
      <dgm:t>
        <a:bodyPr/>
        <a:lstStyle/>
        <a:p>
          <a:endParaRPr lang="en-US"/>
        </a:p>
      </dgm:t>
    </dgm:pt>
    <dgm:pt modelId="{E83D0E4D-97E0-4774-9D06-C571CCBA30DC}" type="sibTrans" cxnId="{32EEFBFD-2E70-4C35-93CA-6A09774345A6}">
      <dgm:prSet/>
      <dgm:spPr/>
      <dgm:t>
        <a:bodyPr/>
        <a:lstStyle/>
        <a:p>
          <a:endParaRPr lang="en-US"/>
        </a:p>
      </dgm:t>
    </dgm:pt>
    <dgm:pt modelId="{F2EE88D0-CFA8-4F7E-9091-6DE3597D7F1B}" type="pres">
      <dgm:prSet presAssocID="{D92E7EC9-4E05-4505-BB42-01C02F084D78}" presName="diagram" presStyleCnt="0">
        <dgm:presLayoutVars>
          <dgm:dir/>
          <dgm:resizeHandles val="exact"/>
        </dgm:presLayoutVars>
      </dgm:prSet>
      <dgm:spPr/>
    </dgm:pt>
    <dgm:pt modelId="{074D84F4-DADE-4176-B5BC-D2C0575759F2}" type="pres">
      <dgm:prSet presAssocID="{18D3AED9-80F4-4BA4-82A3-E51240A257E1}" presName="node" presStyleLbl="node1" presStyleIdx="0" presStyleCnt="6">
        <dgm:presLayoutVars>
          <dgm:bulletEnabled val="1"/>
        </dgm:presLayoutVars>
      </dgm:prSet>
      <dgm:spPr>
        <a:prstGeom prst="cloudCallout">
          <a:avLst/>
        </a:prstGeom>
      </dgm:spPr>
    </dgm:pt>
    <dgm:pt modelId="{DE7BCED9-A4B3-4316-B906-B5B94B2B847E}" type="pres">
      <dgm:prSet presAssocID="{58E59899-15DA-4E35-9631-8149DA6212E3}" presName="sibTrans" presStyleCnt="0"/>
      <dgm:spPr/>
    </dgm:pt>
    <dgm:pt modelId="{2EBC3B9D-216F-41D2-8488-606BB3BD01D5}" type="pres">
      <dgm:prSet presAssocID="{2CB74445-1F6C-4C98-AB60-9DE8B7540D3B}" presName="node" presStyleLbl="node1" presStyleIdx="1" presStyleCnt="6">
        <dgm:presLayoutVars>
          <dgm:bulletEnabled val="1"/>
        </dgm:presLayoutVars>
      </dgm:prSet>
      <dgm:spPr>
        <a:prstGeom prst="cloudCallout">
          <a:avLst/>
        </a:prstGeom>
      </dgm:spPr>
    </dgm:pt>
    <dgm:pt modelId="{D85311B4-631C-4802-84F2-99FF1ECDF259}" type="pres">
      <dgm:prSet presAssocID="{2B915D99-22D1-44B0-BE77-8CBEA53AE36F}" presName="sibTrans" presStyleCnt="0"/>
      <dgm:spPr/>
    </dgm:pt>
    <dgm:pt modelId="{0FFEDC97-C107-4699-91FA-7B2FD90E2449}" type="pres">
      <dgm:prSet presAssocID="{5BB3308F-2E6F-483B-8F3A-7105A016FB39}" presName="node" presStyleLbl="node1" presStyleIdx="2" presStyleCnt="6">
        <dgm:presLayoutVars>
          <dgm:bulletEnabled val="1"/>
        </dgm:presLayoutVars>
      </dgm:prSet>
      <dgm:spPr>
        <a:prstGeom prst="cloudCallout">
          <a:avLst/>
        </a:prstGeom>
      </dgm:spPr>
    </dgm:pt>
    <dgm:pt modelId="{766D660A-75FB-4A1C-954E-760706C6CFA8}" type="pres">
      <dgm:prSet presAssocID="{7E474D97-75DD-4E9F-B103-7725731FBFCB}" presName="sibTrans" presStyleCnt="0"/>
      <dgm:spPr/>
    </dgm:pt>
    <dgm:pt modelId="{7A6BDC27-AE92-43DB-910B-1E086EA6B42B}" type="pres">
      <dgm:prSet presAssocID="{E37D46D2-AFE1-4A83-AE0C-AB3D33D1E4DE}" presName="node" presStyleLbl="node1" presStyleIdx="3" presStyleCnt="6">
        <dgm:presLayoutVars>
          <dgm:bulletEnabled val="1"/>
        </dgm:presLayoutVars>
      </dgm:prSet>
      <dgm:spPr>
        <a:prstGeom prst="cloudCallout">
          <a:avLst/>
        </a:prstGeom>
      </dgm:spPr>
    </dgm:pt>
    <dgm:pt modelId="{4235DA34-D763-47C7-82F3-B1984C17F886}" type="pres">
      <dgm:prSet presAssocID="{25655EC6-6AD8-4F0A-AC58-3A9E65A1DAAE}" presName="sibTrans" presStyleCnt="0"/>
      <dgm:spPr/>
    </dgm:pt>
    <dgm:pt modelId="{6B16AF28-712B-43A3-B65A-26DAF7006270}" type="pres">
      <dgm:prSet presAssocID="{0528DD2C-3313-494A-9D94-7DAFE96CF4E8}" presName="node" presStyleLbl="node1" presStyleIdx="4" presStyleCnt="6">
        <dgm:presLayoutVars>
          <dgm:bulletEnabled val="1"/>
        </dgm:presLayoutVars>
      </dgm:prSet>
      <dgm:spPr>
        <a:prstGeom prst="cloudCallout">
          <a:avLst/>
        </a:prstGeom>
      </dgm:spPr>
    </dgm:pt>
    <dgm:pt modelId="{C4539A93-8E72-4E58-915B-C11459BD5D43}" type="pres">
      <dgm:prSet presAssocID="{923CBD7A-4EE5-4B68-86EB-A02C8DE66E50}" presName="sibTrans" presStyleCnt="0"/>
      <dgm:spPr/>
    </dgm:pt>
    <dgm:pt modelId="{B28BD120-C414-425F-AB2B-9D9A34079918}" type="pres">
      <dgm:prSet presAssocID="{1A0E7BC6-1344-471F-B363-D1E99B395D13}" presName="node" presStyleLbl="node1" presStyleIdx="5" presStyleCnt="6">
        <dgm:presLayoutVars>
          <dgm:bulletEnabled val="1"/>
        </dgm:presLayoutVars>
      </dgm:prSet>
      <dgm:spPr>
        <a:prstGeom prst="cloudCallout">
          <a:avLst/>
        </a:prstGeom>
      </dgm:spPr>
    </dgm:pt>
  </dgm:ptLst>
  <dgm:cxnLst>
    <dgm:cxn modelId="{A5EBA207-FDBE-4E7C-8EE4-2CB88CA08273}" type="presOf" srcId="{2CB74445-1F6C-4C98-AB60-9DE8B7540D3B}" destId="{2EBC3B9D-216F-41D2-8488-606BB3BD01D5}" srcOrd="0" destOrd="0" presId="urn:microsoft.com/office/officeart/2005/8/layout/default"/>
    <dgm:cxn modelId="{9E020618-34D5-433F-AA11-97EEA4E92296}" type="presOf" srcId="{E37D46D2-AFE1-4A83-AE0C-AB3D33D1E4DE}" destId="{7A6BDC27-AE92-43DB-910B-1E086EA6B42B}" srcOrd="0" destOrd="0" presId="urn:microsoft.com/office/officeart/2005/8/layout/default"/>
    <dgm:cxn modelId="{DBC8C62E-C12C-4EA1-9786-662D7B86FE56}" type="presOf" srcId="{5BB3308F-2E6F-483B-8F3A-7105A016FB39}" destId="{0FFEDC97-C107-4699-91FA-7B2FD90E2449}" srcOrd="0" destOrd="0" presId="urn:microsoft.com/office/officeart/2005/8/layout/default"/>
    <dgm:cxn modelId="{B99A085B-13D3-4282-8D63-4EA23BDD9C8F}" srcId="{D92E7EC9-4E05-4505-BB42-01C02F084D78}" destId="{E37D46D2-AFE1-4A83-AE0C-AB3D33D1E4DE}" srcOrd="3" destOrd="0" parTransId="{0E83EAD7-4324-4E95-A52A-9A68E4AE38BE}" sibTransId="{25655EC6-6AD8-4F0A-AC58-3A9E65A1DAAE}"/>
    <dgm:cxn modelId="{DDDD7060-F4B2-4598-B9C2-B0C62CE7662D}" type="presOf" srcId="{D92E7EC9-4E05-4505-BB42-01C02F084D78}" destId="{F2EE88D0-CFA8-4F7E-9091-6DE3597D7F1B}" srcOrd="0" destOrd="0" presId="urn:microsoft.com/office/officeart/2005/8/layout/default"/>
    <dgm:cxn modelId="{B261C442-F5BD-4DDF-AF9A-BC776EA09C5C}" srcId="{D92E7EC9-4E05-4505-BB42-01C02F084D78}" destId="{18D3AED9-80F4-4BA4-82A3-E51240A257E1}" srcOrd="0" destOrd="0" parTransId="{F023EF17-449B-44E5-BDF9-AECC4CC2055B}" sibTransId="{58E59899-15DA-4E35-9631-8149DA6212E3}"/>
    <dgm:cxn modelId="{1C0C6552-1E6B-4467-BB1D-0A592EB3DBE1}" type="presOf" srcId="{1A0E7BC6-1344-471F-B363-D1E99B395D13}" destId="{B28BD120-C414-425F-AB2B-9D9A34079918}" srcOrd="0" destOrd="0" presId="urn:microsoft.com/office/officeart/2005/8/layout/default"/>
    <dgm:cxn modelId="{D89FCF80-FF96-4D1A-9DAA-E9A12E6E5DDF}" srcId="{D92E7EC9-4E05-4505-BB42-01C02F084D78}" destId="{0528DD2C-3313-494A-9D94-7DAFE96CF4E8}" srcOrd="4" destOrd="0" parTransId="{B72C9842-AC56-4732-9599-B3B2B148343A}" sibTransId="{923CBD7A-4EE5-4B68-86EB-A02C8DE66E50}"/>
    <dgm:cxn modelId="{9E0875AC-0575-4661-A213-15D9375D8395}" type="presOf" srcId="{0528DD2C-3313-494A-9D94-7DAFE96CF4E8}" destId="{6B16AF28-712B-43A3-B65A-26DAF7006270}" srcOrd="0" destOrd="0" presId="urn:microsoft.com/office/officeart/2005/8/layout/default"/>
    <dgm:cxn modelId="{DF5ADFD0-B94C-4C89-8BF6-05FA40757C2E}" srcId="{D92E7EC9-4E05-4505-BB42-01C02F084D78}" destId="{5BB3308F-2E6F-483B-8F3A-7105A016FB39}" srcOrd="2" destOrd="0" parTransId="{55F112C8-80A6-4A29-AE1D-D3AC0F610692}" sibTransId="{7E474D97-75DD-4E9F-B103-7725731FBFCB}"/>
    <dgm:cxn modelId="{C39A9DD7-78CF-4EB1-892E-AD3A736015C0}" type="presOf" srcId="{18D3AED9-80F4-4BA4-82A3-E51240A257E1}" destId="{074D84F4-DADE-4176-B5BC-D2C0575759F2}" srcOrd="0" destOrd="0" presId="urn:microsoft.com/office/officeart/2005/8/layout/default"/>
    <dgm:cxn modelId="{0B5538E0-C669-4EAA-9A26-C0C44CD60575}" srcId="{D92E7EC9-4E05-4505-BB42-01C02F084D78}" destId="{2CB74445-1F6C-4C98-AB60-9DE8B7540D3B}" srcOrd="1" destOrd="0" parTransId="{F678AE32-C5B9-49D2-9824-8415A385A348}" sibTransId="{2B915D99-22D1-44B0-BE77-8CBEA53AE36F}"/>
    <dgm:cxn modelId="{32EEFBFD-2E70-4C35-93CA-6A09774345A6}" srcId="{D92E7EC9-4E05-4505-BB42-01C02F084D78}" destId="{1A0E7BC6-1344-471F-B363-D1E99B395D13}" srcOrd="5" destOrd="0" parTransId="{2F401239-4726-49EE-B507-A54CF13CF141}" sibTransId="{E83D0E4D-97E0-4774-9D06-C571CCBA30DC}"/>
    <dgm:cxn modelId="{688DF7EB-2235-41A1-838F-EBBE1B30E5D9}" type="presParOf" srcId="{F2EE88D0-CFA8-4F7E-9091-6DE3597D7F1B}" destId="{074D84F4-DADE-4176-B5BC-D2C0575759F2}" srcOrd="0" destOrd="0" presId="urn:microsoft.com/office/officeart/2005/8/layout/default"/>
    <dgm:cxn modelId="{4355829A-C91D-482F-99BD-C6272FAB0027}" type="presParOf" srcId="{F2EE88D0-CFA8-4F7E-9091-6DE3597D7F1B}" destId="{DE7BCED9-A4B3-4316-B906-B5B94B2B847E}" srcOrd="1" destOrd="0" presId="urn:microsoft.com/office/officeart/2005/8/layout/default"/>
    <dgm:cxn modelId="{47A92F3F-9028-4A3C-8631-EF5A71B42687}" type="presParOf" srcId="{F2EE88D0-CFA8-4F7E-9091-6DE3597D7F1B}" destId="{2EBC3B9D-216F-41D2-8488-606BB3BD01D5}" srcOrd="2" destOrd="0" presId="urn:microsoft.com/office/officeart/2005/8/layout/default"/>
    <dgm:cxn modelId="{62642084-9520-4A51-B269-BCA254DA523E}" type="presParOf" srcId="{F2EE88D0-CFA8-4F7E-9091-6DE3597D7F1B}" destId="{D85311B4-631C-4802-84F2-99FF1ECDF259}" srcOrd="3" destOrd="0" presId="urn:microsoft.com/office/officeart/2005/8/layout/default"/>
    <dgm:cxn modelId="{FA0616B6-34BA-40B6-90B8-4668E91FEABA}" type="presParOf" srcId="{F2EE88D0-CFA8-4F7E-9091-6DE3597D7F1B}" destId="{0FFEDC97-C107-4699-91FA-7B2FD90E2449}" srcOrd="4" destOrd="0" presId="urn:microsoft.com/office/officeart/2005/8/layout/default"/>
    <dgm:cxn modelId="{229B5095-F84F-46AD-B59A-D156D27DBDD5}" type="presParOf" srcId="{F2EE88D0-CFA8-4F7E-9091-6DE3597D7F1B}" destId="{766D660A-75FB-4A1C-954E-760706C6CFA8}" srcOrd="5" destOrd="0" presId="urn:microsoft.com/office/officeart/2005/8/layout/default"/>
    <dgm:cxn modelId="{03DAFFE5-B501-4C97-A42E-D4F2F7A54166}" type="presParOf" srcId="{F2EE88D0-CFA8-4F7E-9091-6DE3597D7F1B}" destId="{7A6BDC27-AE92-43DB-910B-1E086EA6B42B}" srcOrd="6" destOrd="0" presId="urn:microsoft.com/office/officeart/2005/8/layout/default"/>
    <dgm:cxn modelId="{D3673843-6934-43C3-92A9-588DB44FF09E}" type="presParOf" srcId="{F2EE88D0-CFA8-4F7E-9091-6DE3597D7F1B}" destId="{4235DA34-D763-47C7-82F3-B1984C17F886}" srcOrd="7" destOrd="0" presId="urn:microsoft.com/office/officeart/2005/8/layout/default"/>
    <dgm:cxn modelId="{2E94882D-954A-4FF9-AAFD-5A158C6081D9}" type="presParOf" srcId="{F2EE88D0-CFA8-4F7E-9091-6DE3597D7F1B}" destId="{6B16AF28-712B-43A3-B65A-26DAF7006270}" srcOrd="8" destOrd="0" presId="urn:microsoft.com/office/officeart/2005/8/layout/default"/>
    <dgm:cxn modelId="{24611B63-BF87-48D6-952E-45EF58C0515F}" type="presParOf" srcId="{F2EE88D0-CFA8-4F7E-9091-6DE3597D7F1B}" destId="{C4539A93-8E72-4E58-915B-C11459BD5D43}" srcOrd="9" destOrd="0" presId="urn:microsoft.com/office/officeart/2005/8/layout/default"/>
    <dgm:cxn modelId="{24487BFA-8ABE-4624-B384-5AEE263D4780}" type="presParOf" srcId="{F2EE88D0-CFA8-4F7E-9091-6DE3597D7F1B}" destId="{B28BD120-C414-425F-AB2B-9D9A3407991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E1E622-2E3A-4DD2-BE80-AAB51B1D56EB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668FD00-9160-4CDE-9991-8AF7916700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1800" dirty="0">
              <a:latin typeface="Arial" panose="020B0604020202020204" pitchFamily="34" charset="0"/>
              <a:cs typeface="Arial" panose="020B0604020202020204" pitchFamily="34" charset="0"/>
            </a:rPr>
            <a:t>Student experience does not come only from individual classes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1FA837-1F30-4890-B21C-F0C04F1C8E06}" type="parTrans" cxnId="{16F7DB09-05DA-404D-84E4-486D6F6368BA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13BBE7-E51D-4317-B191-0F3C62E884A5}" type="sibTrans" cxnId="{16F7DB09-05DA-404D-84E4-486D6F6368BA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267490-8EF5-4262-B920-F7FB5FF82D8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1800" dirty="0">
              <a:latin typeface="Arial" panose="020B0604020202020204" pitchFamily="34" charset="0"/>
              <a:cs typeface="Arial" panose="020B0604020202020204" pitchFamily="34" charset="0"/>
            </a:rPr>
            <a:t>Students in the same program do not have the same learning needs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280834-6EE1-401E-A7A6-0E597A76272E}" type="parTrans" cxnId="{E15490AF-B7A8-4C76-95AA-4041BC19067B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386644-A810-451E-B605-4E0FFC330E2B}" type="sibTrans" cxnId="{E15490AF-B7A8-4C76-95AA-4041BC19067B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ADBC2A-3B9E-4DC8-8117-416937D8212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AU" sz="1800">
              <a:latin typeface="Arial" panose="020B0604020202020204" pitchFamily="34" charset="0"/>
              <a:cs typeface="Arial" panose="020B0604020202020204" pitchFamily="34" charset="0"/>
            </a:rPr>
            <a:t>The cost of not designing for variability is uneven student success</a:t>
          </a:r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57AA49-F347-41BB-8600-245164F4D06A}" type="parTrans" cxnId="{FE02FA98-8327-41D8-8C70-ADB887CE2254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E7F472-3020-4555-B186-C7F0492CB70E}" type="sibTrans" cxnId="{FE02FA98-8327-41D8-8C70-ADB887CE2254}">
      <dgm:prSet/>
      <dgm:spPr/>
      <dgm:t>
        <a:bodyPr/>
        <a:lstStyle/>
        <a:p>
          <a:endParaRPr lang="en-US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CC9B81-7F4B-44D5-84A3-EBC89D479CAF}" type="pres">
      <dgm:prSet presAssocID="{08E1E622-2E3A-4DD2-BE80-AAB51B1D56EB}" presName="root" presStyleCnt="0">
        <dgm:presLayoutVars>
          <dgm:dir/>
          <dgm:resizeHandles val="exact"/>
        </dgm:presLayoutVars>
      </dgm:prSet>
      <dgm:spPr/>
    </dgm:pt>
    <dgm:pt modelId="{1DDB8890-764C-4A41-8F98-4484A3A14F61}" type="pres">
      <dgm:prSet presAssocID="{C668FD00-9160-4CDE-9991-8AF79167005F}" presName="compNode" presStyleCnt="0"/>
      <dgm:spPr/>
    </dgm:pt>
    <dgm:pt modelId="{D8534220-0E93-4A32-96AC-5EF4901C9C23}" type="pres">
      <dgm:prSet presAssocID="{C668FD00-9160-4CDE-9991-8AF79167005F}" presName="bgRect" presStyleLbl="bgShp" presStyleIdx="0" presStyleCnt="3" custLinFactNeighborX="0" custLinFactNeighborY="8272"/>
      <dgm:spPr/>
    </dgm:pt>
    <dgm:pt modelId="{585A4090-4EF2-445F-A2FF-A8E9D7C5CB1E}" type="pres">
      <dgm:prSet presAssocID="{C668FD00-9160-4CDE-9991-8AF79167005F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 with solid fill"/>
        </a:ext>
      </dgm:extLst>
    </dgm:pt>
    <dgm:pt modelId="{3916B77A-304F-451F-BF08-4F14FF8063DB}" type="pres">
      <dgm:prSet presAssocID="{C668FD00-9160-4CDE-9991-8AF79167005F}" presName="spaceRect" presStyleCnt="0"/>
      <dgm:spPr/>
    </dgm:pt>
    <dgm:pt modelId="{A7E7BD39-8AFD-49BF-97ED-FBE62C81FA22}" type="pres">
      <dgm:prSet presAssocID="{C668FD00-9160-4CDE-9991-8AF79167005F}" presName="parTx" presStyleLbl="revTx" presStyleIdx="0" presStyleCnt="3">
        <dgm:presLayoutVars>
          <dgm:chMax val="0"/>
          <dgm:chPref val="0"/>
        </dgm:presLayoutVars>
      </dgm:prSet>
      <dgm:spPr/>
    </dgm:pt>
    <dgm:pt modelId="{4E1A172F-9CFE-4466-A23D-6E9C13212566}" type="pres">
      <dgm:prSet presAssocID="{FA13BBE7-E51D-4317-B191-0F3C62E884A5}" presName="sibTrans" presStyleCnt="0"/>
      <dgm:spPr/>
    </dgm:pt>
    <dgm:pt modelId="{A709F272-F1A9-46AA-A6CF-122467844C01}" type="pres">
      <dgm:prSet presAssocID="{32267490-8EF5-4262-B920-F7FB5FF82D89}" presName="compNode" presStyleCnt="0"/>
      <dgm:spPr/>
    </dgm:pt>
    <dgm:pt modelId="{BB2FE65F-CF54-4AB1-9F77-1EE36083274B}" type="pres">
      <dgm:prSet presAssocID="{32267490-8EF5-4262-B920-F7FB5FF82D89}" presName="bgRect" presStyleLbl="bgShp" presStyleIdx="1" presStyleCnt="3"/>
      <dgm:spPr/>
    </dgm:pt>
    <dgm:pt modelId="{392EA215-318D-4378-BFC4-A2A5A4610B90}" type="pres">
      <dgm:prSet presAssocID="{32267490-8EF5-4262-B920-F7FB5FF82D89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ientific Thought outline"/>
        </a:ext>
      </dgm:extLst>
    </dgm:pt>
    <dgm:pt modelId="{84490915-8B86-4899-8AE4-4A2C581C1F3B}" type="pres">
      <dgm:prSet presAssocID="{32267490-8EF5-4262-B920-F7FB5FF82D89}" presName="spaceRect" presStyleCnt="0"/>
      <dgm:spPr/>
    </dgm:pt>
    <dgm:pt modelId="{B1A2054F-BE31-4E0A-A1E4-82112426007E}" type="pres">
      <dgm:prSet presAssocID="{32267490-8EF5-4262-B920-F7FB5FF82D89}" presName="parTx" presStyleLbl="revTx" presStyleIdx="1" presStyleCnt="3">
        <dgm:presLayoutVars>
          <dgm:chMax val="0"/>
          <dgm:chPref val="0"/>
        </dgm:presLayoutVars>
      </dgm:prSet>
      <dgm:spPr/>
    </dgm:pt>
    <dgm:pt modelId="{2CE0918D-C6FE-496B-8DCE-9801ABD5D085}" type="pres">
      <dgm:prSet presAssocID="{70386644-A810-451E-B605-4E0FFC330E2B}" presName="sibTrans" presStyleCnt="0"/>
      <dgm:spPr/>
    </dgm:pt>
    <dgm:pt modelId="{783F6317-4D5B-442B-B483-3CDEC62BBA0E}" type="pres">
      <dgm:prSet presAssocID="{12ADBC2A-3B9E-4DC8-8117-416937D8212E}" presName="compNode" presStyleCnt="0"/>
      <dgm:spPr/>
    </dgm:pt>
    <dgm:pt modelId="{8883F2AE-2EE8-4E34-A282-4CEEB4C971FA}" type="pres">
      <dgm:prSet presAssocID="{12ADBC2A-3B9E-4DC8-8117-416937D8212E}" presName="bgRect" presStyleLbl="bgShp" presStyleIdx="2" presStyleCnt="3"/>
      <dgm:spPr/>
    </dgm:pt>
    <dgm:pt modelId="{837000EF-82C0-4ADC-9D60-52939A8475C3}" type="pres">
      <dgm:prSet presAssocID="{12ADBC2A-3B9E-4DC8-8117-416937D8212E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eights Uneven outline"/>
        </a:ext>
      </dgm:extLst>
    </dgm:pt>
    <dgm:pt modelId="{7C20046E-F410-4E58-9DC9-116C3F5842C2}" type="pres">
      <dgm:prSet presAssocID="{12ADBC2A-3B9E-4DC8-8117-416937D8212E}" presName="spaceRect" presStyleCnt="0"/>
      <dgm:spPr/>
    </dgm:pt>
    <dgm:pt modelId="{4732E34B-A5A9-47FC-9242-DDF30BE6640A}" type="pres">
      <dgm:prSet presAssocID="{12ADBC2A-3B9E-4DC8-8117-416937D8212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6F7DB09-05DA-404D-84E4-486D6F6368BA}" srcId="{08E1E622-2E3A-4DD2-BE80-AAB51B1D56EB}" destId="{C668FD00-9160-4CDE-9991-8AF79167005F}" srcOrd="0" destOrd="0" parTransId="{E51FA837-1F30-4890-B21C-F0C04F1C8E06}" sibTransId="{FA13BBE7-E51D-4317-B191-0F3C62E884A5}"/>
    <dgm:cxn modelId="{D5A0AA5F-169A-406B-AE61-561B490E3513}" type="presOf" srcId="{32267490-8EF5-4262-B920-F7FB5FF82D89}" destId="{B1A2054F-BE31-4E0A-A1E4-82112426007E}" srcOrd="0" destOrd="0" presId="urn:microsoft.com/office/officeart/2018/2/layout/IconVerticalSolidList"/>
    <dgm:cxn modelId="{119FC156-1476-4404-83D2-D4E8B204923D}" type="presOf" srcId="{08E1E622-2E3A-4DD2-BE80-AAB51B1D56EB}" destId="{79CC9B81-7F4B-44D5-84A3-EBC89D479CAF}" srcOrd="0" destOrd="0" presId="urn:microsoft.com/office/officeart/2018/2/layout/IconVerticalSolidList"/>
    <dgm:cxn modelId="{FE02FA98-8327-41D8-8C70-ADB887CE2254}" srcId="{08E1E622-2E3A-4DD2-BE80-AAB51B1D56EB}" destId="{12ADBC2A-3B9E-4DC8-8117-416937D8212E}" srcOrd="2" destOrd="0" parTransId="{6257AA49-F347-41BB-8600-245164F4D06A}" sibTransId="{B9E7F472-3020-4555-B186-C7F0492CB70E}"/>
    <dgm:cxn modelId="{E15490AF-B7A8-4C76-95AA-4041BC19067B}" srcId="{08E1E622-2E3A-4DD2-BE80-AAB51B1D56EB}" destId="{32267490-8EF5-4262-B920-F7FB5FF82D89}" srcOrd="1" destOrd="0" parTransId="{BE280834-6EE1-401E-A7A6-0E597A76272E}" sibTransId="{70386644-A810-451E-B605-4E0FFC330E2B}"/>
    <dgm:cxn modelId="{A95D78DF-6E23-4343-8528-8647772D6FAF}" type="presOf" srcId="{12ADBC2A-3B9E-4DC8-8117-416937D8212E}" destId="{4732E34B-A5A9-47FC-9242-DDF30BE6640A}" srcOrd="0" destOrd="0" presId="urn:microsoft.com/office/officeart/2018/2/layout/IconVerticalSolidList"/>
    <dgm:cxn modelId="{1DEB8CF7-743C-46C3-B47C-CF0D93E5E30F}" type="presOf" srcId="{C668FD00-9160-4CDE-9991-8AF79167005F}" destId="{A7E7BD39-8AFD-49BF-97ED-FBE62C81FA22}" srcOrd="0" destOrd="0" presId="urn:microsoft.com/office/officeart/2018/2/layout/IconVerticalSolidList"/>
    <dgm:cxn modelId="{BB2A8A98-4CC4-43F6-8A35-0DD502182AFC}" type="presParOf" srcId="{79CC9B81-7F4B-44D5-84A3-EBC89D479CAF}" destId="{1DDB8890-764C-4A41-8F98-4484A3A14F61}" srcOrd="0" destOrd="0" presId="urn:microsoft.com/office/officeart/2018/2/layout/IconVerticalSolidList"/>
    <dgm:cxn modelId="{6B13856C-FCA3-477E-8843-50DB2BF6C7F8}" type="presParOf" srcId="{1DDB8890-764C-4A41-8F98-4484A3A14F61}" destId="{D8534220-0E93-4A32-96AC-5EF4901C9C23}" srcOrd="0" destOrd="0" presId="urn:microsoft.com/office/officeart/2018/2/layout/IconVerticalSolidList"/>
    <dgm:cxn modelId="{C1C1635F-91B1-4E8D-8EC6-29FF16C1A3FD}" type="presParOf" srcId="{1DDB8890-764C-4A41-8F98-4484A3A14F61}" destId="{585A4090-4EF2-445F-A2FF-A8E9D7C5CB1E}" srcOrd="1" destOrd="0" presId="urn:microsoft.com/office/officeart/2018/2/layout/IconVerticalSolidList"/>
    <dgm:cxn modelId="{2830F8C8-D5E8-4050-B353-B865E3DD6D47}" type="presParOf" srcId="{1DDB8890-764C-4A41-8F98-4484A3A14F61}" destId="{3916B77A-304F-451F-BF08-4F14FF8063DB}" srcOrd="2" destOrd="0" presId="urn:microsoft.com/office/officeart/2018/2/layout/IconVerticalSolidList"/>
    <dgm:cxn modelId="{FBCE4AED-5156-4F25-BEC6-990D70D7E3E7}" type="presParOf" srcId="{1DDB8890-764C-4A41-8F98-4484A3A14F61}" destId="{A7E7BD39-8AFD-49BF-97ED-FBE62C81FA22}" srcOrd="3" destOrd="0" presId="urn:microsoft.com/office/officeart/2018/2/layout/IconVerticalSolidList"/>
    <dgm:cxn modelId="{7A7DEEB2-42F5-4B58-95CD-3DAE2AC7B102}" type="presParOf" srcId="{79CC9B81-7F4B-44D5-84A3-EBC89D479CAF}" destId="{4E1A172F-9CFE-4466-A23D-6E9C13212566}" srcOrd="1" destOrd="0" presId="urn:microsoft.com/office/officeart/2018/2/layout/IconVerticalSolidList"/>
    <dgm:cxn modelId="{D75AFB07-3F98-447C-BADF-CF58C8B71EB7}" type="presParOf" srcId="{79CC9B81-7F4B-44D5-84A3-EBC89D479CAF}" destId="{A709F272-F1A9-46AA-A6CF-122467844C01}" srcOrd="2" destOrd="0" presId="urn:microsoft.com/office/officeart/2018/2/layout/IconVerticalSolidList"/>
    <dgm:cxn modelId="{B9C9538D-6026-4920-A3FB-35701094E90B}" type="presParOf" srcId="{A709F272-F1A9-46AA-A6CF-122467844C01}" destId="{BB2FE65F-CF54-4AB1-9F77-1EE36083274B}" srcOrd="0" destOrd="0" presId="urn:microsoft.com/office/officeart/2018/2/layout/IconVerticalSolidList"/>
    <dgm:cxn modelId="{639D1902-BB59-481A-8876-7ECAB01BF0DA}" type="presParOf" srcId="{A709F272-F1A9-46AA-A6CF-122467844C01}" destId="{392EA215-318D-4378-BFC4-A2A5A4610B90}" srcOrd="1" destOrd="0" presId="urn:microsoft.com/office/officeart/2018/2/layout/IconVerticalSolidList"/>
    <dgm:cxn modelId="{5117543B-63B8-4814-9EAE-1358BF7DAED9}" type="presParOf" srcId="{A709F272-F1A9-46AA-A6CF-122467844C01}" destId="{84490915-8B86-4899-8AE4-4A2C581C1F3B}" srcOrd="2" destOrd="0" presId="urn:microsoft.com/office/officeart/2018/2/layout/IconVerticalSolidList"/>
    <dgm:cxn modelId="{BE5BBF9B-1927-4907-BD1D-B7938BC81B8F}" type="presParOf" srcId="{A709F272-F1A9-46AA-A6CF-122467844C01}" destId="{B1A2054F-BE31-4E0A-A1E4-82112426007E}" srcOrd="3" destOrd="0" presId="urn:microsoft.com/office/officeart/2018/2/layout/IconVerticalSolidList"/>
    <dgm:cxn modelId="{B3C0CCB1-EA7B-488F-A318-D0E109C4D14C}" type="presParOf" srcId="{79CC9B81-7F4B-44D5-84A3-EBC89D479CAF}" destId="{2CE0918D-C6FE-496B-8DCE-9801ABD5D085}" srcOrd="3" destOrd="0" presId="urn:microsoft.com/office/officeart/2018/2/layout/IconVerticalSolidList"/>
    <dgm:cxn modelId="{D7147F0F-177C-4208-BF44-A981EC0B368F}" type="presParOf" srcId="{79CC9B81-7F4B-44D5-84A3-EBC89D479CAF}" destId="{783F6317-4D5B-442B-B483-3CDEC62BBA0E}" srcOrd="4" destOrd="0" presId="urn:microsoft.com/office/officeart/2018/2/layout/IconVerticalSolidList"/>
    <dgm:cxn modelId="{1887EF2F-9613-449D-915F-1AA778401BCD}" type="presParOf" srcId="{783F6317-4D5B-442B-B483-3CDEC62BBA0E}" destId="{8883F2AE-2EE8-4E34-A282-4CEEB4C971FA}" srcOrd="0" destOrd="0" presId="urn:microsoft.com/office/officeart/2018/2/layout/IconVerticalSolidList"/>
    <dgm:cxn modelId="{91BC0E27-60F9-43B3-9150-3BCC1A7B4F98}" type="presParOf" srcId="{783F6317-4D5B-442B-B483-3CDEC62BBA0E}" destId="{837000EF-82C0-4ADC-9D60-52939A8475C3}" srcOrd="1" destOrd="0" presId="urn:microsoft.com/office/officeart/2018/2/layout/IconVerticalSolidList"/>
    <dgm:cxn modelId="{B26F7F4E-F860-4C12-BA59-DC1B1C13ACC2}" type="presParOf" srcId="{783F6317-4D5B-442B-B483-3CDEC62BBA0E}" destId="{7C20046E-F410-4E58-9DC9-116C3F5842C2}" srcOrd="2" destOrd="0" presId="urn:microsoft.com/office/officeart/2018/2/layout/IconVerticalSolidList"/>
    <dgm:cxn modelId="{EC99F27E-FAAE-435F-B011-13BBD46C86E9}" type="presParOf" srcId="{783F6317-4D5B-442B-B483-3CDEC62BBA0E}" destId="{4732E34B-A5A9-47FC-9242-DDF30BE6640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F65F8C-FA87-457B-8AA8-03D7B3517D59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AU"/>
        </a:p>
      </dgm:t>
    </dgm:pt>
    <dgm:pt modelId="{1B14A9F2-B682-4F31-97E3-8A2F438405A4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Accessibility and predictability</a:t>
          </a:r>
        </a:p>
      </dgm:t>
    </dgm:pt>
    <dgm:pt modelId="{114DB30D-24D5-4B5F-A176-E0F06BBD9E95}" type="parTrans" cxnId="{3E0B805A-2B3F-4964-A378-556EFB255E98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05FD3285-81E0-470B-B2AA-402418BB66E9}" type="sibTrans" cxnId="{3E0B805A-2B3F-4964-A378-556EFB255E98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AB4BA070-373F-4A75-8429-890D47DF3B7F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Expectations and hidden curriculum</a:t>
          </a:r>
        </a:p>
      </dgm:t>
    </dgm:pt>
    <dgm:pt modelId="{FA6216FA-414F-4EDA-BF61-B565E622105C}" type="parTrans" cxnId="{3DF3F7A5-BE1B-44FA-BBF3-7BF0F5C2E4E5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51816762-3E8B-4862-BBBA-673176308D3D}" type="sibTrans" cxnId="{3DF3F7A5-BE1B-44FA-BBF3-7BF0F5C2E4E5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E558B480-962B-41F7-BE2E-BC8DE80E71E5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Assessment variety, pacing and progression</a:t>
          </a:r>
        </a:p>
      </dgm:t>
    </dgm:pt>
    <dgm:pt modelId="{B2CA6748-1F59-4559-AE5B-2B740251B2CE}" type="parTrans" cxnId="{5E4825B8-A900-4264-8A1F-F8143B5AF396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7E58C222-9673-400C-B040-B070D653D8C9}" type="sibTrans" cxnId="{5E4825B8-A900-4264-8A1F-F8143B5AF396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756C6D5C-DF17-49FE-AC81-AF4DF662674C}" type="pres">
      <dgm:prSet presAssocID="{66F65F8C-FA87-457B-8AA8-03D7B3517D59}" presName="linear" presStyleCnt="0">
        <dgm:presLayoutVars>
          <dgm:dir/>
          <dgm:animLvl val="lvl"/>
          <dgm:resizeHandles val="exact"/>
        </dgm:presLayoutVars>
      </dgm:prSet>
      <dgm:spPr/>
    </dgm:pt>
    <dgm:pt modelId="{D6ED037A-233A-4FB0-96A6-36183F6FF9BC}" type="pres">
      <dgm:prSet presAssocID="{1B14A9F2-B682-4F31-97E3-8A2F438405A4}" presName="parentLin" presStyleCnt="0"/>
      <dgm:spPr/>
    </dgm:pt>
    <dgm:pt modelId="{3FEFD7B1-26D6-4A0B-B336-1726F1D4A53A}" type="pres">
      <dgm:prSet presAssocID="{1B14A9F2-B682-4F31-97E3-8A2F438405A4}" presName="parentLeftMargin" presStyleLbl="node1" presStyleIdx="0" presStyleCnt="3"/>
      <dgm:spPr/>
    </dgm:pt>
    <dgm:pt modelId="{997BFE5C-750A-4BF1-A28C-6F0E3E698F7A}" type="pres">
      <dgm:prSet presAssocID="{1B14A9F2-B682-4F31-97E3-8A2F438405A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0DDEAA2-A99C-462A-A641-7A3685E592BE}" type="pres">
      <dgm:prSet presAssocID="{1B14A9F2-B682-4F31-97E3-8A2F438405A4}" presName="negativeSpace" presStyleCnt="0"/>
      <dgm:spPr/>
    </dgm:pt>
    <dgm:pt modelId="{506AA7F0-1843-4A5B-A3F5-CF3EC794D32D}" type="pres">
      <dgm:prSet presAssocID="{1B14A9F2-B682-4F31-97E3-8A2F438405A4}" presName="childText" presStyleLbl="conFgAcc1" presStyleIdx="0" presStyleCnt="3">
        <dgm:presLayoutVars>
          <dgm:bulletEnabled val="1"/>
        </dgm:presLayoutVars>
      </dgm:prSet>
      <dgm:spPr/>
    </dgm:pt>
    <dgm:pt modelId="{823C3A25-1368-4022-B11D-B212AA91FBCE}" type="pres">
      <dgm:prSet presAssocID="{05FD3285-81E0-470B-B2AA-402418BB66E9}" presName="spaceBetweenRectangles" presStyleCnt="0"/>
      <dgm:spPr/>
    </dgm:pt>
    <dgm:pt modelId="{994FF49E-7F0C-491E-83CC-0DC56FD31346}" type="pres">
      <dgm:prSet presAssocID="{AB4BA070-373F-4A75-8429-890D47DF3B7F}" presName="parentLin" presStyleCnt="0"/>
      <dgm:spPr/>
    </dgm:pt>
    <dgm:pt modelId="{63373C79-2D88-4F45-8379-4B2CEBF6E22D}" type="pres">
      <dgm:prSet presAssocID="{AB4BA070-373F-4A75-8429-890D47DF3B7F}" presName="parentLeftMargin" presStyleLbl="node1" presStyleIdx="0" presStyleCnt="3"/>
      <dgm:spPr/>
    </dgm:pt>
    <dgm:pt modelId="{5A11B458-D178-4519-AC04-FD218BBBE506}" type="pres">
      <dgm:prSet presAssocID="{AB4BA070-373F-4A75-8429-890D47DF3B7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C9B89F4-264E-4E57-9AA1-84EF1FBA9BA5}" type="pres">
      <dgm:prSet presAssocID="{AB4BA070-373F-4A75-8429-890D47DF3B7F}" presName="negativeSpace" presStyleCnt="0"/>
      <dgm:spPr/>
    </dgm:pt>
    <dgm:pt modelId="{2F6B2FB1-B4B6-4B40-A066-5C7CAC80B09A}" type="pres">
      <dgm:prSet presAssocID="{AB4BA070-373F-4A75-8429-890D47DF3B7F}" presName="childText" presStyleLbl="conFgAcc1" presStyleIdx="1" presStyleCnt="3">
        <dgm:presLayoutVars>
          <dgm:bulletEnabled val="1"/>
        </dgm:presLayoutVars>
      </dgm:prSet>
      <dgm:spPr/>
    </dgm:pt>
    <dgm:pt modelId="{1598009B-7133-4D81-A308-845EE0B55BD2}" type="pres">
      <dgm:prSet presAssocID="{51816762-3E8B-4862-BBBA-673176308D3D}" presName="spaceBetweenRectangles" presStyleCnt="0"/>
      <dgm:spPr/>
    </dgm:pt>
    <dgm:pt modelId="{32B714F3-2490-409E-B119-BB4F5EAAF237}" type="pres">
      <dgm:prSet presAssocID="{E558B480-962B-41F7-BE2E-BC8DE80E71E5}" presName="parentLin" presStyleCnt="0"/>
      <dgm:spPr/>
    </dgm:pt>
    <dgm:pt modelId="{067D7AE2-CE75-4B55-B7B0-478C2925D7B8}" type="pres">
      <dgm:prSet presAssocID="{E558B480-962B-41F7-BE2E-BC8DE80E71E5}" presName="parentLeftMargin" presStyleLbl="node1" presStyleIdx="1" presStyleCnt="3"/>
      <dgm:spPr/>
    </dgm:pt>
    <dgm:pt modelId="{4E1B1A3C-ABA0-4730-8DEF-F2987998C56C}" type="pres">
      <dgm:prSet presAssocID="{E558B480-962B-41F7-BE2E-BC8DE80E71E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EB1CA4B-1D58-4C21-A83E-3B8363252B36}" type="pres">
      <dgm:prSet presAssocID="{E558B480-962B-41F7-BE2E-BC8DE80E71E5}" presName="negativeSpace" presStyleCnt="0"/>
      <dgm:spPr/>
    </dgm:pt>
    <dgm:pt modelId="{EAED9E67-7EF9-4B2B-BE7C-BA1ABC9BE4DB}" type="pres">
      <dgm:prSet presAssocID="{E558B480-962B-41F7-BE2E-BC8DE80E71E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2AD590E-AB41-4C1F-B7BD-4F281EAE5470}" type="presOf" srcId="{66F65F8C-FA87-457B-8AA8-03D7B3517D59}" destId="{756C6D5C-DF17-49FE-AC81-AF4DF662674C}" srcOrd="0" destOrd="0" presId="urn:microsoft.com/office/officeart/2005/8/layout/list1"/>
    <dgm:cxn modelId="{3E0B805A-2B3F-4964-A378-556EFB255E98}" srcId="{66F65F8C-FA87-457B-8AA8-03D7B3517D59}" destId="{1B14A9F2-B682-4F31-97E3-8A2F438405A4}" srcOrd="0" destOrd="0" parTransId="{114DB30D-24D5-4B5F-A176-E0F06BBD9E95}" sibTransId="{05FD3285-81E0-470B-B2AA-402418BB66E9}"/>
    <dgm:cxn modelId="{C1CE4E8A-0319-4B44-9BD2-83CFDC6420DD}" type="presOf" srcId="{1B14A9F2-B682-4F31-97E3-8A2F438405A4}" destId="{997BFE5C-750A-4BF1-A28C-6F0E3E698F7A}" srcOrd="1" destOrd="0" presId="urn:microsoft.com/office/officeart/2005/8/layout/list1"/>
    <dgm:cxn modelId="{547C409F-5FE0-42C7-9A4F-8068D27182C8}" type="presOf" srcId="{E558B480-962B-41F7-BE2E-BC8DE80E71E5}" destId="{067D7AE2-CE75-4B55-B7B0-478C2925D7B8}" srcOrd="0" destOrd="0" presId="urn:microsoft.com/office/officeart/2005/8/layout/list1"/>
    <dgm:cxn modelId="{3DF3F7A5-BE1B-44FA-BBF3-7BF0F5C2E4E5}" srcId="{66F65F8C-FA87-457B-8AA8-03D7B3517D59}" destId="{AB4BA070-373F-4A75-8429-890D47DF3B7F}" srcOrd="1" destOrd="0" parTransId="{FA6216FA-414F-4EDA-BF61-B565E622105C}" sibTransId="{51816762-3E8B-4862-BBBA-673176308D3D}"/>
    <dgm:cxn modelId="{FCD7BFAC-542B-4A62-A013-C2387A256D36}" type="presOf" srcId="{E558B480-962B-41F7-BE2E-BC8DE80E71E5}" destId="{4E1B1A3C-ABA0-4730-8DEF-F2987998C56C}" srcOrd="1" destOrd="0" presId="urn:microsoft.com/office/officeart/2005/8/layout/list1"/>
    <dgm:cxn modelId="{5E4825B8-A900-4264-8A1F-F8143B5AF396}" srcId="{66F65F8C-FA87-457B-8AA8-03D7B3517D59}" destId="{E558B480-962B-41F7-BE2E-BC8DE80E71E5}" srcOrd="2" destOrd="0" parTransId="{B2CA6748-1F59-4559-AE5B-2B740251B2CE}" sibTransId="{7E58C222-9673-400C-B040-B070D653D8C9}"/>
    <dgm:cxn modelId="{C09C0DBC-0602-4BC5-8F57-9BBABB0B5389}" type="presOf" srcId="{AB4BA070-373F-4A75-8429-890D47DF3B7F}" destId="{5A11B458-D178-4519-AC04-FD218BBBE506}" srcOrd="1" destOrd="0" presId="urn:microsoft.com/office/officeart/2005/8/layout/list1"/>
    <dgm:cxn modelId="{5E8375E8-6C60-4C1E-9278-70C6EECF1497}" type="presOf" srcId="{1B14A9F2-B682-4F31-97E3-8A2F438405A4}" destId="{3FEFD7B1-26D6-4A0B-B336-1726F1D4A53A}" srcOrd="0" destOrd="0" presId="urn:microsoft.com/office/officeart/2005/8/layout/list1"/>
    <dgm:cxn modelId="{210392FA-C601-416F-A77D-CB257DC2D1F4}" type="presOf" srcId="{AB4BA070-373F-4A75-8429-890D47DF3B7F}" destId="{63373C79-2D88-4F45-8379-4B2CEBF6E22D}" srcOrd="0" destOrd="0" presId="urn:microsoft.com/office/officeart/2005/8/layout/list1"/>
    <dgm:cxn modelId="{5C009ACD-1363-4A4B-A128-990C936CE62A}" type="presParOf" srcId="{756C6D5C-DF17-49FE-AC81-AF4DF662674C}" destId="{D6ED037A-233A-4FB0-96A6-36183F6FF9BC}" srcOrd="0" destOrd="0" presId="urn:microsoft.com/office/officeart/2005/8/layout/list1"/>
    <dgm:cxn modelId="{1F23A673-C84E-4856-8EA6-717A18D76A0B}" type="presParOf" srcId="{D6ED037A-233A-4FB0-96A6-36183F6FF9BC}" destId="{3FEFD7B1-26D6-4A0B-B336-1726F1D4A53A}" srcOrd="0" destOrd="0" presId="urn:microsoft.com/office/officeart/2005/8/layout/list1"/>
    <dgm:cxn modelId="{29AD8FB6-4850-43D3-9ACC-25CCD209F49D}" type="presParOf" srcId="{D6ED037A-233A-4FB0-96A6-36183F6FF9BC}" destId="{997BFE5C-750A-4BF1-A28C-6F0E3E698F7A}" srcOrd="1" destOrd="0" presId="urn:microsoft.com/office/officeart/2005/8/layout/list1"/>
    <dgm:cxn modelId="{4642C6A0-2235-49C4-843A-F2736D50B804}" type="presParOf" srcId="{756C6D5C-DF17-49FE-AC81-AF4DF662674C}" destId="{30DDEAA2-A99C-462A-A641-7A3685E592BE}" srcOrd="1" destOrd="0" presId="urn:microsoft.com/office/officeart/2005/8/layout/list1"/>
    <dgm:cxn modelId="{639D259F-6623-4F53-B54C-BD8637767A05}" type="presParOf" srcId="{756C6D5C-DF17-49FE-AC81-AF4DF662674C}" destId="{506AA7F0-1843-4A5B-A3F5-CF3EC794D32D}" srcOrd="2" destOrd="0" presId="urn:microsoft.com/office/officeart/2005/8/layout/list1"/>
    <dgm:cxn modelId="{C1E11455-4C22-48E4-B2C4-373D21249232}" type="presParOf" srcId="{756C6D5C-DF17-49FE-AC81-AF4DF662674C}" destId="{823C3A25-1368-4022-B11D-B212AA91FBCE}" srcOrd="3" destOrd="0" presId="urn:microsoft.com/office/officeart/2005/8/layout/list1"/>
    <dgm:cxn modelId="{52A627AB-8118-4B3F-85C0-AAD8E8AB6977}" type="presParOf" srcId="{756C6D5C-DF17-49FE-AC81-AF4DF662674C}" destId="{994FF49E-7F0C-491E-83CC-0DC56FD31346}" srcOrd="4" destOrd="0" presId="urn:microsoft.com/office/officeart/2005/8/layout/list1"/>
    <dgm:cxn modelId="{ACA05005-4492-49E2-AB65-DA77BD3F4A79}" type="presParOf" srcId="{994FF49E-7F0C-491E-83CC-0DC56FD31346}" destId="{63373C79-2D88-4F45-8379-4B2CEBF6E22D}" srcOrd="0" destOrd="0" presId="urn:microsoft.com/office/officeart/2005/8/layout/list1"/>
    <dgm:cxn modelId="{E17E94BC-E9E0-4A08-962D-73C5F788DFFF}" type="presParOf" srcId="{994FF49E-7F0C-491E-83CC-0DC56FD31346}" destId="{5A11B458-D178-4519-AC04-FD218BBBE506}" srcOrd="1" destOrd="0" presId="urn:microsoft.com/office/officeart/2005/8/layout/list1"/>
    <dgm:cxn modelId="{FE299543-E7C0-4CB0-9B39-3C5952725B72}" type="presParOf" srcId="{756C6D5C-DF17-49FE-AC81-AF4DF662674C}" destId="{3C9B89F4-264E-4E57-9AA1-84EF1FBA9BA5}" srcOrd="5" destOrd="0" presId="urn:microsoft.com/office/officeart/2005/8/layout/list1"/>
    <dgm:cxn modelId="{5C86B9C9-606C-45FC-8B9C-74EBD8571EBF}" type="presParOf" srcId="{756C6D5C-DF17-49FE-AC81-AF4DF662674C}" destId="{2F6B2FB1-B4B6-4B40-A066-5C7CAC80B09A}" srcOrd="6" destOrd="0" presId="urn:microsoft.com/office/officeart/2005/8/layout/list1"/>
    <dgm:cxn modelId="{F29C179F-8FE7-466E-982D-F20EE32D5BD4}" type="presParOf" srcId="{756C6D5C-DF17-49FE-AC81-AF4DF662674C}" destId="{1598009B-7133-4D81-A308-845EE0B55BD2}" srcOrd="7" destOrd="0" presId="urn:microsoft.com/office/officeart/2005/8/layout/list1"/>
    <dgm:cxn modelId="{DEE3C7C7-1340-41FE-B6EE-3B4784E51F10}" type="presParOf" srcId="{756C6D5C-DF17-49FE-AC81-AF4DF662674C}" destId="{32B714F3-2490-409E-B119-BB4F5EAAF237}" srcOrd="8" destOrd="0" presId="urn:microsoft.com/office/officeart/2005/8/layout/list1"/>
    <dgm:cxn modelId="{7DCAE6C6-B260-451A-A00B-CCD2BF957B0F}" type="presParOf" srcId="{32B714F3-2490-409E-B119-BB4F5EAAF237}" destId="{067D7AE2-CE75-4B55-B7B0-478C2925D7B8}" srcOrd="0" destOrd="0" presId="urn:microsoft.com/office/officeart/2005/8/layout/list1"/>
    <dgm:cxn modelId="{18B34549-DC1B-4FBE-A0F2-5CA967E21023}" type="presParOf" srcId="{32B714F3-2490-409E-B119-BB4F5EAAF237}" destId="{4E1B1A3C-ABA0-4730-8DEF-F2987998C56C}" srcOrd="1" destOrd="0" presId="urn:microsoft.com/office/officeart/2005/8/layout/list1"/>
    <dgm:cxn modelId="{AD928C6D-851E-433A-A736-CBEDB2628966}" type="presParOf" srcId="{756C6D5C-DF17-49FE-AC81-AF4DF662674C}" destId="{DEB1CA4B-1D58-4C21-A83E-3B8363252B36}" srcOrd="9" destOrd="0" presId="urn:microsoft.com/office/officeart/2005/8/layout/list1"/>
    <dgm:cxn modelId="{6BAA9FF4-F075-43E3-B134-BB0B1B06C63B}" type="presParOf" srcId="{756C6D5C-DF17-49FE-AC81-AF4DF662674C}" destId="{EAED9E67-7EF9-4B2B-BE7C-BA1ABC9BE4D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5DB6CB-E3A6-4F7C-A026-D3D0DA182846}" type="doc">
      <dgm:prSet loTypeId="urn:microsoft.com/office/officeart/2005/8/layout/h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AU"/>
        </a:p>
      </dgm:t>
    </dgm:pt>
    <dgm:pt modelId="{7EC69B3D-032C-42CC-9955-A6FDBCCF5F49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Accessibility and predictability</a:t>
          </a:r>
        </a:p>
      </dgm:t>
    </dgm:pt>
    <dgm:pt modelId="{01F832FA-90B3-4FEC-83DE-7D6EB3AC0B06}" type="parTrans" cxnId="{55CD8CF4-E72F-41A2-8A5D-8693D11C6AE6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371E41F4-01E1-40DE-A2A0-73C7698528E3}" type="sibTrans" cxnId="{55CD8CF4-E72F-41A2-8A5D-8693D11C6AE6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702CE2AF-AEA0-4EF1-9C0D-A452D61C1975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 Program Awareness Check-in (Accessibility and UDL)</a:t>
          </a:r>
        </a:p>
      </dgm:t>
    </dgm:pt>
    <dgm:pt modelId="{443E61B2-690A-4216-9DE1-92BCEFD9FFC8}" type="parTrans" cxnId="{A50E470B-2CB4-4F92-812F-4B57B92759DD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E4B504A2-F375-47AE-8433-98416E7C244B}" type="sibTrans" cxnId="{A50E470B-2CB4-4F92-812F-4B57B92759DD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5501F444-DEDE-4B1F-A327-D5B9B3DA0F75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Expectations and hidden curriculum</a:t>
          </a:r>
        </a:p>
      </dgm:t>
    </dgm:pt>
    <dgm:pt modelId="{8C5C521B-2817-4FF5-9F51-7ED4ABF0184C}" type="parTrans" cxnId="{FC02AAC8-61E9-41A4-A21D-5456AF4EE9C2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313734FE-1E30-4464-84EE-E764C30F20B9}" type="sibTrans" cxnId="{FC02AAC8-61E9-41A4-A21D-5456AF4EE9C2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7964A1F5-4027-4D47-A602-3D5CBB8C1582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Learner perspective exercise</a:t>
          </a:r>
        </a:p>
      </dgm:t>
    </dgm:pt>
    <dgm:pt modelId="{AE0AB8AA-EB0D-4AA2-B0F4-D0738F4024FC}" type="parTrans" cxnId="{7449F342-FF97-4041-B397-D044BDD46DE3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B7AAB66A-51B3-4D34-BB9B-ABA0224F9747}" type="sibTrans" cxnId="{7449F342-FF97-4041-B397-D044BDD46DE3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4C840794-5C81-45DC-8E74-5A01046D131A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Assessment, pacing and progression</a:t>
          </a:r>
        </a:p>
      </dgm:t>
    </dgm:pt>
    <dgm:pt modelId="{87E95F06-CBE8-4BF5-B2A8-83AFE1887DBE}" type="parTrans" cxnId="{49C0D469-DAEA-4C80-BF7B-964543CF5EF5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64E6726F-98BF-454F-8FFA-F86213B27D4B}" type="sibTrans" cxnId="{49C0D469-DAEA-4C80-BF7B-964543CF5EF5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3ACD7C4D-BB7A-4C7B-960C-CD94C51F8B92}">
      <dgm:prSet phldrT="[Text]" phldr="0"/>
      <dgm:spPr/>
      <dgm:t>
        <a:bodyPr/>
        <a:lstStyle/>
        <a:p>
          <a:r>
            <a:rPr lang="en-AU" dirty="0">
              <a:solidFill>
                <a:schemeClr val="tx1"/>
              </a:solidFill>
            </a:rPr>
            <a:t>Assessment Mix Activity</a:t>
          </a:r>
        </a:p>
      </dgm:t>
    </dgm:pt>
    <dgm:pt modelId="{A448A2EF-5B50-4A16-A71B-3D66F2B04C87}" type="parTrans" cxnId="{B2D4FAD5-F2AE-4E14-844A-1D388DA4FBF1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21A76D2F-71A1-4D70-939D-7F7972381A13}" type="sibTrans" cxnId="{B2D4FAD5-F2AE-4E14-844A-1D388DA4FBF1}">
      <dgm:prSet/>
      <dgm:spPr/>
      <dgm:t>
        <a:bodyPr/>
        <a:lstStyle/>
        <a:p>
          <a:endParaRPr lang="en-AU">
            <a:solidFill>
              <a:schemeClr val="tx1"/>
            </a:solidFill>
          </a:endParaRPr>
        </a:p>
      </dgm:t>
    </dgm:pt>
    <dgm:pt modelId="{3AEFD30E-8D66-4566-A373-16A10CECF9DE}" type="pres">
      <dgm:prSet presAssocID="{A85DB6CB-E3A6-4F7C-A026-D3D0DA182846}" presName="Name0" presStyleCnt="0">
        <dgm:presLayoutVars>
          <dgm:dir/>
          <dgm:animLvl val="lvl"/>
          <dgm:resizeHandles val="exact"/>
        </dgm:presLayoutVars>
      </dgm:prSet>
      <dgm:spPr/>
    </dgm:pt>
    <dgm:pt modelId="{7899CF98-FDDD-42A0-95F8-FC17B6A0FB0A}" type="pres">
      <dgm:prSet presAssocID="{A85DB6CB-E3A6-4F7C-A026-D3D0DA182846}" presName="tSp" presStyleCnt="0"/>
      <dgm:spPr/>
    </dgm:pt>
    <dgm:pt modelId="{86FCF334-510C-40C9-B1AA-44CF8EFAC4DC}" type="pres">
      <dgm:prSet presAssocID="{A85DB6CB-E3A6-4F7C-A026-D3D0DA182846}" presName="bSp" presStyleCnt="0"/>
      <dgm:spPr/>
    </dgm:pt>
    <dgm:pt modelId="{6D07B3C5-C273-4816-9580-F6596D75A732}" type="pres">
      <dgm:prSet presAssocID="{A85DB6CB-E3A6-4F7C-A026-D3D0DA182846}" presName="process" presStyleCnt="0"/>
      <dgm:spPr/>
    </dgm:pt>
    <dgm:pt modelId="{9E62CBF9-ACED-469E-B0FB-6C95668757E7}" type="pres">
      <dgm:prSet presAssocID="{7EC69B3D-032C-42CC-9955-A6FDBCCF5F49}" presName="composite1" presStyleCnt="0"/>
      <dgm:spPr/>
    </dgm:pt>
    <dgm:pt modelId="{683A159E-F2A4-4099-A596-3286D69D2F66}" type="pres">
      <dgm:prSet presAssocID="{7EC69B3D-032C-42CC-9955-A6FDBCCF5F49}" presName="dummyNode1" presStyleLbl="node1" presStyleIdx="0" presStyleCnt="3"/>
      <dgm:spPr/>
    </dgm:pt>
    <dgm:pt modelId="{25C4970B-7853-4706-9F46-8F7E8A3EAF39}" type="pres">
      <dgm:prSet presAssocID="{7EC69B3D-032C-42CC-9955-A6FDBCCF5F49}" presName="childNode1" presStyleLbl="bgAcc1" presStyleIdx="0" presStyleCnt="3">
        <dgm:presLayoutVars>
          <dgm:bulletEnabled val="1"/>
        </dgm:presLayoutVars>
      </dgm:prSet>
      <dgm:spPr/>
    </dgm:pt>
    <dgm:pt modelId="{C64FB92E-83E1-445D-BC0A-7930252915A9}" type="pres">
      <dgm:prSet presAssocID="{7EC69B3D-032C-42CC-9955-A6FDBCCF5F49}" presName="childNode1tx" presStyleLbl="bgAcc1" presStyleIdx="0" presStyleCnt="3">
        <dgm:presLayoutVars>
          <dgm:bulletEnabled val="1"/>
        </dgm:presLayoutVars>
      </dgm:prSet>
      <dgm:spPr/>
    </dgm:pt>
    <dgm:pt modelId="{4BD2FC74-E660-4A3C-AADF-A39A80732FBF}" type="pres">
      <dgm:prSet presAssocID="{7EC69B3D-032C-42CC-9955-A6FDBCCF5F49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61B461F0-0CAB-4934-99C6-8413E6119CD7}" type="pres">
      <dgm:prSet presAssocID="{7EC69B3D-032C-42CC-9955-A6FDBCCF5F49}" presName="connSite1" presStyleCnt="0"/>
      <dgm:spPr/>
    </dgm:pt>
    <dgm:pt modelId="{75CDD637-30A4-499E-BCC4-723F9B685491}" type="pres">
      <dgm:prSet presAssocID="{371E41F4-01E1-40DE-A2A0-73C7698528E3}" presName="Name9" presStyleLbl="sibTrans2D1" presStyleIdx="0" presStyleCnt="2"/>
      <dgm:spPr/>
    </dgm:pt>
    <dgm:pt modelId="{FA61FE16-384C-40D5-A123-B9B6E3F1B404}" type="pres">
      <dgm:prSet presAssocID="{5501F444-DEDE-4B1F-A327-D5B9B3DA0F75}" presName="composite2" presStyleCnt="0"/>
      <dgm:spPr/>
    </dgm:pt>
    <dgm:pt modelId="{353C318E-640B-415B-8301-B9FBCB7E3B9C}" type="pres">
      <dgm:prSet presAssocID="{5501F444-DEDE-4B1F-A327-D5B9B3DA0F75}" presName="dummyNode2" presStyleLbl="node1" presStyleIdx="0" presStyleCnt="3"/>
      <dgm:spPr/>
    </dgm:pt>
    <dgm:pt modelId="{A605EFE9-4324-4759-B9C7-6B27FB09D5A9}" type="pres">
      <dgm:prSet presAssocID="{5501F444-DEDE-4B1F-A327-D5B9B3DA0F75}" presName="childNode2" presStyleLbl="bgAcc1" presStyleIdx="1" presStyleCnt="3">
        <dgm:presLayoutVars>
          <dgm:bulletEnabled val="1"/>
        </dgm:presLayoutVars>
      </dgm:prSet>
      <dgm:spPr/>
    </dgm:pt>
    <dgm:pt modelId="{63B64404-4379-43A9-B488-D9C8F0A9DEEC}" type="pres">
      <dgm:prSet presAssocID="{5501F444-DEDE-4B1F-A327-D5B9B3DA0F75}" presName="childNode2tx" presStyleLbl="bgAcc1" presStyleIdx="1" presStyleCnt="3">
        <dgm:presLayoutVars>
          <dgm:bulletEnabled val="1"/>
        </dgm:presLayoutVars>
      </dgm:prSet>
      <dgm:spPr/>
    </dgm:pt>
    <dgm:pt modelId="{3791EE55-9CE6-4B9A-824D-4C4798DAB63C}" type="pres">
      <dgm:prSet presAssocID="{5501F444-DEDE-4B1F-A327-D5B9B3DA0F75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0E1CFDE1-BD92-4D62-B619-7297EAC5916F}" type="pres">
      <dgm:prSet presAssocID="{5501F444-DEDE-4B1F-A327-D5B9B3DA0F75}" presName="connSite2" presStyleCnt="0"/>
      <dgm:spPr/>
    </dgm:pt>
    <dgm:pt modelId="{ED7C34D2-D216-4B69-AF2A-8BA5D8B01524}" type="pres">
      <dgm:prSet presAssocID="{313734FE-1E30-4464-84EE-E764C30F20B9}" presName="Name18" presStyleLbl="sibTrans2D1" presStyleIdx="1" presStyleCnt="2"/>
      <dgm:spPr/>
    </dgm:pt>
    <dgm:pt modelId="{1E5E16D0-974E-4A7C-B584-8687F0FC1A4D}" type="pres">
      <dgm:prSet presAssocID="{4C840794-5C81-45DC-8E74-5A01046D131A}" presName="composite1" presStyleCnt="0"/>
      <dgm:spPr/>
    </dgm:pt>
    <dgm:pt modelId="{50246BA4-C189-4F36-96B5-4888FEE05113}" type="pres">
      <dgm:prSet presAssocID="{4C840794-5C81-45DC-8E74-5A01046D131A}" presName="dummyNode1" presStyleLbl="node1" presStyleIdx="1" presStyleCnt="3"/>
      <dgm:spPr/>
    </dgm:pt>
    <dgm:pt modelId="{732A5C7F-0C28-4595-91FC-481F96DB1706}" type="pres">
      <dgm:prSet presAssocID="{4C840794-5C81-45DC-8E74-5A01046D131A}" presName="childNode1" presStyleLbl="bgAcc1" presStyleIdx="2" presStyleCnt="3">
        <dgm:presLayoutVars>
          <dgm:bulletEnabled val="1"/>
        </dgm:presLayoutVars>
      </dgm:prSet>
      <dgm:spPr/>
    </dgm:pt>
    <dgm:pt modelId="{DF20D7AD-5762-4C1B-92D8-A86B98DBCCE6}" type="pres">
      <dgm:prSet presAssocID="{4C840794-5C81-45DC-8E74-5A01046D131A}" presName="childNode1tx" presStyleLbl="bgAcc1" presStyleIdx="2" presStyleCnt="3">
        <dgm:presLayoutVars>
          <dgm:bulletEnabled val="1"/>
        </dgm:presLayoutVars>
      </dgm:prSet>
      <dgm:spPr/>
    </dgm:pt>
    <dgm:pt modelId="{DF60FAB2-C65D-4938-A6BF-8705E97D735D}" type="pres">
      <dgm:prSet presAssocID="{4C840794-5C81-45DC-8E74-5A01046D131A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108D1A27-B8C9-4F7F-9F72-443C32A36EB0}" type="pres">
      <dgm:prSet presAssocID="{4C840794-5C81-45DC-8E74-5A01046D131A}" presName="connSite1" presStyleCnt="0"/>
      <dgm:spPr/>
    </dgm:pt>
  </dgm:ptLst>
  <dgm:cxnLst>
    <dgm:cxn modelId="{4D054D03-C566-4AF2-B6E6-9D9735FB2F7F}" type="presOf" srcId="{702CE2AF-AEA0-4EF1-9C0D-A452D61C1975}" destId="{25C4970B-7853-4706-9F46-8F7E8A3EAF39}" srcOrd="0" destOrd="0" presId="urn:microsoft.com/office/officeart/2005/8/layout/hProcess4"/>
    <dgm:cxn modelId="{A50E470B-2CB4-4F92-812F-4B57B92759DD}" srcId="{7EC69B3D-032C-42CC-9955-A6FDBCCF5F49}" destId="{702CE2AF-AEA0-4EF1-9C0D-A452D61C1975}" srcOrd="0" destOrd="0" parTransId="{443E61B2-690A-4216-9DE1-92BCEFD9FFC8}" sibTransId="{E4B504A2-F375-47AE-8433-98416E7C244B}"/>
    <dgm:cxn modelId="{71CEC40D-B6BE-40D8-A8DF-DE77808F6DB2}" type="presOf" srcId="{702CE2AF-AEA0-4EF1-9C0D-A452D61C1975}" destId="{C64FB92E-83E1-445D-BC0A-7930252915A9}" srcOrd="1" destOrd="0" presId="urn:microsoft.com/office/officeart/2005/8/layout/hProcess4"/>
    <dgm:cxn modelId="{22879F24-58C0-4ABA-ABB1-ABE16AD4E973}" type="presOf" srcId="{7964A1F5-4027-4D47-A602-3D5CBB8C1582}" destId="{A605EFE9-4324-4759-B9C7-6B27FB09D5A9}" srcOrd="0" destOrd="0" presId="urn:microsoft.com/office/officeart/2005/8/layout/hProcess4"/>
    <dgm:cxn modelId="{88E3173A-91B0-44DF-8D68-7D493C6661D0}" type="presOf" srcId="{7964A1F5-4027-4D47-A602-3D5CBB8C1582}" destId="{63B64404-4379-43A9-B488-D9C8F0A9DEEC}" srcOrd="1" destOrd="0" presId="urn:microsoft.com/office/officeart/2005/8/layout/hProcess4"/>
    <dgm:cxn modelId="{7449F342-FF97-4041-B397-D044BDD46DE3}" srcId="{5501F444-DEDE-4B1F-A327-D5B9B3DA0F75}" destId="{7964A1F5-4027-4D47-A602-3D5CBB8C1582}" srcOrd="0" destOrd="0" parTransId="{AE0AB8AA-EB0D-4AA2-B0F4-D0738F4024FC}" sibTransId="{B7AAB66A-51B3-4D34-BB9B-ABA0224F9747}"/>
    <dgm:cxn modelId="{49C0D469-DAEA-4C80-BF7B-964543CF5EF5}" srcId="{A85DB6CB-E3A6-4F7C-A026-D3D0DA182846}" destId="{4C840794-5C81-45DC-8E74-5A01046D131A}" srcOrd="2" destOrd="0" parTransId="{87E95F06-CBE8-4BF5-B2A8-83AFE1887DBE}" sibTransId="{64E6726F-98BF-454F-8FFA-F86213B27D4B}"/>
    <dgm:cxn modelId="{E8F9F89A-641E-4FF2-9B36-11347E46BB71}" type="presOf" srcId="{3ACD7C4D-BB7A-4C7B-960C-CD94C51F8B92}" destId="{DF20D7AD-5762-4C1B-92D8-A86B98DBCCE6}" srcOrd="1" destOrd="0" presId="urn:microsoft.com/office/officeart/2005/8/layout/hProcess4"/>
    <dgm:cxn modelId="{7ED304AC-187E-4670-8DB0-B28FAFEB5A08}" type="presOf" srcId="{313734FE-1E30-4464-84EE-E764C30F20B9}" destId="{ED7C34D2-D216-4B69-AF2A-8BA5D8B01524}" srcOrd="0" destOrd="0" presId="urn:microsoft.com/office/officeart/2005/8/layout/hProcess4"/>
    <dgm:cxn modelId="{4C4636C3-7A93-4834-9959-2378645BE81E}" type="presOf" srcId="{4C840794-5C81-45DC-8E74-5A01046D131A}" destId="{DF60FAB2-C65D-4938-A6BF-8705E97D735D}" srcOrd="0" destOrd="0" presId="urn:microsoft.com/office/officeart/2005/8/layout/hProcess4"/>
    <dgm:cxn modelId="{A0E434C8-F1CA-483E-8F62-55219D5DB1E3}" type="presOf" srcId="{7EC69B3D-032C-42CC-9955-A6FDBCCF5F49}" destId="{4BD2FC74-E660-4A3C-AADF-A39A80732FBF}" srcOrd="0" destOrd="0" presId="urn:microsoft.com/office/officeart/2005/8/layout/hProcess4"/>
    <dgm:cxn modelId="{FC02AAC8-61E9-41A4-A21D-5456AF4EE9C2}" srcId="{A85DB6CB-E3A6-4F7C-A026-D3D0DA182846}" destId="{5501F444-DEDE-4B1F-A327-D5B9B3DA0F75}" srcOrd="1" destOrd="0" parTransId="{8C5C521B-2817-4FF5-9F51-7ED4ABF0184C}" sibTransId="{313734FE-1E30-4464-84EE-E764C30F20B9}"/>
    <dgm:cxn modelId="{CCAD12D1-4903-4D71-9ABB-BC432E715C71}" type="presOf" srcId="{5501F444-DEDE-4B1F-A327-D5B9B3DA0F75}" destId="{3791EE55-9CE6-4B9A-824D-4C4798DAB63C}" srcOrd="0" destOrd="0" presId="urn:microsoft.com/office/officeart/2005/8/layout/hProcess4"/>
    <dgm:cxn modelId="{D1712FD1-67E9-43B9-99AA-C21FFBB4306F}" type="presOf" srcId="{3ACD7C4D-BB7A-4C7B-960C-CD94C51F8B92}" destId="{732A5C7F-0C28-4595-91FC-481F96DB1706}" srcOrd="0" destOrd="0" presId="urn:microsoft.com/office/officeart/2005/8/layout/hProcess4"/>
    <dgm:cxn modelId="{B2D4FAD5-F2AE-4E14-844A-1D388DA4FBF1}" srcId="{4C840794-5C81-45DC-8E74-5A01046D131A}" destId="{3ACD7C4D-BB7A-4C7B-960C-CD94C51F8B92}" srcOrd="0" destOrd="0" parTransId="{A448A2EF-5B50-4A16-A71B-3D66F2B04C87}" sibTransId="{21A76D2F-71A1-4D70-939D-7F7972381A13}"/>
    <dgm:cxn modelId="{065695EF-EC52-45F5-A1BB-23BD28C52CEE}" type="presOf" srcId="{A85DB6CB-E3A6-4F7C-A026-D3D0DA182846}" destId="{3AEFD30E-8D66-4566-A373-16A10CECF9DE}" srcOrd="0" destOrd="0" presId="urn:microsoft.com/office/officeart/2005/8/layout/hProcess4"/>
    <dgm:cxn modelId="{55CD8CF4-E72F-41A2-8A5D-8693D11C6AE6}" srcId="{A85DB6CB-E3A6-4F7C-A026-D3D0DA182846}" destId="{7EC69B3D-032C-42CC-9955-A6FDBCCF5F49}" srcOrd="0" destOrd="0" parTransId="{01F832FA-90B3-4FEC-83DE-7D6EB3AC0B06}" sibTransId="{371E41F4-01E1-40DE-A2A0-73C7698528E3}"/>
    <dgm:cxn modelId="{3F1C40FA-A7F3-46E8-B83B-6B127C81DE5B}" type="presOf" srcId="{371E41F4-01E1-40DE-A2A0-73C7698528E3}" destId="{75CDD637-30A4-499E-BCC4-723F9B685491}" srcOrd="0" destOrd="0" presId="urn:microsoft.com/office/officeart/2005/8/layout/hProcess4"/>
    <dgm:cxn modelId="{06C8E820-82EB-4CAF-B781-18D508B2904E}" type="presParOf" srcId="{3AEFD30E-8D66-4566-A373-16A10CECF9DE}" destId="{7899CF98-FDDD-42A0-95F8-FC17B6A0FB0A}" srcOrd="0" destOrd="0" presId="urn:microsoft.com/office/officeart/2005/8/layout/hProcess4"/>
    <dgm:cxn modelId="{95A678DF-1A74-44CE-9351-5C49488B22B6}" type="presParOf" srcId="{3AEFD30E-8D66-4566-A373-16A10CECF9DE}" destId="{86FCF334-510C-40C9-B1AA-44CF8EFAC4DC}" srcOrd="1" destOrd="0" presId="urn:microsoft.com/office/officeart/2005/8/layout/hProcess4"/>
    <dgm:cxn modelId="{642A1389-238C-4C01-BFFE-F38DE8C6E4AF}" type="presParOf" srcId="{3AEFD30E-8D66-4566-A373-16A10CECF9DE}" destId="{6D07B3C5-C273-4816-9580-F6596D75A732}" srcOrd="2" destOrd="0" presId="urn:microsoft.com/office/officeart/2005/8/layout/hProcess4"/>
    <dgm:cxn modelId="{AE01547F-A5CE-405C-9FE4-ECD27A59C711}" type="presParOf" srcId="{6D07B3C5-C273-4816-9580-F6596D75A732}" destId="{9E62CBF9-ACED-469E-B0FB-6C95668757E7}" srcOrd="0" destOrd="0" presId="urn:microsoft.com/office/officeart/2005/8/layout/hProcess4"/>
    <dgm:cxn modelId="{D162933A-08FA-4587-A03C-2351E9D2C8BA}" type="presParOf" srcId="{9E62CBF9-ACED-469E-B0FB-6C95668757E7}" destId="{683A159E-F2A4-4099-A596-3286D69D2F66}" srcOrd="0" destOrd="0" presId="urn:microsoft.com/office/officeart/2005/8/layout/hProcess4"/>
    <dgm:cxn modelId="{9EDE8BA2-8A9B-4004-AAEB-64A8E49E26CD}" type="presParOf" srcId="{9E62CBF9-ACED-469E-B0FB-6C95668757E7}" destId="{25C4970B-7853-4706-9F46-8F7E8A3EAF39}" srcOrd="1" destOrd="0" presId="urn:microsoft.com/office/officeart/2005/8/layout/hProcess4"/>
    <dgm:cxn modelId="{8D4DB52D-A87A-4D80-AE76-C27FE881BA6E}" type="presParOf" srcId="{9E62CBF9-ACED-469E-B0FB-6C95668757E7}" destId="{C64FB92E-83E1-445D-BC0A-7930252915A9}" srcOrd="2" destOrd="0" presId="urn:microsoft.com/office/officeart/2005/8/layout/hProcess4"/>
    <dgm:cxn modelId="{B95FE5B1-C3CA-465E-9304-935FC7787B9F}" type="presParOf" srcId="{9E62CBF9-ACED-469E-B0FB-6C95668757E7}" destId="{4BD2FC74-E660-4A3C-AADF-A39A80732FBF}" srcOrd="3" destOrd="0" presId="urn:microsoft.com/office/officeart/2005/8/layout/hProcess4"/>
    <dgm:cxn modelId="{8E7A05AF-94CB-4429-8BD1-F40E33F04520}" type="presParOf" srcId="{9E62CBF9-ACED-469E-B0FB-6C95668757E7}" destId="{61B461F0-0CAB-4934-99C6-8413E6119CD7}" srcOrd="4" destOrd="0" presId="urn:microsoft.com/office/officeart/2005/8/layout/hProcess4"/>
    <dgm:cxn modelId="{3650605B-C4DC-47E2-AFF8-02F968A89B9D}" type="presParOf" srcId="{6D07B3C5-C273-4816-9580-F6596D75A732}" destId="{75CDD637-30A4-499E-BCC4-723F9B685491}" srcOrd="1" destOrd="0" presId="urn:microsoft.com/office/officeart/2005/8/layout/hProcess4"/>
    <dgm:cxn modelId="{E6E35469-A405-4B01-809D-33B1939B0734}" type="presParOf" srcId="{6D07B3C5-C273-4816-9580-F6596D75A732}" destId="{FA61FE16-384C-40D5-A123-B9B6E3F1B404}" srcOrd="2" destOrd="0" presId="urn:microsoft.com/office/officeart/2005/8/layout/hProcess4"/>
    <dgm:cxn modelId="{1CBE5C43-F4F8-4560-862F-A790F607E58F}" type="presParOf" srcId="{FA61FE16-384C-40D5-A123-B9B6E3F1B404}" destId="{353C318E-640B-415B-8301-B9FBCB7E3B9C}" srcOrd="0" destOrd="0" presId="urn:microsoft.com/office/officeart/2005/8/layout/hProcess4"/>
    <dgm:cxn modelId="{DE752EAD-2792-45AC-9CCF-E38CE2DDB4BB}" type="presParOf" srcId="{FA61FE16-384C-40D5-A123-B9B6E3F1B404}" destId="{A605EFE9-4324-4759-B9C7-6B27FB09D5A9}" srcOrd="1" destOrd="0" presId="urn:microsoft.com/office/officeart/2005/8/layout/hProcess4"/>
    <dgm:cxn modelId="{8E932D49-E70A-4FEE-AE60-0FB02E47A8CD}" type="presParOf" srcId="{FA61FE16-384C-40D5-A123-B9B6E3F1B404}" destId="{63B64404-4379-43A9-B488-D9C8F0A9DEEC}" srcOrd="2" destOrd="0" presId="urn:microsoft.com/office/officeart/2005/8/layout/hProcess4"/>
    <dgm:cxn modelId="{163C4B20-BE05-47E9-8256-D8F26A6AF7D4}" type="presParOf" srcId="{FA61FE16-384C-40D5-A123-B9B6E3F1B404}" destId="{3791EE55-9CE6-4B9A-824D-4C4798DAB63C}" srcOrd="3" destOrd="0" presId="urn:microsoft.com/office/officeart/2005/8/layout/hProcess4"/>
    <dgm:cxn modelId="{18B04FCB-F59A-4BC0-AA09-B49424A11ABD}" type="presParOf" srcId="{FA61FE16-384C-40D5-A123-B9B6E3F1B404}" destId="{0E1CFDE1-BD92-4D62-B619-7297EAC5916F}" srcOrd="4" destOrd="0" presId="urn:microsoft.com/office/officeart/2005/8/layout/hProcess4"/>
    <dgm:cxn modelId="{6ADE0D58-C354-467A-9F4E-B2C19AB96A41}" type="presParOf" srcId="{6D07B3C5-C273-4816-9580-F6596D75A732}" destId="{ED7C34D2-D216-4B69-AF2A-8BA5D8B01524}" srcOrd="3" destOrd="0" presId="urn:microsoft.com/office/officeart/2005/8/layout/hProcess4"/>
    <dgm:cxn modelId="{711B5A1F-6E83-4E01-80F5-1CC9A6550859}" type="presParOf" srcId="{6D07B3C5-C273-4816-9580-F6596D75A732}" destId="{1E5E16D0-974E-4A7C-B584-8687F0FC1A4D}" srcOrd="4" destOrd="0" presId="urn:microsoft.com/office/officeart/2005/8/layout/hProcess4"/>
    <dgm:cxn modelId="{A29A4273-D0E5-4B34-B7FA-160E13403222}" type="presParOf" srcId="{1E5E16D0-974E-4A7C-B584-8687F0FC1A4D}" destId="{50246BA4-C189-4F36-96B5-4888FEE05113}" srcOrd="0" destOrd="0" presId="urn:microsoft.com/office/officeart/2005/8/layout/hProcess4"/>
    <dgm:cxn modelId="{0985FAF9-BB33-4AF4-9A93-9A6145536014}" type="presParOf" srcId="{1E5E16D0-974E-4A7C-B584-8687F0FC1A4D}" destId="{732A5C7F-0C28-4595-91FC-481F96DB1706}" srcOrd="1" destOrd="0" presId="urn:microsoft.com/office/officeart/2005/8/layout/hProcess4"/>
    <dgm:cxn modelId="{A743E442-589E-4215-805F-0E93271CF132}" type="presParOf" srcId="{1E5E16D0-974E-4A7C-B584-8687F0FC1A4D}" destId="{DF20D7AD-5762-4C1B-92D8-A86B98DBCCE6}" srcOrd="2" destOrd="0" presId="urn:microsoft.com/office/officeart/2005/8/layout/hProcess4"/>
    <dgm:cxn modelId="{F56BFA4A-5E96-4881-8558-227832EA68AB}" type="presParOf" srcId="{1E5E16D0-974E-4A7C-B584-8687F0FC1A4D}" destId="{DF60FAB2-C65D-4938-A6BF-8705E97D735D}" srcOrd="3" destOrd="0" presId="urn:microsoft.com/office/officeart/2005/8/layout/hProcess4"/>
    <dgm:cxn modelId="{CF793D84-8E52-499D-BD70-CCC3ECD37B6A}" type="presParOf" srcId="{1E5E16D0-974E-4A7C-B584-8687F0FC1A4D}" destId="{108D1A27-B8C9-4F7F-9F72-443C32A36EB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567AE3E-8A43-4855-9FF0-3A3DDCD6EC48}" type="doc">
      <dgm:prSet loTypeId="urn:microsoft.com/office/officeart/2018/2/layout/IconLabelList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E05B306-E377-471A-A6D2-573227E3271A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dirty="0"/>
            <a:t>Visual </a:t>
          </a:r>
          <a:endParaRPr lang="en-US" dirty="0"/>
        </a:p>
      </dgm:t>
    </dgm:pt>
    <dgm:pt modelId="{9F971331-8212-4C77-B2B3-5692F782824B}" type="parTrans" cxnId="{C2F2A59B-FC01-443A-AD58-BC984C16CC6B}">
      <dgm:prSet/>
      <dgm:spPr/>
      <dgm:t>
        <a:bodyPr/>
        <a:lstStyle/>
        <a:p>
          <a:endParaRPr lang="en-US"/>
        </a:p>
      </dgm:t>
    </dgm:pt>
    <dgm:pt modelId="{B15EC4C8-7017-4BEE-BA64-AD4308F5643D}" type="sibTrans" cxnId="{C2F2A59B-FC01-443A-AD58-BC984C16CC6B}">
      <dgm:prSet/>
      <dgm:spPr/>
      <dgm:t>
        <a:bodyPr/>
        <a:lstStyle/>
        <a:p>
          <a:endParaRPr lang="en-US"/>
        </a:p>
      </dgm:t>
    </dgm:pt>
    <dgm:pt modelId="{090EE9A9-6988-4AE9-87CB-70D2DE730885}">
      <dgm:prSet/>
      <dgm:spPr/>
      <dgm:t>
        <a:bodyPr/>
        <a:lstStyle/>
        <a:p>
          <a:pPr>
            <a:lnSpc>
              <a:spcPct val="100000"/>
            </a:lnSpc>
          </a:pPr>
          <a:r>
            <a:rPr lang="en-AU"/>
            <a:t>Narrative</a:t>
          </a:r>
          <a:endParaRPr lang="en-US"/>
        </a:p>
      </dgm:t>
    </dgm:pt>
    <dgm:pt modelId="{519E0F09-299B-45B1-96D6-AFD07CEC5351}" type="parTrans" cxnId="{C5DC4B96-68E5-46BE-A790-4A4FE70C3B9F}">
      <dgm:prSet/>
      <dgm:spPr/>
      <dgm:t>
        <a:bodyPr/>
        <a:lstStyle/>
        <a:p>
          <a:endParaRPr lang="en-US"/>
        </a:p>
      </dgm:t>
    </dgm:pt>
    <dgm:pt modelId="{E3E41325-263B-480F-A2F4-53679B85D58E}" type="sibTrans" cxnId="{C5DC4B96-68E5-46BE-A790-4A4FE70C3B9F}">
      <dgm:prSet/>
      <dgm:spPr/>
      <dgm:t>
        <a:bodyPr/>
        <a:lstStyle/>
        <a:p>
          <a:endParaRPr lang="en-US"/>
        </a:p>
      </dgm:t>
    </dgm:pt>
    <dgm:pt modelId="{DCD76F72-3388-4B65-960E-E35D7B4FC06B}" type="pres">
      <dgm:prSet presAssocID="{A567AE3E-8A43-4855-9FF0-3A3DDCD6EC48}" presName="root" presStyleCnt="0">
        <dgm:presLayoutVars>
          <dgm:dir/>
          <dgm:resizeHandles val="exact"/>
        </dgm:presLayoutVars>
      </dgm:prSet>
      <dgm:spPr/>
    </dgm:pt>
    <dgm:pt modelId="{BF1DE3A9-2C62-4856-9B7E-6813A4438BD2}" type="pres">
      <dgm:prSet presAssocID="{AE05B306-E377-471A-A6D2-573227E3271A}" presName="compNode" presStyleCnt="0"/>
      <dgm:spPr/>
    </dgm:pt>
    <dgm:pt modelId="{2A5C4B95-BEAE-402D-A958-E633FEBD4648}" type="pres">
      <dgm:prSet presAssocID="{AE05B306-E377-471A-A6D2-573227E3271A}" presName="iconRect" presStyleLbl="node1" presStyleIdx="0" presStyleCnt="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lueprint outline"/>
        </a:ext>
      </dgm:extLst>
    </dgm:pt>
    <dgm:pt modelId="{0268D2E7-C6D9-4D24-86C5-9D43B1C99895}" type="pres">
      <dgm:prSet presAssocID="{AE05B306-E377-471A-A6D2-573227E3271A}" presName="spaceRect" presStyleCnt="0"/>
      <dgm:spPr/>
    </dgm:pt>
    <dgm:pt modelId="{4F451911-BE16-4535-8851-6A9742DD505C}" type="pres">
      <dgm:prSet presAssocID="{AE05B306-E377-471A-A6D2-573227E3271A}" presName="textRect" presStyleLbl="revTx" presStyleIdx="0" presStyleCnt="2">
        <dgm:presLayoutVars>
          <dgm:chMax val="1"/>
          <dgm:chPref val="1"/>
        </dgm:presLayoutVars>
      </dgm:prSet>
      <dgm:spPr/>
    </dgm:pt>
    <dgm:pt modelId="{909132C8-0E61-40EE-8B28-F975F60553AB}" type="pres">
      <dgm:prSet presAssocID="{B15EC4C8-7017-4BEE-BA64-AD4308F5643D}" presName="sibTrans" presStyleCnt="0"/>
      <dgm:spPr/>
    </dgm:pt>
    <dgm:pt modelId="{0EEC0F60-E168-4A01-AAB2-77A329FA418E}" type="pres">
      <dgm:prSet presAssocID="{090EE9A9-6988-4AE9-87CB-70D2DE730885}" presName="compNode" presStyleCnt="0"/>
      <dgm:spPr/>
    </dgm:pt>
    <dgm:pt modelId="{3E869833-5AFE-4874-ADE0-4B9E81DF399F}" type="pres">
      <dgm:prSet presAssocID="{090EE9A9-6988-4AE9-87CB-70D2DE730885}" presName="iconRect" presStyleLbl="node1" presStyleIdx="1" presStyleCnt="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ipboard outline"/>
        </a:ext>
      </dgm:extLst>
    </dgm:pt>
    <dgm:pt modelId="{6D2E70FF-1936-4FB6-84E5-8D9B49D975CE}" type="pres">
      <dgm:prSet presAssocID="{090EE9A9-6988-4AE9-87CB-70D2DE730885}" presName="spaceRect" presStyleCnt="0"/>
      <dgm:spPr/>
    </dgm:pt>
    <dgm:pt modelId="{B513DC75-62A2-4946-B42E-A379630B4E88}" type="pres">
      <dgm:prSet presAssocID="{090EE9A9-6988-4AE9-87CB-70D2DE73088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893371F-74F1-4CE2-A22A-5CF4E78C9974}" type="presOf" srcId="{090EE9A9-6988-4AE9-87CB-70D2DE730885}" destId="{B513DC75-62A2-4946-B42E-A379630B4E88}" srcOrd="0" destOrd="0" presId="urn:microsoft.com/office/officeart/2018/2/layout/IconLabelList"/>
    <dgm:cxn modelId="{C85C8D4A-EA37-4CD1-B5D4-90F83339DBA9}" type="presOf" srcId="{A567AE3E-8A43-4855-9FF0-3A3DDCD6EC48}" destId="{DCD76F72-3388-4B65-960E-E35D7B4FC06B}" srcOrd="0" destOrd="0" presId="urn:microsoft.com/office/officeart/2018/2/layout/IconLabelList"/>
    <dgm:cxn modelId="{BAC1A480-BAAA-498A-B3A2-9AF406C036BF}" type="presOf" srcId="{AE05B306-E377-471A-A6D2-573227E3271A}" destId="{4F451911-BE16-4535-8851-6A9742DD505C}" srcOrd="0" destOrd="0" presId="urn:microsoft.com/office/officeart/2018/2/layout/IconLabelList"/>
    <dgm:cxn modelId="{C5DC4B96-68E5-46BE-A790-4A4FE70C3B9F}" srcId="{A567AE3E-8A43-4855-9FF0-3A3DDCD6EC48}" destId="{090EE9A9-6988-4AE9-87CB-70D2DE730885}" srcOrd="1" destOrd="0" parTransId="{519E0F09-299B-45B1-96D6-AFD07CEC5351}" sibTransId="{E3E41325-263B-480F-A2F4-53679B85D58E}"/>
    <dgm:cxn modelId="{C2F2A59B-FC01-443A-AD58-BC984C16CC6B}" srcId="{A567AE3E-8A43-4855-9FF0-3A3DDCD6EC48}" destId="{AE05B306-E377-471A-A6D2-573227E3271A}" srcOrd="0" destOrd="0" parTransId="{9F971331-8212-4C77-B2B3-5692F782824B}" sibTransId="{B15EC4C8-7017-4BEE-BA64-AD4308F5643D}"/>
    <dgm:cxn modelId="{CFA3E654-58E2-4BC6-B3F7-A3632CBE504A}" type="presParOf" srcId="{DCD76F72-3388-4B65-960E-E35D7B4FC06B}" destId="{BF1DE3A9-2C62-4856-9B7E-6813A4438BD2}" srcOrd="0" destOrd="0" presId="urn:microsoft.com/office/officeart/2018/2/layout/IconLabelList"/>
    <dgm:cxn modelId="{718119A7-EA90-4975-BF23-E19B01BE3026}" type="presParOf" srcId="{BF1DE3A9-2C62-4856-9B7E-6813A4438BD2}" destId="{2A5C4B95-BEAE-402D-A958-E633FEBD4648}" srcOrd="0" destOrd="0" presId="urn:microsoft.com/office/officeart/2018/2/layout/IconLabelList"/>
    <dgm:cxn modelId="{5F3B53DC-1EA0-4806-B955-FADB0C5690D8}" type="presParOf" srcId="{BF1DE3A9-2C62-4856-9B7E-6813A4438BD2}" destId="{0268D2E7-C6D9-4D24-86C5-9D43B1C99895}" srcOrd="1" destOrd="0" presId="urn:microsoft.com/office/officeart/2018/2/layout/IconLabelList"/>
    <dgm:cxn modelId="{5A3F501E-62B3-412E-85D9-EA73D46793BE}" type="presParOf" srcId="{BF1DE3A9-2C62-4856-9B7E-6813A4438BD2}" destId="{4F451911-BE16-4535-8851-6A9742DD505C}" srcOrd="2" destOrd="0" presId="urn:microsoft.com/office/officeart/2018/2/layout/IconLabelList"/>
    <dgm:cxn modelId="{AF6BA9FF-4960-4E25-A1D6-2DA402B699A7}" type="presParOf" srcId="{DCD76F72-3388-4B65-960E-E35D7B4FC06B}" destId="{909132C8-0E61-40EE-8B28-F975F60553AB}" srcOrd="1" destOrd="0" presId="urn:microsoft.com/office/officeart/2018/2/layout/IconLabelList"/>
    <dgm:cxn modelId="{9CCF262F-6E5F-4AC7-AFC8-CEB7B78664F6}" type="presParOf" srcId="{DCD76F72-3388-4B65-960E-E35D7B4FC06B}" destId="{0EEC0F60-E168-4A01-AAB2-77A329FA418E}" srcOrd="2" destOrd="0" presId="urn:microsoft.com/office/officeart/2018/2/layout/IconLabelList"/>
    <dgm:cxn modelId="{F57FF946-548D-4EFC-BE90-2A5CC7F22A3E}" type="presParOf" srcId="{0EEC0F60-E168-4A01-AAB2-77A329FA418E}" destId="{3E869833-5AFE-4874-ADE0-4B9E81DF399F}" srcOrd="0" destOrd="0" presId="urn:microsoft.com/office/officeart/2018/2/layout/IconLabelList"/>
    <dgm:cxn modelId="{BC1C8CF5-7964-41BC-9A9E-8FB474F51C46}" type="presParOf" srcId="{0EEC0F60-E168-4A01-AAB2-77A329FA418E}" destId="{6D2E70FF-1936-4FB6-84E5-8D9B49D975CE}" srcOrd="1" destOrd="0" presId="urn:microsoft.com/office/officeart/2018/2/layout/IconLabelList"/>
    <dgm:cxn modelId="{81A7DB16-C4C6-454F-B357-E2CFEC09F13D}" type="presParOf" srcId="{0EEC0F60-E168-4A01-AAB2-77A329FA418E}" destId="{B513DC75-62A2-4946-B42E-A379630B4E8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C1941-363E-4B0D-9303-E4E685B24F27}">
      <dsp:nvSpPr>
        <dsp:cNvPr id="0" name=""/>
        <dsp:cNvSpPr/>
      </dsp:nvSpPr>
      <dsp:spPr>
        <a:xfrm>
          <a:off x="679050" y="578168"/>
          <a:ext cx="1887187" cy="188718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B91C8A-A8BE-4EC6-A7BB-74572CC1EAF5}">
      <dsp:nvSpPr>
        <dsp:cNvPr id="0" name=""/>
        <dsp:cNvSpPr/>
      </dsp:nvSpPr>
      <dsp:spPr>
        <a:xfrm>
          <a:off x="1081237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95640-EFB1-4F50-B31B-0D45704DB991}">
      <dsp:nvSpPr>
        <dsp:cNvPr id="0" name=""/>
        <dsp:cNvSpPr/>
      </dsp:nvSpPr>
      <dsp:spPr>
        <a:xfrm>
          <a:off x="75768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2300" kern="1200"/>
            <a:t>Curriculum Transformation</a:t>
          </a:r>
          <a:endParaRPr lang="en-US" sz="2300" kern="1200"/>
        </a:p>
      </dsp:txBody>
      <dsp:txXfrm>
        <a:off x="75768" y="3053169"/>
        <a:ext cx="3093750" cy="720000"/>
      </dsp:txXfrm>
    </dsp:sp>
    <dsp:sp modelId="{F8A5F8FC-25CC-4764-857D-4C474B10FFC8}">
      <dsp:nvSpPr>
        <dsp:cNvPr id="0" name=""/>
        <dsp:cNvSpPr/>
      </dsp:nvSpPr>
      <dsp:spPr>
        <a:xfrm>
          <a:off x="4314206" y="578168"/>
          <a:ext cx="1887187" cy="188718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FCDC33-1D98-4CEE-8923-E0B4A322CE36}">
      <dsp:nvSpPr>
        <dsp:cNvPr id="0" name=""/>
        <dsp:cNvSpPr/>
      </dsp:nvSpPr>
      <dsp:spPr>
        <a:xfrm>
          <a:off x="4716393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AD513-F2EA-4111-8200-30FE5D6A759A}">
      <dsp:nvSpPr>
        <dsp:cNvPr id="0" name=""/>
        <dsp:cNvSpPr/>
      </dsp:nvSpPr>
      <dsp:spPr>
        <a:xfrm>
          <a:off x="3710925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2300" kern="1200"/>
            <a:t>Pedagogical Principles </a:t>
          </a:r>
          <a:endParaRPr lang="en-US" sz="2300" kern="1200"/>
        </a:p>
      </dsp:txBody>
      <dsp:txXfrm>
        <a:off x="3710925" y="3053169"/>
        <a:ext cx="3093750" cy="720000"/>
      </dsp:txXfrm>
    </dsp:sp>
    <dsp:sp modelId="{AE461CB4-77CC-419F-82E1-95698E1AA1F5}">
      <dsp:nvSpPr>
        <dsp:cNvPr id="0" name=""/>
        <dsp:cNvSpPr/>
      </dsp:nvSpPr>
      <dsp:spPr>
        <a:xfrm>
          <a:off x="7949362" y="578168"/>
          <a:ext cx="1887187" cy="188718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4DFEB8-A71B-4583-B00D-03A926D64D4E}">
      <dsp:nvSpPr>
        <dsp:cNvPr id="0" name=""/>
        <dsp:cNvSpPr/>
      </dsp:nvSpPr>
      <dsp:spPr>
        <a:xfrm>
          <a:off x="8351550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1E4CD-C457-4DD1-BAE1-E733A65A5738}">
      <dsp:nvSpPr>
        <dsp:cNvPr id="0" name=""/>
        <dsp:cNvSpPr/>
      </dsp:nvSpPr>
      <dsp:spPr>
        <a:xfrm>
          <a:off x="7346081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AU" sz="2300" kern="1200"/>
            <a:t>Scaling UDL for Programs</a:t>
          </a:r>
          <a:endParaRPr lang="en-US" sz="2300" kern="1200"/>
        </a:p>
      </dsp:txBody>
      <dsp:txXfrm>
        <a:off x="7346081" y="3053169"/>
        <a:ext cx="3093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871DB7-ECB4-4707-BD47-3E169372BCD4}">
      <dsp:nvSpPr>
        <dsp:cNvPr id="0" name=""/>
        <dsp:cNvSpPr/>
      </dsp:nvSpPr>
      <dsp:spPr>
        <a:xfrm>
          <a:off x="579382" y="0"/>
          <a:ext cx="6566337" cy="4126816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5F49E6-B414-416E-87B9-6E466ACAEBE6}">
      <dsp:nvSpPr>
        <dsp:cNvPr id="0" name=""/>
        <dsp:cNvSpPr/>
      </dsp:nvSpPr>
      <dsp:spPr>
        <a:xfrm>
          <a:off x="8298" y="1238044"/>
          <a:ext cx="2486517" cy="165072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900" kern="1200" dirty="0">
              <a:solidFill>
                <a:schemeClr val="tx1"/>
              </a:solidFill>
            </a:rPr>
            <a:t>Assessment and Feedback</a:t>
          </a:r>
        </a:p>
      </dsp:txBody>
      <dsp:txXfrm>
        <a:off x="88880" y="1318626"/>
        <a:ext cx="2325353" cy="1489562"/>
      </dsp:txXfrm>
    </dsp:sp>
    <dsp:sp modelId="{FE899617-EDF6-4F1A-9D3A-4E85765FAB64}">
      <dsp:nvSpPr>
        <dsp:cNvPr id="0" name=""/>
        <dsp:cNvSpPr/>
      </dsp:nvSpPr>
      <dsp:spPr>
        <a:xfrm>
          <a:off x="2619292" y="1238044"/>
          <a:ext cx="2486517" cy="1650726"/>
        </a:xfrm>
        <a:prstGeom prst="roundRect">
          <a:avLst/>
        </a:prstGeom>
        <a:solidFill>
          <a:schemeClr val="accent2">
            <a:hueOff val="6673197"/>
            <a:satOff val="-23507"/>
            <a:lumOff val="-8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900" kern="1200" dirty="0">
              <a:solidFill>
                <a:schemeClr val="tx1"/>
              </a:solidFill>
            </a:rPr>
            <a:t>Pedagogical Principles</a:t>
          </a:r>
        </a:p>
      </dsp:txBody>
      <dsp:txXfrm>
        <a:off x="2699874" y="1318626"/>
        <a:ext cx="2325353" cy="1489562"/>
      </dsp:txXfrm>
    </dsp:sp>
    <dsp:sp modelId="{D81354BD-7473-4FE5-B9CE-CB33E4FD0BA7}">
      <dsp:nvSpPr>
        <dsp:cNvPr id="0" name=""/>
        <dsp:cNvSpPr/>
      </dsp:nvSpPr>
      <dsp:spPr>
        <a:xfrm>
          <a:off x="5230287" y="1238044"/>
          <a:ext cx="2486517" cy="1650726"/>
        </a:xfrm>
        <a:prstGeom prst="roundRect">
          <a:avLst/>
        </a:prstGeom>
        <a:solidFill>
          <a:schemeClr val="accent2">
            <a:hueOff val="13346394"/>
            <a:satOff val="-47013"/>
            <a:lumOff val="-1745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900" kern="1200" dirty="0">
              <a:solidFill>
                <a:schemeClr val="tx1"/>
              </a:solidFill>
            </a:rPr>
            <a:t>Flex-Semester Alignment</a:t>
          </a:r>
        </a:p>
      </dsp:txBody>
      <dsp:txXfrm>
        <a:off x="5310869" y="1318626"/>
        <a:ext cx="2325353" cy="14895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9F31F-DF42-4BA4-9172-564DADD9A4E7}">
      <dsp:nvSpPr>
        <dsp:cNvPr id="0" name=""/>
        <dsp:cNvSpPr/>
      </dsp:nvSpPr>
      <dsp:spPr>
        <a:xfrm>
          <a:off x="3080" y="587032"/>
          <a:ext cx="2444055" cy="146643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Universal Design for Learning</a:t>
          </a:r>
          <a:endParaRPr lang="en-US" sz="1700" kern="1200"/>
        </a:p>
      </dsp:txBody>
      <dsp:txXfrm>
        <a:off x="74665" y="658617"/>
        <a:ext cx="2300885" cy="1323263"/>
      </dsp:txXfrm>
    </dsp:sp>
    <dsp:sp modelId="{EE698830-262E-4A64-8DFD-DC9BF8866599}">
      <dsp:nvSpPr>
        <dsp:cNvPr id="0" name=""/>
        <dsp:cNvSpPr/>
      </dsp:nvSpPr>
      <dsp:spPr>
        <a:xfrm>
          <a:off x="2691541" y="587032"/>
          <a:ext cx="2444055" cy="146643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Prioritising the cultural and emotional dimensions of learning</a:t>
          </a:r>
          <a:endParaRPr lang="en-US" sz="1700" kern="1200" dirty="0"/>
        </a:p>
      </dsp:txBody>
      <dsp:txXfrm>
        <a:off x="2763126" y="658617"/>
        <a:ext cx="2300885" cy="1323263"/>
      </dsp:txXfrm>
    </dsp:sp>
    <dsp:sp modelId="{A5FE8F8F-B4A3-4F26-9972-9E1F7009FA22}">
      <dsp:nvSpPr>
        <dsp:cNvPr id="0" name=""/>
        <dsp:cNvSpPr/>
      </dsp:nvSpPr>
      <dsp:spPr>
        <a:xfrm>
          <a:off x="5380002" y="587032"/>
          <a:ext cx="2444055" cy="146643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Societal impact through education</a:t>
          </a:r>
          <a:endParaRPr lang="en-US" sz="1700" kern="1200" dirty="0"/>
        </a:p>
      </dsp:txBody>
      <dsp:txXfrm>
        <a:off x="5451587" y="658617"/>
        <a:ext cx="2300885" cy="1323263"/>
      </dsp:txXfrm>
    </dsp:sp>
    <dsp:sp modelId="{7D925906-B159-49CC-8AA8-80818CE0EC9F}">
      <dsp:nvSpPr>
        <dsp:cNvPr id="0" name=""/>
        <dsp:cNvSpPr/>
      </dsp:nvSpPr>
      <dsp:spPr>
        <a:xfrm>
          <a:off x="8068463" y="587032"/>
          <a:ext cx="2444055" cy="146643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Embedding Indigenous Knowledges in curriculum</a:t>
          </a:r>
          <a:endParaRPr lang="en-US" sz="1700" kern="1200"/>
        </a:p>
      </dsp:txBody>
      <dsp:txXfrm>
        <a:off x="8140048" y="658617"/>
        <a:ext cx="2300885" cy="1323263"/>
      </dsp:txXfrm>
    </dsp:sp>
    <dsp:sp modelId="{884D0C67-0882-45C0-83B7-F26453FB32E1}">
      <dsp:nvSpPr>
        <dsp:cNvPr id="0" name=""/>
        <dsp:cNvSpPr/>
      </dsp:nvSpPr>
      <dsp:spPr>
        <a:xfrm>
          <a:off x="3080" y="2297871"/>
          <a:ext cx="2444055" cy="1466433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Development of future-focused skills</a:t>
          </a:r>
          <a:endParaRPr lang="en-US" sz="1700" kern="1200"/>
        </a:p>
      </dsp:txBody>
      <dsp:txXfrm>
        <a:off x="74665" y="2369456"/>
        <a:ext cx="2300885" cy="1323263"/>
      </dsp:txXfrm>
    </dsp:sp>
    <dsp:sp modelId="{BA095B69-B462-439F-AD7F-772C720D14AE}">
      <dsp:nvSpPr>
        <dsp:cNvPr id="0" name=""/>
        <dsp:cNvSpPr/>
      </dsp:nvSpPr>
      <dsp:spPr>
        <a:xfrm>
          <a:off x="2691541" y="2297871"/>
          <a:ext cx="2444055" cy="146643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Foster curious, autonomous lifelong learners</a:t>
          </a:r>
          <a:endParaRPr lang="en-US" sz="1700" kern="1200" dirty="0"/>
        </a:p>
      </dsp:txBody>
      <dsp:txXfrm>
        <a:off x="2763126" y="2369456"/>
        <a:ext cx="2300885" cy="1323263"/>
      </dsp:txXfrm>
    </dsp:sp>
    <dsp:sp modelId="{5D823D7B-F4FA-4C7F-92FD-30576BEB6C70}">
      <dsp:nvSpPr>
        <dsp:cNvPr id="0" name=""/>
        <dsp:cNvSpPr/>
      </dsp:nvSpPr>
      <dsp:spPr>
        <a:xfrm>
          <a:off x="5380002" y="2297871"/>
          <a:ext cx="2444055" cy="146643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/>
            <a:t>Learner-centred, contextualised and connected education</a:t>
          </a:r>
          <a:endParaRPr lang="en-US" sz="1700" kern="1200"/>
        </a:p>
      </dsp:txBody>
      <dsp:txXfrm>
        <a:off x="5451587" y="2369456"/>
        <a:ext cx="2300885" cy="1323263"/>
      </dsp:txXfrm>
    </dsp:sp>
    <dsp:sp modelId="{13CCCEE3-1A0E-4167-85E3-AB45AED68E79}">
      <dsp:nvSpPr>
        <dsp:cNvPr id="0" name=""/>
        <dsp:cNvSpPr/>
      </dsp:nvSpPr>
      <dsp:spPr>
        <a:xfrm>
          <a:off x="8068463" y="2297871"/>
          <a:ext cx="2444055" cy="146643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Use of evidence-informed curriculum and assessment practice</a:t>
          </a:r>
          <a:endParaRPr lang="en-US" sz="1700" kern="1200" dirty="0"/>
        </a:p>
      </dsp:txBody>
      <dsp:txXfrm>
        <a:off x="8140048" y="2369456"/>
        <a:ext cx="2300885" cy="13232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4D84F4-DADE-4176-B5BC-D2C0575759F2}">
      <dsp:nvSpPr>
        <dsp:cNvPr id="0" name=""/>
        <dsp:cNvSpPr/>
      </dsp:nvSpPr>
      <dsp:spPr>
        <a:xfrm>
          <a:off x="0" y="39687"/>
          <a:ext cx="3286125" cy="1971675"/>
        </a:xfrm>
        <a:prstGeom prst="cloudCallou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Program versus course</a:t>
          </a:r>
          <a:endParaRPr lang="en-US" sz="1800" kern="1200" dirty="0"/>
        </a:p>
      </dsp:txBody>
      <dsp:txXfrm>
        <a:off x="452907" y="337446"/>
        <a:ext cx="2146631" cy="1284784"/>
      </dsp:txXfrm>
    </dsp:sp>
    <dsp:sp modelId="{2EBC3B9D-216F-41D2-8488-606BB3BD01D5}">
      <dsp:nvSpPr>
        <dsp:cNvPr id="0" name=""/>
        <dsp:cNvSpPr/>
      </dsp:nvSpPr>
      <dsp:spPr>
        <a:xfrm>
          <a:off x="3614737" y="39687"/>
          <a:ext cx="3286125" cy="1971675"/>
        </a:xfrm>
        <a:prstGeom prst="cloudCallout">
          <a:avLst/>
        </a:prstGeom>
        <a:gradFill rotWithShape="0">
          <a:gsLst>
            <a:gs pos="0">
              <a:schemeClr val="accent2">
                <a:hueOff val="2669279"/>
                <a:satOff val="-9403"/>
                <a:lumOff val="-3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669279"/>
                <a:satOff val="-9403"/>
                <a:lumOff val="-3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669279"/>
                <a:satOff val="-9403"/>
                <a:lumOff val="-3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Commitment versus compliance</a:t>
          </a:r>
          <a:endParaRPr lang="en-US" sz="1800" kern="1200"/>
        </a:p>
      </dsp:txBody>
      <dsp:txXfrm>
        <a:off x="4067644" y="337446"/>
        <a:ext cx="2146631" cy="1284784"/>
      </dsp:txXfrm>
    </dsp:sp>
    <dsp:sp modelId="{0FFEDC97-C107-4699-91FA-7B2FD90E2449}">
      <dsp:nvSpPr>
        <dsp:cNvPr id="0" name=""/>
        <dsp:cNvSpPr/>
      </dsp:nvSpPr>
      <dsp:spPr>
        <a:xfrm>
          <a:off x="7229475" y="39687"/>
          <a:ext cx="3286125" cy="1971675"/>
        </a:xfrm>
        <a:prstGeom prst="cloudCallout">
          <a:avLst/>
        </a:prstGeom>
        <a:gradFill rotWithShape="0">
          <a:gsLst>
            <a:gs pos="0">
              <a:schemeClr val="accent2">
                <a:hueOff val="5338558"/>
                <a:satOff val="-18805"/>
                <a:lumOff val="-69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338558"/>
                <a:satOff val="-18805"/>
                <a:lumOff val="-69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338558"/>
                <a:satOff val="-18805"/>
                <a:lumOff val="-69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“Done” versus iterative</a:t>
          </a:r>
          <a:endParaRPr lang="en-US" sz="1800" kern="1200"/>
        </a:p>
      </dsp:txBody>
      <dsp:txXfrm>
        <a:off x="7682382" y="337446"/>
        <a:ext cx="2146631" cy="1284784"/>
      </dsp:txXfrm>
    </dsp:sp>
    <dsp:sp modelId="{7A6BDC27-AE92-43DB-910B-1E086EA6B42B}">
      <dsp:nvSpPr>
        <dsp:cNvPr id="0" name=""/>
        <dsp:cNvSpPr/>
      </dsp:nvSpPr>
      <dsp:spPr>
        <a:xfrm>
          <a:off x="0" y="2339975"/>
          <a:ext cx="3286125" cy="1971675"/>
        </a:xfrm>
        <a:prstGeom prst="cloudCallout">
          <a:avLst/>
        </a:prstGeom>
        <a:gradFill rotWithShape="0">
          <a:gsLst>
            <a:gs pos="0">
              <a:schemeClr val="accent2">
                <a:hueOff val="8007837"/>
                <a:satOff val="-28208"/>
                <a:lumOff val="-104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8007837"/>
                <a:satOff val="-28208"/>
                <a:lumOff val="-104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8007837"/>
                <a:satOff val="-28208"/>
                <a:lumOff val="-104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“Scalable” versus one size fits all</a:t>
          </a:r>
          <a:endParaRPr lang="en-US" sz="1800" kern="1200"/>
        </a:p>
      </dsp:txBody>
      <dsp:txXfrm>
        <a:off x="452907" y="2637734"/>
        <a:ext cx="2146631" cy="1284784"/>
      </dsp:txXfrm>
    </dsp:sp>
    <dsp:sp modelId="{6B16AF28-712B-43A3-B65A-26DAF7006270}">
      <dsp:nvSpPr>
        <dsp:cNvPr id="0" name=""/>
        <dsp:cNvSpPr/>
      </dsp:nvSpPr>
      <dsp:spPr>
        <a:xfrm>
          <a:off x="3614737" y="2339975"/>
          <a:ext cx="3286125" cy="1971675"/>
        </a:xfrm>
        <a:prstGeom prst="cloudCallout">
          <a:avLst/>
        </a:prstGeom>
        <a:gradFill rotWithShape="0">
          <a:gsLst>
            <a:gs pos="0">
              <a:schemeClr val="accent2">
                <a:hueOff val="10677115"/>
                <a:satOff val="-37610"/>
                <a:lumOff val="-139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0677115"/>
                <a:satOff val="-37610"/>
                <a:lumOff val="-139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0677115"/>
                <a:satOff val="-37610"/>
                <a:lumOff val="-139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Shared responsibility versus personal inclusive pedagogy</a:t>
          </a:r>
          <a:endParaRPr lang="en-US" sz="1800" kern="1200"/>
        </a:p>
      </dsp:txBody>
      <dsp:txXfrm>
        <a:off x="4067644" y="2637734"/>
        <a:ext cx="2146631" cy="1284784"/>
      </dsp:txXfrm>
    </dsp:sp>
    <dsp:sp modelId="{B28BD120-C414-425F-AB2B-9D9A34079918}">
      <dsp:nvSpPr>
        <dsp:cNvPr id="0" name=""/>
        <dsp:cNvSpPr/>
      </dsp:nvSpPr>
      <dsp:spPr>
        <a:xfrm>
          <a:off x="7229475" y="2339975"/>
          <a:ext cx="3286125" cy="1971675"/>
        </a:xfrm>
        <a:prstGeom prst="cloudCallout">
          <a:avLst/>
        </a:prstGeom>
        <a:gradFill rotWithShape="0">
          <a:gsLst>
            <a:gs pos="0">
              <a:schemeClr val="accent2">
                <a:hueOff val="13346394"/>
                <a:satOff val="-47013"/>
                <a:lumOff val="-174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3346394"/>
                <a:satOff val="-47013"/>
                <a:lumOff val="-174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3346394"/>
                <a:satOff val="-47013"/>
                <a:lumOff val="-174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/>
            <a:t>Authenticity</a:t>
          </a:r>
          <a:endParaRPr lang="en-US" sz="1800" kern="1200"/>
        </a:p>
      </dsp:txBody>
      <dsp:txXfrm>
        <a:off x="7682382" y="2637734"/>
        <a:ext cx="2146631" cy="12847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534220-0E93-4A32-96AC-5EF4901C9C23}">
      <dsp:nvSpPr>
        <dsp:cNvPr id="0" name=""/>
        <dsp:cNvSpPr/>
      </dsp:nvSpPr>
      <dsp:spPr>
        <a:xfrm>
          <a:off x="0" y="120140"/>
          <a:ext cx="5355020" cy="144491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5A4090-4EF2-445F-A2FF-A8E9D7C5CB1E}">
      <dsp:nvSpPr>
        <dsp:cNvPr id="0" name=""/>
        <dsp:cNvSpPr/>
      </dsp:nvSpPr>
      <dsp:spPr>
        <a:xfrm>
          <a:off x="437086" y="325722"/>
          <a:ext cx="794702" cy="79470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E7BD39-8AFD-49BF-97ED-FBE62C81FA22}">
      <dsp:nvSpPr>
        <dsp:cNvPr id="0" name=""/>
        <dsp:cNvSpPr/>
      </dsp:nvSpPr>
      <dsp:spPr>
        <a:xfrm>
          <a:off x="1668874" y="617"/>
          <a:ext cx="3686145" cy="1444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920" tIns="152920" rIns="152920" bIns="15292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>
              <a:latin typeface="Arial" panose="020B0604020202020204" pitchFamily="34" charset="0"/>
              <a:cs typeface="Arial" panose="020B0604020202020204" pitchFamily="34" charset="0"/>
            </a:rPr>
            <a:t>Student experience does not come only from individual classes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68874" y="617"/>
        <a:ext cx="3686145" cy="1444913"/>
      </dsp:txXfrm>
    </dsp:sp>
    <dsp:sp modelId="{BB2FE65F-CF54-4AB1-9F77-1EE36083274B}">
      <dsp:nvSpPr>
        <dsp:cNvPr id="0" name=""/>
        <dsp:cNvSpPr/>
      </dsp:nvSpPr>
      <dsp:spPr>
        <a:xfrm>
          <a:off x="0" y="1806758"/>
          <a:ext cx="5355020" cy="144491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2EA215-318D-4378-BFC4-A2A5A4610B90}">
      <dsp:nvSpPr>
        <dsp:cNvPr id="0" name=""/>
        <dsp:cNvSpPr/>
      </dsp:nvSpPr>
      <dsp:spPr>
        <a:xfrm>
          <a:off x="437086" y="2131864"/>
          <a:ext cx="794702" cy="79470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2054F-BE31-4E0A-A1E4-82112426007E}">
      <dsp:nvSpPr>
        <dsp:cNvPr id="0" name=""/>
        <dsp:cNvSpPr/>
      </dsp:nvSpPr>
      <dsp:spPr>
        <a:xfrm>
          <a:off x="1668874" y="1806758"/>
          <a:ext cx="3686145" cy="1444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920" tIns="152920" rIns="152920" bIns="15292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>
              <a:latin typeface="Arial" panose="020B0604020202020204" pitchFamily="34" charset="0"/>
              <a:cs typeface="Arial" panose="020B0604020202020204" pitchFamily="34" charset="0"/>
            </a:rPr>
            <a:t>Students in the same program do not have the same learning needs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68874" y="1806758"/>
        <a:ext cx="3686145" cy="1444913"/>
      </dsp:txXfrm>
    </dsp:sp>
    <dsp:sp modelId="{8883F2AE-2EE8-4E34-A282-4CEEB4C971FA}">
      <dsp:nvSpPr>
        <dsp:cNvPr id="0" name=""/>
        <dsp:cNvSpPr/>
      </dsp:nvSpPr>
      <dsp:spPr>
        <a:xfrm>
          <a:off x="0" y="3612900"/>
          <a:ext cx="5355020" cy="144491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000EF-82C0-4ADC-9D60-52939A8475C3}">
      <dsp:nvSpPr>
        <dsp:cNvPr id="0" name=""/>
        <dsp:cNvSpPr/>
      </dsp:nvSpPr>
      <dsp:spPr>
        <a:xfrm>
          <a:off x="437086" y="3938005"/>
          <a:ext cx="794702" cy="79470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32E34B-A5A9-47FC-9242-DDF30BE6640A}">
      <dsp:nvSpPr>
        <dsp:cNvPr id="0" name=""/>
        <dsp:cNvSpPr/>
      </dsp:nvSpPr>
      <dsp:spPr>
        <a:xfrm>
          <a:off x="1668874" y="3612900"/>
          <a:ext cx="3686145" cy="14449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920" tIns="152920" rIns="152920" bIns="15292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>
              <a:latin typeface="Arial" panose="020B0604020202020204" pitchFamily="34" charset="0"/>
              <a:cs typeface="Arial" panose="020B0604020202020204" pitchFamily="34" charset="0"/>
            </a:rPr>
            <a:t>The cost of not designing for variability is uneven student success</a:t>
          </a:r>
          <a:endParaRPr lang="en-US" sz="1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68874" y="3612900"/>
        <a:ext cx="3686145" cy="144491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AA7F0-1843-4A5B-A3F5-CF3EC794D32D}">
      <dsp:nvSpPr>
        <dsp:cNvPr id="0" name=""/>
        <dsp:cNvSpPr/>
      </dsp:nvSpPr>
      <dsp:spPr>
        <a:xfrm>
          <a:off x="0" y="1607520"/>
          <a:ext cx="10006494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7BFE5C-750A-4BF1-A28C-6F0E3E698F7A}">
      <dsp:nvSpPr>
        <dsp:cNvPr id="0" name=""/>
        <dsp:cNvSpPr/>
      </dsp:nvSpPr>
      <dsp:spPr>
        <a:xfrm>
          <a:off x="500324" y="1238520"/>
          <a:ext cx="7004546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55" tIns="0" rIns="26475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500" kern="1200" dirty="0">
              <a:solidFill>
                <a:schemeClr val="tx1"/>
              </a:solidFill>
            </a:rPr>
            <a:t>Accessibility and predictability</a:t>
          </a:r>
        </a:p>
      </dsp:txBody>
      <dsp:txXfrm>
        <a:off x="536350" y="1274546"/>
        <a:ext cx="6932494" cy="665948"/>
      </dsp:txXfrm>
    </dsp:sp>
    <dsp:sp modelId="{2F6B2FB1-B4B6-4B40-A066-5C7CAC80B09A}">
      <dsp:nvSpPr>
        <dsp:cNvPr id="0" name=""/>
        <dsp:cNvSpPr/>
      </dsp:nvSpPr>
      <dsp:spPr>
        <a:xfrm>
          <a:off x="0" y="2741520"/>
          <a:ext cx="10006494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1B458-D178-4519-AC04-FD218BBBE506}">
      <dsp:nvSpPr>
        <dsp:cNvPr id="0" name=""/>
        <dsp:cNvSpPr/>
      </dsp:nvSpPr>
      <dsp:spPr>
        <a:xfrm>
          <a:off x="500324" y="2372520"/>
          <a:ext cx="7004546" cy="738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55" tIns="0" rIns="26475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500" kern="1200" dirty="0">
              <a:solidFill>
                <a:schemeClr val="tx1"/>
              </a:solidFill>
            </a:rPr>
            <a:t>Expectations and hidden curriculum</a:t>
          </a:r>
        </a:p>
      </dsp:txBody>
      <dsp:txXfrm>
        <a:off x="536350" y="2408546"/>
        <a:ext cx="6932494" cy="665948"/>
      </dsp:txXfrm>
    </dsp:sp>
    <dsp:sp modelId="{EAED9E67-7EF9-4B2B-BE7C-BA1ABC9BE4DB}">
      <dsp:nvSpPr>
        <dsp:cNvPr id="0" name=""/>
        <dsp:cNvSpPr/>
      </dsp:nvSpPr>
      <dsp:spPr>
        <a:xfrm>
          <a:off x="0" y="3875520"/>
          <a:ext cx="10006494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1B1A3C-ABA0-4730-8DEF-F2987998C56C}">
      <dsp:nvSpPr>
        <dsp:cNvPr id="0" name=""/>
        <dsp:cNvSpPr/>
      </dsp:nvSpPr>
      <dsp:spPr>
        <a:xfrm>
          <a:off x="500324" y="3506520"/>
          <a:ext cx="7004546" cy="738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755" tIns="0" rIns="26475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500" kern="1200" dirty="0">
              <a:solidFill>
                <a:schemeClr val="tx1"/>
              </a:solidFill>
            </a:rPr>
            <a:t>Assessment variety, pacing and progression</a:t>
          </a:r>
        </a:p>
      </dsp:txBody>
      <dsp:txXfrm>
        <a:off x="536350" y="3542546"/>
        <a:ext cx="6932494" cy="6659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C4970B-7853-4706-9F46-8F7E8A3EAF39}">
      <dsp:nvSpPr>
        <dsp:cNvPr id="0" name=""/>
        <dsp:cNvSpPr/>
      </dsp:nvSpPr>
      <dsp:spPr>
        <a:xfrm>
          <a:off x="1889" y="1145511"/>
          <a:ext cx="2553718" cy="2106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100" kern="1200" dirty="0">
              <a:solidFill>
                <a:schemeClr val="tx1"/>
              </a:solidFill>
            </a:rPr>
            <a:t> Program Awareness Check-in (Accessibility and UDL)</a:t>
          </a:r>
        </a:p>
      </dsp:txBody>
      <dsp:txXfrm>
        <a:off x="50360" y="1193982"/>
        <a:ext cx="2456776" cy="1557995"/>
      </dsp:txXfrm>
    </dsp:sp>
    <dsp:sp modelId="{75CDD637-30A4-499E-BCC4-723F9B685491}">
      <dsp:nvSpPr>
        <dsp:cNvPr id="0" name=""/>
        <dsp:cNvSpPr/>
      </dsp:nvSpPr>
      <dsp:spPr>
        <a:xfrm>
          <a:off x="1425422" y="1605533"/>
          <a:ext cx="2877775" cy="2877775"/>
        </a:xfrm>
        <a:prstGeom prst="leftCircularArrow">
          <a:avLst>
            <a:gd name="adj1" fmla="val 3367"/>
            <a:gd name="adj2" fmla="val 416387"/>
            <a:gd name="adj3" fmla="val 2191898"/>
            <a:gd name="adj4" fmla="val 9024489"/>
            <a:gd name="adj5" fmla="val 3928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D2FC74-E660-4A3C-AADF-A39A80732FBF}">
      <dsp:nvSpPr>
        <dsp:cNvPr id="0" name=""/>
        <dsp:cNvSpPr/>
      </dsp:nvSpPr>
      <dsp:spPr>
        <a:xfrm>
          <a:off x="569382" y="2800448"/>
          <a:ext cx="2269972" cy="9026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>
              <a:solidFill>
                <a:schemeClr val="tx1"/>
              </a:solidFill>
            </a:rPr>
            <a:t>Accessibility and predictability</a:t>
          </a:r>
        </a:p>
      </dsp:txBody>
      <dsp:txXfrm>
        <a:off x="595821" y="2826887"/>
        <a:ext cx="2217094" cy="849815"/>
      </dsp:txXfrm>
    </dsp:sp>
    <dsp:sp modelId="{A605EFE9-4324-4759-B9C7-6B27FB09D5A9}">
      <dsp:nvSpPr>
        <dsp:cNvPr id="0" name=""/>
        <dsp:cNvSpPr/>
      </dsp:nvSpPr>
      <dsp:spPr>
        <a:xfrm>
          <a:off x="3300697" y="1145511"/>
          <a:ext cx="2553718" cy="2106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673197"/>
              <a:satOff val="-23507"/>
              <a:lumOff val="-87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100" kern="1200" dirty="0">
              <a:solidFill>
                <a:schemeClr val="tx1"/>
              </a:solidFill>
            </a:rPr>
            <a:t>Learner perspective exercise</a:t>
          </a:r>
        </a:p>
      </dsp:txBody>
      <dsp:txXfrm>
        <a:off x="3349168" y="1645328"/>
        <a:ext cx="2456776" cy="1557995"/>
      </dsp:txXfrm>
    </dsp:sp>
    <dsp:sp modelId="{ED7C34D2-D216-4B69-AF2A-8BA5D8B01524}">
      <dsp:nvSpPr>
        <dsp:cNvPr id="0" name=""/>
        <dsp:cNvSpPr/>
      </dsp:nvSpPr>
      <dsp:spPr>
        <a:xfrm>
          <a:off x="4702949" y="-168589"/>
          <a:ext cx="3204084" cy="3204084"/>
        </a:xfrm>
        <a:prstGeom prst="circularArrow">
          <a:avLst>
            <a:gd name="adj1" fmla="val 3024"/>
            <a:gd name="adj2" fmla="val 370962"/>
            <a:gd name="adj3" fmla="val 19453527"/>
            <a:gd name="adj4" fmla="val 12575511"/>
            <a:gd name="adj5" fmla="val 3528"/>
          </a:avLst>
        </a:prstGeom>
        <a:solidFill>
          <a:schemeClr val="accent2">
            <a:hueOff val="13346394"/>
            <a:satOff val="-47013"/>
            <a:lumOff val="-1745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1EE55-9CE6-4B9A-824D-4C4798DAB63C}">
      <dsp:nvSpPr>
        <dsp:cNvPr id="0" name=""/>
        <dsp:cNvSpPr/>
      </dsp:nvSpPr>
      <dsp:spPr>
        <a:xfrm>
          <a:off x="3868190" y="694164"/>
          <a:ext cx="2269972" cy="902693"/>
        </a:xfrm>
        <a:prstGeom prst="roundRect">
          <a:avLst>
            <a:gd name="adj" fmla="val 10000"/>
          </a:avLst>
        </a:prstGeom>
        <a:solidFill>
          <a:schemeClr val="accent2">
            <a:hueOff val="6673197"/>
            <a:satOff val="-23507"/>
            <a:lumOff val="-8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>
              <a:solidFill>
                <a:schemeClr val="tx1"/>
              </a:solidFill>
            </a:rPr>
            <a:t>Expectations and hidden curriculum</a:t>
          </a:r>
        </a:p>
      </dsp:txBody>
      <dsp:txXfrm>
        <a:off x="3894629" y="720603"/>
        <a:ext cx="2217094" cy="849815"/>
      </dsp:txXfrm>
    </dsp:sp>
    <dsp:sp modelId="{732A5C7F-0C28-4595-91FC-481F96DB1706}">
      <dsp:nvSpPr>
        <dsp:cNvPr id="0" name=""/>
        <dsp:cNvSpPr/>
      </dsp:nvSpPr>
      <dsp:spPr>
        <a:xfrm>
          <a:off x="6599505" y="1145511"/>
          <a:ext cx="2553718" cy="21062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3346394"/>
              <a:satOff val="-47013"/>
              <a:lumOff val="-174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100" kern="1200" dirty="0">
              <a:solidFill>
                <a:schemeClr val="tx1"/>
              </a:solidFill>
            </a:rPr>
            <a:t>Assessment Mix Activity</a:t>
          </a:r>
        </a:p>
      </dsp:txBody>
      <dsp:txXfrm>
        <a:off x="6647976" y="1193982"/>
        <a:ext cx="2456776" cy="1557995"/>
      </dsp:txXfrm>
    </dsp:sp>
    <dsp:sp modelId="{DF60FAB2-C65D-4938-A6BF-8705E97D735D}">
      <dsp:nvSpPr>
        <dsp:cNvPr id="0" name=""/>
        <dsp:cNvSpPr/>
      </dsp:nvSpPr>
      <dsp:spPr>
        <a:xfrm>
          <a:off x="7166998" y="2800448"/>
          <a:ext cx="2269972" cy="902693"/>
        </a:xfrm>
        <a:prstGeom prst="roundRect">
          <a:avLst>
            <a:gd name="adj" fmla="val 10000"/>
          </a:avLst>
        </a:prstGeom>
        <a:solidFill>
          <a:schemeClr val="accent2">
            <a:hueOff val="13346394"/>
            <a:satOff val="-47013"/>
            <a:lumOff val="-1745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>
              <a:solidFill>
                <a:schemeClr val="tx1"/>
              </a:solidFill>
            </a:rPr>
            <a:t>Assessment, pacing and progression</a:t>
          </a:r>
        </a:p>
      </dsp:txBody>
      <dsp:txXfrm>
        <a:off x="7193437" y="2826887"/>
        <a:ext cx="2217094" cy="8498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5C4B95-BEAE-402D-A958-E633FEBD4648}">
      <dsp:nvSpPr>
        <dsp:cNvPr id="0" name=""/>
        <dsp:cNvSpPr/>
      </dsp:nvSpPr>
      <dsp:spPr>
        <a:xfrm>
          <a:off x="1747800" y="608594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51911-BE16-4535-8851-6A9742DD505C}">
      <dsp:nvSpPr>
        <dsp:cNvPr id="0" name=""/>
        <dsp:cNvSpPr/>
      </dsp:nvSpPr>
      <dsp:spPr>
        <a:xfrm>
          <a:off x="559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089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700" kern="1200" dirty="0"/>
            <a:t>Visual </a:t>
          </a:r>
          <a:endParaRPr lang="en-US" sz="4700" kern="1200" dirty="0"/>
        </a:p>
      </dsp:txBody>
      <dsp:txXfrm>
        <a:off x="559800" y="3022743"/>
        <a:ext cx="4320000" cy="720000"/>
      </dsp:txXfrm>
    </dsp:sp>
    <dsp:sp modelId="{3E869833-5AFE-4874-ADE0-4B9E81DF399F}">
      <dsp:nvSpPr>
        <dsp:cNvPr id="0" name=""/>
        <dsp:cNvSpPr/>
      </dsp:nvSpPr>
      <dsp:spPr>
        <a:xfrm>
          <a:off x="6823800" y="608594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13DC75-62A2-4946-B42E-A379630B4E88}">
      <dsp:nvSpPr>
        <dsp:cNvPr id="0" name=""/>
        <dsp:cNvSpPr/>
      </dsp:nvSpPr>
      <dsp:spPr>
        <a:xfrm>
          <a:off x="5635800" y="3022743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2089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700" kern="1200"/>
            <a:t>Narrative</a:t>
          </a:r>
          <a:endParaRPr lang="en-US" sz="4700" kern="1200"/>
        </a:p>
      </dsp:txBody>
      <dsp:txXfrm>
        <a:off x="5635800" y="3022743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425C8D-C5AF-9F4F-9E24-5C2DC72753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21E46C-AA4E-214A-A45C-A09C6AE0B0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442EA-0DF9-924B-8435-17D563E57ACA}" type="datetimeFigureOut">
              <a:rPr lang="en-US" smtClean="0"/>
              <a:t>7/25/2026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AAFBB1-2BB3-DA46-A158-0722D5A310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7D7EA5-B09A-264C-ABF4-E27232AD2E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321C2-EC5F-E04A-AFC0-A1F418A55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81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955B6-3D2D-2944-B7F4-FE074C92CB41}" type="datetimeFigureOut">
              <a:rPr lang="en-US" smtClean="0"/>
              <a:t>7/25/2026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6ACD0-BE8A-3D4B-8E89-B0E6ACFF5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73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46ACD0-BE8A-3D4B-8E89-B0E6ACFF59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12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46ACD0-BE8A-3D4B-8E89-B0E6ACFF59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36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46ACD0-BE8A-3D4B-8E89-B0E6ACFF59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00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46ACD0-BE8A-3D4B-8E89-B0E6ACFF59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52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8BD6E-F2C7-18CD-2F3E-D6FB14FC5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FCA5E1-B906-3A07-DEFA-2CEC28756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652B2F-480D-C1EF-AFBB-63BEE9089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85E9B-687C-03C5-9CB3-7058E3AEE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46ACD0-BE8A-3D4B-8E89-B0E6ACFF59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7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E4C98-D354-8624-DE1A-7A01609E7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73D6F9-218D-C4A5-D11D-23F7CAAA56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3DB99E-1B21-A9F1-8E37-7327CF01E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46CDE-DA51-BDFB-D5BC-F10647FA3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46ACD0-BE8A-3D4B-8E89-B0E6ACFF594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72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46ACD0-BE8A-3D4B-8E89-B0E6ACFF594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09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46ACD0-BE8A-3D4B-8E89-B0E6ACFF59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52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46ACD0-BE8A-3D4B-8E89-B0E6ACFF594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2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E976E31-1EA1-274A-A1AD-5915E61D3EEC}"/>
              </a:ext>
            </a:extLst>
          </p:cNvPr>
          <p:cNvSpPr/>
          <p:nvPr userDrawn="1"/>
        </p:nvSpPr>
        <p:spPr>
          <a:xfrm>
            <a:off x="10010233" y="0"/>
            <a:ext cx="2183586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UNSW Sydney Logo">
            <a:extLst>
              <a:ext uri="{FF2B5EF4-FFF2-40B4-BE49-F238E27FC236}">
                <a16:creationId xmlns:a16="http://schemas.microsoft.com/office/drawing/2014/main" id="{F0BF8575-4955-BC4A-80DE-4BF637C59C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593240" y="522000"/>
            <a:ext cx="1188000" cy="1240241"/>
          </a:xfrm>
          <a:prstGeom prst="rect">
            <a:avLst/>
          </a:prstGeom>
        </p:spPr>
      </p:pic>
      <p:sp>
        <p:nvSpPr>
          <p:cNvPr id="10" name="Title Placeholder 1" descr="Click to edit master title style&#10;">
            <a:extLst>
              <a:ext uri="{FF2B5EF4-FFF2-40B4-BE49-F238E27FC236}">
                <a16:creationId xmlns:a16="http://schemas.microsoft.com/office/drawing/2014/main" id="{86AF8517-E0F0-4998-8AA8-25A0DD8EF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7858800" cy="3477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 descr="Click to add secondary details&#10;">
            <a:extLst>
              <a:ext uri="{FF2B5EF4-FFF2-40B4-BE49-F238E27FC236}">
                <a16:creationId xmlns:a16="http://schemas.microsoft.com/office/drawing/2014/main" id="{D34C583A-86D7-4AD9-912C-AA86DC3545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Secondary details go here</a:t>
            </a:r>
          </a:p>
        </p:txBody>
      </p:sp>
    </p:spTree>
    <p:extLst>
      <p:ext uri="{BB962C8B-B14F-4D97-AF65-F5344CB8AC3E}">
        <p14:creationId xmlns:p14="http://schemas.microsoft.com/office/powerpoint/2010/main" val="3319605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8177DF-154E-A742-8FEF-9A9493EAB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635519">
            <a:off x="461725" y="-859599"/>
            <a:ext cx="7756149" cy="83547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FBC9DD3-2081-9D4A-BCDD-FD7DDC635932}"/>
              </a:ext>
            </a:extLst>
          </p:cNvPr>
          <p:cNvSpPr/>
          <p:nvPr userDrawn="1"/>
        </p:nvSpPr>
        <p:spPr>
          <a:xfrm>
            <a:off x="10010233" y="0"/>
            <a:ext cx="2183586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C5886A02-1DE7-4D1F-812D-8E48DA31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7858800" cy="3477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 descr="Click to add secondary details&#10;">
            <a:extLst>
              <a:ext uri="{FF2B5EF4-FFF2-40B4-BE49-F238E27FC236}">
                <a16:creationId xmlns:a16="http://schemas.microsoft.com/office/drawing/2014/main" id="{3BBAF8E8-6BD7-44A0-90FF-4167695E26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16367954-2926-486A-95D7-D57A05D0A1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667151" y="5261593"/>
            <a:ext cx="1188000" cy="124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9CB962-B705-314A-93E0-7EFEF584C6D7}"/>
              </a:ext>
            </a:extLst>
          </p:cNvPr>
          <p:cNvSpPr/>
          <p:nvPr userDrawn="1"/>
        </p:nvSpPr>
        <p:spPr>
          <a:xfrm>
            <a:off x="1" y="1"/>
            <a:ext cx="5543550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 descr="Click to add secondary details&#10;">
            <a:extLst>
              <a:ext uri="{FF2B5EF4-FFF2-40B4-BE49-F238E27FC236}">
                <a16:creationId xmlns:a16="http://schemas.microsoft.com/office/drawing/2014/main" id="{B5638188-B406-48E0-8C3F-15ACD21F3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8000" y="5011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06AA350A-B2F4-79AE-53AE-78E33FFD6C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94683">
            <a:off x="1253302" y="-398755"/>
            <a:ext cx="4736592" cy="6444871"/>
          </a:xfrm>
          <a:prstGeom prst="rect">
            <a:avLst/>
          </a:prstGeom>
        </p:spPr>
      </p:pic>
      <p:sp>
        <p:nvSpPr>
          <p:cNvPr id="3" name="Picture Placeholder 2" descr="Click icon to add picture">
            <a:extLst>
              <a:ext uri="{FF2B5EF4-FFF2-40B4-BE49-F238E27FC236}">
                <a16:creationId xmlns:a16="http://schemas.microsoft.com/office/drawing/2014/main" id="{2990D705-58F1-4621-96D0-F0B9638924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43550" y="-1"/>
            <a:ext cx="6663600" cy="50112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87B7DB84-DBF6-43D5-A225-64A86E32A4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12071" y="5320584"/>
            <a:ext cx="1189685" cy="1242000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731F86E2-22A6-454C-8159-2DC19FE6F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4812231" cy="49561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362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1D9F833-BA4F-E348-9506-0D3D621C75CA}"/>
              </a:ext>
            </a:extLst>
          </p:cNvPr>
          <p:cNvSpPr/>
          <p:nvPr userDrawn="1"/>
        </p:nvSpPr>
        <p:spPr>
          <a:xfrm>
            <a:off x="6740525" y="1"/>
            <a:ext cx="5453294" cy="501575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A531F2A4-2E25-476F-BA2C-2F1534A5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0" y="0"/>
            <a:ext cx="5353819" cy="501575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101CB2D6-9770-4776-A129-B761AA34E3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5200" y="51696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93161D9F-A3DE-495E-AC64-CC914469DD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551"/>
            <a:ext cx="6740525" cy="50112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FF675AE0-8F62-485C-BF3D-6598839BAD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35975" y="5300921"/>
            <a:ext cx="1188000" cy="124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29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1E16058-FC97-C34C-A94D-1AEBA1319CEF}"/>
              </a:ext>
            </a:extLst>
          </p:cNvPr>
          <p:cNvSpPr/>
          <p:nvPr userDrawn="1"/>
        </p:nvSpPr>
        <p:spPr>
          <a:xfrm>
            <a:off x="1" y="0"/>
            <a:ext cx="12191999" cy="5000624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B927EE41-A83A-A9AD-F2C3-0827F1440F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3024056">
            <a:off x="3583339" y="-257331"/>
            <a:ext cx="6243723" cy="7372662"/>
          </a:xfrm>
          <a:prstGeom prst="rect">
            <a:avLst/>
          </a:prstGeom>
        </p:spPr>
      </p:pic>
      <p:sp>
        <p:nvSpPr>
          <p:cNvPr id="6" name="Text Placeholder 2" descr="Click to add secondary details&#10;">
            <a:extLst>
              <a:ext uri="{FF2B5EF4-FFF2-40B4-BE49-F238E27FC236}">
                <a16:creationId xmlns:a16="http://schemas.microsoft.com/office/drawing/2014/main" id="{D58515C2-9BB5-4C9A-BBC5-7F4A491DD6E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21B83991-6CB1-46A6-A70E-59562F1A45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35975" y="5300921"/>
            <a:ext cx="1188000" cy="1240241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2D2519EB-A5E4-4600-B620-DAE568D00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85" y="3515321"/>
            <a:ext cx="11268000" cy="178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658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3B341F3-514D-F42F-D0AA-C75B36DDF5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685278">
            <a:off x="659043" y="1428646"/>
            <a:ext cx="5544134" cy="7503507"/>
          </a:xfrm>
          <a:prstGeom prst="rect">
            <a:avLst/>
          </a:prstGeom>
        </p:spPr>
      </p:pic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92413593-DCD0-42A0-AE48-665AD86AE6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7D37E0CB-DF2A-4FFC-85FC-AD9C7ED63B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4800" y="-2"/>
            <a:ext cx="5407200" cy="685800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77E20C77-3D0A-4A35-878B-F3D37CBE05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4630" y="526455"/>
            <a:ext cx="1188000" cy="1240241"/>
          </a:xfrm>
          <a:prstGeom prst="rect">
            <a:avLst/>
          </a:prstGeom>
        </p:spPr>
      </p:pic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9EC0BA0E-E5B8-41F6-813F-C9A458BE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05" y="2624399"/>
            <a:ext cx="6244621" cy="25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737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lick to edit master title style&#10;">
            <a:extLst>
              <a:ext uri="{FF2B5EF4-FFF2-40B4-BE49-F238E27FC236}">
                <a16:creationId xmlns:a16="http://schemas.microsoft.com/office/drawing/2014/main" id="{9D3B421E-C230-4985-A55F-249E4712D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 descr="Click to edit body text styles">
            <a:extLst>
              <a:ext uri="{FF2B5EF4-FFF2-40B4-BE49-F238E27FC236}">
                <a16:creationId xmlns:a16="http://schemas.microsoft.com/office/drawing/2014/main" id="{9F9B1106-1747-47C6-AD4D-1ED872037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400" y="4017488"/>
            <a:ext cx="4730400" cy="370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Date Placeholder 3" descr="Click to add date Day/Month/Year">
            <a:extLst>
              <a:ext uri="{FF2B5EF4-FFF2-40B4-BE49-F238E27FC236}">
                <a16:creationId xmlns:a16="http://schemas.microsoft.com/office/drawing/2014/main" id="{EE6605EE-6C12-4B09-B328-5FC771964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/>
          </a:p>
        </p:txBody>
      </p:sp>
      <p:sp>
        <p:nvSpPr>
          <p:cNvPr id="5" name="Footer Placeholder 4" descr="Click to add a footer">
            <a:extLst>
              <a:ext uri="{FF2B5EF4-FFF2-40B4-BE49-F238E27FC236}">
                <a16:creationId xmlns:a16="http://schemas.microsoft.com/office/drawing/2014/main" id="{39B7F1C5-E024-4AB0-B408-32F5C1A10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 descr="Click to add page number">
            <a:extLst>
              <a:ext uri="{FF2B5EF4-FFF2-40B4-BE49-F238E27FC236}">
                <a16:creationId xmlns:a16="http://schemas.microsoft.com/office/drawing/2014/main" id="{59489FD8-71FE-4137-8FE6-DC2A193CC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16683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3B341F3-514D-F42F-D0AA-C75B36DDF5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685278">
            <a:off x="647612" y="1428645"/>
            <a:ext cx="5544134" cy="7503507"/>
          </a:xfrm>
          <a:prstGeom prst="rect">
            <a:avLst/>
          </a:prstGeom>
        </p:spPr>
      </p:pic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92413593-DCD0-42A0-AE48-665AD86AE6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7D37E0CB-DF2A-4FFC-85FC-AD9C7ED63B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4800" y="-2"/>
            <a:ext cx="5407200" cy="685800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77E20C77-3D0A-4A35-878B-F3D37CBE05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4630" y="526455"/>
            <a:ext cx="1188000" cy="1240241"/>
          </a:xfrm>
          <a:prstGeom prst="rect">
            <a:avLst/>
          </a:prstGeom>
        </p:spPr>
      </p:pic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9EC0BA0E-E5B8-41F6-813F-C9A458BE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05" y="2624399"/>
            <a:ext cx="6244621" cy="25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76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lick to edit master title style&#10;">
            <a:extLst>
              <a:ext uri="{FF2B5EF4-FFF2-40B4-BE49-F238E27FC236}">
                <a16:creationId xmlns:a16="http://schemas.microsoft.com/office/drawing/2014/main" id="{9D3B421E-C230-4985-A55F-249E4712D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 descr="Click to edit body text styles">
            <a:extLst>
              <a:ext uri="{FF2B5EF4-FFF2-40B4-BE49-F238E27FC236}">
                <a16:creationId xmlns:a16="http://schemas.microsoft.com/office/drawing/2014/main" id="{9F9B1106-1747-47C6-AD4D-1ED872037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 descr="Click to add date Day/Month/Year">
            <a:extLst>
              <a:ext uri="{FF2B5EF4-FFF2-40B4-BE49-F238E27FC236}">
                <a16:creationId xmlns:a16="http://schemas.microsoft.com/office/drawing/2014/main" id="{EE6605EE-6C12-4B09-B328-5FC771964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/>
          </a:p>
        </p:txBody>
      </p:sp>
      <p:sp>
        <p:nvSpPr>
          <p:cNvPr id="5" name="Footer Placeholder 4" descr="Click to add a footer">
            <a:extLst>
              <a:ext uri="{FF2B5EF4-FFF2-40B4-BE49-F238E27FC236}">
                <a16:creationId xmlns:a16="http://schemas.microsoft.com/office/drawing/2014/main" id="{39B7F1C5-E024-4AB0-B408-32F5C1A10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 descr="Click to add page number">
            <a:extLst>
              <a:ext uri="{FF2B5EF4-FFF2-40B4-BE49-F238E27FC236}">
                <a16:creationId xmlns:a16="http://schemas.microsoft.com/office/drawing/2014/main" id="{59489FD8-71FE-4137-8FE6-DC2A193CC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9375D7-070A-4959-9224-FB5E66F2B1B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4817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lick to edit master title style&#10;">
            <a:extLst>
              <a:ext uri="{FF2B5EF4-FFF2-40B4-BE49-F238E27FC236}">
                <a16:creationId xmlns:a16="http://schemas.microsoft.com/office/drawing/2014/main" id="{3E085695-8E0F-403A-9CD7-62C032F76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 descr="Click to edit body text styles on the left side of slide">
            <a:extLst>
              <a:ext uri="{FF2B5EF4-FFF2-40B4-BE49-F238E27FC236}">
                <a16:creationId xmlns:a16="http://schemas.microsoft.com/office/drawing/2014/main" id="{FC05A9F9-AE68-4F94-9E5E-068EE3734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 descr="Click to edit body text styles on the right side of slide">
            <a:extLst>
              <a:ext uri="{FF2B5EF4-FFF2-40B4-BE49-F238E27FC236}">
                <a16:creationId xmlns:a16="http://schemas.microsoft.com/office/drawing/2014/main" id="{C93A7560-CAFD-4E61-95FB-BDA485201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 descr="Click to add date Day/Month/Year">
            <a:extLst>
              <a:ext uri="{FF2B5EF4-FFF2-40B4-BE49-F238E27FC236}">
                <a16:creationId xmlns:a16="http://schemas.microsoft.com/office/drawing/2014/main" id="{99DDD9F1-1A2C-48B2-B5C9-C73A7289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 dirty="0"/>
          </a:p>
        </p:txBody>
      </p:sp>
      <p:sp>
        <p:nvSpPr>
          <p:cNvPr id="6" name="Footer Placeholder 5" descr="Click to add a footer">
            <a:extLst>
              <a:ext uri="{FF2B5EF4-FFF2-40B4-BE49-F238E27FC236}">
                <a16:creationId xmlns:a16="http://schemas.microsoft.com/office/drawing/2014/main" id="{6B3D520C-6BAD-40E9-A2B0-8BFA83635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7" name="Slide Number Placeholder 6" descr="Click to add page number">
            <a:extLst>
              <a:ext uri="{FF2B5EF4-FFF2-40B4-BE49-F238E27FC236}">
                <a16:creationId xmlns:a16="http://schemas.microsoft.com/office/drawing/2014/main" id="{6E604E87-51E9-4833-AA93-39FB9ED72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9375D7-070A-4959-9224-FB5E66F2B1B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220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lick to edit master title style&#10;">
            <a:extLst>
              <a:ext uri="{FF2B5EF4-FFF2-40B4-BE49-F238E27FC236}">
                <a16:creationId xmlns:a16="http://schemas.microsoft.com/office/drawing/2014/main" id="{915C9467-6CA3-4111-A4AE-FFD0F459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 descr="Click to edit subheading style on the left hand side of slide">
            <a:extLst>
              <a:ext uri="{FF2B5EF4-FFF2-40B4-BE49-F238E27FC236}">
                <a16:creationId xmlns:a16="http://schemas.microsoft.com/office/drawing/2014/main" id="{CE09CDFA-8C89-4FC7-83CB-4B6BD3F03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 descr="Click to edit body text styles on the left side of slide">
            <a:extLst>
              <a:ext uri="{FF2B5EF4-FFF2-40B4-BE49-F238E27FC236}">
                <a16:creationId xmlns:a16="http://schemas.microsoft.com/office/drawing/2014/main" id="{27C0D324-2CEE-48D7-AB8D-9EB56FF32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Text Placeholder 4" descr="Click to edit subheading style on the right hand side of slide">
            <a:extLst>
              <a:ext uri="{FF2B5EF4-FFF2-40B4-BE49-F238E27FC236}">
                <a16:creationId xmlns:a16="http://schemas.microsoft.com/office/drawing/2014/main" id="{535C84E4-E747-422F-823D-ABB103E226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 descr="Click to edit body text styles on the right side of slide">
            <a:extLst>
              <a:ext uri="{FF2B5EF4-FFF2-40B4-BE49-F238E27FC236}">
                <a16:creationId xmlns:a16="http://schemas.microsoft.com/office/drawing/2014/main" id="{B06CBDB2-558E-4410-815E-BC17CE86E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7" name="Date Placeholder 6" descr="Click to add date Day/Month/Year">
            <a:extLst>
              <a:ext uri="{FF2B5EF4-FFF2-40B4-BE49-F238E27FC236}">
                <a16:creationId xmlns:a16="http://schemas.microsoft.com/office/drawing/2014/main" id="{7BD73ABA-F022-4A2D-BC50-6EFA1A189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/>
          </a:p>
        </p:txBody>
      </p:sp>
      <p:sp>
        <p:nvSpPr>
          <p:cNvPr id="8" name="Footer Placeholder 7" descr="Click to add a footer">
            <a:extLst>
              <a:ext uri="{FF2B5EF4-FFF2-40B4-BE49-F238E27FC236}">
                <a16:creationId xmlns:a16="http://schemas.microsoft.com/office/drawing/2014/main" id="{0119AFDB-C42E-463D-B00B-B7C3F2C19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9" name="Slide Number Placeholder 8" descr="Click to add page number">
            <a:extLst>
              <a:ext uri="{FF2B5EF4-FFF2-40B4-BE49-F238E27FC236}">
                <a16:creationId xmlns:a16="http://schemas.microsoft.com/office/drawing/2014/main" id="{3508F5CF-1000-4107-8B86-35440324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9375D7-070A-4959-9224-FB5E66F2B1B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4800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lick to edit master title style&#10;">
            <a:extLst>
              <a:ext uri="{FF2B5EF4-FFF2-40B4-BE49-F238E27FC236}">
                <a16:creationId xmlns:a16="http://schemas.microsoft.com/office/drawing/2014/main" id="{3CB7D6A8-8593-4C21-938E-8349B6D2F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Date Placeholder 2" descr="Click to add date Day/Month/Year">
            <a:extLst>
              <a:ext uri="{FF2B5EF4-FFF2-40B4-BE49-F238E27FC236}">
                <a16:creationId xmlns:a16="http://schemas.microsoft.com/office/drawing/2014/main" id="{3F9A56A4-BCFE-444A-B799-3003156E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 dirty="0"/>
          </a:p>
        </p:txBody>
      </p:sp>
      <p:sp>
        <p:nvSpPr>
          <p:cNvPr id="4" name="Footer Placeholder 3" descr="Click to add a footer">
            <a:extLst>
              <a:ext uri="{FF2B5EF4-FFF2-40B4-BE49-F238E27FC236}">
                <a16:creationId xmlns:a16="http://schemas.microsoft.com/office/drawing/2014/main" id="{33661598-FDFF-4254-A4A3-B4A979362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5" name="Slide Number Placeholder 4" descr="Click to add page number">
            <a:extLst>
              <a:ext uri="{FF2B5EF4-FFF2-40B4-BE49-F238E27FC236}">
                <a16:creationId xmlns:a16="http://schemas.microsoft.com/office/drawing/2014/main" id="{FF24BB6E-0C9C-4308-81D1-8B331EC1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9375D7-070A-4959-9224-FB5E66F2B1B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1294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F9CBF6-C8D2-D434-2431-716520CF91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635519">
            <a:off x="2259148" y="-16679"/>
            <a:ext cx="5763303" cy="6208123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C5886A02-1DE7-4D1F-812D-8E48DA31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7858800" cy="3477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2" descr="Click to add secondary details&#10;">
            <a:extLst>
              <a:ext uri="{FF2B5EF4-FFF2-40B4-BE49-F238E27FC236}">
                <a16:creationId xmlns:a16="http://schemas.microsoft.com/office/drawing/2014/main" id="{3BBAF8E8-6BD7-44A0-90FF-4167695E26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</p:spTree>
    <p:extLst>
      <p:ext uri="{BB962C8B-B14F-4D97-AF65-F5344CB8AC3E}">
        <p14:creationId xmlns:p14="http://schemas.microsoft.com/office/powerpoint/2010/main" val="421259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 descr="Click to add secondary details&#10;">
            <a:extLst>
              <a:ext uri="{FF2B5EF4-FFF2-40B4-BE49-F238E27FC236}">
                <a16:creationId xmlns:a16="http://schemas.microsoft.com/office/drawing/2014/main" id="{B5638188-B406-48E0-8C3F-15ACD21F3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8000" y="5011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3" name="Picture Placeholder 2" descr="Click icon to add picture">
            <a:extLst>
              <a:ext uri="{FF2B5EF4-FFF2-40B4-BE49-F238E27FC236}">
                <a16:creationId xmlns:a16="http://schemas.microsoft.com/office/drawing/2014/main" id="{2990D705-58F1-4621-96D0-F0B9638924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43550" y="-1"/>
            <a:ext cx="6663600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731F86E2-22A6-454C-8159-2DC19FE6F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4812231" cy="49561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0497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A531F2A4-2E25-476F-BA2C-2F1534A5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0" y="0"/>
            <a:ext cx="5353819" cy="501575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101CB2D6-9770-4776-A129-B761AA34E3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5200" y="51696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93161D9F-A3DE-495E-AC64-CC914469DD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551"/>
            <a:ext cx="6740525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5549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 descr="Click to add secondary details&#10;">
            <a:extLst>
              <a:ext uri="{FF2B5EF4-FFF2-40B4-BE49-F238E27FC236}">
                <a16:creationId xmlns:a16="http://schemas.microsoft.com/office/drawing/2014/main" id="{D58515C2-9BB5-4C9A-BBC5-7F4A491DD6E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2D2519EB-A5E4-4600-B620-DAE568D00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211200"/>
            <a:ext cx="11268000" cy="178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491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92413593-DCD0-42A0-AE48-665AD86AE6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7D37E0CB-DF2A-4FFC-85FC-AD9C7ED63B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4800" y="-2"/>
            <a:ext cx="5407200" cy="6858001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9EC0BA0E-E5B8-41F6-813F-C9A458BE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05" y="2624399"/>
            <a:ext cx="6244621" cy="25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8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89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 descr="Click to add secondary details&#10;">
            <a:extLst>
              <a:ext uri="{FF2B5EF4-FFF2-40B4-BE49-F238E27FC236}">
                <a16:creationId xmlns:a16="http://schemas.microsoft.com/office/drawing/2014/main" id="{B5638188-B406-48E0-8C3F-15ACD21F3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8000" y="5011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3" name="Picture Placeholder 2" descr="Click icon to add picture">
            <a:extLst>
              <a:ext uri="{FF2B5EF4-FFF2-40B4-BE49-F238E27FC236}">
                <a16:creationId xmlns:a16="http://schemas.microsoft.com/office/drawing/2014/main" id="{2990D705-58F1-4621-96D0-F0B9638924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43550" y="-1"/>
            <a:ext cx="6663600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731F86E2-22A6-454C-8159-2DC19FE6F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4812231" cy="49561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587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A531F2A4-2E25-476F-BA2C-2F1534A5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0" y="0"/>
            <a:ext cx="5353819" cy="501575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101CB2D6-9770-4776-A129-B761AA34E3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5200" y="51696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93161D9F-A3DE-495E-AC64-CC914469DD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551"/>
            <a:ext cx="6740525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0452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8177DF-154E-A742-8FEF-9A9493EAB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635519">
            <a:off x="2259148" y="-16679"/>
            <a:ext cx="5763303" cy="6208123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C5886A02-1DE7-4D1F-812D-8E48DA31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7858800" cy="3477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2" descr="Click to add secondary details&#10;">
            <a:extLst>
              <a:ext uri="{FF2B5EF4-FFF2-40B4-BE49-F238E27FC236}">
                <a16:creationId xmlns:a16="http://schemas.microsoft.com/office/drawing/2014/main" id="{3BBAF8E8-6BD7-44A0-90FF-4167695E26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</p:spTree>
    <p:extLst>
      <p:ext uri="{BB962C8B-B14F-4D97-AF65-F5344CB8AC3E}">
        <p14:creationId xmlns:p14="http://schemas.microsoft.com/office/powerpoint/2010/main" val="501145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92413593-DCD0-42A0-AE48-665AD86AE6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7D37E0CB-DF2A-4FFC-85FC-AD9C7ED63B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4800" y="-2"/>
            <a:ext cx="5407200" cy="6858001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77E20C77-3D0A-4A35-878B-F3D37CBE05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04630" y="526455"/>
            <a:ext cx="1188000" cy="1240241"/>
          </a:xfrm>
          <a:prstGeom prst="rect">
            <a:avLst/>
          </a:prstGeom>
        </p:spPr>
      </p:pic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9EC0BA0E-E5B8-41F6-813F-C9A458BE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05" y="2624399"/>
            <a:ext cx="6244621" cy="25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352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lick to edit master title style&#10;">
            <a:extLst>
              <a:ext uri="{FF2B5EF4-FFF2-40B4-BE49-F238E27FC236}">
                <a16:creationId xmlns:a16="http://schemas.microsoft.com/office/drawing/2014/main" id="{9D3B421E-C230-4985-A55F-249E4712D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B1106-1747-47C6-AD4D-1ED872037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 descr="Click to add date Day/Month/Year">
            <a:extLst>
              <a:ext uri="{FF2B5EF4-FFF2-40B4-BE49-F238E27FC236}">
                <a16:creationId xmlns:a16="http://schemas.microsoft.com/office/drawing/2014/main" id="{EE6605EE-6C12-4B09-B328-5FC771964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/>
          </a:p>
        </p:txBody>
      </p:sp>
      <p:sp>
        <p:nvSpPr>
          <p:cNvPr id="5" name="Footer Placeholder 4" descr="Click to add a footer">
            <a:extLst>
              <a:ext uri="{FF2B5EF4-FFF2-40B4-BE49-F238E27FC236}">
                <a16:creationId xmlns:a16="http://schemas.microsoft.com/office/drawing/2014/main" id="{39B7F1C5-E024-4AB0-B408-32F5C1A10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 descr="Click to add page number">
            <a:extLst>
              <a:ext uri="{FF2B5EF4-FFF2-40B4-BE49-F238E27FC236}">
                <a16:creationId xmlns:a16="http://schemas.microsoft.com/office/drawing/2014/main" id="{59489FD8-71FE-4137-8FE6-DC2A193CC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9375D7-070A-4959-9224-FB5E66F2B1B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321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lick to edit master title style&#10;">
            <a:extLst>
              <a:ext uri="{FF2B5EF4-FFF2-40B4-BE49-F238E27FC236}">
                <a16:creationId xmlns:a16="http://schemas.microsoft.com/office/drawing/2014/main" id="{3E085695-8E0F-403A-9CD7-62C032F76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 descr="Click to edit body text styles on the left side of slide">
            <a:extLst>
              <a:ext uri="{FF2B5EF4-FFF2-40B4-BE49-F238E27FC236}">
                <a16:creationId xmlns:a16="http://schemas.microsoft.com/office/drawing/2014/main" id="{FC05A9F9-AE68-4F94-9E5E-068EE3734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 descr="Click to edit body text styles on the right side of slide">
            <a:extLst>
              <a:ext uri="{FF2B5EF4-FFF2-40B4-BE49-F238E27FC236}">
                <a16:creationId xmlns:a16="http://schemas.microsoft.com/office/drawing/2014/main" id="{C93A7560-CAFD-4E61-95FB-BDA485201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Date Placeholder 4" descr="Click to add date Day/Month/Year">
            <a:extLst>
              <a:ext uri="{FF2B5EF4-FFF2-40B4-BE49-F238E27FC236}">
                <a16:creationId xmlns:a16="http://schemas.microsoft.com/office/drawing/2014/main" id="{99DDD9F1-1A2C-48B2-B5C9-C73A7289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/>
          </a:p>
        </p:txBody>
      </p:sp>
      <p:sp>
        <p:nvSpPr>
          <p:cNvPr id="6" name="Footer Placeholder 5" descr="Click to add a footer">
            <a:extLst>
              <a:ext uri="{FF2B5EF4-FFF2-40B4-BE49-F238E27FC236}">
                <a16:creationId xmlns:a16="http://schemas.microsoft.com/office/drawing/2014/main" id="{6B3D520C-6BAD-40E9-A2B0-8BFA83635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 descr="Click to add page number">
            <a:extLst>
              <a:ext uri="{FF2B5EF4-FFF2-40B4-BE49-F238E27FC236}">
                <a16:creationId xmlns:a16="http://schemas.microsoft.com/office/drawing/2014/main" id="{6E604E87-51E9-4833-AA93-39FB9ED72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9375D7-070A-4959-9224-FB5E66F2B1B3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63237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lick to edit master title style&#10;">
            <a:extLst>
              <a:ext uri="{FF2B5EF4-FFF2-40B4-BE49-F238E27FC236}">
                <a16:creationId xmlns:a16="http://schemas.microsoft.com/office/drawing/2014/main" id="{915C9467-6CA3-4111-A4AE-FFD0F459C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 descr="Click to edit subheading style on the left hand side of slide">
            <a:extLst>
              <a:ext uri="{FF2B5EF4-FFF2-40B4-BE49-F238E27FC236}">
                <a16:creationId xmlns:a16="http://schemas.microsoft.com/office/drawing/2014/main" id="{CE09CDFA-8C89-4FC7-83CB-4B6BD3F03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C0D324-2CEE-48D7-AB8D-9EB56FF32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 descr="Click to edit subheading style on the right hand side of slide">
            <a:extLst>
              <a:ext uri="{FF2B5EF4-FFF2-40B4-BE49-F238E27FC236}">
                <a16:creationId xmlns:a16="http://schemas.microsoft.com/office/drawing/2014/main" id="{535C84E4-E747-422F-823D-ABB103E226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CBDB2-558E-4410-815E-BC17CE86E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 descr="Click to add date Day/Month/Year">
            <a:extLst>
              <a:ext uri="{FF2B5EF4-FFF2-40B4-BE49-F238E27FC236}">
                <a16:creationId xmlns:a16="http://schemas.microsoft.com/office/drawing/2014/main" id="{7BD73ABA-F022-4A2D-BC50-6EFA1A189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/>
          </a:p>
        </p:txBody>
      </p:sp>
      <p:sp>
        <p:nvSpPr>
          <p:cNvPr id="8" name="Footer Placeholder 7" descr="Click to add a footer">
            <a:extLst>
              <a:ext uri="{FF2B5EF4-FFF2-40B4-BE49-F238E27FC236}">
                <a16:creationId xmlns:a16="http://schemas.microsoft.com/office/drawing/2014/main" id="{0119AFDB-C42E-463D-B00B-B7C3F2C19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9" name="Slide Number Placeholder 8" descr="Click to add page number">
            <a:extLst>
              <a:ext uri="{FF2B5EF4-FFF2-40B4-BE49-F238E27FC236}">
                <a16:creationId xmlns:a16="http://schemas.microsoft.com/office/drawing/2014/main" id="{3508F5CF-1000-4107-8B86-354403242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9375D7-070A-4959-9224-FB5E66F2B1B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77420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Click to edit master title style&#10;">
            <a:extLst>
              <a:ext uri="{FF2B5EF4-FFF2-40B4-BE49-F238E27FC236}">
                <a16:creationId xmlns:a16="http://schemas.microsoft.com/office/drawing/2014/main" id="{3CB7D6A8-8593-4C21-938E-8349B6D2F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Date Placeholder 2" descr="Click to add date Day/Month/Year">
            <a:extLst>
              <a:ext uri="{FF2B5EF4-FFF2-40B4-BE49-F238E27FC236}">
                <a16:creationId xmlns:a16="http://schemas.microsoft.com/office/drawing/2014/main" id="{3F9A56A4-BCFE-444A-B799-3003156E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/>
          </a:p>
        </p:txBody>
      </p:sp>
      <p:sp>
        <p:nvSpPr>
          <p:cNvPr id="4" name="Footer Placeholder 3" descr="Click to add a footer">
            <a:extLst>
              <a:ext uri="{FF2B5EF4-FFF2-40B4-BE49-F238E27FC236}">
                <a16:creationId xmlns:a16="http://schemas.microsoft.com/office/drawing/2014/main" id="{33661598-FDFF-4254-A4A3-B4A979362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5" name="Slide Number Placeholder 4" descr="Click to add page number">
            <a:extLst>
              <a:ext uri="{FF2B5EF4-FFF2-40B4-BE49-F238E27FC236}">
                <a16:creationId xmlns:a16="http://schemas.microsoft.com/office/drawing/2014/main" id="{FF24BB6E-0C9C-4308-81D1-8B331EC1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9375D7-070A-4959-9224-FB5E66F2B1B3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73841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8903AC5B-4BEF-3F81-2082-0A38854181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</a:blip>
          <a:srcRect t="5321" r="1116" b="5321"/>
          <a:stretch/>
        </p:blipFill>
        <p:spPr>
          <a:xfrm>
            <a:off x="4339800" y="1"/>
            <a:ext cx="7045376" cy="6858000"/>
          </a:xfrm>
          <a:prstGeom prst="rect">
            <a:avLst/>
          </a:prstGeom>
        </p:spPr>
      </p:pic>
      <p:sp>
        <p:nvSpPr>
          <p:cNvPr id="10" name="Title Placeholder 1" descr="Click to edit master title style&#10;">
            <a:extLst>
              <a:ext uri="{FF2B5EF4-FFF2-40B4-BE49-F238E27FC236}">
                <a16:creationId xmlns:a16="http://schemas.microsoft.com/office/drawing/2014/main" id="{86AF8517-E0F0-4998-8AA8-25A0DD8EF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7858800" cy="3477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Text Placeholder 2" descr="Click to add secondary details&#10;">
            <a:extLst>
              <a:ext uri="{FF2B5EF4-FFF2-40B4-BE49-F238E27FC236}">
                <a16:creationId xmlns:a16="http://schemas.microsoft.com/office/drawing/2014/main" id="{D34C583A-86D7-4AD9-912C-AA86DC3545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</p:spTree>
    <p:extLst>
      <p:ext uri="{BB962C8B-B14F-4D97-AF65-F5344CB8AC3E}">
        <p14:creationId xmlns:p14="http://schemas.microsoft.com/office/powerpoint/2010/main" val="181969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8177DF-154E-A742-8FEF-9A9493EAB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635519">
            <a:off x="434031" y="-748389"/>
            <a:ext cx="7756149" cy="8354779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C5886A02-1DE7-4D1F-812D-8E48DA31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7858800" cy="3477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2" descr="Click to add secondary details&#10;">
            <a:extLst>
              <a:ext uri="{FF2B5EF4-FFF2-40B4-BE49-F238E27FC236}">
                <a16:creationId xmlns:a16="http://schemas.microsoft.com/office/drawing/2014/main" id="{3BBAF8E8-6BD7-44A0-90FF-4167695E26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</p:spTree>
    <p:extLst>
      <p:ext uri="{BB962C8B-B14F-4D97-AF65-F5344CB8AC3E}">
        <p14:creationId xmlns:p14="http://schemas.microsoft.com/office/powerpoint/2010/main" val="17491040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9CB962-B705-314A-93E0-7EFEF584C6D7}"/>
              </a:ext>
            </a:extLst>
          </p:cNvPr>
          <p:cNvSpPr/>
          <p:nvPr userDrawn="1"/>
        </p:nvSpPr>
        <p:spPr>
          <a:xfrm>
            <a:off x="1" y="1"/>
            <a:ext cx="5543550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 descr="Click to add secondary details&#10;">
            <a:extLst>
              <a:ext uri="{FF2B5EF4-FFF2-40B4-BE49-F238E27FC236}">
                <a16:creationId xmlns:a16="http://schemas.microsoft.com/office/drawing/2014/main" id="{B5638188-B406-48E0-8C3F-15ACD21F3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8000" y="5011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06AA350A-B2F4-79AE-53AE-78E33FFD6C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94683">
            <a:off x="1253302" y="-398755"/>
            <a:ext cx="4736592" cy="6444871"/>
          </a:xfrm>
          <a:prstGeom prst="rect">
            <a:avLst/>
          </a:prstGeom>
        </p:spPr>
      </p:pic>
      <p:sp>
        <p:nvSpPr>
          <p:cNvPr id="3" name="Picture Placeholder 2" descr="Click icon to add picture">
            <a:extLst>
              <a:ext uri="{FF2B5EF4-FFF2-40B4-BE49-F238E27FC236}">
                <a16:creationId xmlns:a16="http://schemas.microsoft.com/office/drawing/2014/main" id="{2990D705-58F1-4621-96D0-F0B9638924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43550" y="-1"/>
            <a:ext cx="6663600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87B7DB84-DBF6-43D5-A225-64A86E32A4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12071" y="5320585"/>
            <a:ext cx="1188000" cy="1240241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731F86E2-22A6-454C-8159-2DC19FE6F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4812231" cy="49561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700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A531F2A4-2E25-476F-BA2C-2F1534A5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0" y="0"/>
            <a:ext cx="5353819" cy="501575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101CB2D6-9770-4776-A129-B761AA34E3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5200" y="51696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93161D9F-A3DE-495E-AC64-CC914469DD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551"/>
            <a:ext cx="6740525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05044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 descr="Click to add secondary details&#10;">
            <a:extLst>
              <a:ext uri="{FF2B5EF4-FFF2-40B4-BE49-F238E27FC236}">
                <a16:creationId xmlns:a16="http://schemas.microsoft.com/office/drawing/2014/main" id="{D58515C2-9BB5-4C9A-BBC5-7F4A491DD6E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2D2519EB-A5E4-4600-B620-DAE568D00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211200"/>
            <a:ext cx="11268000" cy="1785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1293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3B341F3-514D-F42F-D0AA-C75B36DDF5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685278">
            <a:off x="659043" y="1428646"/>
            <a:ext cx="5544134" cy="7503507"/>
          </a:xfrm>
          <a:prstGeom prst="rect">
            <a:avLst/>
          </a:prstGeom>
        </p:spPr>
      </p:pic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92413593-DCD0-42A0-AE48-665AD86AE6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7D37E0CB-DF2A-4FFC-85FC-AD9C7ED63B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4800" y="-2"/>
            <a:ext cx="5407200" cy="6858001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77E20C77-3D0A-4A35-878B-F3D37CBE05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4630" y="526455"/>
            <a:ext cx="1188000" cy="1240241"/>
          </a:xfrm>
          <a:prstGeom prst="rect">
            <a:avLst/>
          </a:prstGeom>
        </p:spPr>
      </p:pic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9EC0BA0E-E5B8-41F6-813F-C9A458BE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05" y="2624399"/>
            <a:ext cx="6244621" cy="25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6856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8177DF-154E-A742-8FEF-9A9493EAB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635519">
            <a:off x="434031" y="-748389"/>
            <a:ext cx="7756149" cy="8354779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C5886A02-1DE7-4D1F-812D-8E48DA31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7858800" cy="3477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2" descr="Click to add secondary details&#10;">
            <a:extLst>
              <a:ext uri="{FF2B5EF4-FFF2-40B4-BE49-F238E27FC236}">
                <a16:creationId xmlns:a16="http://schemas.microsoft.com/office/drawing/2014/main" id="{3BBAF8E8-6BD7-44A0-90FF-4167695E26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</p:spTree>
    <p:extLst>
      <p:ext uri="{BB962C8B-B14F-4D97-AF65-F5344CB8AC3E}">
        <p14:creationId xmlns:p14="http://schemas.microsoft.com/office/powerpoint/2010/main" val="838487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9CB962-B705-314A-93E0-7EFEF584C6D7}"/>
              </a:ext>
            </a:extLst>
          </p:cNvPr>
          <p:cNvSpPr/>
          <p:nvPr userDrawn="1"/>
        </p:nvSpPr>
        <p:spPr>
          <a:xfrm>
            <a:off x="1" y="1"/>
            <a:ext cx="5543550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 descr="Click to add secondary details&#10;">
            <a:extLst>
              <a:ext uri="{FF2B5EF4-FFF2-40B4-BE49-F238E27FC236}">
                <a16:creationId xmlns:a16="http://schemas.microsoft.com/office/drawing/2014/main" id="{B5638188-B406-48E0-8C3F-15ACD21F3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8000" y="5011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06AA350A-B2F4-79AE-53AE-78E33FFD6C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94683">
            <a:off x="1253302" y="-398755"/>
            <a:ext cx="4736592" cy="6444871"/>
          </a:xfrm>
          <a:prstGeom prst="rect">
            <a:avLst/>
          </a:prstGeom>
        </p:spPr>
      </p:pic>
      <p:sp>
        <p:nvSpPr>
          <p:cNvPr id="3" name="Picture Placeholder 2" descr="Click icon to add picture">
            <a:extLst>
              <a:ext uri="{FF2B5EF4-FFF2-40B4-BE49-F238E27FC236}">
                <a16:creationId xmlns:a16="http://schemas.microsoft.com/office/drawing/2014/main" id="{2990D705-58F1-4621-96D0-F0B9638924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43550" y="-1"/>
            <a:ext cx="6663600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87B7DB84-DBF6-43D5-A225-64A86E32A4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12071" y="5320585"/>
            <a:ext cx="1188000" cy="1240241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731F86E2-22A6-454C-8159-2DC19FE6F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4812231" cy="49561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204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A531F2A4-2E25-476F-BA2C-2F1534A5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0" y="0"/>
            <a:ext cx="5353819" cy="501575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101CB2D6-9770-4776-A129-B761AA34E3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5200" y="51696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93161D9F-A3DE-495E-AC64-CC914469DD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551"/>
            <a:ext cx="6740525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3813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3B341F3-514D-F42F-D0AA-C75B36DDF5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685278">
            <a:off x="659043" y="1428646"/>
            <a:ext cx="5544134" cy="7503507"/>
          </a:xfrm>
          <a:prstGeom prst="rect">
            <a:avLst/>
          </a:prstGeom>
        </p:spPr>
      </p:pic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92413593-DCD0-42A0-AE48-665AD86AE6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7D37E0CB-DF2A-4FFC-85FC-AD9C7ED63B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4800" y="-2"/>
            <a:ext cx="5407200" cy="6858001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77E20C77-3D0A-4A35-878B-F3D37CBE05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4630" y="526455"/>
            <a:ext cx="1188000" cy="1240241"/>
          </a:xfrm>
          <a:prstGeom prst="rect">
            <a:avLst/>
          </a:prstGeom>
        </p:spPr>
      </p:pic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9EC0BA0E-E5B8-41F6-813F-C9A458BE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05" y="2624399"/>
            <a:ext cx="6244621" cy="25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8036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9CB962-B705-314A-93E0-7EFEF584C6D7}"/>
              </a:ext>
            </a:extLst>
          </p:cNvPr>
          <p:cNvSpPr/>
          <p:nvPr userDrawn="1"/>
        </p:nvSpPr>
        <p:spPr>
          <a:xfrm>
            <a:off x="1" y="1"/>
            <a:ext cx="5543550" cy="6858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 descr="Click to add secondary details&#10;">
            <a:extLst>
              <a:ext uri="{FF2B5EF4-FFF2-40B4-BE49-F238E27FC236}">
                <a16:creationId xmlns:a16="http://schemas.microsoft.com/office/drawing/2014/main" id="{B5638188-B406-48E0-8C3F-15ACD21F3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98000" y="5011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06AA350A-B2F4-79AE-53AE-78E33FFD6C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94683">
            <a:off x="1253302" y="-398755"/>
            <a:ext cx="4736592" cy="6444871"/>
          </a:xfrm>
          <a:prstGeom prst="rect">
            <a:avLst/>
          </a:prstGeom>
        </p:spPr>
      </p:pic>
      <p:sp>
        <p:nvSpPr>
          <p:cNvPr id="3" name="Picture Placeholder 2" descr="Click icon to add picture">
            <a:extLst>
              <a:ext uri="{FF2B5EF4-FFF2-40B4-BE49-F238E27FC236}">
                <a16:creationId xmlns:a16="http://schemas.microsoft.com/office/drawing/2014/main" id="{2990D705-58F1-4621-96D0-F0B9638924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43550" y="-1"/>
            <a:ext cx="6663600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87B7DB84-DBF6-43D5-A225-64A86E32A4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12071" y="5320585"/>
            <a:ext cx="1188000" cy="1240241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731F86E2-22A6-454C-8159-2DC19FE6F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4812231" cy="49561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1172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A531F2A4-2E25-476F-BA2C-2F1534A5A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0" y="0"/>
            <a:ext cx="5353819" cy="501575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101CB2D6-9770-4776-A129-B761AA34E3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5200" y="51696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93161D9F-A3DE-495E-AC64-CC914469DD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4551"/>
            <a:ext cx="6740525" cy="50112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77323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8177DF-154E-A742-8FEF-9A9493EABE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635519">
            <a:off x="434031" y="-748389"/>
            <a:ext cx="7756149" cy="8354779"/>
          </a:xfrm>
          <a:prstGeom prst="rect">
            <a:avLst/>
          </a:prstGeom>
        </p:spPr>
      </p:pic>
      <p:sp>
        <p:nvSpPr>
          <p:cNvPr id="5" name="Title Placeholder 1" descr="Click to edit master title style&#10;">
            <a:extLst>
              <a:ext uri="{FF2B5EF4-FFF2-40B4-BE49-F238E27FC236}">
                <a16:creationId xmlns:a16="http://schemas.microsoft.com/office/drawing/2014/main" id="{C5886A02-1DE7-4D1F-812D-8E48DA31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7858800" cy="3477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2" descr="Click to add secondary details&#10;">
            <a:extLst>
              <a:ext uri="{FF2B5EF4-FFF2-40B4-BE49-F238E27FC236}">
                <a16:creationId xmlns:a16="http://schemas.microsoft.com/office/drawing/2014/main" id="{3BBAF8E8-6BD7-44A0-90FF-4167695E26A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</p:spTree>
    <p:extLst>
      <p:ext uri="{BB962C8B-B14F-4D97-AF65-F5344CB8AC3E}">
        <p14:creationId xmlns:p14="http://schemas.microsoft.com/office/powerpoint/2010/main" val="23168829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03B341F3-514D-F42F-D0AA-C75B36DDF5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685278">
            <a:off x="659043" y="1428646"/>
            <a:ext cx="5544134" cy="7503507"/>
          </a:xfrm>
          <a:prstGeom prst="rect">
            <a:avLst/>
          </a:prstGeom>
        </p:spPr>
      </p:pic>
      <p:sp>
        <p:nvSpPr>
          <p:cNvPr id="5" name="Text Placeholder 2" descr="Click to add secondary details&#10;">
            <a:extLst>
              <a:ext uri="{FF2B5EF4-FFF2-40B4-BE49-F238E27FC236}">
                <a16:creationId xmlns:a16="http://schemas.microsoft.com/office/drawing/2014/main" id="{92413593-DCD0-42A0-AE48-665AD86AE6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Secondary details go here</a:t>
            </a:r>
          </a:p>
        </p:txBody>
      </p:sp>
      <p:sp>
        <p:nvSpPr>
          <p:cNvPr id="6" name="Picture Placeholder 2" descr="Click icon to add picture">
            <a:extLst>
              <a:ext uri="{FF2B5EF4-FFF2-40B4-BE49-F238E27FC236}">
                <a16:creationId xmlns:a16="http://schemas.microsoft.com/office/drawing/2014/main" id="{7D37E0CB-DF2A-4FFC-85FC-AD9C7ED63B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4800" y="-2"/>
            <a:ext cx="5407200" cy="6858001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pic>
        <p:nvPicPr>
          <p:cNvPr id="2" name="Picture 1" descr="UNSW Sydney Logo">
            <a:extLst>
              <a:ext uri="{FF2B5EF4-FFF2-40B4-BE49-F238E27FC236}">
                <a16:creationId xmlns:a16="http://schemas.microsoft.com/office/drawing/2014/main" id="{77E20C77-3D0A-4A35-878B-F3D37CBE05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04630" y="526455"/>
            <a:ext cx="1188000" cy="1240241"/>
          </a:xfrm>
          <a:prstGeom prst="rect">
            <a:avLst/>
          </a:prstGeom>
        </p:spPr>
      </p:pic>
      <p:sp>
        <p:nvSpPr>
          <p:cNvPr id="4" name="Title Placeholder 1" descr="Click to edit master title style&#10;">
            <a:extLst>
              <a:ext uri="{FF2B5EF4-FFF2-40B4-BE49-F238E27FC236}">
                <a16:creationId xmlns:a16="http://schemas.microsoft.com/office/drawing/2014/main" id="{9EC0BA0E-E5B8-41F6-813F-C9A458BE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05" y="2624399"/>
            <a:ext cx="6244621" cy="2556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8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 descr="Click to edit master title style">
            <a:extLst>
              <a:ext uri="{FF2B5EF4-FFF2-40B4-BE49-F238E27FC236}">
                <a16:creationId xmlns:a16="http://schemas.microsoft.com/office/drawing/2014/main" id="{70841D79-9C5E-1449-B506-564E0213A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00" y="345600"/>
            <a:ext cx="7858800" cy="3477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GB" dirty="0"/>
              <a:t>Title goes here</a:t>
            </a:r>
            <a:endParaRPr lang="en-US" dirty="0"/>
          </a:p>
        </p:txBody>
      </p:sp>
      <p:sp>
        <p:nvSpPr>
          <p:cNvPr id="3" name="Text Placeholder 2" descr="Click to add secondary details&#10;">
            <a:extLst>
              <a:ext uri="{FF2B5EF4-FFF2-40B4-BE49-F238E27FC236}">
                <a16:creationId xmlns:a16="http://schemas.microsoft.com/office/drawing/2014/main" id="{4A50093E-B476-CE4A-816B-226988C60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400" y="6289200"/>
            <a:ext cx="4730400" cy="37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3925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2" r:id="rId3"/>
    <p:sldLayoutId id="2147483651" r:id="rId4"/>
    <p:sldLayoutId id="2147483653" r:id="rId5"/>
    <p:sldLayoutId id="2147483650" r:id="rId6"/>
    <p:sldLayoutId id="2147483732" r:id="rId7"/>
    <p:sldLayoutId id="2147483764" r:id="rId8"/>
  </p:sldLayoutIdLst>
  <p:txStyles>
    <p:titleStyle>
      <a:lvl1pPr marL="0" indent="0" algn="l" defTabSz="914400" rtl="0" eaLnBrk="1" latinLnBrk="0" hangingPunct="1">
        <a:lnSpc>
          <a:spcPct val="100000"/>
        </a:lnSpc>
        <a:spcBef>
          <a:spcPct val="0"/>
        </a:spcBef>
        <a:buNone/>
        <a:defRPr sz="11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﻿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 descr="Click to edit master title style&#10;">
            <a:extLst>
              <a:ext uri="{FF2B5EF4-FFF2-40B4-BE49-F238E27FC236}">
                <a16:creationId xmlns:a16="http://schemas.microsoft.com/office/drawing/2014/main" id="{8CE664CD-741D-4C8B-81A1-8F813AD19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 descr="Click to edit body text styles">
            <a:extLst>
              <a:ext uri="{FF2B5EF4-FFF2-40B4-BE49-F238E27FC236}">
                <a16:creationId xmlns:a16="http://schemas.microsoft.com/office/drawing/2014/main" id="{5BC9109C-5296-411A-BFAE-02503EAE8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DF911-AF5C-4E26-A571-BA8DB3C794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090FF-0D07-44EF-BE91-92BA9AB775B9}" type="datetimeFigureOut">
              <a:rPr lang="en-AU" smtClean="0"/>
              <a:t>25/07/2026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D8E53-B55F-4650-ADAB-27193A719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CEA8-03AE-46AA-AD1B-6B051BA05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375D7-070A-4959-9224-FB5E66F2B1B3}" type="slidenum">
              <a:rPr lang="en-AU" smtClean="0"/>
              <a:t>‹#›</a:t>
            </a:fld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7CA2B4-C8AB-4F09-B260-BA7609DF079D}"/>
              </a:ext>
            </a:extLst>
          </p:cNvPr>
          <p:cNvSpPr/>
          <p:nvPr userDrawn="1"/>
        </p:nvSpPr>
        <p:spPr>
          <a:xfrm rot="5400000">
            <a:off x="5706290" y="372291"/>
            <a:ext cx="779419" cy="12192000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UNSW Sydney Logo">
            <a:extLst>
              <a:ext uri="{FF2B5EF4-FFF2-40B4-BE49-F238E27FC236}">
                <a16:creationId xmlns:a16="http://schemas.microsoft.com/office/drawing/2014/main" id="{84EF7EA2-D124-438C-BF7A-68B3D687830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11526898" y="6196827"/>
            <a:ext cx="540000" cy="56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8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3" r:id="rId2"/>
    <p:sldLayoutId id="2147483674" r:id="rId3"/>
    <p:sldLayoutId id="2147483675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745" r:id="rId10"/>
    <p:sldLayoutId id="2147483746" r:id="rId11"/>
    <p:sldLayoutId id="2147483747" r:id="rId12"/>
    <p:sldLayoutId id="214748374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Calibri" panose="020F0502020204030204" pitchFamily="34" charset="0"/>
        <a:buChar char="﻿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7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 descr="Click to edit master title style&#10;">
            <a:extLst>
              <a:ext uri="{FF2B5EF4-FFF2-40B4-BE49-F238E27FC236}">
                <a16:creationId xmlns:a16="http://schemas.microsoft.com/office/drawing/2014/main" id="{8CE664CD-741D-4C8B-81A1-8F813AD19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9109C-5296-411A-BFAE-02503EAE8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 descr="Click to add date Day/Month/Year">
            <a:extLst>
              <a:ext uri="{FF2B5EF4-FFF2-40B4-BE49-F238E27FC236}">
                <a16:creationId xmlns:a16="http://schemas.microsoft.com/office/drawing/2014/main" id="{127DF911-AF5C-4E26-A571-BA8DB3C794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A3090FF-0D07-44EF-BE91-92BA9AB775B9}" type="datetimeFigureOut">
              <a:rPr lang="en-AU" smtClean="0"/>
              <a:pPr/>
              <a:t>25/07/2026</a:t>
            </a:fld>
            <a:endParaRPr lang="en-AU" dirty="0"/>
          </a:p>
        </p:txBody>
      </p:sp>
      <p:sp>
        <p:nvSpPr>
          <p:cNvPr id="5" name="Footer Placeholder 4" descr="Click to add a footer">
            <a:extLst>
              <a:ext uri="{FF2B5EF4-FFF2-40B4-BE49-F238E27FC236}">
                <a16:creationId xmlns:a16="http://schemas.microsoft.com/office/drawing/2014/main" id="{28AD8E53-B55F-4650-ADAB-27193A719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 descr="Click to add page number">
            <a:extLst>
              <a:ext uri="{FF2B5EF4-FFF2-40B4-BE49-F238E27FC236}">
                <a16:creationId xmlns:a16="http://schemas.microsoft.com/office/drawing/2014/main" id="{9DADCEA8-03AE-46AA-AD1B-6B051BA05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9375D7-070A-4959-9224-FB5E66F2B1B3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FD9B66-E5D8-458F-B15F-FCAE5CAD781F}"/>
              </a:ext>
            </a:extLst>
          </p:cNvPr>
          <p:cNvSpPr/>
          <p:nvPr userDrawn="1"/>
        </p:nvSpPr>
        <p:spPr>
          <a:xfrm rot="5400000">
            <a:off x="8353696" y="3019698"/>
            <a:ext cx="6858002" cy="818606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UNSW Sydney Logo">
            <a:extLst>
              <a:ext uri="{FF2B5EF4-FFF2-40B4-BE49-F238E27FC236}">
                <a16:creationId xmlns:a16="http://schemas.microsoft.com/office/drawing/2014/main" id="{725B2B7F-7BA2-426B-BEF7-9C26ECD9179C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rcRect/>
          <a:stretch/>
        </p:blipFill>
        <p:spPr>
          <a:xfrm>
            <a:off x="11526898" y="6196827"/>
            <a:ext cx="540000" cy="56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5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  <p:sldLayoutId id="2147483687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12" r:id="rId11"/>
    <p:sldLayoutId id="2147483713" r:id="rId12"/>
    <p:sldLayoutId id="2147483714" r:id="rId13"/>
    <p:sldLayoutId id="2147483715" r:id="rId14"/>
    <p:sldLayoutId id="2147483728" r:id="rId15"/>
    <p:sldLayoutId id="2147483729" r:id="rId16"/>
    <p:sldLayoutId id="2147483730" r:id="rId17"/>
    <p:sldLayoutId id="214748373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Calibri" panose="020F0502020204030204" pitchFamily="34" charset="0"/>
        <a:buChar char="﻿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7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44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unireadytoolkit.com.au/wp-content/uploads/2024/08/Inclusive-teaching-guide-FINAL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rachel-kasturi-49b083178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hyperlink" Target="mailto:r.Kasturi@unsw.edu.au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unireadytoolkit.com.au/wp-content/uploads/2024/08/Inclusive-teaching-guide-FINAL.pdf?utm_source=chatgpt.com" TargetMode="External"/><Relationship Id="rId3" Type="http://schemas.openxmlformats.org/officeDocument/2006/relationships/hyperlink" Target="https://www.advance-he.ac.uk/knowledge-hub/framework-inclusive-learning-and-teaching" TargetMode="External"/><Relationship Id="rId7" Type="http://schemas.openxmlformats.org/officeDocument/2006/relationships/hyperlink" Target="https://teaforteaching.com/447-udl-at-scale/" TargetMode="External"/><Relationship Id="rId2" Type="http://schemas.openxmlformats.org/officeDocument/2006/relationships/hyperlink" Target="https://adcetacademy.edu.au/courses/universal-design-for-learning-3-0-in-tertiary-education/" TargetMode="Externa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doi.org/10.1177/10442073261435095" TargetMode="External"/><Relationship Id="rId5" Type="http://schemas.openxmlformats.org/officeDocument/2006/relationships/hyperlink" Target="https://ctlm.wisc.edu/resources/flexibility/" TargetMode="External"/><Relationship Id="rId4" Type="http://schemas.openxmlformats.org/officeDocument/2006/relationships/hyperlink" Target="https://udlguidelines.cast.org/" TargetMode="External"/><Relationship Id="rId9" Type="http://schemas.openxmlformats.org/officeDocument/2006/relationships/hyperlink" Target="https://www.adcet.edu.au/resource/11727/adcet-udl-symposium-keynote-scaling-up-with-universal-design-for-learning-and-how-to-get-colleagues-to-join-yo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CF454-9F7A-9D82-F984-8FDCDFF6D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99" y="345600"/>
            <a:ext cx="9177483" cy="3477600"/>
          </a:xfrm>
        </p:spPr>
        <p:txBody>
          <a:bodyPr/>
          <a:lstStyle/>
          <a:p>
            <a:r>
              <a:rPr lang="en-US" sz="4400" b="1" dirty="0"/>
              <a:t>UDL Beyond the Course: Designing Program Structures for Access and Inclusion</a:t>
            </a:r>
            <a:r>
              <a:rPr lang="en-AU" sz="4400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35A2C-E26F-8FDB-36F6-B0AD71ACB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Dr Rachel Kasturi and Dr Freddy Ha</a:t>
            </a:r>
          </a:p>
        </p:txBody>
      </p:sp>
    </p:spTree>
    <p:extLst>
      <p:ext uri="{BB962C8B-B14F-4D97-AF65-F5344CB8AC3E}">
        <p14:creationId xmlns:p14="http://schemas.microsoft.com/office/powerpoint/2010/main" val="1199819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02D2E-B02E-E54C-A88D-656D47D90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AU" dirty="0"/>
              <a:t>Today’s 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8EFE75A-15E5-9054-248A-63D68EB26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53996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9047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A2D32-7075-C689-F40B-87D0EECD7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UNSW Strategy: Progress for All</a:t>
            </a:r>
          </a:p>
        </p:txBody>
      </p:sp>
      <p:pic>
        <p:nvPicPr>
          <p:cNvPr id="5" name="Graphic 4" descr="Greek Pillar outline">
            <a:extLst>
              <a:ext uri="{FF2B5EF4-FFF2-40B4-BE49-F238E27FC236}">
                <a16:creationId xmlns:a16="http://schemas.microsoft.com/office/drawing/2014/main" id="{B220523F-93E2-69D1-5823-16EEBE3200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8418" y="2525105"/>
            <a:ext cx="4840123" cy="4840123"/>
          </a:xfrm>
          <a:prstGeom prst="rect">
            <a:avLst/>
          </a:prstGeom>
        </p:spPr>
      </p:pic>
      <p:pic>
        <p:nvPicPr>
          <p:cNvPr id="7" name="Graphic 6" descr="Badge 1 outline">
            <a:extLst>
              <a:ext uri="{FF2B5EF4-FFF2-40B4-BE49-F238E27FC236}">
                <a16:creationId xmlns:a16="http://schemas.microsoft.com/office/drawing/2014/main" id="{0C20F24F-6F78-D8D6-F8B3-FB22AC2E86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6710" y="5943600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431EA-4876-EA59-674C-D7B91C49A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1110" y="6090744"/>
            <a:ext cx="6981497" cy="756745"/>
          </a:xfrm>
        </p:spPr>
        <p:txBody>
          <a:bodyPr>
            <a:normAutofit fontScale="92500" lnSpcReduction="10000"/>
          </a:bodyPr>
          <a:lstStyle/>
          <a:p>
            <a:r>
              <a:rPr lang="en-AU" dirty="0"/>
              <a:t>Through accessible education, empower current and future generations.</a:t>
            </a:r>
          </a:p>
        </p:txBody>
      </p:sp>
    </p:spTree>
    <p:extLst>
      <p:ext uri="{BB962C8B-B14F-4D97-AF65-F5344CB8AC3E}">
        <p14:creationId xmlns:p14="http://schemas.microsoft.com/office/powerpoint/2010/main" val="4258201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2336C-72EF-8F1C-46B4-BB9FE96F7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Curriculum Transformation 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FE508C4D-10FB-01F2-54D1-7F9C05E56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022192"/>
              </p:ext>
            </p:extLst>
          </p:nvPr>
        </p:nvGraphicFramePr>
        <p:xfrm>
          <a:off x="1464879" y="1690688"/>
          <a:ext cx="7725103" cy="4126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Arrow: Left-Right 10" descr="Bidirectional arrow showing relationship between assessment and feedback and pedagogical principles">
            <a:extLst>
              <a:ext uri="{FF2B5EF4-FFF2-40B4-BE49-F238E27FC236}">
                <a16:creationId xmlns:a16="http://schemas.microsoft.com/office/drawing/2014/main" id="{9F7CDAFF-367D-A7D8-9BC0-3065E9D2D96E}"/>
              </a:ext>
            </a:extLst>
          </p:cNvPr>
          <p:cNvSpPr/>
          <p:nvPr/>
        </p:nvSpPr>
        <p:spPr>
          <a:xfrm>
            <a:off x="3541987" y="4340772"/>
            <a:ext cx="924910" cy="378373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258BE-DE48-30A0-8937-27DF04C654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05549" y="5167312"/>
            <a:ext cx="3065079" cy="1368588"/>
          </a:xfrm>
        </p:spPr>
        <p:txBody>
          <a:bodyPr>
            <a:normAutofit/>
          </a:bodyPr>
          <a:lstStyle/>
          <a:p>
            <a:r>
              <a:rPr lang="en-US" sz="2000" dirty="0"/>
              <a:t>Laying the foundations to transition to the Flex-Semester calendar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222430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FD25C-CDAC-876C-D480-1FD44D710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AU" dirty="0"/>
              <a:t>Pedagogical Principles		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7116D3-2FB3-B811-7648-076C083E2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5608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6573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9060F50-A9E2-0030-E69B-E8D795B71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sz="4000" dirty="0"/>
              <a:t>Transforming Education for UNSW’s Future</a:t>
            </a:r>
          </a:p>
        </p:txBody>
      </p:sp>
      <p:pic>
        <p:nvPicPr>
          <p:cNvPr id="5" name="Graphic 4" descr="Infinity with solid fill">
            <a:extLst>
              <a:ext uri="{FF2B5EF4-FFF2-40B4-BE49-F238E27FC236}">
                <a16:creationId xmlns:a16="http://schemas.microsoft.com/office/drawing/2014/main" id="{04ED89BB-C4AE-78F2-D23E-3069809409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1200819"/>
            <a:ext cx="3660228" cy="36602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2F3B57-9103-7FC7-1D85-6C0F9A729B54}"/>
              </a:ext>
            </a:extLst>
          </p:cNvPr>
          <p:cNvSpPr txBox="1"/>
          <p:nvPr/>
        </p:nvSpPr>
        <p:spPr>
          <a:xfrm>
            <a:off x="4498428" y="2279921"/>
            <a:ext cx="6534807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b="1" dirty="0">
                <a:latin typeface="Arial" panose="020B0604020202020204" pitchFamily="34" charset="0"/>
                <a:cs typeface="Arial" panose="020B0604020202020204" pitchFamily="34" charset="0"/>
              </a:rPr>
              <a:t>Our Foundational Pedagogical Principles </a:t>
            </a:r>
          </a:p>
          <a:p>
            <a:pPr marL="342900" indent="-342900">
              <a:buAutoNum type="arabicPeriod"/>
            </a:pPr>
            <a:r>
              <a:rPr lang="en-AU" sz="2400" dirty="0">
                <a:latin typeface="Arial" panose="020B0604020202020204" pitchFamily="34" charset="0"/>
                <a:cs typeface="Arial" panose="020B0604020202020204" pitchFamily="34" charset="0"/>
              </a:rPr>
              <a:t>Universal Design for Learning </a:t>
            </a:r>
          </a:p>
          <a:p>
            <a:r>
              <a:rPr lang="en-AU" sz="2400" dirty="0">
                <a:latin typeface="Arial" panose="020B0604020202020204" pitchFamily="34" charset="0"/>
                <a:cs typeface="Arial" panose="020B0604020202020204" pitchFamily="34" charset="0"/>
              </a:rPr>
              <a:t>2. Prioritising cultural and emotional dimensions of learning</a:t>
            </a:r>
          </a:p>
          <a:p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2400" b="1" dirty="0">
                <a:latin typeface="Arial" panose="020B0604020202020204" pitchFamily="34" charset="0"/>
                <a:cs typeface="Arial" panose="020B0604020202020204" pitchFamily="34" charset="0"/>
              </a:rPr>
              <a:t>	All programs, all courses</a:t>
            </a:r>
          </a:p>
          <a:p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 descr="Bullseye outline">
            <a:extLst>
              <a:ext uri="{FF2B5EF4-FFF2-40B4-BE49-F238E27FC236}">
                <a16:creationId xmlns:a16="http://schemas.microsoft.com/office/drawing/2014/main" id="{0A249A37-9338-AED0-3B18-177631E038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3531" y="4075637"/>
            <a:ext cx="914400" cy="914400"/>
          </a:xfrm>
          <a:prstGeom prst="rect">
            <a:avLst/>
          </a:prstGeom>
        </p:spPr>
      </p:pic>
      <p:pic>
        <p:nvPicPr>
          <p:cNvPr id="7" name="Graphic 6" descr="Comment Important outline">
            <a:extLst>
              <a:ext uri="{FF2B5EF4-FFF2-40B4-BE49-F238E27FC236}">
                <a16:creationId xmlns:a16="http://schemas.microsoft.com/office/drawing/2014/main" id="{BCE20AB9-1299-0280-43F2-8B116C6D60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103" y="5938536"/>
            <a:ext cx="914400" cy="9144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114E85-B2D3-5495-1B41-30F67C0A7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503" y="6128267"/>
            <a:ext cx="6397519" cy="534938"/>
          </a:xfrm>
        </p:spPr>
        <p:txBody>
          <a:bodyPr>
            <a:norm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Commitment not Compliance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388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945FC2-96AB-0354-DCE3-A941DF7F2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 commitment to UDL for all programs and courses</a:t>
            </a:r>
          </a:p>
        </p:txBody>
      </p:sp>
      <p:pic>
        <p:nvPicPr>
          <p:cNvPr id="8" name="Graphic 7" descr="Target Audience outline">
            <a:extLst>
              <a:ext uri="{FF2B5EF4-FFF2-40B4-BE49-F238E27FC236}">
                <a16:creationId xmlns:a16="http://schemas.microsoft.com/office/drawing/2014/main" id="{F6B60C1C-9483-6BEA-4A5A-ED713EFD18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6732" y="4515250"/>
            <a:ext cx="2733043" cy="273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4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DD48F-248C-4F7E-3D32-3FC1CC9B4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29696-F7B6-86DF-A3AF-491B52E99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AU" dirty="0"/>
              <a:t>What does this look like in practice?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2AC42EC-A31D-25A6-FFCE-D766F6E3E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0564462"/>
              </p:ext>
            </p:extLst>
          </p:nvPr>
        </p:nvGraphicFramePr>
        <p:xfrm>
          <a:off x="347546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5020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8135-D26C-5399-BD80-B5FE4E892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434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AU" sz="3600" dirty="0"/>
              <a:t>Scaling UDL: Where policy, implementation and evidence collide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7E7A91E-AB52-50DB-F27F-1E1BABB90C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63435" y="2065506"/>
            <a:ext cx="10839994" cy="396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Hollingshead et al. (2026) caution that UDL is not simply “3 principles, 9 guidelines, and 31 checkpoints.”</a:t>
            </a:r>
          </a:p>
          <a:p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The framework also involves: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learner variability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barriers to curricula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intentional and iterative 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expert learning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contextualised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473520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B092F-6B80-FB19-DE34-63F7268DD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EA5192-F448-6DB4-966C-2F1C689C7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048" y="363647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AU" dirty="0"/>
              <a:t>Why think about UDL at program level?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BC20D1B8-E31A-09AB-F1C8-AB590EB12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443049"/>
              </p:ext>
            </p:extLst>
          </p:nvPr>
        </p:nvGraphicFramePr>
        <p:xfrm>
          <a:off x="5717628" y="1626148"/>
          <a:ext cx="5355020" cy="5058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93E2EA1-5CE5-E5B1-82A1-B91AF35AB516}"/>
              </a:ext>
            </a:extLst>
          </p:cNvPr>
          <p:cNvSpPr/>
          <p:nvPr/>
        </p:nvSpPr>
        <p:spPr>
          <a:xfrm>
            <a:off x="557048" y="1794313"/>
            <a:ext cx="4813738" cy="3114018"/>
          </a:xfrm>
          <a:prstGeom prst="wedgeRoundRectCallou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UNSW Student </a:t>
            </a:r>
            <a:r>
              <a:rPr lang="en-GB" sz="2000" b="1" dirty="0">
                <a:solidFill>
                  <a:srgbClr val="00000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F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eedback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 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Our S</a:t>
            </a:r>
            <a:r>
              <a:rPr kumimoji="0" lang="en-GB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tudent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Experience Survey (2025)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indicated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that Program Quality and Teaching Staff Quality: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Mostly predict overall satisfaction for all students 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Dominate themes found in 'Needs Improvement’ section in student comments </a:t>
            </a:r>
          </a:p>
        </p:txBody>
      </p:sp>
    </p:spTree>
    <p:extLst>
      <p:ext uri="{BB962C8B-B14F-4D97-AF65-F5344CB8AC3E}">
        <p14:creationId xmlns:p14="http://schemas.microsoft.com/office/powerpoint/2010/main" val="2207808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DB3EC-38CD-0FF3-8681-7891806C0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C3CD0F-F491-374A-D15E-BF294B0E4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48" y="255794"/>
            <a:ext cx="10515600" cy="1325563"/>
          </a:xfrm>
        </p:spPr>
        <p:txBody>
          <a:bodyPr>
            <a:normAutofit/>
          </a:bodyPr>
          <a:lstStyle/>
          <a:p>
            <a:r>
              <a:rPr lang="en-AU" sz="4000" dirty="0"/>
              <a:t>Three Focus Areas for Program-level UDL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164985E-0B57-2D29-2DC8-ABF1453AE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53297"/>
              </p:ext>
            </p:extLst>
          </p:nvPr>
        </p:nvGraphicFramePr>
        <p:xfrm>
          <a:off x="611809" y="696517"/>
          <a:ext cx="10006495" cy="574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55223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52A47-B70A-1825-833E-4A691DB15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Facilitating Proactive Identification of Student Barriers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6C99B13-FE44-741F-C547-D1F2EA24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11663326"/>
              </p:ext>
            </p:extLst>
          </p:nvPr>
        </p:nvGraphicFramePr>
        <p:xfrm>
          <a:off x="997226" y="1690688"/>
          <a:ext cx="9438861" cy="4397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Isosceles Triangle 5" descr="bidirectional arrow to show how both exectations and hidden curriculum and assessment pacing and progression were addressed in assessment mix activity">
            <a:extLst>
              <a:ext uri="{FF2B5EF4-FFF2-40B4-BE49-F238E27FC236}">
                <a16:creationId xmlns:a16="http://schemas.microsoft.com/office/drawing/2014/main" id="{B6797918-AC7D-3C1C-C1E8-063210AFF27E}"/>
              </a:ext>
            </a:extLst>
          </p:cNvPr>
          <p:cNvSpPr/>
          <p:nvPr/>
        </p:nvSpPr>
        <p:spPr>
          <a:xfrm flipV="1">
            <a:off x="5903844" y="2335694"/>
            <a:ext cx="268356" cy="17890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9617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C916-D0D6-90D5-C5FB-95627E282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Assessment Mix through a UDL Lens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590C53-5CD9-BEF3-074E-FB5155403F93}"/>
              </a:ext>
            </a:extLst>
          </p:cNvPr>
          <p:cNvSpPr txBox="1"/>
          <p:nvPr/>
        </p:nvSpPr>
        <p:spPr>
          <a:xfrm>
            <a:off x="925032" y="1690687"/>
            <a:ext cx="62169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AU" sz="2800" dirty="0"/>
              <a:t>Early low-stakes practice </a:t>
            </a:r>
            <a:r>
              <a:rPr lang="en-AU" dirty="0"/>
              <a:t>(UDL 5.3)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AU" sz="2800" dirty="0"/>
              <a:t>Manageable timing </a:t>
            </a:r>
            <a:r>
              <a:rPr lang="en-AU" dirty="0"/>
              <a:t>(UDL 8.2)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AU" sz="2800" dirty="0"/>
              <a:t>Format variety </a:t>
            </a:r>
            <a:r>
              <a:rPr lang="en-AU" dirty="0"/>
              <a:t>(UDL 5.2)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AU" sz="2800" dirty="0"/>
              <a:t>Balanced weighting </a:t>
            </a:r>
            <a:r>
              <a:rPr lang="en-AU" dirty="0"/>
              <a:t>(UDL 5.4)</a:t>
            </a:r>
            <a:endParaRPr lang="en-AU" sz="2800" dirty="0"/>
          </a:p>
        </p:txBody>
      </p:sp>
      <p:pic>
        <p:nvPicPr>
          <p:cNvPr id="6" name="Content Placeholder 5" descr="Cauldron outline">
            <a:extLst>
              <a:ext uri="{FF2B5EF4-FFF2-40B4-BE49-F238E27FC236}">
                <a16:creationId xmlns:a16="http://schemas.microsoft.com/office/drawing/2014/main" id="{A54EAE2F-B5B0-EC06-F20C-543B92E5161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7151" y="2446061"/>
            <a:ext cx="4208367" cy="4208367"/>
          </a:xfrm>
        </p:spPr>
      </p:pic>
    </p:spTree>
    <p:extLst>
      <p:ext uri="{BB962C8B-B14F-4D97-AF65-F5344CB8AC3E}">
        <p14:creationId xmlns:p14="http://schemas.microsoft.com/office/powerpoint/2010/main" val="3996098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5C3B477-71C7-B217-72AA-1D938FAAAD4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Assessment Mix Activity</a:t>
            </a:r>
          </a:p>
        </p:txBody>
      </p:sp>
      <p:pic>
        <p:nvPicPr>
          <p:cNvPr id="5" name="Picture 4" descr="Example unit structure diagram showing a semester timeline from Week 1 to Week 13 with three stages: Foundations (Weeks 1–3), Applications (Weeks 3–8), and Advanced (Weeks 8–13). Assessments are placed along the timeline: a quiz in Week 3, a written report in Week 8, an interactive oral hurdle task in Week 12, and a reflection in Week 13. The diagram illustrates how course structure, milestones, and assessment points can be made visible to students.">
            <a:extLst>
              <a:ext uri="{FF2B5EF4-FFF2-40B4-BE49-F238E27FC236}">
                <a16:creationId xmlns:a16="http://schemas.microsoft.com/office/drawing/2014/main" id="{31522268-72DE-ADBB-2C86-B28923CAF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10515600" cy="396963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E14F94-3D9F-8A72-5463-9C91BB1A2363}"/>
              </a:ext>
            </a:extLst>
          </p:cNvPr>
          <p:cNvSpPr txBox="1"/>
          <p:nvPr/>
        </p:nvSpPr>
        <p:spPr>
          <a:xfrm>
            <a:off x="6096000" y="56603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Diagram from the Inclusive Teaching Guide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(pp.34)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3903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205B5-F8BE-68C0-0462-A44A0110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AU" sz="4000" dirty="0"/>
              <a:t>Student Program Journey Mapping Exercise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53FA39B-7EF6-2EC2-1ED4-D8F3C4EB9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77372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5283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7604B-AA9D-836C-3765-2864F4AFF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E473CBE-AF16-B0CC-FDB9-2BCA3DD8D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Tracking and iteratively strengthening inclusive and supportive practices over time</a:t>
            </a:r>
          </a:p>
        </p:txBody>
      </p:sp>
      <p:pic>
        <p:nvPicPr>
          <p:cNvPr id="2" name="Graphic 1" descr="Checklist outline">
            <a:extLst>
              <a:ext uri="{FF2B5EF4-FFF2-40B4-BE49-F238E27FC236}">
                <a16:creationId xmlns:a16="http://schemas.microsoft.com/office/drawing/2014/main" id="{E7199BBC-44B7-0A86-8766-60F6E62158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016" y="4382651"/>
            <a:ext cx="2387355" cy="2387355"/>
          </a:xfrm>
          <a:prstGeom prst="rect">
            <a:avLst/>
          </a:prstGeom>
        </p:spPr>
      </p:pic>
      <p:pic>
        <p:nvPicPr>
          <p:cNvPr id="3" name="Graphic 2" descr="Magnifying glass outline">
            <a:extLst>
              <a:ext uri="{FF2B5EF4-FFF2-40B4-BE49-F238E27FC236}">
                <a16:creationId xmlns:a16="http://schemas.microsoft.com/office/drawing/2014/main" id="{D6B4DE55-BBAA-EA73-1010-3D87EF32F7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938" y="4631474"/>
            <a:ext cx="2226526" cy="222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48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B3B85-4458-2567-816D-F56420951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“Shared Baseline Plus One” template</a:t>
            </a:r>
          </a:p>
        </p:txBody>
      </p:sp>
      <p:sp>
        <p:nvSpPr>
          <p:cNvPr id="5" name="Rectangle: Rounded Corners 4" descr="Box one capturing shared baseline inputs">
            <a:extLst>
              <a:ext uri="{FF2B5EF4-FFF2-40B4-BE49-F238E27FC236}">
                <a16:creationId xmlns:a16="http://schemas.microsoft.com/office/drawing/2014/main" id="{6A9E6BD5-FA60-1927-3362-5184C8AFA22B}"/>
              </a:ext>
            </a:extLst>
          </p:cNvPr>
          <p:cNvSpPr/>
          <p:nvPr/>
        </p:nvSpPr>
        <p:spPr>
          <a:xfrm>
            <a:off x="1016000" y="1856509"/>
            <a:ext cx="4322618" cy="4147127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9A1F04-72BC-29F6-D806-B3215A818705}"/>
              </a:ext>
            </a:extLst>
          </p:cNvPr>
          <p:cNvSpPr txBox="1"/>
          <p:nvPr/>
        </p:nvSpPr>
        <p:spPr>
          <a:xfrm>
            <a:off x="1173017" y="2151727"/>
            <a:ext cx="399934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/>
              <a:t>Shared Baseline</a:t>
            </a:r>
          </a:p>
          <a:p>
            <a:endParaRPr lang="en-AU" sz="2000" dirty="0"/>
          </a:p>
          <a:p>
            <a:r>
              <a:rPr lang="en-AU" sz="2000" b="1" dirty="0">
                <a:solidFill>
                  <a:schemeClr val="accent3"/>
                </a:solidFill>
              </a:rPr>
              <a:t>Engagement</a:t>
            </a:r>
          </a:p>
          <a:p>
            <a:r>
              <a:rPr lang="en-AU" sz="2000" dirty="0"/>
              <a:t>(Practice 1)</a:t>
            </a:r>
          </a:p>
          <a:p>
            <a:endParaRPr lang="en-AU" sz="2000" dirty="0"/>
          </a:p>
          <a:p>
            <a:r>
              <a:rPr lang="en-AU" sz="2000" b="1" dirty="0">
                <a:solidFill>
                  <a:schemeClr val="accent6">
                    <a:lumMod val="75000"/>
                  </a:schemeClr>
                </a:solidFill>
              </a:rPr>
              <a:t>Representation</a:t>
            </a:r>
          </a:p>
          <a:p>
            <a:r>
              <a:rPr lang="en-AU" sz="2000" dirty="0"/>
              <a:t>(Practice 2)</a:t>
            </a:r>
          </a:p>
          <a:p>
            <a:endParaRPr lang="en-AU" sz="2000" dirty="0"/>
          </a:p>
          <a:p>
            <a:r>
              <a:rPr lang="en-AU" sz="2000" b="1" dirty="0">
                <a:solidFill>
                  <a:schemeClr val="accent4"/>
                </a:solidFill>
              </a:rPr>
              <a:t>Action &amp; Expression</a:t>
            </a:r>
          </a:p>
          <a:p>
            <a:r>
              <a:rPr lang="en-AU" sz="2000" dirty="0"/>
              <a:t>(Practice 3)</a:t>
            </a:r>
          </a:p>
        </p:txBody>
      </p:sp>
      <p:pic>
        <p:nvPicPr>
          <p:cNvPr id="12" name="Graphic 11" descr="Badge Follow outline">
            <a:extLst>
              <a:ext uri="{FF2B5EF4-FFF2-40B4-BE49-F238E27FC236}">
                <a16:creationId xmlns:a16="http://schemas.microsoft.com/office/drawing/2014/main" id="{6168EB68-10C0-E03F-829D-F441D26B20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75564" y="1662487"/>
            <a:ext cx="914400" cy="914400"/>
          </a:xfrm>
          <a:prstGeom prst="rect">
            <a:avLst/>
          </a:prstGeom>
        </p:spPr>
      </p:pic>
      <p:sp>
        <p:nvSpPr>
          <p:cNvPr id="6" name="Rectangle: Rounded Corners 5" descr="Box two capturing Plus One inputs">
            <a:extLst>
              <a:ext uri="{FF2B5EF4-FFF2-40B4-BE49-F238E27FC236}">
                <a16:creationId xmlns:a16="http://schemas.microsoft.com/office/drawing/2014/main" id="{5673D278-EC86-AC56-6A3F-0C645B71A57E}"/>
              </a:ext>
            </a:extLst>
          </p:cNvPr>
          <p:cNvSpPr/>
          <p:nvPr/>
        </p:nvSpPr>
        <p:spPr>
          <a:xfrm>
            <a:off x="5999018" y="1856508"/>
            <a:ext cx="4322618" cy="4147127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CE2789-134E-E361-103D-FD18EF92B834}"/>
              </a:ext>
            </a:extLst>
          </p:cNvPr>
          <p:cNvSpPr txBox="1"/>
          <p:nvPr/>
        </p:nvSpPr>
        <p:spPr>
          <a:xfrm>
            <a:off x="6160653" y="2151727"/>
            <a:ext cx="39993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/>
              <a:t>Plus One</a:t>
            </a:r>
          </a:p>
          <a:p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Update Shared Baseline once expectations met or exceeded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/>
              <a:t>Individual educators add an intentional, context-specific change based on student feedback or priorities </a:t>
            </a:r>
          </a:p>
        </p:txBody>
      </p:sp>
      <p:pic>
        <p:nvPicPr>
          <p:cNvPr id="10" name="Graphic 9" descr="Arrow circle with solid fill">
            <a:extLst>
              <a:ext uri="{FF2B5EF4-FFF2-40B4-BE49-F238E27FC236}">
                <a16:creationId xmlns:a16="http://schemas.microsoft.com/office/drawing/2014/main" id="{ADABEC40-E390-E523-A140-DE74C8EC53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8431" y="5148839"/>
            <a:ext cx="1223137" cy="12231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95B1AB-974C-A1D0-4506-14480E942F4D}"/>
              </a:ext>
            </a:extLst>
          </p:cNvPr>
          <p:cNvSpPr txBox="1"/>
          <p:nvPr/>
        </p:nvSpPr>
        <p:spPr>
          <a:xfrm>
            <a:off x="119270" y="6411732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Adapted from Tobin 2024</a:t>
            </a:r>
          </a:p>
        </p:txBody>
      </p:sp>
    </p:spTree>
    <p:extLst>
      <p:ext uri="{BB962C8B-B14F-4D97-AF65-F5344CB8AC3E}">
        <p14:creationId xmlns:p14="http://schemas.microsoft.com/office/powerpoint/2010/main" val="3024705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314A8-39F4-A3B8-B541-D5354EADC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AU" dirty="0"/>
              <a:t>Questions?</a:t>
            </a:r>
          </a:p>
        </p:txBody>
      </p:sp>
      <p:pic>
        <p:nvPicPr>
          <p:cNvPr id="6" name="Content Placeholder 5" descr="QR code linking to: https://www.linkedin.com/in/rachel-kasturi-49b083178/">
            <a:extLst>
              <a:ext uri="{FF2B5EF4-FFF2-40B4-BE49-F238E27FC236}">
                <a16:creationId xmlns:a16="http://schemas.microsoft.com/office/drawing/2014/main" id="{17F50372-B034-B68F-63B6-87A934E764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76387" y="2505075"/>
            <a:ext cx="3684588" cy="3684588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955290-E546-D6B6-67EC-37C9856728E4}"/>
              </a:ext>
            </a:extLst>
          </p:cNvPr>
          <p:cNvSpPr txBox="1"/>
          <p:nvPr/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2400" b="1" kern="1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Rachel Kasturi | LinkedIn</a:t>
            </a:r>
            <a:endParaRPr lang="en-US" sz="2400" b="1" kern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C4C9F-FE83-4837-0702-1369994D0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/>
          <a:p>
            <a:r>
              <a:rPr lang="en-AU" dirty="0">
                <a:hlinkClick r:id="rId4"/>
              </a:rPr>
              <a:t>r.kasturi@unsw.edu.au</a:t>
            </a:r>
            <a:r>
              <a:rPr lang="en-A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2543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A6CE0-5CDE-0C0C-F459-FBFE889E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98666-2893-F760-A2C6-73CF88334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000785" cy="4351338"/>
          </a:xfrm>
        </p:spPr>
        <p:txBody>
          <a:bodyPr>
            <a:normAutofit fontScale="47500" lnSpcReduction="20000"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en-US" dirty="0"/>
              <a:t>ADCET Academy. (n.d.). </a:t>
            </a:r>
            <a:r>
              <a:rPr lang="en-US" i="1" dirty="0"/>
              <a:t>Universal Design for Learning 3.0 in tertiary education</a:t>
            </a:r>
            <a:r>
              <a:rPr lang="en-US" dirty="0"/>
              <a:t>. </a:t>
            </a:r>
            <a:r>
              <a:rPr lang="en-US" u="sng" dirty="0">
                <a:hlinkClick r:id="rId2"/>
              </a:rPr>
              <a:t>https://adcetacademy.edu.au/courses/universal-design-for-learning-3-0-in-tertiary-education/</a:t>
            </a:r>
            <a:r>
              <a:rPr lang="en-AU" dirty="0"/>
              <a:t> 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AU" dirty="0"/>
              <a:t>Advance HE. (2024). </a:t>
            </a:r>
            <a:r>
              <a:rPr lang="en-AU" i="1" dirty="0"/>
              <a:t>Framework for inclusive learning and teaching</a:t>
            </a:r>
            <a:r>
              <a:rPr lang="en-AU" dirty="0"/>
              <a:t>. </a:t>
            </a:r>
            <a:r>
              <a:rPr lang="en-AU" dirty="0">
                <a:hlinkClick r:id="rId3"/>
              </a:rPr>
              <a:t>https://www.advance-he.ac.uk/knowledge-hub/framework-inclusive-learning-and-teaching</a:t>
            </a:r>
            <a:endParaRPr lang="en-AU" dirty="0"/>
          </a:p>
          <a:p>
            <a:pPr marL="514350" indent="-514350" fontAlgn="base">
              <a:buFont typeface="+mj-lt"/>
              <a:buAutoNum type="arabicPeriod"/>
            </a:pPr>
            <a:r>
              <a:rPr lang="en-AU" dirty="0"/>
              <a:t>CAST (2024). CAST Universal Design for Learning Guidelines version 3.0. Retrieved from </a:t>
            </a:r>
            <a:r>
              <a:rPr lang="en-AU" u="sng" dirty="0">
                <a:hlinkClick r:id="rId4"/>
              </a:rPr>
              <a:t>https://udlguidelines.cast.org</a:t>
            </a:r>
            <a:r>
              <a:rPr lang="en-AU" dirty="0"/>
              <a:t>  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/>
              <a:t>Center for Teaching, Learning and Mentoring. (n.d.). </a:t>
            </a:r>
            <a:r>
              <a:rPr lang="en-US" i="1" dirty="0"/>
              <a:t>Providing flexibility to students during times of disruption</a:t>
            </a:r>
            <a:r>
              <a:rPr lang="en-US" dirty="0"/>
              <a:t>. University of Wisconsin–Madison. </a:t>
            </a:r>
            <a:r>
              <a:rPr lang="en-US" u="sng" dirty="0">
                <a:hlinkClick r:id="rId5"/>
              </a:rPr>
              <a:t>https://ctlm.wisc.edu/resources/flexibility/</a:t>
            </a:r>
            <a:r>
              <a:rPr lang="en-AU" dirty="0"/>
              <a:t>  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AU" dirty="0"/>
              <a:t>Hollingshead, A., Lowrey, K. A., &amp; Howery, K. (2026). </a:t>
            </a:r>
            <a:r>
              <a:rPr lang="en-AU" i="1" dirty="0"/>
              <a:t>Universal Design for Learning research: Where policy, implementation, and evidence collide</a:t>
            </a:r>
            <a:r>
              <a:rPr lang="en-AU" dirty="0"/>
              <a:t>. </a:t>
            </a:r>
            <a:r>
              <a:rPr lang="en-AU" i="1" dirty="0"/>
              <a:t>Journal of Disability Policy Studies</a:t>
            </a:r>
            <a:r>
              <a:rPr lang="en-AU" dirty="0"/>
              <a:t>, 1–11. </a:t>
            </a:r>
            <a:r>
              <a:rPr lang="en-AU" dirty="0">
                <a:hlinkClick r:id="rId6"/>
              </a:rPr>
              <a:t>https://doi.org/10.1177/10442073261435095</a:t>
            </a:r>
            <a:endParaRPr lang="en-AU" dirty="0"/>
          </a:p>
          <a:p>
            <a:pPr marL="514350" indent="-514350" fontAlgn="base">
              <a:buFont typeface="+mj-lt"/>
              <a:buAutoNum type="arabicPeriod"/>
            </a:pPr>
            <a:r>
              <a:rPr lang="en-AU" dirty="0"/>
              <a:t>Kane, J., &amp; </a:t>
            </a:r>
            <a:r>
              <a:rPr lang="en-AU" dirty="0" err="1"/>
              <a:t>Mushtare</a:t>
            </a:r>
            <a:r>
              <a:rPr lang="en-AU" dirty="0"/>
              <a:t>, R. (Hosts). (2026, May 27). UDL at scale (No. 447) [Audio podcast episode]. In </a:t>
            </a:r>
            <a:r>
              <a:rPr lang="en-AU" i="1" dirty="0"/>
              <a:t>Tea for Teaching</a:t>
            </a:r>
            <a:r>
              <a:rPr lang="en-AU" dirty="0"/>
              <a:t>. </a:t>
            </a:r>
            <a:r>
              <a:rPr lang="en-AU" dirty="0">
                <a:hlinkClick r:id="rId7"/>
              </a:rPr>
              <a:t>https://teaforteaching.com/447-udl-at-scale/</a:t>
            </a:r>
            <a:endParaRPr lang="en-AU" dirty="0"/>
          </a:p>
          <a:p>
            <a:pPr marL="514350" indent="-514350" fontAlgn="base">
              <a:buFont typeface="+mj-lt"/>
              <a:buAutoNum type="arabicPeriod"/>
            </a:pPr>
            <a:r>
              <a:rPr lang="en-AU" dirty="0" err="1"/>
              <a:t>Moreu</a:t>
            </a:r>
            <a:r>
              <a:rPr lang="en-AU" dirty="0"/>
              <a:t>, G. &amp; Brauer, M. (2022). Inclusive teaching practices in post-secondary education: What instructors can do to reduce the achievement gap at U.S. colleges. International Journal of Teaching and Learning in Higher Education, 34(1), 170-182. 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AU" dirty="0"/>
              <a:t>Naylor, R., &amp; Mifsud, N. (2019). </a:t>
            </a:r>
            <a:r>
              <a:rPr lang="en-AU" i="1" dirty="0"/>
              <a:t>Structural inequality in higher education: Creating institutional cultures that enable all students</a:t>
            </a:r>
            <a:r>
              <a:rPr lang="en-AU" dirty="0"/>
              <a:t>. National Centre for Student Equity in Higher Education.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/>
              <a:t>Teague, M., Head, K., Osborne-Crowley, K., Ridolfo, H., Jellema, L., Fitzsimmons, D., Turnbull, K., </a:t>
            </a:r>
            <a:r>
              <a:rPr lang="en-US" dirty="0" err="1"/>
              <a:t>Robertshawe</a:t>
            </a:r>
            <a:r>
              <a:rPr lang="en-US" dirty="0"/>
              <a:t>, E., </a:t>
            </a:r>
            <a:r>
              <a:rPr lang="en-US" dirty="0" err="1"/>
              <a:t>Odewahn</a:t>
            </a:r>
            <a:r>
              <a:rPr lang="en-US" dirty="0"/>
              <a:t>, S., Bennett, A., Mansfield, M., Clarke, S., Denham, R., &amp; Bridgeman, A. (2024). </a:t>
            </a:r>
            <a:r>
              <a:rPr lang="en-US" i="1" dirty="0"/>
              <a:t>Inclusive teaching: A guide to teaching first-year university students from underrepresented backgrounds</a:t>
            </a:r>
            <a:r>
              <a:rPr lang="en-US" dirty="0"/>
              <a:t>. </a:t>
            </a:r>
            <a:r>
              <a:rPr lang="en-US" u="sng" dirty="0">
                <a:hlinkClick r:id="rId8"/>
              </a:rPr>
              <a:t>https://unireadytoolkit.com.au/wp-content/uploads/2024/08/Inclusive-teaching-guide-FINAL.pdf</a:t>
            </a:r>
            <a:r>
              <a:rPr lang="en-AU" dirty="0"/>
              <a:t> 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US" dirty="0"/>
              <a:t>Tobin, T (2024, June). </a:t>
            </a:r>
            <a:r>
              <a:rPr lang="en-US" i="1" dirty="0"/>
              <a:t>ADCET UDL symposium keynote: Scaling up with universal design for learning and how to get colleagues to join you</a:t>
            </a:r>
            <a:r>
              <a:rPr lang="en-US" dirty="0"/>
              <a:t>. </a:t>
            </a:r>
            <a:r>
              <a:rPr lang="en-US" u="sng" dirty="0">
                <a:hlinkClick r:id="rId9"/>
              </a:rPr>
              <a:t>https://www.adcet.edu.au/resource/11727/adcet-udl-symposium-keynote-scaling-up-with-universal-design-for-learning-and-how-to-get-colleagues-to-join-you</a:t>
            </a:r>
            <a:r>
              <a:rPr lang="en-AU" dirty="0"/>
              <a:t>  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051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SW_2020">
      <a:dk1>
        <a:srgbClr val="000000"/>
      </a:dk1>
      <a:lt1>
        <a:sysClr val="window" lastClr="FFFFFF"/>
      </a:lt1>
      <a:dk2>
        <a:srgbClr val="737373"/>
      </a:dk2>
      <a:lt2>
        <a:srgbClr val="F2F2F2"/>
      </a:lt2>
      <a:accent1>
        <a:srgbClr val="FFDC00"/>
      </a:accent1>
      <a:accent2>
        <a:srgbClr val="FF635D"/>
      </a:accent2>
      <a:accent3>
        <a:srgbClr val="3F61C4"/>
      </a:accent3>
      <a:accent4>
        <a:srgbClr val="1AC987"/>
      </a:accent4>
      <a:accent5>
        <a:srgbClr val="FA91B6"/>
      </a:accent5>
      <a:accent6>
        <a:srgbClr val="8A68C8"/>
      </a:accent6>
      <a:hlink>
        <a:srgbClr val="0000FF"/>
      </a:hlink>
      <a:folHlink>
        <a:srgbClr val="7030A0"/>
      </a:folHlink>
    </a:clrScheme>
    <a:fontScheme name="UNSW Clancy">
      <a:majorFont>
        <a:latin typeface="Clancy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4_Accessible_Arial_PPT" id="{95E8D478-7B64-5241-98AC-1F093E934DEF}" vid="{E68534A3-AE11-1A4E-AD88-807081E5FD4A}"/>
    </a:ext>
  </a:extLst>
</a:theme>
</file>

<file path=ppt/theme/theme2.xml><?xml version="1.0" encoding="utf-8"?>
<a:theme xmlns:a="http://schemas.openxmlformats.org/drawingml/2006/main" name="1_Custom Design">
  <a:themeElements>
    <a:clrScheme name="Custom 1">
      <a:dk1>
        <a:srgbClr val="000000"/>
      </a:dk1>
      <a:lt1>
        <a:srgbClr val="FFFFFF"/>
      </a:lt1>
      <a:dk2>
        <a:srgbClr val="737373"/>
      </a:dk2>
      <a:lt2>
        <a:srgbClr val="F2F2F2"/>
      </a:lt2>
      <a:accent1>
        <a:srgbClr val="FFDC00"/>
      </a:accent1>
      <a:accent2>
        <a:srgbClr val="FF635D"/>
      </a:accent2>
      <a:accent3>
        <a:srgbClr val="3F61C4"/>
      </a:accent3>
      <a:accent4>
        <a:srgbClr val="1AC987"/>
      </a:accent4>
      <a:accent5>
        <a:srgbClr val="FA91B6"/>
      </a:accent5>
      <a:accent6>
        <a:srgbClr val="8A68C8"/>
      </a:accent6>
      <a:hlink>
        <a:srgbClr val="0000FF"/>
      </a:hlink>
      <a:folHlink>
        <a:srgbClr val="7030A0"/>
      </a:folHlink>
    </a:clrScheme>
    <a:fontScheme name="UNSW Clancy">
      <a:majorFont>
        <a:latin typeface="Clancy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4_Accessible_Arial_PPT" id="{95E8D478-7B64-5241-98AC-1F093E934DEF}" vid="{71C40365-C8A1-0B47-802F-3DC28E2597EB}"/>
    </a:ext>
  </a:extLst>
</a:theme>
</file>

<file path=ppt/theme/theme3.xml><?xml version="1.0" encoding="utf-8"?>
<a:theme xmlns:a="http://schemas.openxmlformats.org/drawingml/2006/main" name="2_Custom Design">
  <a:themeElements>
    <a:clrScheme name="UNSW_2020">
      <a:dk1>
        <a:srgbClr val="000000"/>
      </a:dk1>
      <a:lt1>
        <a:sysClr val="window" lastClr="FFFFFF"/>
      </a:lt1>
      <a:dk2>
        <a:srgbClr val="737373"/>
      </a:dk2>
      <a:lt2>
        <a:srgbClr val="F2F2F2"/>
      </a:lt2>
      <a:accent1>
        <a:srgbClr val="FFDC00"/>
      </a:accent1>
      <a:accent2>
        <a:srgbClr val="FF635D"/>
      </a:accent2>
      <a:accent3>
        <a:srgbClr val="3F61C4"/>
      </a:accent3>
      <a:accent4>
        <a:srgbClr val="1AC987"/>
      </a:accent4>
      <a:accent5>
        <a:srgbClr val="FA91B6"/>
      </a:accent5>
      <a:accent6>
        <a:srgbClr val="8A68C8"/>
      </a:accent6>
      <a:hlink>
        <a:srgbClr val="0000FF"/>
      </a:hlink>
      <a:folHlink>
        <a:srgbClr val="7030A0"/>
      </a:folHlink>
    </a:clrScheme>
    <a:fontScheme name="UNSW Clancy">
      <a:majorFont>
        <a:latin typeface="Clancy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4_Accessible_Arial_PPT" id="{95E8D478-7B64-5241-98AC-1F093E934DEF}" vid="{C4281F10-4C19-B443-B6D5-112603313DD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CE31FE-9010-4DD9-ACBF-74A5EE27FA83}">
  <ds:schemaRefs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  <ds:schemaRef ds:uri="242681ae-e6e2-4ee6-90fd-f2c0d11c7b09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43435717-49c9-4489-9470-c7c98d62699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6F36D4B-89AA-43AA-A4F8-41021B5395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737A85-F464-436E-8B88-B116FA8E02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v5_Accessible_Arial_PPT</Template>
  <TotalTime>748</TotalTime>
  <Words>935</Words>
  <Application>Microsoft Office PowerPoint</Application>
  <PresentationFormat>Widescreen</PresentationFormat>
  <Paragraphs>116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Roboto</vt:lpstr>
      <vt:lpstr>Wingdings</vt:lpstr>
      <vt:lpstr>Office Theme</vt:lpstr>
      <vt:lpstr>1_Custom Design</vt:lpstr>
      <vt:lpstr>2_Custom Design</vt:lpstr>
      <vt:lpstr>UDL Beyond the Course: Designing Program Structures for Access and Inclusion </vt:lpstr>
      <vt:lpstr>Today’s Agenda</vt:lpstr>
      <vt:lpstr>UNSW Strategy: Progress for All</vt:lpstr>
      <vt:lpstr>Curriculum Transformation </vt:lpstr>
      <vt:lpstr>Pedagogical Principles  </vt:lpstr>
      <vt:lpstr>Transforming Education for UNSW’s Future</vt:lpstr>
      <vt:lpstr>A commitment to UDL for all programs and courses</vt:lpstr>
      <vt:lpstr>What does this look like in practice?</vt:lpstr>
      <vt:lpstr>Scaling UDL: Where policy, implementation and evidence collide</vt:lpstr>
      <vt:lpstr>Why think about UDL at program level?</vt:lpstr>
      <vt:lpstr>Three Focus Areas for Program-level UDL</vt:lpstr>
      <vt:lpstr>Facilitating Proactive Identification of Student Barriers</vt:lpstr>
      <vt:lpstr>Assessment Mix through a UDL Lens</vt:lpstr>
      <vt:lpstr>Assessment Mix Activity</vt:lpstr>
      <vt:lpstr>Student Program Journey Mapping Exercise</vt:lpstr>
      <vt:lpstr>Tracking and iteratively strengthening inclusive and supportive practices over time</vt:lpstr>
      <vt:lpstr>“Shared Baseline Plus One” template</vt:lpstr>
      <vt:lpstr>Questions?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Kasturi</dc:creator>
  <cp:lastModifiedBy>Kylie Geard</cp:lastModifiedBy>
  <cp:revision>19</cp:revision>
  <dcterms:created xsi:type="dcterms:W3CDTF">2026-06-07T07:06:08Z</dcterms:created>
  <dcterms:modified xsi:type="dcterms:W3CDTF">2026-07-25T06:32:06Z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