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7" r:id="rId4"/>
  </p:sldMasterIdLst>
  <p:notesMasterIdLst>
    <p:notesMasterId r:id="rId38"/>
  </p:notesMasterIdLst>
  <p:sldIdLst>
    <p:sldId id="256" r:id="rId5"/>
    <p:sldId id="287" r:id="rId6"/>
    <p:sldId id="259" r:id="rId7"/>
    <p:sldId id="258" r:id="rId8"/>
    <p:sldId id="286" r:id="rId9"/>
    <p:sldId id="262" r:id="rId10"/>
    <p:sldId id="278" r:id="rId11"/>
    <p:sldId id="288" r:id="rId12"/>
    <p:sldId id="289" r:id="rId13"/>
    <p:sldId id="263" r:id="rId14"/>
    <p:sldId id="290" r:id="rId15"/>
    <p:sldId id="279" r:id="rId16"/>
    <p:sldId id="280" r:id="rId17"/>
    <p:sldId id="291" r:id="rId18"/>
    <p:sldId id="292" r:id="rId19"/>
    <p:sldId id="293" r:id="rId20"/>
    <p:sldId id="281" r:id="rId21"/>
    <p:sldId id="294" r:id="rId22"/>
    <p:sldId id="295" r:id="rId23"/>
    <p:sldId id="275" r:id="rId24"/>
    <p:sldId id="297" r:id="rId25"/>
    <p:sldId id="284" r:id="rId26"/>
    <p:sldId id="298" r:id="rId27"/>
    <p:sldId id="285" r:id="rId28"/>
    <p:sldId id="299" r:id="rId29"/>
    <p:sldId id="273" r:id="rId30"/>
    <p:sldId id="300" r:id="rId31"/>
    <p:sldId id="282" r:id="rId32"/>
    <p:sldId id="265" r:id="rId33"/>
    <p:sldId id="274" r:id="rId34"/>
    <p:sldId id="283" r:id="rId35"/>
    <p:sldId id="269" r:id="rId36"/>
    <p:sldId id="270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7D0C10-421C-4FA3-9495-79F3BDD5546E}" v="148" dt="2026-07-25T06:20:39.7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76" autoAdjust="0"/>
    <p:restoredTop sz="86441" autoAdjust="0"/>
  </p:normalViewPr>
  <p:slideViewPr>
    <p:cSldViewPr snapToGrid="0">
      <p:cViewPr varScale="1">
        <p:scale>
          <a:sx n="81" d="100"/>
          <a:sy n="81" d="100"/>
        </p:scale>
        <p:origin x="126" y="330"/>
      </p:cViewPr>
      <p:guideLst/>
    </p:cSldViewPr>
  </p:slideViewPr>
  <p:outlineViewPr>
    <p:cViewPr>
      <p:scale>
        <a:sx n="33" d="100"/>
        <a:sy n="33" d="100"/>
      </p:scale>
      <p:origin x="0" y="-144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undo redo custSel addSld delSld modSld sldOrd">
      <pc:chgData name="Kylie Geard" userId="b930dff3-5db0-4b18-9d4c-f929b90677dc" providerId="ADAL" clId="{038610CA-6CAC-4665-9047-4DC39D1E2447}" dt="2026-07-25T06:20:39.766" v="1029" actId="6549"/>
      <pc:docMkLst>
        <pc:docMk/>
      </pc:docMkLst>
      <pc:sldChg chg="modSp mod">
        <pc:chgData name="Kylie Geard" userId="b930dff3-5db0-4b18-9d4c-f929b90677dc" providerId="ADAL" clId="{038610CA-6CAC-4665-9047-4DC39D1E2447}" dt="2026-07-25T06:20:39.766" v="1029" actId="6549"/>
        <pc:sldMkLst>
          <pc:docMk/>
          <pc:sldMk cId="2170918126" sldId="256"/>
        </pc:sldMkLst>
        <pc:spChg chg="mod">
          <ac:chgData name="Kylie Geard" userId="b930dff3-5db0-4b18-9d4c-f929b90677dc" providerId="ADAL" clId="{038610CA-6CAC-4665-9047-4DC39D1E2447}" dt="2026-07-25T06:20:39.766" v="1029" actId="6549"/>
          <ac:spMkLst>
            <pc:docMk/>
            <pc:sldMk cId="2170918126" sldId="256"/>
            <ac:spMk id="3" creationId="{4532EB12-964F-1108-6878-8BD1CBC2AF85}"/>
          </ac:spMkLst>
        </pc:spChg>
        <pc:spChg chg="mod">
          <ac:chgData name="Kylie Geard" userId="b930dff3-5db0-4b18-9d4c-f929b90677dc" providerId="ADAL" clId="{038610CA-6CAC-4665-9047-4DC39D1E2447}" dt="2026-07-25T05:41:38.647" v="515" actId="33553"/>
          <ac:spMkLst>
            <pc:docMk/>
            <pc:sldMk cId="2170918126" sldId="256"/>
            <ac:spMk id="6" creationId="{26DFFB29-C505-E9EC-5BE5-7F0384E8B528}"/>
          </ac:spMkLst>
        </pc:spChg>
      </pc:sldChg>
      <pc:sldChg chg="addSp delSp modSp mod">
        <pc:chgData name="Kylie Geard" userId="b930dff3-5db0-4b18-9d4c-f929b90677dc" providerId="ADAL" clId="{038610CA-6CAC-4665-9047-4DC39D1E2447}" dt="2026-07-25T05:44:34.845" v="537" actId="1076"/>
        <pc:sldMkLst>
          <pc:docMk/>
          <pc:sldMk cId="2525922036" sldId="258"/>
        </pc:sldMkLst>
        <pc:spChg chg="mod">
          <ac:chgData name="Kylie Geard" userId="b930dff3-5db0-4b18-9d4c-f929b90677dc" providerId="ADAL" clId="{038610CA-6CAC-4665-9047-4DC39D1E2447}" dt="2026-07-25T05:42:03.402" v="518" actId="20577"/>
          <ac:spMkLst>
            <pc:docMk/>
            <pc:sldMk cId="2525922036" sldId="258"/>
            <ac:spMk id="2" creationId="{E39B98D1-3133-802F-0655-C52FDBAEBCB9}"/>
          </ac:spMkLst>
        </pc:spChg>
        <pc:spChg chg="del mod">
          <ac:chgData name="Kylie Geard" userId="b930dff3-5db0-4b18-9d4c-f929b90677dc" providerId="ADAL" clId="{038610CA-6CAC-4665-9047-4DC39D1E2447}" dt="2026-07-25T05:44:25.267" v="535" actId="478"/>
          <ac:spMkLst>
            <pc:docMk/>
            <pc:sldMk cId="2525922036" sldId="258"/>
            <ac:spMk id="3" creationId="{B604690D-4F80-C00B-9063-4C458C785BFE}"/>
          </ac:spMkLst>
        </pc:spChg>
        <pc:spChg chg="del mod">
          <ac:chgData name="Kylie Geard" userId="b930dff3-5db0-4b18-9d4c-f929b90677dc" providerId="ADAL" clId="{038610CA-6CAC-4665-9047-4DC39D1E2447}" dt="2026-07-25T05:44:21.936" v="533" actId="478"/>
          <ac:spMkLst>
            <pc:docMk/>
            <pc:sldMk cId="2525922036" sldId="258"/>
            <ac:spMk id="4" creationId="{962B377A-C7DF-238C-08F5-CC6F89CA8FD4}"/>
          </ac:spMkLst>
        </pc:spChg>
        <pc:spChg chg="add del mod">
          <ac:chgData name="Kylie Geard" userId="b930dff3-5db0-4b18-9d4c-f929b90677dc" providerId="ADAL" clId="{038610CA-6CAC-4665-9047-4DC39D1E2447}" dt="2026-07-25T05:44:15.882" v="531" actId="478"/>
          <ac:spMkLst>
            <pc:docMk/>
            <pc:sldMk cId="2525922036" sldId="258"/>
            <ac:spMk id="5" creationId="{6BC40A46-1A45-D412-53BD-5EDA134BD175}"/>
          </ac:spMkLst>
        </pc:spChg>
        <pc:picChg chg="mod">
          <ac:chgData name="Kylie Geard" userId="b930dff3-5db0-4b18-9d4c-f929b90677dc" providerId="ADAL" clId="{038610CA-6CAC-4665-9047-4DC39D1E2447}" dt="2026-07-25T05:44:34.845" v="537" actId="1076"/>
          <ac:picMkLst>
            <pc:docMk/>
            <pc:sldMk cId="2525922036" sldId="258"/>
            <ac:picMk id="6" creationId="{9BEB7A1A-3085-F3C3-7559-DC246E04ED7F}"/>
          </ac:picMkLst>
        </pc:picChg>
      </pc:sldChg>
      <pc:sldChg chg="modSp modAnim">
        <pc:chgData name="Kylie Geard" userId="b930dff3-5db0-4b18-9d4c-f929b90677dc" providerId="ADAL" clId="{038610CA-6CAC-4665-9047-4DC39D1E2447}" dt="2026-07-25T06:18:50.526" v="1016" actId="13244"/>
        <pc:sldMkLst>
          <pc:docMk/>
          <pc:sldMk cId="2188672805" sldId="262"/>
        </pc:sldMkLst>
        <pc:spChg chg="mod">
          <ac:chgData name="Kylie Geard" userId="b930dff3-5db0-4b18-9d4c-f929b90677dc" providerId="ADAL" clId="{038610CA-6CAC-4665-9047-4DC39D1E2447}" dt="2026-07-25T06:18:26.422" v="1014" actId="13244"/>
          <ac:spMkLst>
            <pc:docMk/>
            <pc:sldMk cId="2188672805" sldId="262"/>
            <ac:spMk id="6" creationId="{2E851DCB-40C7-BAB9-2FD3-ECA1332CD805}"/>
          </ac:spMkLst>
        </pc:spChg>
        <pc:spChg chg="mod">
          <ac:chgData name="Kylie Geard" userId="b930dff3-5db0-4b18-9d4c-f929b90677dc" providerId="ADAL" clId="{038610CA-6CAC-4665-9047-4DC39D1E2447}" dt="2026-07-25T06:18:44.521" v="1015" actId="14100"/>
          <ac:spMkLst>
            <pc:docMk/>
            <pc:sldMk cId="2188672805" sldId="262"/>
            <ac:spMk id="11" creationId="{87FF854F-238B-4050-2AEE-7129A834E52C}"/>
          </ac:spMkLst>
        </pc:spChg>
        <pc:spChg chg="mod">
          <ac:chgData name="Kylie Geard" userId="b930dff3-5db0-4b18-9d4c-f929b90677dc" providerId="ADAL" clId="{038610CA-6CAC-4665-9047-4DC39D1E2447}" dt="2026-07-25T06:18:50.526" v="1016" actId="13244"/>
          <ac:spMkLst>
            <pc:docMk/>
            <pc:sldMk cId="2188672805" sldId="262"/>
            <ac:spMk id="26" creationId="{7A0DDFDE-A285-7CC5-13B1-6B43665F1CD8}"/>
          </ac:spMkLst>
        </pc:spChg>
      </pc:sldChg>
      <pc:sldChg chg="delSp modSp mod delAnim modAnim modNotes">
        <pc:chgData name="Kylie Geard" userId="b930dff3-5db0-4b18-9d4c-f929b90677dc" providerId="ADAL" clId="{038610CA-6CAC-4665-9047-4DC39D1E2447}" dt="2026-07-25T06:19:52.891" v="1023" actId="13244"/>
        <pc:sldMkLst>
          <pc:docMk/>
          <pc:sldMk cId="3235979747" sldId="263"/>
        </pc:sldMkLst>
        <pc:spChg chg="mod">
          <ac:chgData name="Kylie Geard" userId="b930dff3-5db0-4b18-9d4c-f929b90677dc" providerId="ADAL" clId="{038610CA-6CAC-4665-9047-4DC39D1E2447}" dt="2026-07-25T06:19:45.311" v="1021" actId="13244"/>
          <ac:spMkLst>
            <pc:docMk/>
            <pc:sldMk cId="3235979747" sldId="263"/>
            <ac:spMk id="3" creationId="{0C1C3C8C-E552-5914-55B8-C580A1A7A908}"/>
          </ac:spMkLst>
        </pc:spChg>
        <pc:spChg chg="mod">
          <ac:chgData name="Kylie Geard" userId="b930dff3-5db0-4b18-9d4c-f929b90677dc" providerId="ADAL" clId="{038610CA-6CAC-4665-9047-4DC39D1E2447}" dt="2026-07-25T06:19:50.669" v="1022" actId="13244"/>
          <ac:spMkLst>
            <pc:docMk/>
            <pc:sldMk cId="3235979747" sldId="263"/>
            <ac:spMk id="4" creationId="{2755A1C4-EA7D-C52D-E3F9-7E586959529C}"/>
          </ac:spMkLst>
        </pc:spChg>
        <pc:spChg chg="mod">
          <ac:chgData name="Kylie Geard" userId="b930dff3-5db0-4b18-9d4c-f929b90677dc" providerId="ADAL" clId="{038610CA-6CAC-4665-9047-4DC39D1E2447}" dt="2026-07-25T06:19:52.891" v="1023" actId="13244"/>
          <ac:spMkLst>
            <pc:docMk/>
            <pc:sldMk cId="3235979747" sldId="263"/>
            <ac:spMk id="6" creationId="{1618C0C7-F946-56C0-D287-0869941126A4}"/>
          </ac:spMkLst>
        </pc:spChg>
        <pc:picChg chg="del mod">
          <ac:chgData name="Kylie Geard" userId="b930dff3-5db0-4b18-9d4c-f929b90677dc" providerId="ADAL" clId="{038610CA-6CAC-4665-9047-4DC39D1E2447}" dt="2026-07-25T05:53:44.785" v="636" actId="478"/>
          <ac:picMkLst>
            <pc:docMk/>
            <pc:sldMk cId="3235979747" sldId="263"/>
            <ac:picMk id="5" creationId="{F7B2A795-8AD0-11BE-81E7-28456F48FB65}"/>
          </ac:picMkLst>
        </pc:picChg>
        <pc:picChg chg="del mod">
          <ac:chgData name="Kylie Geard" userId="b930dff3-5db0-4b18-9d4c-f929b90677dc" providerId="ADAL" clId="{038610CA-6CAC-4665-9047-4DC39D1E2447}" dt="2026-07-25T05:53:44.047" v="634" actId="478"/>
          <ac:picMkLst>
            <pc:docMk/>
            <pc:sldMk cId="3235979747" sldId="263"/>
            <ac:picMk id="11" creationId="{30EF99AE-F465-20B4-AE1A-63225A25E01A}"/>
          </ac:picMkLst>
        </pc:picChg>
      </pc:sldChg>
      <pc:sldChg chg="modAnim modNotes">
        <pc:chgData name="Kylie Geard" userId="b930dff3-5db0-4b18-9d4c-f929b90677dc" providerId="ADAL" clId="{038610CA-6CAC-4665-9047-4DC39D1E2447}" dt="2026-07-25T06:15:11.506" v="984"/>
        <pc:sldMkLst>
          <pc:docMk/>
          <pc:sldMk cId="239325239" sldId="265"/>
        </pc:sldMkLst>
      </pc:sldChg>
      <pc:sldChg chg="delSp modSp mod delAnim modAnim">
        <pc:chgData name="Kylie Geard" userId="b930dff3-5db0-4b18-9d4c-f929b90677dc" providerId="ADAL" clId="{038610CA-6CAC-4665-9047-4DC39D1E2447}" dt="2026-07-25T06:13:47.515" v="973"/>
        <pc:sldMkLst>
          <pc:docMk/>
          <pc:sldMk cId="579065230" sldId="273"/>
        </pc:sldMkLst>
        <pc:picChg chg="del mod">
          <ac:chgData name="Kylie Geard" userId="b930dff3-5db0-4b18-9d4c-f929b90677dc" providerId="ADAL" clId="{038610CA-6CAC-4665-9047-4DC39D1E2447}" dt="2026-07-25T06:13:18.131" v="971" actId="478"/>
          <ac:picMkLst>
            <pc:docMk/>
            <pc:sldMk cId="579065230" sldId="273"/>
            <ac:picMk id="5" creationId="{7AAA0BFF-AEA3-D2A9-4526-556181ECA267}"/>
          </ac:picMkLst>
        </pc:picChg>
      </pc:sldChg>
      <pc:sldChg chg="modAnim">
        <pc:chgData name="Kylie Geard" userId="b930dff3-5db0-4b18-9d4c-f929b90677dc" providerId="ADAL" clId="{038610CA-6CAC-4665-9047-4DC39D1E2447}" dt="2026-07-25T06:15:35.393" v="985"/>
        <pc:sldMkLst>
          <pc:docMk/>
          <pc:sldMk cId="3771705849" sldId="274"/>
        </pc:sldMkLst>
      </pc:sldChg>
      <pc:sldChg chg="delSp modSp mod delAnim modAnim">
        <pc:chgData name="Kylie Geard" userId="b930dff3-5db0-4b18-9d4c-f929b90677dc" providerId="ADAL" clId="{038610CA-6CAC-4665-9047-4DC39D1E2447}" dt="2026-07-25T06:20:13.804" v="1027" actId="13244"/>
        <pc:sldMkLst>
          <pc:docMk/>
          <pc:sldMk cId="792848231" sldId="275"/>
        </pc:sldMkLst>
        <pc:spChg chg="mod">
          <ac:chgData name="Kylie Geard" userId="b930dff3-5db0-4b18-9d4c-f929b90677dc" providerId="ADAL" clId="{038610CA-6CAC-4665-9047-4DC39D1E2447}" dt="2026-07-25T06:20:13.804" v="1027" actId="13244"/>
          <ac:spMkLst>
            <pc:docMk/>
            <pc:sldMk cId="792848231" sldId="275"/>
            <ac:spMk id="2" creationId="{1DDD45FD-6B82-9655-2E48-705ECAE020FA}"/>
          </ac:spMkLst>
        </pc:spChg>
        <pc:picChg chg="del mod">
          <ac:chgData name="Kylie Geard" userId="b930dff3-5db0-4b18-9d4c-f929b90677dc" providerId="ADAL" clId="{038610CA-6CAC-4665-9047-4DC39D1E2447}" dt="2026-07-25T06:02:22.112" v="773" actId="478"/>
          <ac:picMkLst>
            <pc:docMk/>
            <pc:sldMk cId="792848231" sldId="275"/>
            <ac:picMk id="7" creationId="{142F9626-B24E-4A7A-386A-1F7A688AD3FD}"/>
          </ac:picMkLst>
        </pc:picChg>
        <pc:picChg chg="del">
          <ac:chgData name="Kylie Geard" userId="b930dff3-5db0-4b18-9d4c-f929b90677dc" providerId="ADAL" clId="{038610CA-6CAC-4665-9047-4DC39D1E2447}" dt="2026-07-25T06:02:22.697" v="774" actId="478"/>
          <ac:picMkLst>
            <pc:docMk/>
            <pc:sldMk cId="792848231" sldId="275"/>
            <ac:picMk id="8" creationId="{767A91AB-FA7E-E855-E9FA-D56966E7EE36}"/>
          </ac:picMkLst>
        </pc:picChg>
      </pc:sldChg>
      <pc:sldChg chg="delSp modSp mod delAnim modAnim">
        <pc:chgData name="Kylie Geard" userId="b930dff3-5db0-4b18-9d4c-f929b90677dc" providerId="ADAL" clId="{038610CA-6CAC-4665-9047-4DC39D1E2447}" dt="2026-07-25T05:49:26.872" v="571"/>
        <pc:sldMkLst>
          <pc:docMk/>
          <pc:sldMk cId="1718554539" sldId="278"/>
        </pc:sldMkLst>
        <pc:spChg chg="del">
          <ac:chgData name="Kylie Geard" userId="b930dff3-5db0-4b18-9d4c-f929b90677dc" providerId="ADAL" clId="{038610CA-6CAC-4665-9047-4DC39D1E2447}" dt="2026-07-25T05:49:07.562" v="568" actId="478"/>
          <ac:spMkLst>
            <pc:docMk/>
            <pc:sldMk cId="1718554539" sldId="278"/>
            <ac:spMk id="3" creationId="{76F3082C-8E2F-9956-EBFD-6B377F2D793D}"/>
          </ac:spMkLst>
        </pc:spChg>
        <pc:spChg chg="del">
          <ac:chgData name="Kylie Geard" userId="b930dff3-5db0-4b18-9d4c-f929b90677dc" providerId="ADAL" clId="{038610CA-6CAC-4665-9047-4DC39D1E2447}" dt="2026-07-25T05:49:03.860" v="566" actId="478"/>
          <ac:spMkLst>
            <pc:docMk/>
            <pc:sldMk cId="1718554539" sldId="278"/>
            <ac:spMk id="4" creationId="{5454860C-751D-9DC0-F229-39544F64309C}"/>
          </ac:spMkLst>
        </pc:spChg>
        <pc:spChg chg="del">
          <ac:chgData name="Kylie Geard" userId="b930dff3-5db0-4b18-9d4c-f929b90677dc" providerId="ADAL" clId="{038610CA-6CAC-4665-9047-4DC39D1E2447}" dt="2026-07-25T05:49:05.755" v="567" actId="478"/>
          <ac:spMkLst>
            <pc:docMk/>
            <pc:sldMk cId="1718554539" sldId="278"/>
            <ac:spMk id="6" creationId="{DC04D88B-6111-9A89-9492-51079EF5DEC4}"/>
          </ac:spMkLst>
        </pc:spChg>
        <pc:spChg chg="del">
          <ac:chgData name="Kylie Geard" userId="b930dff3-5db0-4b18-9d4c-f929b90677dc" providerId="ADAL" clId="{038610CA-6CAC-4665-9047-4DC39D1E2447}" dt="2026-07-25T05:48:59.095" v="565" actId="478"/>
          <ac:spMkLst>
            <pc:docMk/>
            <pc:sldMk cId="1718554539" sldId="278"/>
            <ac:spMk id="19" creationId="{8086FF71-FA0E-43D1-B2ED-FD51A27AB118}"/>
          </ac:spMkLst>
        </pc:spChg>
        <pc:spChg chg="del mod">
          <ac:chgData name="Kylie Geard" userId="b930dff3-5db0-4b18-9d4c-f929b90677dc" providerId="ADAL" clId="{038610CA-6CAC-4665-9047-4DC39D1E2447}" dt="2026-07-25T05:48:57.263" v="564" actId="478"/>
          <ac:spMkLst>
            <pc:docMk/>
            <pc:sldMk cId="1718554539" sldId="278"/>
            <ac:spMk id="20" creationId="{637E9B46-396F-5699-1E82-787FA41C0068}"/>
          </ac:spMkLst>
        </pc:spChg>
        <pc:spChg chg="del mod">
          <ac:chgData name="Kylie Geard" userId="b930dff3-5db0-4b18-9d4c-f929b90677dc" providerId="ADAL" clId="{038610CA-6CAC-4665-9047-4DC39D1E2447}" dt="2026-07-25T05:49:10.545" v="570" actId="478"/>
          <ac:spMkLst>
            <pc:docMk/>
            <pc:sldMk cId="1718554539" sldId="278"/>
            <ac:spMk id="21" creationId="{8A47702C-6FF3-BB45-089F-67DE35F33624}"/>
          </ac:spMkLst>
        </pc:spChg>
        <pc:picChg chg="del">
          <ac:chgData name="Kylie Geard" userId="b930dff3-5db0-4b18-9d4c-f929b90677dc" providerId="ADAL" clId="{038610CA-6CAC-4665-9047-4DC39D1E2447}" dt="2026-07-25T05:48:53.100" v="561" actId="478"/>
          <ac:picMkLst>
            <pc:docMk/>
            <pc:sldMk cId="1718554539" sldId="278"/>
            <ac:picMk id="7" creationId="{B367B658-46E8-40CF-1EDF-0EA7466DF18C}"/>
          </ac:picMkLst>
        </pc:picChg>
        <pc:picChg chg="del">
          <ac:chgData name="Kylie Geard" userId="b930dff3-5db0-4b18-9d4c-f929b90677dc" providerId="ADAL" clId="{038610CA-6CAC-4665-9047-4DC39D1E2447}" dt="2026-07-25T05:48:53.908" v="562" actId="478"/>
          <ac:picMkLst>
            <pc:docMk/>
            <pc:sldMk cId="1718554539" sldId="278"/>
            <ac:picMk id="8" creationId="{CB1729C6-CB0F-89EA-0378-275E18C7340E}"/>
          </ac:picMkLst>
        </pc:picChg>
      </pc:sldChg>
      <pc:sldChg chg="modSp mod">
        <pc:chgData name="Kylie Geard" userId="b930dff3-5db0-4b18-9d4c-f929b90677dc" providerId="ADAL" clId="{038610CA-6CAC-4665-9047-4DC39D1E2447}" dt="2026-07-25T05:42:11.201" v="520" actId="20577"/>
        <pc:sldMkLst>
          <pc:docMk/>
          <pc:sldMk cId="927888070" sldId="279"/>
        </pc:sldMkLst>
        <pc:spChg chg="mod">
          <ac:chgData name="Kylie Geard" userId="b930dff3-5db0-4b18-9d4c-f929b90677dc" providerId="ADAL" clId="{038610CA-6CAC-4665-9047-4DC39D1E2447}" dt="2026-07-25T05:42:11.201" v="520" actId="20577"/>
          <ac:spMkLst>
            <pc:docMk/>
            <pc:sldMk cId="927888070" sldId="279"/>
            <ac:spMk id="2" creationId="{79343E4E-4A5E-52CA-FDD4-6697EE0897F5}"/>
          </ac:spMkLst>
        </pc:spChg>
        <pc:picChg chg="mod">
          <ac:chgData name="Kylie Geard" userId="b930dff3-5db0-4b18-9d4c-f929b90677dc" providerId="ADAL" clId="{038610CA-6CAC-4665-9047-4DC39D1E2447}" dt="2026-07-25T05:35:32.747" v="141" actId="962"/>
          <ac:picMkLst>
            <pc:docMk/>
            <pc:sldMk cId="927888070" sldId="279"/>
            <ac:picMk id="3" creationId="{191B07FF-81FF-DF61-B6EB-576F324035C8}"/>
          </ac:picMkLst>
        </pc:picChg>
      </pc:sldChg>
      <pc:sldChg chg="delSp modSp mod delAnim modAnim">
        <pc:chgData name="Kylie Geard" userId="b930dff3-5db0-4b18-9d4c-f929b90677dc" providerId="ADAL" clId="{038610CA-6CAC-4665-9047-4DC39D1E2447}" dt="2026-07-25T05:56:12.667" v="662"/>
        <pc:sldMkLst>
          <pc:docMk/>
          <pc:sldMk cId="1788608499" sldId="280"/>
        </pc:sldMkLst>
        <pc:picChg chg="del mod">
          <ac:chgData name="Kylie Geard" userId="b930dff3-5db0-4b18-9d4c-f929b90677dc" providerId="ADAL" clId="{038610CA-6CAC-4665-9047-4DC39D1E2447}" dt="2026-07-25T05:56:07.235" v="661" actId="478"/>
          <ac:picMkLst>
            <pc:docMk/>
            <pc:sldMk cId="1788608499" sldId="280"/>
            <ac:picMk id="6" creationId="{87A5B207-6B6F-7553-442D-C0F9A81F9D92}"/>
          </ac:picMkLst>
        </pc:picChg>
        <pc:picChg chg="del mod ord">
          <ac:chgData name="Kylie Geard" userId="b930dff3-5db0-4b18-9d4c-f929b90677dc" providerId="ADAL" clId="{038610CA-6CAC-4665-9047-4DC39D1E2447}" dt="2026-07-25T05:56:05.900" v="660" actId="478"/>
          <ac:picMkLst>
            <pc:docMk/>
            <pc:sldMk cId="1788608499" sldId="280"/>
            <ac:picMk id="8" creationId="{1E9DFFD0-337D-DE55-FD8C-3393EB21C2A4}"/>
          </ac:picMkLst>
        </pc:picChg>
        <pc:picChg chg="del mod">
          <ac:chgData name="Kylie Geard" userId="b930dff3-5db0-4b18-9d4c-f929b90677dc" providerId="ADAL" clId="{038610CA-6CAC-4665-9047-4DC39D1E2447}" dt="2026-07-25T05:56:04.280" v="659" actId="478"/>
          <ac:picMkLst>
            <pc:docMk/>
            <pc:sldMk cId="1788608499" sldId="280"/>
            <ac:picMk id="12" creationId="{339406FF-861D-54D9-2789-C992A2AE61E4}"/>
          </ac:picMkLst>
        </pc:picChg>
      </pc:sldChg>
      <pc:sldChg chg="delSp modSp mod delAnim">
        <pc:chgData name="Kylie Geard" userId="b930dff3-5db0-4b18-9d4c-f929b90677dc" providerId="ADAL" clId="{038610CA-6CAC-4665-9047-4DC39D1E2447}" dt="2026-07-25T05:59:46.117" v="707" actId="478"/>
        <pc:sldMkLst>
          <pc:docMk/>
          <pc:sldMk cId="22853338" sldId="281"/>
        </pc:sldMkLst>
        <pc:spChg chg="del mod">
          <ac:chgData name="Kylie Geard" userId="b930dff3-5db0-4b18-9d4c-f929b90677dc" providerId="ADAL" clId="{038610CA-6CAC-4665-9047-4DC39D1E2447}" dt="2026-07-25T05:46:25.265" v="545" actId="478"/>
          <ac:spMkLst>
            <pc:docMk/>
            <pc:sldMk cId="22853338" sldId="281"/>
            <ac:spMk id="7" creationId="{C40A6432-6B2F-CC17-39B1-594DE405C9A4}"/>
          </ac:spMkLst>
        </pc:spChg>
        <pc:picChg chg="del">
          <ac:chgData name="Kylie Geard" userId="b930dff3-5db0-4b18-9d4c-f929b90677dc" providerId="ADAL" clId="{038610CA-6CAC-4665-9047-4DC39D1E2447}" dt="2026-07-25T05:59:46.117" v="707" actId="478"/>
          <ac:picMkLst>
            <pc:docMk/>
            <pc:sldMk cId="22853338" sldId="281"/>
            <ac:picMk id="9" creationId="{A0A21388-35B9-20E9-FD6F-5CD2B91F297B}"/>
          </ac:picMkLst>
        </pc:picChg>
        <pc:picChg chg="del mod">
          <ac:chgData name="Kylie Geard" userId="b930dff3-5db0-4b18-9d4c-f929b90677dc" providerId="ADAL" clId="{038610CA-6CAC-4665-9047-4DC39D1E2447}" dt="2026-07-25T05:59:44.982" v="706" actId="478"/>
          <ac:picMkLst>
            <pc:docMk/>
            <pc:sldMk cId="22853338" sldId="281"/>
            <ac:picMk id="11" creationId="{66C8FC7E-B224-A1C3-A1CD-AD2C3EE2E98E}"/>
          </ac:picMkLst>
        </pc:picChg>
        <pc:picChg chg="del mod">
          <ac:chgData name="Kylie Geard" userId="b930dff3-5db0-4b18-9d4c-f929b90677dc" providerId="ADAL" clId="{038610CA-6CAC-4665-9047-4DC39D1E2447}" dt="2026-07-25T05:59:44.308" v="705" actId="478"/>
          <ac:picMkLst>
            <pc:docMk/>
            <pc:sldMk cId="22853338" sldId="281"/>
            <ac:picMk id="13" creationId="{DAD56D33-36F0-8DCD-7A4A-B4A6537EFFF9}"/>
          </ac:picMkLst>
        </pc:picChg>
      </pc:sldChg>
      <pc:sldChg chg="modAnim">
        <pc:chgData name="Kylie Geard" userId="b930dff3-5db0-4b18-9d4c-f929b90677dc" providerId="ADAL" clId="{038610CA-6CAC-4665-9047-4DC39D1E2447}" dt="2026-07-25T06:15:01.738" v="983"/>
        <pc:sldMkLst>
          <pc:docMk/>
          <pc:sldMk cId="3370564432" sldId="282"/>
        </pc:sldMkLst>
      </pc:sldChg>
      <pc:sldChg chg="modSp mod">
        <pc:chgData name="Kylie Geard" userId="b930dff3-5db0-4b18-9d4c-f929b90677dc" providerId="ADAL" clId="{038610CA-6CAC-4665-9047-4DC39D1E2447}" dt="2026-07-25T05:42:16.482" v="522" actId="20577"/>
        <pc:sldMkLst>
          <pc:docMk/>
          <pc:sldMk cId="1787228938" sldId="283"/>
        </pc:sldMkLst>
        <pc:spChg chg="mod">
          <ac:chgData name="Kylie Geard" userId="b930dff3-5db0-4b18-9d4c-f929b90677dc" providerId="ADAL" clId="{038610CA-6CAC-4665-9047-4DC39D1E2447}" dt="2026-07-25T05:42:16.482" v="522" actId="20577"/>
          <ac:spMkLst>
            <pc:docMk/>
            <pc:sldMk cId="1787228938" sldId="283"/>
            <ac:spMk id="2" creationId="{DF09CE61-41A0-913B-35F5-0DCA8A6F19F4}"/>
          </ac:spMkLst>
        </pc:spChg>
        <pc:picChg chg="mod">
          <ac:chgData name="Kylie Geard" userId="b930dff3-5db0-4b18-9d4c-f929b90677dc" providerId="ADAL" clId="{038610CA-6CAC-4665-9047-4DC39D1E2447}" dt="2026-07-25T05:41:15.871" v="514" actId="962"/>
          <ac:picMkLst>
            <pc:docMk/>
            <pc:sldMk cId="1787228938" sldId="283"/>
            <ac:picMk id="3" creationId="{3B330D34-D652-64DF-20A0-8FF747CE1555}"/>
          </ac:picMkLst>
        </pc:picChg>
      </pc:sldChg>
      <pc:sldChg chg="delSp mod delAnim modAnim">
        <pc:chgData name="Kylie Geard" userId="b930dff3-5db0-4b18-9d4c-f929b90677dc" providerId="ADAL" clId="{038610CA-6CAC-4665-9047-4DC39D1E2447}" dt="2026-07-25T06:05:10.527" v="797"/>
        <pc:sldMkLst>
          <pc:docMk/>
          <pc:sldMk cId="1293300662" sldId="284"/>
        </pc:sldMkLst>
        <pc:picChg chg="del">
          <ac:chgData name="Kylie Geard" userId="b930dff3-5db0-4b18-9d4c-f929b90677dc" providerId="ADAL" clId="{038610CA-6CAC-4665-9047-4DC39D1E2447}" dt="2026-07-25T06:05:06.022" v="796" actId="478"/>
          <ac:picMkLst>
            <pc:docMk/>
            <pc:sldMk cId="1293300662" sldId="284"/>
            <ac:picMk id="7" creationId="{19BC1C91-2BD2-B0A8-AF5B-B6211127435A}"/>
          </ac:picMkLst>
        </pc:picChg>
      </pc:sldChg>
      <pc:sldChg chg="addSp delSp modSp mod delAnim modAnim">
        <pc:chgData name="Kylie Geard" userId="b930dff3-5db0-4b18-9d4c-f929b90677dc" providerId="ADAL" clId="{038610CA-6CAC-4665-9047-4DC39D1E2447}" dt="2026-07-25T06:20:19.417" v="1028" actId="13244"/>
        <pc:sldMkLst>
          <pc:docMk/>
          <pc:sldMk cId="2193665410" sldId="285"/>
        </pc:sldMkLst>
        <pc:spChg chg="del">
          <ac:chgData name="Kylie Geard" userId="b930dff3-5db0-4b18-9d4c-f929b90677dc" providerId="ADAL" clId="{038610CA-6CAC-4665-9047-4DC39D1E2447}" dt="2026-07-25T05:47:06.943" v="549" actId="478"/>
          <ac:spMkLst>
            <pc:docMk/>
            <pc:sldMk cId="2193665410" sldId="285"/>
            <ac:spMk id="2" creationId="{AD987BB6-F24C-B7EF-722D-51684A966887}"/>
          </ac:spMkLst>
        </pc:spChg>
        <pc:spChg chg="add mod">
          <ac:chgData name="Kylie Geard" userId="b930dff3-5db0-4b18-9d4c-f929b90677dc" providerId="ADAL" clId="{038610CA-6CAC-4665-9047-4DC39D1E2447}" dt="2026-07-25T06:20:19.417" v="1028" actId="13244"/>
          <ac:spMkLst>
            <pc:docMk/>
            <pc:sldMk cId="2193665410" sldId="285"/>
            <ac:spMk id="3" creationId="{19FC79F4-5616-47FA-A844-5A83565BE0C0}"/>
          </ac:spMkLst>
        </pc:spChg>
        <pc:spChg chg="mod">
          <ac:chgData name="Kylie Geard" userId="b930dff3-5db0-4b18-9d4c-f929b90677dc" providerId="ADAL" clId="{038610CA-6CAC-4665-9047-4DC39D1E2447}" dt="2026-07-25T06:12:32.791" v="965" actId="14100"/>
          <ac:spMkLst>
            <pc:docMk/>
            <pc:sldMk cId="2193665410" sldId="285"/>
            <ac:spMk id="4" creationId="{F08E6F0C-42EC-7796-9AF9-24731C233593}"/>
          </ac:spMkLst>
        </pc:spChg>
        <pc:spChg chg="del">
          <ac:chgData name="Kylie Geard" userId="b930dff3-5db0-4b18-9d4c-f929b90677dc" providerId="ADAL" clId="{038610CA-6CAC-4665-9047-4DC39D1E2447}" dt="2026-07-25T05:47:05.415" v="548" actId="478"/>
          <ac:spMkLst>
            <pc:docMk/>
            <pc:sldMk cId="2193665410" sldId="285"/>
            <ac:spMk id="9" creationId="{747AA540-A4F9-7847-6CB8-0FEB8E378AD9}"/>
          </ac:spMkLst>
        </pc:spChg>
        <pc:spChg chg="del">
          <ac:chgData name="Kylie Geard" userId="b930dff3-5db0-4b18-9d4c-f929b90677dc" providerId="ADAL" clId="{038610CA-6CAC-4665-9047-4DC39D1E2447}" dt="2026-07-25T05:47:08.683" v="550" actId="478"/>
          <ac:spMkLst>
            <pc:docMk/>
            <pc:sldMk cId="2193665410" sldId="285"/>
            <ac:spMk id="11" creationId="{7C88431B-8500-3BCE-A43E-20E471D8FD5C}"/>
          </ac:spMkLst>
        </pc:spChg>
        <pc:picChg chg="del">
          <ac:chgData name="Kylie Geard" userId="b930dff3-5db0-4b18-9d4c-f929b90677dc" providerId="ADAL" clId="{038610CA-6CAC-4665-9047-4DC39D1E2447}" dt="2026-07-25T06:06:38.941" v="821" actId="478"/>
          <ac:picMkLst>
            <pc:docMk/>
            <pc:sldMk cId="2193665410" sldId="285"/>
            <ac:picMk id="12" creationId="{0E42D2B6-51C2-35A0-93D9-820E7A6EAFF8}"/>
          </ac:picMkLst>
        </pc:picChg>
      </pc:sldChg>
      <pc:sldChg chg="modSp mod modAnim">
        <pc:chgData name="Kylie Geard" userId="b930dff3-5db0-4b18-9d4c-f929b90677dc" providerId="ADAL" clId="{038610CA-6CAC-4665-9047-4DC39D1E2447}" dt="2026-07-25T06:18:02.432" v="1013" actId="13244"/>
        <pc:sldMkLst>
          <pc:docMk/>
          <pc:sldMk cId="116827908" sldId="286"/>
        </pc:sldMkLst>
        <pc:spChg chg="mod">
          <ac:chgData name="Kylie Geard" userId="b930dff3-5db0-4b18-9d4c-f929b90677dc" providerId="ADAL" clId="{038610CA-6CAC-4665-9047-4DC39D1E2447}" dt="2026-07-25T06:17:58.889" v="1012" actId="13244"/>
          <ac:spMkLst>
            <pc:docMk/>
            <pc:sldMk cId="116827908" sldId="286"/>
            <ac:spMk id="9" creationId="{E09BD45A-98FA-7229-0DAE-7A77D769C19B}"/>
          </ac:spMkLst>
        </pc:spChg>
        <pc:spChg chg="mod">
          <ac:chgData name="Kylie Geard" userId="b930dff3-5db0-4b18-9d4c-f929b90677dc" providerId="ADAL" clId="{038610CA-6CAC-4665-9047-4DC39D1E2447}" dt="2026-07-25T06:18:02.432" v="1013" actId="13244"/>
          <ac:spMkLst>
            <pc:docMk/>
            <pc:sldMk cId="116827908" sldId="286"/>
            <ac:spMk id="11" creationId="{924D9676-7F82-910B-9294-20B610DDDC57}"/>
          </ac:spMkLst>
        </pc:spChg>
        <pc:spChg chg="mod">
          <ac:chgData name="Kylie Geard" userId="b930dff3-5db0-4b18-9d4c-f929b90677dc" providerId="ADAL" clId="{038610CA-6CAC-4665-9047-4DC39D1E2447}" dt="2026-07-25T06:17:52.727" v="1010" actId="13244"/>
          <ac:spMkLst>
            <pc:docMk/>
            <pc:sldMk cId="116827908" sldId="286"/>
            <ac:spMk id="14" creationId="{B1B9DA80-9540-0094-1C81-E0C44AC5967D}"/>
          </ac:spMkLst>
        </pc:spChg>
        <pc:spChg chg="mod">
          <ac:chgData name="Kylie Geard" userId="b930dff3-5db0-4b18-9d4c-f929b90677dc" providerId="ADAL" clId="{038610CA-6CAC-4665-9047-4DC39D1E2447}" dt="2026-07-25T06:17:49.021" v="1009" actId="13244"/>
          <ac:spMkLst>
            <pc:docMk/>
            <pc:sldMk cId="116827908" sldId="286"/>
            <ac:spMk id="15" creationId="{54244E0F-240C-45F9-BF1C-FDD3B868041A}"/>
          </ac:spMkLst>
        </pc:spChg>
        <pc:spChg chg="mod">
          <ac:chgData name="Kylie Geard" userId="b930dff3-5db0-4b18-9d4c-f929b90677dc" providerId="ADAL" clId="{038610CA-6CAC-4665-9047-4DC39D1E2447}" dt="2026-07-25T06:17:56.349" v="1011" actId="13244"/>
          <ac:spMkLst>
            <pc:docMk/>
            <pc:sldMk cId="116827908" sldId="286"/>
            <ac:spMk id="16" creationId="{0356285E-7466-2A4B-F397-6F1913E7F5C5}"/>
          </ac:spMkLst>
        </pc:spChg>
        <pc:picChg chg="mod">
          <ac:chgData name="Kylie Geard" userId="b930dff3-5db0-4b18-9d4c-f929b90677dc" providerId="ADAL" clId="{038610CA-6CAC-4665-9047-4DC39D1E2447}" dt="2026-07-25T05:31:20.339" v="13" actId="962"/>
          <ac:picMkLst>
            <pc:docMk/>
            <pc:sldMk cId="116827908" sldId="286"/>
            <ac:picMk id="3" creationId="{87794708-2BB1-AD02-79BA-E4655ED73616}"/>
          </ac:picMkLst>
        </pc:picChg>
      </pc:sldChg>
      <pc:sldChg chg="addSp delSp modAnim modNotes">
        <pc:chgData name="Kylie Geard" userId="b930dff3-5db0-4b18-9d4c-f929b90677dc" providerId="ADAL" clId="{038610CA-6CAC-4665-9047-4DC39D1E2447}" dt="2026-07-25T06:17:07.174" v="1007" actId="478"/>
        <pc:sldMkLst>
          <pc:docMk/>
          <pc:sldMk cId="3424114254" sldId="287"/>
        </pc:sldMkLst>
        <pc:spChg chg="del">
          <ac:chgData name="Kylie Geard" userId="b930dff3-5db0-4b18-9d4c-f929b90677dc" providerId="ADAL" clId="{038610CA-6CAC-4665-9047-4DC39D1E2447}" dt="2026-07-25T06:17:07.174" v="1007" actId="478"/>
          <ac:spMkLst>
            <pc:docMk/>
            <pc:sldMk cId="3424114254" sldId="287"/>
            <ac:spMk id="2" creationId="{F5D75C07-6236-41B8-372D-35F96482E4B5}"/>
          </ac:spMkLst>
        </pc:spChg>
        <pc:spChg chg="add del">
          <ac:chgData name="Kylie Geard" userId="b930dff3-5db0-4b18-9d4c-f929b90677dc" providerId="ADAL" clId="{038610CA-6CAC-4665-9047-4DC39D1E2447}" dt="2026-07-25T06:16:56.955" v="1006" actId="478"/>
          <ac:spMkLst>
            <pc:docMk/>
            <pc:sldMk cId="3424114254" sldId="287"/>
            <ac:spMk id="8" creationId="{D7E5CD7A-B5FE-D6E6-05D8-4E7A2C104F1F}"/>
          </ac:spMkLst>
        </pc:spChg>
      </pc:sldChg>
      <pc:sldChg chg="addSp delSp modSp add mod ord addAnim delAnim modAnim">
        <pc:chgData name="Kylie Geard" userId="b930dff3-5db0-4b18-9d4c-f929b90677dc" providerId="ADAL" clId="{038610CA-6CAC-4665-9047-4DC39D1E2447}" dt="2026-07-25T06:19:04.985" v="1017" actId="13244"/>
        <pc:sldMkLst>
          <pc:docMk/>
          <pc:sldMk cId="7638057" sldId="288"/>
        </pc:sldMkLst>
        <pc:spChg chg="mod">
          <ac:chgData name="Kylie Geard" userId="b930dff3-5db0-4b18-9d4c-f929b90677dc" providerId="ADAL" clId="{038610CA-6CAC-4665-9047-4DC39D1E2447}" dt="2026-07-25T06:19:04.985" v="1017" actId="13244"/>
          <ac:spMkLst>
            <pc:docMk/>
            <pc:sldMk cId="7638057" sldId="288"/>
            <ac:spMk id="2" creationId="{A18AB1A6-27C0-D60A-50CC-E0DC2ED9D560}"/>
          </ac:spMkLst>
        </pc:spChg>
        <pc:spChg chg="del mod">
          <ac:chgData name="Kylie Geard" userId="b930dff3-5db0-4b18-9d4c-f929b90677dc" providerId="ADAL" clId="{038610CA-6CAC-4665-9047-4DC39D1E2447}" dt="2026-07-25T05:50:14.622" v="577" actId="478"/>
          <ac:spMkLst>
            <pc:docMk/>
            <pc:sldMk cId="7638057" sldId="288"/>
            <ac:spMk id="3" creationId="{B3A61D16-2B0A-9D8E-F627-63E0C798C0E3}"/>
          </ac:spMkLst>
        </pc:spChg>
        <pc:spChg chg="del">
          <ac:chgData name="Kylie Geard" userId="b930dff3-5db0-4b18-9d4c-f929b90677dc" providerId="ADAL" clId="{038610CA-6CAC-4665-9047-4DC39D1E2447}" dt="2026-07-25T05:50:20.902" v="579" actId="478"/>
          <ac:spMkLst>
            <pc:docMk/>
            <pc:sldMk cId="7638057" sldId="288"/>
            <ac:spMk id="4" creationId="{9BE82815-02FC-264D-56D6-0B41AA46B3C9}"/>
          </ac:spMkLst>
        </pc:spChg>
        <pc:spChg chg="del">
          <ac:chgData name="Kylie Geard" userId="b930dff3-5db0-4b18-9d4c-f929b90677dc" providerId="ADAL" clId="{038610CA-6CAC-4665-9047-4DC39D1E2447}" dt="2026-07-25T05:50:18.124" v="578" actId="478"/>
          <ac:spMkLst>
            <pc:docMk/>
            <pc:sldMk cId="7638057" sldId="288"/>
            <ac:spMk id="6" creationId="{2D218688-15D3-AB2D-78FC-17C3F7E33830}"/>
          </ac:spMkLst>
        </pc:spChg>
        <pc:spChg chg="del">
          <ac:chgData name="Kylie Geard" userId="b930dff3-5db0-4b18-9d4c-f929b90677dc" providerId="ADAL" clId="{038610CA-6CAC-4665-9047-4DC39D1E2447}" dt="2026-07-25T05:50:05.709" v="574" actId="478"/>
          <ac:spMkLst>
            <pc:docMk/>
            <pc:sldMk cId="7638057" sldId="288"/>
            <ac:spMk id="19" creationId="{6B36B041-F054-F5A8-C560-05ED4FBF1934}"/>
          </ac:spMkLst>
        </pc:spChg>
        <pc:spChg chg="del">
          <ac:chgData name="Kylie Geard" userId="b930dff3-5db0-4b18-9d4c-f929b90677dc" providerId="ADAL" clId="{038610CA-6CAC-4665-9047-4DC39D1E2447}" dt="2026-07-25T05:50:02.917" v="573" actId="478"/>
          <ac:spMkLst>
            <pc:docMk/>
            <pc:sldMk cId="7638057" sldId="288"/>
            <ac:spMk id="20" creationId="{4A4D8B53-E22F-C507-840C-95E047B411F7}"/>
          </ac:spMkLst>
        </pc:spChg>
        <pc:spChg chg="del">
          <ac:chgData name="Kylie Geard" userId="b930dff3-5db0-4b18-9d4c-f929b90677dc" providerId="ADAL" clId="{038610CA-6CAC-4665-9047-4DC39D1E2447}" dt="2026-07-25T05:50:10.805" v="575" actId="478"/>
          <ac:spMkLst>
            <pc:docMk/>
            <pc:sldMk cId="7638057" sldId="288"/>
            <ac:spMk id="21" creationId="{A7E2A89F-9AD9-3101-F2FB-29EB22A92332}"/>
          </ac:spMkLst>
        </pc:spChg>
        <pc:picChg chg="add del mod ord">
          <ac:chgData name="Kylie Geard" userId="b930dff3-5db0-4b18-9d4c-f929b90677dc" providerId="ADAL" clId="{038610CA-6CAC-4665-9047-4DC39D1E2447}" dt="2026-07-25T05:51:27.782" v="610" actId="1076"/>
          <ac:picMkLst>
            <pc:docMk/>
            <pc:sldMk cId="7638057" sldId="288"/>
            <ac:picMk id="7" creationId="{A6B5DFFC-E4E2-43AC-6783-D9E97FD2D2FA}"/>
          </ac:picMkLst>
        </pc:picChg>
        <pc:picChg chg="add del mod">
          <ac:chgData name="Kylie Geard" userId="b930dff3-5db0-4b18-9d4c-f929b90677dc" providerId="ADAL" clId="{038610CA-6CAC-4665-9047-4DC39D1E2447}" dt="2026-07-25T05:51:27.271" v="609" actId="1076"/>
          <ac:picMkLst>
            <pc:docMk/>
            <pc:sldMk cId="7638057" sldId="288"/>
            <ac:picMk id="8" creationId="{4151C022-C35E-0D88-D5E1-8F7FC151020B}"/>
          </ac:picMkLst>
        </pc:picChg>
      </pc:sldChg>
      <pc:sldChg chg="delSp modSp add mod delAnim modAnim">
        <pc:chgData name="Kylie Geard" userId="b930dff3-5db0-4b18-9d4c-f929b90677dc" providerId="ADAL" clId="{038610CA-6CAC-4665-9047-4DC39D1E2447}" dt="2026-07-25T06:19:38.216" v="1020" actId="13244"/>
        <pc:sldMkLst>
          <pc:docMk/>
          <pc:sldMk cId="3196059418" sldId="289"/>
        </pc:sldMkLst>
        <pc:spChg chg="mod">
          <ac:chgData name="Kylie Geard" userId="b930dff3-5db0-4b18-9d4c-f929b90677dc" providerId="ADAL" clId="{038610CA-6CAC-4665-9047-4DC39D1E2447}" dt="2026-07-25T06:19:14.715" v="1018" actId="13244"/>
          <ac:spMkLst>
            <pc:docMk/>
            <pc:sldMk cId="3196059418" sldId="289"/>
            <ac:spMk id="2" creationId="{96A23C39-B743-D7BB-5F62-02D2F432F422}"/>
          </ac:spMkLst>
        </pc:spChg>
        <pc:spChg chg="del">
          <ac:chgData name="Kylie Geard" userId="b930dff3-5db0-4b18-9d4c-f929b90677dc" providerId="ADAL" clId="{038610CA-6CAC-4665-9047-4DC39D1E2447}" dt="2026-07-25T05:52:09.589" v="612" actId="478"/>
          <ac:spMkLst>
            <pc:docMk/>
            <pc:sldMk cId="3196059418" sldId="289"/>
            <ac:spMk id="3" creationId="{5A7B991A-733A-74D9-83CE-D878C3AF52C5}"/>
          </ac:spMkLst>
        </pc:spChg>
        <pc:spChg chg="del">
          <ac:chgData name="Kylie Geard" userId="b930dff3-5db0-4b18-9d4c-f929b90677dc" providerId="ADAL" clId="{038610CA-6CAC-4665-9047-4DC39D1E2447}" dt="2026-07-25T05:52:09.589" v="612" actId="478"/>
          <ac:spMkLst>
            <pc:docMk/>
            <pc:sldMk cId="3196059418" sldId="289"/>
            <ac:spMk id="4" creationId="{25B7BDA1-49AA-0955-F1B9-8C47C8BA1CBB}"/>
          </ac:spMkLst>
        </pc:spChg>
        <pc:spChg chg="del">
          <ac:chgData name="Kylie Geard" userId="b930dff3-5db0-4b18-9d4c-f929b90677dc" providerId="ADAL" clId="{038610CA-6CAC-4665-9047-4DC39D1E2447}" dt="2026-07-25T05:52:09.589" v="612" actId="478"/>
          <ac:spMkLst>
            <pc:docMk/>
            <pc:sldMk cId="3196059418" sldId="289"/>
            <ac:spMk id="6" creationId="{01D6BD23-248C-49CE-E4BD-E31ABA118011}"/>
          </ac:spMkLst>
        </pc:spChg>
        <pc:spChg chg="mod">
          <ac:chgData name="Kylie Geard" userId="b930dff3-5db0-4b18-9d4c-f929b90677dc" providerId="ADAL" clId="{038610CA-6CAC-4665-9047-4DC39D1E2447}" dt="2026-07-25T06:19:38.216" v="1020" actId="13244"/>
          <ac:spMkLst>
            <pc:docMk/>
            <pc:sldMk cId="3196059418" sldId="289"/>
            <ac:spMk id="20" creationId="{04DBC1E0-8A68-6E94-C38A-6FB6D40D066A}"/>
          </ac:spMkLst>
        </pc:spChg>
        <pc:picChg chg="mod ord">
          <ac:chgData name="Kylie Geard" userId="b930dff3-5db0-4b18-9d4c-f929b90677dc" providerId="ADAL" clId="{038610CA-6CAC-4665-9047-4DC39D1E2447}" dt="2026-07-25T05:52:22.840" v="615" actId="167"/>
          <ac:picMkLst>
            <pc:docMk/>
            <pc:sldMk cId="3196059418" sldId="289"/>
            <ac:picMk id="7" creationId="{E0900C7B-D186-9614-1194-49066B064C7E}"/>
          </ac:picMkLst>
        </pc:picChg>
      </pc:sldChg>
      <pc:sldChg chg="addSp delSp modSp add mod addAnim delAnim modAnim">
        <pc:chgData name="Kylie Geard" userId="b930dff3-5db0-4b18-9d4c-f929b90677dc" providerId="ADAL" clId="{038610CA-6CAC-4665-9047-4DC39D1E2447}" dt="2026-07-25T06:20:03.112" v="1025" actId="13244"/>
        <pc:sldMkLst>
          <pc:docMk/>
          <pc:sldMk cId="1710607575" sldId="290"/>
        </pc:sldMkLst>
        <pc:spChg chg="del">
          <ac:chgData name="Kylie Geard" userId="b930dff3-5db0-4b18-9d4c-f929b90677dc" providerId="ADAL" clId="{038610CA-6CAC-4665-9047-4DC39D1E2447}" dt="2026-07-25T05:54:54.478" v="644" actId="478"/>
          <ac:spMkLst>
            <pc:docMk/>
            <pc:sldMk cId="1710607575" sldId="290"/>
            <ac:spMk id="3" creationId="{3F3A771E-6D7A-A8B5-5A47-EE314BC1EF2B}"/>
          </ac:spMkLst>
        </pc:spChg>
        <pc:spChg chg="del">
          <ac:chgData name="Kylie Geard" userId="b930dff3-5db0-4b18-9d4c-f929b90677dc" providerId="ADAL" clId="{038610CA-6CAC-4665-9047-4DC39D1E2447}" dt="2026-07-25T05:54:51.871" v="643" actId="478"/>
          <ac:spMkLst>
            <pc:docMk/>
            <pc:sldMk cId="1710607575" sldId="290"/>
            <ac:spMk id="4" creationId="{A81D697D-3B44-9362-3F09-BCAC7F6A8B10}"/>
          </ac:spMkLst>
        </pc:spChg>
        <pc:spChg chg="del mod">
          <ac:chgData name="Kylie Geard" userId="b930dff3-5db0-4b18-9d4c-f929b90677dc" providerId="ADAL" clId="{038610CA-6CAC-4665-9047-4DC39D1E2447}" dt="2026-07-25T05:55:18.639" v="656" actId="478"/>
          <ac:spMkLst>
            <pc:docMk/>
            <pc:sldMk cId="1710607575" sldId="290"/>
            <ac:spMk id="6" creationId="{47F27429-7D51-E244-84B5-4753E11A5C5C}"/>
          </ac:spMkLst>
        </pc:spChg>
        <pc:spChg chg="add del mod">
          <ac:chgData name="Kylie Geard" userId="b930dff3-5db0-4b18-9d4c-f929b90677dc" providerId="ADAL" clId="{038610CA-6CAC-4665-9047-4DC39D1E2447}" dt="2026-07-25T05:55:15.632" v="654" actId="478"/>
          <ac:spMkLst>
            <pc:docMk/>
            <pc:sldMk cId="1710607575" sldId="290"/>
            <ac:spMk id="7" creationId="{9CF2B186-9110-86F5-2514-A24A44E1EA04}"/>
          </ac:spMkLst>
        </pc:spChg>
        <pc:spChg chg="add del mod">
          <ac:chgData name="Kylie Geard" userId="b930dff3-5db0-4b18-9d4c-f929b90677dc" providerId="ADAL" clId="{038610CA-6CAC-4665-9047-4DC39D1E2447}" dt="2026-07-25T05:55:13.239" v="652" actId="478"/>
          <ac:spMkLst>
            <pc:docMk/>
            <pc:sldMk cId="1710607575" sldId="290"/>
            <ac:spMk id="9" creationId="{0B29C654-29D9-DCCB-1D6F-19F546AD432F}"/>
          </ac:spMkLst>
        </pc:spChg>
        <pc:spChg chg="add mod">
          <ac:chgData name="Kylie Geard" userId="b930dff3-5db0-4b18-9d4c-f929b90677dc" providerId="ADAL" clId="{038610CA-6CAC-4665-9047-4DC39D1E2447}" dt="2026-07-25T06:19:59.876" v="1024" actId="13244"/>
          <ac:spMkLst>
            <pc:docMk/>
            <pc:sldMk cId="1710607575" sldId="290"/>
            <ac:spMk id="10" creationId="{188EBB2F-DBEF-4A51-0D9C-AB5C1BA38026}"/>
          </ac:spMkLst>
        </pc:spChg>
        <pc:spChg chg="del">
          <ac:chgData name="Kylie Geard" userId="b930dff3-5db0-4b18-9d4c-f929b90677dc" providerId="ADAL" clId="{038610CA-6CAC-4665-9047-4DC39D1E2447}" dt="2026-07-25T05:54:48.984" v="641" actId="478"/>
          <ac:spMkLst>
            <pc:docMk/>
            <pc:sldMk cId="1710607575" sldId="290"/>
            <ac:spMk id="15" creationId="{08DA81E8-2083-87D0-F633-A361620389D3}"/>
          </ac:spMkLst>
        </pc:spChg>
        <pc:picChg chg="add del mod ord">
          <ac:chgData name="Kylie Geard" userId="b930dff3-5db0-4b18-9d4c-f929b90677dc" providerId="ADAL" clId="{038610CA-6CAC-4665-9047-4DC39D1E2447}" dt="2026-07-25T06:20:03.112" v="1025" actId="13244"/>
          <ac:picMkLst>
            <pc:docMk/>
            <pc:sldMk cId="1710607575" sldId="290"/>
            <ac:picMk id="5" creationId="{1702A9A2-CBA5-9BBD-6270-F8129F3459CD}"/>
          </ac:picMkLst>
        </pc:picChg>
        <pc:picChg chg="ord">
          <ac:chgData name="Kylie Geard" userId="b930dff3-5db0-4b18-9d4c-f929b90677dc" providerId="ADAL" clId="{038610CA-6CAC-4665-9047-4DC39D1E2447}" dt="2026-07-25T05:54:35.301" v="639" actId="167"/>
          <ac:picMkLst>
            <pc:docMk/>
            <pc:sldMk cId="1710607575" sldId="290"/>
            <ac:picMk id="11" creationId="{3C6AED9A-D187-DEB9-CF66-8D2094F0E91D}"/>
          </ac:picMkLst>
        </pc:picChg>
      </pc:sldChg>
      <pc:sldChg chg="delSp modSp add mod delAnim modAnim">
        <pc:chgData name="Kylie Geard" userId="b930dff3-5db0-4b18-9d4c-f929b90677dc" providerId="ADAL" clId="{038610CA-6CAC-4665-9047-4DC39D1E2447}" dt="2026-07-25T06:08:11.689" v="844" actId="20577"/>
        <pc:sldMkLst>
          <pc:docMk/>
          <pc:sldMk cId="142896851" sldId="291"/>
        </pc:sldMkLst>
        <pc:spChg chg="mod">
          <ac:chgData name="Kylie Geard" userId="b930dff3-5db0-4b18-9d4c-f929b90677dc" providerId="ADAL" clId="{038610CA-6CAC-4665-9047-4DC39D1E2447}" dt="2026-07-25T06:08:11.689" v="844" actId="20577"/>
          <ac:spMkLst>
            <pc:docMk/>
            <pc:sldMk cId="142896851" sldId="291"/>
            <ac:spMk id="5" creationId="{347E866B-93D3-6633-AF2F-FC0EA01233FB}"/>
          </ac:spMkLst>
        </pc:spChg>
        <pc:picChg chg="mod ord">
          <ac:chgData name="Kylie Geard" userId="b930dff3-5db0-4b18-9d4c-f929b90677dc" providerId="ADAL" clId="{038610CA-6CAC-4665-9047-4DC39D1E2447}" dt="2026-07-25T06:07:53.119" v="830" actId="166"/>
          <ac:picMkLst>
            <pc:docMk/>
            <pc:sldMk cId="142896851" sldId="291"/>
            <ac:picMk id="6" creationId="{5BC19863-34FE-6008-0D3C-402F92176D98}"/>
          </ac:picMkLst>
        </pc:picChg>
        <pc:picChg chg="del">
          <ac:chgData name="Kylie Geard" userId="b930dff3-5db0-4b18-9d4c-f929b90677dc" providerId="ADAL" clId="{038610CA-6CAC-4665-9047-4DC39D1E2447}" dt="2026-07-25T05:56:45.584" v="665" actId="478"/>
          <ac:picMkLst>
            <pc:docMk/>
            <pc:sldMk cId="142896851" sldId="291"/>
            <ac:picMk id="8" creationId="{F53BB0D8-4ADB-C276-63A7-60463B6EE662}"/>
          </ac:picMkLst>
        </pc:picChg>
        <pc:picChg chg="del">
          <ac:chgData name="Kylie Geard" userId="b930dff3-5db0-4b18-9d4c-f929b90677dc" providerId="ADAL" clId="{038610CA-6CAC-4665-9047-4DC39D1E2447}" dt="2026-07-25T05:56:42.287" v="664" actId="478"/>
          <ac:picMkLst>
            <pc:docMk/>
            <pc:sldMk cId="142896851" sldId="291"/>
            <ac:picMk id="12" creationId="{B35CCE02-E42B-4B75-A692-97FEAD7121E3}"/>
          </ac:picMkLst>
        </pc:picChg>
      </pc:sldChg>
      <pc:sldChg chg="addSp delSp modSp add mod addAnim delAnim modAnim">
        <pc:chgData name="Kylie Geard" userId="b930dff3-5db0-4b18-9d4c-f929b90677dc" providerId="ADAL" clId="{038610CA-6CAC-4665-9047-4DC39D1E2447}" dt="2026-07-25T06:08:35.370" v="881" actId="5793"/>
        <pc:sldMkLst>
          <pc:docMk/>
          <pc:sldMk cId="1921801927" sldId="292"/>
        </pc:sldMkLst>
        <pc:spChg chg="add del mod">
          <ac:chgData name="Kylie Geard" userId="b930dff3-5db0-4b18-9d4c-f929b90677dc" providerId="ADAL" clId="{038610CA-6CAC-4665-9047-4DC39D1E2447}" dt="2026-07-25T05:57:52.229" v="674" actId="478"/>
          <ac:spMkLst>
            <pc:docMk/>
            <pc:sldMk cId="1921801927" sldId="292"/>
            <ac:spMk id="3" creationId="{3E2F08F1-387A-9F0B-F583-55D021DF98BC}"/>
          </ac:spMkLst>
        </pc:spChg>
        <pc:spChg chg="add del">
          <ac:chgData name="Kylie Geard" userId="b930dff3-5db0-4b18-9d4c-f929b90677dc" providerId="ADAL" clId="{038610CA-6CAC-4665-9047-4DC39D1E2447}" dt="2026-07-25T05:57:53.133" v="675" actId="478"/>
          <ac:spMkLst>
            <pc:docMk/>
            <pc:sldMk cId="1921801927" sldId="292"/>
            <ac:spMk id="5" creationId="{3A7BFC2F-3C48-4E38-19D6-74988F393424}"/>
          </ac:spMkLst>
        </pc:spChg>
        <pc:spChg chg="add del mod">
          <ac:chgData name="Kylie Geard" userId="b930dff3-5db0-4b18-9d4c-f929b90677dc" providerId="ADAL" clId="{038610CA-6CAC-4665-9047-4DC39D1E2447}" dt="2026-07-25T05:57:55.255" v="677" actId="478"/>
          <ac:spMkLst>
            <pc:docMk/>
            <pc:sldMk cId="1921801927" sldId="292"/>
            <ac:spMk id="7" creationId="{85860E61-65A5-0734-C4BC-C4F169117636}"/>
          </ac:spMkLst>
        </pc:spChg>
        <pc:spChg chg="del mod">
          <ac:chgData name="Kylie Geard" userId="b930dff3-5db0-4b18-9d4c-f929b90677dc" providerId="ADAL" clId="{038610CA-6CAC-4665-9047-4DC39D1E2447}" dt="2026-07-25T05:58:00.009" v="679" actId="478"/>
          <ac:spMkLst>
            <pc:docMk/>
            <pc:sldMk cId="1921801927" sldId="292"/>
            <ac:spMk id="9" creationId="{B978F2A0-8D51-4A39-8DF3-960E30B3DDC5}"/>
          </ac:spMkLst>
        </pc:spChg>
        <pc:spChg chg="add mod">
          <ac:chgData name="Kylie Geard" userId="b930dff3-5db0-4b18-9d4c-f929b90677dc" providerId="ADAL" clId="{038610CA-6CAC-4665-9047-4DC39D1E2447}" dt="2026-07-25T06:08:35.370" v="881" actId="5793"/>
          <ac:spMkLst>
            <pc:docMk/>
            <pc:sldMk cId="1921801927" sldId="292"/>
            <ac:spMk id="10" creationId="{635B3AF7-844C-D27C-02E7-B97F712C5BED}"/>
          </ac:spMkLst>
        </pc:spChg>
        <pc:spChg chg="del mod">
          <ac:chgData name="Kylie Geard" userId="b930dff3-5db0-4b18-9d4c-f929b90677dc" providerId="ADAL" clId="{038610CA-6CAC-4665-9047-4DC39D1E2447}" dt="2026-07-25T05:58:02.697" v="681" actId="478"/>
          <ac:spMkLst>
            <pc:docMk/>
            <pc:sldMk cId="1921801927" sldId="292"/>
            <ac:spMk id="15" creationId="{8D5ACF7E-96B2-4835-AC25-3C5D4CFAACC4}"/>
          </ac:spMkLst>
        </pc:spChg>
        <pc:picChg chg="del">
          <ac:chgData name="Kylie Geard" userId="b930dff3-5db0-4b18-9d4c-f929b90677dc" providerId="ADAL" clId="{038610CA-6CAC-4665-9047-4DC39D1E2447}" dt="2026-07-25T05:57:31.684" v="670" actId="478"/>
          <ac:picMkLst>
            <pc:docMk/>
            <pc:sldMk cId="1921801927" sldId="292"/>
            <ac:picMk id="6" creationId="{6C6BD337-A94B-92DC-99C8-EB25311D174C}"/>
          </ac:picMkLst>
        </pc:picChg>
        <pc:picChg chg="add del mod ord">
          <ac:chgData name="Kylie Geard" userId="b930dff3-5db0-4b18-9d4c-f929b90677dc" providerId="ADAL" clId="{038610CA-6CAC-4665-9047-4DC39D1E2447}" dt="2026-07-25T06:07:38.567" v="827" actId="1076"/>
          <ac:picMkLst>
            <pc:docMk/>
            <pc:sldMk cId="1921801927" sldId="292"/>
            <ac:picMk id="8" creationId="{1E902EC4-3173-A331-1605-26446149CB21}"/>
          </ac:picMkLst>
        </pc:picChg>
        <pc:picChg chg="del">
          <ac:chgData name="Kylie Geard" userId="b930dff3-5db0-4b18-9d4c-f929b90677dc" providerId="ADAL" clId="{038610CA-6CAC-4665-9047-4DC39D1E2447}" dt="2026-07-25T05:57:27.537" v="668" actId="478"/>
          <ac:picMkLst>
            <pc:docMk/>
            <pc:sldMk cId="1921801927" sldId="292"/>
            <ac:picMk id="12" creationId="{850F7F0E-2919-C45C-F3A0-0895E1A8C1A5}"/>
          </ac:picMkLst>
        </pc:picChg>
      </pc:sldChg>
      <pc:sldChg chg="addSp delSp modSp add mod delAnim modAnim">
        <pc:chgData name="Kylie Geard" userId="b930dff3-5db0-4b18-9d4c-f929b90677dc" providerId="ADAL" clId="{038610CA-6CAC-4665-9047-4DC39D1E2447}" dt="2026-07-25T06:09:51.987" v="946" actId="20577"/>
        <pc:sldMkLst>
          <pc:docMk/>
          <pc:sldMk cId="2806239670" sldId="293"/>
        </pc:sldMkLst>
        <pc:spChg chg="add del mod">
          <ac:chgData name="Kylie Geard" userId="b930dff3-5db0-4b18-9d4c-f929b90677dc" providerId="ADAL" clId="{038610CA-6CAC-4665-9047-4DC39D1E2447}" dt="2026-07-25T05:58:54.787" v="693" actId="478"/>
          <ac:spMkLst>
            <pc:docMk/>
            <pc:sldMk cId="2806239670" sldId="293"/>
            <ac:spMk id="3" creationId="{9BFB8C2E-DE78-AB24-378A-8809B249D9D8}"/>
          </ac:spMkLst>
        </pc:spChg>
        <pc:spChg chg="add mod">
          <ac:chgData name="Kylie Geard" userId="b930dff3-5db0-4b18-9d4c-f929b90677dc" providerId="ADAL" clId="{038610CA-6CAC-4665-9047-4DC39D1E2447}" dt="2026-07-25T06:09:51.987" v="946" actId="20577"/>
          <ac:spMkLst>
            <pc:docMk/>
            <pc:sldMk cId="2806239670" sldId="293"/>
            <ac:spMk id="4" creationId="{20349361-6B8F-739B-0D01-67E3A9B6BD85}"/>
          </ac:spMkLst>
        </pc:spChg>
        <pc:spChg chg="del mod">
          <ac:chgData name="Kylie Geard" userId="b930dff3-5db0-4b18-9d4c-f929b90677dc" providerId="ADAL" clId="{038610CA-6CAC-4665-9047-4DC39D1E2447}" dt="2026-07-25T05:58:51.125" v="691" actId="478"/>
          <ac:spMkLst>
            <pc:docMk/>
            <pc:sldMk cId="2806239670" sldId="293"/>
            <ac:spMk id="5" creationId="{DC081975-C5E6-9E1D-DB2A-9BC113F535B5}"/>
          </ac:spMkLst>
        </pc:spChg>
        <pc:spChg chg="del mod">
          <ac:chgData name="Kylie Geard" userId="b930dff3-5db0-4b18-9d4c-f929b90677dc" providerId="ADAL" clId="{038610CA-6CAC-4665-9047-4DC39D1E2447}" dt="2026-07-25T05:58:57.150" v="695" actId="478"/>
          <ac:spMkLst>
            <pc:docMk/>
            <pc:sldMk cId="2806239670" sldId="293"/>
            <ac:spMk id="9" creationId="{3D6FE28A-75A5-0943-0345-246FCCD9649B}"/>
          </ac:spMkLst>
        </pc:spChg>
        <pc:spChg chg="del mod">
          <ac:chgData name="Kylie Geard" userId="b930dff3-5db0-4b18-9d4c-f929b90677dc" providerId="ADAL" clId="{038610CA-6CAC-4665-9047-4DC39D1E2447}" dt="2026-07-25T05:59:03.717" v="699" actId="478"/>
          <ac:spMkLst>
            <pc:docMk/>
            <pc:sldMk cId="2806239670" sldId="293"/>
            <ac:spMk id="15" creationId="{EF99A68E-D245-799A-674A-05E5AE04B27F}"/>
          </ac:spMkLst>
        </pc:spChg>
        <pc:picChg chg="del">
          <ac:chgData name="Kylie Geard" userId="b930dff3-5db0-4b18-9d4c-f929b90677dc" providerId="ADAL" clId="{038610CA-6CAC-4665-9047-4DC39D1E2447}" dt="2026-07-25T05:58:40.670" v="687" actId="478"/>
          <ac:picMkLst>
            <pc:docMk/>
            <pc:sldMk cId="2806239670" sldId="293"/>
            <ac:picMk id="6" creationId="{94A69AAA-0887-9AB0-87DC-9505BEBEC25F}"/>
          </ac:picMkLst>
        </pc:picChg>
        <pc:picChg chg="del">
          <ac:chgData name="Kylie Geard" userId="b930dff3-5db0-4b18-9d4c-f929b90677dc" providerId="ADAL" clId="{038610CA-6CAC-4665-9047-4DC39D1E2447}" dt="2026-07-25T05:58:39.276" v="686" actId="478"/>
          <ac:picMkLst>
            <pc:docMk/>
            <pc:sldMk cId="2806239670" sldId="293"/>
            <ac:picMk id="8" creationId="{DDEF8C89-50B5-5794-6820-CBF581EB082C}"/>
          </ac:picMkLst>
        </pc:picChg>
        <pc:picChg chg="mod ord">
          <ac:chgData name="Kylie Geard" userId="b930dff3-5db0-4b18-9d4c-f929b90677dc" providerId="ADAL" clId="{038610CA-6CAC-4665-9047-4DC39D1E2447}" dt="2026-07-25T05:59:00.927" v="697" actId="1076"/>
          <ac:picMkLst>
            <pc:docMk/>
            <pc:sldMk cId="2806239670" sldId="293"/>
            <ac:picMk id="12" creationId="{C7276B0F-38C0-6268-A840-F77104DD84E3}"/>
          </ac:picMkLst>
        </pc:picChg>
      </pc:sldChg>
      <pc:sldChg chg="addSp delSp modSp add mod delAnim modAnim">
        <pc:chgData name="Kylie Geard" userId="b930dff3-5db0-4b18-9d4c-f929b90677dc" providerId="ADAL" clId="{038610CA-6CAC-4665-9047-4DC39D1E2447}" dt="2026-07-25T06:20:10.085" v="1026" actId="13244"/>
        <pc:sldMkLst>
          <pc:docMk/>
          <pc:sldMk cId="1808183041" sldId="294"/>
        </pc:sldMkLst>
        <pc:spChg chg="add del mod">
          <ac:chgData name="Kylie Geard" userId="b930dff3-5db0-4b18-9d4c-f929b90677dc" providerId="ADAL" clId="{038610CA-6CAC-4665-9047-4DC39D1E2447}" dt="2026-07-25T06:00:21.582" v="713" actId="478"/>
          <ac:spMkLst>
            <pc:docMk/>
            <pc:sldMk cId="1808183041" sldId="294"/>
            <ac:spMk id="3" creationId="{AB8EC01B-67C3-EE04-EBD0-CF522EB7DAF1}"/>
          </ac:spMkLst>
        </pc:spChg>
        <pc:spChg chg="add mod">
          <ac:chgData name="Kylie Geard" userId="b930dff3-5db0-4b18-9d4c-f929b90677dc" providerId="ADAL" clId="{038610CA-6CAC-4665-9047-4DC39D1E2447}" dt="2026-07-25T06:20:10.085" v="1026" actId="13244"/>
          <ac:spMkLst>
            <pc:docMk/>
            <pc:sldMk cId="1808183041" sldId="294"/>
            <ac:spMk id="4" creationId="{9D33D56C-A6EF-7B1B-D08D-5727FB576FDF}"/>
          </ac:spMkLst>
        </pc:spChg>
        <pc:spChg chg="del mod">
          <ac:chgData name="Kylie Geard" userId="b930dff3-5db0-4b18-9d4c-f929b90677dc" providerId="ADAL" clId="{038610CA-6CAC-4665-9047-4DC39D1E2447}" dt="2026-07-25T06:00:17.634" v="711" actId="478"/>
          <ac:spMkLst>
            <pc:docMk/>
            <pc:sldMk cId="1808183041" sldId="294"/>
            <ac:spMk id="5" creationId="{6AD7416C-5055-5D06-26AD-27F6C1F253EE}"/>
          </ac:spMkLst>
        </pc:spChg>
        <pc:picChg chg="del">
          <ac:chgData name="Kylie Geard" userId="b930dff3-5db0-4b18-9d4c-f929b90677dc" providerId="ADAL" clId="{038610CA-6CAC-4665-9047-4DC39D1E2447}" dt="2026-07-25T06:00:08.830" v="708" actId="478"/>
          <ac:picMkLst>
            <pc:docMk/>
            <pc:sldMk cId="1808183041" sldId="294"/>
            <ac:picMk id="11" creationId="{A476B25F-F872-7ADB-7046-1971B89FB48A}"/>
          </ac:picMkLst>
        </pc:picChg>
        <pc:picChg chg="mod ord">
          <ac:chgData name="Kylie Geard" userId="b930dff3-5db0-4b18-9d4c-f929b90677dc" providerId="ADAL" clId="{038610CA-6CAC-4665-9047-4DC39D1E2447}" dt="2026-07-25T06:10:37.075" v="948" actId="1076"/>
          <ac:picMkLst>
            <pc:docMk/>
            <pc:sldMk cId="1808183041" sldId="294"/>
            <ac:picMk id="13" creationId="{1A3883AD-1705-187E-7943-DDC6A08D8EEB}"/>
          </ac:picMkLst>
        </pc:picChg>
      </pc:sldChg>
      <pc:sldChg chg="addSp delSp modSp add mod delAnim modAnim">
        <pc:chgData name="Kylie Geard" userId="b930dff3-5db0-4b18-9d4c-f929b90677dc" providerId="ADAL" clId="{038610CA-6CAC-4665-9047-4DC39D1E2447}" dt="2026-07-25T06:11:14.451" v="951" actId="167"/>
        <pc:sldMkLst>
          <pc:docMk/>
          <pc:sldMk cId="3827224696" sldId="295"/>
        </pc:sldMkLst>
        <pc:spChg chg="add del mod">
          <ac:chgData name="Kylie Geard" userId="b930dff3-5db0-4b18-9d4c-f929b90677dc" providerId="ADAL" clId="{038610CA-6CAC-4665-9047-4DC39D1E2447}" dt="2026-07-25T06:00:50.319" v="721" actId="478"/>
          <ac:spMkLst>
            <pc:docMk/>
            <pc:sldMk cId="3827224696" sldId="295"/>
            <ac:spMk id="3" creationId="{B0E204F0-FEFF-D9ED-145E-0F47F6D05509}"/>
          </ac:spMkLst>
        </pc:spChg>
        <pc:spChg chg="add del mod">
          <ac:chgData name="Kylie Geard" userId="b930dff3-5db0-4b18-9d4c-f929b90677dc" providerId="ADAL" clId="{038610CA-6CAC-4665-9047-4DC39D1E2447}" dt="2026-07-25T06:02:01.076" v="770" actId="20577"/>
          <ac:spMkLst>
            <pc:docMk/>
            <pc:sldMk cId="3827224696" sldId="295"/>
            <ac:spMk id="5" creationId="{61109DF8-A920-3C25-67E3-6DF411FFA2C8}"/>
          </ac:spMkLst>
        </pc:spChg>
        <pc:picChg chg="del">
          <ac:chgData name="Kylie Geard" userId="b930dff3-5db0-4b18-9d4c-f929b90677dc" providerId="ADAL" clId="{038610CA-6CAC-4665-9047-4DC39D1E2447}" dt="2026-07-25T06:00:41.574" v="715" actId="478"/>
          <ac:picMkLst>
            <pc:docMk/>
            <pc:sldMk cId="3827224696" sldId="295"/>
            <ac:picMk id="9" creationId="{27402F36-87BD-7900-89CE-72E0D77A3AE3}"/>
          </ac:picMkLst>
        </pc:picChg>
        <pc:picChg chg="ord">
          <ac:chgData name="Kylie Geard" userId="b930dff3-5db0-4b18-9d4c-f929b90677dc" providerId="ADAL" clId="{038610CA-6CAC-4665-9047-4DC39D1E2447}" dt="2026-07-25T06:11:14.451" v="951" actId="167"/>
          <ac:picMkLst>
            <pc:docMk/>
            <pc:sldMk cId="3827224696" sldId="295"/>
            <ac:picMk id="11" creationId="{96B10CE1-AA69-ECF7-CA7D-61DB5206B150}"/>
          </ac:picMkLst>
        </pc:picChg>
        <pc:picChg chg="mod ord">
          <ac:chgData name="Kylie Geard" userId="b930dff3-5db0-4b18-9d4c-f929b90677dc" providerId="ADAL" clId="{038610CA-6CAC-4665-9047-4DC39D1E2447}" dt="2026-07-25T06:00:49.409" v="720" actId="1076"/>
          <ac:picMkLst>
            <pc:docMk/>
            <pc:sldMk cId="3827224696" sldId="295"/>
            <ac:picMk id="13" creationId="{5F52503D-95B7-2EA2-1A68-7149CC31C3BA}"/>
          </ac:picMkLst>
        </pc:picChg>
      </pc:sldChg>
      <pc:sldChg chg="add del">
        <pc:chgData name="Kylie Geard" userId="b930dff3-5db0-4b18-9d4c-f929b90677dc" providerId="ADAL" clId="{038610CA-6CAC-4665-9047-4DC39D1E2447}" dt="2026-07-25T06:04:48.503" v="794" actId="2696"/>
        <pc:sldMkLst>
          <pc:docMk/>
          <pc:sldMk cId="1636279732" sldId="296"/>
        </pc:sldMkLst>
      </pc:sldChg>
      <pc:sldChg chg="addSp delSp modSp add mod addAnim delAnim modAnim">
        <pc:chgData name="Kylie Geard" userId="b930dff3-5db0-4b18-9d4c-f929b90677dc" providerId="ADAL" clId="{038610CA-6CAC-4665-9047-4DC39D1E2447}" dt="2026-07-25T06:11:34.166" v="955" actId="1076"/>
        <pc:sldMkLst>
          <pc:docMk/>
          <pc:sldMk cId="1658212087" sldId="297"/>
        </pc:sldMkLst>
        <pc:spChg chg="mod">
          <ac:chgData name="Kylie Geard" userId="b930dff3-5db0-4b18-9d4c-f929b90677dc" providerId="ADAL" clId="{038610CA-6CAC-4665-9047-4DC39D1E2447}" dt="2026-07-25T06:04:18.391" v="793" actId="20577"/>
          <ac:spMkLst>
            <pc:docMk/>
            <pc:sldMk cId="1658212087" sldId="297"/>
            <ac:spMk id="2" creationId="{91BACC95-2EA4-781A-0310-B2D4777D3889}"/>
          </ac:spMkLst>
        </pc:spChg>
        <pc:spChg chg="del mod">
          <ac:chgData name="Kylie Geard" userId="b930dff3-5db0-4b18-9d4c-f929b90677dc" providerId="ADAL" clId="{038610CA-6CAC-4665-9047-4DC39D1E2447}" dt="2026-07-25T06:03:41.849" v="781" actId="478"/>
          <ac:spMkLst>
            <pc:docMk/>
            <pc:sldMk cId="1658212087" sldId="297"/>
            <ac:spMk id="4" creationId="{1655D6BF-33FD-B08C-EDB6-27AF9FE790E1}"/>
          </ac:spMkLst>
        </pc:spChg>
        <pc:spChg chg="del">
          <ac:chgData name="Kylie Geard" userId="b930dff3-5db0-4b18-9d4c-f929b90677dc" providerId="ADAL" clId="{038610CA-6CAC-4665-9047-4DC39D1E2447}" dt="2026-07-25T06:03:48.941" v="783" actId="478"/>
          <ac:spMkLst>
            <pc:docMk/>
            <pc:sldMk cId="1658212087" sldId="297"/>
            <ac:spMk id="6" creationId="{238E48D5-9459-C557-D5E3-125FA1046186}"/>
          </ac:spMkLst>
        </pc:spChg>
        <pc:spChg chg="del">
          <ac:chgData name="Kylie Geard" userId="b930dff3-5db0-4b18-9d4c-f929b90677dc" providerId="ADAL" clId="{038610CA-6CAC-4665-9047-4DC39D1E2447}" dt="2026-07-25T06:03:51.799" v="784" actId="478"/>
          <ac:spMkLst>
            <pc:docMk/>
            <pc:sldMk cId="1658212087" sldId="297"/>
            <ac:spMk id="9" creationId="{527A6BC0-090E-53D7-0D4A-4E05518B4F73}"/>
          </ac:spMkLst>
        </pc:spChg>
        <pc:spChg chg="del">
          <ac:chgData name="Kylie Geard" userId="b930dff3-5db0-4b18-9d4c-f929b90677dc" providerId="ADAL" clId="{038610CA-6CAC-4665-9047-4DC39D1E2447}" dt="2026-07-25T06:03:55.113" v="785" actId="478"/>
          <ac:spMkLst>
            <pc:docMk/>
            <pc:sldMk cId="1658212087" sldId="297"/>
            <ac:spMk id="10" creationId="{020E64D0-4EA0-F60D-D979-A859046784C8}"/>
          </ac:spMkLst>
        </pc:spChg>
        <pc:spChg chg="del">
          <ac:chgData name="Kylie Geard" userId="b930dff3-5db0-4b18-9d4c-f929b90677dc" providerId="ADAL" clId="{038610CA-6CAC-4665-9047-4DC39D1E2447}" dt="2026-07-25T06:03:56.796" v="786" actId="478"/>
          <ac:spMkLst>
            <pc:docMk/>
            <pc:sldMk cId="1658212087" sldId="297"/>
            <ac:spMk id="11" creationId="{75ADCA37-B06F-68A7-1B99-A2F5889393C5}"/>
          </ac:spMkLst>
        </pc:spChg>
        <pc:picChg chg="mod ord">
          <ac:chgData name="Kylie Geard" userId="b930dff3-5db0-4b18-9d4c-f929b90677dc" providerId="ADAL" clId="{038610CA-6CAC-4665-9047-4DC39D1E2447}" dt="2026-07-25T06:11:34.166" v="955" actId="1076"/>
          <ac:picMkLst>
            <pc:docMk/>
            <pc:sldMk cId="1658212087" sldId="297"/>
            <ac:picMk id="7" creationId="{A2B996FE-099C-6472-F29E-B3DE8826676C}"/>
          </ac:picMkLst>
        </pc:picChg>
        <pc:picChg chg="add del mod ord">
          <ac:chgData name="Kylie Geard" userId="b930dff3-5db0-4b18-9d4c-f929b90677dc" providerId="ADAL" clId="{038610CA-6CAC-4665-9047-4DC39D1E2447}" dt="2026-07-25T06:11:33.701" v="954" actId="1076"/>
          <ac:picMkLst>
            <pc:docMk/>
            <pc:sldMk cId="1658212087" sldId="297"/>
            <ac:picMk id="8" creationId="{ECBFF898-CE9A-3767-BAED-637A6094F157}"/>
          </ac:picMkLst>
        </pc:picChg>
      </pc:sldChg>
      <pc:sldChg chg="modSp add mod modAnim">
        <pc:chgData name="Kylie Geard" userId="b930dff3-5db0-4b18-9d4c-f929b90677dc" providerId="ADAL" clId="{038610CA-6CAC-4665-9047-4DC39D1E2447}" dt="2026-07-25T06:06:13.330" v="816" actId="20577"/>
        <pc:sldMkLst>
          <pc:docMk/>
          <pc:sldMk cId="1537279043" sldId="298"/>
        </pc:sldMkLst>
        <pc:spChg chg="mod">
          <ac:chgData name="Kylie Geard" userId="b930dff3-5db0-4b18-9d4c-f929b90677dc" providerId="ADAL" clId="{038610CA-6CAC-4665-9047-4DC39D1E2447}" dt="2026-07-25T06:06:13.330" v="816" actId="20577"/>
          <ac:spMkLst>
            <pc:docMk/>
            <pc:sldMk cId="1537279043" sldId="298"/>
            <ac:spMk id="5" creationId="{431127D0-5782-8EBD-9F62-B3ABAA7A60AB}"/>
          </ac:spMkLst>
        </pc:spChg>
      </pc:sldChg>
      <pc:sldChg chg="addSp delSp modSp add mod delAnim modAnim">
        <pc:chgData name="Kylie Geard" userId="b930dff3-5db0-4b18-9d4c-f929b90677dc" providerId="ADAL" clId="{038610CA-6CAC-4665-9047-4DC39D1E2447}" dt="2026-07-25T06:12:50.597" v="969"/>
        <pc:sldMkLst>
          <pc:docMk/>
          <pc:sldMk cId="96976393" sldId="299"/>
        </pc:sldMkLst>
        <pc:spChg chg="add del mod">
          <ac:chgData name="Kylie Geard" userId="b930dff3-5db0-4b18-9d4c-f929b90677dc" providerId="ADAL" clId="{038610CA-6CAC-4665-9047-4DC39D1E2447}" dt="2026-07-25T06:12:49.299" v="968" actId="478"/>
          <ac:spMkLst>
            <pc:docMk/>
            <pc:sldMk cId="96976393" sldId="299"/>
            <ac:spMk id="3" creationId="{961CD577-A9B8-88AE-1DBC-5593CF7A2308}"/>
          </ac:spMkLst>
        </pc:spChg>
        <pc:spChg chg="del mod">
          <ac:chgData name="Kylie Geard" userId="b930dff3-5db0-4b18-9d4c-f929b90677dc" providerId="ADAL" clId="{038610CA-6CAC-4665-9047-4DC39D1E2447}" dt="2026-07-25T06:12:46.584" v="967" actId="478"/>
          <ac:spMkLst>
            <pc:docMk/>
            <pc:sldMk cId="96976393" sldId="299"/>
            <ac:spMk id="4" creationId="{85E8EEB8-FAFC-1136-DC80-080682BBE85B}"/>
          </ac:spMkLst>
        </pc:spChg>
        <pc:spChg chg="add mod">
          <ac:chgData name="Kylie Geard" userId="b930dff3-5db0-4b18-9d4c-f929b90677dc" providerId="ADAL" clId="{038610CA-6CAC-4665-9047-4DC39D1E2447}" dt="2026-07-25T06:12:50.597" v="969"/>
          <ac:spMkLst>
            <pc:docMk/>
            <pc:sldMk cId="96976393" sldId="299"/>
            <ac:spMk id="5" creationId="{6F28379E-5CB1-FD09-C558-8A60EA580B20}"/>
          </ac:spMkLst>
        </pc:spChg>
        <pc:spChg chg="add mod">
          <ac:chgData name="Kylie Geard" userId="b930dff3-5db0-4b18-9d4c-f929b90677dc" providerId="ADAL" clId="{038610CA-6CAC-4665-9047-4DC39D1E2447}" dt="2026-07-25T06:12:50.597" v="969"/>
          <ac:spMkLst>
            <pc:docMk/>
            <pc:sldMk cId="96976393" sldId="299"/>
            <ac:spMk id="6" creationId="{3DF329AC-7ED9-F409-E56D-3849B46B8BB2}"/>
          </ac:spMkLst>
        </pc:spChg>
        <pc:picChg chg="del">
          <ac:chgData name="Kylie Geard" userId="b930dff3-5db0-4b18-9d4c-f929b90677dc" providerId="ADAL" clId="{038610CA-6CAC-4665-9047-4DC39D1E2447}" dt="2026-07-25T06:06:29.806" v="819" actId="478"/>
          <ac:picMkLst>
            <pc:docMk/>
            <pc:sldMk cId="96976393" sldId="299"/>
            <ac:picMk id="8" creationId="{C4825689-C0E8-3F90-3940-2133855990CD}"/>
          </ac:picMkLst>
        </pc:picChg>
        <pc:picChg chg="ord">
          <ac:chgData name="Kylie Geard" userId="b930dff3-5db0-4b18-9d4c-f929b90677dc" providerId="ADAL" clId="{038610CA-6CAC-4665-9047-4DC39D1E2447}" dt="2026-07-25T06:06:28.950" v="818" actId="167"/>
          <ac:picMkLst>
            <pc:docMk/>
            <pc:sldMk cId="96976393" sldId="299"/>
            <ac:picMk id="12" creationId="{98997811-FDDF-E6FB-8AB5-46DC2C5BFA73}"/>
          </ac:picMkLst>
        </pc:picChg>
      </pc:sldChg>
      <pc:sldChg chg="delSp modSp add mod delAnim modAnim">
        <pc:chgData name="Kylie Geard" userId="b930dff3-5db0-4b18-9d4c-f929b90677dc" providerId="ADAL" clId="{038610CA-6CAC-4665-9047-4DC39D1E2447}" dt="2026-07-25T06:14:27.188" v="982" actId="166"/>
        <pc:sldMkLst>
          <pc:docMk/>
          <pc:sldMk cId="3000753355" sldId="300"/>
        </pc:sldMkLst>
        <pc:spChg chg="mod">
          <ac:chgData name="Kylie Geard" userId="b930dff3-5db0-4b18-9d4c-f929b90677dc" providerId="ADAL" clId="{038610CA-6CAC-4665-9047-4DC39D1E2447}" dt="2026-07-25T06:14:18.593" v="981" actId="20577"/>
          <ac:spMkLst>
            <pc:docMk/>
            <pc:sldMk cId="3000753355" sldId="300"/>
            <ac:spMk id="2" creationId="{A40AFC1F-418B-4EC9-A12E-FC67C89786F9}"/>
          </ac:spMkLst>
        </pc:spChg>
        <pc:picChg chg="del">
          <ac:chgData name="Kylie Geard" userId="b930dff3-5db0-4b18-9d4c-f929b90677dc" providerId="ADAL" clId="{038610CA-6CAC-4665-9047-4DC39D1E2447}" dt="2026-07-25T06:14:01.397" v="975" actId="478"/>
          <ac:picMkLst>
            <pc:docMk/>
            <pc:sldMk cId="3000753355" sldId="300"/>
            <ac:picMk id="4" creationId="{BD0C1E8C-9962-72EF-9726-2688CF8F0E91}"/>
          </ac:picMkLst>
        </pc:picChg>
        <pc:picChg chg="ord">
          <ac:chgData name="Kylie Geard" userId="b930dff3-5db0-4b18-9d4c-f929b90677dc" providerId="ADAL" clId="{038610CA-6CAC-4665-9047-4DC39D1E2447}" dt="2026-07-25T06:14:27.188" v="982" actId="166"/>
          <ac:picMkLst>
            <pc:docMk/>
            <pc:sldMk cId="3000753355" sldId="300"/>
            <ac:picMk id="5" creationId="{80D134B4-8423-B46B-E501-FE9EF8BB781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A442FA-7588-3249-BDA3-080853C971B5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3CFC5-434C-6841-8559-F2765854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3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91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73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10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03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254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078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0B60E-B755-7E4A-0A07-367F0E277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25DDD8-C4F6-2113-D418-C65F4C611A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E9CD9F-DC21-F110-F897-5D708EC42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1EEAC-1CB7-E460-3AF4-EE8DC10A8A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45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77BFB-F151-1F23-1842-76DAF2AD3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9CFD1D-3D84-3F8E-849F-BB68878B78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1A9820-C5A8-1640-40B9-85BE1A1D73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BC6EB-7EA2-E38A-71C8-C73048C893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63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DB416-7790-72A2-0AE6-B920842F1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3DA6BA-A1C1-BA74-0156-58017B3D42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08E060-C912-0725-7554-2E6646D881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5DCC3D-0093-0E56-DF6C-48899D1316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889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690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3600F-5A40-2DD8-363D-0A50CE6B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BC55BF-FBD2-64AF-B32C-86D07673A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174918-0895-E535-9453-BB01E28F79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65C37-F48C-45E0-B3D9-5FB5BA6934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505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D2938-1351-9834-30FF-6C155FF95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B7DFC6-84D6-9061-C3DD-19AF54867E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EB9333-E5F0-3A9E-702C-B61073BC7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BAD5E6-7A6C-3EC9-77A0-EF429E6DD9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9864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9035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ED491-B9B3-03DA-039D-268581C1C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E07CED-0279-087F-5AE6-FF177C45E7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AE815E-9EA3-4886-ACA8-B24B194421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05BAF-1F4B-00FE-7270-C0E4B94DE5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661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2F890-885E-F8B7-0C64-077E02B8A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29614B-4070-1D90-AC2C-BBF85FCB1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B6DFB3-0B19-9371-251F-8D0D27E91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9D15C-1513-C72F-74AE-E31BEAF772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002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8DFA0-7E46-F67D-1608-35F6CF188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C94ED6-4445-ADFE-444E-9A92CEC887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490C57-5807-6693-7591-995E81ABEC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425A5-0F35-3AB4-D179-66061C0FBE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518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1590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9BA09-49CA-E6D1-2457-A0ED7FF46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374CB8-10D5-31FD-AF61-B2F9BA7251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C353F1-16F8-0AC0-8F7B-0456E71A36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32D19-AA3D-0C31-1144-F97DD9873D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94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CF0E8-6349-F4D9-988E-3569BF484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F0BB3D-FF82-FF43-0335-9473C079CF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6A9E5A-30B7-A203-C7ED-1D653D4BB5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AE83A-DB22-EC77-7AA4-877723AFB6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471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913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B335D-1592-3F36-15C2-0E97267ED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7E82EC-A00B-06E2-66B7-7231B1F6D2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D84717-7AC8-0DCC-A593-E8B83BFB4E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30226F-EFE6-57C2-7CC3-9B4C158B12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462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0DD17-EA7F-BB3A-BDC8-1D5CB9487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ED7877-0DF1-C23B-4104-C1806AB765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F231A5-5FA5-BBE5-1C59-9DC02AB027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E3638-DFAE-C7B7-B140-7EC7A9DCD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338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5F061-EEF6-DA8D-9D6C-2A29F8EF6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0BE4DC-B53D-BFC0-EDCA-28E0F2AAD0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1A1365-1B1C-E2CA-96A1-8704868CD5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62C4D-BCB9-DB8A-F12C-0DD801C707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1565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99B93-AD4F-FA41-7EA7-6EEC2E060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8EE82E-82D9-A409-7BF3-B816920059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6B592C-1AB6-A0E1-7B9D-7B03A0CB5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F1D6A-1D6A-F911-1902-138961703C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9110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3E617-F6C2-05AF-68AD-F0AC7B019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6EF9C7-EFF7-2400-8781-CA191CA5A7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A63799-54F4-CDF2-FBF3-E49E61A492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10E45-7004-E72D-5024-3765E2DFF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4210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9946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4D704-8EA1-015F-535F-D8FFD3A46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BCC8BC-73E4-CB17-90AD-121B38692C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6C708B-315F-668F-FAAD-D2DAA0CA8C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E4CAF9-D2DA-0167-47C7-E9F6A264DB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228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553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828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341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5954B-1237-968C-CEDF-5B599A63A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415D61-8787-B895-2A98-4B0B7FBB81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0BDECC-D8E2-92D7-6685-049A9C793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DF764-4B67-3FB1-D08D-F5A373D4B6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80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1B29D3C-4A3B-D1DE-D4A2-F308649177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9154" y="6136738"/>
            <a:ext cx="2716213" cy="454185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PROGRAM AREA OR SUBTITLE</a:t>
            </a:r>
            <a:br>
              <a:rPr lang="en-US" dirty="0"/>
            </a:br>
            <a:r>
              <a:rPr lang="en-US" b="0" dirty="0"/>
              <a:t>Day Month Year | Version no.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958E49-67E6-F790-8BF1-2DA8A2CB10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9154" y="3740085"/>
            <a:ext cx="9144000" cy="2387600"/>
          </a:xfrm>
        </p:spPr>
        <p:txBody>
          <a:bodyPr anchor="b">
            <a:normAutofit/>
          </a:bodyPr>
          <a:lstStyle>
            <a:lvl1pPr algn="l"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862997-EF15-CA2E-690D-3C86E4AE9B6F}"/>
              </a:ext>
            </a:extLst>
          </p:cNvPr>
          <p:cNvSpPr txBox="1"/>
          <p:nvPr userDrawn="1"/>
        </p:nvSpPr>
        <p:spPr>
          <a:xfrm rot="16200000">
            <a:off x="-989448" y="732251"/>
            <a:ext cx="245253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  <a:effectLst/>
                <a:latin typeface="+mn-lt"/>
              </a:rPr>
              <a:t>RTO: 41026 | CRICOS: 00092B | IHE: PRV14002</a:t>
            </a:r>
          </a:p>
        </p:txBody>
      </p:sp>
    </p:spTree>
    <p:extLst>
      <p:ext uri="{BB962C8B-B14F-4D97-AF65-F5344CB8AC3E}">
        <p14:creationId xmlns:p14="http://schemas.microsoft.com/office/powerpoint/2010/main" val="24688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05F3B33B-A58A-6C4A-35F1-BC991B0968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34381" y="2609055"/>
            <a:ext cx="2716213" cy="454185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PROGRAM AREA OR SUBTITLE</a:t>
            </a:r>
            <a:br>
              <a:rPr lang="en-US" dirty="0"/>
            </a:br>
            <a:r>
              <a:rPr lang="en-US" b="0" dirty="0"/>
              <a:t>Day Month Year | Version no.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740D85F-5709-83B2-50A9-A3D365BCD7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06594" y="212402"/>
            <a:ext cx="9144000" cy="2387600"/>
          </a:xfrm>
        </p:spPr>
        <p:txBody>
          <a:bodyPr anchor="b">
            <a:normAutofit/>
          </a:bodyPr>
          <a:lstStyle>
            <a:lvl1pPr algn="r">
              <a:defRPr sz="66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5088C6-A884-A5E0-09D9-AB1AEA8F73E9}"/>
              </a:ext>
            </a:extLst>
          </p:cNvPr>
          <p:cNvSpPr txBox="1"/>
          <p:nvPr userDrawn="1"/>
        </p:nvSpPr>
        <p:spPr>
          <a:xfrm>
            <a:off x="198329" y="6416614"/>
            <a:ext cx="245253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600" dirty="0">
                <a:solidFill>
                  <a:schemeClr val="tx1"/>
                </a:solidFill>
                <a:effectLst/>
                <a:latin typeface="+mn-lt"/>
              </a:rPr>
              <a:t>RTO: 41026 | CRICOS: 00092B | IHE: PRV14002</a:t>
            </a:r>
          </a:p>
        </p:txBody>
      </p:sp>
    </p:spTree>
    <p:extLst>
      <p:ext uri="{BB962C8B-B14F-4D97-AF65-F5344CB8AC3E}">
        <p14:creationId xmlns:p14="http://schemas.microsoft.com/office/powerpoint/2010/main" val="966721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05F3B33B-A58A-6C4A-35F1-BC991B0968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34381" y="2609055"/>
            <a:ext cx="2716213" cy="454185"/>
          </a:xfrm>
        </p:spPr>
        <p:txBody>
          <a:bodyPr anchor="ctr"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PROGRAM AREA OR SUBTITLE</a:t>
            </a:r>
            <a:br>
              <a:rPr lang="en-US" dirty="0"/>
            </a:br>
            <a:r>
              <a:rPr lang="en-US" b="0" dirty="0"/>
              <a:t>Day Month Year | Version no.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740D85F-5709-83B2-50A9-A3D365BCD7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06594" y="212402"/>
            <a:ext cx="9144000" cy="2387600"/>
          </a:xfrm>
        </p:spPr>
        <p:txBody>
          <a:bodyPr anchor="b">
            <a:normAutofit/>
          </a:bodyPr>
          <a:lstStyle>
            <a:lvl1pPr algn="r"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4FFEAD-EE38-D003-2CE4-E5B824A19B47}"/>
              </a:ext>
            </a:extLst>
          </p:cNvPr>
          <p:cNvSpPr txBox="1"/>
          <p:nvPr userDrawn="1"/>
        </p:nvSpPr>
        <p:spPr>
          <a:xfrm rot="16200000">
            <a:off x="10531993" y="3702428"/>
            <a:ext cx="245253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  <a:effectLst/>
                <a:latin typeface="+mn-lt"/>
              </a:rPr>
              <a:t>RTO: 41026 | CRICOS: 00092B | IHE: PRV14002</a:t>
            </a:r>
          </a:p>
        </p:txBody>
      </p:sp>
    </p:spTree>
    <p:extLst>
      <p:ext uri="{BB962C8B-B14F-4D97-AF65-F5344CB8AC3E}">
        <p14:creationId xmlns:p14="http://schemas.microsoft.com/office/powerpoint/2010/main" val="118973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05F3B33B-A58A-6C4A-35F1-BC991B0968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34381" y="2609055"/>
            <a:ext cx="2716213" cy="454185"/>
          </a:xfrm>
        </p:spPr>
        <p:txBody>
          <a:bodyPr anchor="ctr"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PROGRAM AREA OR SUBTITLE</a:t>
            </a:r>
            <a:br>
              <a:rPr lang="en-US" dirty="0"/>
            </a:br>
            <a:r>
              <a:rPr lang="en-US" b="0" dirty="0"/>
              <a:t>Day Month Year | Version no.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740D85F-5709-83B2-50A9-A3D365BCD7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06594" y="212402"/>
            <a:ext cx="9144000" cy="2387600"/>
          </a:xfrm>
        </p:spPr>
        <p:txBody>
          <a:bodyPr anchor="b">
            <a:normAutofit/>
          </a:bodyPr>
          <a:lstStyle>
            <a:lvl1pPr algn="r"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28476B-0C9B-0012-EF7A-03AB4C3CE960}"/>
              </a:ext>
            </a:extLst>
          </p:cNvPr>
          <p:cNvSpPr txBox="1"/>
          <p:nvPr userDrawn="1"/>
        </p:nvSpPr>
        <p:spPr>
          <a:xfrm rot="16200000">
            <a:off x="10531993" y="3702428"/>
            <a:ext cx="245253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  <a:effectLst/>
                <a:latin typeface="+mn-lt"/>
              </a:rPr>
              <a:t>RTO: 41026 | CRICOS: 00092B | IHE: PRV14002</a:t>
            </a:r>
          </a:p>
        </p:txBody>
      </p:sp>
    </p:spTree>
    <p:extLst>
      <p:ext uri="{BB962C8B-B14F-4D97-AF65-F5344CB8AC3E}">
        <p14:creationId xmlns:p14="http://schemas.microsoft.com/office/powerpoint/2010/main" val="2958258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eparato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58E49-67E6-F790-8BF1-2DA8A2CB10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9154" y="3740085"/>
            <a:ext cx="9144000" cy="2387600"/>
          </a:xfrm>
        </p:spPr>
        <p:txBody>
          <a:bodyPr anchor="b">
            <a:normAutofit/>
          </a:bodyPr>
          <a:lstStyle>
            <a:lvl1pPr algn="l"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SEPARATOR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DC675-3177-7953-F32A-50639EA53F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642938"/>
            <a:ext cx="1500187" cy="2163636"/>
          </a:xfrm>
        </p:spPr>
        <p:txBody>
          <a:bodyPr>
            <a:normAutofit/>
          </a:bodyPr>
          <a:lstStyle>
            <a:lvl1pPr marL="0" indent="0">
              <a:buNone/>
              <a:defRPr sz="17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50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Separato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C5258-CD51-B800-5B54-B570DCC3B2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74002" y="418974"/>
            <a:ext cx="9144000" cy="2387600"/>
          </a:xfrm>
        </p:spPr>
        <p:txBody>
          <a:bodyPr anchor="b">
            <a:normAutofit/>
          </a:bodyPr>
          <a:lstStyle>
            <a:lvl1pPr algn="r"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SEPARATOR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345EAB3B-C528-2716-D4CE-3C9B848F97C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3998" y="688203"/>
            <a:ext cx="1500187" cy="2118371"/>
          </a:xfrm>
        </p:spPr>
        <p:txBody>
          <a:bodyPr anchor="t">
            <a:normAutofit/>
          </a:bodyPr>
          <a:lstStyle>
            <a:lvl1pPr marL="0" indent="0">
              <a:buNone/>
              <a:defRPr sz="17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427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eparato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E08899-D50A-7C27-558B-904894A9097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9154" y="3740085"/>
            <a:ext cx="9144000" cy="2387600"/>
          </a:xfrm>
        </p:spPr>
        <p:txBody>
          <a:bodyPr anchor="b">
            <a:normAutofit/>
          </a:bodyPr>
          <a:lstStyle>
            <a:lvl1pPr algn="l">
              <a:defRPr sz="66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SECTION SEPARATOR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B3BAAC2-143A-5E7B-3697-8692C2CC44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3998" y="688203"/>
            <a:ext cx="1500187" cy="2118371"/>
          </a:xfrm>
        </p:spPr>
        <p:txBody>
          <a:bodyPr anchor="t">
            <a:normAutofit/>
          </a:bodyPr>
          <a:lstStyle>
            <a:lvl1pPr marL="0" indent="0">
              <a:buNone/>
              <a:defRPr sz="17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150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85DAAF-7385-4C7B-52F0-AA85AA346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4224981"/>
            <a:ext cx="8229600" cy="1673225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1200"/>
            </a:lvl1pPr>
            <a:lvl2pPr marL="685800" indent="-228600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>
              <a:buFont typeface="System Font Regular"/>
              <a:buChar char="-"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7AD849-E497-B027-C45E-BB6FE65C0F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3008313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Body copy goes here, 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377364-F464-DC16-0EB2-D457004D5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2577085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SUBTITLE – ARIAL, 20pt, (bold optional)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5C293-B0D3-9AE0-D20B-C529F213C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1151509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 – ARIAL, 40PT, </a:t>
            </a:r>
            <a:br>
              <a:rPr lang="en-GB" dirty="0"/>
            </a:br>
            <a:r>
              <a:rPr lang="en-GB" dirty="0"/>
              <a:t>ALL CAPS, (BOLD 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313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85DAAF-7385-4C7B-52F0-AA85AA346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4224981"/>
            <a:ext cx="8229600" cy="1673225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1200"/>
            </a:lvl1pPr>
            <a:lvl2pPr marL="685800" indent="-228600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>
              <a:buFont typeface="System Font Regular"/>
              <a:buChar char="-"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7AD849-E497-B027-C45E-BB6FE65C0F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3008313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Body copy goes here, 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377364-F464-DC16-0EB2-D457004D5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2577085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SUBTITLE – ARIAL, 20pt, (bold optional)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5C293-B0D3-9AE0-D20B-C529F213C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1151509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 – ARIAL, 40PT, </a:t>
            </a:r>
            <a:br>
              <a:rPr lang="en-GB" dirty="0"/>
            </a:br>
            <a:r>
              <a:rPr lang="en-GB" dirty="0"/>
              <a:t>ALL CAPS, (BOLD 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8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85DAAF-7385-4C7B-52F0-AA85AA346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4224981"/>
            <a:ext cx="8229600" cy="1673225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1200"/>
            </a:lvl1pPr>
            <a:lvl2pPr marL="685800" indent="-228600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>
              <a:buFont typeface="System Font Regular"/>
              <a:buChar char="-"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7AD849-E497-B027-C45E-BB6FE65C0F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3008313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Body copy goes here, 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377364-F464-DC16-0EB2-D457004D5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2577085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SUBTITLE – ARIAL, 20pt, (bold optional)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5C293-B0D3-9AE0-D20B-C529F213C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1151509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 – ARIAL, 40PT, </a:t>
            </a:r>
            <a:br>
              <a:rPr lang="en-GB" dirty="0"/>
            </a:br>
            <a:r>
              <a:rPr lang="en-GB" dirty="0"/>
              <a:t>ALL CAPS, (BOLD 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118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85DAAF-7385-4C7B-52F0-AA85AA346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5492594"/>
            <a:ext cx="8229600" cy="1197928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1200"/>
            </a:lvl1pPr>
            <a:lvl2pPr marL="685800" indent="-228600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>
              <a:buFont typeface="System Font Regular"/>
              <a:buChar char="-"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7AD849-E497-B027-C45E-BB6FE65C0F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4275925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Body copy goes here, 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377364-F464-DC16-0EB2-D457004D5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3844697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SUBTITLE – ARIAL, 20pt, (bold optional)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5C293-B0D3-9AE0-D20B-C529F213C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2419121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 – ARIAL, 40PT, </a:t>
            </a:r>
            <a:br>
              <a:rPr lang="en-GB" dirty="0"/>
            </a:br>
            <a:r>
              <a:rPr lang="en-GB" dirty="0"/>
              <a:t>ALL CAPS, (BOLD 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65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85DAAF-7385-4C7B-52F0-AA85AA346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5492594"/>
            <a:ext cx="8229600" cy="1197928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1200"/>
            </a:lvl1pPr>
            <a:lvl2pPr marL="685800" indent="-228600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>
              <a:buFont typeface="System Font Regular"/>
              <a:buChar char="-"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7AD849-E497-B027-C45E-BB6FE65C0F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4275925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Body copy goes here, 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377364-F464-DC16-0EB2-D457004D5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3844697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SUBTITLE – ARIAL, 20pt, (bold optional)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5C293-B0D3-9AE0-D20B-C529F213C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2419121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 – ARIAL, 40PT, </a:t>
            </a:r>
            <a:br>
              <a:rPr lang="en-GB" dirty="0"/>
            </a:br>
            <a:r>
              <a:rPr lang="en-GB" dirty="0"/>
              <a:t>ALL CAPS, (BOLD 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939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85DAAF-7385-4C7B-52F0-AA85AA346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5492594"/>
            <a:ext cx="8229600" cy="1197928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1200"/>
            </a:lvl1pPr>
            <a:lvl2pPr marL="685800" indent="-228600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>
              <a:buFont typeface="System Font Regular"/>
              <a:buChar char="-"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7AD849-E497-B027-C45E-BB6FE65C0F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4275925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Body copy goes here, 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377364-F464-DC16-0EB2-D457004D5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3844697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SUBTITLE – ARIAL, 20pt, (bold optional)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5C293-B0D3-9AE0-D20B-C529F213C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2419121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 – ARIAL, 40PT, </a:t>
            </a:r>
            <a:br>
              <a:rPr lang="en-GB" dirty="0"/>
            </a:br>
            <a:r>
              <a:rPr lang="en-GB" dirty="0"/>
              <a:t>ALL CAPS, (BOLD 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25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Slide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85DAAF-7385-4C7B-52F0-AA85AA346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5492594"/>
            <a:ext cx="8229600" cy="1197928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1200"/>
            </a:lvl1pPr>
            <a:lvl2pPr marL="685800" indent="-228600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>
              <a:buFont typeface="System Font Regular"/>
              <a:buChar char="-"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7AD849-E497-B027-C45E-BB6FE65C0F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4275925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Body copy goes here, 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377364-F464-DC16-0EB2-D457004D5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3844697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SUBTITLE – ARIAL, 20pt, (bold optional)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5C293-B0D3-9AE0-D20B-C529F213C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2419121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 – ARIAL, 40PT, </a:t>
            </a:r>
            <a:br>
              <a:rPr lang="en-GB" dirty="0"/>
            </a:br>
            <a:r>
              <a:rPr lang="en-GB" dirty="0"/>
              <a:t>ALL CAPS, (BOLD 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829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85DAAF-7385-4C7B-52F0-AA85AA346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3429000"/>
            <a:ext cx="8229600" cy="1673225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1200"/>
            </a:lvl1pPr>
            <a:lvl2pPr marL="685800" indent="-228600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>
              <a:buFont typeface="System Font Regular"/>
              <a:buChar char="-"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7AD849-E497-B027-C45E-BB6FE65C0F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2212332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Body copy goes here, 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377364-F464-DC16-0EB2-D457004D5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1781104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SUBTITLE – ARIAL, 20pt, (bold optional)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5C293-B0D3-9AE0-D20B-C529F213C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355528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 – ARIAL, 40PT, </a:t>
            </a:r>
            <a:br>
              <a:rPr lang="en-GB" dirty="0"/>
            </a:br>
            <a:r>
              <a:rPr lang="en-GB" dirty="0"/>
              <a:t>ALL CAPS, (BOLD 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0058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1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69AB2A3-E53B-5B53-4A5A-8F21D1F39A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2317" y="3748341"/>
            <a:ext cx="8229600" cy="1197928"/>
          </a:xfrm>
        </p:spPr>
        <p:txBody>
          <a:bodyPr>
            <a:normAutofit/>
          </a:bodyPr>
          <a:lstStyle>
            <a:lvl1pPr marL="228600" indent="-228600" algn="r">
              <a:buFontTx/>
              <a:buBlip>
                <a:blip r:embed="rId3"/>
              </a:buBlip>
              <a:defRPr sz="1200"/>
            </a:lvl1pPr>
            <a:lvl2pPr marL="685800" indent="-228600" algn="r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 algn="r">
              <a:buFont typeface="System Font Regular"/>
              <a:buChar char="-"/>
              <a:defRPr sz="1200"/>
            </a:lvl3pPr>
            <a:lvl4pPr algn="r"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A60EE9-20B2-75D0-1CB1-63EB6F2656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12317" y="2544222"/>
            <a:ext cx="8229600" cy="1197928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Body copy goes here. Body copy goes here. Body copy goes here. Body copy goes here.</a:t>
            </a:r>
            <a:endParaRPr lang="en-US" dirty="0"/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78175075-893E-6DB6-C7BB-5F5731EDCE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12634" y="2100444"/>
            <a:ext cx="8229028" cy="365125"/>
          </a:xfrm>
        </p:spPr>
        <p:txBody>
          <a:bodyPr>
            <a:normAutofit/>
          </a:bodyPr>
          <a:lstStyle>
            <a:lvl1pPr marL="0" indent="0" algn="r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SUBTITLE – ARIAL, 20pt, (bold optional)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6D60D1-8460-413B-3DB0-F72126821F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2634" y="674868"/>
            <a:ext cx="8228712" cy="1325563"/>
          </a:xfrm>
        </p:spPr>
        <p:txBody>
          <a:bodyPr>
            <a:normAutofit/>
          </a:bodyPr>
          <a:lstStyle>
            <a:lvl1pPr algn="r"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 – ARIAL, 40PT, </a:t>
            </a:r>
            <a:br>
              <a:rPr lang="en-GB" dirty="0"/>
            </a:br>
            <a:r>
              <a:rPr lang="en-GB" dirty="0"/>
              <a:t>ALL CAPS, (BOLD 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2438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11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85DAAF-7385-4C7B-52F0-AA85AA346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3429000"/>
            <a:ext cx="8229600" cy="1673225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1200"/>
            </a:lvl1pPr>
            <a:lvl2pPr marL="685800" indent="-228600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>
              <a:buFont typeface="System Font Regular"/>
              <a:buChar char="-"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7AD849-E497-B027-C45E-BB6FE65C0F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2212332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Body copy goes here, 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377364-F464-DC16-0EB2-D457004D5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1781104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SUBTITLE – ARIAL, 20pt, (bold optional)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5C293-B0D3-9AE0-D20B-C529F213C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355528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 – ARIAL, 40PT, </a:t>
            </a:r>
            <a:br>
              <a:rPr lang="en-GB" dirty="0"/>
            </a:br>
            <a:r>
              <a:rPr lang="en-GB" dirty="0"/>
              <a:t>ALL CAPS, (BOLD 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8151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lacehol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F56637B-4130-8555-01CC-EB81A1FB022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2446068"/>
            <a:ext cx="6183493" cy="4411932"/>
          </a:xfrm>
          <a:custGeom>
            <a:avLst/>
            <a:gdLst>
              <a:gd name="connsiteX0" fmla="*/ 4095967 w 6183493"/>
              <a:gd name="connsiteY0" fmla="*/ 449 h 4411932"/>
              <a:gd name="connsiteX1" fmla="*/ 6048874 w 6183493"/>
              <a:gd name="connsiteY1" fmla="*/ 967662 h 4411932"/>
              <a:gd name="connsiteX2" fmla="*/ 3998575 w 6183493"/>
              <a:gd name="connsiteY2" fmla="*/ 4390825 h 4411932"/>
              <a:gd name="connsiteX3" fmla="*/ 3957518 w 6183493"/>
              <a:gd name="connsiteY3" fmla="*/ 4411932 h 4411932"/>
              <a:gd name="connsiteX4" fmla="*/ 0 w 6183493"/>
              <a:gd name="connsiteY4" fmla="*/ 4411932 h 4411932"/>
              <a:gd name="connsiteX5" fmla="*/ 0 w 6183493"/>
              <a:gd name="connsiteY5" fmla="*/ 1842929 h 4411932"/>
              <a:gd name="connsiteX6" fmla="*/ 46796 w 6183493"/>
              <a:gd name="connsiteY6" fmla="*/ 1787890 h 4411932"/>
              <a:gd name="connsiteX7" fmla="*/ 1752198 w 6183493"/>
              <a:gd name="connsiteY7" fmla="*/ 555468 h 4411932"/>
              <a:gd name="connsiteX8" fmla="*/ 4095967 w 6183493"/>
              <a:gd name="connsiteY8" fmla="*/ 449 h 4411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83493" h="4411932">
                <a:moveTo>
                  <a:pt x="4095967" y="449"/>
                </a:moveTo>
                <a:cubicBezTo>
                  <a:pt x="5013814" y="14229"/>
                  <a:pt x="5752252" y="345024"/>
                  <a:pt x="6048874" y="967662"/>
                </a:cubicBezTo>
                <a:cubicBezTo>
                  <a:pt x="6543243" y="2005392"/>
                  <a:pt x="5634835" y="3485388"/>
                  <a:pt x="3998575" y="4390825"/>
                </a:cubicBezTo>
                <a:lnTo>
                  <a:pt x="3957518" y="4411932"/>
                </a:lnTo>
                <a:lnTo>
                  <a:pt x="0" y="4411932"/>
                </a:lnTo>
                <a:lnTo>
                  <a:pt x="0" y="1842929"/>
                </a:lnTo>
                <a:lnTo>
                  <a:pt x="46796" y="1787890"/>
                </a:lnTo>
                <a:cubicBezTo>
                  <a:pt x="477209" y="1317691"/>
                  <a:pt x="1060075" y="885192"/>
                  <a:pt x="1752198" y="555468"/>
                </a:cubicBezTo>
                <a:cubicBezTo>
                  <a:pt x="2559675" y="170790"/>
                  <a:pt x="3382087" y="-10268"/>
                  <a:pt x="4095967" y="44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sz="1400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4618964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lacehol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B20F0FE-D539-9E3B-4896-BCA6EE918A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55900" y="-103909"/>
            <a:ext cx="4536100" cy="4979897"/>
          </a:xfrm>
          <a:custGeom>
            <a:avLst/>
            <a:gdLst>
              <a:gd name="connsiteX0" fmla="*/ 4037854 w 4536100"/>
              <a:gd name="connsiteY0" fmla="*/ 1657 h 4979897"/>
              <a:gd name="connsiteX1" fmla="*/ 4499650 w 4536100"/>
              <a:gd name="connsiteY1" fmla="*/ 30214 h 4979897"/>
              <a:gd name="connsiteX2" fmla="*/ 4536100 w 4536100"/>
              <a:gd name="connsiteY2" fmla="*/ 38737 h 4979897"/>
              <a:gd name="connsiteX3" fmla="*/ 4536100 w 4536100"/>
              <a:gd name="connsiteY3" fmla="*/ 3509183 h 4979897"/>
              <a:gd name="connsiteX4" fmla="*/ 4473692 w 4536100"/>
              <a:gd name="connsiteY4" fmla="*/ 3574697 h 4979897"/>
              <a:gd name="connsiteX5" fmla="*/ 3982570 w 4536100"/>
              <a:gd name="connsiteY5" fmla="*/ 4003829 h 4979897"/>
              <a:gd name="connsiteX6" fmla="*/ 256349 w 4536100"/>
              <a:gd name="connsiteY6" fmla="*/ 4466658 h 4979897"/>
              <a:gd name="connsiteX7" fmla="*/ 1640085 w 4536100"/>
              <a:gd name="connsiteY7" fmla="*/ 976069 h 4979897"/>
              <a:gd name="connsiteX8" fmla="*/ 4037854 w 4536100"/>
              <a:gd name="connsiteY8" fmla="*/ 1657 h 4979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36100" h="4979897">
                <a:moveTo>
                  <a:pt x="4037854" y="1657"/>
                </a:moveTo>
                <a:cubicBezTo>
                  <a:pt x="4199838" y="-4143"/>
                  <a:pt x="4354602" y="5272"/>
                  <a:pt x="4499650" y="30214"/>
                </a:cubicBezTo>
                <a:lnTo>
                  <a:pt x="4536100" y="38737"/>
                </a:lnTo>
                <a:lnTo>
                  <a:pt x="4536100" y="3509183"/>
                </a:lnTo>
                <a:lnTo>
                  <a:pt x="4473692" y="3574697"/>
                </a:lnTo>
                <a:cubicBezTo>
                  <a:pt x="4322971" y="3723542"/>
                  <a:pt x="4158954" y="3867366"/>
                  <a:pt x="3982570" y="4003829"/>
                </a:cubicBezTo>
                <a:cubicBezTo>
                  <a:pt x="2571494" y="5095535"/>
                  <a:pt x="903208" y="5302750"/>
                  <a:pt x="256349" y="4466658"/>
                </a:cubicBezTo>
                <a:cubicBezTo>
                  <a:pt x="-390510" y="3630565"/>
                  <a:pt x="229010" y="2067775"/>
                  <a:pt x="1640085" y="976069"/>
                </a:cubicBezTo>
                <a:cubicBezTo>
                  <a:pt x="2433815" y="361985"/>
                  <a:pt x="3308928" y="27759"/>
                  <a:pt x="4037854" y="165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F0D9F515-F7A9-A417-BF4A-43E1AD3807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3008313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Body copy goes here, 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r>
              <a:rPr lang="en-US" dirty="0"/>
              <a:t>, </a:t>
            </a:r>
            <a:r>
              <a:rPr lang="en-GB" dirty="0"/>
              <a:t>body copy goes here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C179290-DFD9-B524-1D1E-F899CE4EEE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2577085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SUBTITLE – ARIAL, 20pt, (bold optional)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CBBE404-4C11-0E4B-CF77-112DBD194E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1151509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 – ARIAL, 40PT, </a:t>
            </a:r>
            <a:br>
              <a:rPr lang="en-GB" dirty="0"/>
            </a:br>
            <a:r>
              <a:rPr lang="en-GB" dirty="0"/>
              <a:t>ALL CAPS, (BOLD 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0900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mage Placeholder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F56637B-4130-8555-01CC-EB81A1FB022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2446068"/>
            <a:ext cx="6183493" cy="4411932"/>
          </a:xfrm>
          <a:custGeom>
            <a:avLst/>
            <a:gdLst>
              <a:gd name="connsiteX0" fmla="*/ 4095967 w 6183493"/>
              <a:gd name="connsiteY0" fmla="*/ 449 h 4411932"/>
              <a:gd name="connsiteX1" fmla="*/ 6048874 w 6183493"/>
              <a:gd name="connsiteY1" fmla="*/ 967662 h 4411932"/>
              <a:gd name="connsiteX2" fmla="*/ 3998575 w 6183493"/>
              <a:gd name="connsiteY2" fmla="*/ 4390825 h 4411932"/>
              <a:gd name="connsiteX3" fmla="*/ 3957518 w 6183493"/>
              <a:gd name="connsiteY3" fmla="*/ 4411932 h 4411932"/>
              <a:gd name="connsiteX4" fmla="*/ 0 w 6183493"/>
              <a:gd name="connsiteY4" fmla="*/ 4411932 h 4411932"/>
              <a:gd name="connsiteX5" fmla="*/ 0 w 6183493"/>
              <a:gd name="connsiteY5" fmla="*/ 1842929 h 4411932"/>
              <a:gd name="connsiteX6" fmla="*/ 46796 w 6183493"/>
              <a:gd name="connsiteY6" fmla="*/ 1787890 h 4411932"/>
              <a:gd name="connsiteX7" fmla="*/ 1752198 w 6183493"/>
              <a:gd name="connsiteY7" fmla="*/ 555468 h 4411932"/>
              <a:gd name="connsiteX8" fmla="*/ 4095967 w 6183493"/>
              <a:gd name="connsiteY8" fmla="*/ 449 h 4411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83493" h="4411932">
                <a:moveTo>
                  <a:pt x="4095967" y="449"/>
                </a:moveTo>
                <a:cubicBezTo>
                  <a:pt x="5013814" y="14229"/>
                  <a:pt x="5752252" y="345024"/>
                  <a:pt x="6048874" y="967662"/>
                </a:cubicBezTo>
                <a:cubicBezTo>
                  <a:pt x="6543243" y="2005392"/>
                  <a:pt x="5634835" y="3485388"/>
                  <a:pt x="3998575" y="4390825"/>
                </a:cubicBezTo>
                <a:lnTo>
                  <a:pt x="3957518" y="4411932"/>
                </a:lnTo>
                <a:lnTo>
                  <a:pt x="0" y="4411932"/>
                </a:lnTo>
                <a:lnTo>
                  <a:pt x="0" y="1842929"/>
                </a:lnTo>
                <a:lnTo>
                  <a:pt x="46796" y="1787890"/>
                </a:lnTo>
                <a:cubicBezTo>
                  <a:pt x="477209" y="1317691"/>
                  <a:pt x="1060075" y="885192"/>
                  <a:pt x="1752198" y="555468"/>
                </a:cubicBezTo>
                <a:cubicBezTo>
                  <a:pt x="2559675" y="170790"/>
                  <a:pt x="3382087" y="-10268"/>
                  <a:pt x="4095967" y="44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sz="1400" dirty="0"/>
              <a:t>Image Placeholder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BCCB427-6B07-6602-FAF4-7FCC0035AB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1688" y="2080943"/>
            <a:ext cx="8229028" cy="365125"/>
          </a:xfrm>
        </p:spPr>
        <p:txBody>
          <a:bodyPr>
            <a:normAutofit/>
          </a:bodyPr>
          <a:lstStyle>
            <a:lvl1pPr marL="0" indent="0" algn="r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SUBTITLE – ARIAL, 20pt, (bold optional)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B220F3B-DC0D-4711-D023-44B30CDAA8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21688" y="655367"/>
            <a:ext cx="8228712" cy="1325563"/>
          </a:xfrm>
        </p:spPr>
        <p:txBody>
          <a:bodyPr>
            <a:normAutofit/>
          </a:bodyPr>
          <a:lstStyle>
            <a:lvl1pPr algn="r"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 – ARIAL, 40PT, </a:t>
            </a:r>
            <a:br>
              <a:rPr lang="en-GB" dirty="0"/>
            </a:br>
            <a:r>
              <a:rPr lang="en-GB" dirty="0"/>
              <a:t>ALL CAPS, (BOLD OPTIONAL)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2712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ab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A0B0D359-44F4-C489-3068-984A0F80E9BE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874712" y="1722783"/>
            <a:ext cx="10442575" cy="353501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the table icon to create table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365F9F-6A05-AD5A-9C05-4FF0C2BB73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355528"/>
            <a:ext cx="8228712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6683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/Questions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58E49-67E6-F790-8BF1-2DA8A2CB10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5168" y="2235200"/>
            <a:ext cx="10441663" cy="2387600"/>
          </a:xfrm>
        </p:spPr>
        <p:txBody>
          <a:bodyPr anchor="ctr">
            <a:normAutofit/>
          </a:bodyPr>
          <a:lstStyle>
            <a:lvl1pPr algn="ctr"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QUESTIONS?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79065C-5900-0759-9F0E-EA7AB2751909}"/>
              </a:ext>
            </a:extLst>
          </p:cNvPr>
          <p:cNvSpPr txBox="1"/>
          <p:nvPr userDrawn="1"/>
        </p:nvSpPr>
        <p:spPr>
          <a:xfrm rot="16200000">
            <a:off x="-989448" y="732251"/>
            <a:ext cx="245253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  <a:effectLst/>
                <a:latin typeface="+mn-lt"/>
              </a:rPr>
              <a:t>RTO: 41026 | CRICOS: 00092B | IHE: PRV14002</a:t>
            </a:r>
          </a:p>
        </p:txBody>
      </p:sp>
    </p:spTree>
    <p:extLst>
      <p:ext uri="{BB962C8B-B14F-4D97-AF65-F5344CB8AC3E}">
        <p14:creationId xmlns:p14="http://schemas.microsoft.com/office/powerpoint/2010/main" val="33941015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/Questions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12A5307-DFA8-4095-6713-CD926FEAAB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5168" y="2235200"/>
            <a:ext cx="10441663" cy="2387600"/>
          </a:xfrm>
        </p:spPr>
        <p:txBody>
          <a:bodyPr anchor="ctr">
            <a:normAutofit/>
          </a:bodyPr>
          <a:lstStyle>
            <a:lvl1pPr algn="ctr"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BD473B-7ACC-EE32-897E-233B9EC95525}"/>
              </a:ext>
            </a:extLst>
          </p:cNvPr>
          <p:cNvSpPr txBox="1"/>
          <p:nvPr userDrawn="1"/>
        </p:nvSpPr>
        <p:spPr>
          <a:xfrm rot="16200000">
            <a:off x="-989448" y="732251"/>
            <a:ext cx="245253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600" dirty="0">
                <a:solidFill>
                  <a:schemeClr val="bg1"/>
                </a:solidFill>
                <a:effectLst/>
                <a:latin typeface="+mn-lt"/>
              </a:rPr>
              <a:t>RTO: 41026 | CRICOS: 00092B | IHE: PRV14002</a:t>
            </a:r>
          </a:p>
        </p:txBody>
      </p:sp>
    </p:spTree>
    <p:extLst>
      <p:ext uri="{BB962C8B-B14F-4D97-AF65-F5344CB8AC3E}">
        <p14:creationId xmlns:p14="http://schemas.microsoft.com/office/powerpoint/2010/main" val="1364919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/Questions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12A5307-DFA8-4095-6713-CD926FEAAB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5168" y="2235200"/>
            <a:ext cx="10441663" cy="2387600"/>
          </a:xfrm>
        </p:spPr>
        <p:txBody>
          <a:bodyPr anchor="ctr">
            <a:normAutofit/>
          </a:bodyPr>
          <a:lstStyle>
            <a:lvl1pPr algn="ctr">
              <a:defRPr sz="66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600363-64E7-115C-9D30-BCAC1B46A2E3}"/>
              </a:ext>
            </a:extLst>
          </p:cNvPr>
          <p:cNvSpPr txBox="1"/>
          <p:nvPr userDrawn="1"/>
        </p:nvSpPr>
        <p:spPr>
          <a:xfrm>
            <a:off x="198329" y="6416614"/>
            <a:ext cx="2452539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600" dirty="0">
                <a:solidFill>
                  <a:schemeClr val="tx1"/>
                </a:solidFill>
                <a:effectLst/>
                <a:latin typeface="+mn-lt"/>
              </a:rPr>
              <a:t>RTO: 41026 | CRICOS: 00092B | IHE: PRV14002</a:t>
            </a:r>
          </a:p>
        </p:txBody>
      </p:sp>
    </p:spTree>
    <p:extLst>
      <p:ext uri="{BB962C8B-B14F-4D97-AF65-F5344CB8AC3E}">
        <p14:creationId xmlns:p14="http://schemas.microsoft.com/office/powerpoint/2010/main" val="3764820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C2DCCF-A276-067A-508F-DD6F09973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TITLE – ARIAL, 40PT, </a:t>
            </a:r>
            <a:br>
              <a:rPr lang="en-GB" dirty="0"/>
            </a:br>
            <a:r>
              <a:rPr lang="en-GB" dirty="0"/>
              <a:t>ALL-CAPS, (</a:t>
            </a:r>
            <a:r>
              <a:rPr lang="en-GB" b="1" dirty="0"/>
              <a:t>BOLD </a:t>
            </a:r>
            <a:r>
              <a:rPr lang="en-GB" b="0" dirty="0"/>
              <a:t>OPTIONAL)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D3CAC0A-8572-EE12-91DD-896CDD85D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 level</a:t>
            </a:r>
          </a:p>
          <a:p>
            <a:pPr lvl="1"/>
            <a:r>
              <a:rPr lang="en-GB" dirty="0"/>
              <a:t>Third level</a:t>
            </a:r>
          </a:p>
          <a:p>
            <a:pPr lvl="2"/>
            <a:r>
              <a:rPr lang="en-GB" dirty="0"/>
              <a:t>Fourth level</a:t>
            </a:r>
          </a:p>
          <a:p>
            <a:pPr lvl="3"/>
            <a:r>
              <a:rPr lang="en-GB" dirty="0"/>
              <a:t>Fifth level</a:t>
            </a:r>
          </a:p>
          <a:p>
            <a:pPr lvl="4"/>
            <a:r>
              <a:rPr lang="en-GB" dirty="0"/>
              <a:t>Sixth level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D0199A-BD0E-5934-561F-28CB7551E769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75325" y="0"/>
            <a:ext cx="681038" cy="2133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64521-9EAC-E7EE-0916-DC5B7A07BF9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75325" y="0"/>
            <a:ext cx="681038" cy="2133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4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327145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663" r:id="rId2"/>
    <p:sldLayoutId id="2147483661" r:id="rId3"/>
    <p:sldLayoutId id="2147483662" r:id="rId4"/>
    <p:sldLayoutId id="2147483676" r:id="rId5"/>
    <p:sldLayoutId id="2147483797" r:id="rId6"/>
    <p:sldLayoutId id="2147483809" r:id="rId7"/>
    <p:sldLayoutId id="2147483798" r:id="rId8"/>
    <p:sldLayoutId id="2147483799" r:id="rId9"/>
    <p:sldLayoutId id="2147483670" r:id="rId10"/>
    <p:sldLayoutId id="2147483805" r:id="rId11"/>
    <p:sldLayoutId id="2147483672" r:id="rId12"/>
    <p:sldLayoutId id="2147483673" r:id="rId13"/>
    <p:sldLayoutId id="2147483803" r:id="rId14"/>
    <p:sldLayoutId id="2147483669" r:id="rId15"/>
    <p:sldLayoutId id="2147483686" r:id="rId16"/>
    <p:sldLayoutId id="2147483675" r:id="rId17"/>
    <p:sldLayoutId id="2147483685" r:id="rId18"/>
    <p:sldLayoutId id="2147483682" r:id="rId19"/>
    <p:sldLayoutId id="2147483800" r:id="rId20"/>
    <p:sldLayoutId id="2147483802" r:id="rId21"/>
    <p:sldLayoutId id="2147483806" r:id="rId22"/>
    <p:sldLayoutId id="2147483807" r:id="rId23"/>
    <p:sldLayoutId id="2147483808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26"/>
        </a:buBlip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6DFFB29-C505-E9EC-5BE5-7F0384E8B52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9154" y="1596788"/>
            <a:ext cx="9144000" cy="44353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6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UDL Driven Design for Remote Adult Learners in the VET Sector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2EB12-964F-1108-6878-8BD1CBC2AF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/>
              <a:t>ADCET UDL Symposium 2026</a:t>
            </a:r>
            <a:br>
              <a:rPr lang="en-US" dirty="0"/>
            </a:br>
            <a:r>
              <a:rPr lang="en-US" dirty="0"/>
              <a:t>24-26 June, 2026 |</a:t>
            </a:r>
          </a:p>
        </p:txBody>
      </p:sp>
    </p:spTree>
    <p:extLst>
      <p:ext uri="{BB962C8B-B14F-4D97-AF65-F5344CB8AC3E}">
        <p14:creationId xmlns:p14="http://schemas.microsoft.com/office/powerpoint/2010/main" val="2170918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DB09495-3F17-2F7B-74AC-8B6AB885EA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How will I do this?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C1139C9-2E60-6807-B0B5-1BAE62D42D09}"/>
              </a:ext>
            </a:extLst>
          </p:cNvPr>
          <p:cNvSpPr txBox="1">
            <a:spLocks/>
          </p:cNvSpPr>
          <p:nvPr/>
        </p:nvSpPr>
        <p:spPr>
          <a:xfrm>
            <a:off x="905353" y="2889730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/>
              <a:t>📖 Explain what SEE Distance Learning is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0F13553A-2C01-4C16-D8EE-41FDC870111E}"/>
              </a:ext>
            </a:extLst>
          </p:cNvPr>
          <p:cNvSpPr txBox="1">
            <a:spLocks/>
          </p:cNvSpPr>
          <p:nvPr/>
        </p:nvSpPr>
        <p:spPr>
          <a:xfrm>
            <a:off x="905353" y="3429000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/>
              <a:t>📡 The Reality of Remote Delivery 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FCBD5C24-FB7B-0A8E-125F-23B1CDBD01D1}"/>
              </a:ext>
            </a:extLst>
          </p:cNvPr>
          <p:cNvSpPr txBox="1">
            <a:spLocks/>
          </p:cNvSpPr>
          <p:nvPr/>
        </p:nvSpPr>
        <p:spPr>
          <a:xfrm>
            <a:off x="905353" y="3968270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/>
              <a:t>🚸 The Problem facing learners at Onboarding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7E5CD7A-B5FE-D6E6-05D8-4E7A2C104F1F}"/>
              </a:ext>
            </a:extLst>
          </p:cNvPr>
          <p:cNvSpPr txBox="1">
            <a:spLocks/>
          </p:cNvSpPr>
          <p:nvPr/>
        </p:nvSpPr>
        <p:spPr>
          <a:xfrm>
            <a:off x="905353" y="4429014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/>
              <a:t>🔧 What we changed – and how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CB3DD9-43F4-B8EC-D24E-10FD0C05FCF4}"/>
              </a:ext>
            </a:extLst>
          </p:cNvPr>
          <p:cNvSpPr txBox="1">
            <a:spLocks/>
          </p:cNvSpPr>
          <p:nvPr/>
        </p:nvSpPr>
        <p:spPr>
          <a:xfrm>
            <a:off x="905353" y="4889758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/>
              <a:t>💬 What learners said and think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5F3CFE8-D284-05E8-AC1A-27BD8047D6F3}"/>
              </a:ext>
            </a:extLst>
          </p:cNvPr>
          <p:cNvSpPr txBox="1">
            <a:spLocks/>
          </p:cNvSpPr>
          <p:nvPr/>
        </p:nvSpPr>
        <p:spPr>
          <a:xfrm>
            <a:off x="905353" y="5350502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/>
              <a:t>🚀 How we went from ideas to impact</a:t>
            </a:r>
          </a:p>
        </p:txBody>
      </p:sp>
    </p:spTree>
    <p:extLst>
      <p:ext uri="{BB962C8B-B14F-4D97-AF65-F5344CB8AC3E}">
        <p14:creationId xmlns:p14="http://schemas.microsoft.com/office/powerpoint/2010/main" val="3424114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C3185-934E-F263-9F92-E6F3969711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SEE Distance Learning?</a:t>
            </a:r>
          </a:p>
        </p:txBody>
      </p:sp>
    </p:spTree>
    <p:extLst>
      <p:ext uri="{BB962C8B-B14F-4D97-AF65-F5344CB8AC3E}">
        <p14:creationId xmlns:p14="http://schemas.microsoft.com/office/powerpoint/2010/main" val="3724955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B98D1-3133-802F-0655-C52FDBAEB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PLACEHOLDER – Cartoon Glenn 1</a:t>
            </a:r>
          </a:p>
        </p:txBody>
      </p:sp>
      <p:pic>
        <p:nvPicPr>
          <p:cNvPr id="6" name="What-is-SEE-Distance-Learning" descr="Short video animation introducing 'Skills for Education and Employment (SEE)'">
            <a:hlinkClick r:id="" action="ppaction://media"/>
            <a:extLst>
              <a:ext uri="{FF2B5EF4-FFF2-40B4-BE49-F238E27FC236}">
                <a16:creationId xmlns:a16="http://schemas.microsoft.com/office/drawing/2014/main" id="{9BEB7A1A-3085-F3C3-7559-DC246E04ED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92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60C8B7F-9313-C032-498B-FDA1581D5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197735"/>
            <a:ext cx="8228712" cy="2090549"/>
          </a:xfrm>
        </p:spPr>
        <p:txBody>
          <a:bodyPr>
            <a:normAutofit/>
          </a:bodyPr>
          <a:lstStyle/>
          <a:p>
            <a:r>
              <a:rPr lang="en-AU" dirty="0"/>
              <a:t>The Reality of Remote</a:t>
            </a:r>
            <a:br>
              <a:rPr lang="en-AU" dirty="0"/>
            </a:br>
            <a:r>
              <a:rPr lang="en-AU" dirty="0"/>
              <a:t>Delivery and SEE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54244E0F-240C-45F9-BF1C-FDD3B868041A}"/>
              </a:ext>
            </a:extLst>
          </p:cNvPr>
          <p:cNvSpPr txBox="1">
            <a:spLocks/>
          </p:cNvSpPr>
          <p:nvPr/>
        </p:nvSpPr>
        <p:spPr>
          <a:xfrm>
            <a:off x="334964" y="2130198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Digital barriers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1B9DA80-9540-0094-1C81-E0C44AC5967D}"/>
              </a:ext>
            </a:extLst>
          </p:cNvPr>
          <p:cNvSpPr txBox="1">
            <a:spLocks/>
          </p:cNvSpPr>
          <p:nvPr/>
        </p:nvSpPr>
        <p:spPr>
          <a:xfrm>
            <a:off x="334964" y="2795974"/>
            <a:ext cx="5108906" cy="5860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Continuous intake, asynchronous delivery </a:t>
            </a:r>
            <a:br>
              <a:rPr lang="en-AU" dirty="0"/>
            </a:br>
            <a:r>
              <a:rPr lang="en-AU" dirty="0"/>
              <a:t>&amp; mutual obligations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0356285E-7466-2A4B-F397-6F1913E7F5C5}"/>
              </a:ext>
            </a:extLst>
          </p:cNvPr>
          <p:cNvSpPr txBox="1">
            <a:spLocks/>
          </p:cNvSpPr>
          <p:nvPr/>
        </p:nvSpPr>
        <p:spPr>
          <a:xfrm>
            <a:off x="334964" y="3620708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Booklets do the onboarding and orientation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09BD45A-98FA-7229-0DAE-7A77D769C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4" y="4407051"/>
            <a:ext cx="8229028" cy="365125"/>
          </a:xfrm>
        </p:spPr>
        <p:txBody>
          <a:bodyPr>
            <a:normAutofit lnSpcReduction="10000"/>
          </a:bodyPr>
          <a:lstStyle/>
          <a:p>
            <a:r>
              <a:rPr lang="en-AU" dirty="0"/>
              <a:t>Paper-based = limited 1-on-1 contact time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24D9676-7F82-910B-9294-20B610DDDC57}"/>
              </a:ext>
            </a:extLst>
          </p:cNvPr>
          <p:cNvSpPr txBox="1">
            <a:spLocks/>
          </p:cNvSpPr>
          <p:nvPr/>
        </p:nvSpPr>
        <p:spPr>
          <a:xfrm>
            <a:off x="334964" y="5202592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Isolated &amp; vulnerable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A087E46-ECEB-C5B2-236F-3B10DE99E81C}"/>
              </a:ext>
            </a:extLst>
          </p:cNvPr>
          <p:cNvSpPr txBox="1">
            <a:spLocks/>
          </p:cNvSpPr>
          <p:nvPr/>
        </p:nvSpPr>
        <p:spPr>
          <a:xfrm>
            <a:off x="334964" y="5988935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Progression </a:t>
            </a:r>
            <a:r>
              <a:rPr lang="en-AU" dirty="0">
                <a:sym typeface="Wingdings" panose="05000000000000000000" pitchFamily="2" charset="2"/>
              </a:rPr>
              <a:t> education &amp; employment outcomes</a:t>
            </a:r>
            <a:endParaRPr lang="en-AU" dirty="0"/>
          </a:p>
        </p:txBody>
      </p:sp>
      <p:pic>
        <p:nvPicPr>
          <p:cNvPr id="3" name="Picture 2" descr="Photograph of a woman sitting at a wooden desk reviewing a spiral-bound booklet titled &quot;How to learn with AI,&quot; which includes colorful icons and step-by-step instructions. The desk also holds a notebook with a handwritten study schedule, a pen, a coffee mug, and another spiral-bound booklet labeled &quot;Student Learning Guide&quot; with a book icon on the cover.">
            <a:extLst>
              <a:ext uri="{FF2B5EF4-FFF2-40B4-BE49-F238E27FC236}">
                <a16:creationId xmlns:a16="http://schemas.microsoft.com/office/drawing/2014/main" id="{87794708-2BB1-AD02-79BA-E4655ED7361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0" y="-4322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27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7A8ED-8702-97AB-AF30-78B558257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297012"/>
            <a:ext cx="8228712" cy="1325563"/>
          </a:xfrm>
        </p:spPr>
        <p:txBody>
          <a:bodyPr>
            <a:normAutofit/>
          </a:bodyPr>
          <a:lstStyle/>
          <a:p>
            <a:r>
              <a:rPr lang="en-US" dirty="0"/>
              <a:t>The Stand Out Problem – Onboarding &amp; Orientation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E05892-ADAB-BFBE-C216-D769C17CB6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7692" y="1800992"/>
            <a:ext cx="3150183" cy="522788"/>
          </a:xfrm>
        </p:spPr>
        <p:txBody>
          <a:bodyPr>
            <a:normAutofit fontScale="85000" lnSpcReduction="10000"/>
          </a:bodyPr>
          <a:lstStyle/>
          <a:p>
            <a:r>
              <a:rPr lang="en-AU" sz="3300" dirty="0"/>
              <a:t>👉 </a:t>
            </a:r>
            <a:r>
              <a:rPr lang="en-US" sz="2400" dirty="0"/>
              <a:t>Referral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AU" sz="2800" dirty="0">
                <a:sym typeface="Wingdings" panose="05000000000000000000" pitchFamily="2" charset="2"/>
              </a:rPr>
              <a:t>⏳ </a:t>
            </a:r>
            <a:r>
              <a:rPr lang="en-US" sz="2400" dirty="0">
                <a:sym typeface="Wingdings" panose="05000000000000000000" pitchFamily="2" charset="2"/>
              </a:rPr>
              <a:t>Wait</a:t>
            </a:r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7FF854F-238B-4050-2AEE-7129A834E52C}"/>
              </a:ext>
            </a:extLst>
          </p:cNvPr>
          <p:cNvSpPr txBox="1">
            <a:spLocks/>
          </p:cNvSpPr>
          <p:nvPr/>
        </p:nvSpPr>
        <p:spPr>
          <a:xfrm>
            <a:off x="4944892" y="1823550"/>
            <a:ext cx="3344866" cy="383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sz="1400" dirty="0">
                <a:sym typeface="Wingdings" panose="05000000000000000000" pitchFamily="2" charset="2"/>
              </a:rPr>
              <a:t> </a:t>
            </a:r>
            <a:r>
              <a:rPr lang="en-AU" sz="2400" dirty="0">
                <a:sym typeface="Wingdings" panose="05000000000000000000" pitchFamily="2" charset="2"/>
              </a:rPr>
              <a:t>📝</a:t>
            </a:r>
            <a:r>
              <a:rPr lang="en-AU" sz="1800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PTA Kit  </a:t>
            </a:r>
            <a:r>
              <a:rPr lang="en-AU" sz="2400" dirty="0">
                <a:sym typeface="Wingdings" panose="05000000000000000000" pitchFamily="2" charset="2"/>
              </a:rPr>
              <a:t>⏳</a:t>
            </a:r>
            <a:r>
              <a:rPr lang="en-AU" sz="1400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Wait</a:t>
            </a:r>
            <a:endParaRPr lang="en-US" sz="1400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9BC6E19-8E11-54A1-16AC-D3026DCD7E18}"/>
              </a:ext>
            </a:extLst>
          </p:cNvPr>
          <p:cNvSpPr txBox="1">
            <a:spLocks/>
          </p:cNvSpPr>
          <p:nvPr/>
        </p:nvSpPr>
        <p:spPr>
          <a:xfrm>
            <a:off x="982936" y="2513733"/>
            <a:ext cx="3961956" cy="365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900" dirty="0"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AU" sz="3400" dirty="0">
                <a:sym typeface="Wingdings" panose="05000000000000000000" pitchFamily="2" charset="2"/>
              </a:rPr>
              <a:t>📞 </a:t>
            </a:r>
            <a:r>
              <a:rPr lang="en-US" sz="2900" dirty="0">
                <a:sym typeface="Wingdings" panose="05000000000000000000" pitchFamily="2" charset="2"/>
              </a:rPr>
              <a:t>PTA Interview  </a:t>
            </a:r>
            <a:r>
              <a:rPr lang="en-AU" sz="3400" dirty="0">
                <a:sym typeface="Wingdings" panose="05000000000000000000" pitchFamily="2" charset="2"/>
              </a:rPr>
              <a:t>⏳</a:t>
            </a:r>
            <a:r>
              <a:rPr lang="en-AU" dirty="0">
                <a:sym typeface="Wingdings" panose="05000000000000000000" pitchFamily="2" charset="2"/>
              </a:rPr>
              <a:t> </a:t>
            </a:r>
            <a:r>
              <a:rPr lang="en-US" sz="2900" dirty="0">
                <a:sym typeface="Wingdings" panose="05000000000000000000" pitchFamily="2" charset="2"/>
              </a:rPr>
              <a:t>Wait</a:t>
            </a:r>
            <a:endParaRPr lang="en-AU" sz="3400" dirty="0"/>
          </a:p>
          <a:p>
            <a:endParaRPr 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93AE2921-9478-27A6-BCBA-E5E0BDDDE02A}"/>
              </a:ext>
            </a:extLst>
          </p:cNvPr>
          <p:cNvSpPr txBox="1">
            <a:spLocks/>
          </p:cNvSpPr>
          <p:nvPr/>
        </p:nvSpPr>
        <p:spPr>
          <a:xfrm>
            <a:off x="5346812" y="2439373"/>
            <a:ext cx="4524420" cy="439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AU" sz="2400" dirty="0">
                <a:sym typeface="Wingdings" panose="05000000000000000000" pitchFamily="2" charset="2"/>
              </a:rPr>
              <a:t>📞</a:t>
            </a:r>
            <a:r>
              <a:rPr lang="en-AU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Commencement  </a:t>
            </a:r>
            <a:r>
              <a:rPr lang="en-AU" dirty="0">
                <a:sym typeface="Wingdings" panose="05000000000000000000" pitchFamily="2" charset="2"/>
              </a:rPr>
              <a:t>📆 </a:t>
            </a:r>
            <a:r>
              <a:rPr lang="en-US" dirty="0">
                <a:sym typeface="Wingdings" panose="05000000000000000000" pitchFamily="2" charset="2"/>
              </a:rPr>
              <a:t>Start</a:t>
            </a:r>
            <a:endParaRPr lang="en-AU" dirty="0"/>
          </a:p>
          <a:p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9299742-2593-F8D1-FAF5-8E9BDA92B3AD}"/>
              </a:ext>
            </a:extLst>
          </p:cNvPr>
          <p:cNvSpPr txBox="1"/>
          <p:nvPr/>
        </p:nvSpPr>
        <p:spPr>
          <a:xfrm>
            <a:off x="3365834" y="3274910"/>
            <a:ext cx="6735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/>
              <a:t>❌ Couldn’t understand what to do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1A11DE-D786-B384-92EF-424A70AF5F46}"/>
              </a:ext>
            </a:extLst>
          </p:cNvPr>
          <p:cNvSpPr txBox="1"/>
          <p:nvPr/>
        </p:nvSpPr>
        <p:spPr>
          <a:xfrm>
            <a:off x="3365834" y="3882669"/>
            <a:ext cx="7272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/>
              <a:t>❌ Couldn’t get started without support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A0DDFDE-A285-7CC5-13B1-6B43665F1CD8}"/>
              </a:ext>
            </a:extLst>
          </p:cNvPr>
          <p:cNvSpPr txBox="1"/>
          <p:nvPr/>
        </p:nvSpPr>
        <p:spPr>
          <a:xfrm>
            <a:off x="3365990" y="4490428"/>
            <a:ext cx="7322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/>
              <a:t>❌ Dropped out before learning began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E851DCB-40C7-BAB9-2FD3-ECA1332CD805}"/>
              </a:ext>
            </a:extLst>
          </p:cNvPr>
          <p:cNvSpPr txBox="1">
            <a:spLocks/>
          </p:cNvSpPr>
          <p:nvPr/>
        </p:nvSpPr>
        <p:spPr>
          <a:xfrm>
            <a:off x="957692" y="5894671"/>
            <a:ext cx="8640101" cy="666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FF0000"/>
                </a:solidFill>
              </a:rPr>
              <a:t>51% </a:t>
            </a:r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sz="3600" dirty="0">
                <a:solidFill>
                  <a:srgbClr val="FF0000"/>
                </a:solidFill>
              </a:rPr>
              <a:t>commence. Why?</a:t>
            </a:r>
          </a:p>
        </p:txBody>
      </p:sp>
    </p:spTree>
    <p:extLst>
      <p:ext uri="{BB962C8B-B14F-4D97-AF65-F5344CB8AC3E}">
        <p14:creationId xmlns:p14="http://schemas.microsoft.com/office/powerpoint/2010/main" val="2188672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67B85-B9E9-3733-D668-827AC93B9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3AF5B-E180-4AE2-7EB2-9543FA4B0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297012"/>
            <a:ext cx="8228712" cy="1325563"/>
          </a:xfrm>
        </p:spPr>
        <p:txBody>
          <a:bodyPr>
            <a:normAutofit/>
          </a:bodyPr>
          <a:lstStyle/>
          <a:p>
            <a:r>
              <a:rPr lang="en-US" dirty="0"/>
              <a:t>Onboarding materials</a:t>
            </a:r>
          </a:p>
        </p:txBody>
      </p:sp>
    </p:spTree>
    <p:extLst>
      <p:ext uri="{BB962C8B-B14F-4D97-AF65-F5344CB8AC3E}">
        <p14:creationId xmlns:p14="http://schemas.microsoft.com/office/powerpoint/2010/main" val="1718554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521EE-AFE1-BBFB-4824-FD3FAD09C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B1A6-27C0-D60A-50CC-E0DC2ED9D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693" y="-1442135"/>
            <a:ext cx="8228712" cy="1325563"/>
          </a:xfrm>
        </p:spPr>
        <p:txBody>
          <a:bodyPr>
            <a:normAutofit/>
          </a:bodyPr>
          <a:lstStyle/>
          <a:p>
            <a:r>
              <a:rPr lang="en-US" dirty="0"/>
              <a:t>Onboarding materials examples</a:t>
            </a:r>
          </a:p>
        </p:txBody>
      </p:sp>
      <p:pic>
        <p:nvPicPr>
          <p:cNvPr id="7" name="Picture 6" descr="Example of our previously used text heavy and inaccessible, non-UDL resources.">
            <a:extLst>
              <a:ext uri="{FF2B5EF4-FFF2-40B4-BE49-F238E27FC236}">
                <a16:creationId xmlns:a16="http://schemas.microsoft.com/office/drawing/2014/main" id="{A6B5DFFC-E4E2-43AC-6783-D9E97FD2D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93" y="-116572"/>
            <a:ext cx="5168765" cy="7327030"/>
          </a:xfrm>
          <a:prstGeom prst="rect">
            <a:avLst/>
          </a:prstGeom>
        </p:spPr>
      </p:pic>
      <p:pic>
        <p:nvPicPr>
          <p:cNvPr id="8" name="Picture 7" descr="Example of our previously used text heavy and inaccessible, non-UDL resources.">
            <a:extLst>
              <a:ext uri="{FF2B5EF4-FFF2-40B4-BE49-F238E27FC236}">
                <a16:creationId xmlns:a16="http://schemas.microsoft.com/office/drawing/2014/main" id="{4151C022-C35E-0D88-D5E1-8F7FC1510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9543" y="2031"/>
            <a:ext cx="5251269" cy="790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94DB9-94CF-68C8-95C3-5F2BDEAD4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23C39-B743-D7BB-5F62-02D2F432F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211514"/>
            <a:ext cx="8228712" cy="1325563"/>
          </a:xfrm>
        </p:spPr>
        <p:txBody>
          <a:bodyPr>
            <a:normAutofit/>
          </a:bodyPr>
          <a:lstStyle/>
          <a:p>
            <a:r>
              <a:rPr lang="en-US" dirty="0"/>
              <a:t>Onboarding materials - problems</a:t>
            </a:r>
          </a:p>
        </p:txBody>
      </p:sp>
      <p:pic>
        <p:nvPicPr>
          <p:cNvPr id="7" name="Picture 6" descr="Example of our previously used text heavy and inaccessible, non-UDL resources.">
            <a:extLst>
              <a:ext uri="{FF2B5EF4-FFF2-40B4-BE49-F238E27FC236}">
                <a16:creationId xmlns:a16="http://schemas.microsoft.com/office/drawing/2014/main" id="{E0900C7B-D186-9614-1194-49066B064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93" y="-116572"/>
            <a:ext cx="5168765" cy="732703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4DBC1E0-8A68-6E94-C38A-6FB6D40D066A}"/>
              </a:ext>
            </a:extLst>
          </p:cNvPr>
          <p:cNvSpPr txBox="1"/>
          <p:nvPr/>
        </p:nvSpPr>
        <p:spPr>
          <a:xfrm rot="20377350">
            <a:off x="2104264" y="2139293"/>
            <a:ext cx="28877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/>
              <a:t>❌ Unfamiliar language</a:t>
            </a:r>
          </a:p>
        </p:txBody>
      </p:sp>
      <p:pic>
        <p:nvPicPr>
          <p:cNvPr id="8" name="Picture 7" descr="Example of our previously used text heavy and inaccessible, non-UDL resources.">
            <a:extLst>
              <a:ext uri="{FF2B5EF4-FFF2-40B4-BE49-F238E27FC236}">
                <a16:creationId xmlns:a16="http://schemas.microsoft.com/office/drawing/2014/main" id="{8D3344EB-E58A-A7FC-DDC0-F182AD051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9543" y="2031"/>
            <a:ext cx="5251269" cy="790750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13B91FF-149E-9CBA-AB94-ACD6702622E0}"/>
              </a:ext>
            </a:extLst>
          </p:cNvPr>
          <p:cNvSpPr txBox="1"/>
          <p:nvPr/>
        </p:nvSpPr>
        <p:spPr>
          <a:xfrm rot="1177735">
            <a:off x="8817119" y="2278845"/>
            <a:ext cx="2887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/>
              <a:t>❌ Text heavy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006004-81EF-16B4-2E3B-506DDC8081F0}"/>
              </a:ext>
            </a:extLst>
          </p:cNvPr>
          <p:cNvSpPr txBox="1"/>
          <p:nvPr/>
        </p:nvSpPr>
        <p:spPr>
          <a:xfrm rot="811907">
            <a:off x="8817118" y="5581567"/>
            <a:ext cx="28877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/>
              <a:t>❌ Work it out alone</a:t>
            </a:r>
          </a:p>
        </p:txBody>
      </p:sp>
    </p:spTree>
    <p:extLst>
      <p:ext uri="{BB962C8B-B14F-4D97-AF65-F5344CB8AC3E}">
        <p14:creationId xmlns:p14="http://schemas.microsoft.com/office/powerpoint/2010/main" val="3196059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1C3C8C-E552-5914-55B8-C580A1A7A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we changed: </a:t>
            </a:r>
            <a:br>
              <a:rPr lang="en-US" dirty="0"/>
            </a:br>
            <a:r>
              <a:rPr lang="en-AU" dirty="0"/>
              <a:t>🌈</a:t>
            </a:r>
            <a:r>
              <a:rPr lang="en-US" dirty="0"/>
              <a:t>A UDL-Driven Approach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666BB50-5EB9-E06D-ED61-B5C36FF13F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6700" y="1773097"/>
            <a:ext cx="8229028" cy="2273204"/>
          </a:xfrm>
        </p:spPr>
        <p:txBody>
          <a:bodyPr>
            <a:normAutofit/>
          </a:bodyPr>
          <a:lstStyle/>
          <a:p>
            <a:pPr algn="l"/>
            <a:r>
              <a:rPr lang="en-AU" dirty="0"/>
              <a:t>We redesigned for:</a:t>
            </a:r>
          </a:p>
          <a:p>
            <a:pPr marL="342900" indent="-342900" algn="l">
              <a:buFontTx/>
              <a:buChar char="-"/>
            </a:pPr>
            <a:r>
              <a:rPr lang="en-AU" dirty="0"/>
              <a:t>🌱 Confidence &amp; clarity</a:t>
            </a:r>
          </a:p>
          <a:p>
            <a:pPr marL="342900" indent="-342900" algn="l">
              <a:buFontTx/>
              <a:buChar char="-"/>
            </a:pPr>
            <a:r>
              <a:rPr lang="en-AU" dirty="0"/>
              <a:t>🧠 Reduced cognitive load </a:t>
            </a:r>
          </a:p>
          <a:p>
            <a:pPr marL="342900" indent="-342900" algn="l">
              <a:buFontTx/>
              <a:buChar char="-"/>
            </a:pPr>
            <a:r>
              <a:rPr lang="en-AU" dirty="0"/>
              <a:t>🚶‍♀️ Independence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1618C0C7-F946-56C0-D287-0869941126A4}"/>
              </a:ext>
            </a:extLst>
          </p:cNvPr>
          <p:cNvSpPr txBox="1">
            <a:spLocks/>
          </p:cNvSpPr>
          <p:nvPr/>
        </p:nvSpPr>
        <p:spPr>
          <a:xfrm>
            <a:off x="6046834" y="2445763"/>
            <a:ext cx="8229028" cy="1966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AU" dirty="0"/>
              <a:t>Learner considerations:</a:t>
            </a:r>
          </a:p>
          <a:p>
            <a:pPr marL="342900" indent="-342900" algn="l">
              <a:buFontTx/>
              <a:buChar char="-"/>
            </a:pPr>
            <a:r>
              <a:rPr lang="en-AU" dirty="0"/>
              <a:t>🌏 The world learners are in</a:t>
            </a:r>
          </a:p>
          <a:p>
            <a:pPr marL="342900" indent="-342900" algn="l">
              <a:buFontTx/>
              <a:buChar char="-"/>
            </a:pPr>
            <a:r>
              <a:rPr lang="en-AU" dirty="0"/>
              <a:t>📱 Visual, colourful, multimodal, </a:t>
            </a:r>
          </a:p>
          <a:p>
            <a:pPr marL="342900" indent="-342900" algn="l">
              <a:buFontTx/>
              <a:buChar char="-"/>
            </a:pPr>
            <a:r>
              <a:rPr lang="en-AU" dirty="0"/>
              <a:t>💬 Social media &amp; attention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2755A1C4-EA7D-C52D-E3F9-7E586959529C}"/>
              </a:ext>
            </a:extLst>
          </p:cNvPr>
          <p:cNvSpPr txBox="1">
            <a:spLocks/>
          </p:cNvSpPr>
          <p:nvPr/>
        </p:nvSpPr>
        <p:spPr>
          <a:xfrm>
            <a:off x="266700" y="4293508"/>
            <a:ext cx="8229028" cy="2273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Tx/>
              <a:buChar char="-"/>
            </a:pPr>
            <a:r>
              <a:rPr lang="en-AU" dirty="0"/>
              <a:t>🤝 Belonging</a:t>
            </a:r>
          </a:p>
          <a:p>
            <a:pPr marL="342900" indent="-342900" algn="l">
              <a:buFontTx/>
              <a:buChar char="-"/>
            </a:pPr>
            <a:r>
              <a:rPr lang="en-AU" dirty="0"/>
              <a:t>🎉 Engagement</a:t>
            </a:r>
          </a:p>
          <a:p>
            <a:pPr marL="342900" indent="-342900" algn="l">
              <a:buFontTx/>
              <a:buChar char="-"/>
            </a:pPr>
            <a:r>
              <a:rPr lang="en-AU" dirty="0"/>
              <a:t>🌏 Multiple ways of meaning</a:t>
            </a:r>
          </a:p>
        </p:txBody>
      </p:sp>
    </p:spTree>
    <p:extLst>
      <p:ext uri="{BB962C8B-B14F-4D97-AF65-F5344CB8AC3E}">
        <p14:creationId xmlns:p14="http://schemas.microsoft.com/office/powerpoint/2010/main" val="3235979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5BBBB-67C5-304E-C947-2762B5808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88EBB2F-DBEF-4A51-0D9C-AB5C1BA38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1688" y="-1325563"/>
            <a:ext cx="8228712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What we changed – Your Timeline</a:t>
            </a:r>
          </a:p>
        </p:txBody>
      </p:sp>
      <p:pic>
        <p:nvPicPr>
          <p:cNvPr id="11" name="Picture 10" descr="Example of our redesigned content, which includes headings, bolding, dot points, numbered steps and a QR code that goes to a video so learners can listen, read and watch.">
            <a:extLst>
              <a:ext uri="{FF2B5EF4-FFF2-40B4-BE49-F238E27FC236}">
                <a16:creationId xmlns:a16="http://schemas.microsoft.com/office/drawing/2014/main" id="{3C6AED9A-D187-DEB9-CF66-8D2094F0E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43" y="139403"/>
            <a:ext cx="5138437" cy="7506586"/>
          </a:xfrm>
          <a:prstGeom prst="rect">
            <a:avLst/>
          </a:prstGeom>
        </p:spPr>
      </p:pic>
      <p:pic>
        <p:nvPicPr>
          <p:cNvPr id="5" name="Picture 4" descr="Screenshot of an educational webpage explaining growth mindset versus fixed mindset using text, icons, and a QR code. It contrasts fixed mindset beliefs with red cross icons and growth mindset beliefs with green check marks, highlighting key phrases and encouraging learning through practice and effort.">
            <a:extLst>
              <a:ext uri="{FF2B5EF4-FFF2-40B4-BE49-F238E27FC236}">
                <a16:creationId xmlns:a16="http://schemas.microsoft.com/office/drawing/2014/main" id="{1702A9A2-CBA5-9BBD-6270-F8129F3459C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6844" y="0"/>
            <a:ext cx="6595156" cy="699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07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F69C1-357C-80A2-9EC4-5316599A1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43E4E-4A5E-52CA-FDD4-6697EE089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PLACEHOLDER – Cartoon Glenn 2</a:t>
            </a:r>
          </a:p>
        </p:txBody>
      </p:sp>
      <p:pic>
        <p:nvPicPr>
          <p:cNvPr id="3" name="UDL-in-Motion" descr="Short video animation summarising the key points from the previous slides">
            <a:hlinkClick r:id="" action="ppaction://media"/>
            <a:extLst>
              <a:ext uri="{FF2B5EF4-FFF2-40B4-BE49-F238E27FC236}">
                <a16:creationId xmlns:a16="http://schemas.microsoft.com/office/drawing/2014/main" id="{191B07FF-81FF-DF61-B6EB-576F324035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88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6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9E49AE9-8A09-15B5-1C5C-2F6BD8584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297180"/>
            <a:ext cx="8228712" cy="1325563"/>
          </a:xfrm>
        </p:spPr>
        <p:txBody>
          <a:bodyPr/>
          <a:lstStyle/>
          <a:p>
            <a:r>
              <a:rPr lang="en-AU" dirty="0"/>
              <a:t>UDL in motion 💫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A8DBEB9-BB5E-A203-786B-E9009B316D54}"/>
              </a:ext>
            </a:extLst>
          </p:cNvPr>
          <p:cNvSpPr txBox="1">
            <a:spLocks/>
          </p:cNvSpPr>
          <p:nvPr/>
        </p:nvSpPr>
        <p:spPr>
          <a:xfrm>
            <a:off x="757229" y="1828800"/>
            <a:ext cx="10300631" cy="11103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3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Char char="&gt;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🎧🎥📖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Multiple ways in </a:t>
            </a: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➡ Independent learning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endParaRPr lang="en-US" sz="3200" dirty="0">
              <a:solidFill>
                <a:srgbClr val="2B16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66E306B-7B6F-65DD-8D50-807F9FA9ECC9}"/>
              </a:ext>
            </a:extLst>
          </p:cNvPr>
          <p:cNvSpPr txBox="1">
            <a:spLocks/>
          </p:cNvSpPr>
          <p:nvPr/>
        </p:nvSpPr>
        <p:spPr>
          <a:xfrm>
            <a:off x="2213889" y="3207922"/>
            <a:ext cx="8843971" cy="648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3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Char char="&gt;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👫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Belonging </a:t>
            </a: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🎇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Joy/Play  </a:t>
            </a: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🌏 Meaning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A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endParaRPr lang="en-US" sz="3200" dirty="0">
              <a:solidFill>
                <a:srgbClr val="2B16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608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07C3F-49F3-57FA-7039-F1F512366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7E866B-93D3-6633-AF2F-FC0EA0123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44" y="-1034392"/>
            <a:ext cx="8228712" cy="1325563"/>
          </a:xfrm>
        </p:spPr>
        <p:txBody>
          <a:bodyPr/>
          <a:lstStyle/>
          <a:p>
            <a:r>
              <a:rPr lang="en-AU" dirty="0"/>
              <a:t>UDL in motion - example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94B4E8E-AAE6-A73F-5B17-BA1F6D6AAAE3}"/>
              </a:ext>
            </a:extLst>
          </p:cNvPr>
          <p:cNvSpPr txBox="1">
            <a:spLocks/>
          </p:cNvSpPr>
          <p:nvPr/>
        </p:nvSpPr>
        <p:spPr>
          <a:xfrm>
            <a:off x="757229" y="1828800"/>
            <a:ext cx="10300631" cy="11103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3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Char char="&gt;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🎧🎥📖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Multiple ways in </a:t>
            </a: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➡ Independent learning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endParaRPr lang="en-US" sz="3200" dirty="0">
              <a:solidFill>
                <a:srgbClr val="2B16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C485B03-0918-22EA-8825-0F5959D51ED7}"/>
              </a:ext>
            </a:extLst>
          </p:cNvPr>
          <p:cNvSpPr txBox="1">
            <a:spLocks/>
          </p:cNvSpPr>
          <p:nvPr/>
        </p:nvSpPr>
        <p:spPr>
          <a:xfrm>
            <a:off x="2213889" y="3207922"/>
            <a:ext cx="8843971" cy="648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3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Char char="&gt;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👫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Belonging </a:t>
            </a: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🎇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Joy/Play  </a:t>
            </a: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🌏 Meaning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A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endParaRPr lang="en-US" sz="3200" dirty="0">
              <a:solidFill>
                <a:srgbClr val="2B16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Screenshot of a study guide titled &quot;How to learn with us&quot; providing tips for effective home study.">
            <a:extLst>
              <a:ext uri="{FF2B5EF4-FFF2-40B4-BE49-F238E27FC236}">
                <a16:creationId xmlns:a16="http://schemas.microsoft.com/office/drawing/2014/main" id="{5BC19863-34FE-6008-0D3C-402F92176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9105"/>
            <a:ext cx="7108980" cy="690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96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E3D73-5183-755F-5EE5-A115FE75E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shot of an online learning video featuring a presenter and a slide titled &quot;Questions to think about.&quot; Slide lists three reflective questions: 'What has brought me to SEE Distance Learning?', 'What am I hoping to get out of it?', and 'What level of support do I need?'">
            <a:extLst>
              <a:ext uri="{FF2B5EF4-FFF2-40B4-BE49-F238E27FC236}">
                <a16:creationId xmlns:a16="http://schemas.microsoft.com/office/drawing/2014/main" id="{1E902EC4-3173-A331-1605-26446149C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3" y="-121987"/>
            <a:ext cx="12361855" cy="6954944"/>
          </a:xfrm>
          <a:prstGeom prst="rect">
            <a:avLst/>
          </a:prstGeom>
        </p:spPr>
      </p:pic>
      <p:sp>
        <p:nvSpPr>
          <p:cNvPr id="10" name="Title 4">
            <a:extLst>
              <a:ext uri="{FF2B5EF4-FFF2-40B4-BE49-F238E27FC236}">
                <a16:creationId xmlns:a16="http://schemas.microsoft.com/office/drawing/2014/main" id="{635B3AF7-844C-D27C-02E7-B97F712C5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00520"/>
            <a:ext cx="8228712" cy="1325563"/>
          </a:xfrm>
        </p:spPr>
        <p:txBody>
          <a:bodyPr/>
          <a:lstStyle/>
          <a:p>
            <a:r>
              <a:rPr lang="en-AU" dirty="0"/>
              <a:t>UDL in motion – Questions to think about…</a:t>
            </a:r>
          </a:p>
        </p:txBody>
      </p:sp>
    </p:spTree>
    <p:extLst>
      <p:ext uri="{BB962C8B-B14F-4D97-AF65-F5344CB8AC3E}">
        <p14:creationId xmlns:p14="http://schemas.microsoft.com/office/powerpoint/2010/main" val="1921801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1B43B-FF60-D654-C866-BA42C6AD2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mage of what our supporting videos look like.">
            <a:extLst>
              <a:ext uri="{FF2B5EF4-FFF2-40B4-BE49-F238E27FC236}">
                <a16:creationId xmlns:a16="http://schemas.microsoft.com/office/drawing/2014/main" id="{C7276B0F-38C0-6268-A840-F77104DD8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834" y="-121987"/>
            <a:ext cx="12405522" cy="8159943"/>
          </a:xfrm>
          <a:prstGeom prst="rect">
            <a:avLst/>
          </a:prstGeom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20349361-6B8F-739B-0D01-67E3A9B6B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00520"/>
            <a:ext cx="8228712" cy="1325563"/>
          </a:xfrm>
        </p:spPr>
        <p:txBody>
          <a:bodyPr/>
          <a:lstStyle/>
          <a:p>
            <a:r>
              <a:rPr lang="en-AU" dirty="0"/>
              <a:t>UDL in motion – Video Image</a:t>
            </a:r>
          </a:p>
        </p:txBody>
      </p:sp>
    </p:spTree>
    <p:extLst>
      <p:ext uri="{BB962C8B-B14F-4D97-AF65-F5344CB8AC3E}">
        <p14:creationId xmlns:p14="http://schemas.microsoft.com/office/powerpoint/2010/main" val="2806239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1A605D8-F3AA-1ECA-60FE-B18F808C0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Read along audio</a:t>
            </a:r>
          </a:p>
        </p:txBody>
      </p:sp>
    </p:spTree>
    <p:extLst>
      <p:ext uri="{BB962C8B-B14F-4D97-AF65-F5344CB8AC3E}">
        <p14:creationId xmlns:p14="http://schemas.microsoft.com/office/powerpoint/2010/main" val="22853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095B7-287F-68A5-477C-9683CFF81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9D33D56C-A6EF-7B1B-D08D-5727FB576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90112"/>
            <a:ext cx="5760720" cy="905891"/>
          </a:xfrm>
        </p:spPr>
        <p:txBody>
          <a:bodyPr>
            <a:normAutofit fontScale="90000"/>
          </a:bodyPr>
          <a:lstStyle/>
          <a:p>
            <a:r>
              <a:rPr lang="en-AU" dirty="0"/>
              <a:t>Read along audio – When we talk with others</a:t>
            </a:r>
          </a:p>
        </p:txBody>
      </p:sp>
      <p:pic>
        <p:nvPicPr>
          <p:cNvPr id="13" name="Picture 12" descr="Image of example page from our 'Read Along' resource with words, images, speech bubbles and a QR code for students to listen to the content.">
            <a:extLst>
              <a:ext uri="{FF2B5EF4-FFF2-40B4-BE49-F238E27FC236}">
                <a16:creationId xmlns:a16="http://schemas.microsoft.com/office/drawing/2014/main" id="{1A3883AD-1705-187E-7943-DDC6A08D8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060"/>
            <a:ext cx="4767943" cy="6848690"/>
          </a:xfrm>
          <a:prstGeom prst="rect">
            <a:avLst/>
          </a:prstGeom>
        </p:spPr>
      </p:pic>
      <p:pic>
        <p:nvPicPr>
          <p:cNvPr id="9" name="Picture 8" descr="Example of our 'Read Along' pages in a resource for learners with pre-level language skills. It includes words, images and icons to support dual coding. It has a QR code so that learner can read and listen.">
            <a:extLst>
              <a:ext uri="{FF2B5EF4-FFF2-40B4-BE49-F238E27FC236}">
                <a16:creationId xmlns:a16="http://schemas.microsoft.com/office/drawing/2014/main" id="{1413760D-71A3-B4B7-98F5-9277A88DB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8778" y="53178"/>
            <a:ext cx="4767942" cy="680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83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3A934-4DC4-3240-F4CE-BCD798B6C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Image of example page from our 'Read Along' resource with words, images, speech bubbles and a QR code for students to listen to the content.">
            <a:extLst>
              <a:ext uri="{FF2B5EF4-FFF2-40B4-BE49-F238E27FC236}">
                <a16:creationId xmlns:a16="http://schemas.microsoft.com/office/drawing/2014/main" id="{5F52503D-95B7-2EA2-1A68-7149CC31C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060"/>
            <a:ext cx="4767943" cy="6848690"/>
          </a:xfrm>
          <a:prstGeom prst="rect">
            <a:avLst/>
          </a:prstGeom>
        </p:spPr>
      </p:pic>
      <p:pic>
        <p:nvPicPr>
          <p:cNvPr id="11" name="Picture 10" descr="Image of a young female learner using the 'Read Along' pages.">
            <a:extLst>
              <a:ext uri="{FF2B5EF4-FFF2-40B4-BE49-F238E27FC236}">
                <a16:creationId xmlns:a16="http://schemas.microsoft.com/office/drawing/2014/main" id="{96B10CE1-AA69-ECF7-CA7D-61DB5206B15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8206" y="-21308"/>
            <a:ext cx="6953794" cy="695379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1109DF8-A920-3C25-67E3-6DF411FFA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0246"/>
            <a:ext cx="8228712" cy="1325563"/>
          </a:xfrm>
        </p:spPr>
        <p:txBody>
          <a:bodyPr/>
          <a:lstStyle/>
          <a:p>
            <a:r>
              <a:rPr lang="en-AU" dirty="0"/>
              <a:t>Read along audio cont.</a:t>
            </a:r>
          </a:p>
        </p:txBody>
      </p:sp>
    </p:spTree>
    <p:extLst>
      <p:ext uri="{BB962C8B-B14F-4D97-AF65-F5344CB8AC3E}">
        <p14:creationId xmlns:p14="http://schemas.microsoft.com/office/powerpoint/2010/main" val="3827224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D45FD-6B82-9655-2E48-705ECAE02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889759"/>
            <a:ext cx="8228712" cy="1325563"/>
          </a:xfrm>
        </p:spPr>
        <p:txBody>
          <a:bodyPr/>
          <a:lstStyle/>
          <a:p>
            <a:r>
              <a:rPr lang="en-US" b="1" dirty="0"/>
              <a:t>How we designed this – Easy Read pages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88CC15-0A2B-095B-CC9E-7425E5323823}"/>
              </a:ext>
            </a:extLst>
          </p:cNvPr>
          <p:cNvSpPr txBox="1">
            <a:spLocks/>
          </p:cNvSpPr>
          <p:nvPr/>
        </p:nvSpPr>
        <p:spPr>
          <a:xfrm>
            <a:off x="402379" y="2318627"/>
            <a:ext cx="6871749" cy="4762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3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Char char="&gt;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Blip>
                <a:blip r:embed="rId4"/>
              </a:buBlip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AI Experimentation</a:t>
            </a:r>
          </a:p>
          <a:p>
            <a:pPr marL="0" indent="0">
              <a:buFontTx/>
              <a:buNone/>
            </a:pPr>
            <a:endParaRPr lang="en-US" sz="3200" dirty="0">
              <a:solidFill>
                <a:srgbClr val="2B16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BDA1BA4-8228-7905-4490-6C463AA52BBA}"/>
              </a:ext>
            </a:extLst>
          </p:cNvPr>
          <p:cNvSpPr txBox="1">
            <a:spLocks/>
          </p:cNvSpPr>
          <p:nvPr/>
        </p:nvSpPr>
        <p:spPr>
          <a:xfrm>
            <a:off x="989827" y="2912190"/>
            <a:ext cx="5761037" cy="5756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3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Char char="&gt;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Blip>
                <a:blip r:embed="rId4"/>
              </a:buBlip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‘Level’ prompts</a:t>
            </a:r>
          </a:p>
          <a:p>
            <a:pPr marL="0" indent="0">
              <a:buFontTx/>
              <a:buNone/>
            </a:pPr>
            <a:endParaRPr lang="en-US" sz="3200" dirty="0">
              <a:solidFill>
                <a:srgbClr val="2B16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741041F-A540-B624-6093-E5405B955F78}"/>
              </a:ext>
            </a:extLst>
          </p:cNvPr>
          <p:cNvSpPr txBox="1">
            <a:spLocks/>
          </p:cNvSpPr>
          <p:nvPr/>
        </p:nvSpPr>
        <p:spPr>
          <a:xfrm>
            <a:off x="989827" y="3429000"/>
            <a:ext cx="5761037" cy="5756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3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Char char="&gt;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Blip>
                <a:blip r:embed="rId4"/>
              </a:buBlip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Repeatable</a:t>
            </a:r>
          </a:p>
          <a:p>
            <a:pPr marL="0" indent="0">
              <a:buFontTx/>
              <a:buNone/>
            </a:pPr>
            <a:endParaRPr lang="en-US" sz="3200" dirty="0">
              <a:solidFill>
                <a:srgbClr val="2B16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79C44FB-62F6-0570-9D88-A41086D18841}"/>
              </a:ext>
            </a:extLst>
          </p:cNvPr>
          <p:cNvSpPr txBox="1">
            <a:spLocks/>
          </p:cNvSpPr>
          <p:nvPr/>
        </p:nvSpPr>
        <p:spPr>
          <a:xfrm>
            <a:off x="989827" y="3980152"/>
            <a:ext cx="5761037" cy="5756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3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Char char="&gt;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Blip>
                <a:blip r:embed="rId4"/>
              </a:buBlip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Chunked</a:t>
            </a:r>
          </a:p>
          <a:p>
            <a:pPr marL="0" indent="0">
              <a:buFontTx/>
              <a:buNone/>
            </a:pPr>
            <a:endParaRPr lang="en-US" sz="3200" dirty="0">
              <a:solidFill>
                <a:srgbClr val="2B16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DE2908E-5B58-6952-9D21-F13B7D029AF6}"/>
              </a:ext>
            </a:extLst>
          </p:cNvPr>
          <p:cNvSpPr txBox="1">
            <a:spLocks/>
          </p:cNvSpPr>
          <p:nvPr/>
        </p:nvSpPr>
        <p:spPr>
          <a:xfrm>
            <a:off x="5106347" y="1612994"/>
            <a:ext cx="6683274" cy="34431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3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Char char="&gt;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solidFill>
                  <a:srgbClr val="2B1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Prompt: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2B16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“Can you simplify the following to ACSF Level 1 and make more engaging with the use of suitable emojis, headings, dot points, bold, emphasis, and lots of white space.”</a:t>
            </a:r>
          </a:p>
          <a:p>
            <a:pPr marL="285750" indent="-285750">
              <a:buFontTx/>
              <a:buBlip>
                <a:blip r:embed="rId4"/>
              </a:buBlip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endParaRPr lang="en-US" sz="3200" dirty="0">
              <a:solidFill>
                <a:srgbClr val="2B16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848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05DC2-AB7F-2DB6-6F78-0DCCBBAF3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shot of an educational webpage explaining growth mindset versus fixed mindset using text, icons, and a QR code. ">
            <a:extLst>
              <a:ext uri="{FF2B5EF4-FFF2-40B4-BE49-F238E27FC236}">
                <a16:creationId xmlns:a16="http://schemas.microsoft.com/office/drawing/2014/main" id="{A2B996FE-099C-6472-F29E-B3DE88266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9143" y="1283"/>
            <a:ext cx="6462793" cy="6856717"/>
          </a:xfrm>
          <a:prstGeom prst="rect">
            <a:avLst/>
          </a:prstGeom>
        </p:spPr>
      </p:pic>
      <p:pic>
        <p:nvPicPr>
          <p:cNvPr id="8" name="Picture 7" descr="👋 Welcome to Your Learning Guide!&#10;🎉 Great job choosing to study with TAFE SA! We’re excited to have you here.&#10;This guide is part of your Employment Cluster. You’ll learn reading and writing skills that will help you at work. 🛠️📄&#10;&#10;💡 What will you learn?&#10;By the end of this cluster, you’ll know:&#10;✅ What it means to have a job&#10;✅ What skills you need for work&#10;✅ How to find the right job for you&#10;✅ How to read and understand work texts (like signs, forms, emails)&#10;✅ How to write work texts (like notes, messages, forms)&#10;&#10;🧑‍🏫 Need help?&#10;If you’re not sure about something in this guide, just ask your lecturer. They’re here to help you! 😊&#10;">
            <a:extLst>
              <a:ext uri="{FF2B5EF4-FFF2-40B4-BE49-F238E27FC236}">
                <a16:creationId xmlns:a16="http://schemas.microsoft.com/office/drawing/2014/main" id="{ECBFF898-CE9A-3767-BAED-637A6094F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454" y="1283"/>
            <a:ext cx="6825549" cy="68567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BACC95-2EA4-781A-0310-B2D4777D3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19143" y="-1268238"/>
            <a:ext cx="8228712" cy="1325563"/>
          </a:xfrm>
        </p:spPr>
        <p:txBody>
          <a:bodyPr/>
          <a:lstStyle/>
          <a:p>
            <a:r>
              <a:rPr lang="en-US" b="1" dirty="0"/>
              <a:t>How we designed this – Easy Read pages cont.</a:t>
            </a:r>
          </a:p>
        </p:txBody>
      </p:sp>
    </p:spTree>
    <p:extLst>
      <p:ext uri="{BB962C8B-B14F-4D97-AF65-F5344CB8AC3E}">
        <p14:creationId xmlns:p14="http://schemas.microsoft.com/office/powerpoint/2010/main" val="16582120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1A602-46A3-09F9-4128-DA3AACA47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A17A558-9F4C-A80A-74D1-7DD395487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Designing beyond text </a:t>
            </a:r>
            <a:br>
              <a:rPr lang="en-AU" dirty="0"/>
            </a:br>
            <a:r>
              <a:rPr lang="en-AU" dirty="0"/>
              <a:t>– AI images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B39B964-A271-4736-1700-1582A5C5D0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🎈 Fun for all!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4E7B3026-9EEC-B3E6-0E4F-DB53C70AF105}"/>
              </a:ext>
            </a:extLst>
          </p:cNvPr>
          <p:cNvSpPr txBox="1">
            <a:spLocks/>
          </p:cNvSpPr>
          <p:nvPr/>
        </p:nvSpPr>
        <p:spPr>
          <a:xfrm>
            <a:off x="335280" y="3169466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🧪 Experimentation led to consistency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E470DC46-A14E-366C-880B-3388AC2BC5EC}"/>
              </a:ext>
            </a:extLst>
          </p:cNvPr>
          <p:cNvSpPr txBox="1">
            <a:spLocks/>
          </p:cNvSpPr>
          <p:nvPr/>
        </p:nvSpPr>
        <p:spPr>
          <a:xfrm>
            <a:off x="335280" y="3761847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🎨 UDL embedded – inclusivity/representation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0124E6CB-8D8A-66BE-03D9-844B8603CF2D}"/>
              </a:ext>
            </a:extLst>
          </p:cNvPr>
          <p:cNvSpPr txBox="1">
            <a:spLocks/>
          </p:cNvSpPr>
          <p:nvPr/>
        </p:nvSpPr>
        <p:spPr>
          <a:xfrm>
            <a:off x="335280" y="4431200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🚸 USE WITH CAUTION</a:t>
            </a:r>
          </a:p>
        </p:txBody>
      </p:sp>
    </p:spTree>
    <p:extLst>
      <p:ext uri="{BB962C8B-B14F-4D97-AF65-F5344CB8AC3E}">
        <p14:creationId xmlns:p14="http://schemas.microsoft.com/office/powerpoint/2010/main" val="12933006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490B8-1488-4F38-4E5A-460977041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1127D0-5782-8EBD-9F62-B3ABAA7A6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Designing beyond text </a:t>
            </a:r>
            <a:br>
              <a:rPr lang="en-AU" dirty="0"/>
            </a:br>
            <a:r>
              <a:rPr lang="en-AU" dirty="0"/>
              <a:t>– AI images (prompts)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28957A4-0845-A715-9D84-D902740D6E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🎈 Fun for all!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9E60D978-CFF6-6327-8D81-E77939F33FE4}"/>
              </a:ext>
            </a:extLst>
          </p:cNvPr>
          <p:cNvSpPr txBox="1">
            <a:spLocks/>
          </p:cNvSpPr>
          <p:nvPr/>
        </p:nvSpPr>
        <p:spPr>
          <a:xfrm>
            <a:off x="335280" y="3169466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🧪 Experimentation led to consistency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156F42C3-EEB0-48CE-5F01-B34814BFBA42}"/>
              </a:ext>
            </a:extLst>
          </p:cNvPr>
          <p:cNvSpPr txBox="1">
            <a:spLocks/>
          </p:cNvSpPr>
          <p:nvPr/>
        </p:nvSpPr>
        <p:spPr>
          <a:xfrm>
            <a:off x="335280" y="3761847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🎨 UDL embedded – inclusivity/representation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AEBA846-16C1-D384-8FAB-91E7FDA21A1F}"/>
              </a:ext>
            </a:extLst>
          </p:cNvPr>
          <p:cNvSpPr txBox="1">
            <a:spLocks/>
          </p:cNvSpPr>
          <p:nvPr/>
        </p:nvSpPr>
        <p:spPr>
          <a:xfrm>
            <a:off x="335280" y="4431200"/>
            <a:ext cx="8229028" cy="365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🚸 USE WITH CAUTION</a:t>
            </a:r>
          </a:p>
        </p:txBody>
      </p:sp>
      <p:pic>
        <p:nvPicPr>
          <p:cNvPr id="7" name="Picture 6" descr="Image prompt: SCENE:&#10;What is happening?&#10;&#10;SETTING:&#10;Where is it? (e.g., Australian supermarket, workplace, café)&#10;&#10;PEOPLE:&#10;Who is involved? What are they doing?&#10;&#10;STYLE:&#10;High contrast, minimal background, realistic, clear facial expressions&#10;&#10;FOCUS:&#10;What should stand out?&#10;&#10;TEXT (optional):&#10;Short, simple caption/dialogue&#10;&#10;LEARNING PURPOSE:&#10;(Optional – helps tailor for your learners)">
            <a:extLst>
              <a:ext uri="{FF2B5EF4-FFF2-40B4-BE49-F238E27FC236}">
                <a16:creationId xmlns:a16="http://schemas.microsoft.com/office/drawing/2014/main" id="{312C735F-2A3F-3BD4-42CF-F3C28D042E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-13584"/>
            <a:ext cx="6126191" cy="687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279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C4E65-7E5F-C4A6-B8CC-00ECB21B9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8E6F0C-42EC-7796-9AF9-24731C23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1151509"/>
            <a:ext cx="4838299" cy="1325563"/>
          </a:xfrm>
        </p:spPr>
        <p:txBody>
          <a:bodyPr>
            <a:normAutofit/>
          </a:bodyPr>
          <a:lstStyle/>
          <a:p>
            <a:r>
              <a:rPr lang="en-AU" dirty="0"/>
              <a:t>Can Nan pat Rex?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C79F4-5616-47FA-A844-5A83565BE0C0}"/>
              </a:ext>
            </a:extLst>
          </p:cNvPr>
          <p:cNvSpPr txBox="1"/>
          <p:nvPr/>
        </p:nvSpPr>
        <p:spPr>
          <a:xfrm>
            <a:off x="384033" y="2477072"/>
            <a:ext cx="24506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AU" sz="3600" b="0" i="0" u="none" strike="noStrike" kern="1200" cap="none" spc="0" normalizeH="0" baseline="0" noProof="0" dirty="0">
                <a:ln>
                  <a:noFill/>
                </a:ln>
                <a:solidFill>
                  <a:srgbClr val="28144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Yes or No?</a:t>
            </a:r>
            <a:endParaRPr lang="en-AU" dirty="0"/>
          </a:p>
        </p:txBody>
      </p:sp>
      <p:pic>
        <p:nvPicPr>
          <p:cNvPr id="8" name="Picture 7" descr="Fun image of a T-Rex and Nan, who is attempting to pat the T-Rex.">
            <a:extLst>
              <a:ext uri="{FF2B5EF4-FFF2-40B4-BE49-F238E27FC236}">
                <a16:creationId xmlns:a16="http://schemas.microsoft.com/office/drawing/2014/main" id="{EB10D649-439B-F53C-433E-D252346A2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65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9C1E3-3BF2-B592-22A4-76AE7FD46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un image example in an anime or cartoon style of a T-Rex eating Nan.">
            <a:extLst>
              <a:ext uri="{FF2B5EF4-FFF2-40B4-BE49-F238E27FC236}">
                <a16:creationId xmlns:a16="http://schemas.microsoft.com/office/drawing/2014/main" id="{98997811-FDDF-E6FB-8AB5-46DC2C5BF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183" y="-166817"/>
            <a:ext cx="7191633" cy="7191633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6F28379E-5CB1-FD09-C558-8A60EA580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1151509"/>
            <a:ext cx="4838299" cy="1325563"/>
          </a:xfrm>
        </p:spPr>
        <p:txBody>
          <a:bodyPr>
            <a:normAutofit/>
          </a:bodyPr>
          <a:lstStyle/>
          <a:p>
            <a:r>
              <a:rPr lang="en-AU" dirty="0"/>
              <a:t>Can Nan pat Rex?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F329AC-7ED9-F409-E56D-3849B46B8BB2}"/>
              </a:ext>
            </a:extLst>
          </p:cNvPr>
          <p:cNvSpPr txBox="1"/>
          <p:nvPr/>
        </p:nvSpPr>
        <p:spPr>
          <a:xfrm>
            <a:off x="384033" y="2477072"/>
            <a:ext cx="24506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AU" sz="3600" b="0" i="0" u="none" strike="noStrike" kern="1200" cap="none" spc="0" normalizeH="0" baseline="0" noProof="0" dirty="0">
                <a:ln>
                  <a:noFill/>
                </a:ln>
                <a:solidFill>
                  <a:srgbClr val="28144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Yes or No?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6976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F8797-3590-D1F2-E885-BC04E64E71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4100" b="1" dirty="0"/>
              <a:t>Designing beyond text – Adobe Express and Eleven Labs</a:t>
            </a:r>
          </a:p>
        </p:txBody>
      </p:sp>
      <p:pic>
        <p:nvPicPr>
          <p:cNvPr id="4" name="Picture 3" descr="Image of the 'Animate Characters' tool in Adobe Express, showing choices of characters, background and size.">
            <a:extLst>
              <a:ext uri="{FF2B5EF4-FFF2-40B4-BE49-F238E27FC236}">
                <a16:creationId xmlns:a16="http://schemas.microsoft.com/office/drawing/2014/main" id="{791D22C2-741D-9DB3-F22E-306CCAD57C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9334" y="1834379"/>
            <a:ext cx="11753332" cy="4864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90652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85F6D-5BCF-EE53-F877-9EAFE7791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AFC1F-418B-4EC9-A12E-FC67C8978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4100" b="1" dirty="0"/>
              <a:t>Designing beyond text – Adobe Express and Eleven Labs </a:t>
            </a:r>
            <a:r>
              <a:rPr lang="en-US" sz="4100" b="1" dirty="0" err="1"/>
              <a:t>cont</a:t>
            </a:r>
            <a:endParaRPr lang="en-US" sz="4100" b="1" dirty="0"/>
          </a:p>
        </p:txBody>
      </p:sp>
      <p:pic>
        <p:nvPicPr>
          <p:cNvPr id="5" name="Picture 4" descr="Screenshot of a video editing software interface showing a timeline with multiple clips and an active preview window displaying a person writing and an animated character on a chalkboard.">
            <a:extLst>
              <a:ext uri="{FF2B5EF4-FFF2-40B4-BE49-F238E27FC236}">
                <a16:creationId xmlns:a16="http://schemas.microsoft.com/office/drawing/2014/main" id="{80D134B4-8423-B46B-E501-FE9EF8BB7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16" y="1027906"/>
            <a:ext cx="12021168" cy="571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533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7AC5F6F-EE5B-26E1-F413-96657448F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52674"/>
            <a:ext cx="8228712" cy="1325563"/>
          </a:xfrm>
        </p:spPr>
        <p:txBody>
          <a:bodyPr/>
          <a:lstStyle/>
          <a:p>
            <a:r>
              <a:rPr lang="en-AU" dirty="0"/>
              <a:t>What learners told 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30F347-3B70-B74E-C0BB-E2804CCB3632}"/>
              </a:ext>
            </a:extLst>
          </p:cNvPr>
          <p:cNvSpPr txBox="1"/>
          <p:nvPr/>
        </p:nvSpPr>
        <p:spPr>
          <a:xfrm>
            <a:off x="334961" y="1267400"/>
            <a:ext cx="750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📖✅ Easy read pages &amp; video content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64AA5D-7E33-6641-632A-DEC5AFCB8807}"/>
              </a:ext>
            </a:extLst>
          </p:cNvPr>
          <p:cNvSpPr txBox="1"/>
          <p:nvPr/>
        </p:nvSpPr>
        <p:spPr>
          <a:xfrm>
            <a:off x="1308773" y="1894636"/>
            <a:ext cx="1020646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“I love the emojis. I see them first, then reading is just easier.”</a:t>
            </a:r>
            <a:br>
              <a:rPr lang="en-AU" sz="2400" dirty="0"/>
            </a:br>
            <a:r>
              <a:rPr lang="en-AU" sz="2400" dirty="0"/>
              <a:t>“Very organised, easy reading.”</a:t>
            </a:r>
            <a:br>
              <a:rPr lang="en-AU" sz="2400" dirty="0"/>
            </a:br>
            <a:r>
              <a:rPr lang="en-AU" sz="2400" dirty="0"/>
              <a:t>“Glenn made things easier to learn by being comprehensive and taking the time to step through it at my pace.”</a:t>
            </a:r>
          </a:p>
          <a:p>
            <a:r>
              <a:rPr lang="en-AU" sz="2400" dirty="0"/>
              <a:t>“The helped me to understand more of what I am doing”</a:t>
            </a:r>
          </a:p>
          <a:p>
            <a:r>
              <a:rPr lang="en-AU" sz="2400" dirty="0"/>
              <a:t>“The videos are so much fun and help me understand what I need to do, instead of getting tired quickly when I’m reading.”</a:t>
            </a:r>
          </a:p>
          <a:p>
            <a:endParaRPr lang="en-AU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834372-F84D-B94D-1C7E-DB40D94202A1}"/>
              </a:ext>
            </a:extLst>
          </p:cNvPr>
          <p:cNvSpPr txBox="1"/>
          <p:nvPr/>
        </p:nvSpPr>
        <p:spPr>
          <a:xfrm>
            <a:off x="334960" y="4710791"/>
            <a:ext cx="750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📖🔊 Read along audio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9340F1-E252-7514-C6EF-69F259778F7A}"/>
              </a:ext>
            </a:extLst>
          </p:cNvPr>
          <p:cNvSpPr txBox="1"/>
          <p:nvPr/>
        </p:nvSpPr>
        <p:spPr>
          <a:xfrm>
            <a:off x="1308773" y="5242797"/>
            <a:ext cx="7649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“The read along pages help me learn the words better.”</a:t>
            </a:r>
          </a:p>
          <a:p>
            <a:r>
              <a:rPr lang="en-AU" sz="2400" dirty="0"/>
              <a:t>“It was easier to understand.”</a:t>
            </a:r>
          </a:p>
          <a:p>
            <a:r>
              <a:rPr lang="en-AU" sz="2400" dirty="0"/>
              <a:t>"At the moment easier to learn"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33705644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98EED8C-FE41-F652-AB86-892F0ED2A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233876"/>
            <a:ext cx="8228712" cy="1325563"/>
          </a:xfrm>
        </p:spPr>
        <p:txBody>
          <a:bodyPr/>
          <a:lstStyle/>
          <a:p>
            <a:r>
              <a:rPr lang="en-US" dirty="0"/>
              <a:t>Early learner feedback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20CF7C-F813-A0C0-1C55-52A5E8A799A0}"/>
              </a:ext>
            </a:extLst>
          </p:cNvPr>
          <p:cNvSpPr txBox="1"/>
          <p:nvPr/>
        </p:nvSpPr>
        <p:spPr>
          <a:xfrm>
            <a:off x="335279" y="1559439"/>
            <a:ext cx="111624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Q: The easy reading pages (emojis, headings, dot points, space) helped me</a:t>
            </a:r>
          </a:p>
          <a:p>
            <a:endParaRPr lang="en-AU" sz="2400" dirty="0"/>
          </a:p>
          <a:p>
            <a:r>
              <a:rPr lang="en-AU" sz="2400" dirty="0"/>
              <a:t>🔎 Find where to look – 2</a:t>
            </a:r>
          </a:p>
          <a:p>
            <a:r>
              <a:rPr lang="en-AU" sz="2400" dirty="0"/>
              <a:t>📃 Read the words – 1</a:t>
            </a:r>
          </a:p>
          <a:p>
            <a:r>
              <a:rPr lang="en-AU" sz="2400" dirty="0"/>
              <a:t>😐 Did not help – 0</a:t>
            </a:r>
          </a:p>
          <a:p>
            <a:r>
              <a:rPr lang="en-AU" sz="2400" dirty="0"/>
              <a:t>🧠 Know what the page is about – 2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3AA8D6-FB9F-F42A-7205-629C9AA87668}"/>
              </a:ext>
            </a:extLst>
          </p:cNvPr>
          <p:cNvSpPr txBox="1"/>
          <p:nvPr/>
        </p:nvSpPr>
        <p:spPr>
          <a:xfrm>
            <a:off x="335278" y="4223830"/>
            <a:ext cx="111624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Q: The page design made the work feel</a:t>
            </a:r>
          </a:p>
          <a:p>
            <a:endParaRPr lang="en-AU" sz="2400" dirty="0"/>
          </a:p>
          <a:p>
            <a:r>
              <a:rPr lang="en-AU" sz="2400" dirty="0"/>
              <a:t>😄 Easier – 5</a:t>
            </a:r>
          </a:p>
          <a:p>
            <a:r>
              <a:rPr lang="en-AU" sz="2400" dirty="0"/>
              <a:t>🙂 About the same – 2 </a:t>
            </a:r>
          </a:p>
          <a:p>
            <a:r>
              <a:rPr lang="en-AU" sz="2400" dirty="0"/>
              <a:t>😕 Harder – 0 </a:t>
            </a:r>
          </a:p>
        </p:txBody>
      </p:sp>
    </p:spTree>
    <p:extLst>
      <p:ext uri="{BB962C8B-B14F-4D97-AF65-F5344CB8AC3E}">
        <p14:creationId xmlns:p14="http://schemas.microsoft.com/office/powerpoint/2010/main" val="239325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33963-F7D3-8654-03C7-47648ABED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472" y="1086267"/>
            <a:ext cx="8228712" cy="1325563"/>
          </a:xfrm>
        </p:spPr>
        <p:txBody>
          <a:bodyPr>
            <a:normAutofit/>
          </a:bodyPr>
          <a:lstStyle/>
          <a:p>
            <a:r>
              <a:rPr lang="en-US" b="1" dirty="0"/>
              <a:t>From ideas </a:t>
            </a:r>
            <a:r>
              <a:rPr lang="en-AU" b="1" dirty="0"/>
              <a:t>➡</a:t>
            </a:r>
            <a:br>
              <a:rPr lang="en-AU" b="1" dirty="0"/>
            </a:br>
            <a:r>
              <a:rPr lang="en-AU" b="1" dirty="0"/>
              <a:t>➡ </a:t>
            </a:r>
            <a:r>
              <a:rPr lang="en-US" b="1" dirty="0"/>
              <a:t>to impact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293AC7-390A-174A-6B71-FD40EB956785}"/>
              </a:ext>
            </a:extLst>
          </p:cNvPr>
          <p:cNvSpPr txBox="1"/>
          <p:nvPr/>
        </p:nvSpPr>
        <p:spPr>
          <a:xfrm>
            <a:off x="247140" y="2724241"/>
            <a:ext cx="9625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📖 Making it easier to understand, learn, and act independently ✅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7DD918-9E20-25B7-BA91-861FCC195B44}"/>
              </a:ext>
            </a:extLst>
          </p:cNvPr>
          <p:cNvSpPr txBox="1"/>
          <p:nvPr/>
        </p:nvSpPr>
        <p:spPr>
          <a:xfrm>
            <a:off x="257472" y="3441262"/>
            <a:ext cx="10916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Text heavy, formalised </a:t>
            </a:r>
            <a:r>
              <a:rPr lang="en-AU" sz="2400" b="1" dirty="0"/>
              <a:t>➡ clear, multimodal learning experiences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D4DE27-D493-ADC8-115B-BE25C44974A8}"/>
              </a:ext>
            </a:extLst>
          </p:cNvPr>
          <p:cNvSpPr txBox="1"/>
          <p:nvPr/>
        </p:nvSpPr>
        <p:spPr>
          <a:xfrm>
            <a:off x="257472" y="4158283"/>
            <a:ext cx="11677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Paper, video, audio, page design </a:t>
            </a:r>
            <a:r>
              <a:rPr lang="en-AU" sz="2400" b="1" dirty="0"/>
              <a:t>➡ understanding, confidence, independence</a:t>
            </a:r>
            <a:endParaRPr lang="en-AU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275970-4AC2-911C-8E98-1633E5EFD61B}"/>
              </a:ext>
            </a:extLst>
          </p:cNvPr>
          <p:cNvSpPr txBox="1"/>
          <p:nvPr/>
        </p:nvSpPr>
        <p:spPr>
          <a:xfrm>
            <a:off x="247140" y="4875303"/>
            <a:ext cx="11677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Belonging ▪ Joy ▪ Multiple ways of making meaning </a:t>
            </a:r>
            <a:r>
              <a:rPr lang="en-AU" sz="2400" b="1" dirty="0"/>
              <a:t>➡ Learning that works for more people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37717058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D4E37-C98F-8A86-1015-3D2268AC2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9CE61-41A0-913B-35F5-0DCA8A6F1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PLACEHOLDER – Cartoon Glenn 3</a:t>
            </a:r>
          </a:p>
        </p:txBody>
      </p:sp>
      <p:pic>
        <p:nvPicPr>
          <p:cNvPr id="3" name="Wrap-up" descr="Short video animation concluding the presentation">
            <a:hlinkClick r:id="" action="ppaction://media"/>
            <a:extLst>
              <a:ext uri="{FF2B5EF4-FFF2-40B4-BE49-F238E27FC236}">
                <a16:creationId xmlns:a16="http://schemas.microsoft.com/office/drawing/2014/main" id="{3B330D34-D652-64DF-20A0-8FF747CE15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73922" y="2893"/>
            <a:ext cx="13529816" cy="685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22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5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85A78-2FB0-B86E-57D8-5F010A1B81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2556972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2F125-791C-4F12-C8E3-DB1F3A5738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9795007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AFE SA 1">
      <a:dk1>
        <a:srgbClr val="000000"/>
      </a:dk1>
      <a:lt1>
        <a:srgbClr val="FFFFFF"/>
      </a:lt1>
      <a:dk2>
        <a:srgbClr val="281440"/>
      </a:dk2>
      <a:lt2>
        <a:srgbClr val="E7E6E6"/>
      </a:lt2>
      <a:accent1>
        <a:srgbClr val="281440"/>
      </a:accent1>
      <a:accent2>
        <a:srgbClr val="EE3333"/>
      </a:accent2>
      <a:accent3>
        <a:srgbClr val="BCA2CD"/>
      </a:accent3>
      <a:accent4>
        <a:srgbClr val="F8F4F9"/>
      </a:accent4>
      <a:accent5>
        <a:srgbClr val="E4E0EC"/>
      </a:accent5>
      <a:accent6>
        <a:srgbClr val="8C8B8B"/>
      </a:accent6>
      <a:hlink>
        <a:srgbClr val="281440"/>
      </a:hlink>
      <a:folHlink>
        <a:srgbClr val="2814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FESA_PowerPoint_Template" id="{E988C02B-52A0-A840-8F8E-9918CE8A876D}" vid="{397603B3-EF46-AC4A-B83D-E0ED27D47E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0A84E6-A482-4B49-A250-6B8351973C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C4FB81-5455-47F0-A196-F4DA29F4BADE}">
  <ds:schemaRefs>
    <ds:schemaRef ds:uri="43435717-49c9-4489-9470-c7c98d62699d"/>
    <ds:schemaRef ds:uri="http://schemas.microsoft.com/office/2006/documentManagement/types"/>
    <ds:schemaRef ds:uri="http://schemas.microsoft.com/office/2006/metadata/properties"/>
    <ds:schemaRef ds:uri="242681ae-e6e2-4ee6-90fd-f2c0d11c7b09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A91D308-847F-4698-85A1-87AD1DE801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cadccb89-6645-4547-a418-b9839adf4510}" enabled="1" method="Standard" siteId="{6f40af2a-bd43-4f5f-b217-f5448356ea1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12891</TotalTime>
  <Words>795</Words>
  <Application>Microsoft Office PowerPoint</Application>
  <PresentationFormat>Widescreen</PresentationFormat>
  <Paragraphs>142</Paragraphs>
  <Slides>33</Slides>
  <Notes>31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System Font Regular</vt:lpstr>
      <vt:lpstr>Wingdings</vt:lpstr>
      <vt:lpstr>Theme1</vt:lpstr>
      <vt:lpstr>UDL Driven Design for Remote Adult Learners in the VET Sector</vt:lpstr>
      <vt:lpstr>How will I do this?</vt:lpstr>
      <vt:lpstr>What is SEE Distance Learning?</vt:lpstr>
      <vt:lpstr>PLACEHOLDER – Cartoon Glenn 1</vt:lpstr>
      <vt:lpstr>The Reality of Remote Delivery and SEE</vt:lpstr>
      <vt:lpstr>The Stand Out Problem – Onboarding &amp; Orientation</vt:lpstr>
      <vt:lpstr>Onboarding materials</vt:lpstr>
      <vt:lpstr>Onboarding materials examples</vt:lpstr>
      <vt:lpstr>Onboarding materials - problems</vt:lpstr>
      <vt:lpstr>What we changed:  🌈A UDL-Driven Approach</vt:lpstr>
      <vt:lpstr>What we changed – Your Timeline</vt:lpstr>
      <vt:lpstr>PLACEHOLDER – Cartoon Glenn 2</vt:lpstr>
      <vt:lpstr>UDL in motion 💫</vt:lpstr>
      <vt:lpstr>UDL in motion - example</vt:lpstr>
      <vt:lpstr>UDL in motion – Questions to think about…</vt:lpstr>
      <vt:lpstr>UDL in motion – Video Image</vt:lpstr>
      <vt:lpstr>Read along audio</vt:lpstr>
      <vt:lpstr>Read along audio – When we talk with others</vt:lpstr>
      <vt:lpstr>Read along audio cont.</vt:lpstr>
      <vt:lpstr>How we designed this – Easy Read pages</vt:lpstr>
      <vt:lpstr>How we designed this – Easy Read pages cont.</vt:lpstr>
      <vt:lpstr>Designing beyond text  – AI images</vt:lpstr>
      <vt:lpstr>Designing beyond text  – AI images (prompts)</vt:lpstr>
      <vt:lpstr>Can Nan pat Rex?</vt:lpstr>
      <vt:lpstr>Can Nan pat Rex?</vt:lpstr>
      <vt:lpstr>Designing beyond text – Adobe Express and Eleven Labs</vt:lpstr>
      <vt:lpstr>Designing beyond text – Adobe Express and Eleven Labs cont</vt:lpstr>
      <vt:lpstr>What learners told us</vt:lpstr>
      <vt:lpstr>Early learner feedback</vt:lpstr>
      <vt:lpstr>From ideas ➡ ➡ to impact</vt:lpstr>
      <vt:lpstr>PLACEHOLDER – Cartoon Glenn 3</vt:lpstr>
      <vt:lpstr>QUESTIONS?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SAVE TEMPLATE  BEFORE USE</dc:title>
  <dc:creator>Danijella Lehman</dc:creator>
  <cp:lastModifiedBy>Kylie Geard</cp:lastModifiedBy>
  <cp:revision>17</cp:revision>
  <dcterms:created xsi:type="dcterms:W3CDTF">2023-09-08T00:48:06Z</dcterms:created>
  <dcterms:modified xsi:type="dcterms:W3CDTF">2026-07-30T07:19:47Z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adccb89-6645-4547-a418-b9839adf4510_Enabled">
    <vt:lpwstr>true</vt:lpwstr>
  </property>
  <property fmtid="{D5CDD505-2E9C-101B-9397-08002B2CF9AE}" pid="3" name="MSIP_Label_cadccb89-6645-4547-a418-b9839adf4510_SetDate">
    <vt:lpwstr>2023-08-31T23:02:29Z</vt:lpwstr>
  </property>
  <property fmtid="{D5CDD505-2E9C-101B-9397-08002B2CF9AE}" pid="4" name="MSIP_Label_cadccb89-6645-4547-a418-b9839adf4510_Method">
    <vt:lpwstr>Standard</vt:lpwstr>
  </property>
  <property fmtid="{D5CDD505-2E9C-101B-9397-08002B2CF9AE}" pid="5" name="MSIP_Label_cadccb89-6645-4547-a418-b9839adf4510_Name">
    <vt:lpwstr>official</vt:lpwstr>
  </property>
  <property fmtid="{D5CDD505-2E9C-101B-9397-08002B2CF9AE}" pid="6" name="MSIP_Label_cadccb89-6645-4547-a418-b9839adf4510_SiteId">
    <vt:lpwstr>6f40af2a-bd43-4f5f-b217-f5448356ea1e</vt:lpwstr>
  </property>
  <property fmtid="{D5CDD505-2E9C-101B-9397-08002B2CF9AE}" pid="7" name="MSIP_Label_cadccb89-6645-4547-a418-b9839adf4510_ActionId">
    <vt:lpwstr>454dcea5-0df7-4193-b4bb-afb78154beb6</vt:lpwstr>
  </property>
  <property fmtid="{D5CDD505-2E9C-101B-9397-08002B2CF9AE}" pid="8" name="MSIP_Label_cadccb89-6645-4547-a418-b9839adf4510_ContentBits">
    <vt:lpwstr>1</vt:lpwstr>
  </property>
  <property fmtid="{D5CDD505-2E9C-101B-9397-08002B2CF9AE}" pid="9" name="ClassificationContentMarkingHeaderLocations">
    <vt:lpwstr>Office Theme:8</vt:lpwstr>
  </property>
  <property fmtid="{D5CDD505-2E9C-101B-9397-08002B2CF9AE}" pid="10" name="ClassificationContentMarkingHeaderText">
    <vt:lpwstr>OFFICIAL</vt:lpwstr>
  </property>
  <property fmtid="{D5CDD505-2E9C-101B-9397-08002B2CF9AE}" pid="11" name="MediaServiceImageTags">
    <vt:lpwstr/>
  </property>
  <property fmtid="{D5CDD505-2E9C-101B-9397-08002B2CF9AE}" pid="12" name="ContentTypeId">
    <vt:lpwstr>0x010100595E3D60D9E6E04A88E6C46A8F8E80F5</vt:lpwstr>
  </property>
</Properties>
</file>