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97" r:id="rId5"/>
    <p:sldMasterId id="2147483703" r:id="rId6"/>
    <p:sldMasterId id="2147483710" r:id="rId7"/>
    <p:sldMasterId id="2147483723" r:id="rId8"/>
  </p:sldMasterIdLst>
  <p:notesMasterIdLst>
    <p:notesMasterId r:id="rId37"/>
  </p:notesMasterIdLst>
  <p:sldIdLst>
    <p:sldId id="487" r:id="rId9"/>
    <p:sldId id="425" r:id="rId10"/>
    <p:sldId id="489" r:id="rId11"/>
    <p:sldId id="260" r:id="rId12"/>
    <p:sldId id="494" r:id="rId13"/>
    <p:sldId id="490" r:id="rId14"/>
    <p:sldId id="491" r:id="rId15"/>
    <p:sldId id="466" r:id="rId16"/>
    <p:sldId id="495" r:id="rId17"/>
    <p:sldId id="496" r:id="rId18"/>
    <p:sldId id="497" r:id="rId19"/>
    <p:sldId id="465" r:id="rId20"/>
    <p:sldId id="498" r:id="rId21"/>
    <p:sldId id="499" r:id="rId22"/>
    <p:sldId id="500" r:id="rId23"/>
    <p:sldId id="501" r:id="rId24"/>
    <p:sldId id="469" r:id="rId25"/>
    <p:sldId id="483" r:id="rId26"/>
    <p:sldId id="479" r:id="rId27"/>
    <p:sldId id="485" r:id="rId28"/>
    <p:sldId id="463" r:id="rId29"/>
    <p:sldId id="486" r:id="rId30"/>
    <p:sldId id="470" r:id="rId31"/>
    <p:sldId id="473" r:id="rId32"/>
    <p:sldId id="476" r:id="rId33"/>
    <p:sldId id="477" r:id="rId34"/>
    <p:sldId id="461" r:id="rId35"/>
    <p:sldId id="502" r:id="rId3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7437CEE-B760-4169-9108-EF920FE841E9}">
          <p14:sldIdLst>
            <p14:sldId id="487"/>
            <p14:sldId id="425"/>
            <p14:sldId id="489"/>
          </p14:sldIdLst>
        </p14:section>
        <p14:section name="About the SBA" id="{24917432-C863-4433-8AB8-D90E0E5A121B}">
          <p14:sldIdLst>
            <p14:sldId id="260"/>
            <p14:sldId id="494"/>
            <p14:sldId id="490"/>
            <p14:sldId id="491"/>
          </p14:sldIdLst>
        </p14:section>
        <p14:section name="Overview of Workflows project" id="{A90A67AC-4697-4B0C-8D4D-85E90D9FAECC}">
          <p14:sldIdLst>
            <p14:sldId id="466"/>
            <p14:sldId id="495"/>
            <p14:sldId id="496"/>
            <p14:sldId id="497"/>
          </p14:sldIdLst>
        </p14:section>
        <p14:section name="UDL in laboratories" id="{19CC02FE-5C8C-412C-9C6C-0078385D9DB5}">
          <p14:sldIdLst>
            <p14:sldId id="465"/>
            <p14:sldId id="498"/>
            <p14:sldId id="499"/>
            <p14:sldId id="500"/>
            <p14:sldId id="501"/>
          </p14:sldIdLst>
        </p14:section>
        <p14:section name="UDL in anatomy teaching" id="{7DC9D67E-A2AC-4328-AC23-373F6B785601}">
          <p14:sldIdLst>
            <p14:sldId id="469"/>
            <p14:sldId id="483"/>
            <p14:sldId id="479"/>
            <p14:sldId id="485"/>
            <p14:sldId id="463"/>
            <p14:sldId id="486"/>
          </p14:sldIdLst>
        </p14:section>
        <p14:section name="UDL in general workplaces" id="{1CD36A17-B309-4457-A60F-B59AE0D46DE3}">
          <p14:sldIdLst>
            <p14:sldId id="470"/>
            <p14:sldId id="473"/>
            <p14:sldId id="476"/>
            <p14:sldId id="477"/>
          </p14:sldIdLst>
        </p14:section>
        <p14:section name="Conclusion" id="{7E8542E0-F6B6-43C7-929B-7AAA9BDE0891}">
          <p14:sldIdLst>
            <p14:sldId id="461"/>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7BB8"/>
    <a:srgbClr val="000000"/>
    <a:srgbClr val="86785A"/>
    <a:srgbClr val="EBEBEB"/>
    <a:srgbClr val="568540"/>
    <a:srgbClr val="619749"/>
    <a:srgbClr val="3C4952"/>
    <a:srgbClr val="EAE5E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5C1E5B-453C-46F2-8B87-37C5D82EB1D7}" v="1" dt="2026-07-11T16:10:47.1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14" autoAdjust="0"/>
    <p:restoredTop sz="86456" autoAdjust="0"/>
  </p:normalViewPr>
  <p:slideViewPr>
    <p:cSldViewPr snapToGrid="0">
      <p:cViewPr varScale="1">
        <p:scale>
          <a:sx n="108" d="100"/>
          <a:sy n="108" d="100"/>
        </p:scale>
        <p:origin x="126" y="306"/>
      </p:cViewPr>
      <p:guideLst/>
    </p:cSldViewPr>
  </p:slideViewPr>
  <p:outlineViewPr>
    <p:cViewPr>
      <p:scale>
        <a:sx n="33" d="100"/>
        <a:sy n="33" d="100"/>
      </p:scale>
      <p:origin x="0" y="-216"/>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delSld modSld modSection">
      <pc:chgData name="Kylie Geard" userId="b930dff3-5db0-4b18-9d4c-f929b90677dc" providerId="ADAL" clId="{038610CA-6CAC-4665-9047-4DC39D1E2447}" dt="2026-07-11T16:25:31.778" v="53" actId="368"/>
      <pc:docMkLst>
        <pc:docMk/>
      </pc:docMkLst>
      <pc:sldChg chg="modSp mod">
        <pc:chgData name="Kylie Geard" userId="b930dff3-5db0-4b18-9d4c-f929b90677dc" providerId="ADAL" clId="{038610CA-6CAC-4665-9047-4DC39D1E2447}" dt="2026-07-11T16:01:32.678" v="0" actId="1076"/>
        <pc:sldMkLst>
          <pc:docMk/>
          <pc:sldMk cId="4054010359" sldId="260"/>
        </pc:sldMkLst>
        <pc:spChg chg="mod">
          <ac:chgData name="Kylie Geard" userId="b930dff3-5db0-4b18-9d4c-f929b90677dc" providerId="ADAL" clId="{038610CA-6CAC-4665-9047-4DC39D1E2447}" dt="2026-07-11T16:01:32.678" v="0" actId="1076"/>
          <ac:spMkLst>
            <pc:docMk/>
            <pc:sldMk cId="4054010359" sldId="260"/>
            <ac:spMk id="2" creationId="{5A03EC06-2E0F-6B49-A11D-17110AEEA565}"/>
          </ac:spMkLst>
        </pc:spChg>
      </pc:sldChg>
      <pc:sldChg chg="modSp mod">
        <pc:chgData name="Kylie Geard" userId="b930dff3-5db0-4b18-9d4c-f929b90677dc" providerId="ADAL" clId="{038610CA-6CAC-4665-9047-4DC39D1E2447}" dt="2026-07-11T16:06:48.007" v="23" actId="13244"/>
        <pc:sldMkLst>
          <pc:docMk/>
          <pc:sldMk cId="4258806395" sldId="463"/>
        </pc:sldMkLst>
        <pc:spChg chg="ord">
          <ac:chgData name="Kylie Geard" userId="b930dff3-5db0-4b18-9d4c-f929b90677dc" providerId="ADAL" clId="{038610CA-6CAC-4665-9047-4DC39D1E2447}" dt="2026-07-11T16:06:48.007" v="23" actId="13244"/>
          <ac:spMkLst>
            <pc:docMk/>
            <pc:sldMk cId="4258806395" sldId="463"/>
            <ac:spMk id="6" creationId="{2477F520-0C5C-17FA-9F2F-B6F6BCFF3D99}"/>
          </ac:spMkLst>
        </pc:spChg>
      </pc:sldChg>
      <pc:sldChg chg="modSp mod">
        <pc:chgData name="Kylie Geard" userId="b930dff3-5db0-4b18-9d4c-f929b90677dc" providerId="ADAL" clId="{038610CA-6CAC-4665-9047-4DC39D1E2447}" dt="2026-07-11T16:07:24.633" v="25" actId="13244"/>
        <pc:sldMkLst>
          <pc:docMk/>
          <pc:sldMk cId="2871160152" sldId="476"/>
        </pc:sldMkLst>
        <pc:spChg chg="ord">
          <ac:chgData name="Kylie Geard" userId="b930dff3-5db0-4b18-9d4c-f929b90677dc" providerId="ADAL" clId="{038610CA-6CAC-4665-9047-4DC39D1E2447}" dt="2026-07-11T16:07:24.633" v="25" actId="13244"/>
          <ac:spMkLst>
            <pc:docMk/>
            <pc:sldMk cId="2871160152" sldId="476"/>
            <ac:spMk id="7" creationId="{53972F58-5170-E9C4-C71B-01123E98CDF3}"/>
          </ac:spMkLst>
        </pc:spChg>
      </pc:sldChg>
      <pc:sldChg chg="modSp">
        <pc:chgData name="Kylie Geard" userId="b930dff3-5db0-4b18-9d4c-f929b90677dc" providerId="ADAL" clId="{038610CA-6CAC-4665-9047-4DC39D1E2447}" dt="2026-07-11T16:10:47.104" v="27" actId="13244"/>
        <pc:sldMkLst>
          <pc:docMk/>
          <pc:sldMk cId="919645243" sldId="477"/>
        </pc:sldMkLst>
        <pc:picChg chg="mod">
          <ac:chgData name="Kylie Geard" userId="b930dff3-5db0-4b18-9d4c-f929b90677dc" providerId="ADAL" clId="{038610CA-6CAC-4665-9047-4DC39D1E2447}" dt="2026-07-11T16:10:47.104" v="27" actId="13244"/>
          <ac:picMkLst>
            <pc:docMk/>
            <pc:sldMk cId="919645243" sldId="477"/>
            <ac:picMk id="6" creationId="{67DA6C7D-E359-0AEC-567C-4F4192A97852}"/>
          </ac:picMkLst>
        </pc:picChg>
      </pc:sldChg>
      <pc:sldChg chg="modSp mod modNotes">
        <pc:chgData name="Kylie Geard" userId="b930dff3-5db0-4b18-9d4c-f929b90677dc" providerId="ADAL" clId="{038610CA-6CAC-4665-9047-4DC39D1E2447}" dt="2026-07-11T16:25:31.763" v="49" actId="368"/>
        <pc:sldMkLst>
          <pc:docMk/>
          <pc:sldMk cId="2783124443" sldId="479"/>
        </pc:sldMkLst>
        <pc:spChg chg="ord">
          <ac:chgData name="Kylie Geard" userId="b930dff3-5db0-4b18-9d4c-f929b90677dc" providerId="ADAL" clId="{038610CA-6CAC-4665-9047-4DC39D1E2447}" dt="2026-07-11T16:05:59.038" v="21" actId="13244"/>
          <ac:spMkLst>
            <pc:docMk/>
            <pc:sldMk cId="2783124443" sldId="479"/>
            <ac:spMk id="3" creationId="{90665C42-794F-603E-2713-4E5F230DCCF3}"/>
          </ac:spMkLst>
        </pc:spChg>
      </pc:sldChg>
      <pc:sldChg chg="modNotes">
        <pc:chgData name="Kylie Geard" userId="b930dff3-5db0-4b18-9d4c-f929b90677dc" providerId="ADAL" clId="{038610CA-6CAC-4665-9047-4DC39D1E2447}" dt="2026-07-11T16:25:31.747" v="47" actId="368"/>
        <pc:sldMkLst>
          <pc:docMk/>
          <pc:sldMk cId="4275594083" sldId="483"/>
        </pc:sldMkLst>
      </pc:sldChg>
      <pc:sldChg chg="modSp mod modNotes">
        <pc:chgData name="Kylie Geard" userId="b930dff3-5db0-4b18-9d4c-f929b90677dc" providerId="ADAL" clId="{038610CA-6CAC-4665-9047-4DC39D1E2447}" dt="2026-07-11T16:25:31.763" v="51" actId="368"/>
        <pc:sldMkLst>
          <pc:docMk/>
          <pc:sldMk cId="4211849787" sldId="485"/>
        </pc:sldMkLst>
        <pc:spChg chg="ord">
          <ac:chgData name="Kylie Geard" userId="b930dff3-5db0-4b18-9d4c-f929b90677dc" providerId="ADAL" clId="{038610CA-6CAC-4665-9047-4DC39D1E2447}" dt="2026-07-11T16:06:32.259" v="22" actId="13244"/>
          <ac:spMkLst>
            <pc:docMk/>
            <pc:sldMk cId="4211849787" sldId="485"/>
            <ac:spMk id="6" creationId="{1FBECB0A-A6F4-338B-0960-64ECB1824BE8}"/>
          </ac:spMkLst>
        </pc:spChg>
      </pc:sldChg>
      <pc:sldChg chg="modSp mod modNotes">
        <pc:chgData name="Kylie Geard" userId="b930dff3-5db0-4b18-9d4c-f929b90677dc" providerId="ADAL" clId="{038610CA-6CAC-4665-9047-4DC39D1E2447}" dt="2026-07-11T16:25:31.778" v="53" actId="368"/>
        <pc:sldMkLst>
          <pc:docMk/>
          <pc:sldMk cId="2714511073" sldId="486"/>
        </pc:sldMkLst>
        <pc:spChg chg="ord">
          <ac:chgData name="Kylie Geard" userId="b930dff3-5db0-4b18-9d4c-f929b90677dc" providerId="ADAL" clId="{038610CA-6CAC-4665-9047-4DC39D1E2447}" dt="2026-07-11T16:07:04.715" v="24" actId="13244"/>
          <ac:spMkLst>
            <pc:docMk/>
            <pc:sldMk cId="2714511073" sldId="486"/>
            <ac:spMk id="6" creationId="{4FC37243-BA09-003B-4AC1-12D2BFAC0D9A}"/>
          </ac:spMkLst>
        </pc:spChg>
      </pc:sldChg>
      <pc:sldChg chg="modSp mod modNotes">
        <pc:chgData name="Kylie Geard" userId="b930dff3-5db0-4b18-9d4c-f929b90677dc" providerId="ADAL" clId="{038610CA-6CAC-4665-9047-4DC39D1E2447}" dt="2026-07-11T16:25:31.684" v="29" actId="368"/>
        <pc:sldMkLst>
          <pc:docMk/>
          <pc:sldMk cId="2910274896" sldId="489"/>
        </pc:sldMkLst>
        <pc:spChg chg="mod">
          <ac:chgData name="Kylie Geard" userId="b930dff3-5db0-4b18-9d4c-f929b90677dc" providerId="ADAL" clId="{038610CA-6CAC-4665-9047-4DC39D1E2447}" dt="2026-07-11T16:03:17.341" v="4" actId="33553"/>
          <ac:spMkLst>
            <pc:docMk/>
            <pc:sldMk cId="2910274896" sldId="489"/>
            <ac:spMk id="16" creationId="{CFCFA2C7-37EC-8634-3F03-7413E3F14307}"/>
          </ac:spMkLst>
        </pc:spChg>
      </pc:sldChg>
      <pc:sldChg chg="modSp mod modNotes">
        <pc:chgData name="Kylie Geard" userId="b930dff3-5db0-4b18-9d4c-f929b90677dc" providerId="ADAL" clId="{038610CA-6CAC-4665-9047-4DC39D1E2447}" dt="2026-07-11T16:25:31.699" v="33" actId="368"/>
        <pc:sldMkLst>
          <pc:docMk/>
          <pc:sldMk cId="4150620635" sldId="490"/>
        </pc:sldMkLst>
        <pc:spChg chg="mod">
          <ac:chgData name="Kylie Geard" userId="b930dff3-5db0-4b18-9d4c-f929b90677dc" providerId="ADAL" clId="{038610CA-6CAC-4665-9047-4DC39D1E2447}" dt="2026-07-11T16:03:23.259" v="6" actId="33553"/>
          <ac:spMkLst>
            <pc:docMk/>
            <pc:sldMk cId="4150620635" sldId="490"/>
            <ac:spMk id="16" creationId="{CE02E024-AC03-F4A2-4287-15AC609FF17A}"/>
          </ac:spMkLst>
        </pc:spChg>
        <pc:picChg chg="mod">
          <ac:chgData name="Kylie Geard" userId="b930dff3-5db0-4b18-9d4c-f929b90677dc" providerId="ADAL" clId="{038610CA-6CAC-4665-9047-4DC39D1E2447}" dt="2026-07-11T16:03:11.233" v="3" actId="962"/>
          <ac:picMkLst>
            <pc:docMk/>
            <pc:sldMk cId="4150620635" sldId="490"/>
            <ac:picMk id="4" creationId="{D9BBB2F0-F89D-5C21-11BC-530FCF001584}"/>
          </ac:picMkLst>
        </pc:picChg>
      </pc:sldChg>
      <pc:sldChg chg="modSp mod modNotes">
        <pc:chgData name="Kylie Geard" userId="b930dff3-5db0-4b18-9d4c-f929b90677dc" providerId="ADAL" clId="{038610CA-6CAC-4665-9047-4DC39D1E2447}" dt="2026-07-11T16:25:31.704" v="35" actId="368"/>
        <pc:sldMkLst>
          <pc:docMk/>
          <pc:sldMk cId="2144096001" sldId="491"/>
        </pc:sldMkLst>
        <pc:spChg chg="mod">
          <ac:chgData name="Kylie Geard" userId="b930dff3-5db0-4b18-9d4c-f929b90677dc" providerId="ADAL" clId="{038610CA-6CAC-4665-9047-4DC39D1E2447}" dt="2026-07-11T16:03:25.844" v="7" actId="33553"/>
          <ac:spMkLst>
            <pc:docMk/>
            <pc:sldMk cId="2144096001" sldId="491"/>
            <ac:spMk id="16" creationId="{1377F0B5-90F6-8E32-51B0-C146F2814EF1}"/>
          </ac:spMkLst>
        </pc:spChg>
      </pc:sldChg>
      <pc:sldChg chg="del">
        <pc:chgData name="Kylie Geard" userId="b930dff3-5db0-4b18-9d4c-f929b90677dc" providerId="ADAL" clId="{038610CA-6CAC-4665-9047-4DC39D1E2447}" dt="2026-07-11T16:10:21.431" v="26" actId="2696"/>
        <pc:sldMkLst>
          <pc:docMk/>
          <pc:sldMk cId="340695040" sldId="493"/>
        </pc:sldMkLst>
      </pc:sldChg>
      <pc:sldChg chg="modSp mod modNotes">
        <pc:chgData name="Kylie Geard" userId="b930dff3-5db0-4b18-9d4c-f929b90677dc" providerId="ADAL" clId="{038610CA-6CAC-4665-9047-4DC39D1E2447}" dt="2026-07-11T16:25:31.692" v="31" actId="368"/>
        <pc:sldMkLst>
          <pc:docMk/>
          <pc:sldMk cId="1683987632" sldId="494"/>
        </pc:sldMkLst>
        <pc:spChg chg="mod">
          <ac:chgData name="Kylie Geard" userId="b930dff3-5db0-4b18-9d4c-f929b90677dc" providerId="ADAL" clId="{038610CA-6CAC-4665-9047-4DC39D1E2447}" dt="2026-07-11T16:03:21.341" v="5" actId="33553"/>
          <ac:spMkLst>
            <pc:docMk/>
            <pc:sldMk cId="1683987632" sldId="494"/>
            <ac:spMk id="16" creationId="{D434EDFE-867B-FF1E-E9A9-FF6290F5762F}"/>
          </ac:spMkLst>
        </pc:spChg>
        <pc:picChg chg="ord">
          <ac:chgData name="Kylie Geard" userId="b930dff3-5db0-4b18-9d4c-f929b90677dc" providerId="ADAL" clId="{038610CA-6CAC-4665-9047-4DC39D1E2447}" dt="2026-07-11T16:02:33.712" v="1" actId="13244"/>
          <ac:picMkLst>
            <pc:docMk/>
            <pc:sldMk cId="1683987632" sldId="494"/>
            <ac:picMk id="3" creationId="{396E4B8F-7FB2-87C5-C601-B765B1C12573}"/>
          </ac:picMkLst>
        </pc:picChg>
      </pc:sldChg>
      <pc:sldChg chg="modSp mod modNotes">
        <pc:chgData name="Kylie Geard" userId="b930dff3-5db0-4b18-9d4c-f929b90677dc" providerId="ADAL" clId="{038610CA-6CAC-4665-9047-4DC39D1E2447}" dt="2026-07-11T16:25:31.715" v="37" actId="368"/>
        <pc:sldMkLst>
          <pc:docMk/>
          <pc:sldMk cId="2010402595" sldId="495"/>
        </pc:sldMkLst>
        <pc:spChg chg="mod">
          <ac:chgData name="Kylie Geard" userId="b930dff3-5db0-4b18-9d4c-f929b90677dc" providerId="ADAL" clId="{038610CA-6CAC-4665-9047-4DC39D1E2447}" dt="2026-07-11T16:03:27.930" v="8" actId="33553"/>
          <ac:spMkLst>
            <pc:docMk/>
            <pc:sldMk cId="2010402595" sldId="495"/>
            <ac:spMk id="16" creationId="{9A8045CA-FA06-4F15-A237-C27A69C37AE2}"/>
          </ac:spMkLst>
        </pc:spChg>
      </pc:sldChg>
      <pc:sldChg chg="modSp mod">
        <pc:chgData name="Kylie Geard" userId="b930dff3-5db0-4b18-9d4c-f929b90677dc" providerId="ADAL" clId="{038610CA-6CAC-4665-9047-4DC39D1E2447}" dt="2026-07-11T16:03:30.511" v="9" actId="33553"/>
        <pc:sldMkLst>
          <pc:docMk/>
          <pc:sldMk cId="3280232661" sldId="496"/>
        </pc:sldMkLst>
        <pc:spChg chg="mod">
          <ac:chgData name="Kylie Geard" userId="b930dff3-5db0-4b18-9d4c-f929b90677dc" providerId="ADAL" clId="{038610CA-6CAC-4665-9047-4DC39D1E2447}" dt="2026-07-11T16:03:30.511" v="9" actId="33553"/>
          <ac:spMkLst>
            <pc:docMk/>
            <pc:sldMk cId="3280232661" sldId="496"/>
            <ac:spMk id="16" creationId="{296A7FF2-117F-1159-229C-B7478348E831}"/>
          </ac:spMkLst>
        </pc:spChg>
      </pc:sldChg>
      <pc:sldChg chg="modSp mod">
        <pc:chgData name="Kylie Geard" userId="b930dff3-5db0-4b18-9d4c-f929b90677dc" providerId="ADAL" clId="{038610CA-6CAC-4665-9047-4DC39D1E2447}" dt="2026-07-11T16:03:33.311" v="10" actId="33553"/>
        <pc:sldMkLst>
          <pc:docMk/>
          <pc:sldMk cId="4093535702" sldId="497"/>
        </pc:sldMkLst>
        <pc:spChg chg="mod">
          <ac:chgData name="Kylie Geard" userId="b930dff3-5db0-4b18-9d4c-f929b90677dc" providerId="ADAL" clId="{038610CA-6CAC-4665-9047-4DC39D1E2447}" dt="2026-07-11T16:03:33.311" v="10" actId="33553"/>
          <ac:spMkLst>
            <pc:docMk/>
            <pc:sldMk cId="4093535702" sldId="497"/>
            <ac:spMk id="16" creationId="{AABA3E99-E745-406E-8502-1C8813B5FC1B}"/>
          </ac:spMkLst>
        </pc:spChg>
      </pc:sldChg>
      <pc:sldChg chg="modSp mod modNotes">
        <pc:chgData name="Kylie Geard" userId="b930dff3-5db0-4b18-9d4c-f929b90677dc" providerId="ADAL" clId="{038610CA-6CAC-4665-9047-4DC39D1E2447}" dt="2026-07-11T16:25:31.731" v="39" actId="368"/>
        <pc:sldMkLst>
          <pc:docMk/>
          <pc:sldMk cId="3988293235" sldId="498"/>
        </pc:sldMkLst>
        <pc:spChg chg="mod">
          <ac:chgData name="Kylie Geard" userId="b930dff3-5db0-4b18-9d4c-f929b90677dc" providerId="ADAL" clId="{038610CA-6CAC-4665-9047-4DC39D1E2447}" dt="2026-07-11T16:03:47.206" v="11" actId="33553"/>
          <ac:spMkLst>
            <pc:docMk/>
            <pc:sldMk cId="3988293235" sldId="498"/>
            <ac:spMk id="16" creationId="{11A8F08F-BD93-068F-6B56-B495B3E35D94}"/>
          </ac:spMkLst>
        </pc:spChg>
      </pc:sldChg>
      <pc:sldChg chg="modSp mod modNotes">
        <pc:chgData name="Kylie Geard" userId="b930dff3-5db0-4b18-9d4c-f929b90677dc" providerId="ADAL" clId="{038610CA-6CAC-4665-9047-4DC39D1E2447}" dt="2026-07-11T16:25:31.731" v="41" actId="368"/>
        <pc:sldMkLst>
          <pc:docMk/>
          <pc:sldMk cId="2421064576" sldId="499"/>
        </pc:sldMkLst>
        <pc:spChg chg="ord">
          <ac:chgData name="Kylie Geard" userId="b930dff3-5db0-4b18-9d4c-f929b90677dc" providerId="ADAL" clId="{038610CA-6CAC-4665-9047-4DC39D1E2447}" dt="2026-07-11T16:04:34.705" v="16" actId="13244"/>
          <ac:spMkLst>
            <pc:docMk/>
            <pc:sldMk cId="2421064576" sldId="499"/>
            <ac:spMk id="7" creationId="{0BF93BB8-290A-C449-D771-DD89EF5B631A}"/>
          </ac:spMkLst>
        </pc:spChg>
        <pc:spChg chg="mod">
          <ac:chgData name="Kylie Geard" userId="b930dff3-5db0-4b18-9d4c-f929b90677dc" providerId="ADAL" clId="{038610CA-6CAC-4665-9047-4DC39D1E2447}" dt="2026-07-11T16:03:49.652" v="12" actId="33553"/>
          <ac:spMkLst>
            <pc:docMk/>
            <pc:sldMk cId="2421064576" sldId="499"/>
            <ac:spMk id="16" creationId="{7A4C536C-228B-7DD1-6A5A-AF102128E8D3}"/>
          </ac:spMkLst>
        </pc:spChg>
        <pc:picChg chg="ord">
          <ac:chgData name="Kylie Geard" userId="b930dff3-5db0-4b18-9d4c-f929b90677dc" providerId="ADAL" clId="{038610CA-6CAC-4665-9047-4DC39D1E2447}" dt="2026-07-11T16:04:51.885" v="17" actId="13244"/>
          <ac:picMkLst>
            <pc:docMk/>
            <pc:sldMk cId="2421064576" sldId="499"/>
            <ac:picMk id="3" creationId="{631E06FD-90D4-E2B6-A955-8A76E4DD561F}"/>
          </ac:picMkLst>
        </pc:picChg>
      </pc:sldChg>
      <pc:sldChg chg="modSp mod modNotes">
        <pc:chgData name="Kylie Geard" userId="b930dff3-5db0-4b18-9d4c-f929b90677dc" providerId="ADAL" clId="{038610CA-6CAC-4665-9047-4DC39D1E2447}" dt="2026-07-11T16:25:31.731" v="43" actId="368"/>
        <pc:sldMkLst>
          <pc:docMk/>
          <pc:sldMk cId="2142605715" sldId="500"/>
        </pc:sldMkLst>
        <pc:spChg chg="ord">
          <ac:chgData name="Kylie Geard" userId="b930dff3-5db0-4b18-9d4c-f929b90677dc" providerId="ADAL" clId="{038610CA-6CAC-4665-9047-4DC39D1E2447}" dt="2026-07-11T16:05:09.644" v="18" actId="13244"/>
          <ac:spMkLst>
            <pc:docMk/>
            <pc:sldMk cId="2142605715" sldId="500"/>
            <ac:spMk id="7" creationId="{F8F7893A-CB95-6485-F770-B1090C30EE56}"/>
          </ac:spMkLst>
        </pc:spChg>
        <pc:spChg chg="ord">
          <ac:chgData name="Kylie Geard" userId="b930dff3-5db0-4b18-9d4c-f929b90677dc" providerId="ADAL" clId="{038610CA-6CAC-4665-9047-4DC39D1E2447}" dt="2026-07-11T16:05:17.945" v="19" actId="13244"/>
          <ac:spMkLst>
            <pc:docMk/>
            <pc:sldMk cId="2142605715" sldId="500"/>
            <ac:spMk id="9" creationId="{95890D80-0C9F-B0B5-66B4-E63A2233476A}"/>
          </ac:spMkLst>
        </pc:spChg>
        <pc:spChg chg="mod">
          <ac:chgData name="Kylie Geard" userId="b930dff3-5db0-4b18-9d4c-f929b90677dc" providerId="ADAL" clId="{038610CA-6CAC-4665-9047-4DC39D1E2447}" dt="2026-07-11T16:03:52.404" v="13" actId="33553"/>
          <ac:spMkLst>
            <pc:docMk/>
            <pc:sldMk cId="2142605715" sldId="500"/>
            <ac:spMk id="16" creationId="{D256625F-74C2-D928-03A1-342F7122FBED}"/>
          </ac:spMkLst>
        </pc:spChg>
      </pc:sldChg>
      <pc:sldChg chg="modSp mod modNotes">
        <pc:chgData name="Kylie Geard" userId="b930dff3-5db0-4b18-9d4c-f929b90677dc" providerId="ADAL" clId="{038610CA-6CAC-4665-9047-4DC39D1E2447}" dt="2026-07-11T16:25:31.747" v="45" actId="368"/>
        <pc:sldMkLst>
          <pc:docMk/>
          <pc:sldMk cId="2849967834" sldId="501"/>
        </pc:sldMkLst>
        <pc:spChg chg="ord">
          <ac:chgData name="Kylie Geard" userId="b930dff3-5db0-4b18-9d4c-f929b90677dc" providerId="ADAL" clId="{038610CA-6CAC-4665-9047-4DC39D1E2447}" dt="2026-07-11T16:05:38.253" v="20" actId="13244"/>
          <ac:spMkLst>
            <pc:docMk/>
            <pc:sldMk cId="2849967834" sldId="501"/>
            <ac:spMk id="7" creationId="{CD7B8673-248C-6B29-4F13-B34076DF215E}"/>
          </ac:spMkLst>
        </pc:spChg>
        <pc:spChg chg="mod">
          <ac:chgData name="Kylie Geard" userId="b930dff3-5db0-4b18-9d4c-f929b90677dc" providerId="ADAL" clId="{038610CA-6CAC-4665-9047-4DC39D1E2447}" dt="2026-07-11T16:03:54.475" v="14" actId="33553"/>
          <ac:spMkLst>
            <pc:docMk/>
            <pc:sldMk cId="2849967834" sldId="501"/>
            <ac:spMk id="16" creationId="{A96FC3E1-0246-211F-9A7E-9E918F88365B}"/>
          </ac:spMkLst>
        </pc:spChg>
      </pc:sldChg>
      <pc:sldChg chg="modSp mod">
        <pc:chgData name="Kylie Geard" userId="b930dff3-5db0-4b18-9d4c-f929b90677dc" providerId="ADAL" clId="{038610CA-6CAC-4665-9047-4DC39D1E2447}" dt="2026-07-11T16:04:05.559" v="15" actId="33553"/>
        <pc:sldMkLst>
          <pc:docMk/>
          <pc:sldMk cId="3392556218" sldId="502"/>
        </pc:sldMkLst>
        <pc:spChg chg="mod">
          <ac:chgData name="Kylie Geard" userId="b930dff3-5db0-4b18-9d4c-f929b90677dc" providerId="ADAL" clId="{038610CA-6CAC-4665-9047-4DC39D1E2447}" dt="2026-07-11T16:04:05.559" v="15" actId="33553"/>
          <ac:spMkLst>
            <pc:docMk/>
            <pc:sldMk cId="3392556218" sldId="502"/>
            <ac:spMk id="3" creationId="{CD076D53-EE81-A637-31C7-BBEBF70F98F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F54289-1255-4DC9-B6E3-B47A54DE4774}" type="datetimeFigureOut">
              <a:rPr lang="en-AU" smtClean="0"/>
              <a:t>30/07/2026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F14E20-F0B4-46F1-BDBF-E303E835E67E}" type="slidenum">
              <a:rPr lang="en-AU" smtClean="0"/>
              <a:t>‹#›</a:t>
            </a:fld>
            <a:endParaRPr lang="en-AU"/>
          </a:p>
        </p:txBody>
      </p:sp>
    </p:spTree>
    <p:extLst>
      <p:ext uri="{BB962C8B-B14F-4D97-AF65-F5344CB8AC3E}">
        <p14:creationId xmlns:p14="http://schemas.microsoft.com/office/powerpoint/2010/main" val="251574752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DB1CE-E423-E0A3-4905-B9AB52D0E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C08BA2-655D-A2D5-C7CB-BB55B1E7A8C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0D8FB26-CB3A-63D2-E010-E803B3FBA28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26A02C0-7937-68D4-C9E9-D10478E52954}"/>
              </a:ext>
            </a:extLst>
          </p:cNvPr>
          <p:cNvSpPr>
            <a:spLocks noGrp="1"/>
          </p:cNvSpPr>
          <p:nvPr>
            <p:ph type="sldNum" sz="quarter" idx="5"/>
          </p:nvPr>
        </p:nvSpPr>
        <p:spPr/>
        <p:txBody>
          <a:bodyPr/>
          <a:lstStyle/>
          <a:p>
            <a:fld id="{6AF14E20-F0B4-46F1-BDBF-E303E835E67E}" type="slidenum">
              <a:rPr lang="en-AU" smtClean="0"/>
              <a:t>3</a:t>
            </a:fld>
            <a:endParaRPr lang="en-AU"/>
          </a:p>
        </p:txBody>
      </p:sp>
    </p:spTree>
    <p:extLst>
      <p:ext uri="{BB962C8B-B14F-4D97-AF65-F5344CB8AC3E}">
        <p14:creationId xmlns:p14="http://schemas.microsoft.com/office/powerpoint/2010/main" val="968425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308CF-7DD5-8000-CFD1-4673E6923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FD8C4-5E7E-B9FA-BE48-264AAED1796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7D2DEFB-972B-C015-2C60-31C82CEEB38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F8B3388-F360-D8E0-34EB-C066EA8C56AA}"/>
              </a:ext>
            </a:extLst>
          </p:cNvPr>
          <p:cNvSpPr>
            <a:spLocks noGrp="1"/>
          </p:cNvSpPr>
          <p:nvPr>
            <p:ph type="sldNum" sz="quarter" idx="5"/>
          </p:nvPr>
        </p:nvSpPr>
        <p:spPr/>
        <p:txBody>
          <a:bodyPr/>
          <a:lstStyle/>
          <a:p>
            <a:fld id="{6AF14E20-F0B4-46F1-BDBF-E303E835E67E}" type="slidenum">
              <a:rPr lang="en-AU" smtClean="0"/>
              <a:t>5</a:t>
            </a:fld>
            <a:endParaRPr lang="en-AU"/>
          </a:p>
        </p:txBody>
      </p:sp>
    </p:spTree>
    <p:extLst>
      <p:ext uri="{BB962C8B-B14F-4D97-AF65-F5344CB8AC3E}">
        <p14:creationId xmlns:p14="http://schemas.microsoft.com/office/powerpoint/2010/main" val="2584001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E0C34-F67F-1C12-23C2-3264858D5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3E9046-DAFA-CBCC-971B-6168F6C46A2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0C6A4BA-2009-A8C1-83AB-97151BE9A27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1FFDF30-EC50-D945-7AAA-AEF981145009}"/>
              </a:ext>
            </a:extLst>
          </p:cNvPr>
          <p:cNvSpPr>
            <a:spLocks noGrp="1"/>
          </p:cNvSpPr>
          <p:nvPr>
            <p:ph type="sldNum" sz="quarter" idx="5"/>
          </p:nvPr>
        </p:nvSpPr>
        <p:spPr/>
        <p:txBody>
          <a:bodyPr/>
          <a:lstStyle/>
          <a:p>
            <a:fld id="{6AF14E20-F0B4-46F1-BDBF-E303E835E67E}" type="slidenum">
              <a:rPr lang="en-AU" smtClean="0"/>
              <a:t>6</a:t>
            </a:fld>
            <a:endParaRPr lang="en-AU"/>
          </a:p>
        </p:txBody>
      </p:sp>
    </p:spTree>
    <p:extLst>
      <p:ext uri="{BB962C8B-B14F-4D97-AF65-F5344CB8AC3E}">
        <p14:creationId xmlns:p14="http://schemas.microsoft.com/office/powerpoint/2010/main" val="255873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E9136-AB6B-B75B-C4F0-7C9590EF8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3B6F9B-D34B-6E0B-5826-CD48D809C1D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AA07F7A-2C71-885D-B630-BCF30A9C273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15E3C07-68C0-1C1B-7759-4F0462FBDC31}"/>
              </a:ext>
            </a:extLst>
          </p:cNvPr>
          <p:cNvSpPr>
            <a:spLocks noGrp="1"/>
          </p:cNvSpPr>
          <p:nvPr>
            <p:ph type="sldNum" sz="quarter" idx="5"/>
          </p:nvPr>
        </p:nvSpPr>
        <p:spPr/>
        <p:txBody>
          <a:bodyPr/>
          <a:lstStyle/>
          <a:p>
            <a:fld id="{6AF14E20-F0B4-46F1-BDBF-E303E835E67E}" type="slidenum">
              <a:rPr lang="en-AU" smtClean="0"/>
              <a:t>7</a:t>
            </a:fld>
            <a:endParaRPr lang="en-AU"/>
          </a:p>
        </p:txBody>
      </p:sp>
    </p:spTree>
    <p:extLst>
      <p:ext uri="{BB962C8B-B14F-4D97-AF65-F5344CB8AC3E}">
        <p14:creationId xmlns:p14="http://schemas.microsoft.com/office/powerpoint/2010/main" val="2338659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2A309-255F-B41B-679A-2C68EFFA83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E1540-C38A-BF5A-5FD1-2C0D9C4CE80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3B8B651-611B-7E04-9BDE-616B7A292A3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F2A4C35-8FB4-34E1-BFD1-878675442712}"/>
              </a:ext>
            </a:extLst>
          </p:cNvPr>
          <p:cNvSpPr>
            <a:spLocks noGrp="1"/>
          </p:cNvSpPr>
          <p:nvPr>
            <p:ph type="sldNum" sz="quarter" idx="5"/>
          </p:nvPr>
        </p:nvSpPr>
        <p:spPr/>
        <p:txBody>
          <a:bodyPr/>
          <a:lstStyle/>
          <a:p>
            <a:fld id="{6AF14E20-F0B4-46F1-BDBF-E303E835E67E}" type="slidenum">
              <a:rPr lang="en-AU" smtClean="0"/>
              <a:t>9</a:t>
            </a:fld>
            <a:endParaRPr lang="en-AU"/>
          </a:p>
        </p:txBody>
      </p:sp>
    </p:spTree>
    <p:extLst>
      <p:ext uri="{BB962C8B-B14F-4D97-AF65-F5344CB8AC3E}">
        <p14:creationId xmlns:p14="http://schemas.microsoft.com/office/powerpoint/2010/main" val="1116702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46CD6-5BEF-754D-D7D7-E233A7992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04DB7-8A8C-5B53-80D1-8158E15E747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27377D4-D8BE-B7F2-D9C4-9A34D356F70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DB70BB5-A354-B2FD-4E7F-9233190C0327}"/>
              </a:ext>
            </a:extLst>
          </p:cNvPr>
          <p:cNvSpPr>
            <a:spLocks noGrp="1"/>
          </p:cNvSpPr>
          <p:nvPr>
            <p:ph type="sldNum" sz="quarter" idx="5"/>
          </p:nvPr>
        </p:nvSpPr>
        <p:spPr/>
        <p:txBody>
          <a:bodyPr/>
          <a:lstStyle/>
          <a:p>
            <a:fld id="{6AF14E20-F0B4-46F1-BDBF-E303E835E67E}" type="slidenum">
              <a:rPr lang="en-AU" smtClean="0"/>
              <a:t>10</a:t>
            </a:fld>
            <a:endParaRPr lang="en-AU"/>
          </a:p>
        </p:txBody>
      </p:sp>
    </p:spTree>
    <p:extLst>
      <p:ext uri="{BB962C8B-B14F-4D97-AF65-F5344CB8AC3E}">
        <p14:creationId xmlns:p14="http://schemas.microsoft.com/office/powerpoint/2010/main" val="3767219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6B5AA-F433-A03C-96A5-44FF89253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A3254-BC43-055B-CBE3-460B3B66C25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F0EFD77-2AB9-BABE-6638-0C41D92F6E3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3154921-ECBB-ECE6-E418-BDFD89649F59}"/>
              </a:ext>
            </a:extLst>
          </p:cNvPr>
          <p:cNvSpPr>
            <a:spLocks noGrp="1"/>
          </p:cNvSpPr>
          <p:nvPr>
            <p:ph type="sldNum" sz="quarter" idx="5"/>
          </p:nvPr>
        </p:nvSpPr>
        <p:spPr/>
        <p:txBody>
          <a:bodyPr/>
          <a:lstStyle/>
          <a:p>
            <a:fld id="{6AF14E20-F0B4-46F1-BDBF-E303E835E67E}" type="slidenum">
              <a:rPr lang="en-AU" smtClean="0"/>
              <a:t>11</a:t>
            </a:fld>
            <a:endParaRPr lang="en-AU"/>
          </a:p>
        </p:txBody>
      </p:sp>
    </p:spTree>
    <p:extLst>
      <p:ext uri="{BB962C8B-B14F-4D97-AF65-F5344CB8AC3E}">
        <p14:creationId xmlns:p14="http://schemas.microsoft.com/office/powerpoint/2010/main" val="3021387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2E1AD-95F4-2E31-D5F1-B41CE0F3B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C6A74-1CD5-EC8D-A597-FF33C12708C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5A3E157-643D-348E-5FC2-7C9753F4A25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A67C823-3077-32D1-0C71-1CA801A5E1DF}"/>
              </a:ext>
            </a:extLst>
          </p:cNvPr>
          <p:cNvSpPr>
            <a:spLocks noGrp="1"/>
          </p:cNvSpPr>
          <p:nvPr>
            <p:ph type="sldNum" sz="quarter" idx="5"/>
          </p:nvPr>
        </p:nvSpPr>
        <p:spPr/>
        <p:txBody>
          <a:bodyPr/>
          <a:lstStyle/>
          <a:p>
            <a:fld id="{6AF14E20-F0B4-46F1-BDBF-E303E835E67E}" type="slidenum">
              <a:rPr lang="en-AU" smtClean="0"/>
              <a:t>13</a:t>
            </a:fld>
            <a:endParaRPr lang="en-AU"/>
          </a:p>
        </p:txBody>
      </p:sp>
    </p:spTree>
    <p:extLst>
      <p:ext uri="{BB962C8B-B14F-4D97-AF65-F5344CB8AC3E}">
        <p14:creationId xmlns:p14="http://schemas.microsoft.com/office/powerpoint/2010/main" val="128751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E22A7-EA06-11DA-E267-6F400872B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D5E27-423B-C627-E410-2909F267B4A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7908038-778F-7E5A-565F-FF6776CC25B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238B3C5-2119-22F6-4485-76DCBB11FA7A}"/>
              </a:ext>
            </a:extLst>
          </p:cNvPr>
          <p:cNvSpPr>
            <a:spLocks noGrp="1"/>
          </p:cNvSpPr>
          <p:nvPr>
            <p:ph type="sldNum" sz="quarter" idx="5"/>
          </p:nvPr>
        </p:nvSpPr>
        <p:spPr/>
        <p:txBody>
          <a:bodyPr/>
          <a:lstStyle/>
          <a:p>
            <a:fld id="{6AF14E20-F0B4-46F1-BDBF-E303E835E67E}" type="slidenum">
              <a:rPr lang="en-AU" smtClean="0"/>
              <a:t>14</a:t>
            </a:fld>
            <a:endParaRPr lang="en-AU"/>
          </a:p>
        </p:txBody>
      </p:sp>
    </p:spTree>
    <p:extLst>
      <p:ext uri="{BB962C8B-B14F-4D97-AF65-F5344CB8AC3E}">
        <p14:creationId xmlns:p14="http://schemas.microsoft.com/office/powerpoint/2010/main" val="3973533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3C37D-022D-3486-0EF0-1A93817A2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65BDA-FDD5-9C2F-59AA-86F5C9C504D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DD9890D-4A40-79A9-BBCF-48583B027BE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A7621F-C96D-A8AC-17AB-2A4506B76E81}"/>
              </a:ext>
            </a:extLst>
          </p:cNvPr>
          <p:cNvSpPr>
            <a:spLocks noGrp="1"/>
          </p:cNvSpPr>
          <p:nvPr>
            <p:ph type="sldNum" sz="quarter" idx="5"/>
          </p:nvPr>
        </p:nvSpPr>
        <p:spPr/>
        <p:txBody>
          <a:bodyPr/>
          <a:lstStyle/>
          <a:p>
            <a:fld id="{6AF14E20-F0B4-46F1-BDBF-E303E835E67E}" type="slidenum">
              <a:rPr lang="en-AU" smtClean="0"/>
              <a:t>15</a:t>
            </a:fld>
            <a:endParaRPr lang="en-AU"/>
          </a:p>
        </p:txBody>
      </p:sp>
    </p:spTree>
    <p:extLst>
      <p:ext uri="{BB962C8B-B14F-4D97-AF65-F5344CB8AC3E}">
        <p14:creationId xmlns:p14="http://schemas.microsoft.com/office/powerpoint/2010/main" val="3925641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6FB10-2C64-D0FE-D458-BE3F3A0BC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881F1-5E82-4856-C0EA-E7AA063A39A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81ED63C-2EF4-60E6-1F8D-8FA4F3FAD05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FE7CA38-74E7-6E27-A78E-5458FB6B5BC4}"/>
              </a:ext>
            </a:extLst>
          </p:cNvPr>
          <p:cNvSpPr>
            <a:spLocks noGrp="1"/>
          </p:cNvSpPr>
          <p:nvPr>
            <p:ph type="sldNum" sz="quarter" idx="5"/>
          </p:nvPr>
        </p:nvSpPr>
        <p:spPr/>
        <p:txBody>
          <a:bodyPr/>
          <a:lstStyle/>
          <a:p>
            <a:fld id="{6AF14E20-F0B4-46F1-BDBF-E303E835E67E}" type="slidenum">
              <a:rPr lang="en-AU" smtClean="0"/>
              <a:t>16</a:t>
            </a:fld>
            <a:endParaRPr lang="en-AU"/>
          </a:p>
        </p:txBody>
      </p:sp>
    </p:spTree>
    <p:extLst>
      <p:ext uri="{BB962C8B-B14F-4D97-AF65-F5344CB8AC3E}">
        <p14:creationId xmlns:p14="http://schemas.microsoft.com/office/powerpoint/2010/main" val="4215414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AF14E20-F0B4-46F1-BDBF-E303E835E67E}" type="slidenum">
              <a:rPr lang="en-AU" smtClean="0"/>
              <a:t>18</a:t>
            </a:fld>
            <a:endParaRPr lang="en-AU"/>
          </a:p>
        </p:txBody>
      </p:sp>
    </p:spTree>
    <p:extLst>
      <p:ext uri="{BB962C8B-B14F-4D97-AF65-F5344CB8AC3E}">
        <p14:creationId xmlns:p14="http://schemas.microsoft.com/office/powerpoint/2010/main" val="724507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AF14E20-F0B4-46F1-BDBF-E303E835E67E}" type="slidenum">
              <a:rPr lang="en-AU" smtClean="0"/>
              <a:t>19</a:t>
            </a:fld>
            <a:endParaRPr lang="en-AU"/>
          </a:p>
        </p:txBody>
      </p:sp>
    </p:spTree>
    <p:extLst>
      <p:ext uri="{BB962C8B-B14F-4D97-AF65-F5344CB8AC3E}">
        <p14:creationId xmlns:p14="http://schemas.microsoft.com/office/powerpoint/2010/main" val="1575430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AF14E20-F0B4-46F1-BDBF-E303E835E67E}" type="slidenum">
              <a:rPr lang="en-AU" smtClean="0"/>
              <a:t>20</a:t>
            </a:fld>
            <a:endParaRPr lang="en-AU"/>
          </a:p>
        </p:txBody>
      </p:sp>
    </p:spTree>
    <p:extLst>
      <p:ext uri="{BB962C8B-B14F-4D97-AF65-F5344CB8AC3E}">
        <p14:creationId xmlns:p14="http://schemas.microsoft.com/office/powerpoint/2010/main" val="218129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AF14E20-F0B4-46F1-BDBF-E303E835E67E}" type="slidenum">
              <a:rPr lang="en-AU" smtClean="0"/>
              <a:t>22</a:t>
            </a:fld>
            <a:endParaRPr lang="en-AU"/>
          </a:p>
        </p:txBody>
      </p:sp>
    </p:spTree>
    <p:extLst>
      <p:ext uri="{BB962C8B-B14F-4D97-AF65-F5344CB8AC3E}">
        <p14:creationId xmlns:p14="http://schemas.microsoft.com/office/powerpoint/2010/main" val="1192442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AF14E20-F0B4-46F1-BDBF-E303E835E67E}" type="slidenum">
              <a:rPr lang="en-AU" smtClean="0"/>
              <a:t>24</a:t>
            </a:fld>
            <a:endParaRPr lang="en-AU"/>
          </a:p>
        </p:txBody>
      </p:sp>
    </p:spTree>
    <p:extLst>
      <p:ext uri="{BB962C8B-B14F-4D97-AF65-F5344CB8AC3E}">
        <p14:creationId xmlns:p14="http://schemas.microsoft.com/office/powerpoint/2010/main" val="23651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AF14E20-F0B4-46F1-BDBF-E303E835E67E}" type="slidenum">
              <a:rPr lang="en-AU" smtClean="0"/>
              <a:t>25</a:t>
            </a:fld>
            <a:endParaRPr lang="en-AU"/>
          </a:p>
        </p:txBody>
      </p:sp>
    </p:spTree>
    <p:extLst>
      <p:ext uri="{BB962C8B-B14F-4D97-AF65-F5344CB8AC3E}">
        <p14:creationId xmlns:p14="http://schemas.microsoft.com/office/powerpoint/2010/main" val="11199087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4.xml"/><Relationship Id="rId4" Type="http://schemas.openxmlformats.org/officeDocument/2006/relationships/image" Target="../media/image23.jpe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EBEBEB"/>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5148A6D-D97C-7F13-7C4B-A96D17E9B404}"/>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2190B49-A5C1-55E4-55DE-8066BEB56E7E}"/>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9" name="Picture 8" descr="Sydney Biomedical Accelerator partner logo containing with these words and the University of Sydney and Sydney Local Health District logos.">
            <a:extLst>
              <a:ext uri="{FF2B5EF4-FFF2-40B4-BE49-F238E27FC236}">
                <a16:creationId xmlns:a16="http://schemas.microsoft.com/office/drawing/2014/main" id="{46630249-0BF7-0301-E625-D97F2EC37A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63719" y="2928551"/>
            <a:ext cx="4589192" cy="1791796"/>
          </a:xfrm>
          <a:prstGeom prst="rect">
            <a:avLst/>
          </a:prstGeom>
        </p:spPr>
      </p:pic>
      <p:cxnSp>
        <p:nvCxnSpPr>
          <p:cNvPr id="10" name="Straight Connector 9">
            <a:extLst>
              <a:ext uri="{FF2B5EF4-FFF2-40B4-BE49-F238E27FC236}">
                <a16:creationId xmlns:a16="http://schemas.microsoft.com/office/drawing/2014/main" id="{E4EFE9C5-4F18-0679-984D-13093D39BC87}"/>
              </a:ext>
            </a:extLst>
          </p:cNvPr>
          <p:cNvCxnSpPr/>
          <p:nvPr userDrawn="1"/>
        </p:nvCxnSpPr>
        <p:spPr>
          <a:xfrm>
            <a:off x="3444184"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459740E9-F7A9-137D-D03C-7E98193EAC4D}"/>
              </a:ext>
            </a:extLst>
          </p:cNvPr>
          <p:cNvSpPr>
            <a:spLocks noGrp="1"/>
          </p:cNvSpPr>
          <p:nvPr>
            <p:ph type="body" sz="quarter" idx="12" hasCustomPrompt="1"/>
          </p:nvPr>
        </p:nvSpPr>
        <p:spPr>
          <a:xfrm>
            <a:off x="737511" y="4449685"/>
            <a:ext cx="2514596" cy="24765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vl2pPr marL="342900" indent="0">
              <a:buNone/>
              <a:defRPr sz="1400">
                <a:latin typeface="Arial" panose="020B0604020202020204" pitchFamily="34" charset="0"/>
                <a:cs typeface="Arial" panose="020B0604020202020204" pitchFamily="34" charset="0"/>
              </a:defRPr>
            </a:lvl2pPr>
            <a:lvl3pPr marL="685800" indent="0">
              <a:buNone/>
              <a:defRPr sz="1400">
                <a:latin typeface="Arial" panose="020B0604020202020204" pitchFamily="34" charset="0"/>
                <a:cs typeface="Arial" panose="020B0604020202020204" pitchFamily="34" charset="0"/>
              </a:defRPr>
            </a:lvl3pPr>
            <a:lvl4pPr marL="1028700" indent="0">
              <a:buNone/>
              <a:defRPr sz="1400">
                <a:latin typeface="Arial" panose="020B0604020202020204" pitchFamily="34" charset="0"/>
                <a:cs typeface="Arial" panose="020B0604020202020204" pitchFamily="34" charset="0"/>
              </a:defRPr>
            </a:lvl4pPr>
            <a:lvl5pPr marL="1371600" indent="0">
              <a:buNone/>
              <a:defRPr sz="1400">
                <a:latin typeface="Arial" panose="020B0604020202020204" pitchFamily="34" charset="0"/>
                <a:cs typeface="Arial" panose="020B0604020202020204" pitchFamily="34" charset="0"/>
              </a:defRPr>
            </a:lvl5pPr>
          </a:lstStyle>
          <a:p>
            <a:r>
              <a:rPr lang="en-AU"/>
              <a:t>Presented by 14pt</a:t>
            </a:r>
          </a:p>
        </p:txBody>
      </p:sp>
      <p:sp>
        <p:nvSpPr>
          <p:cNvPr id="11" name="Title 1">
            <a:extLst>
              <a:ext uri="{FF2B5EF4-FFF2-40B4-BE49-F238E27FC236}">
                <a16:creationId xmlns:a16="http://schemas.microsoft.com/office/drawing/2014/main" id="{9FE76CA8-5846-727F-AB3D-9159F8D99CC0}"/>
              </a:ext>
            </a:extLst>
          </p:cNvPr>
          <p:cNvSpPr>
            <a:spLocks noGrp="1"/>
          </p:cNvSpPr>
          <p:nvPr>
            <p:ph type="title" hasCustomPrompt="1"/>
          </p:nvPr>
        </p:nvSpPr>
        <p:spPr>
          <a:xfrm>
            <a:off x="742690" y="833261"/>
            <a:ext cx="2514601" cy="1479493"/>
          </a:xfrm>
          <a:prstGeom prst="rect">
            <a:avLst/>
          </a:prstGeom>
        </p:spPr>
        <p:txBody>
          <a:bodyPr/>
          <a:lstStyle>
            <a:lvl1pPr>
              <a:lnSpc>
                <a:spcPct val="100000"/>
              </a:lnSpc>
              <a:defRPr sz="2400">
                <a:latin typeface="Arial" panose="020B0604020202020204" pitchFamily="34" charset="0"/>
                <a:cs typeface="Arial" panose="020B0604020202020204" pitchFamily="34" charset="0"/>
              </a:defRPr>
            </a:lvl1pPr>
          </a:lstStyle>
          <a:p>
            <a:r>
              <a:rPr lang="en-GB"/>
              <a:t>Heading sits here 3-4 lines </a:t>
            </a:r>
            <a:br>
              <a:rPr lang="en-GB"/>
            </a:br>
            <a:r>
              <a:rPr lang="en-GB"/>
              <a:t>of copy 24pt</a:t>
            </a:r>
          </a:p>
        </p:txBody>
      </p:sp>
    </p:spTree>
    <p:extLst>
      <p:ext uri="{BB962C8B-B14F-4D97-AF65-F5344CB8AC3E}">
        <p14:creationId xmlns:p14="http://schemas.microsoft.com/office/powerpoint/2010/main" val="124236322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rgbClr val="EBEBEB"/>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5148A6D-D97C-7F13-7C4B-A96D17E9B404}"/>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2190B49-A5C1-55E4-55DE-8066BEB56E7E}"/>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4EFE9C5-4F18-0679-984D-13093D39BC87}"/>
              </a:ext>
            </a:extLst>
          </p:cNvPr>
          <p:cNvCxnSpPr>
            <a:cxnSpLocks/>
          </p:cNvCxnSpPr>
          <p:nvPr userDrawn="1"/>
        </p:nvCxnSpPr>
        <p:spPr>
          <a:xfrm>
            <a:off x="4584093"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9F8E523A-6FBD-901C-9CA2-21D722B724E3}"/>
              </a:ext>
            </a:extLst>
          </p:cNvPr>
          <p:cNvSpPr>
            <a:spLocks noGrp="1"/>
          </p:cNvSpPr>
          <p:nvPr>
            <p:ph type="title" hasCustomPrompt="1"/>
          </p:nvPr>
        </p:nvSpPr>
        <p:spPr>
          <a:xfrm>
            <a:off x="832693" y="1012398"/>
            <a:ext cx="3881802" cy="1150510"/>
          </a:xfrm>
          <a:prstGeom prst="rect">
            <a:avLst/>
          </a:prstGeom>
        </p:spPr>
        <p:txBody>
          <a:bodyPr/>
          <a:lstStyle>
            <a:lvl1pPr>
              <a:defRPr sz="2400">
                <a:latin typeface="Arial" panose="020B0604020202020204" pitchFamily="34" charset="0"/>
                <a:cs typeface="Arial" panose="020B0604020202020204" pitchFamily="34" charset="0"/>
              </a:defRPr>
            </a:lvl1pPr>
          </a:lstStyle>
          <a:p>
            <a:r>
              <a:rPr lang="en-GB"/>
              <a:t>Heading sits here</a:t>
            </a:r>
            <a:br>
              <a:rPr lang="en-GB"/>
            </a:br>
            <a:r>
              <a:rPr lang="en-GB"/>
              <a:t>1-2 lines of copy 24pt</a:t>
            </a:r>
          </a:p>
        </p:txBody>
      </p:sp>
      <p:sp>
        <p:nvSpPr>
          <p:cNvPr id="15" name="Footer Placeholder 4">
            <a:extLst>
              <a:ext uri="{FF2B5EF4-FFF2-40B4-BE49-F238E27FC236}">
                <a16:creationId xmlns:a16="http://schemas.microsoft.com/office/drawing/2014/main" id="{CFEF698D-C10F-216C-FC87-1FB92F07939A}"/>
              </a:ext>
            </a:extLst>
          </p:cNvPr>
          <p:cNvSpPr>
            <a:spLocks noGrp="1"/>
          </p:cNvSpPr>
          <p:nvPr>
            <p:ph type="ftr" sz="quarter" idx="11"/>
          </p:nvPr>
        </p:nvSpPr>
        <p:spPr>
          <a:xfrm>
            <a:off x="832693" y="4436588"/>
            <a:ext cx="2817991" cy="273844"/>
          </a:xfrm>
          <a:prstGeom prst="rect">
            <a:avLst/>
          </a:prstGeom>
        </p:spPr>
        <p:txBody>
          <a:bodyPr/>
          <a:lstStyle>
            <a:lvl1pPr>
              <a:defRPr sz="1400">
                <a:latin typeface="Arial" panose="020B0604020202020204" pitchFamily="34" charset="0"/>
                <a:cs typeface="Arial" panose="020B0604020202020204" pitchFamily="34" charset="0"/>
              </a:defRPr>
            </a:lvl1pPr>
          </a:lstStyle>
          <a:p>
            <a:endParaRPr lang="en-AU"/>
          </a:p>
        </p:txBody>
      </p:sp>
      <p:pic>
        <p:nvPicPr>
          <p:cNvPr id="17" name="Picture 16" descr="Sydney Biomedical Accelerator partner logo containing with these words and the University of Sydney and Sydney Local Health District logos.">
            <a:extLst>
              <a:ext uri="{FF2B5EF4-FFF2-40B4-BE49-F238E27FC236}">
                <a16:creationId xmlns:a16="http://schemas.microsoft.com/office/drawing/2014/main" id="{0E4D2E59-F945-7721-7F4F-B81DE7CDE3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sp>
        <p:nvSpPr>
          <p:cNvPr id="29" name="Text Placeholder 28">
            <a:extLst>
              <a:ext uri="{FF2B5EF4-FFF2-40B4-BE49-F238E27FC236}">
                <a16:creationId xmlns:a16="http://schemas.microsoft.com/office/drawing/2014/main" id="{AA1F81B1-AB7A-52AE-75DE-7569C4051DA3}"/>
              </a:ext>
            </a:extLst>
          </p:cNvPr>
          <p:cNvSpPr>
            <a:spLocks noGrp="1"/>
          </p:cNvSpPr>
          <p:nvPr>
            <p:ph type="body" sz="quarter" idx="12" hasCustomPrompt="1"/>
          </p:nvPr>
        </p:nvSpPr>
        <p:spPr>
          <a:xfrm>
            <a:off x="833437" y="3402623"/>
            <a:ext cx="3311961" cy="720970"/>
          </a:xfrm>
          <a:prstGeom prst="rect">
            <a:avLst/>
          </a:prstGeom>
        </p:spPr>
        <p:txBody>
          <a:bodyPr/>
          <a:lstStyle>
            <a:lvl1pPr marL="0" indent="0">
              <a:buNone/>
              <a:defRPr sz="1800"/>
            </a:lvl1pPr>
          </a:lstStyle>
          <a:p>
            <a:pPr lvl="0"/>
            <a:r>
              <a:rPr lang="en-GB"/>
              <a:t>Intro text sits here</a:t>
            </a:r>
            <a:br>
              <a:rPr lang="en-GB"/>
            </a:br>
            <a:r>
              <a:rPr lang="en-GB"/>
              <a:t>1-2 lines of copy 18pt</a:t>
            </a:r>
            <a:endParaRPr lang="en-US"/>
          </a:p>
        </p:txBody>
      </p:sp>
    </p:spTree>
    <p:extLst>
      <p:ext uri="{BB962C8B-B14F-4D97-AF65-F5344CB8AC3E}">
        <p14:creationId xmlns:p14="http://schemas.microsoft.com/office/powerpoint/2010/main" val="330517598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A">
    <p:bg>
      <p:bgPr>
        <a:solidFill>
          <a:srgbClr val="EBEBEB"/>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2190B49-A5C1-55E4-55DE-8066BEB56E7E}"/>
              </a:ext>
            </a:extLst>
          </p:cNvPr>
          <p:cNvCxnSpPr>
            <a:cxnSpLocks/>
          </p:cNvCxnSpPr>
          <p:nvPr userDrawn="1"/>
        </p:nvCxnSpPr>
        <p:spPr>
          <a:xfrm>
            <a:off x="8726696"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4EFE9C5-4F18-0679-984D-13093D39BC87}"/>
              </a:ext>
            </a:extLst>
          </p:cNvPr>
          <p:cNvCxnSpPr>
            <a:cxnSpLocks/>
          </p:cNvCxnSpPr>
          <p:nvPr userDrawn="1"/>
        </p:nvCxnSpPr>
        <p:spPr>
          <a:xfrm>
            <a:off x="4584094"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9F8E523A-6FBD-901C-9CA2-21D722B724E3}"/>
              </a:ext>
            </a:extLst>
          </p:cNvPr>
          <p:cNvSpPr>
            <a:spLocks noGrp="1"/>
          </p:cNvSpPr>
          <p:nvPr>
            <p:ph type="title" hasCustomPrompt="1"/>
          </p:nvPr>
        </p:nvSpPr>
        <p:spPr>
          <a:xfrm>
            <a:off x="726462" y="3486230"/>
            <a:ext cx="3589835" cy="1150510"/>
          </a:xfrm>
          <a:prstGeom prst="rect">
            <a:avLst/>
          </a:prstGeom>
        </p:spPr>
        <p:txBody>
          <a:bodyPr/>
          <a:lstStyle>
            <a:lvl1pPr>
              <a:lnSpc>
                <a:spcPct val="100000"/>
              </a:lnSpc>
              <a:defRPr sz="2400">
                <a:latin typeface="Arial" panose="020B0604020202020204" pitchFamily="34" charset="0"/>
                <a:cs typeface="Arial" panose="020B0604020202020204" pitchFamily="34" charset="0"/>
              </a:defRPr>
            </a:lvl1pPr>
          </a:lstStyle>
          <a:p>
            <a:r>
              <a:rPr lang="en-GB"/>
              <a:t>Heading sits here</a:t>
            </a:r>
            <a:br>
              <a:rPr lang="en-GB"/>
            </a:br>
            <a:r>
              <a:rPr lang="en-GB"/>
              <a:t>and here</a:t>
            </a:r>
            <a:br>
              <a:rPr lang="en-GB"/>
            </a:br>
            <a:r>
              <a:rPr lang="en-GB"/>
              <a:t>1-3 lines of copy 24pt</a:t>
            </a:r>
          </a:p>
        </p:txBody>
      </p:sp>
      <p:pic>
        <p:nvPicPr>
          <p:cNvPr id="17" name="Picture 16" descr="Sydney Biomedical Accelerator partner logo containing with these words and the University of Sydney and Sydney Local Health District logos.">
            <a:extLst>
              <a:ext uri="{FF2B5EF4-FFF2-40B4-BE49-F238E27FC236}">
                <a16:creationId xmlns:a16="http://schemas.microsoft.com/office/drawing/2014/main" id="{0E4D2E59-F945-7721-7F4F-B81DE7CDE3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6" name="Straight Connector 5">
            <a:extLst>
              <a:ext uri="{FF2B5EF4-FFF2-40B4-BE49-F238E27FC236}">
                <a16:creationId xmlns:a16="http://schemas.microsoft.com/office/drawing/2014/main" id="{37D3612E-44C5-67B9-36C9-1B3596B4DB99}"/>
              </a:ext>
            </a:extLst>
          </p:cNvPr>
          <p:cNvCxnSpPr>
            <a:cxnSpLocks/>
          </p:cNvCxnSpPr>
          <p:nvPr userDrawn="1"/>
        </p:nvCxnSpPr>
        <p:spPr>
          <a:xfrm>
            <a:off x="444342"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13" name="Picture 12" descr="A large building with a green field&#10;&#10;AI-generated content may be incorrect.">
            <a:extLst>
              <a:ext uri="{FF2B5EF4-FFF2-40B4-BE49-F238E27FC236}">
                <a16:creationId xmlns:a16="http://schemas.microsoft.com/office/drawing/2014/main" id="{5301E5A6-0F19-9374-1077-B3B8A00F16ED}"/>
              </a:ext>
            </a:extLst>
          </p:cNvPr>
          <p:cNvPicPr>
            <a:picLocks noChangeAspect="1"/>
          </p:cNvPicPr>
          <p:nvPr userDrawn="1"/>
        </p:nvPicPr>
        <p:blipFill>
          <a:blip r:embed="rId3" cstate="screen">
            <a:extLst>
              <a:ext uri="{28A0092B-C50C-407E-A947-70E740481C1C}">
                <a14:useLocalDpi xmlns:a14="http://schemas.microsoft.com/office/drawing/2010/main"/>
              </a:ext>
            </a:extLst>
          </a:blip>
          <a:srcRect r="-132"/>
          <a:stretch>
            <a:fillRect/>
          </a:stretch>
        </p:blipFill>
        <p:spPr>
          <a:xfrm>
            <a:off x="-1" y="0"/>
            <a:ext cx="9144001" cy="2644140"/>
          </a:xfrm>
          <a:prstGeom prst="rect">
            <a:avLst/>
          </a:prstGeom>
        </p:spPr>
      </p:pic>
    </p:spTree>
    <p:extLst>
      <p:ext uri="{BB962C8B-B14F-4D97-AF65-F5344CB8AC3E}">
        <p14:creationId xmlns:p14="http://schemas.microsoft.com/office/powerpoint/2010/main" val="12268144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3B">
    <p:bg>
      <p:bgPr>
        <a:solidFill>
          <a:srgbClr val="EBEBEB"/>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2190B49-A5C1-55E4-55DE-8066BEB56E7E}"/>
              </a:ext>
            </a:extLst>
          </p:cNvPr>
          <p:cNvCxnSpPr>
            <a:cxnSpLocks/>
          </p:cNvCxnSpPr>
          <p:nvPr userDrawn="1"/>
        </p:nvCxnSpPr>
        <p:spPr>
          <a:xfrm>
            <a:off x="8726696"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4EFE9C5-4F18-0679-984D-13093D39BC87}"/>
              </a:ext>
            </a:extLst>
          </p:cNvPr>
          <p:cNvCxnSpPr>
            <a:cxnSpLocks/>
          </p:cNvCxnSpPr>
          <p:nvPr userDrawn="1"/>
        </p:nvCxnSpPr>
        <p:spPr>
          <a:xfrm>
            <a:off x="4584094"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7D3612E-44C5-67B9-36C9-1B3596B4DB99}"/>
              </a:ext>
            </a:extLst>
          </p:cNvPr>
          <p:cNvCxnSpPr>
            <a:cxnSpLocks/>
          </p:cNvCxnSpPr>
          <p:nvPr userDrawn="1"/>
        </p:nvCxnSpPr>
        <p:spPr>
          <a:xfrm>
            <a:off x="444342"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E838422-4042-9647-762B-75BCBBF42BC1}"/>
              </a:ext>
            </a:extLst>
          </p:cNvPr>
          <p:cNvSpPr>
            <a:spLocks noGrp="1"/>
          </p:cNvSpPr>
          <p:nvPr>
            <p:ph type="title" hasCustomPrompt="1"/>
          </p:nvPr>
        </p:nvSpPr>
        <p:spPr>
          <a:xfrm>
            <a:off x="726462" y="3486230"/>
            <a:ext cx="3589835" cy="1150510"/>
          </a:xfrm>
          <a:prstGeom prst="rect">
            <a:avLst/>
          </a:prstGeom>
        </p:spPr>
        <p:txBody>
          <a:bodyPr/>
          <a:lstStyle>
            <a:lvl1pPr>
              <a:lnSpc>
                <a:spcPct val="100000"/>
              </a:lnSpc>
              <a:defRPr sz="2400">
                <a:latin typeface="Arial" panose="020B0604020202020204" pitchFamily="34" charset="0"/>
                <a:cs typeface="Arial" panose="020B0604020202020204" pitchFamily="34" charset="0"/>
              </a:defRPr>
            </a:lvl1pPr>
          </a:lstStyle>
          <a:p>
            <a:r>
              <a:rPr lang="en-GB"/>
              <a:t>Heading sits here</a:t>
            </a:r>
            <a:br>
              <a:rPr lang="en-GB"/>
            </a:br>
            <a:r>
              <a:rPr lang="en-GB"/>
              <a:t>and here</a:t>
            </a:r>
            <a:br>
              <a:rPr lang="en-GB"/>
            </a:br>
            <a:r>
              <a:rPr lang="en-GB"/>
              <a:t>1-3 lines of copy 24pt</a:t>
            </a:r>
          </a:p>
        </p:txBody>
      </p:sp>
    </p:spTree>
    <p:extLst>
      <p:ext uri="{BB962C8B-B14F-4D97-AF65-F5344CB8AC3E}">
        <p14:creationId xmlns:p14="http://schemas.microsoft.com/office/powerpoint/2010/main" val="261217390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3C">
    <p:bg>
      <p:bgPr>
        <a:solidFill>
          <a:srgbClr val="EBEBEB"/>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2190B49-A5C1-55E4-55DE-8066BEB56E7E}"/>
              </a:ext>
            </a:extLst>
          </p:cNvPr>
          <p:cNvCxnSpPr>
            <a:cxnSpLocks/>
          </p:cNvCxnSpPr>
          <p:nvPr userDrawn="1"/>
        </p:nvCxnSpPr>
        <p:spPr>
          <a:xfrm>
            <a:off x="8726696"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4EFE9C5-4F18-0679-984D-13093D39BC87}"/>
              </a:ext>
            </a:extLst>
          </p:cNvPr>
          <p:cNvCxnSpPr>
            <a:cxnSpLocks/>
          </p:cNvCxnSpPr>
          <p:nvPr userDrawn="1"/>
        </p:nvCxnSpPr>
        <p:spPr>
          <a:xfrm>
            <a:off x="4584094"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17" name="Picture 16" descr="Sydney Biomedical Accelerator partner logo containing with these words and the University of Sydney and Sydney Local Health District logos.">
            <a:extLst>
              <a:ext uri="{FF2B5EF4-FFF2-40B4-BE49-F238E27FC236}">
                <a16:creationId xmlns:a16="http://schemas.microsoft.com/office/drawing/2014/main" id="{0E4D2E59-F945-7721-7F4F-B81DE7CDE3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6" name="Straight Connector 5">
            <a:extLst>
              <a:ext uri="{FF2B5EF4-FFF2-40B4-BE49-F238E27FC236}">
                <a16:creationId xmlns:a16="http://schemas.microsoft.com/office/drawing/2014/main" id="{37D3612E-44C5-67B9-36C9-1B3596B4DB99}"/>
              </a:ext>
            </a:extLst>
          </p:cNvPr>
          <p:cNvCxnSpPr>
            <a:cxnSpLocks/>
          </p:cNvCxnSpPr>
          <p:nvPr userDrawn="1"/>
        </p:nvCxnSpPr>
        <p:spPr>
          <a:xfrm>
            <a:off x="444342"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B26139DD-BFAE-761B-3567-CB51C10D1130}"/>
              </a:ext>
            </a:extLst>
          </p:cNvPr>
          <p:cNvSpPr>
            <a:spLocks noGrp="1"/>
          </p:cNvSpPr>
          <p:nvPr>
            <p:ph type="title" hasCustomPrompt="1"/>
          </p:nvPr>
        </p:nvSpPr>
        <p:spPr>
          <a:xfrm>
            <a:off x="726462" y="3486230"/>
            <a:ext cx="3589835" cy="1150510"/>
          </a:xfrm>
          <a:prstGeom prst="rect">
            <a:avLst/>
          </a:prstGeom>
        </p:spPr>
        <p:txBody>
          <a:bodyPr/>
          <a:lstStyle>
            <a:lvl1pPr>
              <a:lnSpc>
                <a:spcPct val="100000"/>
              </a:lnSpc>
              <a:defRPr sz="2400">
                <a:latin typeface="Arial" panose="020B0604020202020204" pitchFamily="34" charset="0"/>
                <a:cs typeface="Arial" panose="020B0604020202020204" pitchFamily="34" charset="0"/>
              </a:defRPr>
            </a:lvl1pPr>
          </a:lstStyle>
          <a:p>
            <a:r>
              <a:rPr lang="en-GB"/>
              <a:t>Heading sits here</a:t>
            </a:r>
            <a:br>
              <a:rPr lang="en-GB"/>
            </a:br>
            <a:r>
              <a:rPr lang="en-GB"/>
              <a:t>and here</a:t>
            </a:r>
            <a:br>
              <a:rPr lang="en-GB"/>
            </a:br>
            <a:r>
              <a:rPr lang="en-GB"/>
              <a:t>1-3 lines of copy 24pt</a:t>
            </a:r>
          </a:p>
        </p:txBody>
      </p:sp>
      <p:pic>
        <p:nvPicPr>
          <p:cNvPr id="4" name="Picture 3" descr="A few people in a lab&#10;&#10;AI-generated content may be incorrect.">
            <a:extLst>
              <a:ext uri="{FF2B5EF4-FFF2-40B4-BE49-F238E27FC236}">
                <a16:creationId xmlns:a16="http://schemas.microsoft.com/office/drawing/2014/main" id="{962D0E91-4BED-E0B4-CDA5-2E8D4334B3C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9144000" cy="2571750"/>
          </a:xfrm>
          <a:prstGeom prst="rect">
            <a:avLst/>
          </a:prstGeom>
        </p:spPr>
      </p:pic>
    </p:spTree>
    <p:extLst>
      <p:ext uri="{BB962C8B-B14F-4D97-AF65-F5344CB8AC3E}">
        <p14:creationId xmlns:p14="http://schemas.microsoft.com/office/powerpoint/2010/main" val="344566712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3C">
    <p:bg>
      <p:bgPr>
        <a:solidFill>
          <a:srgbClr val="EBEBEB"/>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2190B49-A5C1-55E4-55DE-8066BEB56E7E}"/>
              </a:ext>
            </a:extLst>
          </p:cNvPr>
          <p:cNvCxnSpPr>
            <a:cxnSpLocks/>
          </p:cNvCxnSpPr>
          <p:nvPr userDrawn="1"/>
        </p:nvCxnSpPr>
        <p:spPr>
          <a:xfrm>
            <a:off x="8726696"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4EFE9C5-4F18-0679-984D-13093D39BC87}"/>
              </a:ext>
            </a:extLst>
          </p:cNvPr>
          <p:cNvCxnSpPr>
            <a:cxnSpLocks/>
          </p:cNvCxnSpPr>
          <p:nvPr userDrawn="1"/>
        </p:nvCxnSpPr>
        <p:spPr>
          <a:xfrm>
            <a:off x="4584094"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17" name="Picture 16" descr="Sydney Biomedical Accelerator partner logo containing with these words and the University of Sydney and Sydney Local Health District logos.">
            <a:extLst>
              <a:ext uri="{FF2B5EF4-FFF2-40B4-BE49-F238E27FC236}">
                <a16:creationId xmlns:a16="http://schemas.microsoft.com/office/drawing/2014/main" id="{0E4D2E59-F945-7721-7F4F-B81DE7CDE3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6" name="Straight Connector 5">
            <a:extLst>
              <a:ext uri="{FF2B5EF4-FFF2-40B4-BE49-F238E27FC236}">
                <a16:creationId xmlns:a16="http://schemas.microsoft.com/office/drawing/2014/main" id="{37D3612E-44C5-67B9-36C9-1B3596B4DB99}"/>
              </a:ext>
            </a:extLst>
          </p:cNvPr>
          <p:cNvCxnSpPr>
            <a:cxnSpLocks/>
          </p:cNvCxnSpPr>
          <p:nvPr userDrawn="1"/>
        </p:nvCxnSpPr>
        <p:spPr>
          <a:xfrm>
            <a:off x="444342" y="2804746"/>
            <a:ext cx="0" cy="1915601"/>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B26139DD-BFAE-761B-3567-CB51C10D1130}"/>
              </a:ext>
            </a:extLst>
          </p:cNvPr>
          <p:cNvSpPr>
            <a:spLocks noGrp="1"/>
          </p:cNvSpPr>
          <p:nvPr>
            <p:ph type="title" hasCustomPrompt="1"/>
          </p:nvPr>
        </p:nvSpPr>
        <p:spPr>
          <a:xfrm>
            <a:off x="726462" y="3486230"/>
            <a:ext cx="3589835" cy="1150510"/>
          </a:xfrm>
          <a:prstGeom prst="rect">
            <a:avLst/>
          </a:prstGeom>
        </p:spPr>
        <p:txBody>
          <a:bodyPr/>
          <a:lstStyle>
            <a:lvl1pPr>
              <a:lnSpc>
                <a:spcPct val="100000"/>
              </a:lnSpc>
              <a:defRPr sz="2400">
                <a:latin typeface="Arial" panose="020B0604020202020204" pitchFamily="34" charset="0"/>
                <a:cs typeface="Arial" panose="020B0604020202020204" pitchFamily="34" charset="0"/>
              </a:defRPr>
            </a:lvl1pPr>
          </a:lstStyle>
          <a:p>
            <a:r>
              <a:rPr lang="en-GB"/>
              <a:t>Heading sits here</a:t>
            </a:r>
            <a:br>
              <a:rPr lang="en-GB"/>
            </a:br>
            <a:r>
              <a:rPr lang="en-GB"/>
              <a:t>and here</a:t>
            </a:r>
            <a:br>
              <a:rPr lang="en-GB"/>
            </a:br>
            <a:r>
              <a:rPr lang="en-GB"/>
              <a:t>1-3 lines of copy 24pt</a:t>
            </a:r>
          </a:p>
        </p:txBody>
      </p:sp>
    </p:spTree>
    <p:extLst>
      <p:ext uri="{BB962C8B-B14F-4D97-AF65-F5344CB8AC3E}">
        <p14:creationId xmlns:p14="http://schemas.microsoft.com/office/powerpoint/2010/main" val="276287341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4A">
    <p:bg>
      <p:bgPr>
        <a:solidFill>
          <a:srgbClr val="EBEBEB"/>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4FEB7AD-2C89-E652-14DD-54C06B396270}"/>
              </a:ext>
            </a:extLst>
          </p:cNvPr>
          <p:cNvSpPr>
            <a:spLocks noGrp="1"/>
          </p:cNvSpPr>
          <p:nvPr>
            <p:ph type="title" hasCustomPrompt="1"/>
          </p:nvPr>
        </p:nvSpPr>
        <p:spPr>
          <a:xfrm>
            <a:off x="4998591" y="906803"/>
            <a:ext cx="3589835" cy="1150510"/>
          </a:xfrm>
          <a:prstGeom prst="rect">
            <a:avLst/>
          </a:prstGeom>
        </p:spPr>
        <p:txBody>
          <a:bodyPr/>
          <a:lstStyle>
            <a:lvl1pPr>
              <a:defRPr sz="2400">
                <a:latin typeface="Arial" panose="020B0604020202020204" pitchFamily="34" charset="0"/>
                <a:cs typeface="Arial" panose="020B0604020202020204" pitchFamily="34" charset="0"/>
              </a:defRPr>
            </a:lvl1pPr>
          </a:lstStyle>
          <a:p>
            <a:r>
              <a:rPr lang="en-GB"/>
              <a:t>Heading sits here</a:t>
            </a:r>
            <a:br>
              <a:rPr lang="en-GB"/>
            </a:br>
            <a:r>
              <a:rPr lang="en-GB"/>
              <a:t>1-2 lines of copy 24pt</a:t>
            </a:r>
          </a:p>
        </p:txBody>
      </p:sp>
      <p:pic>
        <p:nvPicPr>
          <p:cNvPr id="8" name="Picture 7" descr="Sydney Biomedical Accelerator partner logo containing with these words and the University of Sydney and Sydney Local Health District logos.">
            <a:extLst>
              <a:ext uri="{FF2B5EF4-FFF2-40B4-BE49-F238E27FC236}">
                <a16:creationId xmlns:a16="http://schemas.microsoft.com/office/drawing/2014/main" id="{33D99F9F-F96A-7ABB-A0D5-F8FB47F4F9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15" name="Straight Connector 14">
            <a:extLst>
              <a:ext uri="{FF2B5EF4-FFF2-40B4-BE49-F238E27FC236}">
                <a16:creationId xmlns:a16="http://schemas.microsoft.com/office/drawing/2014/main" id="{C6DDB24E-D6B5-9300-0D50-49FFC8D4926F}"/>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F6EAFD-5EC7-94DF-E0E5-ABE24C90A619}"/>
              </a:ext>
            </a:extLst>
          </p:cNvPr>
          <p:cNvCxnSpPr/>
          <p:nvPr userDrawn="1"/>
        </p:nvCxnSpPr>
        <p:spPr>
          <a:xfrm>
            <a:off x="4584094"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7079758F-E7E7-30C9-9B5B-29277D9FCC3E}"/>
              </a:ext>
            </a:extLst>
          </p:cNvPr>
          <p:cNvSpPr>
            <a:spLocks noGrp="1"/>
          </p:cNvSpPr>
          <p:nvPr>
            <p:ph type="ftr" sz="quarter" idx="11"/>
          </p:nvPr>
        </p:nvSpPr>
        <p:spPr>
          <a:xfrm>
            <a:off x="4998591" y="2086329"/>
            <a:ext cx="2817991" cy="273844"/>
          </a:xfrm>
          <a:prstGeom prst="rect">
            <a:avLst/>
          </a:prstGeom>
        </p:spPr>
        <p:txBody>
          <a:bodyPr/>
          <a:lstStyle>
            <a:lvl1pPr>
              <a:defRPr sz="1400">
                <a:latin typeface="Arial" panose="020B0604020202020204" pitchFamily="34" charset="0"/>
                <a:cs typeface="Arial" panose="020B0604020202020204" pitchFamily="34" charset="0"/>
              </a:defRPr>
            </a:lvl1pPr>
          </a:lstStyle>
          <a:p>
            <a:endParaRPr lang="en-AU"/>
          </a:p>
        </p:txBody>
      </p:sp>
      <p:pic>
        <p:nvPicPr>
          <p:cNvPr id="4" name="Picture 3">
            <a:extLst>
              <a:ext uri="{FF2B5EF4-FFF2-40B4-BE49-F238E27FC236}">
                <a16:creationId xmlns:a16="http://schemas.microsoft.com/office/drawing/2014/main" id="{685AB246-3021-3D7C-4BBF-DA3195AEC8C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 y="0"/>
            <a:ext cx="4230978" cy="4720347"/>
          </a:xfrm>
          <a:prstGeom prst="rect">
            <a:avLst/>
          </a:prstGeom>
        </p:spPr>
      </p:pic>
    </p:spTree>
    <p:extLst>
      <p:ext uri="{BB962C8B-B14F-4D97-AF65-F5344CB8AC3E}">
        <p14:creationId xmlns:p14="http://schemas.microsoft.com/office/powerpoint/2010/main" val="350058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4B">
    <p:bg>
      <p:bgPr>
        <a:solidFill>
          <a:srgbClr val="EBEBEB"/>
        </a:solidFill>
        <a:effectLst/>
      </p:bgPr>
    </p:bg>
    <p:spTree>
      <p:nvGrpSpPr>
        <p:cNvPr id="1" name=""/>
        <p:cNvGrpSpPr/>
        <p:nvPr/>
      </p:nvGrpSpPr>
      <p:grpSpPr>
        <a:xfrm>
          <a:off x="0" y="0"/>
          <a:ext cx="0" cy="0"/>
          <a:chOff x="0" y="0"/>
          <a:chExt cx="0" cy="0"/>
        </a:xfrm>
      </p:grpSpPr>
      <p:pic>
        <p:nvPicPr>
          <p:cNvPr id="8" name="Picture 7" descr="Sydney Biomedical Accelerator partner logo containing with these words and the University of Sydney and Sydney Local Health District logos.">
            <a:extLst>
              <a:ext uri="{FF2B5EF4-FFF2-40B4-BE49-F238E27FC236}">
                <a16:creationId xmlns:a16="http://schemas.microsoft.com/office/drawing/2014/main" id="{33D99F9F-F96A-7ABB-A0D5-F8FB47F4F9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15" name="Straight Connector 14">
            <a:extLst>
              <a:ext uri="{FF2B5EF4-FFF2-40B4-BE49-F238E27FC236}">
                <a16:creationId xmlns:a16="http://schemas.microsoft.com/office/drawing/2014/main" id="{C6DDB24E-D6B5-9300-0D50-49FFC8D4926F}"/>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F6EAFD-5EC7-94DF-E0E5-ABE24C90A619}"/>
              </a:ext>
            </a:extLst>
          </p:cNvPr>
          <p:cNvCxnSpPr/>
          <p:nvPr userDrawn="1"/>
        </p:nvCxnSpPr>
        <p:spPr>
          <a:xfrm>
            <a:off x="4584094"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7079758F-E7E7-30C9-9B5B-29277D9FCC3E}"/>
              </a:ext>
            </a:extLst>
          </p:cNvPr>
          <p:cNvSpPr>
            <a:spLocks noGrp="1"/>
          </p:cNvSpPr>
          <p:nvPr>
            <p:ph type="ftr" sz="quarter" idx="11"/>
          </p:nvPr>
        </p:nvSpPr>
        <p:spPr>
          <a:xfrm>
            <a:off x="4998591" y="2086329"/>
            <a:ext cx="2817991" cy="273844"/>
          </a:xfrm>
          <a:prstGeom prst="rect">
            <a:avLst/>
          </a:prstGeom>
        </p:spPr>
        <p:txBody>
          <a:bodyPr/>
          <a:lstStyle>
            <a:lvl1pPr>
              <a:defRPr sz="1400">
                <a:latin typeface="Arial" panose="020B0604020202020204" pitchFamily="34" charset="0"/>
                <a:cs typeface="Arial" panose="020B0604020202020204" pitchFamily="34" charset="0"/>
              </a:defRPr>
            </a:lvl1pPr>
          </a:lstStyle>
          <a:p>
            <a:endParaRPr lang="en-AU"/>
          </a:p>
        </p:txBody>
      </p:sp>
      <p:sp>
        <p:nvSpPr>
          <p:cNvPr id="2" name="Title 1">
            <a:extLst>
              <a:ext uri="{FF2B5EF4-FFF2-40B4-BE49-F238E27FC236}">
                <a16:creationId xmlns:a16="http://schemas.microsoft.com/office/drawing/2014/main" id="{32589DBA-308D-6A54-3326-3A1E83AFD163}"/>
              </a:ext>
            </a:extLst>
          </p:cNvPr>
          <p:cNvSpPr>
            <a:spLocks noGrp="1"/>
          </p:cNvSpPr>
          <p:nvPr>
            <p:ph type="title" hasCustomPrompt="1"/>
          </p:nvPr>
        </p:nvSpPr>
        <p:spPr>
          <a:xfrm>
            <a:off x="4998591" y="906803"/>
            <a:ext cx="3589835" cy="1150510"/>
          </a:xfrm>
          <a:prstGeom prst="rect">
            <a:avLst/>
          </a:prstGeom>
        </p:spPr>
        <p:txBody>
          <a:bodyPr/>
          <a:lstStyle>
            <a:lvl1pPr>
              <a:defRPr sz="2400">
                <a:latin typeface="Arial" panose="020B0604020202020204" pitchFamily="34" charset="0"/>
                <a:cs typeface="Arial" panose="020B0604020202020204" pitchFamily="34" charset="0"/>
              </a:defRPr>
            </a:lvl1pPr>
          </a:lstStyle>
          <a:p>
            <a:r>
              <a:rPr lang="en-GB"/>
              <a:t>Heading sits here</a:t>
            </a:r>
            <a:br>
              <a:rPr lang="en-GB"/>
            </a:br>
            <a:r>
              <a:rPr lang="en-GB"/>
              <a:t>1-2 lines of copy 24pt</a:t>
            </a:r>
          </a:p>
        </p:txBody>
      </p:sp>
      <p:pic>
        <p:nvPicPr>
          <p:cNvPr id="7" name="Picture 6" descr="A group of people walking into a building&#10;&#10;AI-generated content may be incorrect.">
            <a:extLst>
              <a:ext uri="{FF2B5EF4-FFF2-40B4-BE49-F238E27FC236}">
                <a16:creationId xmlns:a16="http://schemas.microsoft.com/office/drawing/2014/main" id="{4CBC9196-3D90-5D9F-4C29-004C0ED4D4F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4169597" cy="4720347"/>
          </a:xfrm>
          <a:prstGeom prst="rect">
            <a:avLst/>
          </a:prstGeom>
        </p:spPr>
      </p:pic>
    </p:spTree>
    <p:extLst>
      <p:ext uri="{BB962C8B-B14F-4D97-AF65-F5344CB8AC3E}">
        <p14:creationId xmlns:p14="http://schemas.microsoft.com/office/powerpoint/2010/main" val="711795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4C">
    <p:bg>
      <p:bgPr>
        <a:solidFill>
          <a:srgbClr val="EBEBEB"/>
        </a:solidFill>
        <a:effectLst/>
      </p:bgPr>
    </p:bg>
    <p:spTree>
      <p:nvGrpSpPr>
        <p:cNvPr id="1" name=""/>
        <p:cNvGrpSpPr/>
        <p:nvPr/>
      </p:nvGrpSpPr>
      <p:grpSpPr>
        <a:xfrm>
          <a:off x="0" y="0"/>
          <a:ext cx="0" cy="0"/>
          <a:chOff x="0" y="0"/>
          <a:chExt cx="0" cy="0"/>
        </a:xfrm>
      </p:grpSpPr>
      <p:pic>
        <p:nvPicPr>
          <p:cNvPr id="8" name="Picture 7" descr="Sydney Biomedical Accelerator partner logo containing with these words and the University of Sydney and Sydney Local Health District logos.">
            <a:extLst>
              <a:ext uri="{FF2B5EF4-FFF2-40B4-BE49-F238E27FC236}">
                <a16:creationId xmlns:a16="http://schemas.microsoft.com/office/drawing/2014/main" id="{33D99F9F-F96A-7ABB-A0D5-F8FB47F4F9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pic>
        <p:nvPicPr>
          <p:cNvPr id="12" name="Picture 11">
            <a:extLst>
              <a:ext uri="{FF2B5EF4-FFF2-40B4-BE49-F238E27FC236}">
                <a16:creationId xmlns:a16="http://schemas.microsoft.com/office/drawing/2014/main" id="{A0353C39-A2B3-0931-3C5C-AA4BC6EFB8A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4230976" cy="4720347"/>
          </a:xfrm>
          <a:prstGeom prst="rect">
            <a:avLst/>
          </a:prstGeom>
        </p:spPr>
      </p:pic>
      <p:cxnSp>
        <p:nvCxnSpPr>
          <p:cNvPr id="15" name="Straight Connector 14">
            <a:extLst>
              <a:ext uri="{FF2B5EF4-FFF2-40B4-BE49-F238E27FC236}">
                <a16:creationId xmlns:a16="http://schemas.microsoft.com/office/drawing/2014/main" id="{C6DDB24E-D6B5-9300-0D50-49FFC8D4926F}"/>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F6EAFD-5EC7-94DF-E0E5-ABE24C90A619}"/>
              </a:ext>
            </a:extLst>
          </p:cNvPr>
          <p:cNvCxnSpPr/>
          <p:nvPr userDrawn="1"/>
        </p:nvCxnSpPr>
        <p:spPr>
          <a:xfrm>
            <a:off x="4584094"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7079758F-E7E7-30C9-9B5B-29277D9FCC3E}"/>
              </a:ext>
            </a:extLst>
          </p:cNvPr>
          <p:cNvSpPr>
            <a:spLocks noGrp="1"/>
          </p:cNvSpPr>
          <p:nvPr>
            <p:ph type="ftr" sz="quarter" idx="11"/>
          </p:nvPr>
        </p:nvSpPr>
        <p:spPr>
          <a:xfrm>
            <a:off x="4998591" y="2085437"/>
            <a:ext cx="2817991" cy="273844"/>
          </a:xfrm>
          <a:prstGeom prst="rect">
            <a:avLst/>
          </a:prstGeom>
        </p:spPr>
        <p:txBody>
          <a:bodyPr/>
          <a:lstStyle>
            <a:lvl1pPr>
              <a:defRPr sz="1400">
                <a:latin typeface="Arial" panose="020B0604020202020204" pitchFamily="34" charset="0"/>
                <a:cs typeface="Arial" panose="020B0604020202020204" pitchFamily="34" charset="0"/>
              </a:defRPr>
            </a:lvl1pPr>
          </a:lstStyle>
          <a:p>
            <a:endParaRPr lang="en-AU"/>
          </a:p>
        </p:txBody>
      </p:sp>
      <p:sp>
        <p:nvSpPr>
          <p:cNvPr id="2" name="Title 1">
            <a:extLst>
              <a:ext uri="{FF2B5EF4-FFF2-40B4-BE49-F238E27FC236}">
                <a16:creationId xmlns:a16="http://schemas.microsoft.com/office/drawing/2014/main" id="{886E4D7D-1C7C-5FED-2745-BB96A2AD8E3E}"/>
              </a:ext>
            </a:extLst>
          </p:cNvPr>
          <p:cNvSpPr>
            <a:spLocks noGrp="1"/>
          </p:cNvSpPr>
          <p:nvPr>
            <p:ph type="title" hasCustomPrompt="1"/>
          </p:nvPr>
        </p:nvSpPr>
        <p:spPr>
          <a:xfrm>
            <a:off x="4998591" y="906803"/>
            <a:ext cx="3589835" cy="1150510"/>
          </a:xfrm>
          <a:prstGeom prst="rect">
            <a:avLst/>
          </a:prstGeom>
        </p:spPr>
        <p:txBody>
          <a:bodyPr/>
          <a:lstStyle>
            <a:lvl1pPr>
              <a:defRPr sz="2400">
                <a:latin typeface="Arial" panose="020B0604020202020204" pitchFamily="34" charset="0"/>
                <a:cs typeface="Arial" panose="020B0604020202020204" pitchFamily="34" charset="0"/>
              </a:defRPr>
            </a:lvl1pPr>
          </a:lstStyle>
          <a:p>
            <a:r>
              <a:rPr lang="en-GB"/>
              <a:t>Heading sits here</a:t>
            </a:r>
            <a:br>
              <a:rPr lang="en-GB"/>
            </a:br>
            <a:r>
              <a:rPr lang="en-GB"/>
              <a:t>1-2 lines of copy 24pt</a:t>
            </a:r>
          </a:p>
        </p:txBody>
      </p:sp>
    </p:spTree>
    <p:extLst>
      <p:ext uri="{BB962C8B-B14F-4D97-AF65-F5344CB8AC3E}">
        <p14:creationId xmlns:p14="http://schemas.microsoft.com/office/powerpoint/2010/main" val="353957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4C">
    <p:bg>
      <p:bgPr>
        <a:solidFill>
          <a:srgbClr val="EBEBEB"/>
        </a:solidFill>
        <a:effectLst/>
      </p:bgPr>
    </p:bg>
    <p:spTree>
      <p:nvGrpSpPr>
        <p:cNvPr id="1" name=""/>
        <p:cNvGrpSpPr/>
        <p:nvPr/>
      </p:nvGrpSpPr>
      <p:grpSpPr>
        <a:xfrm>
          <a:off x="0" y="0"/>
          <a:ext cx="0" cy="0"/>
          <a:chOff x="0" y="0"/>
          <a:chExt cx="0" cy="0"/>
        </a:xfrm>
      </p:grpSpPr>
      <p:pic>
        <p:nvPicPr>
          <p:cNvPr id="8" name="Picture 7" descr="Sydney Biomedical Accelerator partner logo containing with these words and the University of Sydney and Sydney Local Health District logos.">
            <a:extLst>
              <a:ext uri="{FF2B5EF4-FFF2-40B4-BE49-F238E27FC236}">
                <a16:creationId xmlns:a16="http://schemas.microsoft.com/office/drawing/2014/main" id="{33D99F9F-F96A-7ABB-A0D5-F8FB47F4F9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15" name="Straight Connector 14">
            <a:extLst>
              <a:ext uri="{FF2B5EF4-FFF2-40B4-BE49-F238E27FC236}">
                <a16:creationId xmlns:a16="http://schemas.microsoft.com/office/drawing/2014/main" id="{C6DDB24E-D6B5-9300-0D50-49FFC8D4926F}"/>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F6EAFD-5EC7-94DF-E0E5-ABE24C90A619}"/>
              </a:ext>
            </a:extLst>
          </p:cNvPr>
          <p:cNvCxnSpPr/>
          <p:nvPr userDrawn="1"/>
        </p:nvCxnSpPr>
        <p:spPr>
          <a:xfrm>
            <a:off x="4584094"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7079758F-E7E7-30C9-9B5B-29277D9FCC3E}"/>
              </a:ext>
            </a:extLst>
          </p:cNvPr>
          <p:cNvSpPr>
            <a:spLocks noGrp="1"/>
          </p:cNvSpPr>
          <p:nvPr>
            <p:ph type="ftr" sz="quarter" idx="11"/>
          </p:nvPr>
        </p:nvSpPr>
        <p:spPr>
          <a:xfrm>
            <a:off x="4998591" y="2085437"/>
            <a:ext cx="2817991" cy="273844"/>
          </a:xfrm>
          <a:prstGeom prst="rect">
            <a:avLst/>
          </a:prstGeom>
        </p:spPr>
        <p:txBody>
          <a:bodyPr/>
          <a:lstStyle>
            <a:lvl1pPr>
              <a:defRPr sz="1400">
                <a:latin typeface="Arial" panose="020B0604020202020204" pitchFamily="34" charset="0"/>
                <a:cs typeface="Arial" panose="020B0604020202020204" pitchFamily="34" charset="0"/>
              </a:defRPr>
            </a:lvl1pPr>
          </a:lstStyle>
          <a:p>
            <a:endParaRPr lang="en-AU"/>
          </a:p>
        </p:txBody>
      </p:sp>
      <p:sp>
        <p:nvSpPr>
          <p:cNvPr id="2" name="Title 1">
            <a:extLst>
              <a:ext uri="{FF2B5EF4-FFF2-40B4-BE49-F238E27FC236}">
                <a16:creationId xmlns:a16="http://schemas.microsoft.com/office/drawing/2014/main" id="{886E4D7D-1C7C-5FED-2745-BB96A2AD8E3E}"/>
              </a:ext>
            </a:extLst>
          </p:cNvPr>
          <p:cNvSpPr>
            <a:spLocks noGrp="1"/>
          </p:cNvSpPr>
          <p:nvPr>
            <p:ph type="title" hasCustomPrompt="1"/>
          </p:nvPr>
        </p:nvSpPr>
        <p:spPr>
          <a:xfrm>
            <a:off x="4998591" y="906803"/>
            <a:ext cx="3589835" cy="1150510"/>
          </a:xfrm>
          <a:prstGeom prst="rect">
            <a:avLst/>
          </a:prstGeom>
        </p:spPr>
        <p:txBody>
          <a:bodyPr/>
          <a:lstStyle>
            <a:lvl1pPr>
              <a:defRPr sz="2400">
                <a:latin typeface="Arial" panose="020B0604020202020204" pitchFamily="34" charset="0"/>
                <a:cs typeface="Arial" panose="020B0604020202020204" pitchFamily="34" charset="0"/>
              </a:defRPr>
            </a:lvl1pPr>
          </a:lstStyle>
          <a:p>
            <a:r>
              <a:rPr lang="en-GB"/>
              <a:t>Heading sits here</a:t>
            </a:r>
            <a:br>
              <a:rPr lang="en-GB"/>
            </a:br>
            <a:r>
              <a:rPr lang="en-GB"/>
              <a:t>1-2 lines of copy 24pt</a:t>
            </a:r>
          </a:p>
        </p:txBody>
      </p:sp>
      <p:pic>
        <p:nvPicPr>
          <p:cNvPr id="19" name="Picture 18" descr="A group of people walking into a building&#10;&#10;AI-generated content may be incorrect.">
            <a:extLst>
              <a:ext uri="{FF2B5EF4-FFF2-40B4-BE49-F238E27FC236}">
                <a16:creationId xmlns:a16="http://schemas.microsoft.com/office/drawing/2014/main" id="{05A850CF-D7A0-3146-22DA-4D7E20E4D453}"/>
              </a:ext>
            </a:extLst>
          </p:cNvPr>
          <p:cNvPicPr>
            <a:picLocks noChangeAspect="1"/>
          </p:cNvPicPr>
          <p:nvPr userDrawn="1"/>
        </p:nvPicPr>
        <p:blipFill>
          <a:blip r:embed="rId3" cstate="screen">
            <a:extLst>
              <a:ext uri="{28A0092B-C50C-407E-A947-70E740481C1C}">
                <a14:useLocalDpi xmlns:a14="http://schemas.microsoft.com/office/drawing/2010/main"/>
              </a:ext>
            </a:extLst>
          </a:blip>
          <a:srcRect t="-101"/>
          <a:stretch>
            <a:fillRect/>
          </a:stretch>
        </p:blipFill>
        <p:spPr>
          <a:xfrm>
            <a:off x="93" y="0"/>
            <a:ext cx="4230883" cy="4720347"/>
          </a:xfrm>
          <a:prstGeom prst="rect">
            <a:avLst/>
          </a:prstGeom>
        </p:spPr>
      </p:pic>
    </p:spTree>
    <p:extLst>
      <p:ext uri="{BB962C8B-B14F-4D97-AF65-F5344CB8AC3E}">
        <p14:creationId xmlns:p14="http://schemas.microsoft.com/office/powerpoint/2010/main" val="481873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SBA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621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BA Pale Grey">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472014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BA Dark Grey">
    <p:bg>
      <p:bgPr>
        <a:solidFill>
          <a:schemeClr val="tx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01250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789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Light Grey">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286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Dark Grey">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100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hapter Break 3">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10" name="Straight Connector 9">
            <a:extLst>
              <a:ext uri="{FF2B5EF4-FFF2-40B4-BE49-F238E27FC236}">
                <a16:creationId xmlns:a16="http://schemas.microsoft.com/office/drawing/2014/main" id="{9E5F8645-FF86-3A57-0839-EC6EF6D8139B}"/>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4013CE-3877-5662-8767-0D1620DE96B2}"/>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9" name="Text Placeholder 28">
            <a:extLst>
              <a:ext uri="{FF2B5EF4-FFF2-40B4-BE49-F238E27FC236}">
                <a16:creationId xmlns:a16="http://schemas.microsoft.com/office/drawing/2014/main" id="{83E42583-36B5-98E9-7277-D86DABF6DC02}"/>
              </a:ext>
            </a:extLst>
          </p:cNvPr>
          <p:cNvSpPr>
            <a:spLocks noGrp="1"/>
          </p:cNvSpPr>
          <p:nvPr>
            <p:ph type="body" sz="quarter" idx="12" hasCustomPrompt="1"/>
          </p:nvPr>
        </p:nvSpPr>
        <p:spPr>
          <a:xfrm>
            <a:off x="833437" y="1035239"/>
            <a:ext cx="7084928" cy="3088354"/>
          </a:xfrm>
          <a:prstGeom prst="rect">
            <a:avLst/>
          </a:prstGeom>
        </p:spPr>
        <p:txBody>
          <a:bodyPr/>
          <a:lstStyle>
            <a:lvl1pPr marL="0" indent="0">
              <a:lnSpc>
                <a:spcPct val="100000"/>
              </a:lnSpc>
              <a:buNone/>
              <a:defRPr sz="2400"/>
            </a:lvl1pPr>
          </a:lstStyle>
          <a:p>
            <a:pPr lvl="0"/>
            <a:r>
              <a:rPr lang="en-GB"/>
              <a:t>“Insert quote or </a:t>
            </a:r>
            <a:r>
              <a:rPr lang="en-GB" err="1"/>
              <a:t>pullout</a:t>
            </a:r>
            <a:r>
              <a:rPr lang="en-GB"/>
              <a:t> text here. </a:t>
            </a:r>
            <a:br>
              <a:rPr lang="en-GB"/>
            </a:b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 </a:t>
            </a: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a:t>
            </a:r>
          </a:p>
        </p:txBody>
      </p:sp>
    </p:spTree>
    <p:extLst>
      <p:ext uri="{BB962C8B-B14F-4D97-AF65-F5344CB8AC3E}">
        <p14:creationId xmlns:p14="http://schemas.microsoft.com/office/powerpoint/2010/main" val="2905485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knowlegment of Country 1">
    <p:bg>
      <p:bgPr>
        <a:solidFill>
          <a:srgbClr val="EBEBEB"/>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AC14B9E-EE25-F5B8-384E-4F6138E60F4A}"/>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44A2E1F-BD97-8847-DFE0-7975A704A4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font, screenshot, text, graphics&#10;&#10;Description automatically generated">
            <a:extLst>
              <a:ext uri="{FF2B5EF4-FFF2-40B4-BE49-F238E27FC236}">
                <a16:creationId xmlns:a16="http://schemas.microsoft.com/office/drawing/2014/main" id="{0C527EAC-B00B-6413-FC4E-6C6FB24123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46272" y="4185745"/>
            <a:ext cx="3073853" cy="534602"/>
          </a:xfrm>
          <a:prstGeom prst="rect">
            <a:avLst/>
          </a:prstGeom>
        </p:spPr>
      </p:pic>
    </p:spTree>
    <p:extLst>
      <p:ext uri="{BB962C8B-B14F-4D97-AF65-F5344CB8AC3E}">
        <p14:creationId xmlns:p14="http://schemas.microsoft.com/office/powerpoint/2010/main" val="167294653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cknowlegment of Country 1">
    <p:bg>
      <p:bgPr>
        <a:solidFill>
          <a:srgbClr val="EBEBEB"/>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AC14B9E-EE25-F5B8-384E-4F6138E60F4A}"/>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44A2E1F-BD97-8847-DFE0-7975A704A4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02B9E8F-99EF-C84F-A8D7-85D53EA96325}"/>
              </a:ext>
            </a:extLst>
          </p:cNvPr>
          <p:cNvCxnSpPr/>
          <p:nvPr userDrawn="1"/>
        </p:nvCxnSpPr>
        <p:spPr>
          <a:xfrm>
            <a:off x="4584093"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font, screenshot, text, graphics&#10;&#10;Description automatically generated">
            <a:extLst>
              <a:ext uri="{FF2B5EF4-FFF2-40B4-BE49-F238E27FC236}">
                <a16:creationId xmlns:a16="http://schemas.microsoft.com/office/drawing/2014/main" id="{0C527EAC-B00B-6413-FC4E-6C6FB24123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46272" y="4185745"/>
            <a:ext cx="3073853" cy="534602"/>
          </a:xfrm>
          <a:prstGeom prst="rect">
            <a:avLst/>
          </a:prstGeom>
        </p:spPr>
      </p:pic>
      <p:sp>
        <p:nvSpPr>
          <p:cNvPr id="13" name="Text Placeholder 12">
            <a:extLst>
              <a:ext uri="{FF2B5EF4-FFF2-40B4-BE49-F238E27FC236}">
                <a16:creationId xmlns:a16="http://schemas.microsoft.com/office/drawing/2014/main" id="{0C8D2F8F-EF82-6561-BC74-E32861DD8272}"/>
              </a:ext>
            </a:extLst>
          </p:cNvPr>
          <p:cNvSpPr>
            <a:spLocks noGrp="1"/>
          </p:cNvSpPr>
          <p:nvPr>
            <p:ph type="body" sz="quarter" idx="11" hasCustomPrompt="1"/>
          </p:nvPr>
        </p:nvSpPr>
        <p:spPr>
          <a:xfrm>
            <a:off x="948063" y="872331"/>
            <a:ext cx="3025677" cy="1803400"/>
          </a:xfrm>
          <a:prstGeom prst="rect">
            <a:avLst/>
          </a:prstGeom>
        </p:spPr>
        <p:txBody>
          <a:bodyPr/>
          <a:lstStyle>
            <a:lvl1pPr marL="0" indent="0">
              <a:lnSpc>
                <a:spcPct val="150000"/>
              </a:lnSpc>
              <a:buFontTx/>
              <a:buNone/>
              <a:defRPr sz="1400">
                <a:solidFill>
                  <a:schemeClr val="tx2"/>
                </a:solidFill>
              </a:defRPr>
            </a:lvl1pPr>
          </a:lstStyle>
          <a:p>
            <a:pPr marL="0" marR="0" lvl="0" indent="0" algn="l" defTabSz="457200" rtl="0" eaLnBrk="1" fontAlgn="auto" latinLnBrk="0" hangingPunct="1">
              <a:lnSpc>
                <a:spcPts val="2400"/>
              </a:lnSpc>
              <a:spcBef>
                <a:spcPts val="0"/>
              </a:spcBef>
              <a:spcAft>
                <a:spcPts val="0"/>
              </a:spcAft>
              <a:buClrTx/>
              <a:buSzTx/>
              <a:buFontTx/>
              <a:buNone/>
              <a:tabLst/>
              <a:defRPr/>
            </a:pPr>
            <a:r>
              <a:rPr kumimoji="0" lang="en-AU" sz="1400" b="0"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t>Add your own Welcome to Country text 14pt</a:t>
            </a:r>
            <a:endParaRPr kumimoji="0" lang="en-GB" sz="1400" b="0"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228228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knowlegment of Country 2">
    <p:bg>
      <p:bgPr>
        <a:solidFill>
          <a:srgbClr val="EBEBEB"/>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11C67FB-8BB6-6B21-09F5-A1AA1B898E74}"/>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6E85FB9-BA06-7227-702B-C178EB6355B9}"/>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font, screenshot, text, graphics&#10;&#10;Description automatically generated">
            <a:extLst>
              <a:ext uri="{FF2B5EF4-FFF2-40B4-BE49-F238E27FC236}">
                <a16:creationId xmlns:a16="http://schemas.microsoft.com/office/drawing/2014/main" id="{6638213B-D7E7-E9AC-CA6B-7E66C7E2A2B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611598" y="4185745"/>
            <a:ext cx="1738954" cy="534602"/>
          </a:xfrm>
          <a:prstGeom prst="rect">
            <a:avLst/>
          </a:prstGeom>
        </p:spPr>
      </p:pic>
      <p:sp>
        <p:nvSpPr>
          <p:cNvPr id="5" name="Text Placeholder 3">
            <a:extLst>
              <a:ext uri="{FF2B5EF4-FFF2-40B4-BE49-F238E27FC236}">
                <a16:creationId xmlns:a16="http://schemas.microsoft.com/office/drawing/2014/main" id="{4944DE82-C3C2-0D25-0F5E-EB2409AE7264}"/>
              </a:ext>
            </a:extLst>
          </p:cNvPr>
          <p:cNvSpPr txBox="1">
            <a:spLocks/>
          </p:cNvSpPr>
          <p:nvPr userDrawn="1"/>
        </p:nvSpPr>
        <p:spPr>
          <a:xfrm>
            <a:off x="2475774" y="1098441"/>
            <a:ext cx="5663982" cy="1922302"/>
          </a:xfrm>
          <a:prstGeom prst="rect">
            <a:avLst/>
          </a:prstGeom>
        </p:spPr>
        <p:txBody>
          <a:bodyPr lIns="0" tIns="0" rIns="0" bIns="0"/>
          <a:lst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n-AU" sz="1400">
                <a:solidFill>
                  <a:srgbClr val="404040"/>
                </a:solidFill>
                <a:latin typeface="Arial" panose="020B0604020202020204" pitchFamily="34" charset="0"/>
                <a:cs typeface="Arial" panose="020B0604020202020204" pitchFamily="34" charset="0"/>
              </a:rPr>
              <a:t>We honour and respect our Aboriginal and Torres Strait Islander Traditional Custodians, Elders and communities – past, present, and emerging – the Gadigal People of the EORA Nation.</a:t>
            </a:r>
          </a:p>
          <a:p>
            <a:pPr>
              <a:lnSpc>
                <a:spcPts val="2400"/>
              </a:lnSpc>
            </a:pPr>
            <a:r>
              <a:rPr lang="en-AU" sz="1400">
                <a:solidFill>
                  <a:srgbClr val="404040"/>
                </a:solidFill>
                <a:latin typeface="Arial" panose="020B0604020202020204" pitchFamily="34" charset="0"/>
                <a:cs typeface="Arial" panose="020B0604020202020204" pitchFamily="34" charset="0"/>
              </a:rPr>
              <a:t>For thousands of years they have held a deep connection to the land, sharing and exchanging their knowledge across innumerable generations for the benefit of all.</a:t>
            </a:r>
            <a:endParaRPr lang="en-GB" sz="1400">
              <a:solidFill>
                <a:srgbClr val="404040"/>
              </a:solidFill>
              <a:latin typeface="Arial" panose="020B0604020202020204" pitchFamily="34" charset="0"/>
              <a:cs typeface="Arial" panose="020B0604020202020204" pitchFamily="34" charset="0"/>
            </a:endParaRPr>
          </a:p>
        </p:txBody>
      </p:sp>
      <p:pic>
        <p:nvPicPr>
          <p:cNvPr id="6" name="Picture 5" descr="A picture containing font, screenshot, text, graphics&#10;&#10;Description automatically generated">
            <a:extLst>
              <a:ext uri="{FF2B5EF4-FFF2-40B4-BE49-F238E27FC236}">
                <a16:creationId xmlns:a16="http://schemas.microsoft.com/office/drawing/2014/main" id="{B4BE7CBD-BA06-9463-F91B-060BDE73A2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793448" y="4185745"/>
            <a:ext cx="1350663" cy="534602"/>
          </a:xfrm>
          <a:prstGeom prst="rect">
            <a:avLst/>
          </a:prstGeom>
        </p:spPr>
      </p:pic>
      <p:pic>
        <p:nvPicPr>
          <p:cNvPr id="9" name="Picture 8" descr="A yellow circle on a red and black flag&#10;&#10;Description automatically generated with low confidence">
            <a:extLst>
              <a:ext uri="{FF2B5EF4-FFF2-40B4-BE49-F238E27FC236}">
                <a16:creationId xmlns:a16="http://schemas.microsoft.com/office/drawing/2014/main" id="{A2B6DF46-E986-4BC5-FF14-C028ACEEEC1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045" y="1380575"/>
            <a:ext cx="920309" cy="552185"/>
          </a:xfrm>
          <a:prstGeom prst="rect">
            <a:avLst/>
          </a:prstGeom>
        </p:spPr>
      </p:pic>
      <p:pic>
        <p:nvPicPr>
          <p:cNvPr id="11" name="Picture 10">
            <a:extLst>
              <a:ext uri="{FF2B5EF4-FFF2-40B4-BE49-F238E27FC236}">
                <a16:creationId xmlns:a16="http://schemas.microsoft.com/office/drawing/2014/main" id="{96C33CBF-9369-B364-A32B-B834AB240418}"/>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825881" y="2168851"/>
            <a:ext cx="932471" cy="621647"/>
          </a:xfrm>
          <a:prstGeom prst="rect">
            <a:avLst/>
          </a:prstGeom>
        </p:spPr>
      </p:pic>
      <p:cxnSp>
        <p:nvCxnSpPr>
          <p:cNvPr id="12" name="Straight Connector 11">
            <a:extLst>
              <a:ext uri="{FF2B5EF4-FFF2-40B4-BE49-F238E27FC236}">
                <a16:creationId xmlns:a16="http://schemas.microsoft.com/office/drawing/2014/main" id="{BC882A91-0E35-A741-622D-F6632A7B125B}"/>
              </a:ext>
            </a:extLst>
          </p:cNvPr>
          <p:cNvCxnSpPr>
            <a:cxnSpLocks/>
          </p:cNvCxnSpPr>
          <p:nvPr userDrawn="1"/>
        </p:nvCxnSpPr>
        <p:spPr>
          <a:xfrm>
            <a:off x="2120519" y="1141995"/>
            <a:ext cx="0" cy="1861337"/>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57812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layout - text 2">
    <p:spTree>
      <p:nvGrpSpPr>
        <p:cNvPr id="1" name=""/>
        <p:cNvGrpSpPr/>
        <p:nvPr/>
      </p:nvGrpSpPr>
      <p:grpSpPr>
        <a:xfrm>
          <a:off x="0" y="0"/>
          <a:ext cx="0" cy="0"/>
          <a:chOff x="0" y="0"/>
          <a:chExt cx="0" cy="0"/>
        </a:xfrm>
      </p:grpSpPr>
      <p:sp>
        <p:nvSpPr>
          <p:cNvPr id="53" name="Text Placeholder 50">
            <a:extLst>
              <a:ext uri="{FF2B5EF4-FFF2-40B4-BE49-F238E27FC236}">
                <a16:creationId xmlns:a16="http://schemas.microsoft.com/office/drawing/2014/main" id="{624AF3A6-D491-E338-18C4-E20EBB42F7C6}"/>
              </a:ext>
            </a:extLst>
          </p:cNvPr>
          <p:cNvSpPr>
            <a:spLocks noGrp="1"/>
          </p:cNvSpPr>
          <p:nvPr>
            <p:ph type="body" sz="quarter" idx="17" hasCustomPrompt="1"/>
          </p:nvPr>
        </p:nvSpPr>
        <p:spPr>
          <a:xfrm>
            <a:off x="4932150" y="432288"/>
            <a:ext cx="3446463" cy="343799"/>
          </a:xfrm>
          <a:prstGeom prst="rect">
            <a:avLst/>
          </a:prstGeom>
        </p:spPr>
        <p:txBody>
          <a:bodyPr rIns="90000"/>
          <a:lstStyle>
            <a:lvl1pPr marL="0" indent="0">
              <a:spcAft>
                <a:spcPts val="600"/>
              </a:spcAft>
              <a:buFontTx/>
              <a:buNone/>
              <a:defRPr sz="1400" b="1">
                <a:solidFill>
                  <a:schemeClr val="tx2"/>
                </a:solidFill>
              </a:defRPr>
            </a:lvl1pPr>
            <a:lvl2pPr marL="18900" indent="0">
              <a:buSzPct val="120000"/>
              <a:buFont typeface="System Font Regular"/>
              <a:buNone/>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27A2E745-C422-DF73-7490-6E3BBB90A10E}"/>
              </a:ext>
            </a:extLst>
          </p:cNvPr>
          <p:cNvSpPr>
            <a:spLocks noGrp="1"/>
          </p:cNvSpPr>
          <p:nvPr>
            <p:ph type="body" sz="quarter" idx="21" hasCustomPrompt="1"/>
          </p:nvPr>
        </p:nvSpPr>
        <p:spPr>
          <a:xfrm>
            <a:off x="4931357" y="926710"/>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 </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28549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Acknowlegment of Country 1">
    <p:bg>
      <p:bgPr>
        <a:solidFill>
          <a:srgbClr val="EBEBEB"/>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AC14B9E-EE25-F5B8-384E-4F6138E60F4A}"/>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44A2E1F-BD97-8847-DFE0-7975A704A4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02B9E8F-99EF-C84F-A8D7-85D53EA96325}"/>
              </a:ext>
            </a:extLst>
          </p:cNvPr>
          <p:cNvCxnSpPr/>
          <p:nvPr userDrawn="1"/>
        </p:nvCxnSpPr>
        <p:spPr>
          <a:xfrm>
            <a:off x="4584093"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font, screenshot, text, graphics&#10;&#10;Description automatically generated">
            <a:extLst>
              <a:ext uri="{FF2B5EF4-FFF2-40B4-BE49-F238E27FC236}">
                <a16:creationId xmlns:a16="http://schemas.microsoft.com/office/drawing/2014/main" id="{0C527EAC-B00B-6413-FC4E-6C6FB24123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46272" y="4185745"/>
            <a:ext cx="3073853" cy="534602"/>
          </a:xfrm>
          <a:prstGeom prst="rect">
            <a:avLst/>
          </a:prstGeom>
        </p:spPr>
      </p:pic>
      <p:sp>
        <p:nvSpPr>
          <p:cNvPr id="6" name="Text Placeholder 3">
            <a:extLst>
              <a:ext uri="{FF2B5EF4-FFF2-40B4-BE49-F238E27FC236}">
                <a16:creationId xmlns:a16="http://schemas.microsoft.com/office/drawing/2014/main" id="{C319330F-8352-F07E-6D04-77A973CCEF90}"/>
              </a:ext>
            </a:extLst>
          </p:cNvPr>
          <p:cNvSpPr txBox="1">
            <a:spLocks/>
          </p:cNvSpPr>
          <p:nvPr userDrawn="1"/>
        </p:nvSpPr>
        <p:spPr>
          <a:xfrm>
            <a:off x="948063" y="797250"/>
            <a:ext cx="3025682" cy="3923098"/>
          </a:xfrm>
          <a:prstGeom prst="rect">
            <a:avLst/>
          </a:prstGeom>
        </p:spPr>
        <p:txBody>
          <a:bodyPr lIns="0" tIns="0" rIns="0" bIns="0"/>
          <a:lst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n-AU" sz="1400" b="0" i="0">
                <a:solidFill>
                  <a:srgbClr val="404040"/>
                </a:solidFill>
                <a:latin typeface="Arial" panose="020B0604020202020204" pitchFamily="34" charset="0"/>
                <a:cs typeface="Arial" panose="020B0604020202020204" pitchFamily="34" charset="0"/>
              </a:rPr>
              <a:t>We honour and respect our Aboriginal and Torres Strait Islander Traditional Custodians, Elders and communities </a:t>
            </a:r>
            <a:br>
              <a:rPr lang="en-AU" sz="1400" b="0" i="0">
                <a:solidFill>
                  <a:srgbClr val="404040"/>
                </a:solidFill>
                <a:latin typeface="Arial" panose="020B0604020202020204" pitchFamily="34" charset="0"/>
                <a:cs typeface="Arial" panose="020B0604020202020204" pitchFamily="34" charset="0"/>
              </a:rPr>
            </a:br>
            <a:r>
              <a:rPr lang="en-AU" sz="1400" b="0" i="0">
                <a:solidFill>
                  <a:srgbClr val="404040"/>
                </a:solidFill>
                <a:latin typeface="Arial" panose="020B0604020202020204" pitchFamily="34" charset="0"/>
                <a:cs typeface="Arial" panose="020B0604020202020204" pitchFamily="34" charset="0"/>
              </a:rPr>
              <a:t>– past, present, and emerging – the Gadigal People of the EORA Nation. </a:t>
            </a:r>
          </a:p>
          <a:p>
            <a:pPr>
              <a:lnSpc>
                <a:spcPts val="2400"/>
              </a:lnSpc>
            </a:pPr>
            <a:endParaRPr lang="en-AU" sz="1400" b="0" i="0">
              <a:solidFill>
                <a:srgbClr val="404040"/>
              </a:solidFill>
              <a:latin typeface="Arial" panose="020B0604020202020204" pitchFamily="34" charset="0"/>
              <a:cs typeface="Arial" panose="020B0604020202020204" pitchFamily="34" charset="0"/>
            </a:endParaRPr>
          </a:p>
          <a:p>
            <a:pPr>
              <a:lnSpc>
                <a:spcPts val="2400"/>
              </a:lnSpc>
            </a:pPr>
            <a:r>
              <a:rPr lang="en-AU" sz="1400" b="0" i="0">
                <a:solidFill>
                  <a:srgbClr val="404040"/>
                </a:solidFill>
                <a:latin typeface="Arial" panose="020B0604020202020204" pitchFamily="34" charset="0"/>
                <a:cs typeface="Arial" panose="020B0604020202020204" pitchFamily="34" charset="0"/>
              </a:rPr>
              <a:t>For thousands of years they have held a deep connection to the land, sharing and exchanging their knowledge across innumerable generations for the benefit of all.</a:t>
            </a:r>
            <a:endParaRPr lang="en-GB" sz="1400" b="0" i="0">
              <a:solidFill>
                <a:srgbClr val="4040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8822931"/>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Acknowlegment of Country 1">
    <p:bg>
      <p:bgPr>
        <a:solidFill>
          <a:srgbClr val="EBEBEB"/>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AC14B9E-EE25-F5B8-384E-4F6138E60F4A}"/>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44A2E1F-BD97-8847-DFE0-7975A704A4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02B9E8F-99EF-C84F-A8D7-85D53EA96325}"/>
              </a:ext>
            </a:extLst>
          </p:cNvPr>
          <p:cNvCxnSpPr/>
          <p:nvPr userDrawn="1"/>
        </p:nvCxnSpPr>
        <p:spPr>
          <a:xfrm>
            <a:off x="4584093"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font, screenshot, text, graphics&#10;&#10;Description automatically generated">
            <a:extLst>
              <a:ext uri="{FF2B5EF4-FFF2-40B4-BE49-F238E27FC236}">
                <a16:creationId xmlns:a16="http://schemas.microsoft.com/office/drawing/2014/main" id="{0C527EAC-B00B-6413-FC4E-6C6FB24123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46272" y="4185745"/>
            <a:ext cx="3073853" cy="534602"/>
          </a:xfrm>
          <a:prstGeom prst="rect">
            <a:avLst/>
          </a:prstGeom>
        </p:spPr>
      </p:pic>
      <p:sp>
        <p:nvSpPr>
          <p:cNvPr id="13" name="Text Placeholder 12">
            <a:extLst>
              <a:ext uri="{FF2B5EF4-FFF2-40B4-BE49-F238E27FC236}">
                <a16:creationId xmlns:a16="http://schemas.microsoft.com/office/drawing/2014/main" id="{0C8D2F8F-EF82-6561-BC74-E32861DD8272}"/>
              </a:ext>
            </a:extLst>
          </p:cNvPr>
          <p:cNvSpPr>
            <a:spLocks noGrp="1"/>
          </p:cNvSpPr>
          <p:nvPr>
            <p:ph type="body" sz="quarter" idx="11" hasCustomPrompt="1"/>
          </p:nvPr>
        </p:nvSpPr>
        <p:spPr>
          <a:xfrm>
            <a:off x="948063" y="872331"/>
            <a:ext cx="3025677" cy="1803400"/>
          </a:xfrm>
          <a:prstGeom prst="rect">
            <a:avLst/>
          </a:prstGeom>
        </p:spPr>
        <p:txBody>
          <a:bodyPr/>
          <a:lstStyle>
            <a:lvl1pPr marL="0" indent="0">
              <a:lnSpc>
                <a:spcPct val="150000"/>
              </a:lnSpc>
              <a:buFontTx/>
              <a:buNone/>
              <a:defRPr sz="1400">
                <a:solidFill>
                  <a:schemeClr val="tx2"/>
                </a:solidFill>
              </a:defRPr>
            </a:lvl1pPr>
          </a:lstStyle>
          <a:p>
            <a:pPr marL="0" marR="0" lvl="0" indent="0" algn="l" defTabSz="457200" rtl="0" eaLnBrk="1" fontAlgn="auto" latinLnBrk="0" hangingPunct="1">
              <a:lnSpc>
                <a:spcPts val="2400"/>
              </a:lnSpc>
              <a:spcBef>
                <a:spcPts val="0"/>
              </a:spcBef>
              <a:spcAft>
                <a:spcPts val="0"/>
              </a:spcAft>
              <a:buClrTx/>
              <a:buSzTx/>
              <a:buFontTx/>
              <a:buNone/>
              <a:tabLst/>
              <a:defRPr/>
            </a:pPr>
            <a:r>
              <a:rPr kumimoji="0" lang="en-AU" sz="1400" b="0"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rPr>
              <a:t>Add your own Welcome to Country text 14pt</a:t>
            </a:r>
            <a:endParaRPr kumimoji="0" lang="en-GB" sz="1400" b="0" i="0" u="none" strike="noStrike" kern="1200" cap="none" spc="0" normalizeH="0" baseline="0" noProof="0">
              <a:ln>
                <a:noFill/>
              </a:ln>
              <a:solidFill>
                <a:srgbClr val="40404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191571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Acknowlegment of Country 2">
    <p:bg>
      <p:bgPr>
        <a:solidFill>
          <a:srgbClr val="EBEBEB"/>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11C67FB-8BB6-6B21-09F5-A1AA1B898E74}"/>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6E85FB9-BA06-7227-702B-C178EB6355B9}"/>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font, screenshot, text, graphics&#10;&#10;Description automatically generated">
            <a:extLst>
              <a:ext uri="{FF2B5EF4-FFF2-40B4-BE49-F238E27FC236}">
                <a16:creationId xmlns:a16="http://schemas.microsoft.com/office/drawing/2014/main" id="{6638213B-D7E7-E9AC-CA6B-7E66C7E2A2B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611598" y="4185745"/>
            <a:ext cx="1738954" cy="534602"/>
          </a:xfrm>
          <a:prstGeom prst="rect">
            <a:avLst/>
          </a:prstGeom>
        </p:spPr>
      </p:pic>
      <p:sp>
        <p:nvSpPr>
          <p:cNvPr id="5" name="Text Placeholder 3">
            <a:extLst>
              <a:ext uri="{FF2B5EF4-FFF2-40B4-BE49-F238E27FC236}">
                <a16:creationId xmlns:a16="http://schemas.microsoft.com/office/drawing/2014/main" id="{4944DE82-C3C2-0D25-0F5E-EB2409AE7264}"/>
              </a:ext>
            </a:extLst>
          </p:cNvPr>
          <p:cNvSpPr txBox="1">
            <a:spLocks/>
          </p:cNvSpPr>
          <p:nvPr userDrawn="1"/>
        </p:nvSpPr>
        <p:spPr>
          <a:xfrm>
            <a:off x="2475774" y="1098441"/>
            <a:ext cx="5663982" cy="1922302"/>
          </a:xfrm>
          <a:prstGeom prst="rect">
            <a:avLst/>
          </a:prstGeom>
        </p:spPr>
        <p:txBody>
          <a:bodyPr lIns="0" tIns="0" rIns="0" bIns="0"/>
          <a:lst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n-AU" sz="1400">
                <a:solidFill>
                  <a:srgbClr val="404040"/>
                </a:solidFill>
                <a:latin typeface="Arial" panose="020B0604020202020204" pitchFamily="34" charset="0"/>
                <a:cs typeface="Arial" panose="020B0604020202020204" pitchFamily="34" charset="0"/>
              </a:rPr>
              <a:t>We honour and respect our Aboriginal and Torres Strait Islander Traditional Custodians, Elders and communities – past, present, and emerging – the Gadigal People of the EORA Nation.</a:t>
            </a:r>
          </a:p>
          <a:p>
            <a:pPr>
              <a:lnSpc>
                <a:spcPts val="2400"/>
              </a:lnSpc>
            </a:pPr>
            <a:r>
              <a:rPr lang="en-AU" sz="1400">
                <a:solidFill>
                  <a:srgbClr val="404040"/>
                </a:solidFill>
                <a:latin typeface="Arial" panose="020B0604020202020204" pitchFamily="34" charset="0"/>
                <a:cs typeface="Arial" panose="020B0604020202020204" pitchFamily="34" charset="0"/>
              </a:rPr>
              <a:t>For thousands of years they have held a deep connection to the land, sharing and exchanging their knowledge across innumerable generations for the benefit of all.</a:t>
            </a:r>
            <a:endParaRPr lang="en-GB" sz="1400">
              <a:solidFill>
                <a:srgbClr val="404040"/>
              </a:solidFill>
              <a:latin typeface="Arial" panose="020B0604020202020204" pitchFamily="34" charset="0"/>
              <a:cs typeface="Arial" panose="020B0604020202020204" pitchFamily="34" charset="0"/>
            </a:endParaRPr>
          </a:p>
        </p:txBody>
      </p:sp>
      <p:pic>
        <p:nvPicPr>
          <p:cNvPr id="6" name="Picture 5" descr="A picture containing font, screenshot, text, graphics&#10;&#10;Description automatically generated">
            <a:extLst>
              <a:ext uri="{FF2B5EF4-FFF2-40B4-BE49-F238E27FC236}">
                <a16:creationId xmlns:a16="http://schemas.microsoft.com/office/drawing/2014/main" id="{B4BE7CBD-BA06-9463-F91B-060BDE73A24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793448" y="4185745"/>
            <a:ext cx="1350663" cy="534602"/>
          </a:xfrm>
          <a:prstGeom prst="rect">
            <a:avLst/>
          </a:prstGeom>
        </p:spPr>
      </p:pic>
      <p:pic>
        <p:nvPicPr>
          <p:cNvPr id="9" name="Picture 8" descr="A yellow circle on a red and black flag&#10;&#10;Description automatically generated with low confidence">
            <a:extLst>
              <a:ext uri="{FF2B5EF4-FFF2-40B4-BE49-F238E27FC236}">
                <a16:creationId xmlns:a16="http://schemas.microsoft.com/office/drawing/2014/main" id="{A2B6DF46-E986-4BC5-FF14-C028ACEEEC1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045" y="1380575"/>
            <a:ext cx="920309" cy="552185"/>
          </a:xfrm>
          <a:prstGeom prst="rect">
            <a:avLst/>
          </a:prstGeom>
        </p:spPr>
      </p:pic>
      <p:pic>
        <p:nvPicPr>
          <p:cNvPr id="11" name="Picture 10">
            <a:extLst>
              <a:ext uri="{FF2B5EF4-FFF2-40B4-BE49-F238E27FC236}">
                <a16:creationId xmlns:a16="http://schemas.microsoft.com/office/drawing/2014/main" id="{96C33CBF-9369-B364-A32B-B834AB240418}"/>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825881" y="2168851"/>
            <a:ext cx="932471" cy="621647"/>
          </a:xfrm>
          <a:prstGeom prst="rect">
            <a:avLst/>
          </a:prstGeom>
        </p:spPr>
      </p:pic>
      <p:cxnSp>
        <p:nvCxnSpPr>
          <p:cNvPr id="12" name="Straight Connector 11">
            <a:extLst>
              <a:ext uri="{FF2B5EF4-FFF2-40B4-BE49-F238E27FC236}">
                <a16:creationId xmlns:a16="http://schemas.microsoft.com/office/drawing/2014/main" id="{BC882A91-0E35-A741-622D-F6632A7B125B}"/>
              </a:ext>
            </a:extLst>
          </p:cNvPr>
          <p:cNvCxnSpPr>
            <a:cxnSpLocks/>
          </p:cNvCxnSpPr>
          <p:nvPr userDrawn="1"/>
        </p:nvCxnSpPr>
        <p:spPr>
          <a:xfrm>
            <a:off x="2120519" y="1141995"/>
            <a:ext cx="0" cy="1861337"/>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62797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hapter Break 2">
    <p:bg>
      <p:bgPr>
        <a:solidFill>
          <a:schemeClr val="tx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8DD0D28-8D02-4E9D-9393-66B9EA1AE73A}"/>
              </a:ext>
            </a:extLst>
          </p:cNvPr>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0F30B7-656E-3946-34E4-7778D4DFF27E}"/>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40" name="Title 1">
            <a:extLst>
              <a:ext uri="{FF2B5EF4-FFF2-40B4-BE49-F238E27FC236}">
                <a16:creationId xmlns:a16="http://schemas.microsoft.com/office/drawing/2014/main" id="{53B53D96-C5FB-1261-128E-22FBD3019426}"/>
              </a:ext>
            </a:extLst>
          </p:cNvPr>
          <p:cNvSpPr>
            <a:spLocks noGrp="1"/>
          </p:cNvSpPr>
          <p:nvPr>
            <p:ph type="title" hasCustomPrompt="1"/>
          </p:nvPr>
        </p:nvSpPr>
        <p:spPr>
          <a:xfrm>
            <a:off x="1024998" y="1012397"/>
            <a:ext cx="7065411" cy="2684513"/>
          </a:xfrm>
          <a:prstGeom prst="rect">
            <a:avLst/>
          </a:prstGeom>
        </p:spPr>
        <p:txBody>
          <a:bodyPr/>
          <a:lstStyle>
            <a:lvl1pPr>
              <a:defRPr sz="2200">
                <a:solidFill>
                  <a:schemeClr val="bg1"/>
                </a:solidFill>
                <a:latin typeface="Arial" panose="020B0604020202020204" pitchFamily="34" charset="0"/>
                <a:cs typeface="Arial" panose="020B0604020202020204" pitchFamily="34" charset="0"/>
              </a:defRPr>
            </a:lvl1pPr>
          </a:lstStyle>
          <a:p>
            <a:pPr marL="21590" marR="5080" indent="-9525">
              <a:lnSpc>
                <a:spcPct val="100000"/>
              </a:lnSpc>
              <a:spcBef>
                <a:spcPts val="100"/>
              </a:spcBef>
            </a:pPr>
            <a:r>
              <a:rPr lang="en-AU" sz="2400"/>
              <a:t>“Insert quote or </a:t>
            </a:r>
            <a:r>
              <a:rPr lang="en-AU" sz="2400" err="1"/>
              <a:t>pullout</a:t>
            </a:r>
            <a:r>
              <a:rPr lang="en-AU" sz="2400"/>
              <a:t> text here. </a:t>
            </a:r>
            <a:br>
              <a:rPr lang="en-AU" sz="2400"/>
            </a:br>
            <a:r>
              <a:rPr lang="en-AU" sz="2400" err="1"/>
              <a:t>Unti</a:t>
            </a:r>
            <a:r>
              <a:rPr lang="en-AU" sz="2400"/>
              <a:t> </a:t>
            </a:r>
            <a:r>
              <a:rPr lang="en-AU" sz="2400" err="1"/>
              <a:t>cuptasitae</a:t>
            </a:r>
            <a:r>
              <a:rPr lang="en-AU" sz="2400"/>
              <a:t> </a:t>
            </a:r>
            <a:r>
              <a:rPr lang="en-AU" sz="2400" err="1"/>
              <a:t>velluptatur</a:t>
            </a:r>
            <a:r>
              <a:rPr lang="en-AU" sz="2400"/>
              <a:t> </a:t>
            </a:r>
            <a:r>
              <a:rPr lang="en-AU" sz="2400" err="1"/>
              <a:t>suntem</a:t>
            </a:r>
            <a:r>
              <a:rPr lang="en-AU" sz="2400"/>
              <a:t> as </a:t>
            </a:r>
            <a:r>
              <a:rPr lang="en-AU" sz="2400" err="1"/>
              <a:t>derempo</a:t>
            </a:r>
            <a:r>
              <a:rPr lang="en-AU" sz="2400"/>
              <a:t> </a:t>
            </a:r>
            <a:r>
              <a:rPr lang="en-AU" sz="2400" err="1"/>
              <a:t>rposten</a:t>
            </a:r>
            <a:r>
              <a:rPr lang="en-AU" sz="2400"/>
              <a:t> </a:t>
            </a:r>
            <a:r>
              <a:rPr lang="en-AU" sz="2400" err="1"/>
              <a:t>dignisqui</a:t>
            </a:r>
            <a:r>
              <a:rPr lang="en-AU" sz="2400"/>
              <a:t> </a:t>
            </a:r>
            <a:r>
              <a:rPr lang="en-AU" sz="2400" err="1"/>
              <a:t>omnissum</a:t>
            </a:r>
            <a:r>
              <a:rPr lang="en-AU" sz="2400"/>
              <a:t> </a:t>
            </a:r>
            <a:r>
              <a:rPr lang="en-AU" sz="2400" err="1"/>
              <a:t>eiur</a:t>
            </a:r>
            <a:r>
              <a:rPr lang="en-AU" sz="2400"/>
              <a:t>, </a:t>
            </a:r>
            <a:r>
              <a:rPr lang="en-AU" sz="2400" err="1"/>
              <a:t>earchit</a:t>
            </a:r>
            <a:r>
              <a:rPr lang="en-AU" sz="2400"/>
              <a:t> ab </a:t>
            </a:r>
            <a:r>
              <a:rPr lang="en-AU" sz="2400" err="1"/>
              <a:t>ipidici</a:t>
            </a:r>
            <a:r>
              <a:rPr lang="en-AU" sz="2400"/>
              <a:t> </a:t>
            </a:r>
            <a:r>
              <a:rPr lang="en-AU" sz="2400" err="1"/>
              <a:t>llorum</a:t>
            </a:r>
            <a:r>
              <a:rPr lang="en-AU" sz="2400"/>
              <a:t>, </a:t>
            </a:r>
            <a:r>
              <a:rPr lang="en-AU" sz="2400" err="1"/>
              <a:t>coreriae</a:t>
            </a:r>
            <a:r>
              <a:rPr lang="en-AU" sz="2400"/>
              <a:t> </a:t>
            </a:r>
            <a:r>
              <a:rPr lang="en-AU" sz="2400" err="1"/>
              <a:t>quia</a:t>
            </a:r>
            <a:r>
              <a:rPr lang="en-AU" sz="2400"/>
              <a:t>. </a:t>
            </a:r>
            <a:r>
              <a:rPr lang="en-AU" sz="2400" err="1"/>
              <a:t>Unti</a:t>
            </a:r>
            <a:r>
              <a:rPr lang="en-AU" sz="2400"/>
              <a:t> </a:t>
            </a:r>
            <a:r>
              <a:rPr lang="en-AU" sz="2400" err="1"/>
              <a:t>cuptasitae</a:t>
            </a:r>
            <a:r>
              <a:rPr lang="en-AU" sz="2400"/>
              <a:t> </a:t>
            </a:r>
            <a:r>
              <a:rPr lang="en-AU" sz="2400" err="1"/>
              <a:t>velluptatur</a:t>
            </a:r>
            <a:r>
              <a:rPr lang="en-AU" sz="2400"/>
              <a:t> </a:t>
            </a:r>
            <a:r>
              <a:rPr lang="en-AU" sz="2400" err="1"/>
              <a:t>suntem</a:t>
            </a:r>
            <a:r>
              <a:rPr lang="en-AU" sz="2400"/>
              <a:t> as </a:t>
            </a:r>
            <a:r>
              <a:rPr lang="en-AU" sz="2400" err="1"/>
              <a:t>derempo</a:t>
            </a:r>
            <a:r>
              <a:rPr lang="en-AU" sz="2400"/>
              <a:t> </a:t>
            </a:r>
            <a:r>
              <a:rPr lang="en-AU" sz="2400" err="1"/>
              <a:t>rposten</a:t>
            </a:r>
            <a:r>
              <a:rPr lang="en-AU" sz="2400"/>
              <a:t> </a:t>
            </a:r>
            <a:r>
              <a:rPr lang="en-AU" sz="2400" err="1"/>
              <a:t>dignisqui</a:t>
            </a:r>
            <a:r>
              <a:rPr lang="en-AU" sz="2400"/>
              <a:t> </a:t>
            </a:r>
            <a:r>
              <a:rPr lang="en-AU" sz="2400" err="1"/>
              <a:t>omnissum</a:t>
            </a:r>
            <a:r>
              <a:rPr lang="en-AU" sz="2400"/>
              <a:t> </a:t>
            </a:r>
            <a:r>
              <a:rPr lang="en-AU" sz="2400" err="1"/>
              <a:t>eiur</a:t>
            </a:r>
            <a:r>
              <a:rPr lang="en-AU" sz="2400"/>
              <a:t>, </a:t>
            </a:r>
            <a:r>
              <a:rPr lang="en-AU" sz="2400" err="1"/>
              <a:t>earchit</a:t>
            </a:r>
            <a:r>
              <a:rPr lang="en-AU" sz="2400"/>
              <a:t> ab </a:t>
            </a:r>
            <a:r>
              <a:rPr lang="en-AU" sz="2400" err="1"/>
              <a:t>ipidici</a:t>
            </a:r>
            <a:r>
              <a:rPr lang="en-AU" sz="2400"/>
              <a:t> </a:t>
            </a:r>
            <a:r>
              <a:rPr lang="en-AU" sz="2400" err="1"/>
              <a:t>llorum</a:t>
            </a:r>
            <a:r>
              <a:rPr lang="en-AU" sz="2400"/>
              <a:t>, </a:t>
            </a:r>
            <a:r>
              <a:rPr lang="en-AU" sz="2400" err="1"/>
              <a:t>coreriae</a:t>
            </a:r>
            <a:r>
              <a:rPr lang="en-AU" sz="2400"/>
              <a:t> </a:t>
            </a:r>
            <a:r>
              <a:rPr lang="en-AU" sz="2400" err="1"/>
              <a:t>quia</a:t>
            </a:r>
            <a:r>
              <a:rPr lang="en-AU" sz="2400"/>
              <a:t>.”</a:t>
            </a:r>
          </a:p>
        </p:txBody>
      </p:sp>
    </p:spTree>
    <p:extLst>
      <p:ext uri="{BB962C8B-B14F-4D97-AF65-F5344CB8AC3E}">
        <p14:creationId xmlns:p14="http://schemas.microsoft.com/office/powerpoint/2010/main" val="38300885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SBA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2422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hapter Break 3">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10" name="Straight Connector 9">
            <a:extLst>
              <a:ext uri="{FF2B5EF4-FFF2-40B4-BE49-F238E27FC236}">
                <a16:creationId xmlns:a16="http://schemas.microsoft.com/office/drawing/2014/main" id="{9E5F8645-FF86-3A57-0839-EC6EF6D8139B}"/>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4013CE-3877-5662-8767-0D1620DE96B2}"/>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9" name="Text Placeholder 28">
            <a:extLst>
              <a:ext uri="{FF2B5EF4-FFF2-40B4-BE49-F238E27FC236}">
                <a16:creationId xmlns:a16="http://schemas.microsoft.com/office/drawing/2014/main" id="{83E42583-36B5-98E9-7277-D86DABF6DC02}"/>
              </a:ext>
            </a:extLst>
          </p:cNvPr>
          <p:cNvSpPr>
            <a:spLocks noGrp="1"/>
          </p:cNvSpPr>
          <p:nvPr>
            <p:ph type="body" sz="quarter" idx="12" hasCustomPrompt="1"/>
          </p:nvPr>
        </p:nvSpPr>
        <p:spPr>
          <a:xfrm>
            <a:off x="833437" y="1035239"/>
            <a:ext cx="7084928" cy="3088354"/>
          </a:xfrm>
          <a:prstGeom prst="rect">
            <a:avLst/>
          </a:prstGeom>
        </p:spPr>
        <p:txBody>
          <a:bodyPr/>
          <a:lstStyle>
            <a:lvl1pPr marL="0" indent="0">
              <a:lnSpc>
                <a:spcPct val="100000"/>
              </a:lnSpc>
              <a:buNone/>
              <a:defRPr sz="2400"/>
            </a:lvl1pPr>
          </a:lstStyle>
          <a:p>
            <a:pPr lvl="0"/>
            <a:r>
              <a:rPr lang="en-GB"/>
              <a:t>“Insert quote or </a:t>
            </a:r>
            <a:r>
              <a:rPr lang="en-GB" err="1"/>
              <a:t>pullout</a:t>
            </a:r>
            <a:r>
              <a:rPr lang="en-GB"/>
              <a:t> text here. </a:t>
            </a:r>
            <a:br>
              <a:rPr lang="en-GB"/>
            </a:b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 </a:t>
            </a: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a:t>
            </a:r>
          </a:p>
        </p:txBody>
      </p:sp>
    </p:spTree>
    <p:extLst>
      <p:ext uri="{BB962C8B-B14F-4D97-AF65-F5344CB8AC3E}">
        <p14:creationId xmlns:p14="http://schemas.microsoft.com/office/powerpoint/2010/main" val="1692880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pter Break 1">
    <p:bg>
      <p:bgPr>
        <a:solidFill>
          <a:srgbClr val="EBEBEB"/>
        </a:solidFill>
        <a:effectLst/>
      </p:bgPr>
    </p:bg>
    <p:spTree>
      <p:nvGrpSpPr>
        <p:cNvPr id="1" name=""/>
        <p:cNvGrpSpPr/>
        <p:nvPr/>
      </p:nvGrpSpPr>
      <p:grpSpPr>
        <a:xfrm>
          <a:off x="0" y="0"/>
          <a:ext cx="0" cy="0"/>
          <a:chOff x="0" y="0"/>
          <a:chExt cx="0" cy="0"/>
        </a:xfrm>
      </p:grpSpPr>
      <p:pic>
        <p:nvPicPr>
          <p:cNvPr id="7" name="Picture 6" descr="A picture containing font, screenshot, text, graphics&#10;&#10;Description automatically generated">
            <a:extLst>
              <a:ext uri="{FF2B5EF4-FFF2-40B4-BE49-F238E27FC236}">
                <a16:creationId xmlns:a16="http://schemas.microsoft.com/office/drawing/2014/main" id="{721C0E45-5B6F-20F0-7603-718B8E4CBE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8" name="Straight Connector 7">
            <a:extLst>
              <a:ext uri="{FF2B5EF4-FFF2-40B4-BE49-F238E27FC236}">
                <a16:creationId xmlns:a16="http://schemas.microsoft.com/office/drawing/2014/main" id="{FB0B587D-D44B-5198-1E2E-0B3923E14EF2}"/>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72A27A6-EB26-55A4-759F-071358ECAB30}"/>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394AE73-6173-4F08-4B37-2D49CB88F3E8}"/>
              </a:ext>
            </a:extLst>
          </p:cNvPr>
          <p:cNvCxnSpPr>
            <a:cxnSpLocks/>
          </p:cNvCxnSpPr>
          <p:nvPr userDrawn="1"/>
        </p:nvCxnSpPr>
        <p:spPr>
          <a:xfrm>
            <a:off x="4584094"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D5A86865-C97C-9932-89CF-F7DA23C24460}"/>
              </a:ext>
            </a:extLst>
          </p:cNvPr>
          <p:cNvSpPr>
            <a:spLocks noGrp="1"/>
          </p:cNvSpPr>
          <p:nvPr>
            <p:ph type="title" hasCustomPrompt="1"/>
          </p:nvPr>
        </p:nvSpPr>
        <p:spPr>
          <a:xfrm>
            <a:off x="832693" y="1012398"/>
            <a:ext cx="5711408" cy="728479"/>
          </a:xfrm>
          <a:prstGeom prst="rect">
            <a:avLst/>
          </a:prstGeom>
        </p:spPr>
        <p:txBody>
          <a:bodyPr/>
          <a:lstStyle>
            <a:lvl1pPr>
              <a:defRPr sz="2800">
                <a:latin typeface="Arial" panose="020B0604020202020204" pitchFamily="34" charset="0"/>
                <a:cs typeface="Arial" panose="020B0604020202020204" pitchFamily="34" charset="0"/>
              </a:defRPr>
            </a:lvl1pPr>
          </a:lstStyle>
          <a:p>
            <a:r>
              <a:rPr lang="en-GB"/>
              <a:t>Chapter break headline 28pt</a:t>
            </a:r>
          </a:p>
        </p:txBody>
      </p:sp>
    </p:spTree>
    <p:extLst>
      <p:ext uri="{BB962C8B-B14F-4D97-AF65-F5344CB8AC3E}">
        <p14:creationId xmlns:p14="http://schemas.microsoft.com/office/powerpoint/2010/main" val="472053960"/>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pter Break 2">
    <p:bg>
      <p:bgPr>
        <a:solidFill>
          <a:schemeClr val="tx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8DD0D28-8D02-4E9D-9393-66B9EA1AE73A}"/>
              </a:ext>
            </a:extLst>
          </p:cNvPr>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0F30B7-656E-3946-34E4-7778D4DFF27E}"/>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40" name="Title 1">
            <a:extLst>
              <a:ext uri="{FF2B5EF4-FFF2-40B4-BE49-F238E27FC236}">
                <a16:creationId xmlns:a16="http://schemas.microsoft.com/office/drawing/2014/main" id="{53B53D96-C5FB-1261-128E-22FBD3019426}"/>
              </a:ext>
            </a:extLst>
          </p:cNvPr>
          <p:cNvSpPr>
            <a:spLocks noGrp="1"/>
          </p:cNvSpPr>
          <p:nvPr>
            <p:ph type="title" hasCustomPrompt="1"/>
          </p:nvPr>
        </p:nvSpPr>
        <p:spPr>
          <a:xfrm>
            <a:off x="1024998" y="1012397"/>
            <a:ext cx="7065411" cy="2684513"/>
          </a:xfrm>
          <a:prstGeom prst="rect">
            <a:avLst/>
          </a:prstGeom>
        </p:spPr>
        <p:txBody>
          <a:bodyPr/>
          <a:lstStyle>
            <a:lvl1pPr>
              <a:defRPr sz="2200">
                <a:solidFill>
                  <a:schemeClr val="bg1"/>
                </a:solidFill>
                <a:latin typeface="Arial" panose="020B0604020202020204" pitchFamily="34" charset="0"/>
                <a:cs typeface="Arial" panose="020B0604020202020204" pitchFamily="34" charset="0"/>
              </a:defRPr>
            </a:lvl1pPr>
          </a:lstStyle>
          <a:p>
            <a:pPr marL="21590" marR="5080" indent="-9525">
              <a:lnSpc>
                <a:spcPct val="100000"/>
              </a:lnSpc>
              <a:spcBef>
                <a:spcPts val="100"/>
              </a:spcBef>
            </a:pPr>
            <a:r>
              <a:rPr lang="en-AU" sz="2400"/>
              <a:t>“Insert quote or </a:t>
            </a:r>
            <a:r>
              <a:rPr lang="en-AU" sz="2400" err="1"/>
              <a:t>pullout</a:t>
            </a:r>
            <a:r>
              <a:rPr lang="en-AU" sz="2400"/>
              <a:t> text here. </a:t>
            </a:r>
            <a:br>
              <a:rPr lang="en-AU" sz="2400"/>
            </a:br>
            <a:r>
              <a:rPr lang="en-AU" sz="2400" err="1"/>
              <a:t>Unti</a:t>
            </a:r>
            <a:r>
              <a:rPr lang="en-AU" sz="2400"/>
              <a:t> </a:t>
            </a:r>
            <a:r>
              <a:rPr lang="en-AU" sz="2400" err="1"/>
              <a:t>cuptasitae</a:t>
            </a:r>
            <a:r>
              <a:rPr lang="en-AU" sz="2400"/>
              <a:t> </a:t>
            </a:r>
            <a:r>
              <a:rPr lang="en-AU" sz="2400" err="1"/>
              <a:t>velluptatur</a:t>
            </a:r>
            <a:r>
              <a:rPr lang="en-AU" sz="2400"/>
              <a:t> </a:t>
            </a:r>
            <a:r>
              <a:rPr lang="en-AU" sz="2400" err="1"/>
              <a:t>suntem</a:t>
            </a:r>
            <a:r>
              <a:rPr lang="en-AU" sz="2400"/>
              <a:t> as </a:t>
            </a:r>
            <a:r>
              <a:rPr lang="en-AU" sz="2400" err="1"/>
              <a:t>derempo</a:t>
            </a:r>
            <a:r>
              <a:rPr lang="en-AU" sz="2400"/>
              <a:t> </a:t>
            </a:r>
            <a:r>
              <a:rPr lang="en-AU" sz="2400" err="1"/>
              <a:t>rposten</a:t>
            </a:r>
            <a:r>
              <a:rPr lang="en-AU" sz="2400"/>
              <a:t> </a:t>
            </a:r>
            <a:r>
              <a:rPr lang="en-AU" sz="2400" err="1"/>
              <a:t>dignisqui</a:t>
            </a:r>
            <a:r>
              <a:rPr lang="en-AU" sz="2400"/>
              <a:t> </a:t>
            </a:r>
            <a:r>
              <a:rPr lang="en-AU" sz="2400" err="1"/>
              <a:t>omnissum</a:t>
            </a:r>
            <a:r>
              <a:rPr lang="en-AU" sz="2400"/>
              <a:t> </a:t>
            </a:r>
            <a:r>
              <a:rPr lang="en-AU" sz="2400" err="1"/>
              <a:t>eiur</a:t>
            </a:r>
            <a:r>
              <a:rPr lang="en-AU" sz="2400"/>
              <a:t>, </a:t>
            </a:r>
            <a:r>
              <a:rPr lang="en-AU" sz="2400" err="1"/>
              <a:t>earchit</a:t>
            </a:r>
            <a:r>
              <a:rPr lang="en-AU" sz="2400"/>
              <a:t> ab </a:t>
            </a:r>
            <a:r>
              <a:rPr lang="en-AU" sz="2400" err="1"/>
              <a:t>ipidici</a:t>
            </a:r>
            <a:r>
              <a:rPr lang="en-AU" sz="2400"/>
              <a:t> </a:t>
            </a:r>
            <a:r>
              <a:rPr lang="en-AU" sz="2400" err="1"/>
              <a:t>llorum</a:t>
            </a:r>
            <a:r>
              <a:rPr lang="en-AU" sz="2400"/>
              <a:t>, </a:t>
            </a:r>
            <a:r>
              <a:rPr lang="en-AU" sz="2400" err="1"/>
              <a:t>coreriae</a:t>
            </a:r>
            <a:r>
              <a:rPr lang="en-AU" sz="2400"/>
              <a:t> </a:t>
            </a:r>
            <a:r>
              <a:rPr lang="en-AU" sz="2400" err="1"/>
              <a:t>quia</a:t>
            </a:r>
            <a:r>
              <a:rPr lang="en-AU" sz="2400"/>
              <a:t>. </a:t>
            </a:r>
            <a:r>
              <a:rPr lang="en-AU" sz="2400" err="1"/>
              <a:t>Unti</a:t>
            </a:r>
            <a:r>
              <a:rPr lang="en-AU" sz="2400"/>
              <a:t> </a:t>
            </a:r>
            <a:r>
              <a:rPr lang="en-AU" sz="2400" err="1"/>
              <a:t>cuptasitae</a:t>
            </a:r>
            <a:r>
              <a:rPr lang="en-AU" sz="2400"/>
              <a:t> </a:t>
            </a:r>
            <a:r>
              <a:rPr lang="en-AU" sz="2400" err="1"/>
              <a:t>velluptatur</a:t>
            </a:r>
            <a:r>
              <a:rPr lang="en-AU" sz="2400"/>
              <a:t> </a:t>
            </a:r>
            <a:r>
              <a:rPr lang="en-AU" sz="2400" err="1"/>
              <a:t>suntem</a:t>
            </a:r>
            <a:r>
              <a:rPr lang="en-AU" sz="2400"/>
              <a:t> as </a:t>
            </a:r>
            <a:r>
              <a:rPr lang="en-AU" sz="2400" err="1"/>
              <a:t>derempo</a:t>
            </a:r>
            <a:r>
              <a:rPr lang="en-AU" sz="2400"/>
              <a:t> </a:t>
            </a:r>
            <a:r>
              <a:rPr lang="en-AU" sz="2400" err="1"/>
              <a:t>rposten</a:t>
            </a:r>
            <a:r>
              <a:rPr lang="en-AU" sz="2400"/>
              <a:t> </a:t>
            </a:r>
            <a:r>
              <a:rPr lang="en-AU" sz="2400" err="1"/>
              <a:t>dignisqui</a:t>
            </a:r>
            <a:r>
              <a:rPr lang="en-AU" sz="2400"/>
              <a:t> </a:t>
            </a:r>
            <a:r>
              <a:rPr lang="en-AU" sz="2400" err="1"/>
              <a:t>omnissum</a:t>
            </a:r>
            <a:r>
              <a:rPr lang="en-AU" sz="2400"/>
              <a:t> </a:t>
            </a:r>
            <a:r>
              <a:rPr lang="en-AU" sz="2400" err="1"/>
              <a:t>eiur</a:t>
            </a:r>
            <a:r>
              <a:rPr lang="en-AU" sz="2400"/>
              <a:t>, </a:t>
            </a:r>
            <a:r>
              <a:rPr lang="en-AU" sz="2400" err="1"/>
              <a:t>earchit</a:t>
            </a:r>
            <a:r>
              <a:rPr lang="en-AU" sz="2400"/>
              <a:t> ab </a:t>
            </a:r>
            <a:r>
              <a:rPr lang="en-AU" sz="2400" err="1"/>
              <a:t>ipidici</a:t>
            </a:r>
            <a:r>
              <a:rPr lang="en-AU" sz="2400"/>
              <a:t> </a:t>
            </a:r>
            <a:r>
              <a:rPr lang="en-AU" sz="2400" err="1"/>
              <a:t>llorum</a:t>
            </a:r>
            <a:r>
              <a:rPr lang="en-AU" sz="2400"/>
              <a:t>, </a:t>
            </a:r>
            <a:r>
              <a:rPr lang="en-AU" sz="2400" err="1"/>
              <a:t>coreriae</a:t>
            </a:r>
            <a:r>
              <a:rPr lang="en-AU" sz="2400"/>
              <a:t> </a:t>
            </a:r>
            <a:r>
              <a:rPr lang="en-AU" sz="2400" err="1"/>
              <a:t>quia</a:t>
            </a:r>
            <a:r>
              <a:rPr lang="en-AU" sz="2400"/>
              <a:t>.”</a:t>
            </a:r>
          </a:p>
        </p:txBody>
      </p:sp>
    </p:spTree>
    <p:extLst>
      <p:ext uri="{BB962C8B-B14F-4D97-AF65-F5344CB8AC3E}">
        <p14:creationId xmlns:p14="http://schemas.microsoft.com/office/powerpoint/2010/main" val="2227443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pter Break 3">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10" name="Straight Connector 9">
            <a:extLst>
              <a:ext uri="{FF2B5EF4-FFF2-40B4-BE49-F238E27FC236}">
                <a16:creationId xmlns:a16="http://schemas.microsoft.com/office/drawing/2014/main" id="{9E5F8645-FF86-3A57-0839-EC6EF6D8139B}"/>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4013CE-3877-5662-8767-0D1620DE96B2}"/>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9" name="Text Placeholder 28">
            <a:extLst>
              <a:ext uri="{FF2B5EF4-FFF2-40B4-BE49-F238E27FC236}">
                <a16:creationId xmlns:a16="http://schemas.microsoft.com/office/drawing/2014/main" id="{83E42583-36B5-98E9-7277-D86DABF6DC02}"/>
              </a:ext>
            </a:extLst>
          </p:cNvPr>
          <p:cNvSpPr>
            <a:spLocks noGrp="1"/>
          </p:cNvSpPr>
          <p:nvPr>
            <p:ph type="body" sz="quarter" idx="12" hasCustomPrompt="1"/>
          </p:nvPr>
        </p:nvSpPr>
        <p:spPr>
          <a:xfrm>
            <a:off x="833437" y="1035239"/>
            <a:ext cx="7084928" cy="3088354"/>
          </a:xfrm>
          <a:prstGeom prst="rect">
            <a:avLst/>
          </a:prstGeom>
        </p:spPr>
        <p:txBody>
          <a:bodyPr/>
          <a:lstStyle>
            <a:lvl1pPr marL="0" indent="0">
              <a:lnSpc>
                <a:spcPct val="100000"/>
              </a:lnSpc>
              <a:buNone/>
              <a:defRPr sz="2400"/>
            </a:lvl1pPr>
          </a:lstStyle>
          <a:p>
            <a:pPr lvl="0"/>
            <a:r>
              <a:rPr lang="en-GB"/>
              <a:t>“Insert quote or </a:t>
            </a:r>
            <a:r>
              <a:rPr lang="en-GB" err="1"/>
              <a:t>pullout</a:t>
            </a:r>
            <a:r>
              <a:rPr lang="en-GB"/>
              <a:t> text here. </a:t>
            </a:r>
            <a:br>
              <a:rPr lang="en-GB"/>
            </a:b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 </a:t>
            </a: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a:t>
            </a:r>
          </a:p>
        </p:txBody>
      </p:sp>
    </p:spTree>
    <p:extLst>
      <p:ext uri="{BB962C8B-B14F-4D97-AF65-F5344CB8AC3E}">
        <p14:creationId xmlns:p14="http://schemas.microsoft.com/office/powerpoint/2010/main" val="10411557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pter Break 4">
    <p:bg>
      <p:bgPr>
        <a:solidFill>
          <a:schemeClr val="bg1"/>
        </a:solidFill>
        <a:effectLst/>
      </p:bgPr>
    </p:bg>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9F124C03-7588-FAC1-4E4D-912C224FD59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5" name="Text Placeholder 28">
            <a:extLst>
              <a:ext uri="{FF2B5EF4-FFF2-40B4-BE49-F238E27FC236}">
                <a16:creationId xmlns:a16="http://schemas.microsoft.com/office/drawing/2014/main" id="{8AA83602-D96B-9746-AA9B-21833003403F}"/>
              </a:ext>
            </a:extLst>
          </p:cNvPr>
          <p:cNvSpPr>
            <a:spLocks noGrp="1"/>
          </p:cNvSpPr>
          <p:nvPr>
            <p:ph type="body" sz="quarter" idx="12" hasCustomPrompt="1"/>
          </p:nvPr>
        </p:nvSpPr>
        <p:spPr>
          <a:xfrm>
            <a:off x="4481125" y="4420323"/>
            <a:ext cx="3311961" cy="370983"/>
          </a:xfrm>
          <a:prstGeom prst="rect">
            <a:avLst/>
          </a:prstGeom>
        </p:spPr>
        <p:txBody>
          <a:bodyPr/>
          <a:lstStyle>
            <a:lvl1pPr marL="0" indent="0">
              <a:buNone/>
              <a:defRPr sz="1800">
                <a:solidFill>
                  <a:schemeClr val="bg1"/>
                </a:solidFill>
              </a:defRPr>
            </a:lvl1pPr>
          </a:lstStyle>
          <a:p>
            <a:pPr lvl="0"/>
            <a:r>
              <a:rPr lang="en-GB"/>
              <a:t>Quote or pull-out text here</a:t>
            </a:r>
            <a:endParaRPr lang="en-US"/>
          </a:p>
        </p:txBody>
      </p:sp>
    </p:spTree>
    <p:extLst>
      <p:ext uri="{BB962C8B-B14F-4D97-AF65-F5344CB8AC3E}">
        <p14:creationId xmlns:p14="http://schemas.microsoft.com/office/powerpoint/2010/main" val="2943392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pter Break 5">
    <p:bg>
      <p:bgPr>
        <a:solidFill>
          <a:schemeClr val="bg1"/>
        </a:solidFill>
        <a:effectLst/>
      </p:bgPr>
    </p:bg>
    <p:spTree>
      <p:nvGrpSpPr>
        <p:cNvPr id="1" name=""/>
        <p:cNvGrpSpPr/>
        <p:nvPr/>
      </p:nvGrpSpPr>
      <p:grpSpPr>
        <a:xfrm>
          <a:off x="0" y="0"/>
          <a:ext cx="0" cy="0"/>
          <a:chOff x="0" y="0"/>
          <a:chExt cx="0" cy="0"/>
        </a:xfrm>
      </p:grpSpPr>
      <p:sp>
        <p:nvSpPr>
          <p:cNvPr id="13" name="Text Placeholder 28">
            <a:extLst>
              <a:ext uri="{FF2B5EF4-FFF2-40B4-BE49-F238E27FC236}">
                <a16:creationId xmlns:a16="http://schemas.microsoft.com/office/drawing/2014/main" id="{F64A9465-55FE-86FA-0CC8-36F24C1B0B52}"/>
              </a:ext>
            </a:extLst>
          </p:cNvPr>
          <p:cNvSpPr>
            <a:spLocks noGrp="1"/>
          </p:cNvSpPr>
          <p:nvPr>
            <p:ph type="body" sz="quarter" idx="12" hasCustomPrompt="1"/>
          </p:nvPr>
        </p:nvSpPr>
        <p:spPr>
          <a:xfrm>
            <a:off x="535025" y="3941709"/>
            <a:ext cx="3311961" cy="370983"/>
          </a:xfrm>
          <a:prstGeom prst="rect">
            <a:avLst/>
          </a:prstGeom>
        </p:spPr>
        <p:txBody>
          <a:bodyPr/>
          <a:lstStyle>
            <a:lvl1pPr marL="0" indent="0">
              <a:buNone/>
              <a:defRPr sz="1800">
                <a:solidFill>
                  <a:schemeClr val="bg1"/>
                </a:solidFill>
              </a:defRPr>
            </a:lvl1pPr>
          </a:lstStyle>
          <a:p>
            <a:pPr lvl="0"/>
            <a:r>
              <a:rPr lang="en-GB"/>
              <a:t>Quote or pull-out text here</a:t>
            </a:r>
            <a:endParaRPr lang="en-US"/>
          </a:p>
        </p:txBody>
      </p:sp>
    </p:spTree>
    <p:extLst>
      <p:ext uri="{BB962C8B-B14F-4D97-AF65-F5344CB8AC3E}">
        <p14:creationId xmlns:p14="http://schemas.microsoft.com/office/powerpoint/2010/main" val="3708406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pter Break 6">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63E6EB3-C2D8-340E-8B95-91F9F4CEE1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20" y="0"/>
            <a:ext cx="9152620" cy="5143500"/>
          </a:xfrm>
          <a:prstGeom prst="rect">
            <a:avLst/>
          </a:prstGeom>
        </p:spPr>
      </p:pic>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0" name="Text Placeholder 28">
            <a:extLst>
              <a:ext uri="{FF2B5EF4-FFF2-40B4-BE49-F238E27FC236}">
                <a16:creationId xmlns:a16="http://schemas.microsoft.com/office/drawing/2014/main" id="{0979D8CD-CDEA-2580-C1B3-0F55BB78C7E4}"/>
              </a:ext>
            </a:extLst>
          </p:cNvPr>
          <p:cNvSpPr>
            <a:spLocks noGrp="1"/>
          </p:cNvSpPr>
          <p:nvPr>
            <p:ph type="body" sz="quarter" idx="12" hasCustomPrompt="1"/>
          </p:nvPr>
        </p:nvSpPr>
        <p:spPr>
          <a:xfrm>
            <a:off x="1260038" y="830071"/>
            <a:ext cx="3311961" cy="370983"/>
          </a:xfrm>
          <a:prstGeom prst="rect">
            <a:avLst/>
          </a:prstGeom>
        </p:spPr>
        <p:txBody>
          <a:bodyPr/>
          <a:lstStyle>
            <a:lvl1pPr marL="0" indent="0">
              <a:buNone/>
              <a:defRPr sz="1800">
                <a:solidFill>
                  <a:schemeClr val="tx1"/>
                </a:solidFill>
              </a:defRPr>
            </a:lvl1pPr>
          </a:lstStyle>
          <a:p>
            <a:pPr lvl="0"/>
            <a:r>
              <a:rPr lang="en-GB"/>
              <a:t>Quote or pull-out text here</a:t>
            </a:r>
            <a:endParaRPr lang="en-US"/>
          </a:p>
        </p:txBody>
      </p:sp>
    </p:spTree>
    <p:extLst>
      <p:ext uri="{BB962C8B-B14F-4D97-AF65-F5344CB8AC3E}">
        <p14:creationId xmlns:p14="http://schemas.microsoft.com/office/powerpoint/2010/main" val="3202568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hapter Break 6">
    <p:bg>
      <p:bgPr>
        <a:solidFill>
          <a:schemeClr val="bg1"/>
        </a:solidFill>
        <a:effectLst/>
      </p:bgPr>
    </p:bg>
    <p:spTree>
      <p:nvGrpSpPr>
        <p:cNvPr id="1" name=""/>
        <p:cNvGrpSpPr/>
        <p:nvPr/>
      </p:nvGrpSpPr>
      <p:grpSpPr>
        <a:xfrm>
          <a:off x="0" y="0"/>
          <a:ext cx="0" cy="0"/>
          <a:chOff x="0" y="0"/>
          <a:chExt cx="0" cy="0"/>
        </a:xfrm>
      </p:grpSpPr>
      <p:pic>
        <p:nvPicPr>
          <p:cNvPr id="44" name="Picture 43" descr="A few people in a lab&#10;&#10;AI-generated content may be incorrect.">
            <a:extLst>
              <a:ext uri="{FF2B5EF4-FFF2-40B4-BE49-F238E27FC236}">
                <a16:creationId xmlns:a16="http://schemas.microsoft.com/office/drawing/2014/main" id="{C59FA73C-A3A9-E296-5060-8685C41EB76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9144000" cy="5143500"/>
          </a:xfrm>
          <a:prstGeom prst="rect">
            <a:avLst/>
          </a:prstGeom>
        </p:spPr>
      </p:pic>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0" name="Text Placeholder 28">
            <a:extLst>
              <a:ext uri="{FF2B5EF4-FFF2-40B4-BE49-F238E27FC236}">
                <a16:creationId xmlns:a16="http://schemas.microsoft.com/office/drawing/2014/main" id="{0979D8CD-CDEA-2580-C1B3-0F55BB78C7E4}"/>
              </a:ext>
            </a:extLst>
          </p:cNvPr>
          <p:cNvSpPr>
            <a:spLocks noGrp="1"/>
          </p:cNvSpPr>
          <p:nvPr>
            <p:ph type="body" sz="quarter" idx="12" hasCustomPrompt="1"/>
          </p:nvPr>
        </p:nvSpPr>
        <p:spPr>
          <a:xfrm>
            <a:off x="870297" y="612327"/>
            <a:ext cx="3311961" cy="370983"/>
          </a:xfrm>
          <a:prstGeom prst="rect">
            <a:avLst/>
          </a:prstGeom>
        </p:spPr>
        <p:txBody>
          <a:bodyPr/>
          <a:lstStyle>
            <a:lvl1pPr marL="0" indent="0">
              <a:buNone/>
              <a:defRPr sz="1800">
                <a:solidFill>
                  <a:schemeClr val="tx1"/>
                </a:solidFill>
              </a:defRPr>
            </a:lvl1pPr>
          </a:lstStyle>
          <a:p>
            <a:pPr lvl="0"/>
            <a:r>
              <a:rPr lang="en-GB"/>
              <a:t>Quote or pull-out text here</a:t>
            </a:r>
            <a:endParaRPr lang="en-US"/>
          </a:p>
        </p:txBody>
      </p:sp>
    </p:spTree>
    <p:extLst>
      <p:ext uri="{BB962C8B-B14F-4D97-AF65-F5344CB8AC3E}">
        <p14:creationId xmlns:p14="http://schemas.microsoft.com/office/powerpoint/2010/main" val="1235411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SBA white">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054135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Blank SBA Pale Grey">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730099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1_Blank SBA Dark Grey">
    <p:bg>
      <p:bgPr>
        <a:solidFill>
          <a:schemeClr val="tx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24905798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681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Blank Light Grey">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4724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Dark Grey">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3520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layout - blank white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tx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489897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ontent layout - blank white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tx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865793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ntent layout - blank grey 2">
    <p:bg>
      <p:bgPr>
        <a:solidFill>
          <a:schemeClr val="tx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1478662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 layout - text 2">
    <p:spTree>
      <p:nvGrpSpPr>
        <p:cNvPr id="1" name=""/>
        <p:cNvGrpSpPr/>
        <p:nvPr/>
      </p:nvGrpSpPr>
      <p:grpSpPr>
        <a:xfrm>
          <a:off x="0" y="0"/>
          <a:ext cx="0" cy="0"/>
          <a:chOff x="0" y="0"/>
          <a:chExt cx="0" cy="0"/>
        </a:xfrm>
      </p:grpSpPr>
      <p:sp>
        <p:nvSpPr>
          <p:cNvPr id="53" name="Text Placeholder 50">
            <a:extLst>
              <a:ext uri="{FF2B5EF4-FFF2-40B4-BE49-F238E27FC236}">
                <a16:creationId xmlns:a16="http://schemas.microsoft.com/office/drawing/2014/main" id="{624AF3A6-D491-E338-18C4-E20EBB42F7C6}"/>
              </a:ext>
            </a:extLst>
          </p:cNvPr>
          <p:cNvSpPr>
            <a:spLocks noGrp="1"/>
          </p:cNvSpPr>
          <p:nvPr>
            <p:ph type="body" sz="quarter" idx="17" hasCustomPrompt="1"/>
          </p:nvPr>
        </p:nvSpPr>
        <p:spPr>
          <a:xfrm>
            <a:off x="4932150" y="432288"/>
            <a:ext cx="3446463" cy="343799"/>
          </a:xfrm>
          <a:prstGeom prst="rect">
            <a:avLst/>
          </a:prstGeom>
        </p:spPr>
        <p:txBody>
          <a:bodyPr rIns="90000"/>
          <a:lstStyle>
            <a:lvl1pPr marL="0" indent="0">
              <a:spcAft>
                <a:spcPts val="600"/>
              </a:spcAft>
              <a:buFontTx/>
              <a:buNone/>
              <a:defRPr sz="1400" b="1">
                <a:solidFill>
                  <a:schemeClr val="tx2"/>
                </a:solidFill>
              </a:defRPr>
            </a:lvl1pPr>
            <a:lvl2pPr marL="18900" indent="0">
              <a:buSzPct val="120000"/>
              <a:buFont typeface="System Font Regular"/>
              <a:buNone/>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27A2E745-C422-DF73-7490-6E3BBB90A10E}"/>
              </a:ext>
            </a:extLst>
          </p:cNvPr>
          <p:cNvSpPr>
            <a:spLocks noGrp="1"/>
          </p:cNvSpPr>
          <p:nvPr>
            <p:ph type="body" sz="quarter" idx="21" hasCustomPrompt="1"/>
          </p:nvPr>
        </p:nvSpPr>
        <p:spPr>
          <a:xfrm>
            <a:off x="4931357" y="926710"/>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 </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7480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hapter Break 1">
    <p:bg>
      <p:bgPr>
        <a:solidFill>
          <a:srgbClr val="EBEBEB"/>
        </a:solidFill>
        <a:effectLst/>
      </p:bgPr>
    </p:bg>
    <p:spTree>
      <p:nvGrpSpPr>
        <p:cNvPr id="1" name=""/>
        <p:cNvGrpSpPr/>
        <p:nvPr/>
      </p:nvGrpSpPr>
      <p:grpSpPr>
        <a:xfrm>
          <a:off x="0" y="0"/>
          <a:ext cx="0" cy="0"/>
          <a:chOff x="0" y="0"/>
          <a:chExt cx="0" cy="0"/>
        </a:xfrm>
      </p:grpSpPr>
      <p:pic>
        <p:nvPicPr>
          <p:cNvPr id="7" name="Picture 6" descr="A picture containing font, screenshot, text, graphics&#10;&#10;Description automatically generated">
            <a:extLst>
              <a:ext uri="{FF2B5EF4-FFF2-40B4-BE49-F238E27FC236}">
                <a16:creationId xmlns:a16="http://schemas.microsoft.com/office/drawing/2014/main" id="{721C0E45-5B6F-20F0-7603-718B8E4CBE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cxnSp>
        <p:nvCxnSpPr>
          <p:cNvPr id="8" name="Straight Connector 7">
            <a:extLst>
              <a:ext uri="{FF2B5EF4-FFF2-40B4-BE49-F238E27FC236}">
                <a16:creationId xmlns:a16="http://schemas.microsoft.com/office/drawing/2014/main" id="{FB0B587D-D44B-5198-1E2E-0B3923E14EF2}"/>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72A27A6-EB26-55A4-759F-071358ECAB30}"/>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394AE73-6173-4F08-4B37-2D49CB88F3E8}"/>
              </a:ext>
            </a:extLst>
          </p:cNvPr>
          <p:cNvCxnSpPr>
            <a:cxnSpLocks/>
          </p:cNvCxnSpPr>
          <p:nvPr userDrawn="1"/>
        </p:nvCxnSpPr>
        <p:spPr>
          <a:xfrm>
            <a:off x="4584094"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D5A86865-C97C-9932-89CF-F7DA23C24460}"/>
              </a:ext>
            </a:extLst>
          </p:cNvPr>
          <p:cNvSpPr>
            <a:spLocks noGrp="1"/>
          </p:cNvSpPr>
          <p:nvPr>
            <p:ph type="title" hasCustomPrompt="1"/>
          </p:nvPr>
        </p:nvSpPr>
        <p:spPr>
          <a:xfrm>
            <a:off x="832693" y="1012398"/>
            <a:ext cx="5711408" cy="728479"/>
          </a:xfrm>
          <a:prstGeom prst="rect">
            <a:avLst/>
          </a:prstGeom>
        </p:spPr>
        <p:txBody>
          <a:bodyPr/>
          <a:lstStyle>
            <a:lvl1pPr>
              <a:defRPr sz="2800">
                <a:latin typeface="Arial" panose="020B0604020202020204" pitchFamily="34" charset="0"/>
                <a:cs typeface="Arial" panose="020B0604020202020204" pitchFamily="34" charset="0"/>
              </a:defRPr>
            </a:lvl1pPr>
          </a:lstStyle>
          <a:p>
            <a:r>
              <a:rPr lang="en-GB"/>
              <a:t>Chapter break headline 28pt</a:t>
            </a:r>
          </a:p>
        </p:txBody>
      </p:sp>
    </p:spTree>
    <p:extLst>
      <p:ext uri="{BB962C8B-B14F-4D97-AF65-F5344CB8AC3E}">
        <p14:creationId xmlns:p14="http://schemas.microsoft.com/office/powerpoint/2010/main" val="2775294101"/>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hapter Break 2">
    <p:bg>
      <p:bgPr>
        <a:solidFill>
          <a:schemeClr val="tx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8DD0D28-8D02-4E9D-9393-66B9EA1AE73A}"/>
              </a:ext>
            </a:extLst>
          </p:cNvPr>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0F30B7-656E-3946-34E4-7778D4DFF27E}"/>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40" name="Title 1">
            <a:extLst>
              <a:ext uri="{FF2B5EF4-FFF2-40B4-BE49-F238E27FC236}">
                <a16:creationId xmlns:a16="http://schemas.microsoft.com/office/drawing/2014/main" id="{53B53D96-C5FB-1261-128E-22FBD3019426}"/>
              </a:ext>
            </a:extLst>
          </p:cNvPr>
          <p:cNvSpPr>
            <a:spLocks noGrp="1"/>
          </p:cNvSpPr>
          <p:nvPr>
            <p:ph type="title" hasCustomPrompt="1"/>
          </p:nvPr>
        </p:nvSpPr>
        <p:spPr>
          <a:xfrm>
            <a:off x="1024998" y="1012397"/>
            <a:ext cx="7065411" cy="2684513"/>
          </a:xfrm>
          <a:prstGeom prst="rect">
            <a:avLst/>
          </a:prstGeom>
        </p:spPr>
        <p:txBody>
          <a:bodyPr/>
          <a:lstStyle>
            <a:lvl1pPr>
              <a:defRPr sz="2200">
                <a:solidFill>
                  <a:schemeClr val="bg1"/>
                </a:solidFill>
                <a:latin typeface="Arial" panose="020B0604020202020204" pitchFamily="34" charset="0"/>
                <a:cs typeface="Arial" panose="020B0604020202020204" pitchFamily="34" charset="0"/>
              </a:defRPr>
            </a:lvl1pPr>
          </a:lstStyle>
          <a:p>
            <a:pPr marL="21590" marR="5080" indent="-9525">
              <a:lnSpc>
                <a:spcPct val="100000"/>
              </a:lnSpc>
              <a:spcBef>
                <a:spcPts val="100"/>
              </a:spcBef>
            </a:pPr>
            <a:r>
              <a:rPr lang="en-AU" sz="2400"/>
              <a:t>“Insert quote or </a:t>
            </a:r>
            <a:r>
              <a:rPr lang="en-AU" sz="2400" err="1"/>
              <a:t>pullout</a:t>
            </a:r>
            <a:r>
              <a:rPr lang="en-AU" sz="2400"/>
              <a:t> text here. </a:t>
            </a:r>
            <a:br>
              <a:rPr lang="en-AU" sz="2400"/>
            </a:br>
            <a:r>
              <a:rPr lang="en-AU" sz="2400" err="1"/>
              <a:t>Unti</a:t>
            </a:r>
            <a:r>
              <a:rPr lang="en-AU" sz="2400"/>
              <a:t> </a:t>
            </a:r>
            <a:r>
              <a:rPr lang="en-AU" sz="2400" err="1"/>
              <a:t>cuptasitae</a:t>
            </a:r>
            <a:r>
              <a:rPr lang="en-AU" sz="2400"/>
              <a:t> </a:t>
            </a:r>
            <a:r>
              <a:rPr lang="en-AU" sz="2400" err="1"/>
              <a:t>velluptatur</a:t>
            </a:r>
            <a:r>
              <a:rPr lang="en-AU" sz="2400"/>
              <a:t> </a:t>
            </a:r>
            <a:r>
              <a:rPr lang="en-AU" sz="2400" err="1"/>
              <a:t>suntem</a:t>
            </a:r>
            <a:r>
              <a:rPr lang="en-AU" sz="2400"/>
              <a:t> as </a:t>
            </a:r>
            <a:r>
              <a:rPr lang="en-AU" sz="2400" err="1"/>
              <a:t>derempo</a:t>
            </a:r>
            <a:r>
              <a:rPr lang="en-AU" sz="2400"/>
              <a:t> </a:t>
            </a:r>
            <a:r>
              <a:rPr lang="en-AU" sz="2400" err="1"/>
              <a:t>rposten</a:t>
            </a:r>
            <a:r>
              <a:rPr lang="en-AU" sz="2400"/>
              <a:t> </a:t>
            </a:r>
            <a:r>
              <a:rPr lang="en-AU" sz="2400" err="1"/>
              <a:t>dignisqui</a:t>
            </a:r>
            <a:r>
              <a:rPr lang="en-AU" sz="2400"/>
              <a:t> </a:t>
            </a:r>
            <a:r>
              <a:rPr lang="en-AU" sz="2400" err="1"/>
              <a:t>omnissum</a:t>
            </a:r>
            <a:r>
              <a:rPr lang="en-AU" sz="2400"/>
              <a:t> </a:t>
            </a:r>
            <a:r>
              <a:rPr lang="en-AU" sz="2400" err="1"/>
              <a:t>eiur</a:t>
            </a:r>
            <a:r>
              <a:rPr lang="en-AU" sz="2400"/>
              <a:t>, </a:t>
            </a:r>
            <a:r>
              <a:rPr lang="en-AU" sz="2400" err="1"/>
              <a:t>earchit</a:t>
            </a:r>
            <a:r>
              <a:rPr lang="en-AU" sz="2400"/>
              <a:t> ab </a:t>
            </a:r>
            <a:r>
              <a:rPr lang="en-AU" sz="2400" err="1"/>
              <a:t>ipidici</a:t>
            </a:r>
            <a:r>
              <a:rPr lang="en-AU" sz="2400"/>
              <a:t> </a:t>
            </a:r>
            <a:r>
              <a:rPr lang="en-AU" sz="2400" err="1"/>
              <a:t>llorum</a:t>
            </a:r>
            <a:r>
              <a:rPr lang="en-AU" sz="2400"/>
              <a:t>, </a:t>
            </a:r>
            <a:r>
              <a:rPr lang="en-AU" sz="2400" err="1"/>
              <a:t>coreriae</a:t>
            </a:r>
            <a:r>
              <a:rPr lang="en-AU" sz="2400"/>
              <a:t> </a:t>
            </a:r>
            <a:r>
              <a:rPr lang="en-AU" sz="2400" err="1"/>
              <a:t>quia</a:t>
            </a:r>
            <a:r>
              <a:rPr lang="en-AU" sz="2400"/>
              <a:t>. </a:t>
            </a:r>
            <a:r>
              <a:rPr lang="en-AU" sz="2400" err="1"/>
              <a:t>Unti</a:t>
            </a:r>
            <a:r>
              <a:rPr lang="en-AU" sz="2400"/>
              <a:t> </a:t>
            </a:r>
            <a:r>
              <a:rPr lang="en-AU" sz="2400" err="1"/>
              <a:t>cuptasitae</a:t>
            </a:r>
            <a:r>
              <a:rPr lang="en-AU" sz="2400"/>
              <a:t> </a:t>
            </a:r>
            <a:r>
              <a:rPr lang="en-AU" sz="2400" err="1"/>
              <a:t>velluptatur</a:t>
            </a:r>
            <a:r>
              <a:rPr lang="en-AU" sz="2400"/>
              <a:t> </a:t>
            </a:r>
            <a:r>
              <a:rPr lang="en-AU" sz="2400" err="1"/>
              <a:t>suntem</a:t>
            </a:r>
            <a:r>
              <a:rPr lang="en-AU" sz="2400"/>
              <a:t> as </a:t>
            </a:r>
            <a:r>
              <a:rPr lang="en-AU" sz="2400" err="1"/>
              <a:t>derempo</a:t>
            </a:r>
            <a:r>
              <a:rPr lang="en-AU" sz="2400"/>
              <a:t> </a:t>
            </a:r>
            <a:r>
              <a:rPr lang="en-AU" sz="2400" err="1"/>
              <a:t>rposten</a:t>
            </a:r>
            <a:r>
              <a:rPr lang="en-AU" sz="2400"/>
              <a:t> </a:t>
            </a:r>
            <a:r>
              <a:rPr lang="en-AU" sz="2400" err="1"/>
              <a:t>dignisqui</a:t>
            </a:r>
            <a:r>
              <a:rPr lang="en-AU" sz="2400"/>
              <a:t> </a:t>
            </a:r>
            <a:r>
              <a:rPr lang="en-AU" sz="2400" err="1"/>
              <a:t>omnissum</a:t>
            </a:r>
            <a:r>
              <a:rPr lang="en-AU" sz="2400"/>
              <a:t> </a:t>
            </a:r>
            <a:r>
              <a:rPr lang="en-AU" sz="2400" err="1"/>
              <a:t>eiur</a:t>
            </a:r>
            <a:r>
              <a:rPr lang="en-AU" sz="2400"/>
              <a:t>, </a:t>
            </a:r>
            <a:r>
              <a:rPr lang="en-AU" sz="2400" err="1"/>
              <a:t>earchit</a:t>
            </a:r>
            <a:r>
              <a:rPr lang="en-AU" sz="2400"/>
              <a:t> ab </a:t>
            </a:r>
            <a:r>
              <a:rPr lang="en-AU" sz="2400" err="1"/>
              <a:t>ipidici</a:t>
            </a:r>
            <a:r>
              <a:rPr lang="en-AU" sz="2400"/>
              <a:t> </a:t>
            </a:r>
            <a:r>
              <a:rPr lang="en-AU" sz="2400" err="1"/>
              <a:t>llorum</a:t>
            </a:r>
            <a:r>
              <a:rPr lang="en-AU" sz="2400"/>
              <a:t>, </a:t>
            </a:r>
            <a:r>
              <a:rPr lang="en-AU" sz="2400" err="1"/>
              <a:t>coreriae</a:t>
            </a:r>
            <a:r>
              <a:rPr lang="en-AU" sz="2400"/>
              <a:t> </a:t>
            </a:r>
            <a:r>
              <a:rPr lang="en-AU" sz="2400" err="1"/>
              <a:t>quia</a:t>
            </a:r>
            <a:r>
              <a:rPr lang="en-AU" sz="2400"/>
              <a:t>.”</a:t>
            </a:r>
          </a:p>
        </p:txBody>
      </p:sp>
    </p:spTree>
    <p:extLst>
      <p:ext uri="{BB962C8B-B14F-4D97-AF65-F5344CB8AC3E}">
        <p14:creationId xmlns:p14="http://schemas.microsoft.com/office/powerpoint/2010/main" val="22323555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hapter Break 3">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10" name="Straight Connector 9">
            <a:extLst>
              <a:ext uri="{FF2B5EF4-FFF2-40B4-BE49-F238E27FC236}">
                <a16:creationId xmlns:a16="http://schemas.microsoft.com/office/drawing/2014/main" id="{9E5F8645-FF86-3A57-0839-EC6EF6D8139B}"/>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4013CE-3877-5662-8767-0D1620DE96B2}"/>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39" name="Text Placeholder 28">
            <a:extLst>
              <a:ext uri="{FF2B5EF4-FFF2-40B4-BE49-F238E27FC236}">
                <a16:creationId xmlns:a16="http://schemas.microsoft.com/office/drawing/2014/main" id="{83E42583-36B5-98E9-7277-D86DABF6DC02}"/>
              </a:ext>
            </a:extLst>
          </p:cNvPr>
          <p:cNvSpPr>
            <a:spLocks noGrp="1"/>
          </p:cNvSpPr>
          <p:nvPr>
            <p:ph type="body" sz="quarter" idx="12" hasCustomPrompt="1"/>
          </p:nvPr>
        </p:nvSpPr>
        <p:spPr>
          <a:xfrm>
            <a:off x="833437" y="1035239"/>
            <a:ext cx="7084928" cy="3088354"/>
          </a:xfrm>
          <a:prstGeom prst="rect">
            <a:avLst/>
          </a:prstGeom>
        </p:spPr>
        <p:txBody>
          <a:bodyPr/>
          <a:lstStyle>
            <a:lvl1pPr marL="0" indent="0">
              <a:lnSpc>
                <a:spcPct val="100000"/>
              </a:lnSpc>
              <a:buNone/>
              <a:defRPr sz="2400"/>
            </a:lvl1pPr>
          </a:lstStyle>
          <a:p>
            <a:pPr lvl="0"/>
            <a:r>
              <a:rPr lang="en-GB"/>
              <a:t>“Insert quote or </a:t>
            </a:r>
            <a:r>
              <a:rPr lang="en-GB" err="1"/>
              <a:t>pullout</a:t>
            </a:r>
            <a:r>
              <a:rPr lang="en-GB"/>
              <a:t> text here. </a:t>
            </a:r>
            <a:br>
              <a:rPr lang="en-GB"/>
            </a:b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 </a:t>
            </a:r>
            <a:r>
              <a:rPr lang="en-GB" err="1"/>
              <a:t>Unti</a:t>
            </a:r>
            <a:r>
              <a:rPr lang="en-GB"/>
              <a:t> </a:t>
            </a:r>
            <a:r>
              <a:rPr lang="en-GB" err="1"/>
              <a:t>cuptasitae</a:t>
            </a:r>
            <a:r>
              <a:rPr lang="en-GB"/>
              <a:t> </a:t>
            </a:r>
            <a:r>
              <a:rPr lang="en-GB" err="1"/>
              <a:t>velluptatur</a:t>
            </a:r>
            <a:r>
              <a:rPr lang="en-GB"/>
              <a:t> </a:t>
            </a:r>
            <a:r>
              <a:rPr lang="en-GB" err="1"/>
              <a:t>suntem</a:t>
            </a:r>
            <a:r>
              <a:rPr lang="en-GB"/>
              <a:t> as </a:t>
            </a:r>
            <a:r>
              <a:rPr lang="en-GB" err="1"/>
              <a:t>derempo</a:t>
            </a:r>
            <a:r>
              <a:rPr lang="en-GB"/>
              <a:t> </a:t>
            </a:r>
            <a:r>
              <a:rPr lang="en-GB" err="1"/>
              <a:t>rposten</a:t>
            </a:r>
            <a:r>
              <a:rPr lang="en-GB"/>
              <a:t> </a:t>
            </a:r>
            <a:r>
              <a:rPr lang="en-GB" err="1"/>
              <a:t>dignisqui</a:t>
            </a:r>
            <a:r>
              <a:rPr lang="en-GB"/>
              <a:t> </a:t>
            </a:r>
            <a:r>
              <a:rPr lang="en-GB" err="1"/>
              <a:t>omnissum</a:t>
            </a:r>
            <a:r>
              <a:rPr lang="en-GB"/>
              <a:t> </a:t>
            </a:r>
            <a:r>
              <a:rPr lang="en-GB" err="1"/>
              <a:t>eiur</a:t>
            </a:r>
            <a:r>
              <a:rPr lang="en-GB"/>
              <a:t>, </a:t>
            </a:r>
            <a:r>
              <a:rPr lang="en-GB" err="1"/>
              <a:t>earchit</a:t>
            </a:r>
            <a:r>
              <a:rPr lang="en-GB"/>
              <a:t> ab </a:t>
            </a:r>
            <a:r>
              <a:rPr lang="en-GB" err="1"/>
              <a:t>ipidici</a:t>
            </a:r>
            <a:r>
              <a:rPr lang="en-GB"/>
              <a:t> </a:t>
            </a:r>
            <a:r>
              <a:rPr lang="en-GB" err="1"/>
              <a:t>llorum</a:t>
            </a:r>
            <a:r>
              <a:rPr lang="en-GB"/>
              <a:t>, </a:t>
            </a:r>
            <a:r>
              <a:rPr lang="en-GB" err="1"/>
              <a:t>coreriae</a:t>
            </a:r>
            <a:r>
              <a:rPr lang="en-GB"/>
              <a:t> </a:t>
            </a:r>
            <a:r>
              <a:rPr lang="en-GB" err="1"/>
              <a:t>quia</a:t>
            </a:r>
            <a:r>
              <a:rPr lang="en-GB"/>
              <a:t>.”</a:t>
            </a:r>
          </a:p>
        </p:txBody>
      </p:sp>
    </p:spTree>
    <p:extLst>
      <p:ext uri="{BB962C8B-B14F-4D97-AF65-F5344CB8AC3E}">
        <p14:creationId xmlns:p14="http://schemas.microsoft.com/office/powerpoint/2010/main" val="21563569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hapter Break 4">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4A0761F-DE29-CF7F-62EB-2267E18215B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9144000" cy="5160580"/>
          </a:xfrm>
          <a:prstGeom prst="rect">
            <a:avLst/>
          </a:prstGeom>
        </p:spPr>
      </p:pic>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5" name="Text Placeholder 28">
            <a:extLst>
              <a:ext uri="{FF2B5EF4-FFF2-40B4-BE49-F238E27FC236}">
                <a16:creationId xmlns:a16="http://schemas.microsoft.com/office/drawing/2014/main" id="{8AA83602-D96B-9746-AA9B-21833003403F}"/>
              </a:ext>
            </a:extLst>
          </p:cNvPr>
          <p:cNvSpPr>
            <a:spLocks noGrp="1"/>
          </p:cNvSpPr>
          <p:nvPr>
            <p:ph type="body" sz="quarter" idx="12" hasCustomPrompt="1"/>
          </p:nvPr>
        </p:nvSpPr>
        <p:spPr>
          <a:xfrm>
            <a:off x="4743520" y="4262432"/>
            <a:ext cx="3311961" cy="370983"/>
          </a:xfrm>
          <a:prstGeom prst="rect">
            <a:avLst/>
          </a:prstGeom>
        </p:spPr>
        <p:txBody>
          <a:bodyPr/>
          <a:lstStyle>
            <a:lvl1pPr marL="0" indent="0">
              <a:buNone/>
              <a:defRPr sz="1800">
                <a:solidFill>
                  <a:schemeClr val="bg1"/>
                </a:solidFill>
              </a:defRPr>
            </a:lvl1pPr>
          </a:lstStyle>
          <a:p>
            <a:pPr lvl="0"/>
            <a:r>
              <a:rPr lang="en-GB"/>
              <a:t>Quote or pull-out text here</a:t>
            </a:r>
            <a:endParaRPr lang="en-US"/>
          </a:p>
        </p:txBody>
      </p:sp>
    </p:spTree>
    <p:extLst>
      <p:ext uri="{BB962C8B-B14F-4D97-AF65-F5344CB8AC3E}">
        <p14:creationId xmlns:p14="http://schemas.microsoft.com/office/powerpoint/2010/main" val="19145150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hapter Break 5">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9D1B74B-8B77-0F37-862D-C81E07F72EB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9143999" cy="5143499"/>
          </a:xfrm>
          <a:prstGeom prst="rect">
            <a:avLst/>
          </a:prstGeom>
        </p:spPr>
      </p:pic>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3" name="Text Placeholder 28">
            <a:extLst>
              <a:ext uri="{FF2B5EF4-FFF2-40B4-BE49-F238E27FC236}">
                <a16:creationId xmlns:a16="http://schemas.microsoft.com/office/drawing/2014/main" id="{F64A9465-55FE-86FA-0CC8-36F24C1B0B52}"/>
              </a:ext>
            </a:extLst>
          </p:cNvPr>
          <p:cNvSpPr>
            <a:spLocks noGrp="1"/>
          </p:cNvSpPr>
          <p:nvPr>
            <p:ph type="body" sz="quarter" idx="12" hasCustomPrompt="1"/>
          </p:nvPr>
        </p:nvSpPr>
        <p:spPr>
          <a:xfrm>
            <a:off x="535025" y="3941709"/>
            <a:ext cx="3311961" cy="370983"/>
          </a:xfrm>
          <a:prstGeom prst="rect">
            <a:avLst/>
          </a:prstGeom>
        </p:spPr>
        <p:txBody>
          <a:bodyPr/>
          <a:lstStyle>
            <a:lvl1pPr marL="0" indent="0">
              <a:buNone/>
              <a:defRPr sz="1800">
                <a:solidFill>
                  <a:schemeClr val="bg1"/>
                </a:solidFill>
              </a:defRPr>
            </a:lvl1pPr>
          </a:lstStyle>
          <a:p>
            <a:pPr lvl="0"/>
            <a:r>
              <a:rPr lang="en-GB"/>
              <a:t>Quote or pull-out text here</a:t>
            </a:r>
            <a:endParaRPr lang="en-US"/>
          </a:p>
        </p:txBody>
      </p:sp>
    </p:spTree>
    <p:extLst>
      <p:ext uri="{BB962C8B-B14F-4D97-AF65-F5344CB8AC3E}">
        <p14:creationId xmlns:p14="http://schemas.microsoft.com/office/powerpoint/2010/main" val="20718906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hapter Break 6">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63E6EB3-C2D8-340E-8B95-91F9F4CEE1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20" y="0"/>
            <a:ext cx="9152620" cy="5143500"/>
          </a:xfrm>
          <a:prstGeom prst="rect">
            <a:avLst/>
          </a:prstGeom>
        </p:spPr>
      </p:pic>
      <p:grpSp>
        <p:nvGrpSpPr>
          <p:cNvPr id="2" name="Graphic 8">
            <a:extLst>
              <a:ext uri="{FF2B5EF4-FFF2-40B4-BE49-F238E27FC236}">
                <a16:creationId xmlns:a16="http://schemas.microsoft.com/office/drawing/2014/main" id="{C7D3C26E-42D0-8C3B-429D-65BA94492354}"/>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D78225C6-F29C-98FE-0653-829E36E8BE42}"/>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38EFD350-2ADB-AF5D-3814-C8562D9AFF5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89E58C4E-79ED-EA34-D8EB-8ABC32E608A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72C7ECBC-4BE3-E8B0-636F-F1A122C05626}"/>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FF7E9F0F-96A0-643F-EDF2-D30266891AAE}"/>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6529AADB-8C57-AECE-58DF-15324EE28E71}"/>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CF5D4051-D948-3200-C512-20A6FB1D894B}"/>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0A68D4F7-19F5-ACD7-12EA-643BC847DFF2}"/>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C7DACF39-45FC-695B-6AF6-646B578E2190}"/>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AD461F1E-F2ED-CB25-DDB2-FC8EB448E997}"/>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3BDD1D9B-62F1-9617-3F62-ED04B8BB164E}"/>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0D1BC85-4504-1DEA-58FA-2D20B40D443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82D59AD1-DFEF-3FE6-8E49-923F011D931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E868D981-B103-37CC-5D84-80F16357C0B9}"/>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9A57741F-E103-C5C8-A647-B5D61633A762}"/>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4F93F21-3DC2-F772-CC04-202E4CA9633C}"/>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5241029-5DE9-7477-17E4-06C52A7CE164}"/>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4757DAD-7E03-42A4-D542-9389AB1CCEC6}"/>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2D349ECB-6344-782C-965D-EB976B13BBD2}"/>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ADF40C83-2EBF-93DB-712E-9F797A770020}"/>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DD98AD3E-33D2-502B-0677-5B7A8F8E0BA4}"/>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1044E497-38A0-3794-C1F7-CAF27ED3DAC0}"/>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907A8768-FDDA-7733-49A7-F47154871FA3}"/>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4301CB4B-A8F4-CD28-AA48-3F7E67B84AC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C7E3C511-0E25-9D23-4224-3858852647DB}"/>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C3EDFFF7-2108-579A-AABD-097CA0AC2A0C}"/>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2B3952F3-DEE0-A846-3599-8000DF4B33FD}"/>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142FC391-18AA-AD73-4B8F-99BA4AE448DA}"/>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C1B2ABC9-44C1-AEB6-B217-66950802D9DC}"/>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C2C863F9-8493-1D60-27D9-F63DA47CE9E8}"/>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10" name="Text Placeholder 28">
            <a:extLst>
              <a:ext uri="{FF2B5EF4-FFF2-40B4-BE49-F238E27FC236}">
                <a16:creationId xmlns:a16="http://schemas.microsoft.com/office/drawing/2014/main" id="{0979D8CD-CDEA-2580-C1B3-0F55BB78C7E4}"/>
              </a:ext>
            </a:extLst>
          </p:cNvPr>
          <p:cNvSpPr>
            <a:spLocks noGrp="1"/>
          </p:cNvSpPr>
          <p:nvPr>
            <p:ph type="body" sz="quarter" idx="12" hasCustomPrompt="1"/>
          </p:nvPr>
        </p:nvSpPr>
        <p:spPr>
          <a:xfrm>
            <a:off x="1260038" y="830071"/>
            <a:ext cx="3311961" cy="370983"/>
          </a:xfrm>
          <a:prstGeom prst="rect">
            <a:avLst/>
          </a:prstGeom>
        </p:spPr>
        <p:txBody>
          <a:bodyPr/>
          <a:lstStyle>
            <a:lvl1pPr marL="0" indent="0">
              <a:buNone/>
              <a:defRPr sz="1800">
                <a:solidFill>
                  <a:schemeClr val="tx1"/>
                </a:solidFill>
              </a:defRPr>
            </a:lvl1pPr>
          </a:lstStyle>
          <a:p>
            <a:pPr lvl="0"/>
            <a:r>
              <a:rPr lang="en-GB"/>
              <a:t>Quote or pull-out text here</a:t>
            </a:r>
            <a:endParaRPr lang="en-US"/>
          </a:p>
        </p:txBody>
      </p:sp>
    </p:spTree>
    <p:extLst>
      <p:ext uri="{BB962C8B-B14F-4D97-AF65-F5344CB8AC3E}">
        <p14:creationId xmlns:p14="http://schemas.microsoft.com/office/powerpoint/2010/main" val="4181426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2_Blank SBA white">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3070655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2_Blank SBA Pale Grey">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1369654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2_Blank SBA Dark Grey">
    <p:bg>
      <p:bgPr>
        <a:solidFill>
          <a:schemeClr val="tx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1764967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2_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94391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2_Blank Light Grey">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55131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2_Blank Dark Grey">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6780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Content layout - blank white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tx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2983599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Content layout - blank grey 2">
    <p:bg>
      <p:bgPr>
        <a:solidFill>
          <a:schemeClr val="tx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1838465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Content layout - text 2">
    <p:spTree>
      <p:nvGrpSpPr>
        <p:cNvPr id="1" name=""/>
        <p:cNvGrpSpPr/>
        <p:nvPr/>
      </p:nvGrpSpPr>
      <p:grpSpPr>
        <a:xfrm>
          <a:off x="0" y="0"/>
          <a:ext cx="0" cy="0"/>
          <a:chOff x="0" y="0"/>
          <a:chExt cx="0" cy="0"/>
        </a:xfrm>
      </p:grpSpPr>
      <p:sp>
        <p:nvSpPr>
          <p:cNvPr id="53" name="Text Placeholder 50">
            <a:extLst>
              <a:ext uri="{FF2B5EF4-FFF2-40B4-BE49-F238E27FC236}">
                <a16:creationId xmlns:a16="http://schemas.microsoft.com/office/drawing/2014/main" id="{624AF3A6-D491-E338-18C4-E20EBB42F7C6}"/>
              </a:ext>
            </a:extLst>
          </p:cNvPr>
          <p:cNvSpPr>
            <a:spLocks noGrp="1"/>
          </p:cNvSpPr>
          <p:nvPr>
            <p:ph type="body" sz="quarter" idx="17" hasCustomPrompt="1"/>
          </p:nvPr>
        </p:nvSpPr>
        <p:spPr>
          <a:xfrm>
            <a:off x="4932150" y="432288"/>
            <a:ext cx="3446463" cy="343799"/>
          </a:xfrm>
          <a:prstGeom prst="rect">
            <a:avLst/>
          </a:prstGeom>
        </p:spPr>
        <p:txBody>
          <a:bodyPr rIns="90000"/>
          <a:lstStyle>
            <a:lvl1pPr marL="0" indent="0">
              <a:spcAft>
                <a:spcPts val="600"/>
              </a:spcAft>
              <a:buFontTx/>
              <a:buNone/>
              <a:defRPr sz="1400" b="1">
                <a:solidFill>
                  <a:schemeClr val="tx2"/>
                </a:solidFill>
              </a:defRPr>
            </a:lvl1pPr>
            <a:lvl2pPr marL="18900" indent="0">
              <a:buSzPct val="120000"/>
              <a:buFont typeface="System Font Regular"/>
              <a:buNone/>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27A2E745-C422-DF73-7490-6E3BBB90A10E}"/>
              </a:ext>
            </a:extLst>
          </p:cNvPr>
          <p:cNvSpPr>
            <a:spLocks noGrp="1"/>
          </p:cNvSpPr>
          <p:nvPr>
            <p:ph type="body" sz="quarter" idx="21" hasCustomPrompt="1"/>
          </p:nvPr>
        </p:nvSpPr>
        <p:spPr>
          <a:xfrm>
            <a:off x="4931357" y="926710"/>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 </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77071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layout - blank white">
    <p:spTree>
      <p:nvGrpSpPr>
        <p:cNvPr id="1" name=""/>
        <p:cNvGrpSpPr/>
        <p:nvPr/>
      </p:nvGrpSpPr>
      <p:grpSpPr>
        <a:xfrm>
          <a:off x="0" y="0"/>
          <a:ext cx="0" cy="0"/>
          <a:chOff x="0" y="0"/>
          <a:chExt cx="0" cy="0"/>
        </a:xfrm>
      </p:grpSpPr>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tx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1594835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layout - blank white 2">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tx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4" name="TextBox 3">
            <a:extLst>
              <a:ext uri="{FF2B5EF4-FFF2-40B4-BE49-F238E27FC236}">
                <a16:creationId xmlns:a16="http://schemas.microsoft.com/office/drawing/2014/main" id="{EDBE8ACE-C7DB-B6CF-7E37-F2F79CCE30AC}"/>
              </a:ext>
            </a:extLst>
          </p:cNvPr>
          <p:cNvSpPr txBox="1"/>
          <p:nvPr userDrawn="1"/>
        </p:nvSpPr>
        <p:spPr>
          <a:xfrm>
            <a:off x="803405" y="966866"/>
            <a:ext cx="7622032" cy="584775"/>
          </a:xfrm>
          <a:prstGeom prst="rect">
            <a:avLst/>
          </a:prstGeom>
        </p:spPr>
        <p:txBody>
          <a:bodyPr wrap="square" rtlCol="0">
            <a:spAutoFit/>
          </a:bodyPr>
          <a:lstStyle/>
          <a:p>
            <a:pPr algn="l"/>
            <a:endParaRPr lang="en-AU" sz="1400" b="0"/>
          </a:p>
          <a:p>
            <a:pPr algn="l"/>
            <a:endParaRPr lang="en-AU"/>
          </a:p>
        </p:txBody>
      </p:sp>
    </p:spTree>
    <p:extLst>
      <p:ext uri="{BB962C8B-B14F-4D97-AF65-F5344CB8AC3E}">
        <p14:creationId xmlns:p14="http://schemas.microsoft.com/office/powerpoint/2010/main" val="17947153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layout - blank grey 1">
    <p:bg>
      <p:bgPr>
        <a:solidFill>
          <a:schemeClr val="tx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E3F652A-6FA7-C1EB-285A-B4C00317C282}"/>
              </a:ext>
            </a:extLst>
          </p:cNvPr>
          <p:cNvCxnSpPr/>
          <p:nvPr userDrawn="1"/>
        </p:nvCxnSpPr>
        <p:spPr>
          <a:xfrm>
            <a:off x="4584093"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7760969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layout - blank grey 2">
    <p:bg>
      <p:bgPr>
        <a:solidFill>
          <a:schemeClr val="tx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24A248C-66BC-4EF8-7090-DD53B2CEEB16}"/>
              </a:ext>
            </a:extLst>
          </p:cNvPr>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4326976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yout - bullet 1">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B0B587D-D44B-5198-1E2E-0B3923E14EF2}"/>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B7FD7407-7EA7-0050-C6CC-85938AC4D7FD}"/>
              </a:ext>
            </a:extLst>
          </p:cNvPr>
          <p:cNvGrpSpPr/>
          <p:nvPr userDrawn="1"/>
        </p:nvGrpSpPr>
        <p:grpSpPr>
          <a:xfrm>
            <a:off x="441491" y="2969229"/>
            <a:ext cx="3002693" cy="1751118"/>
            <a:chOff x="441491" y="2674448"/>
            <a:chExt cx="3002693" cy="2045899"/>
          </a:xfrm>
        </p:grpSpPr>
        <p:cxnSp>
          <p:nvCxnSpPr>
            <p:cNvPr id="10" name="Straight Connector 9">
              <a:extLst>
                <a:ext uri="{FF2B5EF4-FFF2-40B4-BE49-F238E27FC236}">
                  <a16:creationId xmlns:a16="http://schemas.microsoft.com/office/drawing/2014/main" id="{F72A27A6-EB26-55A4-759F-071358ECAB30}"/>
                </a:ext>
              </a:extLst>
            </p:cNvPr>
            <p:cNvCxnSpPr>
              <a:cxnSpLocks/>
            </p:cNvCxnSpPr>
            <p:nvPr userDrawn="1"/>
          </p:nvCxnSpPr>
          <p:spPr>
            <a:xfrm>
              <a:off x="441491" y="2674448"/>
              <a:ext cx="0" cy="2045899"/>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F0B4CDB-27F1-869C-4FF1-64E463BCCF16}"/>
                </a:ext>
              </a:extLst>
            </p:cNvPr>
            <p:cNvCxnSpPr>
              <a:cxnSpLocks/>
            </p:cNvCxnSpPr>
            <p:nvPr userDrawn="1"/>
          </p:nvCxnSpPr>
          <p:spPr>
            <a:xfrm>
              <a:off x="3444184" y="2674448"/>
              <a:ext cx="0" cy="2045899"/>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grpSp>
        <p:nvGrpSpPr>
          <p:cNvPr id="15" name="Graphic 8">
            <a:extLst>
              <a:ext uri="{FF2B5EF4-FFF2-40B4-BE49-F238E27FC236}">
                <a16:creationId xmlns:a16="http://schemas.microsoft.com/office/drawing/2014/main" id="{8DD76E3A-23DF-6C2D-8E82-A170A0A4A367}"/>
              </a:ext>
            </a:extLst>
          </p:cNvPr>
          <p:cNvGrpSpPr/>
          <p:nvPr userDrawn="1"/>
        </p:nvGrpSpPr>
        <p:grpSpPr>
          <a:xfrm>
            <a:off x="441491" y="4791306"/>
            <a:ext cx="1188107" cy="91974"/>
            <a:chOff x="2876550" y="3181350"/>
            <a:chExt cx="6434430" cy="498103"/>
          </a:xfrm>
          <a:solidFill>
            <a:schemeClr val="tx1"/>
          </a:solidFill>
        </p:grpSpPr>
        <p:sp>
          <p:nvSpPr>
            <p:cNvPr id="16" name="Freeform 15">
              <a:extLst>
                <a:ext uri="{FF2B5EF4-FFF2-40B4-BE49-F238E27FC236}">
                  <a16:creationId xmlns:a16="http://schemas.microsoft.com/office/drawing/2014/main" id="{505D0D0F-02CE-3D84-65E2-C5AF6C477C53}"/>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0E157944-DE4F-C3B2-98D3-BD1475DFBEA9}"/>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3512F7ED-7AE9-224C-84F2-1745DF78A661}"/>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F7D204B5-1102-47DF-CFE3-16D4A6A50003}"/>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F7C5B5E-3CFC-529F-CA2A-2B51940FABF6}"/>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D7686540-0DFA-0DEA-51EC-453CBA24170B}"/>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12E181F9-888D-B1FA-86A5-A7C7B2634350}"/>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590CFDBC-BF0A-78A1-5D76-B827E275792B}"/>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58877939-D85B-AFA4-3897-255F8BEA2714}"/>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13489469-4016-12EB-E340-E617CD229121}"/>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CA2BFF63-6F62-2814-C849-10853DBFB60A}"/>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696F720-229A-A361-B950-E2E1EC3EB006}"/>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0B249C33-124F-7AA8-7736-D2171719885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583B84D9-BAF4-7F30-9A48-B1ED160C21B4}"/>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F3AFC8EE-D936-E191-C26A-0FDE0A5B1F94}"/>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0610304B-E0B0-D34D-FD4D-BE90C192A2A0}"/>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9C89FDE0-2B71-B33A-EEE3-2C853BD99A52}"/>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95C6481C-DDBA-4065-C73A-08D074004A74}"/>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51305B2-8FEE-6A6D-250C-F6E78EA5D52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B4EF4FDF-791C-A904-78BC-0BDDE2C62E39}"/>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B9B2CEBD-53BD-2708-E39A-AF74BFD019A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AC4AC03F-4774-2FB9-F30F-697E97A024C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07398046-6686-DD0B-D2F1-49A850DD71D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00EFB48C-F1A6-052A-4E5E-9109CCAC07FC}"/>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D3B39C46-E422-E1B2-0A03-6C1F657994E7}"/>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112507C2-18F2-1C1C-069E-15F401F8FD3A}"/>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2D6A8CE2-2503-1E84-05BE-824F6814C5B9}"/>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3" name="Freeform 42">
              <a:extLst>
                <a:ext uri="{FF2B5EF4-FFF2-40B4-BE49-F238E27FC236}">
                  <a16:creationId xmlns:a16="http://schemas.microsoft.com/office/drawing/2014/main" id="{D133D083-BF55-10ED-0AEE-D0D972374777}"/>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4" name="Freeform 43">
              <a:extLst>
                <a:ext uri="{FF2B5EF4-FFF2-40B4-BE49-F238E27FC236}">
                  <a16:creationId xmlns:a16="http://schemas.microsoft.com/office/drawing/2014/main" id="{C6DBB299-D95D-E2A0-8632-0FF0294B29CD}"/>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5" name="Freeform 44">
              <a:extLst>
                <a:ext uri="{FF2B5EF4-FFF2-40B4-BE49-F238E27FC236}">
                  <a16:creationId xmlns:a16="http://schemas.microsoft.com/office/drawing/2014/main" id="{68A6B0E3-E842-5A4A-E920-B515BCE4210E}"/>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46" name="Text Placeholder 28">
            <a:extLst>
              <a:ext uri="{FF2B5EF4-FFF2-40B4-BE49-F238E27FC236}">
                <a16:creationId xmlns:a16="http://schemas.microsoft.com/office/drawing/2014/main" id="{6EAD48BA-C401-A5B5-910C-3A246318D5DA}"/>
              </a:ext>
            </a:extLst>
          </p:cNvPr>
          <p:cNvSpPr>
            <a:spLocks noGrp="1"/>
          </p:cNvSpPr>
          <p:nvPr>
            <p:ph type="body" sz="quarter" idx="12" hasCustomPrompt="1"/>
          </p:nvPr>
        </p:nvSpPr>
        <p:spPr>
          <a:xfrm>
            <a:off x="720865" y="3352287"/>
            <a:ext cx="2202412" cy="1350439"/>
          </a:xfrm>
          <a:prstGeom prst="rect">
            <a:avLst/>
          </a:prstGeom>
        </p:spPr>
        <p:txBody>
          <a:bodyPr/>
          <a:lstStyle>
            <a:lvl1pPr marL="0" indent="0">
              <a:lnSpc>
                <a:spcPct val="100000"/>
              </a:lnSpc>
              <a:buNone/>
              <a:defRPr sz="1800">
                <a:solidFill>
                  <a:schemeClr val="accent1"/>
                </a:solidFill>
                <a:latin typeface="Arial" panose="020B0604020202020204" pitchFamily="34" charset="0"/>
                <a:cs typeface="Arial" panose="020B0604020202020204" pitchFamily="34" charset="0"/>
              </a:defRPr>
            </a:lvl1pPr>
          </a:lstStyle>
          <a:p>
            <a:pPr lvl="0"/>
            <a:r>
              <a:rPr lang="en-GB"/>
              <a:t>Insert quote or pullout text here and here 18pt</a:t>
            </a:r>
            <a:endParaRPr lang="en-US"/>
          </a:p>
        </p:txBody>
      </p:sp>
      <p:sp>
        <p:nvSpPr>
          <p:cNvPr id="57" name="Text Placeholder 56">
            <a:extLst>
              <a:ext uri="{FF2B5EF4-FFF2-40B4-BE49-F238E27FC236}">
                <a16:creationId xmlns:a16="http://schemas.microsoft.com/office/drawing/2014/main" id="{D10535FD-23AC-47D3-8034-6E1DE030A559}"/>
              </a:ext>
            </a:extLst>
          </p:cNvPr>
          <p:cNvSpPr>
            <a:spLocks noGrp="1"/>
          </p:cNvSpPr>
          <p:nvPr>
            <p:ph type="body" sz="quarter" idx="15"/>
          </p:nvPr>
        </p:nvSpPr>
        <p:spPr>
          <a:xfrm>
            <a:off x="3838575" y="606582"/>
            <a:ext cx="4367213" cy="4113056"/>
          </a:xfrm>
          <a:prstGeom prst="rect">
            <a:avLst/>
          </a:prstGeom>
        </p:spPr>
        <p:txBody>
          <a:bodyPr/>
          <a:lstStyle>
            <a:lvl1pPr marL="171450" indent="-171450">
              <a:buSzPct val="120000"/>
              <a:buFont typeface="System Font Regular"/>
              <a:buChar char="-"/>
              <a:defRPr sz="1800">
                <a:latin typeface="Arial" panose="020B0604020202020204" pitchFamily="34" charset="0"/>
                <a:cs typeface="Arial" panose="020B0604020202020204" pitchFamily="34" charset="0"/>
              </a:defRPr>
            </a:lvl1pPr>
            <a:lvl2pPr marL="514350" indent="-171450">
              <a:buSzPct val="120000"/>
              <a:buFont typeface="System Font Regular"/>
              <a:buChar char="–"/>
              <a:defRPr sz="1400">
                <a:latin typeface="Arial" panose="020B0604020202020204" pitchFamily="34" charset="0"/>
                <a:cs typeface="Arial" panose="020B0604020202020204" pitchFamily="34" charset="0"/>
              </a:defRPr>
            </a:lvl2pPr>
            <a:lvl3pPr marL="857250" indent="-171450">
              <a:buSzPct val="120000"/>
              <a:buFont typeface="System Font Regular"/>
              <a:buChar char="–"/>
              <a:defRPr sz="1200">
                <a:latin typeface="Arial" panose="020B0604020202020204" pitchFamily="34" charset="0"/>
                <a:cs typeface="Arial" panose="020B0604020202020204" pitchFamily="34" charset="0"/>
              </a:defRPr>
            </a:lvl3pPr>
            <a:lvl4pPr marL="1200150" indent="-171450">
              <a:buSzPct val="120000"/>
              <a:buFont typeface="System Font Regular"/>
              <a:buChar char="–"/>
              <a:defRPr sz="1200">
                <a:latin typeface="Arial" panose="020B0604020202020204" pitchFamily="34" charset="0"/>
                <a:cs typeface="Arial" panose="020B0604020202020204" pitchFamily="34" charset="0"/>
              </a:defRPr>
            </a:lvl4pPr>
            <a:lvl5pPr marL="1543050" indent="-171450">
              <a:buSzPct val="120000"/>
              <a:buFont typeface="System Font Regular"/>
              <a:buChar char="–"/>
              <a:defRPr sz="12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descr="A large building with a green field&#10;&#10;AI-generated content may be incorrect.">
            <a:extLst>
              <a:ext uri="{FF2B5EF4-FFF2-40B4-BE49-F238E27FC236}">
                <a16:creationId xmlns:a16="http://schemas.microsoft.com/office/drawing/2014/main" id="{6C569EC8-7445-11FC-8853-461D24FA87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40"/>
          <a:stretch>
            <a:fillRect/>
          </a:stretch>
        </p:blipFill>
        <p:spPr>
          <a:xfrm>
            <a:off x="-1016" y="1"/>
            <a:ext cx="3445196" cy="2416628"/>
          </a:xfrm>
          <a:prstGeom prst="rect">
            <a:avLst/>
          </a:prstGeom>
        </p:spPr>
      </p:pic>
    </p:spTree>
    <p:extLst>
      <p:ext uri="{BB962C8B-B14F-4D97-AF65-F5344CB8AC3E}">
        <p14:creationId xmlns:p14="http://schemas.microsoft.com/office/powerpoint/2010/main" val="1209765076"/>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layout - bullet 2">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B0B587D-D44B-5198-1E2E-0B3923E14EF2}"/>
              </a:ext>
            </a:extLst>
          </p:cNvPr>
          <p:cNvCxnSpPr/>
          <p:nvPr userDrawn="1"/>
        </p:nvCxnSpPr>
        <p:spPr>
          <a:xfrm>
            <a:off x="8726696"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F0B4CDB-27F1-869C-4FF1-64E463BCCF16}"/>
              </a:ext>
            </a:extLst>
          </p:cNvPr>
          <p:cNvCxnSpPr>
            <a:cxnSpLocks/>
          </p:cNvCxnSpPr>
          <p:nvPr userDrawn="1"/>
        </p:nvCxnSpPr>
        <p:spPr>
          <a:xfrm>
            <a:off x="3444184" y="3124863"/>
            <a:ext cx="0" cy="159548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5" name="Graphic 8">
            <a:extLst>
              <a:ext uri="{FF2B5EF4-FFF2-40B4-BE49-F238E27FC236}">
                <a16:creationId xmlns:a16="http://schemas.microsoft.com/office/drawing/2014/main" id="{8DD76E3A-23DF-6C2D-8E82-A170A0A4A367}"/>
              </a:ext>
            </a:extLst>
          </p:cNvPr>
          <p:cNvGrpSpPr/>
          <p:nvPr userDrawn="1"/>
        </p:nvGrpSpPr>
        <p:grpSpPr>
          <a:xfrm>
            <a:off x="441491" y="4791306"/>
            <a:ext cx="1188107" cy="91974"/>
            <a:chOff x="2876550" y="3181350"/>
            <a:chExt cx="6434430" cy="498103"/>
          </a:xfrm>
          <a:solidFill>
            <a:schemeClr val="bg1"/>
          </a:solidFill>
        </p:grpSpPr>
        <p:sp>
          <p:nvSpPr>
            <p:cNvPr id="16" name="Freeform 15">
              <a:extLst>
                <a:ext uri="{FF2B5EF4-FFF2-40B4-BE49-F238E27FC236}">
                  <a16:creationId xmlns:a16="http://schemas.microsoft.com/office/drawing/2014/main" id="{505D0D0F-02CE-3D84-65E2-C5AF6C477C53}"/>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0E157944-DE4F-C3B2-98D3-BD1475DFBEA9}"/>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3512F7ED-7AE9-224C-84F2-1745DF78A661}"/>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F7D204B5-1102-47DF-CFE3-16D4A6A50003}"/>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F7C5B5E-3CFC-529F-CA2A-2B51940FABF6}"/>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D7686540-0DFA-0DEA-51EC-453CBA24170B}"/>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12E181F9-888D-B1FA-86A5-A7C7B2634350}"/>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590CFDBC-BF0A-78A1-5D76-B827E275792B}"/>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58877939-D85B-AFA4-3897-255F8BEA2714}"/>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13489469-4016-12EB-E340-E617CD229121}"/>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CA2BFF63-6F62-2814-C849-10853DBFB60A}"/>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696F720-229A-A361-B950-E2E1EC3EB006}"/>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0B249C33-124F-7AA8-7736-D2171719885A}"/>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583B84D9-BAF4-7F30-9A48-B1ED160C21B4}"/>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F3AFC8EE-D936-E191-C26A-0FDE0A5B1F94}"/>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0610304B-E0B0-D34D-FD4D-BE90C192A2A0}"/>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9C89FDE0-2B71-B33A-EEE3-2C853BD99A52}"/>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95C6481C-DDBA-4065-C73A-08D074004A74}"/>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51305B2-8FEE-6A6D-250C-F6E78EA5D52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B4EF4FDF-791C-A904-78BC-0BDDE2C62E39}"/>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B9B2CEBD-53BD-2708-E39A-AF74BFD019A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AC4AC03F-4774-2FB9-F30F-697E97A024C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07398046-6686-DD0B-D2F1-49A850DD71D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00EFB48C-F1A6-052A-4E5E-9109CCAC07FC}"/>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D3B39C46-E422-E1B2-0A03-6C1F657994E7}"/>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112507C2-18F2-1C1C-069E-15F401F8FD3A}"/>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2D6A8CE2-2503-1E84-05BE-824F6814C5B9}"/>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3" name="Freeform 42">
              <a:extLst>
                <a:ext uri="{FF2B5EF4-FFF2-40B4-BE49-F238E27FC236}">
                  <a16:creationId xmlns:a16="http://schemas.microsoft.com/office/drawing/2014/main" id="{D133D083-BF55-10ED-0AEE-D0D972374777}"/>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4" name="Freeform 43">
              <a:extLst>
                <a:ext uri="{FF2B5EF4-FFF2-40B4-BE49-F238E27FC236}">
                  <a16:creationId xmlns:a16="http://schemas.microsoft.com/office/drawing/2014/main" id="{C6DBB299-D95D-E2A0-8632-0FF0294B29CD}"/>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5" name="Freeform 44">
              <a:extLst>
                <a:ext uri="{FF2B5EF4-FFF2-40B4-BE49-F238E27FC236}">
                  <a16:creationId xmlns:a16="http://schemas.microsoft.com/office/drawing/2014/main" id="{68A6B0E3-E842-5A4A-E920-B515BCE4210E}"/>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3" name="Straight Connector 2">
            <a:extLst>
              <a:ext uri="{FF2B5EF4-FFF2-40B4-BE49-F238E27FC236}">
                <a16:creationId xmlns:a16="http://schemas.microsoft.com/office/drawing/2014/main" id="{09FA71A9-FA8D-9DB5-0143-2F6231A0BC27}"/>
              </a:ext>
            </a:extLst>
          </p:cNvPr>
          <p:cNvCxnSpPr>
            <a:cxnSpLocks/>
          </p:cNvCxnSpPr>
          <p:nvPr userDrawn="1"/>
        </p:nvCxnSpPr>
        <p:spPr>
          <a:xfrm>
            <a:off x="441491" y="306421"/>
            <a:ext cx="0" cy="4413926"/>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Text Placeholder 28">
            <a:extLst>
              <a:ext uri="{FF2B5EF4-FFF2-40B4-BE49-F238E27FC236}">
                <a16:creationId xmlns:a16="http://schemas.microsoft.com/office/drawing/2014/main" id="{378F62FF-1E48-EA15-0692-0674F0CFC25F}"/>
              </a:ext>
            </a:extLst>
          </p:cNvPr>
          <p:cNvSpPr>
            <a:spLocks noGrp="1"/>
          </p:cNvSpPr>
          <p:nvPr>
            <p:ph type="body" sz="quarter" idx="12" hasCustomPrompt="1"/>
          </p:nvPr>
        </p:nvSpPr>
        <p:spPr>
          <a:xfrm>
            <a:off x="720864" y="3124863"/>
            <a:ext cx="2490279" cy="1577863"/>
          </a:xfrm>
          <a:prstGeom prst="rect">
            <a:avLst/>
          </a:prstGeom>
        </p:spPr>
        <p:txBody>
          <a:bodyPr/>
          <a:lstStyle>
            <a:lvl1pPr marL="0" indent="0">
              <a:lnSpc>
                <a:spcPct val="100000"/>
              </a:lnSpc>
              <a:buNone/>
              <a:defRPr sz="2400">
                <a:solidFill>
                  <a:schemeClr val="bg2"/>
                </a:solidFill>
                <a:latin typeface="Arial" panose="020B0604020202020204" pitchFamily="34" charset="0"/>
                <a:cs typeface="Arial" panose="020B0604020202020204" pitchFamily="34" charset="0"/>
              </a:defRPr>
            </a:lvl1pPr>
          </a:lstStyle>
          <a:p>
            <a:pPr lvl="0"/>
            <a:r>
              <a:rPr lang="en-GB"/>
              <a:t>Insert quote or </a:t>
            </a:r>
            <a:r>
              <a:rPr lang="en-GB" err="1"/>
              <a:t>pullout</a:t>
            </a:r>
            <a:r>
              <a:rPr lang="en-GB"/>
              <a:t> text here and here</a:t>
            </a:r>
            <a:endParaRPr lang="en-US"/>
          </a:p>
        </p:txBody>
      </p:sp>
      <p:sp>
        <p:nvSpPr>
          <p:cNvPr id="12" name="Text Placeholder 56">
            <a:extLst>
              <a:ext uri="{FF2B5EF4-FFF2-40B4-BE49-F238E27FC236}">
                <a16:creationId xmlns:a16="http://schemas.microsoft.com/office/drawing/2014/main" id="{4DF2150E-0499-5351-A1EA-D18EF9F825D0}"/>
              </a:ext>
            </a:extLst>
          </p:cNvPr>
          <p:cNvSpPr>
            <a:spLocks noGrp="1"/>
          </p:cNvSpPr>
          <p:nvPr>
            <p:ph type="body" sz="quarter" idx="15"/>
          </p:nvPr>
        </p:nvSpPr>
        <p:spPr>
          <a:xfrm>
            <a:off x="3838575" y="606582"/>
            <a:ext cx="4367213" cy="4113056"/>
          </a:xfrm>
          <a:prstGeom prst="rect">
            <a:avLst/>
          </a:prstGeom>
        </p:spPr>
        <p:txBody>
          <a:bodyPr/>
          <a:lstStyle>
            <a:lvl1pPr marL="171450" indent="-171450">
              <a:buSzPct val="120000"/>
              <a:buFont typeface="System Font Regular"/>
              <a:buChar char="-"/>
              <a:defRPr sz="1800">
                <a:solidFill>
                  <a:schemeClr val="bg1"/>
                </a:solidFill>
                <a:latin typeface="Arial" panose="020B0604020202020204" pitchFamily="34" charset="0"/>
                <a:cs typeface="Arial" panose="020B0604020202020204" pitchFamily="34" charset="0"/>
              </a:defRPr>
            </a:lvl1pPr>
            <a:lvl2pPr marL="514350" indent="-171450">
              <a:buSzPct val="120000"/>
              <a:buFont typeface="System Font Regular"/>
              <a:buChar char="–"/>
              <a:defRPr sz="1400">
                <a:solidFill>
                  <a:schemeClr val="bg1"/>
                </a:solidFill>
                <a:latin typeface="Arial" panose="020B0604020202020204" pitchFamily="34" charset="0"/>
                <a:cs typeface="Arial" panose="020B0604020202020204" pitchFamily="34" charset="0"/>
              </a:defRPr>
            </a:lvl2pPr>
            <a:lvl3pPr marL="857250" indent="-171450">
              <a:buSzPct val="120000"/>
              <a:buFont typeface="System Font Regular"/>
              <a:buChar char="–"/>
              <a:defRPr sz="1200">
                <a:solidFill>
                  <a:schemeClr val="bg1"/>
                </a:solidFill>
                <a:latin typeface="Arial" panose="020B0604020202020204" pitchFamily="34" charset="0"/>
                <a:cs typeface="Arial" panose="020B0604020202020204" pitchFamily="34" charset="0"/>
              </a:defRPr>
            </a:lvl3pPr>
            <a:lvl4pPr marL="1200150" indent="-171450">
              <a:buSzPct val="120000"/>
              <a:buFont typeface="System Font Regular"/>
              <a:buChar char="–"/>
              <a:defRPr sz="1200">
                <a:solidFill>
                  <a:schemeClr val="bg1"/>
                </a:solidFill>
                <a:latin typeface="Arial" panose="020B0604020202020204" pitchFamily="34" charset="0"/>
                <a:cs typeface="Arial" panose="020B0604020202020204" pitchFamily="34" charset="0"/>
              </a:defRPr>
            </a:lvl4pPr>
            <a:lvl5pPr marL="1543050" indent="-171450">
              <a:buSzPct val="120000"/>
              <a:buFont typeface="System Font Regular"/>
              <a:buChar char="–"/>
              <a:defRPr sz="12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66930701"/>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layout - text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tx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11" name="Group 10">
            <a:extLst>
              <a:ext uri="{FF2B5EF4-FFF2-40B4-BE49-F238E27FC236}">
                <a16:creationId xmlns:a16="http://schemas.microsoft.com/office/drawing/2014/main" id="{AD12AB66-C70E-773D-1B46-F79B43B7418C}"/>
              </a:ext>
            </a:extLst>
          </p:cNvPr>
          <p:cNvGrpSpPr/>
          <p:nvPr userDrawn="1"/>
        </p:nvGrpSpPr>
        <p:grpSpPr>
          <a:xfrm>
            <a:off x="441464" y="3155208"/>
            <a:ext cx="4142630" cy="1565139"/>
            <a:chOff x="441464" y="3562184"/>
            <a:chExt cx="4142630" cy="1158163"/>
          </a:xfrm>
        </p:grpSpPr>
        <p:cxnSp>
          <p:nvCxnSpPr>
            <p:cNvPr id="7" name="Straight Connector 6">
              <a:extLst>
                <a:ext uri="{FF2B5EF4-FFF2-40B4-BE49-F238E27FC236}">
                  <a16:creationId xmlns:a16="http://schemas.microsoft.com/office/drawing/2014/main" id="{E6596972-9209-E5EE-8854-A44B5BA413E9}"/>
                </a:ext>
              </a:extLst>
            </p:cNvPr>
            <p:cNvCxnSpPr>
              <a:cxnSpLocks/>
            </p:cNvCxnSpPr>
            <p:nvPr userDrawn="1"/>
          </p:nvCxnSpPr>
          <p:spPr>
            <a:xfrm>
              <a:off x="4584094" y="3562184"/>
              <a:ext cx="0" cy="1158163"/>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638DE5C-38BE-53C5-5390-6E67985D7268}"/>
                </a:ext>
              </a:extLst>
            </p:cNvPr>
            <p:cNvCxnSpPr>
              <a:cxnSpLocks/>
            </p:cNvCxnSpPr>
            <p:nvPr userDrawn="1"/>
          </p:nvCxnSpPr>
          <p:spPr>
            <a:xfrm>
              <a:off x="441464" y="3562184"/>
              <a:ext cx="0" cy="1158163"/>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sp>
        <p:nvSpPr>
          <p:cNvPr id="51" name="Text Placeholder 50">
            <a:extLst>
              <a:ext uri="{FF2B5EF4-FFF2-40B4-BE49-F238E27FC236}">
                <a16:creationId xmlns:a16="http://schemas.microsoft.com/office/drawing/2014/main" id="{26DB9FA1-932B-7513-CB51-20EC79D1403B}"/>
              </a:ext>
            </a:extLst>
          </p:cNvPr>
          <p:cNvSpPr>
            <a:spLocks noGrp="1"/>
          </p:cNvSpPr>
          <p:nvPr>
            <p:ph type="body" sz="quarter" idx="17" hasCustomPrompt="1"/>
          </p:nvPr>
        </p:nvSpPr>
        <p:spPr>
          <a:xfrm>
            <a:off x="749300" y="3562351"/>
            <a:ext cx="3446463" cy="247390"/>
          </a:xfrm>
          <a:prstGeom prst="rect">
            <a:avLst/>
          </a:prstGeom>
        </p:spPr>
        <p:txBody>
          <a:bodyPr rIns="90000"/>
          <a:lstStyle>
            <a:lvl1pPr marL="0" indent="0">
              <a:spcAft>
                <a:spcPts val="600"/>
              </a:spcAft>
              <a:buFontTx/>
              <a:buNone/>
              <a:defRPr sz="1400" b="1">
                <a:solidFill>
                  <a:schemeClr val="tx2"/>
                </a:solidFill>
              </a:defRPr>
            </a:lvl1pPr>
            <a:lvl2pPr marL="190350" indent="-171450">
              <a:buSzPct val="120000"/>
              <a:buFont typeface="System Font Regular"/>
              <a:buChar char="-"/>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5" name="Text Placeholder 54">
            <a:extLst>
              <a:ext uri="{FF2B5EF4-FFF2-40B4-BE49-F238E27FC236}">
                <a16:creationId xmlns:a16="http://schemas.microsoft.com/office/drawing/2014/main" id="{F813D8AC-8934-6AC3-9DAD-B0C76897CA3A}"/>
              </a:ext>
            </a:extLst>
          </p:cNvPr>
          <p:cNvSpPr>
            <a:spLocks noGrp="1"/>
          </p:cNvSpPr>
          <p:nvPr>
            <p:ph type="body" sz="quarter" idx="20" hasCustomPrompt="1"/>
          </p:nvPr>
        </p:nvSpPr>
        <p:spPr>
          <a:xfrm>
            <a:off x="4978307" y="3562350"/>
            <a:ext cx="3448050" cy="1114425"/>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9" name="Text Placeholder 28">
            <a:extLst>
              <a:ext uri="{FF2B5EF4-FFF2-40B4-BE49-F238E27FC236}">
                <a16:creationId xmlns:a16="http://schemas.microsoft.com/office/drawing/2014/main" id="{BC0E6AD5-E584-342C-E088-128917F80026}"/>
              </a:ext>
            </a:extLst>
          </p:cNvPr>
          <p:cNvSpPr>
            <a:spLocks noGrp="1"/>
          </p:cNvSpPr>
          <p:nvPr>
            <p:ph type="body" sz="quarter" idx="12" hasCustomPrompt="1"/>
          </p:nvPr>
        </p:nvSpPr>
        <p:spPr>
          <a:xfrm>
            <a:off x="4978307" y="581912"/>
            <a:ext cx="3207331" cy="1577863"/>
          </a:xfrm>
          <a:prstGeom prst="rect">
            <a:avLst/>
          </a:prstGeom>
        </p:spPr>
        <p:txBody>
          <a:bodyPr/>
          <a:lstStyle>
            <a:lvl1pPr marL="0" indent="0">
              <a:lnSpc>
                <a:spcPct val="100000"/>
              </a:lnSpc>
              <a:buNone/>
              <a:defRPr sz="2400">
                <a:solidFill>
                  <a:schemeClr val="accent1"/>
                </a:solidFill>
                <a:latin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en-GB"/>
              <a:t>Insert quote or pullout text here and here this might occupy a few lines 24pt</a:t>
            </a:r>
            <a:endParaRPr lang="en-US"/>
          </a:p>
        </p:txBody>
      </p:sp>
      <p:sp>
        <p:nvSpPr>
          <p:cNvPr id="4" name="Text Placeholder 54">
            <a:extLst>
              <a:ext uri="{FF2B5EF4-FFF2-40B4-BE49-F238E27FC236}">
                <a16:creationId xmlns:a16="http://schemas.microsoft.com/office/drawing/2014/main" id="{389BA215-0753-1288-C8D2-43D8A9DBCC21}"/>
              </a:ext>
            </a:extLst>
          </p:cNvPr>
          <p:cNvSpPr>
            <a:spLocks noGrp="1"/>
          </p:cNvSpPr>
          <p:nvPr>
            <p:ph type="body" sz="quarter" idx="21" hasCustomPrompt="1"/>
          </p:nvPr>
        </p:nvSpPr>
        <p:spPr>
          <a:xfrm>
            <a:off x="736720" y="3961903"/>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47" name="Picture 46">
            <a:extLst>
              <a:ext uri="{FF2B5EF4-FFF2-40B4-BE49-F238E27FC236}">
                <a16:creationId xmlns:a16="http://schemas.microsoft.com/office/drawing/2014/main" id="{491856BA-2DAB-4CDE-8E2F-334BBC59DD7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6802"/>
            <a:ext cx="4584093" cy="2578552"/>
          </a:xfrm>
          <a:prstGeom prst="rect">
            <a:avLst/>
          </a:prstGeom>
        </p:spPr>
      </p:pic>
    </p:spTree>
    <p:extLst>
      <p:ext uri="{BB962C8B-B14F-4D97-AF65-F5344CB8AC3E}">
        <p14:creationId xmlns:p14="http://schemas.microsoft.com/office/powerpoint/2010/main" val="865620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layout - text 2">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08E44CF-CF2C-A9B9-2D19-CE92D32F5E85}"/>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tx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4" name="Straight Connector 3">
            <a:extLst>
              <a:ext uri="{FF2B5EF4-FFF2-40B4-BE49-F238E27FC236}">
                <a16:creationId xmlns:a16="http://schemas.microsoft.com/office/drawing/2014/main" id="{C80CD645-6FC1-DE7C-82EA-7F43A416BE35}"/>
              </a:ext>
            </a:extLst>
          </p:cNvPr>
          <p:cNvCxnSpPr>
            <a:cxnSpLocks/>
          </p:cNvCxnSpPr>
          <p:nvPr userDrawn="1"/>
        </p:nvCxnSpPr>
        <p:spPr>
          <a:xfrm>
            <a:off x="4584067"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3B9FBB6-A849-1B48-BF04-FFC61017285B}"/>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53" name="Text Placeholder 50">
            <a:extLst>
              <a:ext uri="{FF2B5EF4-FFF2-40B4-BE49-F238E27FC236}">
                <a16:creationId xmlns:a16="http://schemas.microsoft.com/office/drawing/2014/main" id="{624AF3A6-D491-E338-18C4-E20EBB42F7C6}"/>
              </a:ext>
            </a:extLst>
          </p:cNvPr>
          <p:cNvSpPr>
            <a:spLocks noGrp="1"/>
          </p:cNvSpPr>
          <p:nvPr>
            <p:ph type="body" sz="quarter" idx="17" hasCustomPrompt="1"/>
          </p:nvPr>
        </p:nvSpPr>
        <p:spPr>
          <a:xfrm>
            <a:off x="4932150" y="432288"/>
            <a:ext cx="3446463" cy="343799"/>
          </a:xfrm>
          <a:prstGeom prst="rect">
            <a:avLst/>
          </a:prstGeom>
        </p:spPr>
        <p:txBody>
          <a:bodyPr rIns="90000"/>
          <a:lstStyle>
            <a:lvl1pPr marL="0" indent="0">
              <a:spcAft>
                <a:spcPts val="600"/>
              </a:spcAft>
              <a:buFontTx/>
              <a:buNone/>
              <a:defRPr sz="1400" b="1">
                <a:solidFill>
                  <a:schemeClr val="tx2"/>
                </a:solidFill>
              </a:defRPr>
            </a:lvl1pPr>
            <a:lvl2pPr marL="18900" indent="0">
              <a:buSzPct val="120000"/>
              <a:buFont typeface="System Font Regular"/>
              <a:buNone/>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27A2E745-C422-DF73-7490-6E3BBB90A10E}"/>
              </a:ext>
            </a:extLst>
          </p:cNvPr>
          <p:cNvSpPr>
            <a:spLocks noGrp="1"/>
          </p:cNvSpPr>
          <p:nvPr>
            <p:ph type="body" sz="quarter" idx="21" hasCustomPrompt="1"/>
          </p:nvPr>
        </p:nvSpPr>
        <p:spPr>
          <a:xfrm>
            <a:off x="4931357" y="926710"/>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 </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4" name="Picture 53" descr="A large building with a green field&#10;&#10;AI-generated content may be incorrect.">
            <a:extLst>
              <a:ext uri="{FF2B5EF4-FFF2-40B4-BE49-F238E27FC236}">
                <a16:creationId xmlns:a16="http://schemas.microsoft.com/office/drawing/2014/main" id="{B8FD5401-A63E-563D-AD6E-30552704A5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0" cy="0"/>
          </a:xfrm>
          <a:prstGeom prst="rect">
            <a:avLst/>
          </a:prstGeom>
        </p:spPr>
      </p:pic>
      <p:pic>
        <p:nvPicPr>
          <p:cNvPr id="56" name="Picture 55" descr="A large building with a green field&#10;&#10;AI-generated content may be incorrect.">
            <a:extLst>
              <a:ext uri="{FF2B5EF4-FFF2-40B4-BE49-F238E27FC236}">
                <a16:creationId xmlns:a16="http://schemas.microsoft.com/office/drawing/2014/main" id="{5D4E3B64-7E0B-FFF5-2456-EB2923E5A21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27242" y="432287"/>
            <a:ext cx="3756800" cy="1987333"/>
          </a:xfrm>
          <a:prstGeom prst="rect">
            <a:avLst/>
          </a:prstGeom>
        </p:spPr>
      </p:pic>
      <p:pic>
        <p:nvPicPr>
          <p:cNvPr id="58" name="Picture 57">
            <a:extLst>
              <a:ext uri="{FF2B5EF4-FFF2-40B4-BE49-F238E27FC236}">
                <a16:creationId xmlns:a16="http://schemas.microsoft.com/office/drawing/2014/main" id="{A336C430-ACED-A958-72EC-2DB68A01228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25642" y="2571750"/>
            <a:ext cx="3758400" cy="1966649"/>
          </a:xfrm>
          <a:prstGeom prst="rect">
            <a:avLst/>
          </a:prstGeom>
        </p:spPr>
      </p:pic>
    </p:spTree>
    <p:extLst>
      <p:ext uri="{BB962C8B-B14F-4D97-AF65-F5344CB8AC3E}">
        <p14:creationId xmlns:p14="http://schemas.microsoft.com/office/powerpoint/2010/main" val="29040222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layout - text 3">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08E44CF-CF2C-A9B9-2D19-CE92D32F5E85}"/>
              </a:ext>
            </a:extLst>
          </p:cNvPr>
          <p:cNvCxnSpPr>
            <a:cxnSpLocks/>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4" name="Straight Connector 3">
            <a:extLst>
              <a:ext uri="{FF2B5EF4-FFF2-40B4-BE49-F238E27FC236}">
                <a16:creationId xmlns:a16="http://schemas.microsoft.com/office/drawing/2014/main" id="{C80CD645-6FC1-DE7C-82EA-7F43A416BE35}"/>
              </a:ext>
            </a:extLst>
          </p:cNvPr>
          <p:cNvCxnSpPr>
            <a:cxnSpLocks/>
          </p:cNvCxnSpPr>
          <p:nvPr userDrawn="1"/>
        </p:nvCxnSpPr>
        <p:spPr>
          <a:xfrm>
            <a:off x="4584067"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2" name="Text Placeholder 28">
            <a:extLst>
              <a:ext uri="{FF2B5EF4-FFF2-40B4-BE49-F238E27FC236}">
                <a16:creationId xmlns:a16="http://schemas.microsoft.com/office/drawing/2014/main" id="{F58CADA1-1555-8214-5C94-D7E29A5310BF}"/>
              </a:ext>
            </a:extLst>
          </p:cNvPr>
          <p:cNvSpPr>
            <a:spLocks noGrp="1"/>
          </p:cNvSpPr>
          <p:nvPr>
            <p:ph type="body" sz="quarter" idx="12" hasCustomPrompt="1"/>
          </p:nvPr>
        </p:nvSpPr>
        <p:spPr>
          <a:xfrm>
            <a:off x="4943513" y="769108"/>
            <a:ext cx="3408106" cy="1744276"/>
          </a:xfrm>
          <a:prstGeom prst="rect">
            <a:avLst/>
          </a:prstGeom>
        </p:spPr>
        <p:txBody>
          <a:bodyPr/>
          <a:lstStyle>
            <a:lvl1pPr marL="0" indent="0">
              <a:lnSpc>
                <a:spcPct val="100000"/>
              </a:lnSpc>
              <a:buNone/>
              <a:defRPr sz="1800">
                <a:solidFill>
                  <a:schemeClr val="accent1"/>
                </a:solidFill>
                <a:latin typeface="Arial" panose="020B0604020202020204" pitchFamily="34" charset="0"/>
                <a:cs typeface="Arial" panose="020B0604020202020204" pitchFamily="34" charset="0"/>
              </a:defRPr>
            </a:lvl1pPr>
          </a:lstStyle>
          <a:p>
            <a:pPr lvl="0"/>
            <a:r>
              <a:rPr lang="en-GB"/>
              <a:t>Insert quote or pullout text here and here, this might occupy a few lines 18pt</a:t>
            </a:r>
            <a:endParaRPr lang="en-US"/>
          </a:p>
        </p:txBody>
      </p:sp>
      <p:sp>
        <p:nvSpPr>
          <p:cNvPr id="3" name="Text Placeholder 50">
            <a:extLst>
              <a:ext uri="{FF2B5EF4-FFF2-40B4-BE49-F238E27FC236}">
                <a16:creationId xmlns:a16="http://schemas.microsoft.com/office/drawing/2014/main" id="{3E8F94E3-9EE7-4ABE-B5CC-7DBB87CA1C69}"/>
              </a:ext>
            </a:extLst>
          </p:cNvPr>
          <p:cNvSpPr>
            <a:spLocks noGrp="1"/>
          </p:cNvSpPr>
          <p:nvPr>
            <p:ph type="body" sz="quarter" idx="17" hasCustomPrompt="1"/>
          </p:nvPr>
        </p:nvSpPr>
        <p:spPr>
          <a:xfrm>
            <a:off x="4954346" y="3112646"/>
            <a:ext cx="3446463" cy="247390"/>
          </a:xfrm>
          <a:prstGeom prst="rect">
            <a:avLst/>
          </a:prstGeom>
        </p:spPr>
        <p:txBody>
          <a:bodyPr rIns="90000"/>
          <a:lstStyle>
            <a:lvl1pPr marL="0" indent="0">
              <a:spcAft>
                <a:spcPts val="600"/>
              </a:spcAft>
              <a:buFontTx/>
              <a:buNone/>
              <a:defRPr sz="1400" b="1">
                <a:solidFill>
                  <a:schemeClr val="tx2"/>
                </a:solidFill>
              </a:defRPr>
            </a:lvl1pPr>
            <a:lvl2pPr marL="190350" indent="-171450">
              <a:buSzPct val="120000"/>
              <a:buFont typeface="System Font Regular"/>
              <a:buChar char="-"/>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752E6121-5CB0-5C6A-7481-FA572454C144}"/>
              </a:ext>
            </a:extLst>
          </p:cNvPr>
          <p:cNvSpPr>
            <a:spLocks noGrp="1"/>
          </p:cNvSpPr>
          <p:nvPr>
            <p:ph type="body" sz="quarter" idx="21" hasCustomPrompt="1"/>
          </p:nvPr>
        </p:nvSpPr>
        <p:spPr>
          <a:xfrm>
            <a:off x="4941766" y="3512198"/>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A88289DF-DAAB-0E1C-7D44-724E2863A4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4173163" cy="5144400"/>
          </a:xfrm>
          <a:prstGeom prst="rect">
            <a:avLst/>
          </a:prstGeom>
        </p:spPr>
      </p:pic>
    </p:spTree>
    <p:extLst>
      <p:ext uri="{BB962C8B-B14F-4D97-AF65-F5344CB8AC3E}">
        <p14:creationId xmlns:p14="http://schemas.microsoft.com/office/powerpoint/2010/main" val="91046450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ontent layout - text 3">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08E44CF-CF2C-A9B9-2D19-CE92D32F5E85}"/>
              </a:ext>
            </a:extLst>
          </p:cNvPr>
          <p:cNvCxnSpPr>
            <a:cxnSpLocks/>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4" name="Straight Connector 3">
            <a:extLst>
              <a:ext uri="{FF2B5EF4-FFF2-40B4-BE49-F238E27FC236}">
                <a16:creationId xmlns:a16="http://schemas.microsoft.com/office/drawing/2014/main" id="{C80CD645-6FC1-DE7C-82EA-7F43A416BE35}"/>
              </a:ext>
            </a:extLst>
          </p:cNvPr>
          <p:cNvCxnSpPr>
            <a:cxnSpLocks/>
          </p:cNvCxnSpPr>
          <p:nvPr userDrawn="1"/>
        </p:nvCxnSpPr>
        <p:spPr>
          <a:xfrm>
            <a:off x="4584067"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2" name="Text Placeholder 28">
            <a:extLst>
              <a:ext uri="{FF2B5EF4-FFF2-40B4-BE49-F238E27FC236}">
                <a16:creationId xmlns:a16="http://schemas.microsoft.com/office/drawing/2014/main" id="{F58CADA1-1555-8214-5C94-D7E29A5310BF}"/>
              </a:ext>
            </a:extLst>
          </p:cNvPr>
          <p:cNvSpPr>
            <a:spLocks noGrp="1"/>
          </p:cNvSpPr>
          <p:nvPr>
            <p:ph type="body" sz="quarter" idx="12" hasCustomPrompt="1"/>
          </p:nvPr>
        </p:nvSpPr>
        <p:spPr>
          <a:xfrm>
            <a:off x="4943513" y="769108"/>
            <a:ext cx="3408106" cy="1744276"/>
          </a:xfrm>
          <a:prstGeom prst="rect">
            <a:avLst/>
          </a:prstGeom>
        </p:spPr>
        <p:txBody>
          <a:bodyPr/>
          <a:lstStyle>
            <a:lvl1pPr marL="0" indent="0">
              <a:lnSpc>
                <a:spcPct val="100000"/>
              </a:lnSpc>
              <a:buNone/>
              <a:defRPr sz="1800">
                <a:solidFill>
                  <a:schemeClr val="accent1"/>
                </a:solidFill>
                <a:latin typeface="Arial" panose="020B0604020202020204" pitchFamily="34" charset="0"/>
                <a:cs typeface="Arial" panose="020B0604020202020204" pitchFamily="34" charset="0"/>
              </a:defRPr>
            </a:lvl1pPr>
          </a:lstStyle>
          <a:p>
            <a:pPr lvl="0"/>
            <a:r>
              <a:rPr lang="en-GB"/>
              <a:t>Insert quote or pullout text here and here, this might occupy a few lines 18pt</a:t>
            </a:r>
            <a:endParaRPr lang="en-US"/>
          </a:p>
        </p:txBody>
      </p:sp>
      <p:sp>
        <p:nvSpPr>
          <p:cNvPr id="3" name="Text Placeholder 50">
            <a:extLst>
              <a:ext uri="{FF2B5EF4-FFF2-40B4-BE49-F238E27FC236}">
                <a16:creationId xmlns:a16="http://schemas.microsoft.com/office/drawing/2014/main" id="{3E8F94E3-9EE7-4ABE-B5CC-7DBB87CA1C69}"/>
              </a:ext>
            </a:extLst>
          </p:cNvPr>
          <p:cNvSpPr>
            <a:spLocks noGrp="1"/>
          </p:cNvSpPr>
          <p:nvPr>
            <p:ph type="body" sz="quarter" idx="17" hasCustomPrompt="1"/>
          </p:nvPr>
        </p:nvSpPr>
        <p:spPr>
          <a:xfrm>
            <a:off x="4954346" y="3112646"/>
            <a:ext cx="3446463" cy="247390"/>
          </a:xfrm>
          <a:prstGeom prst="rect">
            <a:avLst/>
          </a:prstGeom>
        </p:spPr>
        <p:txBody>
          <a:bodyPr rIns="90000"/>
          <a:lstStyle>
            <a:lvl1pPr marL="0" indent="0">
              <a:spcAft>
                <a:spcPts val="600"/>
              </a:spcAft>
              <a:buFontTx/>
              <a:buNone/>
              <a:defRPr sz="1400" b="1">
                <a:solidFill>
                  <a:schemeClr val="tx2"/>
                </a:solidFill>
              </a:defRPr>
            </a:lvl1pPr>
            <a:lvl2pPr marL="190350" indent="-171450">
              <a:buSzPct val="120000"/>
              <a:buFont typeface="System Font Regular"/>
              <a:buChar char="-"/>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752E6121-5CB0-5C6A-7481-FA572454C144}"/>
              </a:ext>
            </a:extLst>
          </p:cNvPr>
          <p:cNvSpPr>
            <a:spLocks noGrp="1"/>
          </p:cNvSpPr>
          <p:nvPr>
            <p:ph type="body" sz="quarter" idx="21" hasCustomPrompt="1"/>
          </p:nvPr>
        </p:nvSpPr>
        <p:spPr>
          <a:xfrm>
            <a:off x="4941766" y="3512198"/>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1" name="Picture 10" descr="A building with trees and people walking in the middle&#10;&#10;AI-generated content may be incorrect.">
            <a:extLst>
              <a:ext uri="{FF2B5EF4-FFF2-40B4-BE49-F238E27FC236}">
                <a16:creationId xmlns:a16="http://schemas.microsoft.com/office/drawing/2014/main" id="{AD1F81DC-1AFE-4650-DBFB-3801B9821E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9186" y="-21138"/>
            <a:ext cx="4258176" cy="5143500"/>
          </a:xfrm>
          <a:prstGeom prst="rect">
            <a:avLst/>
          </a:prstGeom>
        </p:spPr>
      </p:pic>
    </p:spTree>
    <p:extLst>
      <p:ext uri="{BB962C8B-B14F-4D97-AF65-F5344CB8AC3E}">
        <p14:creationId xmlns:p14="http://schemas.microsoft.com/office/powerpoint/2010/main" val="3915734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Content layout - text 3">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08E44CF-CF2C-A9B9-2D19-CE92D32F5E85}"/>
              </a:ext>
            </a:extLst>
          </p:cNvPr>
          <p:cNvCxnSpPr>
            <a:cxnSpLocks/>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4" name="Straight Connector 3">
            <a:extLst>
              <a:ext uri="{FF2B5EF4-FFF2-40B4-BE49-F238E27FC236}">
                <a16:creationId xmlns:a16="http://schemas.microsoft.com/office/drawing/2014/main" id="{C80CD645-6FC1-DE7C-82EA-7F43A416BE35}"/>
              </a:ext>
            </a:extLst>
          </p:cNvPr>
          <p:cNvCxnSpPr>
            <a:cxnSpLocks/>
          </p:cNvCxnSpPr>
          <p:nvPr userDrawn="1"/>
        </p:nvCxnSpPr>
        <p:spPr>
          <a:xfrm>
            <a:off x="4584067"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2" name="Text Placeholder 28">
            <a:extLst>
              <a:ext uri="{FF2B5EF4-FFF2-40B4-BE49-F238E27FC236}">
                <a16:creationId xmlns:a16="http://schemas.microsoft.com/office/drawing/2014/main" id="{F58CADA1-1555-8214-5C94-D7E29A5310BF}"/>
              </a:ext>
            </a:extLst>
          </p:cNvPr>
          <p:cNvSpPr>
            <a:spLocks noGrp="1"/>
          </p:cNvSpPr>
          <p:nvPr>
            <p:ph type="body" sz="quarter" idx="12" hasCustomPrompt="1"/>
          </p:nvPr>
        </p:nvSpPr>
        <p:spPr>
          <a:xfrm>
            <a:off x="4943513" y="769108"/>
            <a:ext cx="3408106" cy="1744276"/>
          </a:xfrm>
          <a:prstGeom prst="rect">
            <a:avLst/>
          </a:prstGeom>
        </p:spPr>
        <p:txBody>
          <a:bodyPr/>
          <a:lstStyle>
            <a:lvl1pPr marL="0" indent="0">
              <a:lnSpc>
                <a:spcPct val="100000"/>
              </a:lnSpc>
              <a:buNone/>
              <a:defRPr sz="1800">
                <a:solidFill>
                  <a:schemeClr val="accent1"/>
                </a:solidFill>
                <a:latin typeface="Arial" panose="020B0604020202020204" pitchFamily="34" charset="0"/>
                <a:cs typeface="Arial" panose="020B0604020202020204" pitchFamily="34" charset="0"/>
              </a:defRPr>
            </a:lvl1pPr>
          </a:lstStyle>
          <a:p>
            <a:pPr lvl="0"/>
            <a:r>
              <a:rPr lang="en-GB"/>
              <a:t>Insert quote or pullout text here and here, this might occupy a few lines 18pt</a:t>
            </a:r>
            <a:endParaRPr lang="en-US"/>
          </a:p>
        </p:txBody>
      </p:sp>
      <p:sp>
        <p:nvSpPr>
          <p:cNvPr id="3" name="Text Placeholder 50">
            <a:extLst>
              <a:ext uri="{FF2B5EF4-FFF2-40B4-BE49-F238E27FC236}">
                <a16:creationId xmlns:a16="http://schemas.microsoft.com/office/drawing/2014/main" id="{3E8F94E3-9EE7-4ABE-B5CC-7DBB87CA1C69}"/>
              </a:ext>
            </a:extLst>
          </p:cNvPr>
          <p:cNvSpPr>
            <a:spLocks noGrp="1"/>
          </p:cNvSpPr>
          <p:nvPr>
            <p:ph type="body" sz="quarter" idx="17" hasCustomPrompt="1"/>
          </p:nvPr>
        </p:nvSpPr>
        <p:spPr>
          <a:xfrm>
            <a:off x="4954346" y="3112646"/>
            <a:ext cx="3446463" cy="247390"/>
          </a:xfrm>
          <a:prstGeom prst="rect">
            <a:avLst/>
          </a:prstGeom>
        </p:spPr>
        <p:txBody>
          <a:bodyPr rIns="90000"/>
          <a:lstStyle>
            <a:lvl1pPr marL="0" indent="0">
              <a:spcAft>
                <a:spcPts val="600"/>
              </a:spcAft>
              <a:buFontTx/>
              <a:buNone/>
              <a:defRPr sz="1400" b="1">
                <a:solidFill>
                  <a:schemeClr val="tx2"/>
                </a:solidFill>
              </a:defRPr>
            </a:lvl1pPr>
            <a:lvl2pPr marL="190350" indent="-171450">
              <a:buSzPct val="120000"/>
              <a:buFont typeface="System Font Regular"/>
              <a:buChar char="-"/>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752E6121-5CB0-5C6A-7481-FA572454C144}"/>
              </a:ext>
            </a:extLst>
          </p:cNvPr>
          <p:cNvSpPr>
            <a:spLocks noGrp="1"/>
          </p:cNvSpPr>
          <p:nvPr>
            <p:ph type="body" sz="quarter" idx="21" hasCustomPrompt="1"/>
          </p:nvPr>
        </p:nvSpPr>
        <p:spPr>
          <a:xfrm>
            <a:off x="4941766" y="3512198"/>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7" name="Picture 6" descr="People walking down stairs in a building&#10;&#10;AI-generated content may be incorrect.">
            <a:extLst>
              <a:ext uri="{FF2B5EF4-FFF2-40B4-BE49-F238E27FC236}">
                <a16:creationId xmlns:a16="http://schemas.microsoft.com/office/drawing/2014/main" id="{277C0255-31DB-D921-EB24-A47D7CB5FB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4208990" cy="5143500"/>
          </a:xfrm>
          <a:prstGeom prst="rect">
            <a:avLst/>
          </a:prstGeom>
        </p:spPr>
      </p:pic>
    </p:spTree>
    <p:extLst>
      <p:ext uri="{BB962C8B-B14F-4D97-AF65-F5344CB8AC3E}">
        <p14:creationId xmlns:p14="http://schemas.microsoft.com/office/powerpoint/2010/main" val="27410831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Content layout - text 3">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08E44CF-CF2C-A9B9-2D19-CE92D32F5E85}"/>
              </a:ext>
            </a:extLst>
          </p:cNvPr>
          <p:cNvCxnSpPr>
            <a:cxnSpLocks/>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grpSp>
        <p:nvGrpSpPr>
          <p:cNvPr id="12" name="Graphic 8">
            <a:extLst>
              <a:ext uri="{FF2B5EF4-FFF2-40B4-BE49-F238E27FC236}">
                <a16:creationId xmlns:a16="http://schemas.microsoft.com/office/drawing/2014/main" id="{8DE463DB-1B20-5C5A-625D-2BDF00E47F07}"/>
              </a:ext>
            </a:extLst>
          </p:cNvPr>
          <p:cNvGrpSpPr/>
          <p:nvPr userDrawn="1"/>
        </p:nvGrpSpPr>
        <p:grpSpPr>
          <a:xfrm>
            <a:off x="441491" y="4791306"/>
            <a:ext cx="1188107" cy="91974"/>
            <a:chOff x="2876550" y="3181350"/>
            <a:chExt cx="6434430" cy="498103"/>
          </a:xfrm>
          <a:solidFill>
            <a:schemeClr val="bg1"/>
          </a:solidFill>
        </p:grpSpPr>
        <p:sp>
          <p:nvSpPr>
            <p:cNvPr id="13" name="Freeform 12">
              <a:extLst>
                <a:ext uri="{FF2B5EF4-FFF2-40B4-BE49-F238E27FC236}">
                  <a16:creationId xmlns:a16="http://schemas.microsoft.com/office/drawing/2014/main" id="{DDB3C7FA-9AEB-1CEF-5656-F50B6BE6A73F}"/>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86BF13C8-E625-3CF7-CB7F-6AB63F0ACA8C}"/>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EC39BDA4-659C-065A-8F09-93F3E6C2B25A}"/>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C54D1FBF-210E-EC0F-63D6-EF4C8CA880D4}"/>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00144C2-66C5-853F-42C7-165773574CA3}"/>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0FC838B9-1F08-9DC0-28BA-291CDF68EEEF}"/>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CAAAF9A1-F155-D923-36F8-A82C3983A174}"/>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8D5C7470-2C4B-701D-EB44-E83F59265ED9}"/>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9DDAE5A2-2D6A-198C-12A5-AAEFE66B4D7D}"/>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2B412BFA-4508-A54A-F04E-D59C417E8A1C}"/>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18ACE796-4224-6370-FC5F-59DCB6565D5F}"/>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3B996E6C-992D-F8EC-161C-6767B4984E8B}"/>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B6B1FEE9-A18C-7EE1-53EC-23CADDEEDF14}"/>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5C404E87-DA6C-48B6-5A0E-D030F14F104F}"/>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52B7A6BD-2ACB-0D4F-EDD7-910D4FB90DA8}"/>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4798D704-011C-4383-1CEE-05EA34F15367}"/>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004F536C-95A0-3FFE-89A8-BF9E6F6DCCDB}"/>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AE5DB274-BFF2-70D4-8441-22748F0438CE}"/>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DA6FE6D4-D46B-D4B6-7A24-938DB85DDFA3}"/>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73545CC-A367-447C-530E-00382375A543}"/>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3" name="Freeform 32">
              <a:extLst>
                <a:ext uri="{FF2B5EF4-FFF2-40B4-BE49-F238E27FC236}">
                  <a16:creationId xmlns:a16="http://schemas.microsoft.com/office/drawing/2014/main" id="{55C3C4D2-D365-C0E1-76D8-2CB3DDF07541}"/>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33">
              <a:extLst>
                <a:ext uri="{FF2B5EF4-FFF2-40B4-BE49-F238E27FC236}">
                  <a16:creationId xmlns:a16="http://schemas.microsoft.com/office/drawing/2014/main" id="{2DD01ABA-E448-21FA-FE8E-FDDA6F21A13C}"/>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5" name="Freeform 34">
              <a:extLst>
                <a:ext uri="{FF2B5EF4-FFF2-40B4-BE49-F238E27FC236}">
                  <a16:creationId xmlns:a16="http://schemas.microsoft.com/office/drawing/2014/main" id="{D8FC32D5-76DF-AFD7-7542-E514C7104D15}"/>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35">
              <a:extLst>
                <a:ext uri="{FF2B5EF4-FFF2-40B4-BE49-F238E27FC236}">
                  <a16:creationId xmlns:a16="http://schemas.microsoft.com/office/drawing/2014/main" id="{38F0736B-5716-A604-85EF-6E07D73223B5}"/>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7" name="Freeform 36">
              <a:extLst>
                <a:ext uri="{FF2B5EF4-FFF2-40B4-BE49-F238E27FC236}">
                  <a16:creationId xmlns:a16="http://schemas.microsoft.com/office/drawing/2014/main" id="{858A5FA2-2ED6-E253-6C40-0188AC673884}"/>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8" name="Freeform 37">
              <a:extLst>
                <a:ext uri="{FF2B5EF4-FFF2-40B4-BE49-F238E27FC236}">
                  <a16:creationId xmlns:a16="http://schemas.microsoft.com/office/drawing/2014/main" id="{80065413-BC4B-3F35-5643-F94A7AEE0E18}"/>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9" name="Freeform 38">
              <a:extLst>
                <a:ext uri="{FF2B5EF4-FFF2-40B4-BE49-F238E27FC236}">
                  <a16:creationId xmlns:a16="http://schemas.microsoft.com/office/drawing/2014/main" id="{FDC5B250-A663-EC2C-C311-52C8DCDCF37E}"/>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0" name="Freeform 39">
              <a:extLst>
                <a:ext uri="{FF2B5EF4-FFF2-40B4-BE49-F238E27FC236}">
                  <a16:creationId xmlns:a16="http://schemas.microsoft.com/office/drawing/2014/main" id="{0C9CEE64-C932-E34C-28F6-8D35B2F1A8AB}"/>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1" name="Freeform 40">
              <a:extLst>
                <a:ext uri="{FF2B5EF4-FFF2-40B4-BE49-F238E27FC236}">
                  <a16:creationId xmlns:a16="http://schemas.microsoft.com/office/drawing/2014/main" id="{2799A1A9-20C6-7783-5271-75F1E0136F78}"/>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2" name="Freeform 41">
              <a:extLst>
                <a:ext uri="{FF2B5EF4-FFF2-40B4-BE49-F238E27FC236}">
                  <a16:creationId xmlns:a16="http://schemas.microsoft.com/office/drawing/2014/main" id="{67CC4EC3-BC19-8C41-E290-59DF3D725F8D}"/>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cxnSp>
        <p:nvCxnSpPr>
          <p:cNvPr id="4" name="Straight Connector 3">
            <a:extLst>
              <a:ext uri="{FF2B5EF4-FFF2-40B4-BE49-F238E27FC236}">
                <a16:creationId xmlns:a16="http://schemas.microsoft.com/office/drawing/2014/main" id="{C80CD645-6FC1-DE7C-82EA-7F43A416BE35}"/>
              </a:ext>
            </a:extLst>
          </p:cNvPr>
          <p:cNvCxnSpPr>
            <a:cxnSpLocks/>
          </p:cNvCxnSpPr>
          <p:nvPr userDrawn="1"/>
        </p:nvCxnSpPr>
        <p:spPr>
          <a:xfrm>
            <a:off x="4584067"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sp>
        <p:nvSpPr>
          <p:cNvPr id="2" name="Text Placeholder 28">
            <a:extLst>
              <a:ext uri="{FF2B5EF4-FFF2-40B4-BE49-F238E27FC236}">
                <a16:creationId xmlns:a16="http://schemas.microsoft.com/office/drawing/2014/main" id="{F58CADA1-1555-8214-5C94-D7E29A5310BF}"/>
              </a:ext>
            </a:extLst>
          </p:cNvPr>
          <p:cNvSpPr>
            <a:spLocks noGrp="1"/>
          </p:cNvSpPr>
          <p:nvPr>
            <p:ph type="body" sz="quarter" idx="12" hasCustomPrompt="1"/>
          </p:nvPr>
        </p:nvSpPr>
        <p:spPr>
          <a:xfrm>
            <a:off x="4943513" y="769108"/>
            <a:ext cx="3408106" cy="1744276"/>
          </a:xfrm>
          <a:prstGeom prst="rect">
            <a:avLst/>
          </a:prstGeom>
        </p:spPr>
        <p:txBody>
          <a:bodyPr/>
          <a:lstStyle>
            <a:lvl1pPr marL="0" indent="0">
              <a:lnSpc>
                <a:spcPct val="100000"/>
              </a:lnSpc>
              <a:buNone/>
              <a:defRPr sz="1800">
                <a:solidFill>
                  <a:schemeClr val="accent1"/>
                </a:solidFill>
                <a:latin typeface="Arial" panose="020B0604020202020204" pitchFamily="34" charset="0"/>
                <a:cs typeface="Arial" panose="020B0604020202020204" pitchFamily="34" charset="0"/>
              </a:defRPr>
            </a:lvl1pPr>
          </a:lstStyle>
          <a:p>
            <a:pPr lvl="0"/>
            <a:r>
              <a:rPr lang="en-GB"/>
              <a:t>Insert quote or pullout text here and here, this might occupy a few lines 18pt</a:t>
            </a:r>
            <a:endParaRPr lang="en-US"/>
          </a:p>
        </p:txBody>
      </p:sp>
      <p:sp>
        <p:nvSpPr>
          <p:cNvPr id="3" name="Text Placeholder 50">
            <a:extLst>
              <a:ext uri="{FF2B5EF4-FFF2-40B4-BE49-F238E27FC236}">
                <a16:creationId xmlns:a16="http://schemas.microsoft.com/office/drawing/2014/main" id="{3E8F94E3-9EE7-4ABE-B5CC-7DBB87CA1C69}"/>
              </a:ext>
            </a:extLst>
          </p:cNvPr>
          <p:cNvSpPr>
            <a:spLocks noGrp="1"/>
          </p:cNvSpPr>
          <p:nvPr>
            <p:ph type="body" sz="quarter" idx="17" hasCustomPrompt="1"/>
          </p:nvPr>
        </p:nvSpPr>
        <p:spPr>
          <a:xfrm>
            <a:off x="4954346" y="3112646"/>
            <a:ext cx="3446463" cy="247390"/>
          </a:xfrm>
          <a:prstGeom prst="rect">
            <a:avLst/>
          </a:prstGeom>
        </p:spPr>
        <p:txBody>
          <a:bodyPr rIns="90000"/>
          <a:lstStyle>
            <a:lvl1pPr marL="0" indent="0">
              <a:spcAft>
                <a:spcPts val="600"/>
              </a:spcAft>
              <a:buFontTx/>
              <a:buNone/>
              <a:defRPr sz="1400" b="1">
                <a:solidFill>
                  <a:schemeClr val="tx2"/>
                </a:solidFill>
              </a:defRPr>
            </a:lvl1pPr>
            <a:lvl2pPr marL="190350" indent="-171450">
              <a:buSzPct val="120000"/>
              <a:buFont typeface="System Font Regular"/>
              <a:buChar char="-"/>
              <a:defRPr sz="1200"/>
            </a:lvl2pPr>
            <a:lvl3pPr marL="685800" indent="0">
              <a:buFontTx/>
              <a:buNone/>
              <a:defRPr sz="1200"/>
            </a:lvl3pPr>
            <a:lvl4pPr marL="1028700" indent="0">
              <a:buFontTx/>
              <a:buNone/>
              <a:defRPr sz="1200"/>
            </a:lvl4pPr>
            <a:lvl5pPr marL="1371600" indent="0">
              <a:buFontTx/>
              <a:buNone/>
              <a:defRPr sz="1200"/>
            </a:lvl5pPr>
          </a:lstStyle>
          <a:p>
            <a:pPr lvl="0"/>
            <a:r>
              <a:rPr lang="en-GB"/>
              <a:t>Subhead 14pt</a:t>
            </a:r>
          </a:p>
        </p:txBody>
      </p:sp>
      <p:sp>
        <p:nvSpPr>
          <p:cNvPr id="5" name="Text Placeholder 54">
            <a:extLst>
              <a:ext uri="{FF2B5EF4-FFF2-40B4-BE49-F238E27FC236}">
                <a16:creationId xmlns:a16="http://schemas.microsoft.com/office/drawing/2014/main" id="{752E6121-5CB0-5C6A-7481-FA572454C144}"/>
              </a:ext>
            </a:extLst>
          </p:cNvPr>
          <p:cNvSpPr>
            <a:spLocks noGrp="1"/>
          </p:cNvSpPr>
          <p:nvPr>
            <p:ph type="body" sz="quarter" idx="21" hasCustomPrompt="1"/>
          </p:nvPr>
        </p:nvSpPr>
        <p:spPr>
          <a:xfrm>
            <a:off x="4941766" y="3512198"/>
            <a:ext cx="3448050" cy="714872"/>
          </a:xfrm>
          <a:prstGeom prst="rect">
            <a:avLst/>
          </a:prstGeom>
        </p:spPr>
        <p:txBody>
          <a:bodyPr/>
          <a:lstStyle>
            <a:lvl1pPr marL="171450" indent="-171450">
              <a:buSzPct val="120000"/>
              <a:buFont typeface="System Font Regular"/>
              <a:buChar char="-"/>
              <a:defRPr sz="1200">
                <a:latin typeface="+mn-lt"/>
              </a:defRPr>
            </a:lvl1pPr>
            <a:lvl2pPr marL="514350" indent="-171450">
              <a:buSzPct val="120000"/>
              <a:buFont typeface="System Font Regular"/>
              <a:buChar char="-"/>
              <a:defRPr sz="1200">
                <a:latin typeface="+mn-lt"/>
              </a:defRPr>
            </a:lvl2pPr>
            <a:lvl3pPr marL="857250" indent="-171450">
              <a:buSzPct val="120000"/>
              <a:buFont typeface="System Font Regular"/>
              <a:buChar char="-"/>
              <a:defRPr sz="1200">
                <a:latin typeface="+mn-lt"/>
              </a:defRPr>
            </a:lvl3pPr>
            <a:lvl4pPr marL="1200150" indent="-171450">
              <a:buSzPct val="120000"/>
              <a:buFont typeface="System Font Regular"/>
              <a:buChar char="-"/>
              <a:defRPr sz="1200">
                <a:latin typeface="+mn-lt"/>
              </a:defRPr>
            </a:lvl4pPr>
            <a:lvl5pPr marL="1543050" indent="-171450">
              <a:buSzPct val="120000"/>
              <a:buFont typeface="System Font Regular"/>
              <a:buChar char="-"/>
              <a:defRPr sz="1200">
                <a:latin typeface="+mn-lt"/>
              </a:defRPr>
            </a:lvl5pPr>
          </a:lstStyle>
          <a:p>
            <a:pPr marL="228600" marR="0" lvl="0" indent="-228600" algn="l" defTabSz="914400" rtl="0" eaLnBrk="1" fontAlgn="auto" latinLnBrk="0" hangingPunct="1">
              <a:lnSpc>
                <a:spcPct val="100000"/>
              </a:lnSpc>
              <a:spcBef>
                <a:spcPts val="1000"/>
              </a:spcBef>
              <a:spcAft>
                <a:spcPts val="0"/>
              </a:spcAft>
              <a:buClrTx/>
              <a:buSzPct val="120000"/>
              <a:buFont typeface="System Font Regular"/>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Bullet point 12pt</a:t>
            </a:r>
            <a:b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cusaepernam</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siminto</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sequis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eatibus</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Dolesti</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oresequae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ressitae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pra</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277C0255-31DB-D921-EB24-A47D7CB5FB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4208990" cy="5143500"/>
          </a:xfrm>
          <a:prstGeom prst="rect">
            <a:avLst/>
          </a:prstGeom>
        </p:spPr>
      </p:pic>
    </p:spTree>
    <p:extLst>
      <p:ext uri="{BB962C8B-B14F-4D97-AF65-F5344CB8AC3E}">
        <p14:creationId xmlns:p14="http://schemas.microsoft.com/office/powerpoint/2010/main" val="38120065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2_Blank SBA white">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2153434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2_Blank SBA Pale Grey">
    <p:bg>
      <p:bgPr>
        <a:solidFill>
          <a:schemeClr val="bg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tx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7173464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2_Blank SBA Dark Grey">
    <p:bg>
      <p:bgPr>
        <a:solidFill>
          <a:schemeClr val="tx2"/>
        </a:solidFill>
        <a:effectLst/>
      </p:bgPr>
    </p:bg>
    <p:spTree>
      <p:nvGrpSpPr>
        <p:cNvPr id="1" name=""/>
        <p:cNvGrpSpPr/>
        <p:nvPr/>
      </p:nvGrpSpPr>
      <p:grpSpPr>
        <a:xfrm>
          <a:off x="0" y="0"/>
          <a:ext cx="0" cy="0"/>
          <a:chOff x="0" y="0"/>
          <a:chExt cx="0" cy="0"/>
        </a:xfrm>
      </p:grpSpPr>
      <p:grpSp>
        <p:nvGrpSpPr>
          <p:cNvPr id="2" name="Graphic 8">
            <a:extLst>
              <a:ext uri="{FF2B5EF4-FFF2-40B4-BE49-F238E27FC236}">
                <a16:creationId xmlns:a16="http://schemas.microsoft.com/office/drawing/2014/main" id="{7C567875-D2A1-53A5-1F02-50E357AD861F}"/>
              </a:ext>
            </a:extLst>
          </p:cNvPr>
          <p:cNvGrpSpPr/>
          <p:nvPr userDrawn="1"/>
        </p:nvGrpSpPr>
        <p:grpSpPr>
          <a:xfrm>
            <a:off x="441491" y="4791306"/>
            <a:ext cx="1188107" cy="91974"/>
            <a:chOff x="2876550" y="3181350"/>
            <a:chExt cx="6434430" cy="498103"/>
          </a:xfrm>
          <a:solidFill>
            <a:schemeClr val="bg1"/>
          </a:solidFill>
        </p:grpSpPr>
        <p:sp>
          <p:nvSpPr>
            <p:cNvPr id="3" name="Freeform 2">
              <a:extLst>
                <a:ext uri="{FF2B5EF4-FFF2-40B4-BE49-F238E27FC236}">
                  <a16:creationId xmlns:a16="http://schemas.microsoft.com/office/drawing/2014/main" id="{3FF2CB9B-D421-98C8-381E-9606F4BE25CD}"/>
                </a:ext>
              </a:extLst>
            </p:cNvPr>
            <p:cNvSpPr/>
            <p:nvPr/>
          </p:nvSpPr>
          <p:spPr>
            <a:xfrm>
              <a:off x="2876550" y="3186209"/>
              <a:ext cx="248615" cy="321851"/>
            </a:xfrm>
            <a:custGeom>
              <a:avLst/>
              <a:gdLst>
                <a:gd name="connsiteX0" fmla="*/ 164539 w 248615"/>
                <a:gd name="connsiteY0" fmla="*/ 278303 h 321851"/>
                <a:gd name="connsiteX1" fmla="*/ 129539 w 248615"/>
                <a:gd name="connsiteY1" fmla="*/ 284097 h 321851"/>
                <a:gd name="connsiteX2" fmla="*/ 76753 w 248615"/>
                <a:gd name="connsiteY2" fmla="*/ 271013 h 321851"/>
                <a:gd name="connsiteX3" fmla="*/ 49172 w 248615"/>
                <a:gd name="connsiteY3" fmla="*/ 232511 h 321851"/>
                <a:gd name="connsiteX4" fmla="*/ 0 w 248615"/>
                <a:gd name="connsiteY4" fmla="*/ 232511 h 321851"/>
                <a:gd name="connsiteX5" fmla="*/ 22446 w 248615"/>
                <a:gd name="connsiteY5" fmla="*/ 282041 h 321851"/>
                <a:gd name="connsiteX6" fmla="*/ 68479 w 248615"/>
                <a:gd name="connsiteY6" fmla="*/ 311852 h 321851"/>
                <a:gd name="connsiteX7" fmla="*/ 127161 w 248615"/>
                <a:gd name="connsiteY7" fmla="*/ 321852 h 321851"/>
                <a:gd name="connsiteX8" fmla="*/ 190884 w 248615"/>
                <a:gd name="connsiteY8" fmla="*/ 310077 h 321851"/>
                <a:gd name="connsiteX9" fmla="*/ 233398 w 248615"/>
                <a:gd name="connsiteY9" fmla="*/ 277648 h 321851"/>
                <a:gd name="connsiteX10" fmla="*/ 248616 w 248615"/>
                <a:gd name="connsiteY10" fmla="*/ 230174 h 321851"/>
                <a:gd name="connsiteX11" fmla="*/ 230640 w 248615"/>
                <a:gd name="connsiteY11" fmla="*/ 177747 h 321851"/>
                <a:gd name="connsiteX12" fmla="*/ 168914 w 248615"/>
                <a:gd name="connsiteY12" fmla="*/ 145319 h 321851"/>
                <a:gd name="connsiteX13" fmla="*/ 107093 w 248615"/>
                <a:gd name="connsiteY13" fmla="*/ 130367 h 321851"/>
                <a:gd name="connsiteX14" fmla="*/ 71332 w 248615"/>
                <a:gd name="connsiteY14" fmla="*/ 114293 h 321851"/>
                <a:gd name="connsiteX15" fmla="*/ 59443 w 248615"/>
                <a:gd name="connsiteY15" fmla="*/ 85883 h 321851"/>
                <a:gd name="connsiteX16" fmla="*/ 75897 w 248615"/>
                <a:gd name="connsiteY16" fmla="*/ 52147 h 321851"/>
                <a:gd name="connsiteX17" fmla="*/ 124974 w 248615"/>
                <a:gd name="connsiteY17" fmla="*/ 37942 h 321851"/>
                <a:gd name="connsiteX18" fmla="*/ 158737 w 248615"/>
                <a:gd name="connsiteY18" fmla="*/ 43175 h 321851"/>
                <a:gd name="connsiteX19" fmla="*/ 184227 w 248615"/>
                <a:gd name="connsiteY19" fmla="*/ 60184 h 321851"/>
                <a:gd name="connsiteX20" fmla="*/ 196210 w 248615"/>
                <a:gd name="connsiteY20" fmla="*/ 91958 h 321851"/>
                <a:gd name="connsiteX21" fmla="*/ 244336 w 248615"/>
                <a:gd name="connsiteY21" fmla="*/ 91958 h 321851"/>
                <a:gd name="connsiteX22" fmla="*/ 230545 w 248615"/>
                <a:gd name="connsiteY22" fmla="*/ 46540 h 321851"/>
                <a:gd name="connsiteX23" fmla="*/ 190789 w 248615"/>
                <a:gd name="connsiteY23" fmla="*/ 12803 h 321851"/>
                <a:gd name="connsiteX24" fmla="*/ 126400 w 248615"/>
                <a:gd name="connsiteY24" fmla="*/ 0 h 321851"/>
                <a:gd name="connsiteX25" fmla="*/ 66672 w 248615"/>
                <a:gd name="connsiteY25" fmla="*/ 11214 h 321851"/>
                <a:gd name="connsiteX26" fmla="*/ 24919 w 248615"/>
                <a:gd name="connsiteY26" fmla="*/ 42521 h 321851"/>
                <a:gd name="connsiteX27" fmla="*/ 9606 w 248615"/>
                <a:gd name="connsiteY27" fmla="*/ 89995 h 321851"/>
                <a:gd name="connsiteX28" fmla="*/ 31006 w 248615"/>
                <a:gd name="connsiteY28" fmla="*/ 145973 h 321851"/>
                <a:gd name="connsiteX29" fmla="*/ 87501 w 248615"/>
                <a:gd name="connsiteY29" fmla="*/ 173262 h 321851"/>
                <a:gd name="connsiteX30" fmla="*/ 151509 w 248615"/>
                <a:gd name="connsiteY30" fmla="*/ 188868 h 321851"/>
                <a:gd name="connsiteX31" fmla="*/ 188221 w 248615"/>
                <a:gd name="connsiteY31" fmla="*/ 205690 h 321851"/>
                <a:gd name="connsiteX32" fmla="*/ 200490 w 248615"/>
                <a:gd name="connsiteY32" fmla="*/ 234193 h 321851"/>
                <a:gd name="connsiteX33" fmla="*/ 190599 w 248615"/>
                <a:gd name="connsiteY33" fmla="*/ 261388 h 321851"/>
                <a:gd name="connsiteX34" fmla="*/ 164444 w 248615"/>
                <a:gd name="connsiteY34" fmla="*/ 278303 h 3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8615" h="321851">
                  <a:moveTo>
                    <a:pt x="164539" y="278303"/>
                  </a:moveTo>
                  <a:cubicBezTo>
                    <a:pt x="153697" y="282134"/>
                    <a:pt x="142093" y="284097"/>
                    <a:pt x="129539" y="284097"/>
                  </a:cubicBezTo>
                  <a:cubicBezTo>
                    <a:pt x="108900" y="284097"/>
                    <a:pt x="91305" y="279704"/>
                    <a:pt x="76753" y="271013"/>
                  </a:cubicBezTo>
                  <a:cubicBezTo>
                    <a:pt x="62201" y="262229"/>
                    <a:pt x="52976" y="249426"/>
                    <a:pt x="49172" y="232511"/>
                  </a:cubicBezTo>
                  <a:lnTo>
                    <a:pt x="0" y="232511"/>
                  </a:lnTo>
                  <a:cubicBezTo>
                    <a:pt x="2663" y="252323"/>
                    <a:pt x="10082" y="268864"/>
                    <a:pt x="22446" y="282041"/>
                  </a:cubicBezTo>
                  <a:cubicBezTo>
                    <a:pt x="34715" y="295311"/>
                    <a:pt x="50027" y="305217"/>
                    <a:pt x="68479" y="311852"/>
                  </a:cubicBezTo>
                  <a:cubicBezTo>
                    <a:pt x="86835" y="318487"/>
                    <a:pt x="106427" y="321852"/>
                    <a:pt x="127161" y="321852"/>
                  </a:cubicBezTo>
                  <a:cubicBezTo>
                    <a:pt x="151414" y="321852"/>
                    <a:pt x="172719" y="317927"/>
                    <a:pt x="190884" y="310077"/>
                  </a:cubicBezTo>
                  <a:cubicBezTo>
                    <a:pt x="209050" y="302226"/>
                    <a:pt x="223222" y="291386"/>
                    <a:pt x="233398" y="277648"/>
                  </a:cubicBezTo>
                  <a:cubicBezTo>
                    <a:pt x="243575" y="263911"/>
                    <a:pt x="248616" y="248024"/>
                    <a:pt x="248616" y="230174"/>
                  </a:cubicBezTo>
                  <a:cubicBezTo>
                    <a:pt x="248616" y="210362"/>
                    <a:pt x="242624" y="192887"/>
                    <a:pt x="230640" y="177747"/>
                  </a:cubicBezTo>
                  <a:cubicBezTo>
                    <a:pt x="218656" y="162608"/>
                    <a:pt x="198113" y="151861"/>
                    <a:pt x="168914" y="145319"/>
                  </a:cubicBezTo>
                  <a:lnTo>
                    <a:pt x="107093" y="130367"/>
                  </a:lnTo>
                  <a:cubicBezTo>
                    <a:pt x="91210" y="126629"/>
                    <a:pt x="79321" y="121208"/>
                    <a:pt x="71332" y="114293"/>
                  </a:cubicBezTo>
                  <a:cubicBezTo>
                    <a:pt x="63343" y="107377"/>
                    <a:pt x="59443" y="97845"/>
                    <a:pt x="59443" y="85883"/>
                  </a:cubicBezTo>
                  <a:cubicBezTo>
                    <a:pt x="59443" y="72893"/>
                    <a:pt x="64960" y="61585"/>
                    <a:pt x="75897" y="52147"/>
                  </a:cubicBezTo>
                  <a:cubicBezTo>
                    <a:pt x="86835" y="42708"/>
                    <a:pt x="103194" y="37942"/>
                    <a:pt x="124974" y="37942"/>
                  </a:cubicBezTo>
                  <a:cubicBezTo>
                    <a:pt x="137148" y="37942"/>
                    <a:pt x="148466" y="39717"/>
                    <a:pt x="158737" y="43175"/>
                  </a:cubicBezTo>
                  <a:cubicBezTo>
                    <a:pt x="169009" y="46633"/>
                    <a:pt x="177569" y="52334"/>
                    <a:pt x="184227" y="60184"/>
                  </a:cubicBezTo>
                  <a:cubicBezTo>
                    <a:pt x="190884" y="68034"/>
                    <a:pt x="194974" y="78687"/>
                    <a:pt x="196210" y="91958"/>
                  </a:cubicBezTo>
                  <a:lnTo>
                    <a:pt x="244336" y="91958"/>
                  </a:lnTo>
                  <a:cubicBezTo>
                    <a:pt x="244146" y="75603"/>
                    <a:pt x="239580" y="60464"/>
                    <a:pt x="230545" y="46540"/>
                  </a:cubicBezTo>
                  <a:cubicBezTo>
                    <a:pt x="221510" y="32615"/>
                    <a:pt x="208289" y="21307"/>
                    <a:pt x="190789" y="12803"/>
                  </a:cubicBezTo>
                  <a:cubicBezTo>
                    <a:pt x="173384" y="4299"/>
                    <a:pt x="151890" y="0"/>
                    <a:pt x="126400" y="0"/>
                  </a:cubicBezTo>
                  <a:cubicBezTo>
                    <a:pt x="104145" y="0"/>
                    <a:pt x="84267" y="3738"/>
                    <a:pt x="66672" y="11214"/>
                  </a:cubicBezTo>
                  <a:cubicBezTo>
                    <a:pt x="49076" y="18691"/>
                    <a:pt x="35190" y="29157"/>
                    <a:pt x="24919" y="42521"/>
                  </a:cubicBezTo>
                  <a:cubicBezTo>
                    <a:pt x="14647" y="55978"/>
                    <a:pt x="9606" y="71772"/>
                    <a:pt x="9606" y="89995"/>
                  </a:cubicBezTo>
                  <a:cubicBezTo>
                    <a:pt x="9606" y="114480"/>
                    <a:pt x="16739" y="133077"/>
                    <a:pt x="31006" y="145973"/>
                  </a:cubicBezTo>
                  <a:cubicBezTo>
                    <a:pt x="45272" y="158870"/>
                    <a:pt x="64104" y="167935"/>
                    <a:pt x="87501" y="173262"/>
                  </a:cubicBezTo>
                  <a:lnTo>
                    <a:pt x="151509" y="188868"/>
                  </a:lnTo>
                  <a:cubicBezTo>
                    <a:pt x="167868" y="193074"/>
                    <a:pt x="180137" y="198681"/>
                    <a:pt x="188221" y="205690"/>
                  </a:cubicBezTo>
                  <a:cubicBezTo>
                    <a:pt x="196401" y="212699"/>
                    <a:pt x="200490" y="222231"/>
                    <a:pt x="200490" y="234193"/>
                  </a:cubicBezTo>
                  <a:cubicBezTo>
                    <a:pt x="200490" y="244940"/>
                    <a:pt x="197162" y="254005"/>
                    <a:pt x="190599" y="261388"/>
                  </a:cubicBezTo>
                  <a:cubicBezTo>
                    <a:pt x="184037" y="268770"/>
                    <a:pt x="175286" y="274471"/>
                    <a:pt x="164444" y="278303"/>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400CFF79-A4B0-C2A4-81F6-1C36EA50C4DE}"/>
                </a:ext>
              </a:extLst>
            </p:cNvPr>
            <p:cNvSpPr/>
            <p:nvPr/>
          </p:nvSpPr>
          <p:spPr>
            <a:xfrm>
              <a:off x="3161877" y="3279288"/>
              <a:ext cx="221224" cy="295965"/>
            </a:xfrm>
            <a:custGeom>
              <a:avLst/>
              <a:gdLst>
                <a:gd name="connsiteX0" fmla="*/ 81984 w 221224"/>
                <a:gd name="connsiteY0" fmla="*/ 236809 h 295965"/>
                <a:gd name="connsiteX1" fmla="*/ 75897 w 221224"/>
                <a:gd name="connsiteY1" fmla="*/ 247650 h 295965"/>
                <a:gd name="connsiteX2" fmla="*/ 62297 w 221224"/>
                <a:gd name="connsiteY2" fmla="*/ 257369 h 295965"/>
                <a:gd name="connsiteX3" fmla="*/ 35190 w 221224"/>
                <a:gd name="connsiteY3" fmla="*/ 260453 h 295965"/>
                <a:gd name="connsiteX4" fmla="*/ 11984 w 221224"/>
                <a:gd name="connsiteY4" fmla="*/ 259986 h 295965"/>
                <a:gd name="connsiteX5" fmla="*/ 11984 w 221224"/>
                <a:gd name="connsiteY5" fmla="*/ 289891 h 295965"/>
                <a:gd name="connsiteX6" fmla="*/ 49076 w 221224"/>
                <a:gd name="connsiteY6" fmla="*/ 295965 h 295965"/>
                <a:gd name="connsiteX7" fmla="*/ 92541 w 221224"/>
                <a:gd name="connsiteY7" fmla="*/ 284003 h 295965"/>
                <a:gd name="connsiteX8" fmla="*/ 126115 w 221224"/>
                <a:gd name="connsiteY8" fmla="*/ 236903 h 295965"/>
                <a:gd name="connsiteX9" fmla="*/ 221224 w 221224"/>
                <a:gd name="connsiteY9" fmla="*/ 0 h 295965"/>
                <a:gd name="connsiteX10" fmla="*/ 175096 w 221224"/>
                <a:gd name="connsiteY10" fmla="*/ 0 h 295965"/>
                <a:gd name="connsiteX11" fmla="*/ 111278 w 221224"/>
                <a:gd name="connsiteY11" fmla="*/ 165692 h 295965"/>
                <a:gd name="connsiteX12" fmla="*/ 47269 w 221224"/>
                <a:gd name="connsiteY12" fmla="*/ 0 h 295965"/>
                <a:gd name="connsiteX13" fmla="*/ 0 w 221224"/>
                <a:gd name="connsiteY13" fmla="*/ 0 h 295965"/>
                <a:gd name="connsiteX14" fmla="*/ 88927 w 221224"/>
                <a:gd name="connsiteY14" fmla="*/ 217745 h 295965"/>
                <a:gd name="connsiteX15" fmla="*/ 81889 w 221224"/>
                <a:gd name="connsiteY15" fmla="*/ 236623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224" h="295965">
                  <a:moveTo>
                    <a:pt x="81984" y="236809"/>
                  </a:moveTo>
                  <a:cubicBezTo>
                    <a:pt x="80653" y="240174"/>
                    <a:pt x="78655" y="243725"/>
                    <a:pt x="75897" y="247650"/>
                  </a:cubicBezTo>
                  <a:cubicBezTo>
                    <a:pt x="73139" y="251575"/>
                    <a:pt x="68669" y="254846"/>
                    <a:pt x="62297" y="257369"/>
                  </a:cubicBezTo>
                  <a:cubicBezTo>
                    <a:pt x="55924" y="259986"/>
                    <a:pt x="46889" y="261014"/>
                    <a:pt x="35190" y="260453"/>
                  </a:cubicBezTo>
                  <a:lnTo>
                    <a:pt x="11984" y="259986"/>
                  </a:lnTo>
                  <a:lnTo>
                    <a:pt x="11984" y="289891"/>
                  </a:lnTo>
                  <a:cubicBezTo>
                    <a:pt x="22731" y="293909"/>
                    <a:pt x="35095" y="295965"/>
                    <a:pt x="49076" y="295965"/>
                  </a:cubicBezTo>
                  <a:cubicBezTo>
                    <a:pt x="65435" y="295965"/>
                    <a:pt x="79892" y="291947"/>
                    <a:pt x="92541" y="284003"/>
                  </a:cubicBezTo>
                  <a:cubicBezTo>
                    <a:pt x="105191" y="276060"/>
                    <a:pt x="116414" y="260360"/>
                    <a:pt x="126115" y="236903"/>
                  </a:cubicBezTo>
                  <a:lnTo>
                    <a:pt x="221224" y="0"/>
                  </a:lnTo>
                  <a:lnTo>
                    <a:pt x="175096" y="0"/>
                  </a:lnTo>
                  <a:lnTo>
                    <a:pt x="111278" y="165692"/>
                  </a:lnTo>
                  <a:lnTo>
                    <a:pt x="47269" y="0"/>
                  </a:lnTo>
                  <a:lnTo>
                    <a:pt x="0" y="0"/>
                  </a:lnTo>
                  <a:lnTo>
                    <a:pt x="88927" y="217745"/>
                  </a:lnTo>
                  <a:lnTo>
                    <a:pt x="81889" y="236623"/>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 name="Freeform 4">
              <a:extLst>
                <a:ext uri="{FF2B5EF4-FFF2-40B4-BE49-F238E27FC236}">
                  <a16:creationId xmlns:a16="http://schemas.microsoft.com/office/drawing/2014/main" id="{1F0356B5-1A6A-F016-E4D6-E0E04E8C8973}"/>
                </a:ext>
              </a:extLst>
            </p:cNvPr>
            <p:cNvSpPr/>
            <p:nvPr/>
          </p:nvSpPr>
          <p:spPr>
            <a:xfrm>
              <a:off x="3406879" y="3181350"/>
              <a:ext cx="213520" cy="326711"/>
            </a:xfrm>
            <a:custGeom>
              <a:avLst/>
              <a:gdLst>
                <a:gd name="connsiteX0" fmla="*/ 165776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50 w 213520"/>
                <a:gd name="connsiteY11" fmla="*/ 322319 h 326711"/>
                <a:gd name="connsiteX12" fmla="*/ 213520 w 213520"/>
                <a:gd name="connsiteY12" fmla="*/ 322319 h 326711"/>
                <a:gd name="connsiteX13" fmla="*/ 213520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1 w 213520"/>
                <a:gd name="connsiteY18" fmla="*/ 270079 h 326711"/>
                <a:gd name="connsiteX19" fmla="*/ 47079 w 213520"/>
                <a:gd name="connsiteY19" fmla="*/ 207559 h 326711"/>
                <a:gd name="connsiteX20" fmla="*/ 63723 w 213520"/>
                <a:gd name="connsiteY20" fmla="*/ 147562 h 326711"/>
                <a:gd name="connsiteX21" fmla="*/ 106618 w 213520"/>
                <a:gd name="connsiteY21" fmla="*/ 129058 h 326711"/>
                <a:gd name="connsiteX22" fmla="*/ 151509 w 213520"/>
                <a:gd name="connsiteY22" fmla="*/ 149338 h 326711"/>
                <a:gd name="connsiteX23" fmla="*/ 165776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6" y="132142"/>
                  </a:moveTo>
                  <a:cubicBezTo>
                    <a:pt x="163017" y="126909"/>
                    <a:pt x="158452" y="121302"/>
                    <a:pt x="152080" y="115321"/>
                  </a:cubicBezTo>
                  <a:cubicBezTo>
                    <a:pt x="145707" y="109340"/>
                    <a:pt x="137623" y="104200"/>
                    <a:pt x="127827" y="99995"/>
                  </a:cubicBezTo>
                  <a:cubicBezTo>
                    <a:pt x="117936"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50" y="322319"/>
                  </a:lnTo>
                  <a:lnTo>
                    <a:pt x="213520" y="322319"/>
                  </a:lnTo>
                  <a:lnTo>
                    <a:pt x="213520" y="0"/>
                  </a:lnTo>
                  <a:lnTo>
                    <a:pt x="165871" y="0"/>
                  </a:lnTo>
                  <a:lnTo>
                    <a:pt x="165871" y="132142"/>
                  </a:lnTo>
                  <a:close/>
                  <a:moveTo>
                    <a:pt x="151794" y="272135"/>
                  </a:moveTo>
                  <a:cubicBezTo>
                    <a:pt x="142474" y="285218"/>
                    <a:pt x="127066" y="291760"/>
                    <a:pt x="105762" y="291760"/>
                  </a:cubicBezTo>
                  <a:cubicBezTo>
                    <a:pt x="86740" y="291760"/>
                    <a:pt x="72283" y="284564"/>
                    <a:pt x="62201" y="270079"/>
                  </a:cubicBezTo>
                  <a:cubicBezTo>
                    <a:pt x="52120" y="255594"/>
                    <a:pt x="47079" y="234754"/>
                    <a:pt x="47079" y="207559"/>
                  </a:cubicBezTo>
                  <a:cubicBezTo>
                    <a:pt x="47079" y="180364"/>
                    <a:pt x="52595" y="159991"/>
                    <a:pt x="63723" y="147562"/>
                  </a:cubicBezTo>
                  <a:cubicBezTo>
                    <a:pt x="74851" y="135226"/>
                    <a:pt x="89117" y="129058"/>
                    <a:pt x="106618" y="129058"/>
                  </a:cubicBezTo>
                  <a:cubicBezTo>
                    <a:pt x="127351" y="129058"/>
                    <a:pt x="142379" y="135787"/>
                    <a:pt x="151509" y="149338"/>
                  </a:cubicBezTo>
                  <a:cubicBezTo>
                    <a:pt x="160735" y="162888"/>
                    <a:pt x="165490" y="182326"/>
                    <a:pt x="165776" y="207559"/>
                  </a:cubicBezTo>
                  <a:cubicBezTo>
                    <a:pt x="165776"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5">
              <a:extLst>
                <a:ext uri="{FF2B5EF4-FFF2-40B4-BE49-F238E27FC236}">
                  <a16:creationId xmlns:a16="http://schemas.microsoft.com/office/drawing/2014/main" id="{82D8D48A-423D-FA24-539C-26ECEC9AB3F5}"/>
                </a:ext>
              </a:extLst>
            </p:cNvPr>
            <p:cNvSpPr/>
            <p:nvPr/>
          </p:nvSpPr>
          <p:spPr>
            <a:xfrm>
              <a:off x="3686500" y="3276578"/>
              <a:ext cx="196020" cy="227090"/>
            </a:xfrm>
            <a:custGeom>
              <a:avLst/>
              <a:gdLst>
                <a:gd name="connsiteX0" fmla="*/ 155789 w 196020"/>
                <a:gd name="connsiteY0" fmla="*/ 8317 h 227090"/>
                <a:gd name="connsiteX1" fmla="*/ 116128 w 196020"/>
                <a:gd name="connsiteY1" fmla="*/ 0 h 227090"/>
                <a:gd name="connsiteX2" fmla="*/ 71617 w 196020"/>
                <a:gd name="connsiteY2" fmla="*/ 10841 h 227090"/>
                <a:gd name="connsiteX3" fmla="*/ 46128 w 196020"/>
                <a:gd name="connsiteY3" fmla="*/ 35138 h 227090"/>
                <a:gd name="connsiteX4" fmla="*/ 46128 w 196020"/>
                <a:gd name="connsiteY4" fmla="*/ 2804 h 227090"/>
                <a:gd name="connsiteX5" fmla="*/ 0 w 196020"/>
                <a:gd name="connsiteY5" fmla="*/ 2804 h 227090"/>
                <a:gd name="connsiteX6" fmla="*/ 0 w 196020"/>
                <a:gd name="connsiteY6" fmla="*/ 227090 h 227090"/>
                <a:gd name="connsiteX7" fmla="*/ 47269 w 196020"/>
                <a:gd name="connsiteY7" fmla="*/ 227090 h 227090"/>
                <a:gd name="connsiteX8" fmla="*/ 47269 w 196020"/>
                <a:gd name="connsiteY8" fmla="*/ 78968 h 227090"/>
                <a:gd name="connsiteX9" fmla="*/ 54973 w 196020"/>
                <a:gd name="connsiteY9" fmla="*/ 55885 h 227090"/>
                <a:gd name="connsiteX10" fmla="*/ 75136 w 196020"/>
                <a:gd name="connsiteY10" fmla="*/ 42147 h 227090"/>
                <a:gd name="connsiteX11" fmla="*/ 101767 w 196020"/>
                <a:gd name="connsiteY11" fmla="*/ 37568 h 227090"/>
                <a:gd name="connsiteX12" fmla="*/ 135531 w 196020"/>
                <a:gd name="connsiteY12" fmla="*/ 49250 h 227090"/>
                <a:gd name="connsiteX13" fmla="*/ 148751 w 196020"/>
                <a:gd name="connsiteY13" fmla="*/ 85042 h 227090"/>
                <a:gd name="connsiteX14" fmla="*/ 148751 w 196020"/>
                <a:gd name="connsiteY14" fmla="*/ 227090 h 227090"/>
                <a:gd name="connsiteX15" fmla="*/ 196020 w 196020"/>
                <a:gd name="connsiteY15" fmla="*/ 227090 h 227090"/>
                <a:gd name="connsiteX16" fmla="*/ 196020 w 196020"/>
                <a:gd name="connsiteY16" fmla="*/ 79996 h 227090"/>
                <a:gd name="connsiteX17" fmla="*/ 184988 w 196020"/>
                <a:gd name="connsiteY17" fmla="*/ 34297 h 227090"/>
                <a:gd name="connsiteX18" fmla="*/ 155694 w 196020"/>
                <a:gd name="connsiteY18" fmla="*/ 8224 h 2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020" h="227090">
                  <a:moveTo>
                    <a:pt x="155789" y="8317"/>
                  </a:moveTo>
                  <a:cubicBezTo>
                    <a:pt x="143615" y="2710"/>
                    <a:pt x="130395" y="0"/>
                    <a:pt x="116128" y="0"/>
                  </a:cubicBezTo>
                  <a:cubicBezTo>
                    <a:pt x="98058" y="0"/>
                    <a:pt x="83221" y="3645"/>
                    <a:pt x="71617" y="10841"/>
                  </a:cubicBezTo>
                  <a:cubicBezTo>
                    <a:pt x="60109" y="18036"/>
                    <a:pt x="51549" y="26167"/>
                    <a:pt x="46128" y="35138"/>
                  </a:cubicBezTo>
                  <a:lnTo>
                    <a:pt x="46128" y="2804"/>
                  </a:lnTo>
                  <a:lnTo>
                    <a:pt x="0" y="2804"/>
                  </a:lnTo>
                  <a:lnTo>
                    <a:pt x="0" y="227090"/>
                  </a:lnTo>
                  <a:lnTo>
                    <a:pt x="47269" y="227090"/>
                  </a:lnTo>
                  <a:lnTo>
                    <a:pt x="47269" y="78968"/>
                  </a:lnTo>
                  <a:cubicBezTo>
                    <a:pt x="47269" y="69716"/>
                    <a:pt x="49837" y="62053"/>
                    <a:pt x="54973" y="55885"/>
                  </a:cubicBezTo>
                  <a:cubicBezTo>
                    <a:pt x="60109" y="49717"/>
                    <a:pt x="66862" y="45138"/>
                    <a:pt x="75136" y="42147"/>
                  </a:cubicBezTo>
                  <a:cubicBezTo>
                    <a:pt x="83411" y="39157"/>
                    <a:pt x="92351" y="37568"/>
                    <a:pt x="101767" y="37568"/>
                  </a:cubicBezTo>
                  <a:cubicBezTo>
                    <a:pt x="115463" y="37568"/>
                    <a:pt x="126686" y="41493"/>
                    <a:pt x="135531" y="49250"/>
                  </a:cubicBezTo>
                  <a:cubicBezTo>
                    <a:pt x="144376" y="57006"/>
                    <a:pt x="148751" y="68968"/>
                    <a:pt x="148751" y="85042"/>
                  </a:cubicBezTo>
                  <a:lnTo>
                    <a:pt x="148751" y="227090"/>
                  </a:lnTo>
                  <a:lnTo>
                    <a:pt x="196020" y="227090"/>
                  </a:lnTo>
                  <a:lnTo>
                    <a:pt x="196020" y="79996"/>
                  </a:lnTo>
                  <a:cubicBezTo>
                    <a:pt x="196020" y="61305"/>
                    <a:pt x="192311" y="46166"/>
                    <a:pt x="184988" y="34297"/>
                  </a:cubicBezTo>
                  <a:cubicBezTo>
                    <a:pt x="177664" y="22522"/>
                    <a:pt x="167868" y="13831"/>
                    <a:pt x="155694" y="822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 name="Freeform 6">
              <a:extLst>
                <a:ext uri="{FF2B5EF4-FFF2-40B4-BE49-F238E27FC236}">
                  <a16:creationId xmlns:a16="http://schemas.microsoft.com/office/drawing/2014/main" id="{906BF280-BE06-6E7E-86C9-4191E4282F89}"/>
                </a:ext>
              </a:extLst>
            </p:cNvPr>
            <p:cNvSpPr/>
            <p:nvPr/>
          </p:nvSpPr>
          <p:spPr>
            <a:xfrm>
              <a:off x="3932643" y="3274802"/>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6 w 208099"/>
                <a:gd name="connsiteY8" fmla="*/ 200737 h 233071"/>
                <a:gd name="connsiteX9" fmla="*/ 207053 w 208099"/>
                <a:gd name="connsiteY9" fmla="*/ 161673 h 233071"/>
                <a:gd name="connsiteX10" fmla="*/ 163303 w 208099"/>
                <a:gd name="connsiteY10" fmla="*/ 161673 h 233071"/>
                <a:gd name="connsiteX11" fmla="*/ 143805 w 208099"/>
                <a:gd name="connsiteY11" fmla="*/ 188775 h 233071"/>
                <a:gd name="connsiteX12" fmla="*/ 108329 w 208099"/>
                <a:gd name="connsiteY12" fmla="*/ 197840 h 233071"/>
                <a:gd name="connsiteX13" fmla="*/ 62487 w 208099"/>
                <a:gd name="connsiteY13" fmla="*/ 177654 h 233071"/>
                <a:gd name="connsiteX14" fmla="*/ 47364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4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6"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6" y="200737"/>
                  </a:cubicBezTo>
                  <a:cubicBezTo>
                    <a:pt x="198018" y="190177"/>
                    <a:pt x="204295" y="177187"/>
                    <a:pt x="207053" y="161673"/>
                  </a:cubicBezTo>
                  <a:lnTo>
                    <a:pt x="163303" y="161673"/>
                  </a:lnTo>
                  <a:cubicBezTo>
                    <a:pt x="160164" y="173729"/>
                    <a:pt x="153697" y="182700"/>
                    <a:pt x="143805" y="188775"/>
                  </a:cubicBezTo>
                  <a:cubicBezTo>
                    <a:pt x="133914" y="194849"/>
                    <a:pt x="122025" y="197840"/>
                    <a:pt x="108329" y="197840"/>
                  </a:cubicBezTo>
                  <a:cubicBezTo>
                    <a:pt x="87976" y="197840"/>
                    <a:pt x="72759" y="191111"/>
                    <a:pt x="62487" y="177654"/>
                  </a:cubicBezTo>
                  <a:cubicBezTo>
                    <a:pt x="52215" y="164197"/>
                    <a:pt x="47174" y="147469"/>
                    <a:pt x="47364"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 name="Freeform 7">
              <a:extLst>
                <a:ext uri="{FF2B5EF4-FFF2-40B4-BE49-F238E27FC236}">
                  <a16:creationId xmlns:a16="http://schemas.microsoft.com/office/drawing/2014/main" id="{09CD7A71-E422-6C68-1D03-BD9502B456A4}"/>
                </a:ext>
              </a:extLst>
            </p:cNvPr>
            <p:cNvSpPr/>
            <p:nvPr/>
          </p:nvSpPr>
          <p:spPr>
            <a:xfrm>
              <a:off x="4168419" y="3279195"/>
              <a:ext cx="221129" cy="295965"/>
            </a:xfrm>
            <a:custGeom>
              <a:avLst/>
              <a:gdLst>
                <a:gd name="connsiteX0" fmla="*/ 111278 w 221129"/>
                <a:gd name="connsiteY0" fmla="*/ 165879 h 295965"/>
                <a:gd name="connsiteX1" fmla="*/ 47269 w 221129"/>
                <a:gd name="connsiteY1" fmla="*/ 187 h 295965"/>
                <a:gd name="connsiteX2" fmla="*/ 0 w 221129"/>
                <a:gd name="connsiteY2" fmla="*/ 187 h 295965"/>
                <a:gd name="connsiteX3" fmla="*/ 88927 w 221129"/>
                <a:gd name="connsiteY3" fmla="*/ 217932 h 295965"/>
                <a:gd name="connsiteX4" fmla="*/ 81889 w 221129"/>
                <a:gd name="connsiteY4" fmla="*/ 236809 h 295965"/>
                <a:gd name="connsiteX5" fmla="*/ 75802 w 221129"/>
                <a:gd name="connsiteY5" fmla="*/ 247650 h 295965"/>
                <a:gd name="connsiteX6" fmla="*/ 62201 w 221129"/>
                <a:gd name="connsiteY6" fmla="*/ 257369 h 295965"/>
                <a:gd name="connsiteX7" fmla="*/ 35095 w 221129"/>
                <a:gd name="connsiteY7" fmla="*/ 260453 h 295965"/>
                <a:gd name="connsiteX8" fmla="*/ 11889 w 221129"/>
                <a:gd name="connsiteY8" fmla="*/ 259986 h 295965"/>
                <a:gd name="connsiteX9" fmla="*/ 11889 w 221129"/>
                <a:gd name="connsiteY9" fmla="*/ 289891 h 295965"/>
                <a:gd name="connsiteX10" fmla="*/ 48981 w 221129"/>
                <a:gd name="connsiteY10" fmla="*/ 295965 h 295965"/>
                <a:gd name="connsiteX11" fmla="*/ 92446 w 221129"/>
                <a:gd name="connsiteY11" fmla="*/ 284003 h 295965"/>
                <a:gd name="connsiteX12" fmla="*/ 126020 w 221129"/>
                <a:gd name="connsiteY12" fmla="*/ 236903 h 295965"/>
                <a:gd name="connsiteX13" fmla="*/ 221129 w 221129"/>
                <a:gd name="connsiteY13" fmla="*/ 0 h 295965"/>
                <a:gd name="connsiteX14" fmla="*/ 175001 w 221129"/>
                <a:gd name="connsiteY14" fmla="*/ 0 h 295965"/>
                <a:gd name="connsiteX15" fmla="*/ 111183 w 221129"/>
                <a:gd name="connsiteY15" fmla="*/ 165692 h 29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29" h="295965">
                  <a:moveTo>
                    <a:pt x="111278" y="165879"/>
                  </a:moveTo>
                  <a:lnTo>
                    <a:pt x="47269" y="187"/>
                  </a:lnTo>
                  <a:lnTo>
                    <a:pt x="0" y="187"/>
                  </a:lnTo>
                  <a:lnTo>
                    <a:pt x="88927" y="217932"/>
                  </a:lnTo>
                  <a:lnTo>
                    <a:pt x="81889" y="236809"/>
                  </a:lnTo>
                  <a:cubicBezTo>
                    <a:pt x="80558" y="240174"/>
                    <a:pt x="78560" y="243725"/>
                    <a:pt x="75802" y="247650"/>
                  </a:cubicBezTo>
                  <a:cubicBezTo>
                    <a:pt x="73044" y="251575"/>
                    <a:pt x="68574" y="254846"/>
                    <a:pt x="62201" y="257369"/>
                  </a:cubicBezTo>
                  <a:cubicBezTo>
                    <a:pt x="55829" y="259986"/>
                    <a:pt x="46794" y="261014"/>
                    <a:pt x="35095" y="260453"/>
                  </a:cubicBezTo>
                  <a:lnTo>
                    <a:pt x="11889" y="259986"/>
                  </a:lnTo>
                  <a:lnTo>
                    <a:pt x="11889" y="289891"/>
                  </a:lnTo>
                  <a:cubicBezTo>
                    <a:pt x="22636" y="293909"/>
                    <a:pt x="35000" y="295965"/>
                    <a:pt x="48981" y="295965"/>
                  </a:cubicBezTo>
                  <a:cubicBezTo>
                    <a:pt x="65340" y="295965"/>
                    <a:pt x="79797" y="291947"/>
                    <a:pt x="92446" y="284003"/>
                  </a:cubicBezTo>
                  <a:cubicBezTo>
                    <a:pt x="105096" y="276060"/>
                    <a:pt x="116319" y="260360"/>
                    <a:pt x="126020" y="236903"/>
                  </a:cubicBezTo>
                  <a:lnTo>
                    <a:pt x="221129" y="0"/>
                  </a:lnTo>
                  <a:lnTo>
                    <a:pt x="175001" y="0"/>
                  </a:lnTo>
                  <a:lnTo>
                    <a:pt x="111183" y="1656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Freeform 8">
              <a:extLst>
                <a:ext uri="{FF2B5EF4-FFF2-40B4-BE49-F238E27FC236}">
                  <a16:creationId xmlns:a16="http://schemas.microsoft.com/office/drawing/2014/main" id="{9DA2410E-637C-D2C1-1F60-7B72CE29FA9C}"/>
                </a:ext>
              </a:extLst>
            </p:cNvPr>
            <p:cNvSpPr/>
            <p:nvPr/>
          </p:nvSpPr>
          <p:spPr>
            <a:xfrm>
              <a:off x="4547335" y="3191255"/>
              <a:ext cx="233588" cy="313627"/>
            </a:xfrm>
            <a:custGeom>
              <a:avLst/>
              <a:gdLst>
                <a:gd name="connsiteX0" fmla="*/ 207529 w 233588"/>
                <a:gd name="connsiteY0" fmla="*/ 170738 h 313627"/>
                <a:gd name="connsiteX1" fmla="*/ 167773 w 233588"/>
                <a:gd name="connsiteY1" fmla="*/ 153636 h 313627"/>
                <a:gd name="connsiteX2" fmla="*/ 212950 w 233588"/>
                <a:gd name="connsiteY2" fmla="*/ 124105 h 313627"/>
                <a:gd name="connsiteX3" fmla="*/ 225885 w 233588"/>
                <a:gd name="connsiteY3" fmla="*/ 81771 h 313627"/>
                <a:gd name="connsiteX4" fmla="*/ 195735 w 233588"/>
                <a:gd name="connsiteY4" fmla="*/ 21120 h 313627"/>
                <a:gd name="connsiteX5" fmla="*/ 106237 w 233588"/>
                <a:gd name="connsiteY5" fmla="*/ 0 h 313627"/>
                <a:gd name="connsiteX6" fmla="*/ 0 w 233588"/>
                <a:gd name="connsiteY6" fmla="*/ 0 h 313627"/>
                <a:gd name="connsiteX7" fmla="*/ 0 w 233588"/>
                <a:gd name="connsiteY7" fmla="*/ 313628 h 313627"/>
                <a:gd name="connsiteX8" fmla="*/ 109946 w 233588"/>
                <a:gd name="connsiteY8" fmla="*/ 313628 h 313627"/>
                <a:gd name="connsiteX9" fmla="*/ 233588 w 233588"/>
                <a:gd name="connsiteY9" fmla="*/ 229053 h 313627"/>
                <a:gd name="connsiteX10" fmla="*/ 227692 w 233588"/>
                <a:gd name="connsiteY10" fmla="*/ 197279 h 313627"/>
                <a:gd name="connsiteX11" fmla="*/ 207529 w 233588"/>
                <a:gd name="connsiteY11" fmla="*/ 170738 h 313627"/>
                <a:gd name="connsiteX12" fmla="*/ 47269 w 233588"/>
                <a:gd name="connsiteY12" fmla="*/ 37568 h 313627"/>
                <a:gd name="connsiteX13" fmla="*/ 109281 w 233588"/>
                <a:gd name="connsiteY13" fmla="*/ 37568 h 313627"/>
                <a:gd name="connsiteX14" fmla="*/ 160259 w 233588"/>
                <a:gd name="connsiteY14" fmla="*/ 49904 h 313627"/>
                <a:gd name="connsiteX15" fmla="*/ 179947 w 233588"/>
                <a:gd name="connsiteY15" fmla="*/ 87846 h 313627"/>
                <a:gd name="connsiteX16" fmla="*/ 170151 w 233588"/>
                <a:gd name="connsiteY16" fmla="*/ 116442 h 313627"/>
                <a:gd name="connsiteX17" fmla="*/ 145327 w 233588"/>
                <a:gd name="connsiteY17" fmla="*/ 131301 h 313627"/>
                <a:gd name="connsiteX18" fmla="*/ 114607 w 233588"/>
                <a:gd name="connsiteY18" fmla="*/ 135787 h 313627"/>
                <a:gd name="connsiteX19" fmla="*/ 47269 w 233588"/>
                <a:gd name="connsiteY19" fmla="*/ 135787 h 313627"/>
                <a:gd name="connsiteX20" fmla="*/ 47269 w 233588"/>
                <a:gd name="connsiteY20" fmla="*/ 37475 h 313627"/>
                <a:gd name="connsiteX21" fmla="*/ 166346 w 233588"/>
                <a:gd name="connsiteY21" fmla="*/ 263537 h 313627"/>
                <a:gd name="connsiteX22" fmla="*/ 110137 w 233588"/>
                <a:gd name="connsiteY22" fmla="*/ 275966 h 313627"/>
                <a:gd name="connsiteX23" fmla="*/ 47174 w 233588"/>
                <a:gd name="connsiteY23" fmla="*/ 275966 h 313627"/>
                <a:gd name="connsiteX24" fmla="*/ 47174 w 233588"/>
                <a:gd name="connsiteY24" fmla="*/ 174196 h 313627"/>
                <a:gd name="connsiteX25" fmla="*/ 114512 w 233588"/>
                <a:gd name="connsiteY25" fmla="*/ 174196 h 313627"/>
                <a:gd name="connsiteX26" fmla="*/ 164920 w 233588"/>
                <a:gd name="connsiteY26" fmla="*/ 186532 h 313627"/>
                <a:gd name="connsiteX27" fmla="*/ 185558 w 233588"/>
                <a:gd name="connsiteY27" fmla="*/ 225969 h 313627"/>
                <a:gd name="connsiteX28" fmla="*/ 166251 w 233588"/>
                <a:gd name="connsiteY28" fmla="*/ 263350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588" h="313627">
                  <a:moveTo>
                    <a:pt x="207529" y="170738"/>
                  </a:moveTo>
                  <a:cubicBezTo>
                    <a:pt x="197922" y="163075"/>
                    <a:pt x="184702" y="157375"/>
                    <a:pt x="167773" y="153636"/>
                  </a:cubicBezTo>
                  <a:cubicBezTo>
                    <a:pt x="189268" y="145693"/>
                    <a:pt x="204295" y="135880"/>
                    <a:pt x="212950" y="124105"/>
                  </a:cubicBezTo>
                  <a:cubicBezTo>
                    <a:pt x="221605" y="112424"/>
                    <a:pt x="225885" y="98312"/>
                    <a:pt x="225885" y="81771"/>
                  </a:cubicBezTo>
                  <a:cubicBezTo>
                    <a:pt x="225885" y="55418"/>
                    <a:pt x="215803" y="35232"/>
                    <a:pt x="195735" y="21120"/>
                  </a:cubicBezTo>
                  <a:cubicBezTo>
                    <a:pt x="175667" y="7009"/>
                    <a:pt x="145803" y="0"/>
                    <a:pt x="106237" y="0"/>
                  </a:cubicBezTo>
                  <a:lnTo>
                    <a:pt x="0" y="0"/>
                  </a:lnTo>
                  <a:lnTo>
                    <a:pt x="0" y="313628"/>
                  </a:lnTo>
                  <a:lnTo>
                    <a:pt x="109946" y="313628"/>
                  </a:lnTo>
                  <a:cubicBezTo>
                    <a:pt x="192406" y="313628"/>
                    <a:pt x="233588" y="285405"/>
                    <a:pt x="233588" y="229053"/>
                  </a:cubicBezTo>
                  <a:cubicBezTo>
                    <a:pt x="233588" y="217932"/>
                    <a:pt x="231591" y="207372"/>
                    <a:pt x="227692" y="197279"/>
                  </a:cubicBezTo>
                  <a:cubicBezTo>
                    <a:pt x="223792" y="187186"/>
                    <a:pt x="217040" y="178401"/>
                    <a:pt x="207529" y="170738"/>
                  </a:cubicBezTo>
                  <a:close/>
                  <a:moveTo>
                    <a:pt x="47269" y="37568"/>
                  </a:moveTo>
                  <a:lnTo>
                    <a:pt x="109281" y="37568"/>
                  </a:lnTo>
                  <a:cubicBezTo>
                    <a:pt x="130205" y="37568"/>
                    <a:pt x="147134" y="41680"/>
                    <a:pt x="160259" y="49904"/>
                  </a:cubicBezTo>
                  <a:cubicBezTo>
                    <a:pt x="173384" y="58128"/>
                    <a:pt x="179947" y="70837"/>
                    <a:pt x="179947" y="87846"/>
                  </a:cubicBezTo>
                  <a:cubicBezTo>
                    <a:pt x="179947" y="99995"/>
                    <a:pt x="176713" y="109527"/>
                    <a:pt x="170151" y="116442"/>
                  </a:cubicBezTo>
                  <a:cubicBezTo>
                    <a:pt x="163588" y="123358"/>
                    <a:pt x="155314" y="128311"/>
                    <a:pt x="145327" y="131301"/>
                  </a:cubicBezTo>
                  <a:cubicBezTo>
                    <a:pt x="135341" y="134292"/>
                    <a:pt x="125069" y="135787"/>
                    <a:pt x="114607" y="135787"/>
                  </a:cubicBezTo>
                  <a:lnTo>
                    <a:pt x="47269" y="135787"/>
                  </a:lnTo>
                  <a:lnTo>
                    <a:pt x="47269" y="37475"/>
                  </a:lnTo>
                  <a:close/>
                  <a:moveTo>
                    <a:pt x="166346" y="263537"/>
                  </a:moveTo>
                  <a:cubicBezTo>
                    <a:pt x="153506" y="271854"/>
                    <a:pt x="134770" y="275966"/>
                    <a:pt x="110137" y="275966"/>
                  </a:cubicBezTo>
                  <a:lnTo>
                    <a:pt x="47174" y="275966"/>
                  </a:lnTo>
                  <a:lnTo>
                    <a:pt x="47174" y="174196"/>
                  </a:lnTo>
                  <a:lnTo>
                    <a:pt x="114512" y="174196"/>
                  </a:lnTo>
                  <a:cubicBezTo>
                    <a:pt x="134390" y="174196"/>
                    <a:pt x="151224" y="178308"/>
                    <a:pt x="164920" y="186532"/>
                  </a:cubicBezTo>
                  <a:cubicBezTo>
                    <a:pt x="178710" y="194756"/>
                    <a:pt x="185558" y="207933"/>
                    <a:pt x="185558" y="225969"/>
                  </a:cubicBezTo>
                  <a:cubicBezTo>
                    <a:pt x="185558" y="242604"/>
                    <a:pt x="179091" y="255126"/>
                    <a:pt x="166251" y="26335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A951F716-B8E5-1A17-2CEA-E5E0D97250AA}"/>
                </a:ext>
              </a:extLst>
            </p:cNvPr>
            <p:cNvSpPr/>
            <p:nvPr/>
          </p:nvSpPr>
          <p:spPr>
            <a:xfrm>
              <a:off x="4837608"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a:extLst>
                <a:ext uri="{FF2B5EF4-FFF2-40B4-BE49-F238E27FC236}">
                  <a16:creationId xmlns:a16="http://schemas.microsoft.com/office/drawing/2014/main" id="{DDEAB426-755A-FC21-F023-351EE5A3EAA8}"/>
                </a:ext>
              </a:extLst>
            </p:cNvPr>
            <p:cNvSpPr/>
            <p:nvPr/>
          </p:nvSpPr>
          <p:spPr>
            <a:xfrm>
              <a:off x="4836562" y="3191442"/>
              <a:ext cx="47459" cy="45791"/>
            </a:xfrm>
            <a:custGeom>
              <a:avLst/>
              <a:gdLst>
                <a:gd name="connsiteX0" fmla="*/ 0 w 47459"/>
                <a:gd name="connsiteY0" fmla="*/ 0 h 45791"/>
                <a:gd name="connsiteX1" fmla="*/ 47460 w 47459"/>
                <a:gd name="connsiteY1" fmla="*/ 0 h 45791"/>
                <a:gd name="connsiteX2" fmla="*/ 47460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60" y="0"/>
                  </a:lnTo>
                  <a:lnTo>
                    <a:pt x="47460"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11">
              <a:extLst>
                <a:ext uri="{FF2B5EF4-FFF2-40B4-BE49-F238E27FC236}">
                  <a16:creationId xmlns:a16="http://schemas.microsoft.com/office/drawing/2014/main" id="{82DA9D62-C190-6DA0-E65B-00A49FFFA3D5}"/>
                </a:ext>
              </a:extLst>
            </p:cNvPr>
            <p:cNvSpPr/>
            <p:nvPr/>
          </p:nvSpPr>
          <p:spPr>
            <a:xfrm>
              <a:off x="4935381"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9 w 211903"/>
                <a:gd name="connsiteY6" fmla="*/ 218306 h 232977"/>
                <a:gd name="connsiteX7" fmla="*/ 199730 w 211903"/>
                <a:gd name="connsiteY7" fmla="*/ 177654 h 232977"/>
                <a:gd name="connsiteX8" fmla="*/ 211904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7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6" y="222978"/>
                    <a:pt x="74090" y="232978"/>
                    <a:pt x="106142" y="232978"/>
                  </a:cubicBezTo>
                  <a:cubicBezTo>
                    <a:pt x="128968" y="232978"/>
                    <a:pt x="148275" y="228118"/>
                    <a:pt x="163969" y="218306"/>
                  </a:cubicBezTo>
                  <a:cubicBezTo>
                    <a:pt x="179757" y="208587"/>
                    <a:pt x="191645" y="194943"/>
                    <a:pt x="199730" y="177654"/>
                  </a:cubicBezTo>
                  <a:cubicBezTo>
                    <a:pt x="207814" y="160272"/>
                    <a:pt x="211904" y="140273"/>
                    <a:pt x="211904" y="117564"/>
                  </a:cubicBezTo>
                  <a:cubicBezTo>
                    <a:pt x="211904" y="80276"/>
                    <a:pt x="202298" y="51306"/>
                    <a:pt x="183180" y="30839"/>
                  </a:cubicBezTo>
                  <a:cubicBezTo>
                    <a:pt x="164064" y="10373"/>
                    <a:pt x="138479" y="0"/>
                    <a:pt x="106332" y="0"/>
                  </a:cubicBezTo>
                  <a:close/>
                  <a:moveTo>
                    <a:pt x="150463" y="175037"/>
                  </a:moveTo>
                  <a:cubicBezTo>
                    <a:pt x="140572" y="189896"/>
                    <a:pt x="125830" y="197279"/>
                    <a:pt x="106427" y="197279"/>
                  </a:cubicBezTo>
                  <a:cubicBezTo>
                    <a:pt x="92161" y="197279"/>
                    <a:pt x="80653" y="193541"/>
                    <a:pt x="71903" y="186252"/>
                  </a:cubicBezTo>
                  <a:cubicBezTo>
                    <a:pt x="63153" y="178869"/>
                    <a:pt x="56780" y="169056"/>
                    <a:pt x="52786" y="156720"/>
                  </a:cubicBezTo>
                  <a:cubicBezTo>
                    <a:pt x="48791" y="144385"/>
                    <a:pt x="46794" y="131021"/>
                    <a:pt x="46794" y="116349"/>
                  </a:cubicBezTo>
                  <a:cubicBezTo>
                    <a:pt x="46794" y="91771"/>
                    <a:pt x="51835" y="72146"/>
                    <a:pt x="61821" y="57567"/>
                  </a:cubicBezTo>
                  <a:cubicBezTo>
                    <a:pt x="71808" y="42988"/>
                    <a:pt x="86645" y="35699"/>
                    <a:pt x="106427" y="35699"/>
                  </a:cubicBezTo>
                  <a:cubicBezTo>
                    <a:pt x="120599" y="35699"/>
                    <a:pt x="131917" y="39344"/>
                    <a:pt x="140667" y="46540"/>
                  </a:cubicBezTo>
                  <a:cubicBezTo>
                    <a:pt x="149322"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12">
              <a:extLst>
                <a:ext uri="{FF2B5EF4-FFF2-40B4-BE49-F238E27FC236}">
                  <a16:creationId xmlns:a16="http://schemas.microsoft.com/office/drawing/2014/main" id="{CFD571D5-BF70-31F3-548D-D5BE1DFBBE48}"/>
                </a:ext>
              </a:extLst>
            </p:cNvPr>
            <p:cNvSpPr/>
            <p:nvPr/>
          </p:nvSpPr>
          <p:spPr>
            <a:xfrm>
              <a:off x="5198833" y="3276298"/>
              <a:ext cx="324988" cy="228679"/>
            </a:xfrm>
            <a:custGeom>
              <a:avLst/>
              <a:gdLst>
                <a:gd name="connsiteX0" fmla="*/ 299880 w 324988"/>
                <a:gd name="connsiteY0" fmla="*/ 16448 h 228679"/>
                <a:gd name="connsiteX1" fmla="*/ 275722 w 324988"/>
                <a:gd name="connsiteY1" fmla="*/ 3645 h 228679"/>
                <a:gd name="connsiteX2" fmla="*/ 250518 w 324988"/>
                <a:gd name="connsiteY2" fmla="*/ 0 h 228679"/>
                <a:gd name="connsiteX3" fmla="*/ 209906 w 324988"/>
                <a:gd name="connsiteY3" fmla="*/ 10186 h 228679"/>
                <a:gd name="connsiteX4" fmla="*/ 180993 w 324988"/>
                <a:gd name="connsiteY4" fmla="*/ 36447 h 228679"/>
                <a:gd name="connsiteX5" fmla="*/ 153031 w 324988"/>
                <a:gd name="connsiteY5" fmla="*/ 9345 h 228679"/>
                <a:gd name="connsiteX6" fmla="*/ 115653 w 324988"/>
                <a:gd name="connsiteY6" fmla="*/ 0 h 228679"/>
                <a:gd name="connsiteX7" fmla="*/ 72283 w 324988"/>
                <a:gd name="connsiteY7" fmla="*/ 10934 h 228679"/>
                <a:gd name="connsiteX8" fmla="*/ 45938 w 324988"/>
                <a:gd name="connsiteY8" fmla="*/ 36634 h 228679"/>
                <a:gd name="connsiteX9" fmla="*/ 45938 w 324988"/>
                <a:gd name="connsiteY9" fmla="*/ 4299 h 228679"/>
                <a:gd name="connsiteX10" fmla="*/ 0 w 324988"/>
                <a:gd name="connsiteY10" fmla="*/ 4299 h 228679"/>
                <a:gd name="connsiteX11" fmla="*/ 0 w 324988"/>
                <a:gd name="connsiteY11" fmla="*/ 228586 h 228679"/>
                <a:gd name="connsiteX12" fmla="*/ 47269 w 324988"/>
                <a:gd name="connsiteY12" fmla="*/ 228586 h 228679"/>
                <a:gd name="connsiteX13" fmla="*/ 47269 w 324988"/>
                <a:gd name="connsiteY13" fmla="*/ 80463 h 228679"/>
                <a:gd name="connsiteX14" fmla="*/ 54688 w 324988"/>
                <a:gd name="connsiteY14" fmla="*/ 56726 h 228679"/>
                <a:gd name="connsiteX15" fmla="*/ 73139 w 324988"/>
                <a:gd name="connsiteY15" fmla="*/ 43175 h 228679"/>
                <a:gd name="connsiteX16" fmla="*/ 95204 w 324988"/>
                <a:gd name="connsiteY16" fmla="*/ 38876 h 228679"/>
                <a:gd name="connsiteX17" fmla="*/ 115177 w 324988"/>
                <a:gd name="connsiteY17" fmla="*/ 43082 h 228679"/>
                <a:gd name="connsiteX18" fmla="*/ 131917 w 324988"/>
                <a:gd name="connsiteY18" fmla="*/ 55791 h 228679"/>
                <a:gd name="connsiteX19" fmla="*/ 138669 w 324988"/>
                <a:gd name="connsiteY19" fmla="*/ 76631 h 228679"/>
                <a:gd name="connsiteX20" fmla="*/ 138669 w 324988"/>
                <a:gd name="connsiteY20" fmla="*/ 228679 h 228679"/>
                <a:gd name="connsiteX21" fmla="*/ 185939 w 324988"/>
                <a:gd name="connsiteY21" fmla="*/ 228679 h 228679"/>
                <a:gd name="connsiteX22" fmla="*/ 185939 w 324988"/>
                <a:gd name="connsiteY22" fmla="*/ 80556 h 228679"/>
                <a:gd name="connsiteX23" fmla="*/ 193643 w 324988"/>
                <a:gd name="connsiteY23" fmla="*/ 55791 h 228679"/>
                <a:gd name="connsiteX24" fmla="*/ 212379 w 324988"/>
                <a:gd name="connsiteY24" fmla="*/ 42801 h 228679"/>
                <a:gd name="connsiteX25" fmla="*/ 233589 w 324988"/>
                <a:gd name="connsiteY25" fmla="*/ 38876 h 228679"/>
                <a:gd name="connsiteX26" fmla="*/ 254893 w 324988"/>
                <a:gd name="connsiteY26" fmla="*/ 43082 h 228679"/>
                <a:gd name="connsiteX27" fmla="*/ 271252 w 324988"/>
                <a:gd name="connsiteY27" fmla="*/ 57754 h 228679"/>
                <a:gd name="connsiteX28" fmla="*/ 277529 w 324988"/>
                <a:gd name="connsiteY28" fmla="*/ 86631 h 228679"/>
                <a:gd name="connsiteX29" fmla="*/ 277529 w 324988"/>
                <a:gd name="connsiteY29" fmla="*/ 228679 h 228679"/>
                <a:gd name="connsiteX30" fmla="*/ 324988 w 324988"/>
                <a:gd name="connsiteY30" fmla="*/ 228679 h 228679"/>
                <a:gd name="connsiteX31" fmla="*/ 324988 w 324988"/>
                <a:gd name="connsiteY31" fmla="*/ 81584 h 228679"/>
                <a:gd name="connsiteX32" fmla="*/ 318045 w 324988"/>
                <a:gd name="connsiteY32" fmla="*/ 41493 h 228679"/>
                <a:gd name="connsiteX33" fmla="*/ 299975 w 324988"/>
                <a:gd name="connsiteY33" fmla="*/ 1654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4988" h="228679">
                  <a:moveTo>
                    <a:pt x="299880" y="16448"/>
                  </a:moveTo>
                  <a:cubicBezTo>
                    <a:pt x="292461" y="10373"/>
                    <a:pt x="284377" y="6074"/>
                    <a:pt x="275722" y="3645"/>
                  </a:cubicBezTo>
                  <a:cubicBezTo>
                    <a:pt x="267067" y="1215"/>
                    <a:pt x="258602" y="0"/>
                    <a:pt x="250518" y="0"/>
                  </a:cubicBezTo>
                  <a:cubicBezTo>
                    <a:pt x="235491" y="0"/>
                    <a:pt x="221985" y="3364"/>
                    <a:pt x="209906" y="10186"/>
                  </a:cubicBezTo>
                  <a:cubicBezTo>
                    <a:pt x="197827" y="17008"/>
                    <a:pt x="188221" y="25700"/>
                    <a:pt x="180993" y="36447"/>
                  </a:cubicBezTo>
                  <a:cubicBezTo>
                    <a:pt x="175001" y="24578"/>
                    <a:pt x="165680" y="15513"/>
                    <a:pt x="153031" y="9345"/>
                  </a:cubicBezTo>
                  <a:cubicBezTo>
                    <a:pt x="140476" y="3084"/>
                    <a:pt x="128017" y="0"/>
                    <a:pt x="115653" y="0"/>
                  </a:cubicBezTo>
                  <a:cubicBezTo>
                    <a:pt x="97963" y="0"/>
                    <a:pt x="83506" y="3645"/>
                    <a:pt x="72283" y="10934"/>
                  </a:cubicBezTo>
                  <a:cubicBezTo>
                    <a:pt x="61060" y="18223"/>
                    <a:pt x="52215" y="26821"/>
                    <a:pt x="45938" y="36634"/>
                  </a:cubicBezTo>
                  <a:lnTo>
                    <a:pt x="45938" y="4299"/>
                  </a:lnTo>
                  <a:lnTo>
                    <a:pt x="0" y="4299"/>
                  </a:lnTo>
                  <a:lnTo>
                    <a:pt x="0" y="228586"/>
                  </a:lnTo>
                  <a:lnTo>
                    <a:pt x="47269" y="228586"/>
                  </a:lnTo>
                  <a:lnTo>
                    <a:pt x="47269" y="80463"/>
                  </a:lnTo>
                  <a:cubicBezTo>
                    <a:pt x="47269" y="70744"/>
                    <a:pt x="49742" y="62894"/>
                    <a:pt x="54688" y="56726"/>
                  </a:cubicBezTo>
                  <a:cubicBezTo>
                    <a:pt x="59634" y="50558"/>
                    <a:pt x="65721" y="46072"/>
                    <a:pt x="73139" y="43175"/>
                  </a:cubicBezTo>
                  <a:cubicBezTo>
                    <a:pt x="80463" y="40278"/>
                    <a:pt x="87881" y="38876"/>
                    <a:pt x="95204" y="38876"/>
                  </a:cubicBezTo>
                  <a:cubicBezTo>
                    <a:pt x="101862" y="38876"/>
                    <a:pt x="108520" y="40278"/>
                    <a:pt x="115177" y="43082"/>
                  </a:cubicBezTo>
                  <a:cubicBezTo>
                    <a:pt x="121835" y="45885"/>
                    <a:pt x="127447" y="50091"/>
                    <a:pt x="131917" y="55791"/>
                  </a:cubicBezTo>
                  <a:cubicBezTo>
                    <a:pt x="136387" y="61399"/>
                    <a:pt x="138669" y="68407"/>
                    <a:pt x="138669" y="76631"/>
                  </a:cubicBezTo>
                  <a:lnTo>
                    <a:pt x="138669" y="228679"/>
                  </a:lnTo>
                  <a:lnTo>
                    <a:pt x="185939" y="228679"/>
                  </a:lnTo>
                  <a:lnTo>
                    <a:pt x="185939" y="80556"/>
                  </a:lnTo>
                  <a:cubicBezTo>
                    <a:pt x="185939" y="70183"/>
                    <a:pt x="188507" y="61866"/>
                    <a:pt x="193643" y="55791"/>
                  </a:cubicBezTo>
                  <a:cubicBezTo>
                    <a:pt x="198779" y="49717"/>
                    <a:pt x="205056" y="45418"/>
                    <a:pt x="212379" y="42801"/>
                  </a:cubicBezTo>
                  <a:cubicBezTo>
                    <a:pt x="219702" y="40185"/>
                    <a:pt x="226836" y="38876"/>
                    <a:pt x="233589" y="38876"/>
                  </a:cubicBezTo>
                  <a:cubicBezTo>
                    <a:pt x="241102" y="38876"/>
                    <a:pt x="248235" y="40278"/>
                    <a:pt x="254893" y="43082"/>
                  </a:cubicBezTo>
                  <a:cubicBezTo>
                    <a:pt x="261551" y="45885"/>
                    <a:pt x="267067" y="50745"/>
                    <a:pt x="271252" y="57754"/>
                  </a:cubicBezTo>
                  <a:cubicBezTo>
                    <a:pt x="275437" y="64669"/>
                    <a:pt x="277529" y="74295"/>
                    <a:pt x="277529" y="86631"/>
                  </a:cubicBezTo>
                  <a:lnTo>
                    <a:pt x="277529" y="228679"/>
                  </a:lnTo>
                  <a:lnTo>
                    <a:pt x="324988" y="228679"/>
                  </a:lnTo>
                  <a:lnTo>
                    <a:pt x="324988" y="81584"/>
                  </a:lnTo>
                  <a:cubicBezTo>
                    <a:pt x="324988" y="65417"/>
                    <a:pt x="322706" y="51960"/>
                    <a:pt x="318045" y="41493"/>
                  </a:cubicBezTo>
                  <a:cubicBezTo>
                    <a:pt x="313385" y="30933"/>
                    <a:pt x="307393" y="22616"/>
                    <a:pt x="299975" y="1654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13">
              <a:extLst>
                <a:ext uri="{FF2B5EF4-FFF2-40B4-BE49-F238E27FC236}">
                  <a16:creationId xmlns:a16="http://schemas.microsoft.com/office/drawing/2014/main" id="{4337D91D-95D8-8F69-8E11-263B5CCA180E}"/>
                </a:ext>
              </a:extLst>
            </p:cNvPr>
            <p:cNvSpPr/>
            <p:nvPr/>
          </p:nvSpPr>
          <p:spPr>
            <a:xfrm>
              <a:off x="5573659" y="3276017"/>
              <a:ext cx="208099" cy="233071"/>
            </a:xfrm>
            <a:custGeom>
              <a:avLst/>
              <a:gdLst>
                <a:gd name="connsiteX0" fmla="*/ 106427 w 208099"/>
                <a:gd name="connsiteY0" fmla="*/ 280 h 233071"/>
                <a:gd name="connsiteX1" fmla="*/ 48886 w 208099"/>
                <a:gd name="connsiteY1" fmla="*/ 15420 h 233071"/>
                <a:gd name="connsiteX2" fmla="*/ 12554 w 208099"/>
                <a:gd name="connsiteY2" fmla="*/ 57380 h 233071"/>
                <a:gd name="connsiteX3" fmla="*/ 0 w 208099"/>
                <a:gd name="connsiteY3" fmla="*/ 119059 h 233071"/>
                <a:gd name="connsiteX4" fmla="*/ 13791 w 208099"/>
                <a:gd name="connsiteY4" fmla="*/ 179990 h 233071"/>
                <a:gd name="connsiteX5" fmla="*/ 52310 w 208099"/>
                <a:gd name="connsiteY5" fmla="*/ 219334 h 233071"/>
                <a:gd name="connsiteX6" fmla="*/ 109471 w 208099"/>
                <a:gd name="connsiteY6" fmla="*/ 233071 h 233071"/>
                <a:gd name="connsiteX7" fmla="*/ 152841 w 208099"/>
                <a:gd name="connsiteY7" fmla="*/ 224848 h 233071"/>
                <a:gd name="connsiteX8" fmla="*/ 188317 w 208099"/>
                <a:gd name="connsiteY8" fmla="*/ 200737 h 233071"/>
                <a:gd name="connsiteX9" fmla="*/ 207053 w 208099"/>
                <a:gd name="connsiteY9" fmla="*/ 161673 h 233071"/>
                <a:gd name="connsiteX10" fmla="*/ 163303 w 208099"/>
                <a:gd name="connsiteY10" fmla="*/ 161673 h 233071"/>
                <a:gd name="connsiteX11" fmla="*/ 143806 w 208099"/>
                <a:gd name="connsiteY11" fmla="*/ 188775 h 233071"/>
                <a:gd name="connsiteX12" fmla="*/ 108330 w 208099"/>
                <a:gd name="connsiteY12" fmla="*/ 197840 h 233071"/>
                <a:gd name="connsiteX13" fmla="*/ 62487 w 208099"/>
                <a:gd name="connsiteY13" fmla="*/ 177654 h 233071"/>
                <a:gd name="connsiteX14" fmla="*/ 47365 w 208099"/>
                <a:gd name="connsiteY14" fmla="*/ 127376 h 233071"/>
                <a:gd name="connsiteX15" fmla="*/ 208099 w 208099"/>
                <a:gd name="connsiteY15" fmla="*/ 127376 h 233071"/>
                <a:gd name="connsiteX16" fmla="*/ 208099 w 208099"/>
                <a:gd name="connsiteY16" fmla="*/ 111956 h 233071"/>
                <a:gd name="connsiteX17" fmla="*/ 181944 w 208099"/>
                <a:gd name="connsiteY17" fmla="*/ 30466 h 233071"/>
                <a:gd name="connsiteX18" fmla="*/ 106332 w 208099"/>
                <a:gd name="connsiteY18" fmla="*/ 0 h 233071"/>
                <a:gd name="connsiteX19" fmla="*/ 47460 w 208099"/>
                <a:gd name="connsiteY19" fmla="*/ 97471 h 233071"/>
                <a:gd name="connsiteX20" fmla="*/ 53832 w 208099"/>
                <a:gd name="connsiteY20" fmla="*/ 67566 h 233071"/>
                <a:gd name="connsiteX21" fmla="*/ 73329 w 208099"/>
                <a:gd name="connsiteY21" fmla="*/ 43736 h 233071"/>
                <a:gd name="connsiteX22" fmla="*/ 106142 w 208099"/>
                <a:gd name="connsiteY22" fmla="*/ 34391 h 233071"/>
                <a:gd name="connsiteX23" fmla="*/ 149036 w 208099"/>
                <a:gd name="connsiteY23" fmla="*/ 52707 h 233071"/>
                <a:gd name="connsiteX24" fmla="*/ 163017 w 208099"/>
                <a:gd name="connsiteY24" fmla="*/ 97471 h 233071"/>
                <a:gd name="connsiteX25" fmla="*/ 47365 w 208099"/>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9"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1" y="224848"/>
                  </a:cubicBezTo>
                  <a:cubicBezTo>
                    <a:pt x="166727" y="219334"/>
                    <a:pt x="178520" y="211297"/>
                    <a:pt x="188317" y="200737"/>
                  </a:cubicBezTo>
                  <a:cubicBezTo>
                    <a:pt x="198018" y="190177"/>
                    <a:pt x="204295" y="177187"/>
                    <a:pt x="207053" y="161673"/>
                  </a:cubicBezTo>
                  <a:lnTo>
                    <a:pt x="163303" y="161673"/>
                  </a:lnTo>
                  <a:cubicBezTo>
                    <a:pt x="160164" y="173729"/>
                    <a:pt x="153697" y="182700"/>
                    <a:pt x="143806" y="188775"/>
                  </a:cubicBezTo>
                  <a:cubicBezTo>
                    <a:pt x="133914" y="194849"/>
                    <a:pt x="122025" y="197840"/>
                    <a:pt x="108330"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14">
              <a:extLst>
                <a:ext uri="{FF2B5EF4-FFF2-40B4-BE49-F238E27FC236}">
                  <a16:creationId xmlns:a16="http://schemas.microsoft.com/office/drawing/2014/main" id="{FF7B78D7-66BE-7CBE-815B-69A5BF816FF6}"/>
                </a:ext>
              </a:extLst>
            </p:cNvPr>
            <p:cNvSpPr/>
            <p:nvPr/>
          </p:nvSpPr>
          <p:spPr>
            <a:xfrm>
              <a:off x="5823131" y="3182564"/>
              <a:ext cx="213520" cy="326711"/>
            </a:xfrm>
            <a:custGeom>
              <a:avLst/>
              <a:gdLst>
                <a:gd name="connsiteX0" fmla="*/ 165775 w 213520"/>
                <a:gd name="connsiteY0" fmla="*/ 132142 h 326711"/>
                <a:gd name="connsiteX1" fmla="*/ 152080 w 213520"/>
                <a:gd name="connsiteY1" fmla="*/ 115321 h 326711"/>
                <a:gd name="connsiteX2" fmla="*/ 127827 w 213520"/>
                <a:gd name="connsiteY2" fmla="*/ 99995 h 326711"/>
                <a:gd name="connsiteX3" fmla="*/ 92732 w 213520"/>
                <a:gd name="connsiteY3" fmla="*/ 93733 h 326711"/>
                <a:gd name="connsiteX4" fmla="*/ 23397 w 213520"/>
                <a:gd name="connsiteY4" fmla="*/ 125227 h 326711"/>
                <a:gd name="connsiteX5" fmla="*/ 0 w 213520"/>
                <a:gd name="connsiteY5" fmla="*/ 209147 h 326711"/>
                <a:gd name="connsiteX6" fmla="*/ 25870 w 213520"/>
                <a:gd name="connsiteY6" fmla="*/ 296432 h 326711"/>
                <a:gd name="connsiteX7" fmla="*/ 96726 w 213520"/>
                <a:gd name="connsiteY7" fmla="*/ 326711 h 326711"/>
                <a:gd name="connsiteX8" fmla="*/ 137909 w 213520"/>
                <a:gd name="connsiteY8" fmla="*/ 318113 h 326711"/>
                <a:gd name="connsiteX9" fmla="*/ 161496 w 213520"/>
                <a:gd name="connsiteY9" fmla="*/ 297834 h 326711"/>
                <a:gd name="connsiteX10" fmla="*/ 172623 w 213520"/>
                <a:gd name="connsiteY10" fmla="*/ 276340 h 326711"/>
                <a:gd name="connsiteX11" fmla="*/ 177949 w 213520"/>
                <a:gd name="connsiteY11" fmla="*/ 322319 h 326711"/>
                <a:gd name="connsiteX12" fmla="*/ 213521 w 213520"/>
                <a:gd name="connsiteY12" fmla="*/ 322319 h 326711"/>
                <a:gd name="connsiteX13" fmla="*/ 213521 w 213520"/>
                <a:gd name="connsiteY13" fmla="*/ 0 h 326711"/>
                <a:gd name="connsiteX14" fmla="*/ 165871 w 213520"/>
                <a:gd name="connsiteY14" fmla="*/ 0 h 326711"/>
                <a:gd name="connsiteX15" fmla="*/ 165871 w 213520"/>
                <a:gd name="connsiteY15" fmla="*/ 132142 h 326711"/>
                <a:gd name="connsiteX16" fmla="*/ 151794 w 213520"/>
                <a:gd name="connsiteY16" fmla="*/ 272135 h 326711"/>
                <a:gd name="connsiteX17" fmla="*/ 105762 w 213520"/>
                <a:gd name="connsiteY17" fmla="*/ 291760 h 326711"/>
                <a:gd name="connsiteX18" fmla="*/ 62202 w 213520"/>
                <a:gd name="connsiteY18" fmla="*/ 270079 h 326711"/>
                <a:gd name="connsiteX19" fmla="*/ 47079 w 213520"/>
                <a:gd name="connsiteY19" fmla="*/ 207559 h 326711"/>
                <a:gd name="connsiteX20" fmla="*/ 63723 w 213520"/>
                <a:gd name="connsiteY20" fmla="*/ 147562 h 326711"/>
                <a:gd name="connsiteX21" fmla="*/ 106617 w 213520"/>
                <a:gd name="connsiteY21" fmla="*/ 129058 h 326711"/>
                <a:gd name="connsiteX22" fmla="*/ 151509 w 213520"/>
                <a:gd name="connsiteY22" fmla="*/ 149338 h 326711"/>
                <a:gd name="connsiteX23" fmla="*/ 165775 w 213520"/>
                <a:gd name="connsiteY23" fmla="*/ 207559 h 326711"/>
                <a:gd name="connsiteX24" fmla="*/ 151794 w 213520"/>
                <a:gd name="connsiteY24" fmla="*/ 272135 h 32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520" h="326711">
                  <a:moveTo>
                    <a:pt x="165775" y="132142"/>
                  </a:moveTo>
                  <a:cubicBezTo>
                    <a:pt x="163017" y="126909"/>
                    <a:pt x="158452" y="121302"/>
                    <a:pt x="152080" y="115321"/>
                  </a:cubicBezTo>
                  <a:cubicBezTo>
                    <a:pt x="145708" y="109340"/>
                    <a:pt x="137623" y="104200"/>
                    <a:pt x="127827" y="99995"/>
                  </a:cubicBezTo>
                  <a:cubicBezTo>
                    <a:pt x="117935" y="95789"/>
                    <a:pt x="106237" y="93733"/>
                    <a:pt x="92732" y="93733"/>
                  </a:cubicBezTo>
                  <a:cubicBezTo>
                    <a:pt x="62106" y="93733"/>
                    <a:pt x="38995" y="104200"/>
                    <a:pt x="23397" y="125227"/>
                  </a:cubicBezTo>
                  <a:cubicBezTo>
                    <a:pt x="7799" y="146160"/>
                    <a:pt x="0" y="174196"/>
                    <a:pt x="0" y="209147"/>
                  </a:cubicBezTo>
                  <a:cubicBezTo>
                    <a:pt x="0" y="247183"/>
                    <a:pt x="8655" y="276247"/>
                    <a:pt x="25870" y="296432"/>
                  </a:cubicBezTo>
                  <a:cubicBezTo>
                    <a:pt x="43085" y="316618"/>
                    <a:pt x="66672" y="326711"/>
                    <a:pt x="96726" y="326711"/>
                  </a:cubicBezTo>
                  <a:cubicBezTo>
                    <a:pt x="113751" y="326711"/>
                    <a:pt x="127542" y="323814"/>
                    <a:pt x="137909" y="318113"/>
                  </a:cubicBezTo>
                  <a:cubicBezTo>
                    <a:pt x="148275" y="312413"/>
                    <a:pt x="156170" y="305684"/>
                    <a:pt x="161496" y="297834"/>
                  </a:cubicBezTo>
                  <a:cubicBezTo>
                    <a:pt x="166822" y="289984"/>
                    <a:pt x="170626" y="282882"/>
                    <a:pt x="172623" y="276340"/>
                  </a:cubicBezTo>
                  <a:lnTo>
                    <a:pt x="177949" y="322319"/>
                  </a:lnTo>
                  <a:lnTo>
                    <a:pt x="213521" y="322319"/>
                  </a:lnTo>
                  <a:lnTo>
                    <a:pt x="213521" y="0"/>
                  </a:lnTo>
                  <a:lnTo>
                    <a:pt x="165871" y="0"/>
                  </a:lnTo>
                  <a:lnTo>
                    <a:pt x="165871" y="132142"/>
                  </a:lnTo>
                  <a:close/>
                  <a:moveTo>
                    <a:pt x="151794" y="272135"/>
                  </a:moveTo>
                  <a:cubicBezTo>
                    <a:pt x="142474" y="285218"/>
                    <a:pt x="127066" y="291760"/>
                    <a:pt x="105762" y="291760"/>
                  </a:cubicBezTo>
                  <a:cubicBezTo>
                    <a:pt x="86740" y="291760"/>
                    <a:pt x="72283" y="284564"/>
                    <a:pt x="62202" y="270079"/>
                  </a:cubicBezTo>
                  <a:cubicBezTo>
                    <a:pt x="52120" y="255593"/>
                    <a:pt x="47079" y="234754"/>
                    <a:pt x="47079" y="207559"/>
                  </a:cubicBezTo>
                  <a:cubicBezTo>
                    <a:pt x="47079" y="180364"/>
                    <a:pt x="52595" y="159991"/>
                    <a:pt x="63723" y="147562"/>
                  </a:cubicBezTo>
                  <a:cubicBezTo>
                    <a:pt x="74851" y="135226"/>
                    <a:pt x="89117" y="129058"/>
                    <a:pt x="106617" y="129058"/>
                  </a:cubicBezTo>
                  <a:cubicBezTo>
                    <a:pt x="127352" y="129058"/>
                    <a:pt x="142379" y="135787"/>
                    <a:pt x="151509" y="149338"/>
                  </a:cubicBezTo>
                  <a:cubicBezTo>
                    <a:pt x="160735" y="162888"/>
                    <a:pt x="165490" y="182326"/>
                    <a:pt x="165775" y="207559"/>
                  </a:cubicBezTo>
                  <a:cubicBezTo>
                    <a:pt x="165775" y="237464"/>
                    <a:pt x="161115" y="259051"/>
                    <a:pt x="151794" y="272135"/>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15">
              <a:extLst>
                <a:ext uri="{FF2B5EF4-FFF2-40B4-BE49-F238E27FC236}">
                  <a16:creationId xmlns:a16="http://schemas.microsoft.com/office/drawing/2014/main" id="{F592B2A4-BE92-2706-0B16-C3CE15BA7EB8}"/>
                </a:ext>
              </a:extLst>
            </p:cNvPr>
            <p:cNvSpPr/>
            <p:nvPr/>
          </p:nvSpPr>
          <p:spPr>
            <a:xfrm>
              <a:off x="6103894" y="3280596"/>
              <a:ext cx="45462" cy="224286"/>
            </a:xfrm>
            <a:custGeom>
              <a:avLst/>
              <a:gdLst>
                <a:gd name="connsiteX0" fmla="*/ 0 w 45462"/>
                <a:gd name="connsiteY0" fmla="*/ 0 h 224286"/>
                <a:gd name="connsiteX1" fmla="*/ 45462 w 45462"/>
                <a:gd name="connsiteY1" fmla="*/ 0 h 224286"/>
                <a:gd name="connsiteX2" fmla="*/ 45462 w 45462"/>
                <a:gd name="connsiteY2" fmla="*/ 224287 h 224286"/>
                <a:gd name="connsiteX3" fmla="*/ 0 w 45462"/>
                <a:gd name="connsiteY3" fmla="*/ 224287 h 224286"/>
              </a:gdLst>
              <a:ahLst/>
              <a:cxnLst>
                <a:cxn ang="0">
                  <a:pos x="connsiteX0" y="connsiteY0"/>
                </a:cxn>
                <a:cxn ang="0">
                  <a:pos x="connsiteX1" y="connsiteY1"/>
                </a:cxn>
                <a:cxn ang="0">
                  <a:pos x="connsiteX2" y="connsiteY2"/>
                </a:cxn>
                <a:cxn ang="0">
                  <a:pos x="connsiteX3" y="connsiteY3"/>
                </a:cxn>
              </a:cxnLst>
              <a:rect l="l" t="t" r="r" b="b"/>
              <a:pathLst>
                <a:path w="45462" h="224286">
                  <a:moveTo>
                    <a:pt x="0" y="0"/>
                  </a:moveTo>
                  <a:lnTo>
                    <a:pt x="45462" y="0"/>
                  </a:lnTo>
                  <a:lnTo>
                    <a:pt x="45462" y="224287"/>
                  </a:lnTo>
                  <a:lnTo>
                    <a:pt x="0" y="224287"/>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Freeform 16">
              <a:extLst>
                <a:ext uri="{FF2B5EF4-FFF2-40B4-BE49-F238E27FC236}">
                  <a16:creationId xmlns:a16="http://schemas.microsoft.com/office/drawing/2014/main" id="{298B1484-B317-D994-DA25-67E6CB348C56}"/>
                </a:ext>
              </a:extLst>
            </p:cNvPr>
            <p:cNvSpPr/>
            <p:nvPr/>
          </p:nvSpPr>
          <p:spPr>
            <a:xfrm>
              <a:off x="6102847" y="3191442"/>
              <a:ext cx="47459" cy="45791"/>
            </a:xfrm>
            <a:custGeom>
              <a:avLst/>
              <a:gdLst>
                <a:gd name="connsiteX0" fmla="*/ 0 w 47459"/>
                <a:gd name="connsiteY0" fmla="*/ 0 h 45791"/>
                <a:gd name="connsiteX1" fmla="*/ 47459 w 47459"/>
                <a:gd name="connsiteY1" fmla="*/ 0 h 45791"/>
                <a:gd name="connsiteX2" fmla="*/ 47459 w 47459"/>
                <a:gd name="connsiteY2" fmla="*/ 45792 h 45791"/>
                <a:gd name="connsiteX3" fmla="*/ 0 w 47459"/>
                <a:gd name="connsiteY3" fmla="*/ 45792 h 45791"/>
              </a:gdLst>
              <a:ahLst/>
              <a:cxnLst>
                <a:cxn ang="0">
                  <a:pos x="connsiteX0" y="connsiteY0"/>
                </a:cxn>
                <a:cxn ang="0">
                  <a:pos x="connsiteX1" y="connsiteY1"/>
                </a:cxn>
                <a:cxn ang="0">
                  <a:pos x="connsiteX2" y="connsiteY2"/>
                </a:cxn>
                <a:cxn ang="0">
                  <a:pos x="connsiteX3" y="connsiteY3"/>
                </a:cxn>
              </a:cxnLst>
              <a:rect l="l" t="t" r="r" b="b"/>
              <a:pathLst>
                <a:path w="47459" h="45791">
                  <a:moveTo>
                    <a:pt x="0" y="0"/>
                  </a:moveTo>
                  <a:lnTo>
                    <a:pt x="47459" y="0"/>
                  </a:lnTo>
                  <a:lnTo>
                    <a:pt x="47459" y="45792"/>
                  </a:lnTo>
                  <a:lnTo>
                    <a:pt x="0" y="45792"/>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Freeform 17">
              <a:extLst>
                <a:ext uri="{FF2B5EF4-FFF2-40B4-BE49-F238E27FC236}">
                  <a16:creationId xmlns:a16="http://schemas.microsoft.com/office/drawing/2014/main" id="{7A7ED7BE-8FC9-91E4-3118-B9F93FC622C2}"/>
                </a:ext>
              </a:extLst>
            </p:cNvPr>
            <p:cNvSpPr/>
            <p:nvPr/>
          </p:nvSpPr>
          <p:spPr>
            <a:xfrm>
              <a:off x="620176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Freeform 18">
              <a:extLst>
                <a:ext uri="{FF2B5EF4-FFF2-40B4-BE49-F238E27FC236}">
                  <a16:creationId xmlns:a16="http://schemas.microsoft.com/office/drawing/2014/main" id="{582377A9-83C9-7C35-9F64-34B36783954F}"/>
                </a:ext>
              </a:extLst>
            </p:cNvPr>
            <p:cNvSpPr/>
            <p:nvPr/>
          </p:nvSpPr>
          <p:spPr>
            <a:xfrm>
              <a:off x="6441912"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1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943" y="0"/>
                    <a:pt x="54593" y="5794"/>
                    <a:pt x="37758" y="17476"/>
                  </a:cubicBezTo>
                  <a:cubicBezTo>
                    <a:pt x="20924" y="29157"/>
                    <a:pt x="11793" y="46166"/>
                    <a:pt x="10462" y="68594"/>
                  </a:cubicBezTo>
                  <a:lnTo>
                    <a:pt x="51264" y="68594"/>
                  </a:lnTo>
                  <a:cubicBezTo>
                    <a:pt x="54212" y="56165"/>
                    <a:pt x="60490" y="47194"/>
                    <a:pt x="70001" y="41680"/>
                  </a:cubicBezTo>
                  <a:cubicBezTo>
                    <a:pt x="79606" y="36166"/>
                    <a:pt x="90354" y="33363"/>
                    <a:pt x="102433" y="33176"/>
                  </a:cubicBezTo>
                  <a:cubicBezTo>
                    <a:pt x="118791" y="33082"/>
                    <a:pt x="130871" y="36634"/>
                    <a:pt x="138670" y="44016"/>
                  </a:cubicBezTo>
                  <a:cubicBezTo>
                    <a:pt x="146468"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6" y="233071"/>
                    <a:pt x="106523" y="229801"/>
                    <a:pt x="119648" y="223165"/>
                  </a:cubicBezTo>
                  <a:cubicBezTo>
                    <a:pt x="132773" y="216530"/>
                    <a:pt x="143520" y="204662"/>
                    <a:pt x="152080" y="187466"/>
                  </a:cubicBezTo>
                  <a:lnTo>
                    <a:pt x="155599" y="228679"/>
                  </a:lnTo>
                  <a:lnTo>
                    <a:pt x="195735" y="228679"/>
                  </a:lnTo>
                  <a:lnTo>
                    <a:pt x="195735" y="71865"/>
                  </a:lnTo>
                  <a:cubicBezTo>
                    <a:pt x="195735" y="48876"/>
                    <a:pt x="188317" y="31120"/>
                    <a:pt x="173574" y="18691"/>
                  </a:cubicBezTo>
                  <a:close/>
                  <a:moveTo>
                    <a:pt x="150368" y="154664"/>
                  </a:moveTo>
                  <a:cubicBezTo>
                    <a:pt x="150178"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5"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Freeform 19">
              <a:extLst>
                <a:ext uri="{FF2B5EF4-FFF2-40B4-BE49-F238E27FC236}">
                  <a16:creationId xmlns:a16="http://schemas.microsoft.com/office/drawing/2014/main" id="{63E5D0AB-88E8-0C84-06F8-7822AF2C3352}"/>
                </a:ext>
              </a:extLst>
            </p:cNvPr>
            <p:cNvSpPr/>
            <p:nvPr/>
          </p:nvSpPr>
          <p:spPr>
            <a:xfrm>
              <a:off x="6698232" y="3182564"/>
              <a:ext cx="84076" cy="325402"/>
            </a:xfrm>
            <a:custGeom>
              <a:avLst/>
              <a:gdLst>
                <a:gd name="connsiteX0" fmla="*/ 46604 w 84076"/>
                <a:gd name="connsiteY0" fmla="*/ 258397 h 325402"/>
                <a:gd name="connsiteX1" fmla="*/ 46604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7 w 84076"/>
                <a:gd name="connsiteY7" fmla="*/ 321478 h 325402"/>
                <a:gd name="connsiteX8" fmla="*/ 84077 w 84076"/>
                <a:gd name="connsiteY8" fmla="*/ 291947 h 325402"/>
                <a:gd name="connsiteX9" fmla="*/ 72188 w 84076"/>
                <a:gd name="connsiteY9" fmla="*/ 291479 h 325402"/>
                <a:gd name="connsiteX10" fmla="*/ 46604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4" y="258397"/>
                  </a:moveTo>
                  <a:lnTo>
                    <a:pt x="46604" y="0"/>
                  </a:lnTo>
                  <a:lnTo>
                    <a:pt x="0" y="0"/>
                  </a:lnTo>
                  <a:lnTo>
                    <a:pt x="0" y="263163"/>
                  </a:lnTo>
                  <a:cubicBezTo>
                    <a:pt x="0" y="273910"/>
                    <a:pt x="1427" y="283910"/>
                    <a:pt x="4185" y="293442"/>
                  </a:cubicBezTo>
                  <a:cubicBezTo>
                    <a:pt x="6943" y="302974"/>
                    <a:pt x="12745" y="310637"/>
                    <a:pt x="21495" y="316525"/>
                  </a:cubicBezTo>
                  <a:cubicBezTo>
                    <a:pt x="30245" y="322412"/>
                    <a:pt x="43655" y="325403"/>
                    <a:pt x="61821" y="325403"/>
                  </a:cubicBezTo>
                  <a:cubicBezTo>
                    <a:pt x="68574" y="325403"/>
                    <a:pt x="75992" y="324094"/>
                    <a:pt x="84077" y="321478"/>
                  </a:cubicBezTo>
                  <a:lnTo>
                    <a:pt x="84077" y="291947"/>
                  </a:lnTo>
                  <a:lnTo>
                    <a:pt x="72188" y="291479"/>
                  </a:lnTo>
                  <a:cubicBezTo>
                    <a:pt x="55068" y="290171"/>
                    <a:pt x="46604" y="279144"/>
                    <a:pt x="46604"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Freeform 20">
              <a:extLst>
                <a:ext uri="{FF2B5EF4-FFF2-40B4-BE49-F238E27FC236}">
                  <a16:creationId xmlns:a16="http://schemas.microsoft.com/office/drawing/2014/main" id="{0F15169E-42D3-BC7B-9239-63AA4D8C8528}"/>
                </a:ext>
              </a:extLst>
            </p:cNvPr>
            <p:cNvSpPr/>
            <p:nvPr/>
          </p:nvSpPr>
          <p:spPr>
            <a:xfrm>
              <a:off x="6924687" y="3191255"/>
              <a:ext cx="282379" cy="313627"/>
            </a:xfrm>
            <a:custGeom>
              <a:avLst/>
              <a:gdLst>
                <a:gd name="connsiteX0" fmla="*/ 115272 w 282379"/>
                <a:gd name="connsiteY0" fmla="*/ 0 h 313627"/>
                <a:gd name="connsiteX1" fmla="*/ 0 w 282379"/>
                <a:gd name="connsiteY1" fmla="*/ 313628 h 313627"/>
                <a:gd name="connsiteX2" fmla="*/ 47935 w 282379"/>
                <a:gd name="connsiteY2" fmla="*/ 313628 h 313627"/>
                <a:gd name="connsiteX3" fmla="*/ 78180 w 282379"/>
                <a:gd name="connsiteY3" fmla="*/ 231389 h 313627"/>
                <a:gd name="connsiteX4" fmla="*/ 204675 w 282379"/>
                <a:gd name="connsiteY4" fmla="*/ 231389 h 313627"/>
                <a:gd name="connsiteX5" fmla="*/ 234730 w 282379"/>
                <a:gd name="connsiteY5" fmla="*/ 313628 h 313627"/>
                <a:gd name="connsiteX6" fmla="*/ 282380 w 282379"/>
                <a:gd name="connsiteY6" fmla="*/ 313628 h 313627"/>
                <a:gd name="connsiteX7" fmla="*/ 167392 w 282379"/>
                <a:gd name="connsiteY7" fmla="*/ 0 h 313627"/>
                <a:gd name="connsiteX8" fmla="*/ 115272 w 282379"/>
                <a:gd name="connsiteY8" fmla="*/ 0 h 313627"/>
                <a:gd name="connsiteX9" fmla="*/ 89878 w 282379"/>
                <a:gd name="connsiteY9" fmla="*/ 189335 h 313627"/>
                <a:gd name="connsiteX10" fmla="*/ 141142 w 282379"/>
                <a:gd name="connsiteY10" fmla="*/ 45044 h 313627"/>
                <a:gd name="connsiteX11" fmla="*/ 192311 w 282379"/>
                <a:gd name="connsiteY11" fmla="*/ 189335 h 313627"/>
                <a:gd name="connsiteX12" fmla="*/ 89878 w 282379"/>
                <a:gd name="connsiteY12" fmla="*/ 189335 h 313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379" h="313627">
                  <a:moveTo>
                    <a:pt x="115272" y="0"/>
                  </a:moveTo>
                  <a:lnTo>
                    <a:pt x="0" y="313628"/>
                  </a:lnTo>
                  <a:lnTo>
                    <a:pt x="47935" y="313628"/>
                  </a:lnTo>
                  <a:lnTo>
                    <a:pt x="78180" y="231389"/>
                  </a:lnTo>
                  <a:lnTo>
                    <a:pt x="204675" y="231389"/>
                  </a:lnTo>
                  <a:lnTo>
                    <a:pt x="234730" y="313628"/>
                  </a:lnTo>
                  <a:lnTo>
                    <a:pt x="282380" y="313628"/>
                  </a:lnTo>
                  <a:lnTo>
                    <a:pt x="167392" y="0"/>
                  </a:lnTo>
                  <a:lnTo>
                    <a:pt x="115272" y="0"/>
                  </a:lnTo>
                  <a:close/>
                  <a:moveTo>
                    <a:pt x="89878" y="189335"/>
                  </a:moveTo>
                  <a:lnTo>
                    <a:pt x="141142" y="45044"/>
                  </a:lnTo>
                  <a:lnTo>
                    <a:pt x="192311" y="189335"/>
                  </a:lnTo>
                  <a:lnTo>
                    <a:pt x="89878" y="18933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2" name="Freeform 21">
              <a:extLst>
                <a:ext uri="{FF2B5EF4-FFF2-40B4-BE49-F238E27FC236}">
                  <a16:creationId xmlns:a16="http://schemas.microsoft.com/office/drawing/2014/main" id="{C9ED78A6-BEDA-1B8D-9A39-80BC650CF902}"/>
                </a:ext>
              </a:extLst>
            </p:cNvPr>
            <p:cNvSpPr/>
            <p:nvPr/>
          </p:nvSpPr>
          <p:spPr>
            <a:xfrm>
              <a:off x="7236931"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1 w 199539"/>
                <a:gd name="connsiteY4" fmla="*/ 21681 h 232977"/>
                <a:gd name="connsiteX5" fmla="*/ 106332 w 199539"/>
                <a:gd name="connsiteY5" fmla="*/ 0 h 232977"/>
                <a:gd name="connsiteX6" fmla="*/ 49172 w 199539"/>
                <a:gd name="connsiteY6" fmla="*/ 14766 h 232977"/>
                <a:gd name="connsiteX7" fmla="*/ 12650 w 199539"/>
                <a:gd name="connsiteY7" fmla="*/ 55978 h 232977"/>
                <a:gd name="connsiteX8" fmla="*/ 0 w 199539"/>
                <a:gd name="connsiteY8" fmla="*/ 117377 h 232977"/>
                <a:gd name="connsiteX9" fmla="*/ 13696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7 w 199539"/>
                <a:gd name="connsiteY13" fmla="*/ 196718 h 232977"/>
                <a:gd name="connsiteX14" fmla="*/ 199159 w 199539"/>
                <a:gd name="connsiteY14" fmla="*/ 157001 h 232977"/>
                <a:gd name="connsiteX15" fmla="*/ 159023 w 199539"/>
                <a:gd name="connsiteY15" fmla="*/ 157001 h 232977"/>
                <a:gd name="connsiteX16" fmla="*/ 143140 w 199539"/>
                <a:gd name="connsiteY16" fmla="*/ 185410 h 232977"/>
                <a:gd name="connsiteX17" fmla="*/ 107569 w 199539"/>
                <a:gd name="connsiteY17" fmla="*/ 198400 h 232977"/>
                <a:gd name="connsiteX18" fmla="*/ 60965 w 199539"/>
                <a:gd name="connsiteY18" fmla="*/ 176252 h 232977"/>
                <a:gd name="connsiteX19" fmla="*/ 44892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1" y="21681"/>
                  </a:cubicBezTo>
                  <a:cubicBezTo>
                    <a:pt x="153411" y="7196"/>
                    <a:pt x="132107" y="0"/>
                    <a:pt x="106332" y="0"/>
                  </a:cubicBezTo>
                  <a:cubicBezTo>
                    <a:pt x="84077" y="0"/>
                    <a:pt x="65055" y="4953"/>
                    <a:pt x="49172" y="14766"/>
                  </a:cubicBezTo>
                  <a:cubicBezTo>
                    <a:pt x="33288" y="24578"/>
                    <a:pt x="21114" y="38316"/>
                    <a:pt x="12650" y="55978"/>
                  </a:cubicBezTo>
                  <a:cubicBezTo>
                    <a:pt x="4185" y="73641"/>
                    <a:pt x="0" y="94107"/>
                    <a:pt x="0" y="117377"/>
                  </a:cubicBezTo>
                  <a:cubicBezTo>
                    <a:pt x="0" y="142142"/>
                    <a:pt x="4565" y="163075"/>
                    <a:pt x="13696" y="180271"/>
                  </a:cubicBezTo>
                  <a:cubicBezTo>
                    <a:pt x="22826" y="197466"/>
                    <a:pt x="35381" y="210549"/>
                    <a:pt x="51359" y="219521"/>
                  </a:cubicBezTo>
                  <a:cubicBezTo>
                    <a:pt x="67338" y="228492"/>
                    <a:pt x="85694" y="232978"/>
                    <a:pt x="106427" y="232978"/>
                  </a:cubicBezTo>
                  <a:cubicBezTo>
                    <a:pt x="123357" y="232978"/>
                    <a:pt x="138479" y="229801"/>
                    <a:pt x="151699" y="223446"/>
                  </a:cubicBezTo>
                  <a:cubicBezTo>
                    <a:pt x="164920" y="217091"/>
                    <a:pt x="175762" y="208213"/>
                    <a:pt x="184037" y="196718"/>
                  </a:cubicBezTo>
                  <a:cubicBezTo>
                    <a:pt x="192311" y="185317"/>
                    <a:pt x="197352" y="172047"/>
                    <a:pt x="199159" y="157001"/>
                  </a:cubicBezTo>
                  <a:lnTo>
                    <a:pt x="159023" y="157001"/>
                  </a:lnTo>
                  <a:cubicBezTo>
                    <a:pt x="157216" y="167281"/>
                    <a:pt x="151985" y="176719"/>
                    <a:pt x="143140" y="185410"/>
                  </a:cubicBezTo>
                  <a:cubicBezTo>
                    <a:pt x="134294" y="194102"/>
                    <a:pt x="122501" y="198400"/>
                    <a:pt x="107569" y="198400"/>
                  </a:cubicBezTo>
                  <a:cubicBezTo>
                    <a:pt x="87215" y="198400"/>
                    <a:pt x="71713" y="191018"/>
                    <a:pt x="60965" y="176252"/>
                  </a:cubicBezTo>
                  <a:cubicBezTo>
                    <a:pt x="50218" y="161487"/>
                    <a:pt x="44892" y="141674"/>
                    <a:pt x="44892" y="116816"/>
                  </a:cubicBezTo>
                  <a:cubicBezTo>
                    <a:pt x="44892"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Freeform 22">
              <a:extLst>
                <a:ext uri="{FF2B5EF4-FFF2-40B4-BE49-F238E27FC236}">
                  <a16:creationId xmlns:a16="http://schemas.microsoft.com/office/drawing/2014/main" id="{6CD3CC25-426C-1FFA-E221-0B180CAB10BF}"/>
                </a:ext>
              </a:extLst>
            </p:cNvPr>
            <p:cNvSpPr/>
            <p:nvPr/>
          </p:nvSpPr>
          <p:spPr>
            <a:xfrm>
              <a:off x="7476416" y="3276298"/>
              <a:ext cx="199539" cy="232977"/>
            </a:xfrm>
            <a:custGeom>
              <a:avLst/>
              <a:gdLst>
                <a:gd name="connsiteX0" fmla="*/ 106808 w 199539"/>
                <a:gd name="connsiteY0" fmla="*/ 36634 h 232977"/>
                <a:gd name="connsiteX1" fmla="*/ 142474 w 199539"/>
                <a:gd name="connsiteY1" fmla="*/ 49250 h 232977"/>
                <a:gd name="connsiteX2" fmla="*/ 158452 w 199539"/>
                <a:gd name="connsiteY2" fmla="*/ 78313 h 232977"/>
                <a:gd name="connsiteX3" fmla="*/ 199539 w 199539"/>
                <a:gd name="connsiteY3" fmla="*/ 78313 h 232977"/>
                <a:gd name="connsiteX4" fmla="*/ 170150 w 199539"/>
                <a:gd name="connsiteY4" fmla="*/ 21681 h 232977"/>
                <a:gd name="connsiteX5" fmla="*/ 106332 w 199539"/>
                <a:gd name="connsiteY5" fmla="*/ 0 h 232977"/>
                <a:gd name="connsiteX6" fmla="*/ 49171 w 199539"/>
                <a:gd name="connsiteY6" fmla="*/ 14766 h 232977"/>
                <a:gd name="connsiteX7" fmla="*/ 12649 w 199539"/>
                <a:gd name="connsiteY7" fmla="*/ 55978 h 232977"/>
                <a:gd name="connsiteX8" fmla="*/ 0 w 199539"/>
                <a:gd name="connsiteY8" fmla="*/ 117377 h 232977"/>
                <a:gd name="connsiteX9" fmla="*/ 13695 w 199539"/>
                <a:gd name="connsiteY9" fmla="*/ 180271 h 232977"/>
                <a:gd name="connsiteX10" fmla="*/ 51359 w 199539"/>
                <a:gd name="connsiteY10" fmla="*/ 219521 h 232977"/>
                <a:gd name="connsiteX11" fmla="*/ 106427 w 199539"/>
                <a:gd name="connsiteY11" fmla="*/ 232978 h 232977"/>
                <a:gd name="connsiteX12" fmla="*/ 151699 w 199539"/>
                <a:gd name="connsiteY12" fmla="*/ 223446 h 232977"/>
                <a:gd name="connsiteX13" fmla="*/ 184036 w 199539"/>
                <a:gd name="connsiteY13" fmla="*/ 196718 h 232977"/>
                <a:gd name="connsiteX14" fmla="*/ 199159 w 199539"/>
                <a:gd name="connsiteY14" fmla="*/ 157001 h 232977"/>
                <a:gd name="connsiteX15" fmla="*/ 159022 w 199539"/>
                <a:gd name="connsiteY15" fmla="*/ 157001 h 232977"/>
                <a:gd name="connsiteX16" fmla="*/ 143139 w 199539"/>
                <a:gd name="connsiteY16" fmla="*/ 185410 h 232977"/>
                <a:gd name="connsiteX17" fmla="*/ 107569 w 199539"/>
                <a:gd name="connsiteY17" fmla="*/ 198400 h 232977"/>
                <a:gd name="connsiteX18" fmla="*/ 60965 w 199539"/>
                <a:gd name="connsiteY18" fmla="*/ 176252 h 232977"/>
                <a:gd name="connsiteX19" fmla="*/ 44891 w 199539"/>
                <a:gd name="connsiteY19" fmla="*/ 116816 h 232977"/>
                <a:gd name="connsiteX20" fmla="*/ 62106 w 199539"/>
                <a:gd name="connsiteY20" fmla="*/ 56259 h 232977"/>
                <a:gd name="connsiteX21" fmla="*/ 106903 w 199539"/>
                <a:gd name="connsiteY21" fmla="*/ 36540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9539" h="232977">
                  <a:moveTo>
                    <a:pt x="106808" y="36634"/>
                  </a:moveTo>
                  <a:cubicBezTo>
                    <a:pt x="121835" y="36634"/>
                    <a:pt x="133724" y="40839"/>
                    <a:pt x="142474" y="49250"/>
                  </a:cubicBezTo>
                  <a:cubicBezTo>
                    <a:pt x="151224" y="57660"/>
                    <a:pt x="156550" y="67286"/>
                    <a:pt x="158452" y="78313"/>
                  </a:cubicBezTo>
                  <a:lnTo>
                    <a:pt x="199539" y="78313"/>
                  </a:lnTo>
                  <a:cubicBezTo>
                    <a:pt x="196781" y="55044"/>
                    <a:pt x="186985" y="36166"/>
                    <a:pt x="170150" y="21681"/>
                  </a:cubicBezTo>
                  <a:cubicBezTo>
                    <a:pt x="153411" y="7196"/>
                    <a:pt x="132107" y="0"/>
                    <a:pt x="106332" y="0"/>
                  </a:cubicBezTo>
                  <a:cubicBezTo>
                    <a:pt x="84077" y="0"/>
                    <a:pt x="65055" y="4953"/>
                    <a:pt x="49171" y="14766"/>
                  </a:cubicBezTo>
                  <a:cubicBezTo>
                    <a:pt x="33288" y="24578"/>
                    <a:pt x="21114" y="38316"/>
                    <a:pt x="12649" y="55978"/>
                  </a:cubicBezTo>
                  <a:cubicBezTo>
                    <a:pt x="4185" y="73641"/>
                    <a:pt x="0" y="94107"/>
                    <a:pt x="0" y="117377"/>
                  </a:cubicBezTo>
                  <a:cubicBezTo>
                    <a:pt x="0" y="142142"/>
                    <a:pt x="4565" y="163075"/>
                    <a:pt x="13695" y="180271"/>
                  </a:cubicBezTo>
                  <a:cubicBezTo>
                    <a:pt x="22826" y="197466"/>
                    <a:pt x="35380" y="210549"/>
                    <a:pt x="51359" y="219521"/>
                  </a:cubicBezTo>
                  <a:cubicBezTo>
                    <a:pt x="67337" y="228492"/>
                    <a:pt x="85693" y="232978"/>
                    <a:pt x="106427" y="232978"/>
                  </a:cubicBezTo>
                  <a:cubicBezTo>
                    <a:pt x="123356" y="232978"/>
                    <a:pt x="138479" y="229801"/>
                    <a:pt x="151699" y="223446"/>
                  </a:cubicBezTo>
                  <a:cubicBezTo>
                    <a:pt x="164920" y="217091"/>
                    <a:pt x="175762" y="208213"/>
                    <a:pt x="184036" y="196718"/>
                  </a:cubicBezTo>
                  <a:cubicBezTo>
                    <a:pt x="192311" y="185317"/>
                    <a:pt x="197352" y="172047"/>
                    <a:pt x="199159" y="157001"/>
                  </a:cubicBezTo>
                  <a:lnTo>
                    <a:pt x="159022" y="157001"/>
                  </a:lnTo>
                  <a:cubicBezTo>
                    <a:pt x="157216" y="167281"/>
                    <a:pt x="151984" y="176719"/>
                    <a:pt x="143139" y="185410"/>
                  </a:cubicBezTo>
                  <a:cubicBezTo>
                    <a:pt x="134294" y="194102"/>
                    <a:pt x="122501" y="198400"/>
                    <a:pt x="107569" y="198400"/>
                  </a:cubicBezTo>
                  <a:cubicBezTo>
                    <a:pt x="87215" y="198400"/>
                    <a:pt x="71712" y="191018"/>
                    <a:pt x="60965" y="176252"/>
                  </a:cubicBezTo>
                  <a:cubicBezTo>
                    <a:pt x="50218" y="161487"/>
                    <a:pt x="44891" y="141674"/>
                    <a:pt x="44891" y="116816"/>
                  </a:cubicBezTo>
                  <a:cubicBezTo>
                    <a:pt x="44891" y="89621"/>
                    <a:pt x="50598" y="69435"/>
                    <a:pt x="62106" y="56259"/>
                  </a:cubicBezTo>
                  <a:cubicBezTo>
                    <a:pt x="73615" y="43082"/>
                    <a:pt x="88547" y="36540"/>
                    <a:pt x="106903" y="3654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Freeform 23">
              <a:extLst>
                <a:ext uri="{FF2B5EF4-FFF2-40B4-BE49-F238E27FC236}">
                  <a16:creationId xmlns:a16="http://schemas.microsoft.com/office/drawing/2014/main" id="{9D140ACB-9F7B-1CE1-4F97-84B5C1033DA9}"/>
                </a:ext>
              </a:extLst>
            </p:cNvPr>
            <p:cNvSpPr/>
            <p:nvPr/>
          </p:nvSpPr>
          <p:spPr>
            <a:xfrm>
              <a:off x="7717898" y="3276017"/>
              <a:ext cx="208098" cy="233071"/>
            </a:xfrm>
            <a:custGeom>
              <a:avLst/>
              <a:gdLst>
                <a:gd name="connsiteX0" fmla="*/ 106427 w 208098"/>
                <a:gd name="connsiteY0" fmla="*/ 280 h 233071"/>
                <a:gd name="connsiteX1" fmla="*/ 48886 w 208098"/>
                <a:gd name="connsiteY1" fmla="*/ 15420 h 233071"/>
                <a:gd name="connsiteX2" fmla="*/ 12554 w 208098"/>
                <a:gd name="connsiteY2" fmla="*/ 57380 h 233071"/>
                <a:gd name="connsiteX3" fmla="*/ 0 w 208098"/>
                <a:gd name="connsiteY3" fmla="*/ 119059 h 233071"/>
                <a:gd name="connsiteX4" fmla="*/ 13791 w 208098"/>
                <a:gd name="connsiteY4" fmla="*/ 179990 h 233071"/>
                <a:gd name="connsiteX5" fmla="*/ 52310 w 208098"/>
                <a:gd name="connsiteY5" fmla="*/ 219334 h 233071"/>
                <a:gd name="connsiteX6" fmla="*/ 109471 w 208098"/>
                <a:gd name="connsiteY6" fmla="*/ 233071 h 233071"/>
                <a:gd name="connsiteX7" fmla="*/ 152840 w 208098"/>
                <a:gd name="connsiteY7" fmla="*/ 224848 h 233071"/>
                <a:gd name="connsiteX8" fmla="*/ 188317 w 208098"/>
                <a:gd name="connsiteY8" fmla="*/ 200737 h 233071"/>
                <a:gd name="connsiteX9" fmla="*/ 207053 w 208098"/>
                <a:gd name="connsiteY9" fmla="*/ 161673 h 233071"/>
                <a:gd name="connsiteX10" fmla="*/ 163303 w 208098"/>
                <a:gd name="connsiteY10" fmla="*/ 161673 h 233071"/>
                <a:gd name="connsiteX11" fmla="*/ 143806 w 208098"/>
                <a:gd name="connsiteY11" fmla="*/ 188775 h 233071"/>
                <a:gd name="connsiteX12" fmla="*/ 108329 w 208098"/>
                <a:gd name="connsiteY12" fmla="*/ 197840 h 233071"/>
                <a:gd name="connsiteX13" fmla="*/ 62487 w 208098"/>
                <a:gd name="connsiteY13" fmla="*/ 177654 h 233071"/>
                <a:gd name="connsiteX14" fmla="*/ 47365 w 208098"/>
                <a:gd name="connsiteY14" fmla="*/ 127376 h 233071"/>
                <a:gd name="connsiteX15" fmla="*/ 208099 w 208098"/>
                <a:gd name="connsiteY15" fmla="*/ 127376 h 233071"/>
                <a:gd name="connsiteX16" fmla="*/ 208099 w 208098"/>
                <a:gd name="connsiteY16" fmla="*/ 111956 h 233071"/>
                <a:gd name="connsiteX17" fmla="*/ 181944 w 208098"/>
                <a:gd name="connsiteY17" fmla="*/ 30466 h 233071"/>
                <a:gd name="connsiteX18" fmla="*/ 106332 w 208098"/>
                <a:gd name="connsiteY18" fmla="*/ 0 h 233071"/>
                <a:gd name="connsiteX19" fmla="*/ 47460 w 208098"/>
                <a:gd name="connsiteY19" fmla="*/ 97471 h 233071"/>
                <a:gd name="connsiteX20" fmla="*/ 53832 w 208098"/>
                <a:gd name="connsiteY20" fmla="*/ 67566 h 233071"/>
                <a:gd name="connsiteX21" fmla="*/ 73329 w 208098"/>
                <a:gd name="connsiteY21" fmla="*/ 43736 h 233071"/>
                <a:gd name="connsiteX22" fmla="*/ 106142 w 208098"/>
                <a:gd name="connsiteY22" fmla="*/ 34391 h 233071"/>
                <a:gd name="connsiteX23" fmla="*/ 149036 w 208098"/>
                <a:gd name="connsiteY23" fmla="*/ 52707 h 233071"/>
                <a:gd name="connsiteX24" fmla="*/ 163017 w 208098"/>
                <a:gd name="connsiteY24" fmla="*/ 97471 h 233071"/>
                <a:gd name="connsiteX25" fmla="*/ 47365 w 208098"/>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98" h="233071">
                  <a:moveTo>
                    <a:pt x="106427" y="280"/>
                  </a:moveTo>
                  <a:cubicBezTo>
                    <a:pt x="83886" y="280"/>
                    <a:pt x="64770" y="5327"/>
                    <a:pt x="48886" y="15420"/>
                  </a:cubicBezTo>
                  <a:cubicBezTo>
                    <a:pt x="33098" y="25513"/>
                    <a:pt x="20924" y="39531"/>
                    <a:pt x="12554" y="57380"/>
                  </a:cubicBezTo>
                  <a:cubicBezTo>
                    <a:pt x="4185" y="75230"/>
                    <a:pt x="0" y="95789"/>
                    <a:pt x="0" y="119059"/>
                  </a:cubicBezTo>
                  <a:cubicBezTo>
                    <a:pt x="0" y="142329"/>
                    <a:pt x="4565" y="162982"/>
                    <a:pt x="13791" y="179990"/>
                  </a:cubicBezTo>
                  <a:cubicBezTo>
                    <a:pt x="23017" y="197092"/>
                    <a:pt x="35856" y="210175"/>
                    <a:pt x="52310" y="219334"/>
                  </a:cubicBezTo>
                  <a:cubicBezTo>
                    <a:pt x="68764" y="228492"/>
                    <a:pt x="87881" y="233071"/>
                    <a:pt x="109471" y="233071"/>
                  </a:cubicBezTo>
                  <a:cubicBezTo>
                    <a:pt x="124498" y="233071"/>
                    <a:pt x="138955" y="230361"/>
                    <a:pt x="152840" y="224848"/>
                  </a:cubicBezTo>
                  <a:cubicBezTo>
                    <a:pt x="166727" y="219334"/>
                    <a:pt x="178520" y="211297"/>
                    <a:pt x="188317" y="200737"/>
                  </a:cubicBezTo>
                  <a:cubicBezTo>
                    <a:pt x="198017" y="190177"/>
                    <a:pt x="204295" y="177187"/>
                    <a:pt x="207053" y="161673"/>
                  </a:cubicBezTo>
                  <a:lnTo>
                    <a:pt x="163303" y="161673"/>
                  </a:lnTo>
                  <a:cubicBezTo>
                    <a:pt x="160164" y="173729"/>
                    <a:pt x="153697" y="182700"/>
                    <a:pt x="143806" y="188775"/>
                  </a:cubicBezTo>
                  <a:cubicBezTo>
                    <a:pt x="133914" y="194849"/>
                    <a:pt x="122025" y="197840"/>
                    <a:pt x="108329" y="197840"/>
                  </a:cubicBezTo>
                  <a:cubicBezTo>
                    <a:pt x="87976" y="197840"/>
                    <a:pt x="72759" y="191111"/>
                    <a:pt x="62487" y="177654"/>
                  </a:cubicBezTo>
                  <a:cubicBezTo>
                    <a:pt x="52215" y="164197"/>
                    <a:pt x="47174" y="147469"/>
                    <a:pt x="47365" y="127376"/>
                  </a:cubicBezTo>
                  <a:lnTo>
                    <a:pt x="208099" y="127376"/>
                  </a:lnTo>
                  <a:lnTo>
                    <a:pt x="208099" y="111956"/>
                  </a:lnTo>
                  <a:cubicBezTo>
                    <a:pt x="208099" y="77940"/>
                    <a:pt x="199349" y="50838"/>
                    <a:pt x="181944" y="30466"/>
                  </a:cubicBezTo>
                  <a:cubicBezTo>
                    <a:pt x="164539" y="10186"/>
                    <a:pt x="139335" y="0"/>
                    <a:pt x="106332" y="0"/>
                  </a:cubicBezTo>
                  <a:close/>
                  <a:moveTo>
                    <a:pt x="47460" y="97471"/>
                  </a:moveTo>
                  <a:cubicBezTo>
                    <a:pt x="47460" y="87191"/>
                    <a:pt x="49552" y="77192"/>
                    <a:pt x="53832" y="67566"/>
                  </a:cubicBezTo>
                  <a:cubicBezTo>
                    <a:pt x="58112" y="57847"/>
                    <a:pt x="64579" y="49904"/>
                    <a:pt x="73329" y="43736"/>
                  </a:cubicBezTo>
                  <a:cubicBezTo>
                    <a:pt x="82079" y="37475"/>
                    <a:pt x="93017" y="34391"/>
                    <a:pt x="106142" y="34391"/>
                  </a:cubicBezTo>
                  <a:cubicBezTo>
                    <a:pt x="125449" y="34391"/>
                    <a:pt x="139715" y="40465"/>
                    <a:pt x="149036" y="52707"/>
                  </a:cubicBezTo>
                  <a:cubicBezTo>
                    <a:pt x="158357" y="64950"/>
                    <a:pt x="163017" y="79902"/>
                    <a:pt x="163017" y="97471"/>
                  </a:cubicBezTo>
                  <a:lnTo>
                    <a:pt x="47365"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5" name="Freeform 24">
              <a:extLst>
                <a:ext uri="{FF2B5EF4-FFF2-40B4-BE49-F238E27FC236}">
                  <a16:creationId xmlns:a16="http://schemas.microsoft.com/office/drawing/2014/main" id="{CBAC4790-C047-043F-4879-37CAD9571BBD}"/>
                </a:ext>
              </a:extLst>
            </p:cNvPr>
            <p:cNvSpPr/>
            <p:nvPr/>
          </p:nvSpPr>
          <p:spPr>
            <a:xfrm>
              <a:off x="7979925" y="3182564"/>
              <a:ext cx="84076" cy="325402"/>
            </a:xfrm>
            <a:custGeom>
              <a:avLst/>
              <a:gdLst>
                <a:gd name="connsiteX0" fmla="*/ 46603 w 84076"/>
                <a:gd name="connsiteY0" fmla="*/ 258397 h 325402"/>
                <a:gd name="connsiteX1" fmla="*/ 46603 w 84076"/>
                <a:gd name="connsiteY1" fmla="*/ 0 h 325402"/>
                <a:gd name="connsiteX2" fmla="*/ 0 w 84076"/>
                <a:gd name="connsiteY2" fmla="*/ 0 h 325402"/>
                <a:gd name="connsiteX3" fmla="*/ 0 w 84076"/>
                <a:gd name="connsiteY3" fmla="*/ 263163 h 325402"/>
                <a:gd name="connsiteX4" fmla="*/ 4185 w 84076"/>
                <a:gd name="connsiteY4" fmla="*/ 293442 h 325402"/>
                <a:gd name="connsiteX5" fmla="*/ 21495 w 84076"/>
                <a:gd name="connsiteY5" fmla="*/ 316525 h 325402"/>
                <a:gd name="connsiteX6" fmla="*/ 61821 w 84076"/>
                <a:gd name="connsiteY6" fmla="*/ 325403 h 325402"/>
                <a:gd name="connsiteX7" fmla="*/ 84076 w 84076"/>
                <a:gd name="connsiteY7" fmla="*/ 321478 h 325402"/>
                <a:gd name="connsiteX8" fmla="*/ 84076 w 84076"/>
                <a:gd name="connsiteY8" fmla="*/ 291947 h 325402"/>
                <a:gd name="connsiteX9" fmla="*/ 72188 w 84076"/>
                <a:gd name="connsiteY9" fmla="*/ 291479 h 325402"/>
                <a:gd name="connsiteX10" fmla="*/ 46603 w 84076"/>
                <a:gd name="connsiteY10" fmla="*/ 258304 h 32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76" h="325402">
                  <a:moveTo>
                    <a:pt x="46603" y="258397"/>
                  </a:moveTo>
                  <a:lnTo>
                    <a:pt x="46603" y="0"/>
                  </a:lnTo>
                  <a:lnTo>
                    <a:pt x="0" y="0"/>
                  </a:lnTo>
                  <a:lnTo>
                    <a:pt x="0" y="263163"/>
                  </a:lnTo>
                  <a:cubicBezTo>
                    <a:pt x="0" y="273910"/>
                    <a:pt x="1426" y="283910"/>
                    <a:pt x="4185" y="293442"/>
                  </a:cubicBezTo>
                  <a:cubicBezTo>
                    <a:pt x="6943" y="302974"/>
                    <a:pt x="12744" y="310637"/>
                    <a:pt x="21495" y="316525"/>
                  </a:cubicBezTo>
                  <a:cubicBezTo>
                    <a:pt x="30245" y="322412"/>
                    <a:pt x="43655" y="325403"/>
                    <a:pt x="61821" y="325403"/>
                  </a:cubicBezTo>
                  <a:cubicBezTo>
                    <a:pt x="68573" y="325403"/>
                    <a:pt x="75992" y="324094"/>
                    <a:pt x="84076" y="321478"/>
                  </a:cubicBezTo>
                  <a:lnTo>
                    <a:pt x="84076" y="291947"/>
                  </a:lnTo>
                  <a:lnTo>
                    <a:pt x="72188" y="291479"/>
                  </a:lnTo>
                  <a:cubicBezTo>
                    <a:pt x="55068" y="290171"/>
                    <a:pt x="46603" y="279144"/>
                    <a:pt x="46603" y="25830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6" name="Freeform 25">
              <a:extLst>
                <a:ext uri="{FF2B5EF4-FFF2-40B4-BE49-F238E27FC236}">
                  <a16:creationId xmlns:a16="http://schemas.microsoft.com/office/drawing/2014/main" id="{DACEF57E-0C59-8BBF-5BE8-1FEB78DE614B}"/>
                </a:ext>
              </a:extLst>
            </p:cNvPr>
            <p:cNvSpPr/>
            <p:nvPr/>
          </p:nvSpPr>
          <p:spPr>
            <a:xfrm>
              <a:off x="8094722" y="3276017"/>
              <a:ext cx="208193" cy="233071"/>
            </a:xfrm>
            <a:custGeom>
              <a:avLst/>
              <a:gdLst>
                <a:gd name="connsiteX0" fmla="*/ 106427 w 208193"/>
                <a:gd name="connsiteY0" fmla="*/ 280 h 233071"/>
                <a:gd name="connsiteX1" fmla="*/ 48886 w 208193"/>
                <a:gd name="connsiteY1" fmla="*/ 15420 h 233071"/>
                <a:gd name="connsiteX2" fmla="*/ 12554 w 208193"/>
                <a:gd name="connsiteY2" fmla="*/ 57380 h 233071"/>
                <a:gd name="connsiteX3" fmla="*/ 0 w 208193"/>
                <a:gd name="connsiteY3" fmla="*/ 119059 h 233071"/>
                <a:gd name="connsiteX4" fmla="*/ 13790 w 208193"/>
                <a:gd name="connsiteY4" fmla="*/ 179990 h 233071"/>
                <a:gd name="connsiteX5" fmla="*/ 52310 w 208193"/>
                <a:gd name="connsiteY5" fmla="*/ 219334 h 233071"/>
                <a:gd name="connsiteX6" fmla="*/ 109470 w 208193"/>
                <a:gd name="connsiteY6" fmla="*/ 233071 h 233071"/>
                <a:gd name="connsiteX7" fmla="*/ 152840 w 208193"/>
                <a:gd name="connsiteY7" fmla="*/ 224848 h 233071"/>
                <a:gd name="connsiteX8" fmla="*/ 188316 w 208193"/>
                <a:gd name="connsiteY8" fmla="*/ 200737 h 233071"/>
                <a:gd name="connsiteX9" fmla="*/ 207053 w 208193"/>
                <a:gd name="connsiteY9" fmla="*/ 161673 h 233071"/>
                <a:gd name="connsiteX10" fmla="*/ 163303 w 208193"/>
                <a:gd name="connsiteY10" fmla="*/ 161673 h 233071"/>
                <a:gd name="connsiteX11" fmla="*/ 143805 w 208193"/>
                <a:gd name="connsiteY11" fmla="*/ 188775 h 233071"/>
                <a:gd name="connsiteX12" fmla="*/ 108424 w 208193"/>
                <a:gd name="connsiteY12" fmla="*/ 197840 h 233071"/>
                <a:gd name="connsiteX13" fmla="*/ 62582 w 208193"/>
                <a:gd name="connsiteY13" fmla="*/ 177654 h 233071"/>
                <a:gd name="connsiteX14" fmla="*/ 47459 w 208193"/>
                <a:gd name="connsiteY14" fmla="*/ 127376 h 233071"/>
                <a:gd name="connsiteX15" fmla="*/ 208194 w 208193"/>
                <a:gd name="connsiteY15" fmla="*/ 127376 h 233071"/>
                <a:gd name="connsiteX16" fmla="*/ 208194 w 208193"/>
                <a:gd name="connsiteY16" fmla="*/ 111956 h 233071"/>
                <a:gd name="connsiteX17" fmla="*/ 182039 w 208193"/>
                <a:gd name="connsiteY17" fmla="*/ 30466 h 233071"/>
                <a:gd name="connsiteX18" fmla="*/ 106427 w 208193"/>
                <a:gd name="connsiteY18" fmla="*/ 0 h 233071"/>
                <a:gd name="connsiteX19" fmla="*/ 47459 w 208193"/>
                <a:gd name="connsiteY19" fmla="*/ 97471 h 233071"/>
                <a:gd name="connsiteX20" fmla="*/ 53832 w 208193"/>
                <a:gd name="connsiteY20" fmla="*/ 67566 h 233071"/>
                <a:gd name="connsiteX21" fmla="*/ 73329 w 208193"/>
                <a:gd name="connsiteY21" fmla="*/ 43736 h 233071"/>
                <a:gd name="connsiteX22" fmla="*/ 106142 w 208193"/>
                <a:gd name="connsiteY22" fmla="*/ 34391 h 233071"/>
                <a:gd name="connsiteX23" fmla="*/ 149036 w 208193"/>
                <a:gd name="connsiteY23" fmla="*/ 52707 h 233071"/>
                <a:gd name="connsiteX24" fmla="*/ 163017 w 208193"/>
                <a:gd name="connsiteY24" fmla="*/ 97471 h 233071"/>
                <a:gd name="connsiteX25" fmla="*/ 47364 w 208193"/>
                <a:gd name="connsiteY25" fmla="*/ 97471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193" h="233071">
                  <a:moveTo>
                    <a:pt x="106427" y="280"/>
                  </a:moveTo>
                  <a:cubicBezTo>
                    <a:pt x="83886" y="280"/>
                    <a:pt x="64769" y="5327"/>
                    <a:pt x="48886" y="15420"/>
                  </a:cubicBezTo>
                  <a:cubicBezTo>
                    <a:pt x="33098" y="25513"/>
                    <a:pt x="20924" y="39531"/>
                    <a:pt x="12554" y="57380"/>
                  </a:cubicBezTo>
                  <a:cubicBezTo>
                    <a:pt x="4185" y="75230"/>
                    <a:pt x="0" y="95789"/>
                    <a:pt x="0" y="119059"/>
                  </a:cubicBezTo>
                  <a:cubicBezTo>
                    <a:pt x="0" y="142329"/>
                    <a:pt x="4565" y="162982"/>
                    <a:pt x="13790" y="179990"/>
                  </a:cubicBezTo>
                  <a:cubicBezTo>
                    <a:pt x="23016" y="197092"/>
                    <a:pt x="35856" y="210175"/>
                    <a:pt x="52310" y="219334"/>
                  </a:cubicBezTo>
                  <a:cubicBezTo>
                    <a:pt x="68764" y="228492"/>
                    <a:pt x="87881" y="233071"/>
                    <a:pt x="109470" y="233071"/>
                  </a:cubicBezTo>
                  <a:cubicBezTo>
                    <a:pt x="124498" y="233071"/>
                    <a:pt x="138955" y="230361"/>
                    <a:pt x="152840" y="224848"/>
                  </a:cubicBezTo>
                  <a:cubicBezTo>
                    <a:pt x="166726" y="219334"/>
                    <a:pt x="178520" y="211297"/>
                    <a:pt x="188316" y="200737"/>
                  </a:cubicBezTo>
                  <a:cubicBezTo>
                    <a:pt x="198112" y="190177"/>
                    <a:pt x="204295" y="177187"/>
                    <a:pt x="207053" y="161673"/>
                  </a:cubicBezTo>
                  <a:lnTo>
                    <a:pt x="163303" y="161673"/>
                  </a:lnTo>
                  <a:cubicBezTo>
                    <a:pt x="160164" y="173729"/>
                    <a:pt x="153696" y="182700"/>
                    <a:pt x="143805" y="188775"/>
                  </a:cubicBezTo>
                  <a:cubicBezTo>
                    <a:pt x="133913" y="194849"/>
                    <a:pt x="122025" y="197840"/>
                    <a:pt x="108424" y="197840"/>
                  </a:cubicBezTo>
                  <a:cubicBezTo>
                    <a:pt x="88071" y="197840"/>
                    <a:pt x="72853" y="191111"/>
                    <a:pt x="62582" y="177654"/>
                  </a:cubicBezTo>
                  <a:cubicBezTo>
                    <a:pt x="52310" y="164197"/>
                    <a:pt x="47269" y="147469"/>
                    <a:pt x="47459" y="127376"/>
                  </a:cubicBezTo>
                  <a:lnTo>
                    <a:pt x="208194" y="127376"/>
                  </a:lnTo>
                  <a:lnTo>
                    <a:pt x="208194" y="111956"/>
                  </a:lnTo>
                  <a:cubicBezTo>
                    <a:pt x="208194" y="77940"/>
                    <a:pt x="199444" y="50838"/>
                    <a:pt x="182039" y="30466"/>
                  </a:cubicBezTo>
                  <a:cubicBezTo>
                    <a:pt x="164634" y="10186"/>
                    <a:pt x="139430" y="0"/>
                    <a:pt x="106427" y="0"/>
                  </a:cubicBezTo>
                  <a:close/>
                  <a:moveTo>
                    <a:pt x="47459" y="97471"/>
                  </a:moveTo>
                  <a:cubicBezTo>
                    <a:pt x="47459" y="87191"/>
                    <a:pt x="49552" y="77192"/>
                    <a:pt x="53832" y="67566"/>
                  </a:cubicBezTo>
                  <a:cubicBezTo>
                    <a:pt x="58112" y="57847"/>
                    <a:pt x="64579" y="49904"/>
                    <a:pt x="73329" y="43736"/>
                  </a:cubicBezTo>
                  <a:cubicBezTo>
                    <a:pt x="82079" y="37475"/>
                    <a:pt x="93017" y="34391"/>
                    <a:pt x="106142" y="34391"/>
                  </a:cubicBezTo>
                  <a:cubicBezTo>
                    <a:pt x="125449" y="34391"/>
                    <a:pt x="139716" y="40465"/>
                    <a:pt x="149036" y="52707"/>
                  </a:cubicBezTo>
                  <a:cubicBezTo>
                    <a:pt x="158357" y="64950"/>
                    <a:pt x="163017" y="79902"/>
                    <a:pt x="163017" y="97471"/>
                  </a:cubicBezTo>
                  <a:lnTo>
                    <a:pt x="47364" y="97471"/>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7" name="Freeform 26">
              <a:extLst>
                <a:ext uri="{FF2B5EF4-FFF2-40B4-BE49-F238E27FC236}">
                  <a16:creationId xmlns:a16="http://schemas.microsoft.com/office/drawing/2014/main" id="{F2E20A07-C6E6-366D-9778-335A0BC8CCC9}"/>
                </a:ext>
              </a:extLst>
            </p:cNvPr>
            <p:cNvSpPr/>
            <p:nvPr/>
          </p:nvSpPr>
          <p:spPr>
            <a:xfrm>
              <a:off x="8356748" y="3276298"/>
              <a:ext cx="129634" cy="228679"/>
            </a:xfrm>
            <a:custGeom>
              <a:avLst/>
              <a:gdLst>
                <a:gd name="connsiteX0" fmla="*/ 114131 w 129634"/>
                <a:gd name="connsiteY0" fmla="*/ 0 h 228679"/>
                <a:gd name="connsiteX1" fmla="*/ 72283 w 129634"/>
                <a:gd name="connsiteY1" fmla="*/ 12803 h 228679"/>
                <a:gd name="connsiteX2" fmla="*/ 45272 w 129634"/>
                <a:gd name="connsiteY2" fmla="*/ 50371 h 228679"/>
                <a:gd name="connsiteX3" fmla="*/ 45272 w 129634"/>
                <a:gd name="connsiteY3" fmla="*/ 4392 h 228679"/>
                <a:gd name="connsiteX4" fmla="*/ 0 w 129634"/>
                <a:gd name="connsiteY4" fmla="*/ 4392 h 228679"/>
                <a:gd name="connsiteX5" fmla="*/ 0 w 129634"/>
                <a:gd name="connsiteY5" fmla="*/ 228679 h 228679"/>
                <a:gd name="connsiteX6" fmla="*/ 47269 w 129634"/>
                <a:gd name="connsiteY6" fmla="*/ 228679 h 228679"/>
                <a:gd name="connsiteX7" fmla="*/ 47269 w 129634"/>
                <a:gd name="connsiteY7" fmla="*/ 93733 h 228679"/>
                <a:gd name="connsiteX8" fmla="*/ 65720 w 129634"/>
                <a:gd name="connsiteY8" fmla="*/ 54857 h 228679"/>
                <a:gd name="connsiteX9" fmla="*/ 114416 w 129634"/>
                <a:gd name="connsiteY9" fmla="*/ 44670 h 228679"/>
                <a:gd name="connsiteX10" fmla="*/ 122215 w 129634"/>
                <a:gd name="connsiteY10" fmla="*/ 45325 h 228679"/>
                <a:gd name="connsiteX11" fmla="*/ 129634 w 129634"/>
                <a:gd name="connsiteY11" fmla="*/ 47100 h 228679"/>
                <a:gd name="connsiteX12" fmla="*/ 129634 w 129634"/>
                <a:gd name="connsiteY12" fmla="*/ 2430 h 228679"/>
                <a:gd name="connsiteX13" fmla="*/ 122881 w 129634"/>
                <a:gd name="connsiteY13" fmla="*/ 561 h 228679"/>
                <a:gd name="connsiteX14" fmla="*/ 114131 w 129634"/>
                <a:gd name="connsiteY14" fmla="*/ 0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14131" y="0"/>
                  </a:move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90" y="46540"/>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ubicBezTo>
                    <a:pt x="120028" y="187"/>
                    <a:pt x="117080" y="0"/>
                    <a:pt x="114131" y="0"/>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27">
              <a:extLst>
                <a:ext uri="{FF2B5EF4-FFF2-40B4-BE49-F238E27FC236}">
                  <a16:creationId xmlns:a16="http://schemas.microsoft.com/office/drawing/2014/main" id="{58E5C832-AD01-65D2-4BB8-53CEAFBC1705}"/>
                </a:ext>
              </a:extLst>
            </p:cNvPr>
            <p:cNvSpPr/>
            <p:nvPr/>
          </p:nvSpPr>
          <p:spPr>
            <a:xfrm>
              <a:off x="8514154" y="3276204"/>
              <a:ext cx="195735" cy="233071"/>
            </a:xfrm>
            <a:custGeom>
              <a:avLst/>
              <a:gdLst>
                <a:gd name="connsiteX0" fmla="*/ 173670 w 195735"/>
                <a:gd name="connsiteY0" fmla="*/ 18691 h 233071"/>
                <a:gd name="connsiteX1" fmla="*/ 104715 w 195735"/>
                <a:gd name="connsiteY1" fmla="*/ 0 h 233071"/>
                <a:gd name="connsiteX2" fmla="*/ 37758 w 195735"/>
                <a:gd name="connsiteY2" fmla="*/ 17476 h 233071"/>
                <a:gd name="connsiteX3" fmla="*/ 10462 w 195735"/>
                <a:gd name="connsiteY3" fmla="*/ 68594 h 233071"/>
                <a:gd name="connsiteX4" fmla="*/ 51264 w 195735"/>
                <a:gd name="connsiteY4" fmla="*/ 68594 h 233071"/>
                <a:gd name="connsiteX5" fmla="*/ 70000 w 195735"/>
                <a:gd name="connsiteY5" fmla="*/ 41680 h 233071"/>
                <a:gd name="connsiteX6" fmla="*/ 102433 w 195735"/>
                <a:gd name="connsiteY6" fmla="*/ 33176 h 233071"/>
                <a:gd name="connsiteX7" fmla="*/ 138670 w 195735"/>
                <a:gd name="connsiteY7" fmla="*/ 44016 h 233071"/>
                <a:gd name="connsiteX8" fmla="*/ 150368 w 195735"/>
                <a:gd name="connsiteY8" fmla="*/ 74388 h 233071"/>
                <a:gd name="connsiteX9" fmla="*/ 150368 w 195735"/>
                <a:gd name="connsiteY9" fmla="*/ 90649 h 233071"/>
                <a:gd name="connsiteX10" fmla="*/ 112800 w 195735"/>
                <a:gd name="connsiteY10" fmla="*/ 91771 h 233071"/>
                <a:gd name="connsiteX11" fmla="*/ 26821 w 195735"/>
                <a:gd name="connsiteY11" fmla="*/ 111302 h 233071"/>
                <a:gd name="connsiteX12" fmla="*/ 0 w 195735"/>
                <a:gd name="connsiteY12" fmla="*/ 167094 h 233071"/>
                <a:gd name="connsiteX13" fmla="*/ 21304 w 195735"/>
                <a:gd name="connsiteY13" fmla="*/ 215689 h 233071"/>
                <a:gd name="connsiteX14" fmla="*/ 75707 w 195735"/>
                <a:gd name="connsiteY14" fmla="*/ 233071 h 233071"/>
                <a:gd name="connsiteX15" fmla="*/ 119648 w 195735"/>
                <a:gd name="connsiteY15" fmla="*/ 223165 h 233071"/>
                <a:gd name="connsiteX16" fmla="*/ 152080 w 195735"/>
                <a:gd name="connsiteY16" fmla="*/ 187466 h 233071"/>
                <a:gd name="connsiteX17" fmla="*/ 155599 w 195735"/>
                <a:gd name="connsiteY17" fmla="*/ 228679 h 233071"/>
                <a:gd name="connsiteX18" fmla="*/ 195735 w 195735"/>
                <a:gd name="connsiteY18" fmla="*/ 228679 h 233071"/>
                <a:gd name="connsiteX19" fmla="*/ 195735 w 195735"/>
                <a:gd name="connsiteY19" fmla="*/ 71865 h 233071"/>
                <a:gd name="connsiteX20" fmla="*/ 173574 w 195735"/>
                <a:gd name="connsiteY20" fmla="*/ 18691 h 233071"/>
                <a:gd name="connsiteX21" fmla="*/ 150368 w 195735"/>
                <a:gd name="connsiteY21" fmla="*/ 154664 h 233071"/>
                <a:gd name="connsiteX22" fmla="*/ 141237 w 195735"/>
                <a:gd name="connsiteY22" fmla="*/ 176906 h 233071"/>
                <a:gd name="connsiteX23" fmla="*/ 118601 w 195735"/>
                <a:gd name="connsiteY23" fmla="*/ 194008 h 233071"/>
                <a:gd name="connsiteX24" fmla="*/ 90544 w 195735"/>
                <a:gd name="connsiteY24" fmla="*/ 200643 h 233071"/>
                <a:gd name="connsiteX25" fmla="*/ 58207 w 195735"/>
                <a:gd name="connsiteY25" fmla="*/ 190550 h 233071"/>
                <a:gd name="connsiteX26" fmla="*/ 45557 w 195735"/>
                <a:gd name="connsiteY26" fmla="*/ 162421 h 233071"/>
                <a:gd name="connsiteX27" fmla="*/ 64865 w 195735"/>
                <a:gd name="connsiteY27" fmla="*/ 128685 h 233071"/>
                <a:gd name="connsiteX28" fmla="*/ 119552 w 195735"/>
                <a:gd name="connsiteY28" fmla="*/ 118218 h 233071"/>
                <a:gd name="connsiteX29" fmla="*/ 150463 w 195735"/>
                <a:gd name="connsiteY29" fmla="*/ 117564 h 233071"/>
                <a:gd name="connsiteX30" fmla="*/ 150463 w 195735"/>
                <a:gd name="connsiteY30" fmla="*/ 154664 h 23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5735" h="233071">
                  <a:moveTo>
                    <a:pt x="173670" y="18691"/>
                  </a:moveTo>
                  <a:cubicBezTo>
                    <a:pt x="158833" y="6261"/>
                    <a:pt x="135911" y="0"/>
                    <a:pt x="104715" y="0"/>
                  </a:cubicBezTo>
                  <a:cubicBezTo>
                    <a:pt x="76848" y="0"/>
                    <a:pt x="54593" y="5794"/>
                    <a:pt x="37758" y="17476"/>
                  </a:cubicBezTo>
                  <a:cubicBezTo>
                    <a:pt x="20924" y="29157"/>
                    <a:pt x="11793" y="46166"/>
                    <a:pt x="10462" y="68594"/>
                  </a:cubicBezTo>
                  <a:lnTo>
                    <a:pt x="51264" y="68594"/>
                  </a:lnTo>
                  <a:cubicBezTo>
                    <a:pt x="54212" y="56165"/>
                    <a:pt x="60489" y="47194"/>
                    <a:pt x="70000" y="41680"/>
                  </a:cubicBezTo>
                  <a:cubicBezTo>
                    <a:pt x="79606" y="36166"/>
                    <a:pt x="90354" y="33363"/>
                    <a:pt x="102433" y="33176"/>
                  </a:cubicBezTo>
                  <a:cubicBezTo>
                    <a:pt x="118791" y="33082"/>
                    <a:pt x="130871" y="36634"/>
                    <a:pt x="138670" y="44016"/>
                  </a:cubicBezTo>
                  <a:cubicBezTo>
                    <a:pt x="146469" y="51399"/>
                    <a:pt x="150368" y="61492"/>
                    <a:pt x="150368" y="74388"/>
                  </a:cubicBezTo>
                  <a:lnTo>
                    <a:pt x="150368" y="90649"/>
                  </a:lnTo>
                  <a:lnTo>
                    <a:pt x="112800" y="91771"/>
                  </a:lnTo>
                  <a:cubicBezTo>
                    <a:pt x="73329" y="92518"/>
                    <a:pt x="44701" y="98967"/>
                    <a:pt x="26821" y="111302"/>
                  </a:cubicBezTo>
                  <a:cubicBezTo>
                    <a:pt x="8940" y="123638"/>
                    <a:pt x="0" y="142142"/>
                    <a:pt x="0" y="167094"/>
                  </a:cubicBezTo>
                  <a:cubicBezTo>
                    <a:pt x="0" y="187934"/>
                    <a:pt x="7133" y="204101"/>
                    <a:pt x="21304" y="215689"/>
                  </a:cubicBezTo>
                  <a:cubicBezTo>
                    <a:pt x="35476" y="227277"/>
                    <a:pt x="53642" y="233071"/>
                    <a:pt x="75707" y="233071"/>
                  </a:cubicBezTo>
                  <a:cubicBezTo>
                    <a:pt x="91875" y="233071"/>
                    <a:pt x="106523" y="229801"/>
                    <a:pt x="119648" y="223165"/>
                  </a:cubicBezTo>
                  <a:cubicBezTo>
                    <a:pt x="132773" y="216624"/>
                    <a:pt x="143520" y="204662"/>
                    <a:pt x="152080" y="187466"/>
                  </a:cubicBezTo>
                  <a:lnTo>
                    <a:pt x="155599" y="228679"/>
                  </a:lnTo>
                  <a:lnTo>
                    <a:pt x="195735" y="228679"/>
                  </a:lnTo>
                  <a:lnTo>
                    <a:pt x="195735" y="71865"/>
                  </a:lnTo>
                  <a:cubicBezTo>
                    <a:pt x="195735" y="48876"/>
                    <a:pt x="188316" y="31120"/>
                    <a:pt x="173574" y="18691"/>
                  </a:cubicBezTo>
                  <a:close/>
                  <a:moveTo>
                    <a:pt x="150368" y="154664"/>
                  </a:moveTo>
                  <a:cubicBezTo>
                    <a:pt x="150177" y="162514"/>
                    <a:pt x="147134" y="169897"/>
                    <a:pt x="141237" y="176906"/>
                  </a:cubicBezTo>
                  <a:cubicBezTo>
                    <a:pt x="135245" y="183915"/>
                    <a:pt x="127732" y="189616"/>
                    <a:pt x="118601" y="194008"/>
                  </a:cubicBezTo>
                  <a:cubicBezTo>
                    <a:pt x="109471" y="198400"/>
                    <a:pt x="100150" y="200643"/>
                    <a:pt x="90544" y="200643"/>
                  </a:cubicBezTo>
                  <a:cubicBezTo>
                    <a:pt x="77419" y="200643"/>
                    <a:pt x="66672" y="197279"/>
                    <a:pt x="58207" y="190550"/>
                  </a:cubicBezTo>
                  <a:cubicBezTo>
                    <a:pt x="49742" y="183822"/>
                    <a:pt x="45557" y="174476"/>
                    <a:pt x="45557" y="162421"/>
                  </a:cubicBezTo>
                  <a:cubicBezTo>
                    <a:pt x="45557" y="146628"/>
                    <a:pt x="52025" y="135413"/>
                    <a:pt x="64865" y="128685"/>
                  </a:cubicBezTo>
                  <a:cubicBezTo>
                    <a:pt x="77704" y="121956"/>
                    <a:pt x="95966" y="118498"/>
                    <a:pt x="119552" y="118218"/>
                  </a:cubicBezTo>
                  <a:lnTo>
                    <a:pt x="150463" y="117564"/>
                  </a:lnTo>
                  <a:lnTo>
                    <a:pt x="150463" y="154664"/>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9" name="Freeform 28">
              <a:extLst>
                <a:ext uri="{FF2B5EF4-FFF2-40B4-BE49-F238E27FC236}">
                  <a16:creationId xmlns:a16="http://schemas.microsoft.com/office/drawing/2014/main" id="{FC48FEAC-771E-5901-6267-F8D5D37FAD31}"/>
                </a:ext>
              </a:extLst>
            </p:cNvPr>
            <p:cNvSpPr/>
            <p:nvPr/>
          </p:nvSpPr>
          <p:spPr>
            <a:xfrm>
              <a:off x="8748028" y="3214712"/>
              <a:ext cx="136861" cy="291853"/>
            </a:xfrm>
            <a:custGeom>
              <a:avLst/>
              <a:gdLst>
                <a:gd name="connsiteX0" fmla="*/ 90259 w 136861"/>
                <a:gd name="connsiteY0" fmla="*/ 253444 h 291853"/>
                <a:gd name="connsiteX1" fmla="*/ 84742 w 136861"/>
                <a:gd name="connsiteY1" fmla="*/ 233165 h 291853"/>
                <a:gd name="connsiteX2" fmla="*/ 84552 w 136861"/>
                <a:gd name="connsiteY2" fmla="*/ 99340 h 291853"/>
                <a:gd name="connsiteX3" fmla="*/ 135816 w 136861"/>
                <a:gd name="connsiteY3" fmla="*/ 99340 h 291853"/>
                <a:gd name="connsiteX4" fmla="*/ 135816 w 136861"/>
                <a:gd name="connsiteY4" fmla="*/ 65697 h 291853"/>
                <a:gd name="connsiteX5" fmla="*/ 84552 w 136861"/>
                <a:gd name="connsiteY5" fmla="*/ 65697 h 291853"/>
                <a:gd name="connsiteX6" fmla="*/ 84552 w 136861"/>
                <a:gd name="connsiteY6" fmla="*/ 0 h 291853"/>
                <a:gd name="connsiteX7" fmla="*/ 50122 w 136861"/>
                <a:gd name="connsiteY7" fmla="*/ 0 h 291853"/>
                <a:gd name="connsiteX8" fmla="*/ 38614 w 136861"/>
                <a:gd name="connsiteY8" fmla="*/ 65978 h 291853"/>
                <a:gd name="connsiteX9" fmla="*/ 0 w 136861"/>
                <a:gd name="connsiteY9" fmla="*/ 65978 h 291853"/>
                <a:gd name="connsiteX10" fmla="*/ 0 w 136861"/>
                <a:gd name="connsiteY10" fmla="*/ 99434 h 291853"/>
                <a:gd name="connsiteX11" fmla="*/ 37092 w 136861"/>
                <a:gd name="connsiteY11" fmla="*/ 99434 h 291853"/>
                <a:gd name="connsiteX12" fmla="*/ 37092 w 136861"/>
                <a:gd name="connsiteY12" fmla="*/ 235034 h 291853"/>
                <a:gd name="connsiteX13" fmla="*/ 42609 w 136861"/>
                <a:gd name="connsiteY13" fmla="*/ 265686 h 291853"/>
                <a:gd name="connsiteX14" fmla="*/ 62011 w 136861"/>
                <a:gd name="connsiteY14" fmla="*/ 285125 h 291853"/>
                <a:gd name="connsiteX15" fmla="*/ 101291 w 136861"/>
                <a:gd name="connsiteY15" fmla="*/ 291853 h 291853"/>
                <a:gd name="connsiteX16" fmla="*/ 123737 w 136861"/>
                <a:gd name="connsiteY16" fmla="*/ 290545 h 291853"/>
                <a:gd name="connsiteX17" fmla="*/ 136862 w 136861"/>
                <a:gd name="connsiteY17" fmla="*/ 287461 h 291853"/>
                <a:gd name="connsiteX18" fmla="*/ 136862 w 136861"/>
                <a:gd name="connsiteY18" fmla="*/ 257276 h 291853"/>
                <a:gd name="connsiteX19" fmla="*/ 110327 w 136861"/>
                <a:gd name="connsiteY19" fmla="*/ 257276 h 291853"/>
                <a:gd name="connsiteX20" fmla="*/ 90259 w 136861"/>
                <a:gd name="connsiteY20" fmla="*/ 253444 h 291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6861" h="291853">
                  <a:moveTo>
                    <a:pt x="90259" y="253444"/>
                  </a:moveTo>
                  <a:cubicBezTo>
                    <a:pt x="86549" y="250921"/>
                    <a:pt x="84742" y="244192"/>
                    <a:pt x="84742" y="233165"/>
                  </a:cubicBezTo>
                  <a:lnTo>
                    <a:pt x="84552" y="99340"/>
                  </a:lnTo>
                  <a:lnTo>
                    <a:pt x="135816" y="99340"/>
                  </a:lnTo>
                  <a:lnTo>
                    <a:pt x="135816" y="65697"/>
                  </a:lnTo>
                  <a:lnTo>
                    <a:pt x="84552" y="65697"/>
                  </a:lnTo>
                  <a:lnTo>
                    <a:pt x="84552" y="0"/>
                  </a:lnTo>
                  <a:lnTo>
                    <a:pt x="50122" y="0"/>
                  </a:lnTo>
                  <a:lnTo>
                    <a:pt x="38614" y="65978"/>
                  </a:lnTo>
                  <a:lnTo>
                    <a:pt x="0" y="65978"/>
                  </a:lnTo>
                  <a:lnTo>
                    <a:pt x="0" y="99434"/>
                  </a:lnTo>
                  <a:lnTo>
                    <a:pt x="37092" y="99434"/>
                  </a:lnTo>
                  <a:lnTo>
                    <a:pt x="37092" y="235034"/>
                  </a:lnTo>
                  <a:cubicBezTo>
                    <a:pt x="37092" y="246996"/>
                    <a:pt x="38899" y="257276"/>
                    <a:pt x="42609" y="265686"/>
                  </a:cubicBezTo>
                  <a:cubicBezTo>
                    <a:pt x="46318" y="274097"/>
                    <a:pt x="52786" y="280639"/>
                    <a:pt x="62011" y="285125"/>
                  </a:cubicBezTo>
                  <a:cubicBezTo>
                    <a:pt x="71237" y="289610"/>
                    <a:pt x="84362" y="291853"/>
                    <a:pt x="101291" y="291853"/>
                  </a:cubicBezTo>
                  <a:cubicBezTo>
                    <a:pt x="110422" y="291853"/>
                    <a:pt x="117840" y="291386"/>
                    <a:pt x="123737" y="290545"/>
                  </a:cubicBezTo>
                  <a:cubicBezTo>
                    <a:pt x="129633" y="289704"/>
                    <a:pt x="133913" y="288676"/>
                    <a:pt x="136862" y="287461"/>
                  </a:cubicBezTo>
                  <a:lnTo>
                    <a:pt x="136862" y="257276"/>
                  </a:lnTo>
                  <a:lnTo>
                    <a:pt x="110327" y="257276"/>
                  </a:lnTo>
                  <a:cubicBezTo>
                    <a:pt x="100625" y="257276"/>
                    <a:pt x="93873" y="256061"/>
                    <a:pt x="90259" y="253444"/>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29">
              <a:extLst>
                <a:ext uri="{FF2B5EF4-FFF2-40B4-BE49-F238E27FC236}">
                  <a16:creationId xmlns:a16="http://schemas.microsoft.com/office/drawing/2014/main" id="{3BC0D414-6214-1947-128A-1BFD5369A5A8}"/>
                </a:ext>
              </a:extLst>
            </p:cNvPr>
            <p:cNvSpPr/>
            <p:nvPr/>
          </p:nvSpPr>
          <p:spPr>
            <a:xfrm>
              <a:off x="8917988" y="3276204"/>
              <a:ext cx="211903" cy="232977"/>
            </a:xfrm>
            <a:custGeom>
              <a:avLst/>
              <a:gdLst>
                <a:gd name="connsiteX0" fmla="*/ 106427 w 211903"/>
                <a:gd name="connsiteY0" fmla="*/ 93 h 232977"/>
                <a:gd name="connsiteX1" fmla="*/ 48886 w 211903"/>
                <a:gd name="connsiteY1" fmla="*/ 14859 h 232977"/>
                <a:gd name="connsiteX2" fmla="*/ 12554 w 211903"/>
                <a:gd name="connsiteY2" fmla="*/ 55978 h 232977"/>
                <a:gd name="connsiteX3" fmla="*/ 0 w 211903"/>
                <a:gd name="connsiteY3" fmla="*/ 117657 h 232977"/>
                <a:gd name="connsiteX4" fmla="*/ 29008 w 211903"/>
                <a:gd name="connsiteY4" fmla="*/ 202980 h 232977"/>
                <a:gd name="connsiteX5" fmla="*/ 106142 w 211903"/>
                <a:gd name="connsiteY5" fmla="*/ 232978 h 232977"/>
                <a:gd name="connsiteX6" fmla="*/ 163968 w 211903"/>
                <a:gd name="connsiteY6" fmla="*/ 218306 h 232977"/>
                <a:gd name="connsiteX7" fmla="*/ 199730 w 211903"/>
                <a:gd name="connsiteY7" fmla="*/ 177654 h 232977"/>
                <a:gd name="connsiteX8" fmla="*/ 211903 w 211903"/>
                <a:gd name="connsiteY8" fmla="*/ 117564 h 232977"/>
                <a:gd name="connsiteX9" fmla="*/ 183180 w 211903"/>
                <a:gd name="connsiteY9" fmla="*/ 30839 h 232977"/>
                <a:gd name="connsiteX10" fmla="*/ 106332 w 211903"/>
                <a:gd name="connsiteY10" fmla="*/ 0 h 232977"/>
                <a:gd name="connsiteX11" fmla="*/ 150463 w 211903"/>
                <a:gd name="connsiteY11" fmla="*/ 175037 h 232977"/>
                <a:gd name="connsiteX12" fmla="*/ 106427 w 211903"/>
                <a:gd name="connsiteY12" fmla="*/ 197279 h 232977"/>
                <a:gd name="connsiteX13" fmla="*/ 71903 w 211903"/>
                <a:gd name="connsiteY13" fmla="*/ 186252 h 232977"/>
                <a:gd name="connsiteX14" fmla="*/ 52786 w 211903"/>
                <a:gd name="connsiteY14" fmla="*/ 156720 h 232977"/>
                <a:gd name="connsiteX15" fmla="*/ 46794 w 211903"/>
                <a:gd name="connsiteY15" fmla="*/ 116349 h 232977"/>
                <a:gd name="connsiteX16" fmla="*/ 61821 w 211903"/>
                <a:gd name="connsiteY16" fmla="*/ 57567 h 232977"/>
                <a:gd name="connsiteX17" fmla="*/ 106427 w 211903"/>
                <a:gd name="connsiteY17" fmla="*/ 35699 h 232977"/>
                <a:gd name="connsiteX18" fmla="*/ 140666 w 211903"/>
                <a:gd name="connsiteY18" fmla="*/ 46540 h 232977"/>
                <a:gd name="connsiteX19" fmla="*/ 159498 w 211903"/>
                <a:gd name="connsiteY19" fmla="*/ 75697 h 232977"/>
                <a:gd name="connsiteX20" fmla="*/ 165395 w 211903"/>
                <a:gd name="connsiteY20" fmla="*/ 116349 h 232977"/>
                <a:gd name="connsiteX21" fmla="*/ 150463 w 211903"/>
                <a:gd name="connsiteY21" fmla="*/ 175037 h 23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1903" h="232977">
                  <a:moveTo>
                    <a:pt x="106427" y="93"/>
                  </a:moveTo>
                  <a:cubicBezTo>
                    <a:pt x="83886" y="93"/>
                    <a:pt x="64769" y="5046"/>
                    <a:pt x="48886" y="14859"/>
                  </a:cubicBezTo>
                  <a:cubicBezTo>
                    <a:pt x="33098" y="24672"/>
                    <a:pt x="20924" y="38409"/>
                    <a:pt x="12554" y="55978"/>
                  </a:cubicBezTo>
                  <a:cubicBezTo>
                    <a:pt x="4185" y="73547"/>
                    <a:pt x="0" y="94107"/>
                    <a:pt x="0" y="117657"/>
                  </a:cubicBezTo>
                  <a:cubicBezTo>
                    <a:pt x="0" y="154571"/>
                    <a:pt x="9701" y="182981"/>
                    <a:pt x="29008" y="202980"/>
                  </a:cubicBezTo>
                  <a:cubicBezTo>
                    <a:pt x="48315" y="222978"/>
                    <a:pt x="74090" y="232978"/>
                    <a:pt x="106142" y="232978"/>
                  </a:cubicBezTo>
                  <a:cubicBezTo>
                    <a:pt x="128968" y="232978"/>
                    <a:pt x="148275" y="228118"/>
                    <a:pt x="163968" y="218306"/>
                  </a:cubicBezTo>
                  <a:cubicBezTo>
                    <a:pt x="179756" y="208587"/>
                    <a:pt x="191645" y="194943"/>
                    <a:pt x="199730" y="177654"/>
                  </a:cubicBezTo>
                  <a:cubicBezTo>
                    <a:pt x="207814" y="160272"/>
                    <a:pt x="211903" y="140273"/>
                    <a:pt x="211903" y="117564"/>
                  </a:cubicBezTo>
                  <a:cubicBezTo>
                    <a:pt x="211903" y="80276"/>
                    <a:pt x="202297" y="51306"/>
                    <a:pt x="183180" y="30839"/>
                  </a:cubicBezTo>
                  <a:cubicBezTo>
                    <a:pt x="164064" y="10373"/>
                    <a:pt x="138384" y="0"/>
                    <a:pt x="106332" y="0"/>
                  </a:cubicBezTo>
                  <a:close/>
                  <a:moveTo>
                    <a:pt x="150463" y="175037"/>
                  </a:moveTo>
                  <a:cubicBezTo>
                    <a:pt x="140571" y="189896"/>
                    <a:pt x="125829" y="197279"/>
                    <a:pt x="106427" y="197279"/>
                  </a:cubicBezTo>
                  <a:cubicBezTo>
                    <a:pt x="92161" y="197279"/>
                    <a:pt x="80653" y="193541"/>
                    <a:pt x="71903" y="186252"/>
                  </a:cubicBezTo>
                  <a:cubicBezTo>
                    <a:pt x="63152" y="178869"/>
                    <a:pt x="56780" y="169056"/>
                    <a:pt x="52786" y="156720"/>
                  </a:cubicBezTo>
                  <a:cubicBezTo>
                    <a:pt x="48791" y="144385"/>
                    <a:pt x="46794" y="131021"/>
                    <a:pt x="46794" y="116349"/>
                  </a:cubicBezTo>
                  <a:cubicBezTo>
                    <a:pt x="46794" y="91771"/>
                    <a:pt x="51834" y="72146"/>
                    <a:pt x="61821" y="57567"/>
                  </a:cubicBezTo>
                  <a:cubicBezTo>
                    <a:pt x="71807" y="42988"/>
                    <a:pt x="86644" y="35699"/>
                    <a:pt x="106427" y="35699"/>
                  </a:cubicBezTo>
                  <a:cubicBezTo>
                    <a:pt x="120599" y="35699"/>
                    <a:pt x="131917" y="39344"/>
                    <a:pt x="140666" y="46540"/>
                  </a:cubicBezTo>
                  <a:cubicBezTo>
                    <a:pt x="149321" y="53735"/>
                    <a:pt x="155599" y="63454"/>
                    <a:pt x="159498" y="75697"/>
                  </a:cubicBezTo>
                  <a:cubicBezTo>
                    <a:pt x="163398" y="87939"/>
                    <a:pt x="165395" y="101490"/>
                    <a:pt x="165395" y="116349"/>
                  </a:cubicBezTo>
                  <a:cubicBezTo>
                    <a:pt x="165395" y="140647"/>
                    <a:pt x="160449" y="160178"/>
                    <a:pt x="150463" y="175037"/>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1" name="Freeform 30">
              <a:extLst>
                <a:ext uri="{FF2B5EF4-FFF2-40B4-BE49-F238E27FC236}">
                  <a16:creationId xmlns:a16="http://schemas.microsoft.com/office/drawing/2014/main" id="{EB19F2CF-A8D1-7BDD-D738-E819964E8891}"/>
                </a:ext>
              </a:extLst>
            </p:cNvPr>
            <p:cNvSpPr/>
            <p:nvPr/>
          </p:nvSpPr>
          <p:spPr>
            <a:xfrm>
              <a:off x="9181346" y="3276298"/>
              <a:ext cx="129634" cy="228679"/>
            </a:xfrm>
            <a:custGeom>
              <a:avLst/>
              <a:gdLst>
                <a:gd name="connsiteX0" fmla="*/ 122881 w 129634"/>
                <a:gd name="connsiteY0" fmla="*/ 561 h 228679"/>
                <a:gd name="connsiteX1" fmla="*/ 114131 w 129634"/>
                <a:gd name="connsiteY1" fmla="*/ 0 h 228679"/>
                <a:gd name="connsiteX2" fmla="*/ 72283 w 129634"/>
                <a:gd name="connsiteY2" fmla="*/ 12803 h 228679"/>
                <a:gd name="connsiteX3" fmla="*/ 45272 w 129634"/>
                <a:gd name="connsiteY3" fmla="*/ 50371 h 228679"/>
                <a:gd name="connsiteX4" fmla="*/ 45272 w 129634"/>
                <a:gd name="connsiteY4" fmla="*/ 4392 h 228679"/>
                <a:gd name="connsiteX5" fmla="*/ 0 w 129634"/>
                <a:gd name="connsiteY5" fmla="*/ 4392 h 228679"/>
                <a:gd name="connsiteX6" fmla="*/ 0 w 129634"/>
                <a:gd name="connsiteY6" fmla="*/ 228679 h 228679"/>
                <a:gd name="connsiteX7" fmla="*/ 47269 w 129634"/>
                <a:gd name="connsiteY7" fmla="*/ 228679 h 228679"/>
                <a:gd name="connsiteX8" fmla="*/ 47269 w 129634"/>
                <a:gd name="connsiteY8" fmla="*/ 93733 h 228679"/>
                <a:gd name="connsiteX9" fmla="*/ 65720 w 129634"/>
                <a:gd name="connsiteY9" fmla="*/ 54857 h 228679"/>
                <a:gd name="connsiteX10" fmla="*/ 114416 w 129634"/>
                <a:gd name="connsiteY10" fmla="*/ 44670 h 228679"/>
                <a:gd name="connsiteX11" fmla="*/ 122215 w 129634"/>
                <a:gd name="connsiteY11" fmla="*/ 45325 h 228679"/>
                <a:gd name="connsiteX12" fmla="*/ 129634 w 129634"/>
                <a:gd name="connsiteY12" fmla="*/ 47100 h 228679"/>
                <a:gd name="connsiteX13" fmla="*/ 129634 w 129634"/>
                <a:gd name="connsiteY13" fmla="*/ 2430 h 228679"/>
                <a:gd name="connsiteX14" fmla="*/ 122881 w 129634"/>
                <a:gd name="connsiteY14" fmla="*/ 561 h 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9634" h="228679">
                  <a:moveTo>
                    <a:pt x="122881" y="561"/>
                  </a:moveTo>
                  <a:cubicBezTo>
                    <a:pt x="120028" y="187"/>
                    <a:pt x="117080" y="0"/>
                    <a:pt x="114131" y="0"/>
                  </a:cubicBezTo>
                  <a:cubicBezTo>
                    <a:pt x="98724" y="0"/>
                    <a:pt x="84742" y="4299"/>
                    <a:pt x="72283" y="12803"/>
                  </a:cubicBezTo>
                  <a:cubicBezTo>
                    <a:pt x="59824" y="21307"/>
                    <a:pt x="50788" y="33830"/>
                    <a:pt x="45272" y="50371"/>
                  </a:cubicBezTo>
                  <a:lnTo>
                    <a:pt x="45272" y="4392"/>
                  </a:lnTo>
                  <a:lnTo>
                    <a:pt x="0" y="4392"/>
                  </a:lnTo>
                  <a:lnTo>
                    <a:pt x="0" y="228679"/>
                  </a:lnTo>
                  <a:lnTo>
                    <a:pt x="47269" y="228679"/>
                  </a:lnTo>
                  <a:lnTo>
                    <a:pt x="47269" y="93733"/>
                  </a:lnTo>
                  <a:cubicBezTo>
                    <a:pt x="47269" y="76071"/>
                    <a:pt x="53451" y="63174"/>
                    <a:pt x="65720" y="54857"/>
                  </a:cubicBezTo>
                  <a:cubicBezTo>
                    <a:pt x="77989" y="46633"/>
                    <a:pt x="94253" y="43175"/>
                    <a:pt x="114416" y="44670"/>
                  </a:cubicBezTo>
                  <a:cubicBezTo>
                    <a:pt x="116604" y="44857"/>
                    <a:pt x="119267" y="45044"/>
                    <a:pt x="122215" y="45325"/>
                  </a:cubicBezTo>
                  <a:cubicBezTo>
                    <a:pt x="125259" y="45605"/>
                    <a:pt x="127732" y="46166"/>
                    <a:pt x="129634" y="47100"/>
                  </a:cubicBezTo>
                  <a:lnTo>
                    <a:pt x="129634" y="2430"/>
                  </a:lnTo>
                  <a:cubicBezTo>
                    <a:pt x="128017" y="1589"/>
                    <a:pt x="125734" y="935"/>
                    <a:pt x="122881" y="561"/>
                  </a:cubicBez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31">
              <a:extLst>
                <a:ext uri="{FF2B5EF4-FFF2-40B4-BE49-F238E27FC236}">
                  <a16:creationId xmlns:a16="http://schemas.microsoft.com/office/drawing/2014/main" id="{3B5BD4F8-3C9A-5547-0CCB-55343F9E988A}"/>
                </a:ext>
              </a:extLst>
            </p:cNvPr>
            <p:cNvSpPr/>
            <p:nvPr/>
          </p:nvSpPr>
          <p:spPr>
            <a:xfrm>
              <a:off x="2882922" y="3646838"/>
              <a:ext cx="625343" cy="32615"/>
            </a:xfrm>
            <a:custGeom>
              <a:avLst/>
              <a:gdLst>
                <a:gd name="connsiteX0" fmla="*/ 0 w 625343"/>
                <a:gd name="connsiteY0" fmla="*/ 0 h 32615"/>
                <a:gd name="connsiteX1" fmla="*/ 625344 w 625343"/>
                <a:gd name="connsiteY1" fmla="*/ 0 h 32615"/>
                <a:gd name="connsiteX2" fmla="*/ 625344 w 625343"/>
                <a:gd name="connsiteY2" fmla="*/ 32615 h 32615"/>
                <a:gd name="connsiteX3" fmla="*/ 0 w 625343"/>
                <a:gd name="connsiteY3" fmla="*/ 32615 h 32615"/>
              </a:gdLst>
              <a:ahLst/>
              <a:cxnLst>
                <a:cxn ang="0">
                  <a:pos x="connsiteX0" y="connsiteY0"/>
                </a:cxn>
                <a:cxn ang="0">
                  <a:pos x="connsiteX1" y="connsiteY1"/>
                </a:cxn>
                <a:cxn ang="0">
                  <a:pos x="connsiteX2" y="connsiteY2"/>
                </a:cxn>
                <a:cxn ang="0">
                  <a:pos x="connsiteX3" y="connsiteY3"/>
                </a:cxn>
              </a:cxnLst>
              <a:rect l="l" t="t" r="r" b="b"/>
              <a:pathLst>
                <a:path w="625343" h="32615">
                  <a:moveTo>
                    <a:pt x="0" y="0"/>
                  </a:moveTo>
                  <a:lnTo>
                    <a:pt x="625344" y="0"/>
                  </a:lnTo>
                  <a:lnTo>
                    <a:pt x="625344" y="32615"/>
                  </a:lnTo>
                  <a:lnTo>
                    <a:pt x="0" y="32615"/>
                  </a:lnTo>
                  <a:close/>
                </a:path>
              </a:pathLst>
            </a:custGeom>
            <a:grpFill/>
            <a:ln w="951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7593866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End of presentation 1">
    <p:bg>
      <p:bgPr>
        <a:solidFill>
          <a:srgbClr val="EBEBEB"/>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8DD0D28-8D02-4E9D-9393-66B9EA1AE73A}"/>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0F30B7-656E-3946-34E4-7778D4DFF27E}"/>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font, screenshot, text, graphics&#10;&#10;Description automatically generated">
            <a:extLst>
              <a:ext uri="{FF2B5EF4-FFF2-40B4-BE49-F238E27FC236}">
                <a16:creationId xmlns:a16="http://schemas.microsoft.com/office/drawing/2014/main" id="{46ADDEE7-747A-E952-0334-DD930351322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611598" y="4185745"/>
            <a:ext cx="1738954" cy="534602"/>
          </a:xfrm>
          <a:prstGeom prst="rect">
            <a:avLst/>
          </a:prstGeom>
        </p:spPr>
      </p:pic>
      <p:pic>
        <p:nvPicPr>
          <p:cNvPr id="14" name="Picture 13" descr="A picture containing font, screenshot, text, graphics&#10;&#10;Description automatically generated">
            <a:extLst>
              <a:ext uri="{FF2B5EF4-FFF2-40B4-BE49-F238E27FC236}">
                <a16:creationId xmlns:a16="http://schemas.microsoft.com/office/drawing/2014/main" id="{EBC4843C-AA87-62A4-7417-CDBCE205D01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793448" y="4185745"/>
            <a:ext cx="1350663" cy="534602"/>
          </a:xfrm>
          <a:prstGeom prst="rect">
            <a:avLst/>
          </a:prstGeom>
        </p:spPr>
      </p:pic>
      <p:sp>
        <p:nvSpPr>
          <p:cNvPr id="4" name="Text Placeholder 3">
            <a:extLst>
              <a:ext uri="{FF2B5EF4-FFF2-40B4-BE49-F238E27FC236}">
                <a16:creationId xmlns:a16="http://schemas.microsoft.com/office/drawing/2014/main" id="{6BCF2A66-DCD4-5256-1885-A6FD1D97ABF3}"/>
              </a:ext>
            </a:extLst>
          </p:cNvPr>
          <p:cNvSpPr>
            <a:spLocks noGrp="1"/>
          </p:cNvSpPr>
          <p:nvPr>
            <p:ph type="body" sz="quarter" idx="12" hasCustomPrompt="1"/>
          </p:nvPr>
        </p:nvSpPr>
        <p:spPr>
          <a:xfrm>
            <a:off x="2496068" y="4453046"/>
            <a:ext cx="3904732" cy="265113"/>
          </a:xfrm>
          <a:prstGeom prst="rect">
            <a:avLst/>
          </a:prstGeom>
        </p:spPr>
        <p:txBody>
          <a:bodyPr/>
          <a:lstStyle>
            <a:lvl1pPr marL="0" indent="0" algn="ctr">
              <a:buFontTx/>
              <a:buNone/>
              <a:defRPr sz="1400">
                <a:latin typeface="Arial" panose="020B0604020202020204" pitchFamily="34" charset="0"/>
                <a:cs typeface="Arial" panose="020B0604020202020204" pitchFamily="34" charset="0"/>
              </a:defRPr>
            </a:lvl1pPr>
            <a:lvl2pPr marL="457200" indent="0">
              <a:buFontTx/>
              <a:buNone/>
              <a:defRPr sz="1200">
                <a:latin typeface="Arial" panose="020B0604020202020204" pitchFamily="34" charset="0"/>
                <a:cs typeface="Arial" panose="020B0604020202020204" pitchFamily="34" charset="0"/>
              </a:defRPr>
            </a:lvl2pPr>
            <a:lvl3pPr marL="914400" indent="0">
              <a:buFontTx/>
              <a:buNone/>
              <a:defRPr sz="1200">
                <a:latin typeface="Arial" panose="020B0604020202020204" pitchFamily="34" charset="0"/>
                <a:cs typeface="Arial" panose="020B0604020202020204" pitchFamily="34" charset="0"/>
              </a:defRPr>
            </a:lvl3pPr>
            <a:lvl4pPr marL="1371600" indent="0">
              <a:buFontTx/>
              <a:buNone/>
              <a:defRPr sz="1200">
                <a:latin typeface="Arial" panose="020B0604020202020204" pitchFamily="34" charset="0"/>
                <a:cs typeface="Arial" panose="020B0604020202020204" pitchFamily="34" charset="0"/>
              </a:defRPr>
            </a:lvl4pPr>
            <a:lvl5pPr marL="1828800" indent="0">
              <a:buFontTx/>
              <a:buNone/>
              <a:defRPr sz="1200">
                <a:latin typeface="Arial" panose="020B0604020202020204" pitchFamily="34" charset="0"/>
                <a:cs typeface="Arial" panose="020B0604020202020204" pitchFamily="34" charset="0"/>
              </a:defRPr>
            </a:lvl5pPr>
          </a:lstStyle>
          <a:p>
            <a:r>
              <a:rPr lang="en-AU"/>
              <a:t>sydneybiomedicalaccelerator.org</a:t>
            </a:r>
          </a:p>
        </p:txBody>
      </p:sp>
    </p:spTree>
    <p:extLst>
      <p:ext uri="{BB962C8B-B14F-4D97-AF65-F5344CB8AC3E}">
        <p14:creationId xmlns:p14="http://schemas.microsoft.com/office/powerpoint/2010/main" val="2223684447"/>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End of presentation 2">
    <p:bg>
      <p:bgPr>
        <a:solidFill>
          <a:srgbClr val="EBEBEB"/>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8DD0D28-8D02-4E9D-9393-66B9EA1AE73A}"/>
              </a:ext>
            </a:extLst>
          </p:cNvPr>
          <p:cNvCxnSpPr/>
          <p:nvPr userDrawn="1"/>
        </p:nvCxnSpPr>
        <p:spPr>
          <a:xfrm>
            <a:off x="441491"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0F30B7-656E-3946-34E4-7778D4DFF27E}"/>
              </a:ext>
            </a:extLst>
          </p:cNvPr>
          <p:cNvCxnSpPr/>
          <p:nvPr userDrawn="1"/>
        </p:nvCxnSpPr>
        <p:spPr>
          <a:xfrm>
            <a:off x="8726696" y="306421"/>
            <a:ext cx="0" cy="4413926"/>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31765A6-661B-44D8-714D-756F3E63D0F4}"/>
              </a:ext>
            </a:extLst>
          </p:cNvPr>
          <p:cNvCxnSpPr>
            <a:cxnSpLocks/>
          </p:cNvCxnSpPr>
          <p:nvPr userDrawn="1"/>
        </p:nvCxnSpPr>
        <p:spPr>
          <a:xfrm>
            <a:off x="4584094" y="3402623"/>
            <a:ext cx="0" cy="1317724"/>
          </a:xfrm>
          <a:prstGeom prst="line">
            <a:avLst/>
          </a:prstGeom>
          <a:ln w="6350">
            <a:solidFill>
              <a:srgbClr val="3C4952"/>
            </a:solidFill>
          </a:ln>
        </p:spPr>
        <p:style>
          <a:lnRef idx="1">
            <a:schemeClr val="accent1"/>
          </a:lnRef>
          <a:fillRef idx="0">
            <a:schemeClr val="accent1"/>
          </a:fillRef>
          <a:effectRef idx="0">
            <a:schemeClr val="accent1"/>
          </a:effectRef>
          <a:fontRef idx="minor">
            <a:schemeClr val="tx1"/>
          </a:fontRef>
        </p:style>
      </p:cxnSp>
      <p:pic>
        <p:nvPicPr>
          <p:cNvPr id="5" name="Picture 4" descr="Sydney Biomedical Accelerator partner logo containing with these words and the University of Sydney and Sydney Local Health District logos.">
            <a:extLst>
              <a:ext uri="{FF2B5EF4-FFF2-40B4-BE49-F238E27FC236}">
                <a16:creationId xmlns:a16="http://schemas.microsoft.com/office/drawing/2014/main" id="{BB7A0AFE-2FEC-DFF1-AFC4-93CD05777E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8591" y="3402623"/>
            <a:ext cx="3374987" cy="1317724"/>
          </a:xfrm>
          <a:prstGeom prst="rect">
            <a:avLst/>
          </a:prstGeom>
        </p:spPr>
      </p:pic>
      <p:sp>
        <p:nvSpPr>
          <p:cNvPr id="9" name="Text Placeholder 8">
            <a:extLst>
              <a:ext uri="{FF2B5EF4-FFF2-40B4-BE49-F238E27FC236}">
                <a16:creationId xmlns:a16="http://schemas.microsoft.com/office/drawing/2014/main" id="{8038783E-283D-ADCB-E6EB-3CB8C3A86264}"/>
              </a:ext>
            </a:extLst>
          </p:cNvPr>
          <p:cNvSpPr>
            <a:spLocks noGrp="1"/>
          </p:cNvSpPr>
          <p:nvPr>
            <p:ph type="body" sz="quarter" idx="12" hasCustomPrompt="1"/>
          </p:nvPr>
        </p:nvSpPr>
        <p:spPr>
          <a:xfrm>
            <a:off x="795338" y="4442534"/>
            <a:ext cx="3349625" cy="277813"/>
          </a:xfrm>
          <a:prstGeom prst="rect">
            <a:avLst/>
          </a:prstGeom>
        </p:spPr>
        <p:txBody>
          <a:bodyPr/>
          <a:lstStyle>
            <a:lvl1pPr marL="0" indent="0" algn="ctr">
              <a:buNone/>
              <a:defRPr sz="1400">
                <a:latin typeface="Arial" panose="020B0604020202020204" pitchFamily="34" charset="0"/>
                <a:cs typeface="Arial" panose="020B0604020202020204" pitchFamily="34" charset="0"/>
              </a:defRPr>
            </a:lvl1pPr>
            <a:lvl2pPr marL="457200" indent="0">
              <a:buNone/>
              <a:defRPr sz="1400">
                <a:latin typeface="Arial" panose="020B0604020202020204" pitchFamily="34" charset="0"/>
                <a:cs typeface="Arial" panose="020B0604020202020204" pitchFamily="34" charset="0"/>
              </a:defRPr>
            </a:lvl2pPr>
            <a:lvl3pPr marL="914400" indent="0">
              <a:buNone/>
              <a:defRPr sz="1400">
                <a:latin typeface="Arial" panose="020B0604020202020204" pitchFamily="34" charset="0"/>
                <a:cs typeface="Arial" panose="020B0604020202020204" pitchFamily="34" charset="0"/>
              </a:defRPr>
            </a:lvl3pPr>
            <a:lvl4pPr marL="1371600" indent="0">
              <a:buNone/>
              <a:defRPr sz="1400">
                <a:latin typeface="Arial" panose="020B0604020202020204" pitchFamily="34" charset="0"/>
                <a:cs typeface="Arial" panose="020B0604020202020204" pitchFamily="34" charset="0"/>
              </a:defRPr>
            </a:lvl4pPr>
            <a:lvl5pPr marL="1828800" indent="0">
              <a:buNone/>
              <a:defRPr sz="1400">
                <a:latin typeface="Arial" panose="020B0604020202020204" pitchFamily="34" charset="0"/>
                <a:cs typeface="Arial" panose="020B0604020202020204" pitchFamily="34" charset="0"/>
              </a:defRPr>
            </a:lvl5pPr>
          </a:lstStyle>
          <a:p>
            <a:r>
              <a:rPr lang="en-AU"/>
              <a:t>sydneybiomedicalaccelerator.org</a:t>
            </a:r>
          </a:p>
        </p:txBody>
      </p:sp>
    </p:spTree>
    <p:extLst>
      <p:ext uri="{BB962C8B-B14F-4D97-AF65-F5344CB8AC3E}">
        <p14:creationId xmlns:p14="http://schemas.microsoft.com/office/powerpoint/2010/main" val="19739479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2.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8"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6" Type="http://schemas.openxmlformats.org/officeDocument/2006/relationships/theme" Target="../theme/theme4.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6.xml"/><Relationship Id="rId1"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57176"/>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73" r:id="rId3"/>
    <p:sldLayoutId id="2147483674" r:id="rId4"/>
    <p:sldLayoutId id="2147483675" r:id="rId5"/>
    <p:sldLayoutId id="2147483740" r:id="rId6"/>
    <p:sldLayoutId id="2147483689" r:id="rId7"/>
    <p:sldLayoutId id="2147483688" r:id="rId8"/>
    <p:sldLayoutId id="2147483667" r:id="rId9"/>
    <p:sldLayoutId id="2147483741" r:id="rId10"/>
    <p:sldLayoutId id="2147483683" r:id="rId11"/>
    <p:sldLayoutId id="2147483692" r:id="rId12"/>
    <p:sldLayoutId id="2147483691" r:id="rId13"/>
    <p:sldLayoutId id="2147483690" r:id="rId14"/>
    <p:sldLayoutId id="2147483693" r:id="rId15"/>
    <p:sldLayoutId id="2147483694" r:id="rId16"/>
    <p:sldLayoutId id="2147483788" r:id="rId17"/>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224667"/>
      </p:ext>
    </p:extLst>
  </p:cSld>
  <p:clrMap bg1="lt1" tx1="dk1" bg2="lt2" tx2="dk2" accent1="accent1" accent2="accent2" accent3="accent3" accent4="accent4" accent5="accent5" accent6="accent6" hlink="hlink" folHlink="folHlink"/>
  <p:sldLayoutIdLst>
    <p:sldLayoutId id="2147483698" r:id="rId1"/>
    <p:sldLayoutId id="2147483726" r:id="rId2"/>
    <p:sldLayoutId id="2147483699" r:id="rId3"/>
    <p:sldLayoutId id="2147483790" r:id="rId4"/>
    <p:sldLayoutId id="2147483768" r:id="rId5"/>
    <p:sldLayoutId id="2147483769" r:id="rId6"/>
    <p:sldLayoutId id="2147483770" r:id="rId7"/>
    <p:sldLayoutId id="2147483771" r:id="rId8"/>
    <p:sldLayoutId id="2147483772" r:id="rId9"/>
    <p:sldLayoutId id="2147483789" r:id="rId10"/>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257277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43" r:id="rId7"/>
    <p:sldLayoutId id="2147483695" r:id="rId8"/>
    <p:sldLayoutId id="2147483730" r:id="rId9"/>
    <p:sldLayoutId id="2147483731" r:id="rId10"/>
    <p:sldLayoutId id="2147483732" r:id="rId11"/>
    <p:sldLayoutId id="2147483733" r:id="rId12"/>
    <p:sldLayoutId id="2147483734" r:id="rId13"/>
    <p:sldLayoutId id="2147483735" r:id="rId14"/>
    <p:sldLayoutId id="2147483746" r:id="rId15"/>
    <p:sldLayoutId id="2147483736" r:id="rId16"/>
    <p:sldLayoutId id="2147483748"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91" r:id="rId3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7816190"/>
      </p:ext>
    </p:extLst>
  </p:cSld>
  <p:clrMap bg1="lt1" tx1="dk1" bg2="lt2" tx2="dk2" accent1="accent1" accent2="accent2" accent3="accent3" accent4="accent4" accent5="accent5" accent6="accent6" hlink="hlink" folHlink="folHlink"/>
  <p:sldLayoutIdLst>
    <p:sldLayoutId id="2147483715" r:id="rId1"/>
    <p:sldLayoutId id="2147483728" r:id="rId2"/>
    <p:sldLayoutId id="2147483729" r:id="rId3"/>
    <p:sldLayoutId id="2147483727" r:id="rId4"/>
    <p:sldLayoutId id="2147483711" r:id="rId5"/>
    <p:sldLayoutId id="2147483712" r:id="rId6"/>
    <p:sldLayoutId id="2147483718" r:id="rId7"/>
    <p:sldLayoutId id="2147483719" r:id="rId8"/>
    <p:sldLayoutId id="2147483720" r:id="rId9"/>
    <p:sldLayoutId id="2147483744" r:id="rId10"/>
    <p:sldLayoutId id="2147483745" r:id="rId11"/>
    <p:sldLayoutId id="2147483747" r:id="rId12"/>
    <p:sldLayoutId id="2147483737" r:id="rId13"/>
    <p:sldLayoutId id="2147483738" r:id="rId14"/>
    <p:sldLayoutId id="2147483739"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611646"/>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2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44.xml"/><Relationship Id="rId4" Type="http://schemas.openxmlformats.org/officeDocument/2006/relationships/image" Target="../media/image31.jpeg"/></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44.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4.xml"/><Relationship Id="rId4" Type="http://schemas.openxmlformats.org/officeDocument/2006/relationships/hyperlink" Target="https://stemedhub.org/resources/2637/video?resid=2638&amp;time=00:00:4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44.xml"/><Relationship Id="rId6" Type="http://schemas.openxmlformats.org/officeDocument/2006/relationships/hyperlink" Target="https://www.ucl.ac.uk/ucl-east/news/2024/dec/wheelchair-users-needed-test-new-lab-coats" TargetMode="External"/><Relationship Id="rId5" Type="http://schemas.openxmlformats.org/officeDocument/2006/relationships/hyperlink" Target="https://www.technologynetworks.com/applied-sciences/product-news/first-electronic-pipette-awarded-act-label-375168" TargetMode="Externa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44.xml"/><Relationship Id="rId4" Type="http://schemas.openxmlformats.org/officeDocument/2006/relationships/hyperlink" Target="https://stemedhub.org/resources/2637/video?resid=2638"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44.emf"/></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hyperlink" Target="https://cela.app.vumc.org/sas-facilitie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hyperlink" Target="https://bindimaps.com/products-bindimaps-app/"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26.xml"/><Relationship Id="rId5" Type="http://schemas.openxmlformats.org/officeDocument/2006/relationships/hyperlink" Target="https://www.officespacesoftware.com/resources/hub-international-client-story/" TargetMode="Externa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mailto:catherine.parr@sydney.edu.au" TargetMode="External"/><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FDF9C-73DE-43E3-98E9-7634E305DAAE}"/>
              </a:ext>
            </a:extLst>
          </p:cNvPr>
          <p:cNvSpPr>
            <a:spLocks noGrp="1"/>
          </p:cNvSpPr>
          <p:nvPr>
            <p:ph type="title"/>
          </p:nvPr>
        </p:nvSpPr>
        <p:spPr>
          <a:xfrm>
            <a:off x="833437" y="1312649"/>
            <a:ext cx="7573177" cy="1150510"/>
          </a:xfrm>
        </p:spPr>
        <p:txBody>
          <a:bodyPr/>
          <a:lstStyle/>
          <a:p>
            <a:r>
              <a:rPr lang="en-US" sz="3200" dirty="0"/>
              <a:t>Designing Accessible Laboratories: Applying UDL 3.0 in Wet Labs, Anatomy and High-Risk Teaching Spaces</a:t>
            </a:r>
            <a:endParaRPr lang="en-AU" sz="3200" dirty="0"/>
          </a:p>
        </p:txBody>
      </p:sp>
      <p:sp>
        <p:nvSpPr>
          <p:cNvPr id="3" name="Text Placeholder 2">
            <a:extLst>
              <a:ext uri="{FF2B5EF4-FFF2-40B4-BE49-F238E27FC236}">
                <a16:creationId xmlns:a16="http://schemas.microsoft.com/office/drawing/2014/main" id="{08880D3B-BE97-6040-4853-3E6C8CC5CF8B}"/>
              </a:ext>
            </a:extLst>
          </p:cNvPr>
          <p:cNvSpPr>
            <a:spLocks noGrp="1"/>
          </p:cNvSpPr>
          <p:nvPr>
            <p:ph type="body" sz="quarter" idx="12"/>
          </p:nvPr>
        </p:nvSpPr>
        <p:spPr>
          <a:xfrm>
            <a:off x="833437" y="3382151"/>
            <a:ext cx="3254067" cy="720970"/>
          </a:xfrm>
        </p:spPr>
        <p:txBody>
          <a:bodyPr/>
          <a:lstStyle/>
          <a:p>
            <a:pPr>
              <a:spcAft>
                <a:spcPts val="1200"/>
              </a:spcAft>
            </a:pPr>
            <a:r>
              <a:rPr lang="en-AU" sz="2400" dirty="0"/>
              <a:t>Presented by Catherine Parr</a:t>
            </a:r>
          </a:p>
          <a:p>
            <a:r>
              <a:rPr lang="en-AU" sz="2400" dirty="0"/>
              <a:t>25</a:t>
            </a:r>
            <a:r>
              <a:rPr lang="en-AU" sz="2400" baseline="30000" dirty="0"/>
              <a:t>th</a:t>
            </a:r>
            <a:r>
              <a:rPr lang="en-AU" sz="2400" dirty="0"/>
              <a:t> June 2026</a:t>
            </a:r>
          </a:p>
        </p:txBody>
      </p:sp>
    </p:spTree>
    <p:extLst>
      <p:ext uri="{BB962C8B-B14F-4D97-AF65-F5344CB8AC3E}">
        <p14:creationId xmlns:p14="http://schemas.microsoft.com/office/powerpoint/2010/main" val="2140111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A7E291-11F1-20B9-F29F-4DC354F31450}"/>
              </a:ext>
            </a:extLst>
          </p:cNvPr>
          <p:cNvSpPr>
            <a:spLocks noGrp="1"/>
          </p:cNvSpPr>
          <p:nvPr>
            <p:ph type="title" idx="4294967295"/>
          </p:nvPr>
        </p:nvSpPr>
        <p:spPr>
          <a:xfrm>
            <a:off x="628650" y="-993775"/>
            <a:ext cx="7886700" cy="993775"/>
          </a:xfrm>
          <a:prstGeom prst="rect">
            <a:avLst/>
          </a:prstGeom>
        </p:spPr>
        <p:txBody>
          <a:bodyPr anchor="b"/>
          <a:lstStyle/>
          <a:p>
            <a:r>
              <a:rPr lang="en-AU" dirty="0"/>
              <a:t>Acknowledgment of Country</a:t>
            </a:r>
          </a:p>
        </p:txBody>
      </p:sp>
      <p:sp>
        <p:nvSpPr>
          <p:cNvPr id="3" name="Text Placeholder 3">
            <a:extLst>
              <a:ext uri="{FF2B5EF4-FFF2-40B4-BE49-F238E27FC236}">
                <a16:creationId xmlns:a16="http://schemas.microsoft.com/office/drawing/2014/main" id="{2977EB4C-7D33-011C-3A39-C256364249EC}"/>
              </a:ext>
            </a:extLst>
          </p:cNvPr>
          <p:cNvSpPr txBox="1">
            <a:spLocks/>
          </p:cNvSpPr>
          <p:nvPr/>
        </p:nvSpPr>
        <p:spPr>
          <a:xfrm>
            <a:off x="948063" y="797250"/>
            <a:ext cx="7265012" cy="3923098"/>
          </a:xfrm>
          <a:prstGeom prst="rect">
            <a:avLst/>
          </a:prstGeom>
        </p:spPr>
        <p:txBody>
          <a:bodyPr lIns="0" tIns="0" rIns="0" bIns="0"/>
          <a:lst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600"/>
              </a:lnSpc>
            </a:pPr>
            <a:r>
              <a:rPr lang="en-AU" sz="2400" b="0" i="0" dirty="0">
                <a:solidFill>
                  <a:srgbClr val="404040"/>
                </a:solidFill>
                <a:latin typeface="Arial" panose="020B0604020202020204" pitchFamily="34" charset="0"/>
                <a:cs typeface="Arial" panose="020B0604020202020204" pitchFamily="34" charset="0"/>
              </a:rPr>
              <a:t>We honour and respect our Aboriginal and Torres Strait Islander Traditional Custodians, Elders and communities past, present, and emerging.</a:t>
            </a:r>
          </a:p>
          <a:p>
            <a:pPr>
              <a:lnSpc>
                <a:spcPts val="2600"/>
              </a:lnSpc>
            </a:pPr>
            <a:endParaRPr lang="en-AU" sz="2400" b="0" i="0" dirty="0">
              <a:solidFill>
                <a:srgbClr val="404040"/>
              </a:solidFill>
              <a:latin typeface="Arial" panose="020B0604020202020204" pitchFamily="34" charset="0"/>
              <a:cs typeface="Arial" panose="020B0604020202020204" pitchFamily="34" charset="0"/>
            </a:endParaRPr>
          </a:p>
          <a:p>
            <a:pPr>
              <a:lnSpc>
                <a:spcPts val="2600"/>
              </a:lnSpc>
            </a:pPr>
            <a:r>
              <a:rPr lang="en-AU" sz="2400" b="0" i="0" dirty="0">
                <a:solidFill>
                  <a:srgbClr val="404040"/>
                </a:solidFill>
                <a:latin typeface="Arial" panose="020B0604020202020204" pitchFamily="34" charset="0"/>
                <a:cs typeface="Arial" panose="020B0604020202020204" pitchFamily="34" charset="0"/>
              </a:rPr>
              <a:t>For thousands of years, they have held a deep connection to the land, sharing and exchanging their knowledge across innumerable generations for the benefit of all.</a:t>
            </a:r>
            <a:endParaRPr lang="en-GB" sz="2400" b="0" i="0" dirty="0">
              <a:solidFill>
                <a:srgbClr val="4040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475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1FB26-1C6E-20B3-317E-C5E3C5FE7815}"/>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CFCFA2C7-37EC-8634-3F03-7413E3F14307}"/>
              </a:ext>
            </a:extLst>
          </p:cNvPr>
          <p:cNvSpPr txBox="1">
            <a:spLocks noGrp="1"/>
          </p:cNvSpPr>
          <p:nvPr>
            <p:ph type="title" idx="4294967295"/>
          </p:nvPr>
        </p:nvSpPr>
        <p:spPr>
          <a:xfrm>
            <a:off x="462747" y="306421"/>
            <a:ext cx="344646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Agenda</a:t>
            </a:r>
          </a:p>
        </p:txBody>
      </p:sp>
      <p:sp>
        <p:nvSpPr>
          <p:cNvPr id="17" name="Text Placeholder 13">
            <a:extLst>
              <a:ext uri="{FF2B5EF4-FFF2-40B4-BE49-F238E27FC236}">
                <a16:creationId xmlns:a16="http://schemas.microsoft.com/office/drawing/2014/main" id="{AD627669-7A2F-B740-DE9F-826C19DF8F87}"/>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AU" sz="2400" dirty="0"/>
              <a:t>About the Sydney Biomedical Accelerator (SBA)</a:t>
            </a:r>
          </a:p>
          <a:p>
            <a:r>
              <a:rPr lang="en-AU" sz="2400" dirty="0"/>
              <a:t>Overview of Workflows project</a:t>
            </a:r>
          </a:p>
          <a:p>
            <a:r>
              <a:rPr lang="en-AU" sz="2400" dirty="0"/>
              <a:t>UDL in laboratories</a:t>
            </a:r>
          </a:p>
          <a:p>
            <a:r>
              <a:rPr lang="en-AU" sz="2400" dirty="0"/>
              <a:t>UDL in anatomy teaching</a:t>
            </a:r>
          </a:p>
          <a:p>
            <a:r>
              <a:rPr lang="en-AU" sz="2400" dirty="0"/>
              <a:t>UDL in general workplaces</a:t>
            </a:r>
          </a:p>
          <a:p>
            <a:r>
              <a:rPr lang="en-AU" sz="2400" dirty="0"/>
              <a:t>Q&amp;A</a:t>
            </a:r>
          </a:p>
        </p:txBody>
      </p:sp>
      <p:pic>
        <p:nvPicPr>
          <p:cNvPr id="5" name="Picture 4" descr="An artist concept of the new Sydney Biomedical Accelerator building (left) once completed, next to the (left) next to the Susan Wakil Health Building (right). Depicts vibrant campus life with students walking by on the footpath">
            <a:extLst>
              <a:ext uri="{FF2B5EF4-FFF2-40B4-BE49-F238E27FC236}">
                <a16:creationId xmlns:a16="http://schemas.microsoft.com/office/drawing/2014/main" id="{42184188-E5E5-C8BA-2C76-9B5D48EABEB0}"/>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21117" y="306421"/>
            <a:ext cx="3756526" cy="2113047"/>
          </a:xfrm>
          <a:prstGeom prst="rect">
            <a:avLst/>
          </a:prstGeom>
        </p:spPr>
      </p:pic>
      <p:pic>
        <p:nvPicPr>
          <p:cNvPr id="7" name="Picture 6" descr="A group of people collaboratively working in a workshop, annotating floorplans with coloured post-its">
            <a:extLst>
              <a:ext uri="{FF2B5EF4-FFF2-40B4-BE49-F238E27FC236}">
                <a16:creationId xmlns:a16="http://schemas.microsoft.com/office/drawing/2014/main" id="{FCC3261D-0140-2D1B-5C57-B8F23E211D2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921114" y="2586331"/>
            <a:ext cx="3756529" cy="2113047"/>
          </a:xfrm>
          <a:prstGeom prst="rect">
            <a:avLst/>
          </a:prstGeom>
        </p:spPr>
      </p:pic>
    </p:spTree>
    <p:extLst>
      <p:ext uri="{BB962C8B-B14F-4D97-AF65-F5344CB8AC3E}">
        <p14:creationId xmlns:p14="http://schemas.microsoft.com/office/powerpoint/2010/main" val="291027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03EC06-2E0F-6B49-A11D-17110AEEA565}"/>
              </a:ext>
            </a:extLst>
          </p:cNvPr>
          <p:cNvSpPr>
            <a:spLocks noGrp="1"/>
          </p:cNvSpPr>
          <p:nvPr>
            <p:ph type="title" idx="4294967295"/>
          </p:nvPr>
        </p:nvSpPr>
        <p:spPr>
          <a:xfrm>
            <a:off x="753035" y="1027112"/>
            <a:ext cx="7085013" cy="3089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AU" sz="3200" b="1" i="0" u="none" strike="noStrike" kern="1200" cap="none" spc="0" normalizeH="0" baseline="0" noProof="0" dirty="0">
                <a:ln>
                  <a:noFill/>
                </a:ln>
                <a:solidFill>
                  <a:srgbClr val="000000"/>
                </a:solidFill>
                <a:effectLst/>
                <a:uLnTx/>
                <a:uFillTx/>
                <a:latin typeface="Arial"/>
                <a:ea typeface="+mn-ea"/>
                <a:cs typeface="Arial"/>
              </a:rPr>
              <a:t>About the SBA</a:t>
            </a:r>
            <a:endParaRPr kumimoji="0" lang="en-AU" sz="3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401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BAE59-DA79-4364-1C08-98323CFFD1BA}"/>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D434EDFE-867B-FF1E-E9A9-FF6290F5762F}"/>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SBA at a glance</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1F635683-C2FC-1194-DC9A-72CEEEC66000}"/>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600"/>
              </a:spcBef>
              <a:spcAft>
                <a:spcPts val="600"/>
              </a:spcAft>
              <a:buFont typeface="Arial" panose="020B0604020202020204" pitchFamily="34" charset="0"/>
              <a:buChar char="-"/>
            </a:pPr>
            <a:r>
              <a:rPr lang="en-AU" sz="2400" dirty="0"/>
              <a:t>$780m co-funded partnership between the University of Sydney, Sydney Local Health District and the NSW Government</a:t>
            </a:r>
          </a:p>
          <a:p>
            <a:pPr>
              <a:spcBef>
                <a:spcPts val="600"/>
              </a:spcBef>
              <a:spcAft>
                <a:spcPts val="600"/>
              </a:spcAft>
              <a:buFont typeface="Arial" panose="020B0604020202020204" pitchFamily="34" charset="0"/>
              <a:buChar char="-"/>
            </a:pPr>
            <a:r>
              <a:rPr lang="en-AU" sz="2400" dirty="0"/>
              <a:t>Will house 1,200 biomedical researchers and clinician scientists </a:t>
            </a:r>
          </a:p>
          <a:p>
            <a:pPr>
              <a:spcBef>
                <a:spcPts val="600"/>
              </a:spcBef>
              <a:spcAft>
                <a:spcPts val="600"/>
              </a:spcAft>
              <a:buFont typeface="Arial" panose="020B0604020202020204" pitchFamily="34" charset="0"/>
              <a:buChar char="-"/>
            </a:pPr>
            <a:r>
              <a:rPr lang="en-AU" sz="2400" dirty="0"/>
              <a:t>Anticipated completion: 2028</a:t>
            </a:r>
          </a:p>
        </p:txBody>
      </p:sp>
      <p:pic>
        <p:nvPicPr>
          <p:cNvPr id="5" name="Picture 4" descr="The modern SBA building is co-located with RPA Hospital, and they are connected via an air bridge.">
            <a:extLst>
              <a:ext uri="{FF2B5EF4-FFF2-40B4-BE49-F238E27FC236}">
                <a16:creationId xmlns:a16="http://schemas.microsoft.com/office/drawing/2014/main" id="{25C3BE6A-178A-1402-6530-1E8F0701F49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903448" y="306421"/>
            <a:ext cx="3756529" cy="2113048"/>
          </a:xfrm>
          <a:prstGeom prst="rect">
            <a:avLst/>
          </a:prstGeom>
        </p:spPr>
      </p:pic>
      <p:pic>
        <p:nvPicPr>
          <p:cNvPr id="3" name="Picture 2" descr="A scientist sits at a stool in a laboratory. He is preparing a sample on a bench that is covered with various tubes, flasks, and equipment.">
            <a:extLst>
              <a:ext uri="{FF2B5EF4-FFF2-40B4-BE49-F238E27FC236}">
                <a16:creationId xmlns:a16="http://schemas.microsoft.com/office/drawing/2014/main" id="{396E4B8F-7FB2-87C5-C601-B765B1C1257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921114" y="2586331"/>
            <a:ext cx="3756529" cy="2113047"/>
          </a:xfrm>
          <a:prstGeom prst="rect">
            <a:avLst/>
          </a:prstGeom>
        </p:spPr>
      </p:pic>
    </p:spTree>
    <p:extLst>
      <p:ext uri="{BB962C8B-B14F-4D97-AF65-F5344CB8AC3E}">
        <p14:creationId xmlns:p14="http://schemas.microsoft.com/office/powerpoint/2010/main" val="1683987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0A99B-3F06-22CF-4062-43705D9BCB87}"/>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CE02E024-AC03-F4A2-4287-15AC609FF17A}"/>
              </a:ext>
            </a:extLst>
          </p:cNvPr>
          <p:cNvSpPr txBox="1">
            <a:spLocks noGrp="1"/>
          </p:cNvSpPr>
          <p:nvPr>
            <p:ph type="title" idx="4294967295"/>
          </p:nvPr>
        </p:nvSpPr>
        <p:spPr>
          <a:xfrm>
            <a:off x="462747" y="306421"/>
            <a:ext cx="344646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Our aspiration</a:t>
            </a:r>
          </a:p>
        </p:txBody>
      </p:sp>
      <p:sp>
        <p:nvSpPr>
          <p:cNvPr id="17" name="Text Placeholder 13">
            <a:extLst>
              <a:ext uri="{FF2B5EF4-FFF2-40B4-BE49-F238E27FC236}">
                <a16:creationId xmlns:a16="http://schemas.microsoft.com/office/drawing/2014/main" id="{EDC1A8AE-88C8-730B-CA60-3F90D979C668}"/>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600"/>
              </a:spcBef>
              <a:spcAft>
                <a:spcPts val="600"/>
              </a:spcAft>
              <a:buNone/>
            </a:pPr>
            <a:r>
              <a:rPr lang="en-AU" sz="2400" dirty="0"/>
              <a:t>The SBA will be a globally significant hub for biomedical research, innovation and translation in Sydney.</a:t>
            </a:r>
          </a:p>
          <a:p>
            <a:pPr marL="0" indent="0">
              <a:spcBef>
                <a:spcPts val="600"/>
              </a:spcBef>
              <a:buNone/>
            </a:pPr>
            <a:r>
              <a:rPr lang="en-AU" sz="2400" dirty="0"/>
              <a:t>Clinical and consumer leadership will ensure real-world experience shapes the problems addressed and the solutions found.</a:t>
            </a:r>
          </a:p>
        </p:txBody>
      </p:sp>
      <p:pic>
        <p:nvPicPr>
          <p:cNvPr id="4" name="Picture 3" descr="Two scientists in white lab coats and protective eyewear in a laboratory setting.">
            <a:extLst>
              <a:ext uri="{FF2B5EF4-FFF2-40B4-BE49-F238E27FC236}">
                <a16:creationId xmlns:a16="http://schemas.microsoft.com/office/drawing/2014/main" id="{D9BBB2F0-F89D-5C21-11BC-530FCF00158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935010" y="0"/>
            <a:ext cx="4208990" cy="5143500"/>
          </a:xfrm>
          <a:prstGeom prst="rect">
            <a:avLst/>
          </a:prstGeom>
        </p:spPr>
      </p:pic>
    </p:spTree>
    <p:extLst>
      <p:ext uri="{BB962C8B-B14F-4D97-AF65-F5344CB8AC3E}">
        <p14:creationId xmlns:p14="http://schemas.microsoft.com/office/powerpoint/2010/main" val="415062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BE65F-6672-C60A-52FA-3E6BDCFBBC5E}"/>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1377F0B5-90F6-8E32-51B0-C146F2814EF1}"/>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World-class facilities </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A436BD9D-B7ED-D383-46ED-80DAA69331B4}"/>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600"/>
              </a:spcBef>
              <a:buFont typeface="Arial" panose="020B0604020202020204" pitchFamily="34" charset="0"/>
              <a:buChar char="-"/>
            </a:pPr>
            <a:r>
              <a:rPr lang="en-AU" sz="2400" b="1" dirty="0"/>
              <a:t>PC2 and PC3 labs</a:t>
            </a:r>
          </a:p>
          <a:p>
            <a:pPr>
              <a:spcBef>
                <a:spcPts val="600"/>
              </a:spcBef>
              <a:buFont typeface="Arial" panose="020B0604020202020204" pitchFamily="34" charset="0"/>
              <a:buChar char="-"/>
            </a:pPr>
            <a:r>
              <a:rPr lang="en-AU" sz="2400" dirty="0"/>
              <a:t>Biobank</a:t>
            </a:r>
          </a:p>
          <a:p>
            <a:pPr>
              <a:spcBef>
                <a:spcPts val="600"/>
              </a:spcBef>
              <a:buFont typeface="Arial" panose="020B0604020202020204" pitchFamily="34" charset="0"/>
              <a:buChar char="-"/>
            </a:pPr>
            <a:r>
              <a:rPr lang="en-AU" sz="2400" b="1" dirty="0"/>
              <a:t>Surgery, mortuary, and anatomy research and teaching</a:t>
            </a:r>
          </a:p>
          <a:p>
            <a:pPr>
              <a:spcBef>
                <a:spcPts val="600"/>
              </a:spcBef>
              <a:buFont typeface="Arial" panose="020B0604020202020204" pitchFamily="34" charset="0"/>
              <a:buChar char="-"/>
            </a:pPr>
            <a:r>
              <a:rPr lang="en-AU" sz="2400" dirty="0"/>
              <a:t>Core research facilities</a:t>
            </a:r>
          </a:p>
          <a:p>
            <a:pPr>
              <a:spcBef>
                <a:spcPts val="600"/>
              </a:spcBef>
              <a:buFont typeface="Arial" panose="020B0604020202020204" pitchFamily="34" charset="0"/>
              <a:buChar char="-"/>
            </a:pPr>
            <a:r>
              <a:rPr lang="en-AU" sz="2400" dirty="0"/>
              <a:t>Collaboration spaces</a:t>
            </a:r>
          </a:p>
        </p:txBody>
      </p:sp>
      <p:pic>
        <p:nvPicPr>
          <p:cNvPr id="3" name="Picture 2" descr="Two female scientists in white lab coats and protective eyewear. In the foreground, a young researcher is pipetting in a biosafety cabinet whilst her supervisor looks on.">
            <a:extLst>
              <a:ext uri="{FF2B5EF4-FFF2-40B4-BE49-F238E27FC236}">
                <a16:creationId xmlns:a16="http://schemas.microsoft.com/office/drawing/2014/main" id="{779102BF-5DAD-5868-3DE8-CED3AB42F74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935010" y="0"/>
            <a:ext cx="4208990" cy="5143500"/>
          </a:xfrm>
          <a:prstGeom prst="rect">
            <a:avLst/>
          </a:prstGeom>
        </p:spPr>
      </p:pic>
    </p:spTree>
    <p:extLst>
      <p:ext uri="{BB962C8B-B14F-4D97-AF65-F5344CB8AC3E}">
        <p14:creationId xmlns:p14="http://schemas.microsoft.com/office/powerpoint/2010/main" val="2144096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F0BC0-29EA-832F-7023-968C5B62FB9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2B42E4-C0B5-FD88-69E8-ACA02253B6D9}"/>
              </a:ext>
            </a:extLst>
          </p:cNvPr>
          <p:cNvSpPr>
            <a:spLocks noGrp="1"/>
          </p:cNvSpPr>
          <p:nvPr>
            <p:ph type="title" idx="4294967295"/>
          </p:nvPr>
        </p:nvSpPr>
        <p:spPr>
          <a:xfrm>
            <a:off x="833437" y="1035239"/>
            <a:ext cx="7084928" cy="30883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lang="en-AU" sz="3200" b="1" dirty="0">
                <a:solidFill>
                  <a:srgbClr val="000000"/>
                </a:solidFill>
                <a:latin typeface="Arial"/>
                <a:cs typeface="Arial"/>
              </a:rPr>
              <a:t>Overview of </a:t>
            </a:r>
            <a:r>
              <a:rPr kumimoji="0" lang="en-AU" sz="3200" b="1" i="0" u="none" strike="noStrike" kern="1200" cap="none" spc="0" normalizeH="0" baseline="0" noProof="0" dirty="0">
                <a:ln>
                  <a:noFill/>
                </a:ln>
                <a:solidFill>
                  <a:srgbClr val="000000"/>
                </a:solidFill>
                <a:effectLst/>
                <a:uLnTx/>
                <a:uFillTx/>
                <a:latin typeface="Arial"/>
                <a:ea typeface="+mn-ea"/>
                <a:cs typeface="Arial"/>
              </a:rPr>
              <a:t>Workflows project</a:t>
            </a:r>
            <a:endParaRPr kumimoji="0" lang="en-AU" sz="3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8065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26884-EA0E-E495-5E00-489ED23B54EC}"/>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9A8045CA-FA06-4F15-A237-C27A69C37AE2}"/>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Project context</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5FA7B5A8-D22F-B8D6-CE60-09503B197449}"/>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600"/>
              </a:spcBef>
              <a:buFont typeface="Arial" panose="020B0604020202020204" pitchFamily="34" charset="0"/>
              <a:buChar char="-"/>
            </a:pPr>
            <a:r>
              <a:rPr lang="en-US" sz="2400" dirty="0"/>
              <a:t>Tasked with reviewing end-to-end workflows across facilities</a:t>
            </a:r>
          </a:p>
          <a:p>
            <a:pPr>
              <a:spcBef>
                <a:spcPts val="600"/>
              </a:spcBef>
              <a:buFont typeface="Arial" panose="020B0604020202020204" pitchFamily="34" charset="0"/>
              <a:buChar char="-"/>
            </a:pPr>
            <a:r>
              <a:rPr lang="en-US" sz="2400" dirty="0"/>
              <a:t>Identify issues that require design changes and/or operational planning</a:t>
            </a:r>
          </a:p>
          <a:p>
            <a:pPr>
              <a:spcBef>
                <a:spcPts val="600"/>
              </a:spcBef>
              <a:buFont typeface="Arial" panose="020B0604020202020204" pitchFamily="34" charset="0"/>
              <a:buChar char="-"/>
            </a:pPr>
            <a:endParaRPr lang="en-AU" sz="2400" dirty="0"/>
          </a:p>
        </p:txBody>
      </p:sp>
      <p:pic>
        <p:nvPicPr>
          <p:cNvPr id="3" name="Picture 2" descr="A group of eight people sitting around a table crowded with post-its and a screen with floorplans, discussing the floorplans during a co-design workshop">
            <a:extLst>
              <a:ext uri="{FF2B5EF4-FFF2-40B4-BE49-F238E27FC236}">
                <a16:creationId xmlns:a16="http://schemas.microsoft.com/office/drawing/2014/main" id="{60C63A47-C2F5-9D74-D2B7-83498848CB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004000" y="0"/>
            <a:ext cx="4140000" cy="5143510"/>
          </a:xfrm>
          <a:prstGeom prst="rect">
            <a:avLst/>
          </a:prstGeom>
        </p:spPr>
      </p:pic>
    </p:spTree>
    <p:extLst>
      <p:ext uri="{BB962C8B-B14F-4D97-AF65-F5344CB8AC3E}">
        <p14:creationId xmlns:p14="http://schemas.microsoft.com/office/powerpoint/2010/main" val="2010402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A1CE9-00CD-8680-8132-0C77EB69E39E}"/>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296A7FF2-117F-1159-229C-B7478348E831}"/>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Research objectives</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1AF74A7C-E514-1529-9447-7CBCAC077B50}"/>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Understand current workflows and how they would be carried out in the building</a:t>
            </a:r>
          </a:p>
          <a:p>
            <a:pPr defTabSz="457189">
              <a:spcAft>
                <a:spcPts val="600"/>
              </a:spcAft>
              <a:buFont typeface="Arial" panose="020B0604020202020204" pitchFamily="34" charset="0"/>
              <a:buChar char="-"/>
              <a:defRPr/>
            </a:pPr>
            <a:r>
              <a:rPr lang="en-AU" sz="2400" dirty="0">
                <a:solidFill>
                  <a:srgbClr val="000000"/>
                </a:solidFill>
              </a:rPr>
              <a:t>Identify pain points</a:t>
            </a:r>
          </a:p>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Interrogate possible future needs</a:t>
            </a:r>
          </a:p>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Test and validate the designs against user needs</a:t>
            </a:r>
          </a:p>
        </p:txBody>
      </p:sp>
      <p:pic>
        <p:nvPicPr>
          <p:cNvPr id="3" name="Picture Placeholder 4" descr="Two people collaborating during a design workshop, using pens to mark up SBA floorplans">
            <a:extLst>
              <a:ext uri="{FF2B5EF4-FFF2-40B4-BE49-F238E27FC236}">
                <a16:creationId xmlns:a16="http://schemas.microsoft.com/office/drawing/2014/main" id="{6C9DDD9F-CEF3-97B6-9198-40847AB9B26A}"/>
              </a:ext>
            </a:extLst>
          </p:cNvPr>
          <p:cNvPicPr preferRelativeResize="0">
            <a:picLocks/>
          </p:cNvPicPr>
          <p:nvPr/>
        </p:nvPicPr>
        <p:blipFill rotWithShape="1">
          <a:blip r:embed="rId3" cstate="screen">
            <a:extLst>
              <a:ext uri="{BEBA8EAE-BF5A-486C-A8C5-ECC9F3942E4B}">
                <a14:imgProps xmlns:a14="http://schemas.microsoft.com/office/drawing/2010/main">
                  <a14:imgLayer r:embed="rId4">
                    <a14:imgEffect>
                      <a14:colorTemperature colorTemp="4119"/>
                    </a14:imgEffect>
                    <a14:imgEffect>
                      <a14:saturation sat="115000"/>
                    </a14:imgEffect>
                    <a14:imgEffect>
                      <a14:brightnessContrast bright="11000" contrast="16000"/>
                    </a14:imgEffect>
                  </a14:imgLayer>
                </a14:imgProps>
              </a:ext>
              <a:ext uri="{28A0092B-C50C-407E-A947-70E740481C1C}">
                <a14:useLocalDpi xmlns:a14="http://schemas.microsoft.com/office/drawing/2010/main"/>
              </a:ext>
            </a:extLst>
          </a:blip>
          <a:srcRect/>
          <a:stretch/>
        </p:blipFill>
        <p:spPr>
          <a:xfrm>
            <a:off x="5004000" y="0"/>
            <a:ext cx="4140000" cy="5143500"/>
          </a:xfrm>
          <a:prstGeom prst="rect">
            <a:avLst/>
          </a:prstGeom>
        </p:spPr>
      </p:pic>
    </p:spTree>
    <p:extLst>
      <p:ext uri="{BB962C8B-B14F-4D97-AF65-F5344CB8AC3E}">
        <p14:creationId xmlns:p14="http://schemas.microsoft.com/office/powerpoint/2010/main" val="3280232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FDE42-AC7C-9CCA-C9B0-9955BF12F371}"/>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AABA3E99-E745-406E-8502-1C8813B5FC1B}"/>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Participant mix</a:t>
            </a:r>
          </a:p>
        </p:txBody>
      </p:sp>
      <p:sp>
        <p:nvSpPr>
          <p:cNvPr id="17" name="Text Placeholder 13">
            <a:extLst>
              <a:ext uri="{FF2B5EF4-FFF2-40B4-BE49-F238E27FC236}">
                <a16:creationId xmlns:a16="http://schemas.microsoft.com/office/drawing/2014/main" id="{4F78C106-ED95-EE0D-FFD3-D4494FEB1C9B}"/>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defTabSz="457189">
              <a:lnSpc>
                <a:spcPct val="100000"/>
              </a:lnSpc>
              <a:spcBef>
                <a:spcPts val="0"/>
              </a:spcBef>
              <a:spcAft>
                <a:spcPts val="600"/>
              </a:spcAft>
              <a:buSzTx/>
              <a:buFont typeface="Arial" panose="020B0604020202020204" pitchFamily="34" charset="0"/>
              <a:buChar char="-"/>
              <a:defRPr/>
            </a:pPr>
            <a:r>
              <a:rPr lang="en-US" sz="2400" dirty="0">
                <a:solidFill>
                  <a:srgbClr val="000000"/>
                </a:solidFill>
              </a:rPr>
              <a:t>Three researchers</a:t>
            </a:r>
          </a:p>
          <a:p>
            <a:pPr lvl="0" defTabSz="457189">
              <a:lnSpc>
                <a:spcPct val="100000"/>
              </a:lnSpc>
              <a:spcBef>
                <a:spcPts val="0"/>
              </a:spcBef>
              <a:spcAft>
                <a:spcPts val="600"/>
              </a:spcAft>
              <a:buSzTx/>
              <a:buFont typeface="Arial" panose="020B0604020202020204" pitchFamily="34" charset="0"/>
              <a:buChar char="-"/>
              <a:defRPr/>
            </a:pPr>
            <a:r>
              <a:rPr lang="en-US" sz="2400" dirty="0">
                <a:solidFill>
                  <a:srgbClr val="000000"/>
                </a:solidFill>
              </a:rPr>
              <a:t>Three research operations/technical staff</a:t>
            </a:r>
          </a:p>
          <a:p>
            <a:pPr lvl="0" defTabSz="457189">
              <a:lnSpc>
                <a:spcPct val="100000"/>
              </a:lnSpc>
              <a:spcBef>
                <a:spcPts val="0"/>
              </a:spcBef>
              <a:spcAft>
                <a:spcPts val="600"/>
              </a:spcAft>
              <a:buSzTx/>
              <a:buFont typeface="Arial" panose="020B0604020202020204" pitchFamily="34" charset="0"/>
              <a:buChar char="-"/>
              <a:defRPr/>
            </a:pPr>
            <a:r>
              <a:rPr lang="en-US" sz="2400" dirty="0">
                <a:solidFill>
                  <a:srgbClr val="000000"/>
                </a:solidFill>
              </a:rPr>
              <a:t>Four others (HR, student advocate, Inclusion &amp; Disability Services)</a:t>
            </a:r>
          </a:p>
        </p:txBody>
      </p:sp>
      <p:pic>
        <p:nvPicPr>
          <p:cNvPr id="3" name="Picture 2" descr="Four people work collaboratively in a workshop, annotating floorplans with pens and post-its.">
            <a:extLst>
              <a:ext uri="{FF2B5EF4-FFF2-40B4-BE49-F238E27FC236}">
                <a16:creationId xmlns:a16="http://schemas.microsoft.com/office/drawing/2014/main" id="{F0F6B288-0237-9DAF-1CE8-EC896A4AC0B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005389" y="0"/>
            <a:ext cx="4138611" cy="5143500"/>
          </a:xfrm>
          <a:prstGeom prst="rect">
            <a:avLst/>
          </a:prstGeom>
        </p:spPr>
      </p:pic>
    </p:spTree>
    <p:extLst>
      <p:ext uri="{BB962C8B-B14F-4D97-AF65-F5344CB8AC3E}">
        <p14:creationId xmlns:p14="http://schemas.microsoft.com/office/powerpoint/2010/main" val="4093535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C7796-46BC-009C-2F62-9760DB65018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501E71-A152-293D-5F64-337072160D01}"/>
              </a:ext>
            </a:extLst>
          </p:cNvPr>
          <p:cNvSpPr>
            <a:spLocks noGrp="1"/>
          </p:cNvSpPr>
          <p:nvPr>
            <p:ph type="title" idx="4294967295"/>
          </p:nvPr>
        </p:nvSpPr>
        <p:spPr>
          <a:xfrm>
            <a:off x="833437" y="1035239"/>
            <a:ext cx="7084928" cy="30883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AU" sz="3200" b="1" i="0" u="none" strike="noStrike" kern="1200" cap="none" spc="0" normalizeH="0" baseline="0" noProof="0" dirty="0">
                <a:ln>
                  <a:noFill/>
                </a:ln>
                <a:solidFill>
                  <a:srgbClr val="000000"/>
                </a:solidFill>
                <a:effectLst/>
                <a:uLnTx/>
                <a:uFillTx/>
                <a:latin typeface="Arial"/>
                <a:ea typeface="+mn-ea"/>
                <a:cs typeface="Arial"/>
              </a:rPr>
              <a:t>UDL in laboratories</a:t>
            </a:r>
            <a:endParaRPr kumimoji="0" lang="en-AU" sz="3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6923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BB0DC-12A1-07E7-CD70-8E78394B3213}"/>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11A8F08F-BD93-068F-6B56-B495B3E35D94}"/>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What is a PC2 lab? </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E88775BB-76F7-4440-14C6-7E7BB277108A}"/>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457189">
              <a:spcAft>
                <a:spcPts val="600"/>
              </a:spcAft>
              <a:buFont typeface="Arial" panose="020B0604020202020204" pitchFamily="34" charset="0"/>
              <a:buChar char="-"/>
              <a:defRPr/>
            </a:pPr>
            <a:r>
              <a:rPr lang="en-US" sz="2400" dirty="0">
                <a:solidFill>
                  <a:srgbClr val="000000"/>
                </a:solidFill>
              </a:rPr>
              <a:t>Physical Containment Level 2 (PC2)</a:t>
            </a:r>
          </a:p>
          <a:p>
            <a:pPr defTabSz="457189">
              <a:spcAft>
                <a:spcPts val="600"/>
              </a:spcAft>
              <a:buFont typeface="Arial" panose="020B0604020202020204" pitchFamily="34" charset="0"/>
              <a:buChar char="-"/>
              <a:defRPr/>
            </a:pPr>
            <a:r>
              <a:rPr lang="en-US" sz="2400" dirty="0">
                <a:solidFill>
                  <a:srgbClr val="000000"/>
                </a:solidFill>
              </a:rPr>
              <a:t>R</a:t>
            </a:r>
            <a:r>
              <a:rPr lang="en-AU" sz="2400" dirty="0" err="1">
                <a:solidFill>
                  <a:srgbClr val="000000"/>
                </a:solidFill>
              </a:rPr>
              <a:t>esources</a:t>
            </a:r>
            <a:r>
              <a:rPr lang="en-AU" sz="2400" dirty="0">
                <a:solidFill>
                  <a:srgbClr val="000000"/>
                </a:solidFill>
              </a:rPr>
              <a:t> include biosafety cabinets, fume hoods, and dangerous goods cabinets</a:t>
            </a:r>
          </a:p>
          <a:p>
            <a:pPr marL="0" indent="0">
              <a:spcBef>
                <a:spcPts val="600"/>
              </a:spcBef>
              <a:buNone/>
            </a:pPr>
            <a:endParaRPr lang="en-AU" sz="2400" dirty="0"/>
          </a:p>
        </p:txBody>
      </p:sp>
      <p:pic>
        <p:nvPicPr>
          <p:cNvPr id="3" name="Picture 2" descr="Two scientists in white lab coats are chatting in a modern, clean laboratory.">
            <a:extLst>
              <a:ext uri="{FF2B5EF4-FFF2-40B4-BE49-F238E27FC236}">
                <a16:creationId xmlns:a16="http://schemas.microsoft.com/office/drawing/2014/main" id="{E6CD543F-FAD1-75B1-339A-53F63A4A5C1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075998" y="1"/>
            <a:ext cx="4140000" cy="5143500"/>
          </a:xfrm>
          <a:prstGeom prst="rect">
            <a:avLst/>
          </a:prstGeom>
        </p:spPr>
      </p:pic>
    </p:spTree>
    <p:extLst>
      <p:ext uri="{BB962C8B-B14F-4D97-AF65-F5344CB8AC3E}">
        <p14:creationId xmlns:p14="http://schemas.microsoft.com/office/powerpoint/2010/main" val="3988293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DBED4-65D4-84FD-2B38-65DC687413E2}"/>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7A4C536C-228B-7DD1-6A5A-AF102128E8D3}"/>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Lab spaces</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B1F126ED-0541-82E0-CC40-73AB60BCDD67}"/>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Provide enough circulation space</a:t>
            </a:r>
          </a:p>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Co-locate accessible equipment</a:t>
            </a:r>
          </a:p>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Include flexible connections to services</a:t>
            </a:r>
          </a:p>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Explore solutions for environmental controls</a:t>
            </a:r>
          </a:p>
        </p:txBody>
      </p:sp>
      <p:sp>
        <p:nvSpPr>
          <p:cNvPr id="5" name="TextBox 4">
            <a:extLst>
              <a:ext uri="{FF2B5EF4-FFF2-40B4-BE49-F238E27FC236}">
                <a16:creationId xmlns:a16="http://schemas.microsoft.com/office/drawing/2014/main" id="{9B8FDCEF-F26C-7C28-3BA7-A2686026875C}"/>
              </a:ext>
            </a:extLst>
          </p:cNvPr>
          <p:cNvSpPr txBox="1"/>
          <p:nvPr/>
        </p:nvSpPr>
        <p:spPr>
          <a:xfrm>
            <a:off x="0" y="4497169"/>
            <a:ext cx="4308953" cy="646331"/>
          </a:xfrm>
          <a:prstGeom prst="rect">
            <a:avLst/>
          </a:prstGeom>
        </p:spPr>
        <p:txBody>
          <a:bodyPr wrap="square" rtlCol="0">
            <a:spAutoFit/>
          </a:bodyPr>
          <a:lstStyle/>
          <a:p>
            <a:pPr algn="l"/>
            <a:r>
              <a:rPr lang="en-AU" i="1" dirty="0">
                <a:solidFill>
                  <a:srgbClr val="007BB8"/>
                </a:solidFill>
              </a:rPr>
              <a:t>UDL Principle 4: </a:t>
            </a:r>
          </a:p>
          <a:p>
            <a:pPr algn="l"/>
            <a:r>
              <a:rPr lang="en-AU" i="1" dirty="0">
                <a:solidFill>
                  <a:srgbClr val="007BB8"/>
                </a:solidFill>
              </a:rPr>
              <a:t>Design options for interaction </a:t>
            </a:r>
          </a:p>
        </p:txBody>
      </p:sp>
      <p:pic>
        <p:nvPicPr>
          <p:cNvPr id="3" name="Picture 2" descr="A white triangle highlighting the &quot;accessible work triangle,&quot; with a low-height sink, a height-adjustable desk, and a low-height fume hood">
            <a:extLst>
              <a:ext uri="{FF2B5EF4-FFF2-40B4-BE49-F238E27FC236}">
                <a16:creationId xmlns:a16="http://schemas.microsoft.com/office/drawing/2014/main" id="{631E06FD-90D4-E2B6-A955-8A76E4DD561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012936" y="0"/>
            <a:ext cx="4140001" cy="4886955"/>
          </a:xfrm>
          <a:prstGeom prst="rect">
            <a:avLst/>
          </a:prstGeom>
        </p:spPr>
      </p:pic>
      <p:sp>
        <p:nvSpPr>
          <p:cNvPr id="7" name="TextBox 6">
            <a:extLst>
              <a:ext uri="{FF2B5EF4-FFF2-40B4-BE49-F238E27FC236}">
                <a16:creationId xmlns:a16="http://schemas.microsoft.com/office/drawing/2014/main" id="{0BF93BB8-290A-C449-D771-DD89EF5B631A}"/>
              </a:ext>
              <a:ext uri="{C183D7F6-B498-43B3-948B-1728B52AA6E4}">
                <adec:decorative xmlns:adec="http://schemas.microsoft.com/office/drawing/2017/decorative" val="0"/>
              </a:ext>
            </a:extLst>
          </p:cNvPr>
          <p:cNvSpPr txBox="1"/>
          <p:nvPr/>
        </p:nvSpPr>
        <p:spPr>
          <a:xfrm>
            <a:off x="5221467" y="4886955"/>
            <a:ext cx="3922533" cy="256545"/>
          </a:xfrm>
          <a:prstGeom prst="rect">
            <a:avLst/>
          </a:prstGeom>
          <a:noFill/>
        </p:spPr>
        <p:txBody>
          <a:bodyPr wrap="square">
            <a:spAutoFit/>
          </a:bodyPr>
          <a:lstStyle/>
          <a:p>
            <a:pPr algn="r"/>
            <a:r>
              <a:rPr lang="en-AU" sz="1067" noProof="0" dirty="0">
                <a:highlight>
                  <a:srgbClr val="FFFFFF"/>
                </a:highlight>
              </a:rPr>
              <a:t>Source: </a:t>
            </a:r>
            <a:r>
              <a:rPr lang="en-AU" sz="1067" noProof="0" dirty="0">
                <a:highlight>
                  <a:srgbClr val="FFFFFF"/>
                </a:highlight>
                <a:hlinkClick r:id="rId4"/>
              </a:rPr>
              <a:t>StemEd Hub</a:t>
            </a:r>
            <a:endParaRPr lang="en-AU" sz="1067" noProof="0" dirty="0">
              <a:highlight>
                <a:srgbClr val="FFFFFF"/>
              </a:highlight>
            </a:endParaRPr>
          </a:p>
        </p:txBody>
      </p:sp>
    </p:spTree>
    <p:extLst>
      <p:ext uri="{BB962C8B-B14F-4D97-AF65-F5344CB8AC3E}">
        <p14:creationId xmlns:p14="http://schemas.microsoft.com/office/powerpoint/2010/main" val="2421064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ED242-AE34-17E6-D9AD-9BC184983CDE}"/>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D256625F-74C2-D928-03A1-342F7122FBED}"/>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Lab equipment</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324CF2C8-42EB-6FC9-B9A4-CE223349D70E}"/>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457189">
              <a:spcAft>
                <a:spcPts val="600"/>
              </a:spcAft>
              <a:buFont typeface="Arial" panose="020B0604020202020204" pitchFamily="34" charset="0"/>
              <a:buChar char="-"/>
              <a:defRPr/>
            </a:pPr>
            <a:r>
              <a:rPr lang="en-AU" sz="2400" dirty="0">
                <a:solidFill>
                  <a:srgbClr val="000000"/>
                </a:solidFill>
              </a:rPr>
              <a:t>Have a dedicated fund for assistive tools and technologies </a:t>
            </a:r>
          </a:p>
          <a:p>
            <a:pPr defTabSz="457189">
              <a:spcAft>
                <a:spcPts val="600"/>
              </a:spcAft>
              <a:buFont typeface="Arial" panose="020B0604020202020204" pitchFamily="34" charset="0"/>
              <a:buChar char="-"/>
              <a:defRPr/>
            </a:pPr>
            <a:r>
              <a:rPr lang="en-AU" sz="2400" dirty="0">
                <a:solidFill>
                  <a:srgbClr val="000000"/>
                </a:solidFill>
              </a:rPr>
              <a:t>Create a list of some available technologies</a:t>
            </a:r>
          </a:p>
          <a:p>
            <a:pPr defTabSz="457189">
              <a:spcAft>
                <a:spcPts val="600"/>
              </a:spcAft>
              <a:buFont typeface="Arial" panose="020B0604020202020204" pitchFamily="34" charset="0"/>
              <a:buChar char="-"/>
              <a:defRPr/>
            </a:pPr>
            <a:r>
              <a:rPr lang="en-AU" sz="2400" dirty="0">
                <a:solidFill>
                  <a:srgbClr val="000000"/>
                </a:solidFill>
              </a:rPr>
              <a:t>Streamline processes for procurement and implementation</a:t>
            </a:r>
          </a:p>
          <a:p>
            <a:pPr>
              <a:spcBef>
                <a:spcPts val="600"/>
              </a:spcBef>
              <a:buFont typeface="Arial" panose="020B0604020202020204" pitchFamily="34" charset="0"/>
              <a:buChar char="-"/>
            </a:pPr>
            <a:endParaRPr lang="en-AU" sz="2400" dirty="0"/>
          </a:p>
        </p:txBody>
      </p:sp>
      <p:sp>
        <p:nvSpPr>
          <p:cNvPr id="9" name="TextBox 8">
            <a:extLst>
              <a:ext uri="{FF2B5EF4-FFF2-40B4-BE49-F238E27FC236}">
                <a16:creationId xmlns:a16="http://schemas.microsoft.com/office/drawing/2014/main" id="{95890D80-0C9F-B0B5-66B4-E63A2233476A}"/>
              </a:ext>
            </a:extLst>
          </p:cNvPr>
          <p:cNvSpPr txBox="1"/>
          <p:nvPr/>
        </p:nvSpPr>
        <p:spPr>
          <a:xfrm>
            <a:off x="0" y="4774168"/>
            <a:ext cx="4308953" cy="369332"/>
          </a:xfrm>
          <a:prstGeom prst="rect">
            <a:avLst/>
          </a:prstGeom>
        </p:spPr>
        <p:txBody>
          <a:bodyPr wrap="square" rtlCol="0">
            <a:spAutoFit/>
          </a:bodyPr>
          <a:lstStyle/>
          <a:p>
            <a:pPr algn="l"/>
            <a:r>
              <a:rPr lang="en-AU" i="1" dirty="0">
                <a:solidFill>
                  <a:srgbClr val="007BB8"/>
                </a:solidFill>
              </a:rPr>
              <a:t>4. Design options for interaction </a:t>
            </a:r>
          </a:p>
        </p:txBody>
      </p:sp>
      <p:pic>
        <p:nvPicPr>
          <p:cNvPr id="3" name="Picture 2" descr="A woman in a lab coat and goggles using an electronic pipette">
            <a:extLst>
              <a:ext uri="{FF2B5EF4-FFF2-40B4-BE49-F238E27FC236}">
                <a16:creationId xmlns:a16="http://schemas.microsoft.com/office/drawing/2014/main" id="{FD90D2DA-7B9F-B733-23B0-16EF9E5CFF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048018" y="0"/>
            <a:ext cx="3095982" cy="2725782"/>
          </a:xfrm>
          <a:prstGeom prst="rect">
            <a:avLst/>
          </a:prstGeom>
        </p:spPr>
      </p:pic>
      <p:pic>
        <p:nvPicPr>
          <p:cNvPr id="5" name="Picture 4" descr="A female scientist using a wheelchair wears a custom lab coat suited for her needs, with pockets located below the knee bend and seams sewn such that her legs are protected without bunching of fabric.">
            <a:extLst>
              <a:ext uri="{FF2B5EF4-FFF2-40B4-BE49-F238E27FC236}">
                <a16:creationId xmlns:a16="http://schemas.microsoft.com/office/drawing/2014/main" id="{37C37B4D-4D87-17D2-3FDF-35B374381C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52248" y="2790399"/>
            <a:ext cx="3091751" cy="1932345"/>
          </a:xfrm>
          <a:prstGeom prst="rect">
            <a:avLst/>
          </a:prstGeom>
          <a:ln w="57150">
            <a:solidFill>
              <a:schemeClr val="bg1"/>
            </a:solidFill>
          </a:ln>
        </p:spPr>
      </p:pic>
      <p:sp>
        <p:nvSpPr>
          <p:cNvPr id="7" name="TextBox 6">
            <a:extLst>
              <a:ext uri="{FF2B5EF4-FFF2-40B4-BE49-F238E27FC236}">
                <a16:creationId xmlns:a16="http://schemas.microsoft.com/office/drawing/2014/main" id="{F8F7893A-CB95-6485-F770-B1090C30EE56}"/>
              </a:ext>
              <a:ext uri="{C183D7F6-B498-43B3-948B-1728B52AA6E4}">
                <adec:decorative xmlns:adec="http://schemas.microsoft.com/office/drawing/2017/decorative" val="0"/>
              </a:ext>
            </a:extLst>
          </p:cNvPr>
          <p:cNvSpPr txBox="1"/>
          <p:nvPr/>
        </p:nvSpPr>
        <p:spPr>
          <a:xfrm>
            <a:off x="5221467" y="4722744"/>
            <a:ext cx="3922533" cy="420756"/>
          </a:xfrm>
          <a:prstGeom prst="rect">
            <a:avLst/>
          </a:prstGeom>
          <a:noFill/>
        </p:spPr>
        <p:txBody>
          <a:bodyPr wrap="square">
            <a:spAutoFit/>
          </a:bodyPr>
          <a:lstStyle/>
          <a:p>
            <a:pPr algn="r"/>
            <a:r>
              <a:rPr lang="en-AU" sz="1067" noProof="0" dirty="0"/>
              <a:t>Source (top): </a:t>
            </a:r>
            <a:r>
              <a:rPr lang="en-AU" sz="1067" noProof="0" dirty="0">
                <a:hlinkClick r:id="rId5"/>
              </a:rPr>
              <a:t>Technology Networks</a:t>
            </a:r>
            <a:endParaRPr lang="en-AU" sz="1067" noProof="0" dirty="0"/>
          </a:p>
          <a:p>
            <a:pPr algn="r"/>
            <a:r>
              <a:rPr lang="en-AU" sz="1067" dirty="0"/>
              <a:t>Source (bottom): </a:t>
            </a:r>
            <a:r>
              <a:rPr lang="en-AU" sz="1067" dirty="0">
                <a:hlinkClick r:id="rId6"/>
              </a:rPr>
              <a:t>UCL</a:t>
            </a:r>
            <a:endParaRPr lang="en-AU" sz="1067" noProof="0" dirty="0"/>
          </a:p>
        </p:txBody>
      </p:sp>
    </p:spTree>
    <p:extLst>
      <p:ext uri="{BB962C8B-B14F-4D97-AF65-F5344CB8AC3E}">
        <p14:creationId xmlns:p14="http://schemas.microsoft.com/office/powerpoint/2010/main" val="2142605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934DC-483D-299C-8CE8-01A77C953893}"/>
            </a:ext>
          </a:extLst>
        </p:cNvPr>
        <p:cNvGrpSpPr/>
        <p:nvPr/>
      </p:nvGrpSpPr>
      <p:grpSpPr>
        <a:xfrm>
          <a:off x="0" y="0"/>
          <a:ext cx="0" cy="0"/>
          <a:chOff x="0" y="0"/>
          <a:chExt cx="0" cy="0"/>
        </a:xfrm>
      </p:grpSpPr>
      <p:sp>
        <p:nvSpPr>
          <p:cNvPr id="16" name="Text Placeholder 12">
            <a:extLst>
              <a:ext uri="{FF2B5EF4-FFF2-40B4-BE49-F238E27FC236}">
                <a16:creationId xmlns:a16="http://schemas.microsoft.com/office/drawing/2014/main" id="{A96FC3E1-0246-211F-9A7E-9E918F88365B}"/>
              </a:ext>
            </a:extLst>
          </p:cNvPr>
          <p:cNvSpPr txBox="1">
            <a:spLocks noGrp="1"/>
          </p:cNvSpPr>
          <p:nvPr>
            <p:ph type="title" idx="4294967295"/>
          </p:nvPr>
        </p:nvSpPr>
        <p:spPr>
          <a:xfrm>
            <a:off x="462747" y="306421"/>
            <a:ext cx="4354913" cy="343799"/>
          </a:xfrm>
          <a:prstGeom prst="rect">
            <a:avLst/>
          </a:prstGeom>
          <a:noFill/>
          <a:ln>
            <a:noFill/>
            <a:prstDash/>
          </a:ln>
          <a:effectLst/>
        </p:spPr>
        <p:txBody>
          <a:bodyPr rot="0" spcFirstLastPara="0" vertOverflow="overflow" horzOverflow="overflow" vert="horz" wrap="square" lIns="91440" tIns="45720" rIns="9000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ts val="750"/>
              </a:spcBef>
              <a:spcAft>
                <a:spcPts val="600"/>
              </a:spcAft>
              <a:buClrTx/>
              <a:buSzTx/>
              <a:buFontTx/>
              <a:buNone/>
              <a:tabLst/>
              <a:defRPr/>
            </a:pPr>
            <a:r>
              <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rPr>
              <a:t>Lab safety</a:t>
            </a:r>
            <a:endParaRPr kumimoji="0" lang="en-AU" sz="32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17" name="Text Placeholder 13">
            <a:extLst>
              <a:ext uri="{FF2B5EF4-FFF2-40B4-BE49-F238E27FC236}">
                <a16:creationId xmlns:a16="http://schemas.microsoft.com/office/drawing/2014/main" id="{62CD4A4A-DC82-D066-CEC6-3F7C87A29DAA}"/>
              </a:ext>
            </a:extLst>
          </p:cNvPr>
          <p:cNvSpPr txBox="1">
            <a:spLocks/>
          </p:cNvSpPr>
          <p:nvPr/>
        </p:nvSpPr>
        <p:spPr>
          <a:xfrm>
            <a:off x="462746" y="933053"/>
            <a:ext cx="4109253" cy="4014259"/>
          </a:xfrm>
          <a:prstGeom prst="rect">
            <a:avLst/>
          </a:prstGeom>
        </p:spPr>
        <p:txBody>
          <a:bodyPr/>
          <a:lstStyle>
            <a:lvl1pPr marL="171450" indent="-171450" algn="l" defTabSz="685800" rtl="0" eaLnBrk="1" latinLnBrk="0" hangingPunct="1">
              <a:lnSpc>
                <a:spcPct val="90000"/>
              </a:lnSpc>
              <a:spcBef>
                <a:spcPts val="750"/>
              </a:spcBef>
              <a:buSzPct val="120000"/>
              <a:buFont typeface="System Font Regular"/>
              <a:buChar char="-"/>
              <a:defRPr sz="1200" kern="1200">
                <a:solidFill>
                  <a:schemeClr val="tx1"/>
                </a:solidFill>
                <a:latin typeface="+mn-lt"/>
                <a:ea typeface="+mn-ea"/>
                <a:cs typeface="Arial" panose="020B0604020202020204" pitchFamily="34" charset="0"/>
              </a:defRPr>
            </a:lvl1pPr>
            <a:lvl2pPr marL="5143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120000"/>
              <a:buFont typeface="System Font Regular"/>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Ensure non-slip mats are available in areas with high spills risk</a:t>
            </a:r>
          </a:p>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First aid kits and fire blankets at accessible heights</a:t>
            </a:r>
          </a:p>
          <a:p>
            <a:pPr lvl="0" defTabSz="457189">
              <a:lnSpc>
                <a:spcPct val="100000"/>
              </a:lnSpc>
              <a:spcBef>
                <a:spcPts val="0"/>
              </a:spcBef>
              <a:spcAft>
                <a:spcPts val="600"/>
              </a:spcAft>
              <a:buSzTx/>
              <a:buFont typeface="Arial" panose="020B0604020202020204" pitchFamily="34" charset="0"/>
              <a:buChar char="-"/>
              <a:defRPr/>
            </a:pPr>
            <a:r>
              <a:rPr lang="en-AU" sz="2400" dirty="0">
                <a:solidFill>
                  <a:srgbClr val="000000"/>
                </a:solidFill>
              </a:rPr>
              <a:t>Accessible emergency stations and eyewash bottles</a:t>
            </a:r>
          </a:p>
        </p:txBody>
      </p:sp>
      <p:sp>
        <p:nvSpPr>
          <p:cNvPr id="7" name="TextBox 6">
            <a:extLst>
              <a:ext uri="{FF2B5EF4-FFF2-40B4-BE49-F238E27FC236}">
                <a16:creationId xmlns:a16="http://schemas.microsoft.com/office/drawing/2014/main" id="{CD7B8673-248C-6B29-4F13-B34076DF215E}"/>
              </a:ext>
            </a:extLst>
          </p:cNvPr>
          <p:cNvSpPr txBox="1"/>
          <p:nvPr/>
        </p:nvSpPr>
        <p:spPr>
          <a:xfrm>
            <a:off x="0" y="4774168"/>
            <a:ext cx="4308953" cy="369332"/>
          </a:xfrm>
          <a:prstGeom prst="rect">
            <a:avLst/>
          </a:prstGeom>
        </p:spPr>
        <p:txBody>
          <a:bodyPr wrap="square" rtlCol="0">
            <a:spAutoFit/>
          </a:bodyPr>
          <a:lstStyle/>
          <a:p>
            <a:pPr algn="l"/>
            <a:r>
              <a:rPr lang="en-AU" i="1" dirty="0">
                <a:solidFill>
                  <a:srgbClr val="007BB8"/>
                </a:solidFill>
              </a:rPr>
              <a:t>4. Design options for interaction </a:t>
            </a:r>
          </a:p>
        </p:txBody>
      </p:sp>
      <p:pic>
        <p:nvPicPr>
          <p:cNvPr id="3" name="Picture 2" descr="Screenshot comparing accessible and non-accessible emergency shower/eye wash stations. The accessible station has two handles at different heights, and it is extended further away from the wall">
            <a:extLst>
              <a:ext uri="{FF2B5EF4-FFF2-40B4-BE49-F238E27FC236}">
                <a16:creationId xmlns:a16="http://schemas.microsoft.com/office/drawing/2014/main" id="{1F5DE924-E06F-3735-1FA2-F7F5491733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3088" y="31328"/>
            <a:ext cx="3922531" cy="3640292"/>
          </a:xfrm>
          <a:prstGeom prst="rect">
            <a:avLst/>
          </a:prstGeom>
        </p:spPr>
      </p:pic>
      <p:sp>
        <p:nvSpPr>
          <p:cNvPr id="5" name="TextBox 4">
            <a:extLst>
              <a:ext uri="{FF2B5EF4-FFF2-40B4-BE49-F238E27FC236}">
                <a16:creationId xmlns:a16="http://schemas.microsoft.com/office/drawing/2014/main" id="{FCAD2A47-A474-2E42-FEF8-2950B9FD6312}"/>
              </a:ext>
              <a:ext uri="{C183D7F6-B498-43B3-948B-1728B52AA6E4}">
                <adec:decorative xmlns:adec="http://schemas.microsoft.com/office/drawing/2017/decorative" val="0"/>
              </a:ext>
            </a:extLst>
          </p:cNvPr>
          <p:cNvSpPr txBox="1"/>
          <p:nvPr/>
        </p:nvSpPr>
        <p:spPr>
          <a:xfrm>
            <a:off x="5221467" y="4822472"/>
            <a:ext cx="3922533" cy="256545"/>
          </a:xfrm>
          <a:prstGeom prst="rect">
            <a:avLst/>
          </a:prstGeom>
          <a:noFill/>
        </p:spPr>
        <p:txBody>
          <a:bodyPr wrap="square">
            <a:spAutoFit/>
          </a:bodyPr>
          <a:lstStyle/>
          <a:p>
            <a:pPr algn="r"/>
            <a:r>
              <a:rPr lang="en-AU" sz="1067" noProof="0" dirty="0"/>
              <a:t>Source: </a:t>
            </a:r>
            <a:r>
              <a:rPr lang="en-AU" sz="1067" noProof="0" dirty="0">
                <a:hlinkClick r:id="rId4"/>
              </a:rPr>
              <a:t>StemEd Hub</a:t>
            </a:r>
            <a:endParaRPr lang="en-AU" sz="1067" noProof="0" dirty="0"/>
          </a:p>
        </p:txBody>
      </p:sp>
    </p:spTree>
    <p:extLst>
      <p:ext uri="{BB962C8B-B14F-4D97-AF65-F5344CB8AC3E}">
        <p14:creationId xmlns:p14="http://schemas.microsoft.com/office/powerpoint/2010/main" val="2849967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4C843-61E0-4404-8D41-608A2A46629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C0D791-69AA-0328-873A-D7D2247EDDE4}"/>
              </a:ext>
            </a:extLst>
          </p:cNvPr>
          <p:cNvSpPr>
            <a:spLocks noGrp="1"/>
          </p:cNvSpPr>
          <p:nvPr>
            <p:ph type="title" idx="4294967295"/>
          </p:nvPr>
        </p:nvSpPr>
        <p:spPr>
          <a:xfrm>
            <a:off x="833437" y="1035239"/>
            <a:ext cx="7084928" cy="30883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AU" sz="3200" b="1" i="0" u="none" strike="noStrike" kern="1200" cap="none" spc="0" normalizeH="0" baseline="0" noProof="0" dirty="0">
                <a:ln>
                  <a:noFill/>
                </a:ln>
                <a:solidFill>
                  <a:srgbClr val="000000"/>
                </a:solidFill>
                <a:effectLst/>
                <a:uLnTx/>
                <a:uFillTx/>
                <a:latin typeface="Arial"/>
                <a:ea typeface="+mn-ea"/>
                <a:cs typeface="Arial"/>
              </a:rPr>
              <a:t>Universal design in anatomy teaching</a:t>
            </a:r>
            <a:endParaRPr kumimoji="0" lang="en-AU" sz="3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18454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6B09E-8B92-6787-6414-15BED498ED1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AE5DCC7-A278-3CE2-0EA6-B844FDBDED14}"/>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How is anatomy taught?</a:t>
            </a:r>
          </a:p>
        </p:txBody>
      </p:sp>
      <p:sp>
        <p:nvSpPr>
          <p:cNvPr id="5" name="TextBox 4">
            <a:extLst>
              <a:ext uri="{FF2B5EF4-FFF2-40B4-BE49-F238E27FC236}">
                <a16:creationId xmlns:a16="http://schemas.microsoft.com/office/drawing/2014/main" id="{F011221D-3E66-0041-988A-72989C3EFAA7}"/>
              </a:ext>
            </a:extLst>
          </p:cNvPr>
          <p:cNvSpPr txBox="1"/>
          <p:nvPr/>
        </p:nvSpPr>
        <p:spPr>
          <a:xfrm>
            <a:off x="433389" y="1140590"/>
            <a:ext cx="4288736" cy="2831544"/>
          </a:xfrm>
          <a:prstGeom prst="rect">
            <a:avLst/>
          </a:prstGeom>
        </p:spPr>
        <p:txBody>
          <a:bodyPr wrap="square" rtlCol="0">
            <a:spAutoFit/>
          </a:bodyPr>
          <a:lstStyle/>
          <a:p>
            <a:pPr marL="171450" indent="-171450" defTabSz="457189">
              <a:spcAft>
                <a:spcPts val="600"/>
              </a:spcAft>
              <a:buFont typeface="Arial" panose="020B0604020202020204" pitchFamily="34" charset="0"/>
              <a:buChar char="-"/>
              <a:defRPr/>
            </a:pPr>
            <a:r>
              <a:rPr lang="en-US" sz="2400" dirty="0">
                <a:solidFill>
                  <a:srgbClr val="000000"/>
                </a:solidFill>
                <a:latin typeface="Arial" panose="020B0604020202020204"/>
              </a:rPr>
              <a:t>PC2 lab with </a:t>
            </a:r>
            <a:r>
              <a:rPr lang="en-US" sz="2400" dirty="0" err="1">
                <a:solidFill>
                  <a:srgbClr val="000000"/>
                </a:solidFill>
                <a:latin typeface="Arial" panose="020B0604020202020204"/>
              </a:rPr>
              <a:t>specialised</a:t>
            </a:r>
            <a:r>
              <a:rPr lang="en-US" sz="2400" dirty="0">
                <a:solidFill>
                  <a:srgbClr val="000000"/>
                </a:solidFill>
                <a:latin typeface="Arial" panose="020B0604020202020204"/>
              </a:rPr>
              <a:t> equipment</a:t>
            </a:r>
          </a:p>
          <a:p>
            <a:pPr marL="171450" indent="-171450" defTabSz="457189">
              <a:spcAft>
                <a:spcPts val="600"/>
              </a:spcAft>
              <a:buFont typeface="Arial" panose="020B0604020202020204" pitchFamily="34" charset="0"/>
              <a:buChar char="-"/>
              <a:defRPr/>
            </a:pPr>
            <a:r>
              <a:rPr lang="en-US" sz="2400" dirty="0">
                <a:solidFill>
                  <a:srgbClr val="000000"/>
                </a:solidFill>
                <a:latin typeface="Arial" panose="020B0604020202020204"/>
              </a:rPr>
              <a:t>Cadaver-based education enhances learning </a:t>
            </a:r>
          </a:p>
          <a:p>
            <a:pPr marL="171450" indent="-171450" defTabSz="457189">
              <a:spcAft>
                <a:spcPts val="600"/>
              </a:spcAft>
              <a:buFont typeface="Arial" panose="020B0604020202020204" pitchFamily="34" charset="0"/>
              <a:buChar char="-"/>
              <a:defRPr/>
            </a:pPr>
            <a:r>
              <a:rPr lang="en-US" sz="2400" dirty="0">
                <a:solidFill>
                  <a:srgbClr val="000000"/>
                </a:solidFill>
                <a:latin typeface="Arial" panose="020B0604020202020204"/>
              </a:rPr>
              <a:t>Electronic devices with a camera are not allowed for privacy reasons</a:t>
            </a:r>
          </a:p>
        </p:txBody>
      </p:sp>
      <p:pic>
        <p:nvPicPr>
          <p:cNvPr id="6" name="Picture 5" descr="The SBA's large anatomy teaching facility has several clusters of people in lab coats and/or scrubs. There are empty stainless steel tables on wheels, mobile workstations, and screens mounted from the ceiling.">
            <a:extLst>
              <a:ext uri="{FF2B5EF4-FFF2-40B4-BE49-F238E27FC236}">
                <a16:creationId xmlns:a16="http://schemas.microsoft.com/office/drawing/2014/main" id="{092855F7-C6F3-4B2F-742A-566152B7463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66909" y="-22559"/>
            <a:ext cx="4032913" cy="5188618"/>
          </a:xfrm>
          <a:prstGeom prst="rect">
            <a:avLst/>
          </a:prstGeom>
        </p:spPr>
      </p:pic>
    </p:spTree>
    <p:extLst>
      <p:ext uri="{BB962C8B-B14F-4D97-AF65-F5344CB8AC3E}">
        <p14:creationId xmlns:p14="http://schemas.microsoft.com/office/powerpoint/2010/main" val="4275594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7790E-E181-18C1-D6E1-D7E59E04ACA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1FB07A1-3B4F-E2E6-D10C-83BDF5C73705}"/>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Safety in learning</a:t>
            </a:r>
          </a:p>
        </p:txBody>
      </p:sp>
      <p:sp>
        <p:nvSpPr>
          <p:cNvPr id="5" name="TextBox 4">
            <a:extLst>
              <a:ext uri="{FF2B5EF4-FFF2-40B4-BE49-F238E27FC236}">
                <a16:creationId xmlns:a16="http://schemas.microsoft.com/office/drawing/2014/main" id="{7B13BD22-BA65-4168-9CBE-E27DA58B3C6C}"/>
              </a:ext>
            </a:extLst>
          </p:cNvPr>
          <p:cNvSpPr txBox="1"/>
          <p:nvPr/>
        </p:nvSpPr>
        <p:spPr>
          <a:xfrm>
            <a:off x="433389" y="1140590"/>
            <a:ext cx="4042817" cy="2092881"/>
          </a:xfrm>
          <a:prstGeom prst="rect">
            <a:avLst/>
          </a:prstGeom>
        </p:spPr>
        <p:txBody>
          <a:bodyPr wrap="square" rtlCol="0">
            <a:spAutoFit/>
          </a:bodyPr>
          <a:lstStyle/>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AU" sz="2400" dirty="0">
                <a:solidFill>
                  <a:srgbClr val="000000"/>
                </a:solidFill>
                <a:latin typeface="Arial" panose="020B0604020202020204"/>
              </a:rPr>
              <a:t>Provide briefings to prepare students</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Provide chairs for recovery</a:t>
            </a:r>
          </a:p>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AU" sz="2400" dirty="0">
                <a:solidFill>
                  <a:srgbClr val="000000"/>
                </a:solidFill>
                <a:latin typeface="Arial" panose="020B0604020202020204"/>
              </a:rPr>
              <a:t>Offer a safe, quiet space for recovery</a:t>
            </a:r>
          </a:p>
        </p:txBody>
      </p:sp>
      <p:sp>
        <p:nvSpPr>
          <p:cNvPr id="3" name="TextBox 2">
            <a:extLst>
              <a:ext uri="{FF2B5EF4-FFF2-40B4-BE49-F238E27FC236}">
                <a16:creationId xmlns:a16="http://schemas.microsoft.com/office/drawing/2014/main" id="{90665C42-794F-603E-2713-4E5F230DCCF3}"/>
              </a:ext>
            </a:extLst>
          </p:cNvPr>
          <p:cNvSpPr txBox="1"/>
          <p:nvPr/>
        </p:nvSpPr>
        <p:spPr>
          <a:xfrm>
            <a:off x="0" y="4804946"/>
            <a:ext cx="4308953" cy="338554"/>
          </a:xfrm>
          <a:prstGeom prst="rect">
            <a:avLst/>
          </a:prstGeom>
        </p:spPr>
        <p:txBody>
          <a:bodyPr wrap="square" rtlCol="0">
            <a:spAutoFit/>
          </a:bodyPr>
          <a:lstStyle/>
          <a:p>
            <a:pPr algn="l"/>
            <a:r>
              <a:rPr lang="en-AU" sz="1600" i="1" dirty="0">
                <a:solidFill>
                  <a:schemeClr val="accent2">
                    <a:lumMod val="75000"/>
                  </a:schemeClr>
                </a:solidFill>
              </a:rPr>
              <a:t>9. Design options for emotional capacity</a:t>
            </a:r>
          </a:p>
        </p:txBody>
      </p:sp>
      <p:pic>
        <p:nvPicPr>
          <p:cNvPr id="12" name="Picture 11" descr="A wall-mounted screen shows a pair of hands preparing an experiment in a lab.">
            <a:extLst>
              <a:ext uri="{FF2B5EF4-FFF2-40B4-BE49-F238E27FC236}">
                <a16:creationId xmlns:a16="http://schemas.microsoft.com/office/drawing/2014/main" id="{D6BDB6F1-BFED-3A73-60EF-EDCFF2A62C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302728" y="0"/>
            <a:ext cx="3838445" cy="2571750"/>
          </a:xfrm>
          <a:prstGeom prst="rect">
            <a:avLst/>
          </a:prstGeom>
        </p:spPr>
      </p:pic>
      <p:pic>
        <p:nvPicPr>
          <p:cNvPr id="8" name="Picture 7" descr="A respite room with two blue lounge chairs and dim lighting. The room is fairly simple and sterile.">
            <a:extLst>
              <a:ext uri="{FF2B5EF4-FFF2-40B4-BE49-F238E27FC236}">
                <a16:creationId xmlns:a16="http://schemas.microsoft.com/office/drawing/2014/main" id="{3BE9BC5B-1ED9-1C0A-5DD0-C1EB48D4EA20}"/>
              </a:ext>
            </a:extLst>
          </p:cNvPr>
          <p:cNvPicPr>
            <a:picLocks noChangeAspect="1"/>
          </p:cNvPicPr>
          <p:nvPr/>
        </p:nvPicPr>
        <p:blipFill rotWithShape="1">
          <a:blip r:embed="rId4"/>
          <a:srcRect l="3140" t="13620" r="16557" b="16985"/>
          <a:stretch/>
        </p:blipFill>
        <p:spPr>
          <a:xfrm flipH="1">
            <a:off x="5302728" y="2669241"/>
            <a:ext cx="3841272" cy="2474259"/>
          </a:xfrm>
          <a:prstGeom prst="rect">
            <a:avLst/>
          </a:prstGeom>
        </p:spPr>
      </p:pic>
    </p:spTree>
    <p:extLst>
      <p:ext uri="{BB962C8B-B14F-4D97-AF65-F5344CB8AC3E}">
        <p14:creationId xmlns:p14="http://schemas.microsoft.com/office/powerpoint/2010/main" val="2783124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7C08E-E02C-3D58-FDE1-189F6B9E063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5A2FE74-CCD7-EB08-67E1-58FA2F879C12}"/>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Digital technology</a:t>
            </a:r>
          </a:p>
        </p:txBody>
      </p:sp>
      <p:sp>
        <p:nvSpPr>
          <p:cNvPr id="5" name="TextBox 4">
            <a:extLst>
              <a:ext uri="{FF2B5EF4-FFF2-40B4-BE49-F238E27FC236}">
                <a16:creationId xmlns:a16="http://schemas.microsoft.com/office/drawing/2014/main" id="{EDE4E706-E4FC-CBA6-5E79-41D4FFCB1DF3}"/>
              </a:ext>
            </a:extLst>
          </p:cNvPr>
          <p:cNvSpPr txBox="1"/>
          <p:nvPr/>
        </p:nvSpPr>
        <p:spPr>
          <a:xfrm>
            <a:off x="433388" y="1280751"/>
            <a:ext cx="4286657" cy="2462213"/>
          </a:xfrm>
          <a:prstGeom prst="rect">
            <a:avLst/>
          </a:prstGeom>
        </p:spPr>
        <p:txBody>
          <a:bodyPr wrap="square" rtlCol="0">
            <a:spAutoFit/>
          </a:bodyPr>
          <a:lstStyle/>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AU" sz="2400" dirty="0">
                <a:solidFill>
                  <a:srgbClr val="000000"/>
                </a:solidFill>
                <a:latin typeface="Arial" panose="020B0604020202020204"/>
              </a:rPr>
              <a:t>Use screens to record and project demonstrations</a:t>
            </a:r>
          </a:p>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AU" sz="2400" dirty="0">
                <a:solidFill>
                  <a:srgbClr val="000000"/>
                </a:solidFill>
                <a:latin typeface="Arial" panose="020B0604020202020204"/>
              </a:rPr>
              <a:t>Embed AV that generates high-quality recordings</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Use digital workbooks and whiteboards</a:t>
            </a:r>
          </a:p>
        </p:txBody>
      </p:sp>
      <p:sp>
        <p:nvSpPr>
          <p:cNvPr id="6" name="TextBox 5">
            <a:extLst>
              <a:ext uri="{FF2B5EF4-FFF2-40B4-BE49-F238E27FC236}">
                <a16:creationId xmlns:a16="http://schemas.microsoft.com/office/drawing/2014/main" id="{1FBECB0A-A6F4-338B-0960-64ECB1824BE8}"/>
              </a:ext>
            </a:extLst>
          </p:cNvPr>
          <p:cNvSpPr txBox="1"/>
          <p:nvPr/>
        </p:nvSpPr>
        <p:spPr>
          <a:xfrm>
            <a:off x="0" y="4804946"/>
            <a:ext cx="4308953" cy="338554"/>
          </a:xfrm>
          <a:prstGeom prst="rect">
            <a:avLst/>
          </a:prstGeom>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1600" b="0" i="1" u="none" strike="noStrike" kern="1200" cap="none" spc="0" normalizeH="0" baseline="0" noProof="0" dirty="0">
                <a:ln>
                  <a:noFill/>
                </a:ln>
                <a:solidFill>
                  <a:srgbClr val="7030A0"/>
                </a:solidFill>
                <a:effectLst/>
                <a:uLnTx/>
                <a:uFillTx/>
                <a:latin typeface="Arial" panose="020B0604020202020204"/>
                <a:ea typeface="+mn-ea"/>
                <a:cs typeface="+mn-cs"/>
              </a:rPr>
              <a:t>3. Design options for building knowledge</a:t>
            </a:r>
          </a:p>
        </p:txBody>
      </p:sp>
      <p:pic>
        <p:nvPicPr>
          <p:cNvPr id="8" name="Picture 7" descr="An anatomy teaching lab with ceiling-mounted monitors displaying anatomy diagrams">
            <a:extLst>
              <a:ext uri="{FF2B5EF4-FFF2-40B4-BE49-F238E27FC236}">
                <a16:creationId xmlns:a16="http://schemas.microsoft.com/office/drawing/2014/main" id="{BE712831-AA36-D2F2-3977-A0B3C45C2A3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269061" y="0"/>
            <a:ext cx="3874939" cy="4886955"/>
          </a:xfrm>
          <a:prstGeom prst="rect">
            <a:avLst/>
          </a:prstGeom>
        </p:spPr>
      </p:pic>
      <p:sp>
        <p:nvSpPr>
          <p:cNvPr id="12" name="TextBox 11">
            <a:extLst>
              <a:ext uri="{FF2B5EF4-FFF2-40B4-BE49-F238E27FC236}">
                <a16:creationId xmlns:a16="http://schemas.microsoft.com/office/drawing/2014/main" id="{55D90ADC-0CE7-24F6-CF23-2646389C2958}"/>
              </a:ext>
              <a:ext uri="{C183D7F6-B498-43B3-948B-1728B52AA6E4}">
                <adec:decorative xmlns:adec="http://schemas.microsoft.com/office/drawing/2017/decorative" val="0"/>
              </a:ext>
            </a:extLst>
          </p:cNvPr>
          <p:cNvSpPr txBox="1"/>
          <p:nvPr/>
        </p:nvSpPr>
        <p:spPr>
          <a:xfrm>
            <a:off x="6984274" y="4886955"/>
            <a:ext cx="2159726" cy="25654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AU" sz="1067" b="0" i="0" u="none" strike="noStrike" kern="1200" cap="none" spc="0" normalizeH="0" baseline="0" noProof="0" dirty="0">
                <a:ln>
                  <a:noFill/>
                </a:ln>
                <a:solidFill>
                  <a:srgbClr val="000000"/>
                </a:solidFill>
                <a:effectLst/>
                <a:highlight>
                  <a:srgbClr val="FFFFFF"/>
                </a:highlight>
                <a:uLnTx/>
                <a:uFillTx/>
                <a:latin typeface="Arial" panose="020B0604020202020204"/>
                <a:ea typeface="+mn-ea"/>
                <a:cs typeface="+mn-cs"/>
              </a:rPr>
              <a:t>Source: </a:t>
            </a:r>
            <a:r>
              <a:rPr kumimoji="0" lang="en-AU" sz="1067" b="0" i="0" u="none" strike="noStrike" kern="1200" cap="none" spc="0" normalizeH="0" baseline="0" noProof="0" dirty="0">
                <a:ln>
                  <a:noFill/>
                </a:ln>
                <a:solidFill>
                  <a:srgbClr val="000000"/>
                </a:solidFill>
                <a:effectLst/>
                <a:highlight>
                  <a:srgbClr val="FFFFFF"/>
                </a:highlight>
                <a:uLnTx/>
                <a:uFillTx/>
                <a:latin typeface="Arial" panose="020B0604020202020204"/>
                <a:ea typeface="+mn-ea"/>
                <a:cs typeface="+mn-cs"/>
                <a:hlinkClick r:id="rId4"/>
              </a:rPr>
              <a:t>Vanderbilt University</a:t>
            </a:r>
            <a:endParaRPr kumimoji="0" lang="en-AU" sz="1067" b="0" i="0" u="none" strike="noStrike" kern="1200" cap="none" spc="0" normalizeH="0" baseline="0" noProof="0" dirty="0">
              <a:ln>
                <a:noFill/>
              </a:ln>
              <a:solidFill>
                <a:srgbClr val="000000"/>
              </a:solidFill>
              <a:effectLst/>
              <a:highlight>
                <a:srgbClr val="FFFFFF"/>
              </a:highlight>
              <a:uLnTx/>
              <a:uFillTx/>
              <a:latin typeface="Arial" panose="020B0604020202020204"/>
              <a:ea typeface="+mn-ea"/>
              <a:cs typeface="+mn-cs"/>
            </a:endParaRPr>
          </a:p>
        </p:txBody>
      </p:sp>
    </p:spTree>
    <p:extLst>
      <p:ext uri="{BB962C8B-B14F-4D97-AF65-F5344CB8AC3E}">
        <p14:creationId xmlns:p14="http://schemas.microsoft.com/office/powerpoint/2010/main" val="4211849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0D3C9-81BF-AF92-E002-B7BAD3859DD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57075E0-9968-4AB4-AA3D-93FEEB1B9A64}"/>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Physical space </a:t>
            </a:r>
          </a:p>
        </p:txBody>
      </p:sp>
      <p:sp>
        <p:nvSpPr>
          <p:cNvPr id="5" name="TextBox 4">
            <a:extLst>
              <a:ext uri="{FF2B5EF4-FFF2-40B4-BE49-F238E27FC236}">
                <a16:creationId xmlns:a16="http://schemas.microsoft.com/office/drawing/2014/main" id="{39F2C326-1C59-54CD-949C-11973DC3CAF6}"/>
              </a:ext>
            </a:extLst>
          </p:cNvPr>
          <p:cNvSpPr txBox="1"/>
          <p:nvPr/>
        </p:nvSpPr>
        <p:spPr>
          <a:xfrm>
            <a:off x="433388" y="1280751"/>
            <a:ext cx="4554868" cy="3277820"/>
          </a:xfrm>
          <a:prstGeom prst="rect">
            <a:avLst/>
          </a:prstGeom>
        </p:spPr>
        <p:txBody>
          <a:bodyPr wrap="square" rtlCol="0">
            <a:spAutoFit/>
          </a:bodyPr>
          <a:lstStyle/>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Use height-adjustable tables and offer step stools and chairs</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Standardise door widths</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Plan timetables to minimise congestion</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Position some lockers in student gathering space</a:t>
            </a:r>
          </a:p>
        </p:txBody>
      </p:sp>
      <p:sp>
        <p:nvSpPr>
          <p:cNvPr id="6" name="TextBox 5">
            <a:extLst>
              <a:ext uri="{FF2B5EF4-FFF2-40B4-BE49-F238E27FC236}">
                <a16:creationId xmlns:a16="http://schemas.microsoft.com/office/drawing/2014/main" id="{2477F520-0C5C-17FA-9F2F-B6F6BCFF3D99}"/>
              </a:ext>
            </a:extLst>
          </p:cNvPr>
          <p:cNvSpPr txBox="1"/>
          <p:nvPr/>
        </p:nvSpPr>
        <p:spPr>
          <a:xfrm>
            <a:off x="0" y="4804946"/>
            <a:ext cx="4308953" cy="338554"/>
          </a:xfrm>
          <a:prstGeom prst="rect">
            <a:avLst/>
          </a:prstGeom>
        </p:spPr>
        <p:txBody>
          <a:bodyPr wrap="square" rtlCol="0">
            <a:spAutoFit/>
          </a:bodyPr>
          <a:lstStyle/>
          <a:p>
            <a:pPr algn="l"/>
            <a:r>
              <a:rPr lang="en-AU" sz="1600" i="1" dirty="0">
                <a:solidFill>
                  <a:srgbClr val="7030A0"/>
                </a:solidFill>
              </a:rPr>
              <a:t>3. Design options for building knowledge</a:t>
            </a:r>
          </a:p>
        </p:txBody>
      </p:sp>
      <p:pic>
        <p:nvPicPr>
          <p:cNvPr id="9" name="Picture 8" descr="A fluorescent-lit anatomy teaching lab has stainless steel">
            <a:extLst>
              <a:ext uri="{FF2B5EF4-FFF2-40B4-BE49-F238E27FC236}">
                <a16:creationId xmlns:a16="http://schemas.microsoft.com/office/drawing/2014/main" id="{96DE98AB-AC51-9E9B-7C16-574C75DE07C0}"/>
              </a:ext>
            </a:extLst>
          </p:cNvPr>
          <p:cNvPicPr>
            <a:picLocks noChangeAspect="1"/>
          </p:cNvPicPr>
          <p:nvPr/>
        </p:nvPicPr>
        <p:blipFill rotWithShape="1">
          <a:blip r:embed="rId2"/>
          <a:srcRect l="43554" t="22507" r="-1" b="37589"/>
          <a:stretch>
            <a:fillRect/>
          </a:stretch>
        </p:blipFill>
        <p:spPr>
          <a:xfrm>
            <a:off x="5519819" y="0"/>
            <a:ext cx="3624181" cy="1911712"/>
          </a:xfrm>
          <a:prstGeom prst="rect">
            <a:avLst/>
          </a:prstGeom>
        </p:spPr>
      </p:pic>
      <p:pic>
        <p:nvPicPr>
          <p:cNvPr id="11" name="Picture 10" descr="A narrow doorway on the left is open to a dim workspace, and a wider door on the right is open to a bright anatomy teaching lab.">
            <a:extLst>
              <a:ext uri="{FF2B5EF4-FFF2-40B4-BE49-F238E27FC236}">
                <a16:creationId xmlns:a16="http://schemas.microsoft.com/office/drawing/2014/main" id="{21F04837-1A88-B50B-CAB1-78D11ACEDF51}"/>
              </a:ext>
            </a:extLst>
          </p:cNvPr>
          <p:cNvPicPr>
            <a:picLocks noChangeAspect="1"/>
          </p:cNvPicPr>
          <p:nvPr/>
        </p:nvPicPr>
        <p:blipFill rotWithShape="1">
          <a:blip r:embed="rId3"/>
          <a:srcRect l="40120" t="22174" r="9756" b="20211"/>
          <a:stretch>
            <a:fillRect/>
          </a:stretch>
        </p:blipFill>
        <p:spPr>
          <a:xfrm>
            <a:off x="5519819" y="2038413"/>
            <a:ext cx="3624181" cy="3105087"/>
          </a:xfrm>
          <a:prstGeom prst="rect">
            <a:avLst/>
          </a:prstGeom>
        </p:spPr>
      </p:pic>
    </p:spTree>
    <p:extLst>
      <p:ext uri="{BB962C8B-B14F-4D97-AF65-F5344CB8AC3E}">
        <p14:creationId xmlns:p14="http://schemas.microsoft.com/office/powerpoint/2010/main" val="4258806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D123-90B5-0BE8-16F1-D109B9D2DE0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92947DA-73CA-A025-3654-07E72C489E73}"/>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Student-led learning</a:t>
            </a:r>
          </a:p>
        </p:txBody>
      </p:sp>
      <p:sp>
        <p:nvSpPr>
          <p:cNvPr id="5" name="TextBox 4">
            <a:extLst>
              <a:ext uri="{FF2B5EF4-FFF2-40B4-BE49-F238E27FC236}">
                <a16:creationId xmlns:a16="http://schemas.microsoft.com/office/drawing/2014/main" id="{0A9DD984-4A03-401A-C26E-6584E2740CDD}"/>
              </a:ext>
            </a:extLst>
          </p:cNvPr>
          <p:cNvSpPr txBox="1"/>
          <p:nvPr/>
        </p:nvSpPr>
        <p:spPr>
          <a:xfrm>
            <a:off x="433389" y="1140590"/>
            <a:ext cx="4286657" cy="3277820"/>
          </a:xfrm>
          <a:prstGeom prst="rect">
            <a:avLst/>
          </a:prstGeom>
        </p:spPr>
        <p:txBody>
          <a:bodyPr wrap="square" rtlCol="0">
            <a:spAutoFit/>
          </a:bodyPr>
          <a:lstStyle/>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Provide adequately labelled specimens</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Position some lockers in student gathering space</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Enable access to Anatomy Museum and improve wayfinding</a:t>
            </a:r>
          </a:p>
          <a:p>
            <a:pPr lvl="0" defTabSz="457189">
              <a:defRPr/>
            </a:pPr>
            <a:endParaRPr lang="en-AU" sz="2400" dirty="0">
              <a:solidFill>
                <a:srgbClr val="000000"/>
              </a:solidFill>
            </a:endParaRPr>
          </a:p>
        </p:txBody>
      </p:sp>
      <p:sp>
        <p:nvSpPr>
          <p:cNvPr id="6" name="TextBox 5">
            <a:extLst>
              <a:ext uri="{FF2B5EF4-FFF2-40B4-BE49-F238E27FC236}">
                <a16:creationId xmlns:a16="http://schemas.microsoft.com/office/drawing/2014/main" id="{4FC37243-BA09-003B-4AC1-12D2BFAC0D9A}"/>
              </a:ext>
            </a:extLst>
          </p:cNvPr>
          <p:cNvSpPr txBox="1"/>
          <p:nvPr/>
        </p:nvSpPr>
        <p:spPr>
          <a:xfrm>
            <a:off x="0" y="4804946"/>
            <a:ext cx="4308953" cy="338554"/>
          </a:xfrm>
          <a:prstGeom prst="rect">
            <a:avLst/>
          </a:prstGeom>
        </p:spPr>
        <p:txBody>
          <a:bodyPr wrap="square" rtlCol="0">
            <a:spAutoFit/>
          </a:bodyPr>
          <a:lstStyle/>
          <a:p>
            <a:pPr algn="l"/>
            <a:r>
              <a:rPr lang="en-AU" sz="1600" i="1" dirty="0">
                <a:solidFill>
                  <a:srgbClr val="7030A0"/>
                </a:solidFill>
              </a:rPr>
              <a:t>3. Design options for building knowledge</a:t>
            </a:r>
          </a:p>
        </p:txBody>
      </p:sp>
      <p:pic>
        <p:nvPicPr>
          <p:cNvPr id="7" name="Picture 6" descr="Corridor space in the SBA offers various locations for students to work and gather, including couches with small tables and bench-style seating.">
            <a:extLst>
              <a:ext uri="{FF2B5EF4-FFF2-40B4-BE49-F238E27FC236}">
                <a16:creationId xmlns:a16="http://schemas.microsoft.com/office/drawing/2014/main" id="{A73F9E17-7B66-EA8F-7F91-E6391C8CC39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50212" y="-27528"/>
            <a:ext cx="4571187" cy="5143500"/>
          </a:xfrm>
          <a:prstGeom prst="rect">
            <a:avLst/>
          </a:prstGeom>
        </p:spPr>
      </p:pic>
    </p:spTree>
    <p:extLst>
      <p:ext uri="{BB962C8B-B14F-4D97-AF65-F5344CB8AC3E}">
        <p14:creationId xmlns:p14="http://schemas.microsoft.com/office/powerpoint/2010/main" val="2714511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5F3A-B5DE-6B75-79FB-3667FB0CBF7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109FC6A-5381-4A26-BBB8-7D9DEEBE8DF9}"/>
              </a:ext>
            </a:extLst>
          </p:cNvPr>
          <p:cNvSpPr>
            <a:spLocks noGrp="1"/>
          </p:cNvSpPr>
          <p:nvPr>
            <p:ph type="title" idx="4294967295"/>
          </p:nvPr>
        </p:nvSpPr>
        <p:spPr>
          <a:xfrm>
            <a:off x="833437" y="1035239"/>
            <a:ext cx="7084928" cy="30883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AU" sz="3200" b="1" i="0" u="none" strike="noStrike" kern="1200" cap="none" spc="0" normalizeH="0" baseline="0" noProof="0" dirty="0">
                <a:ln>
                  <a:noFill/>
                </a:ln>
                <a:solidFill>
                  <a:srgbClr val="000000"/>
                </a:solidFill>
                <a:effectLst/>
                <a:uLnTx/>
                <a:uFillTx/>
                <a:latin typeface="Arial"/>
                <a:ea typeface="+mn-ea"/>
                <a:cs typeface="Arial"/>
              </a:rPr>
              <a:t>Universal design in general workplaces</a:t>
            </a:r>
            <a:endParaRPr kumimoji="0" lang="en-AU" sz="3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67435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D8955-7BF4-C6FD-A33D-F507D184862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7DE95F0-9FF8-D5F9-0675-B4B4BAA98C8E}"/>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Wayfinding and navigation</a:t>
            </a:r>
          </a:p>
        </p:txBody>
      </p:sp>
      <p:sp>
        <p:nvSpPr>
          <p:cNvPr id="5" name="TextBox 4">
            <a:extLst>
              <a:ext uri="{FF2B5EF4-FFF2-40B4-BE49-F238E27FC236}">
                <a16:creationId xmlns:a16="http://schemas.microsoft.com/office/drawing/2014/main" id="{28312986-D121-7441-1FB8-A7B92E0153EF}"/>
              </a:ext>
            </a:extLst>
          </p:cNvPr>
          <p:cNvSpPr txBox="1"/>
          <p:nvPr/>
        </p:nvSpPr>
        <p:spPr>
          <a:xfrm>
            <a:off x="433388" y="1280751"/>
            <a:ext cx="4834647" cy="3200876"/>
          </a:xfrm>
          <a:prstGeom prst="rect">
            <a:avLst/>
          </a:prstGeom>
        </p:spPr>
        <p:txBody>
          <a:bodyPr wrap="square" rtlCol="0">
            <a:spAutoFit/>
          </a:bodyPr>
          <a:lstStyle/>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US" sz="2400" dirty="0">
                <a:solidFill>
                  <a:srgbClr val="000000"/>
                </a:solidFill>
                <a:latin typeface="Arial" panose="020B0604020202020204"/>
              </a:rPr>
              <a:t>Accessibility principles should be embedded into the selection of </a:t>
            </a:r>
            <a:r>
              <a:rPr lang="en-US" sz="2400" dirty="0" err="1">
                <a:solidFill>
                  <a:srgbClr val="000000"/>
                </a:solidFill>
                <a:latin typeface="Arial" panose="020B0604020202020204"/>
              </a:rPr>
              <a:t>colourways</a:t>
            </a:r>
            <a:r>
              <a:rPr lang="en-US" sz="2400" dirty="0">
                <a:solidFill>
                  <a:srgbClr val="000000"/>
                </a:solidFill>
                <a:latin typeface="Arial" panose="020B0604020202020204"/>
              </a:rPr>
              <a:t> and signage</a:t>
            </a:r>
          </a:p>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US" sz="2400" dirty="0">
                <a:solidFill>
                  <a:srgbClr val="000000"/>
                </a:solidFill>
                <a:latin typeface="Arial" panose="020B0604020202020204"/>
              </a:rPr>
              <a:t>Wayfinding apps such as Bindi Maps should be considered for the SBA and the campus</a:t>
            </a:r>
          </a:p>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US" sz="2400" dirty="0">
                <a:solidFill>
                  <a:srgbClr val="000000"/>
                </a:solidFill>
                <a:latin typeface="Arial" panose="020B0604020202020204"/>
              </a:rPr>
              <a:t>Use different floor </a:t>
            </a:r>
            <a:r>
              <a:rPr lang="en-US" sz="2400" dirty="0" err="1">
                <a:solidFill>
                  <a:srgbClr val="000000"/>
                </a:solidFill>
                <a:latin typeface="Arial" panose="020B0604020202020204"/>
              </a:rPr>
              <a:t>colouring</a:t>
            </a:r>
            <a:r>
              <a:rPr lang="en-US" sz="2400" dirty="0">
                <a:solidFill>
                  <a:srgbClr val="000000"/>
                </a:solidFill>
                <a:latin typeface="Arial" panose="020B0604020202020204"/>
              </a:rPr>
              <a:t> to indicate accessible pathways</a:t>
            </a:r>
            <a:endParaRPr lang="en-AU" sz="2400" dirty="0">
              <a:solidFill>
                <a:srgbClr val="000000"/>
              </a:solidFill>
              <a:latin typeface="Arial" panose="020B0604020202020204"/>
            </a:endParaRPr>
          </a:p>
        </p:txBody>
      </p:sp>
      <p:pic>
        <p:nvPicPr>
          <p:cNvPr id="23" name="Picture 22" descr="A hand holding up a mobile device with BindiMaps installed and navigating to a location">
            <a:extLst>
              <a:ext uri="{FF2B5EF4-FFF2-40B4-BE49-F238E27FC236}">
                <a16:creationId xmlns:a16="http://schemas.microsoft.com/office/drawing/2014/main" id="{1CDBF265-54E8-C48F-F5D2-6E169CF0463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867334" y="0"/>
            <a:ext cx="3276666" cy="4886955"/>
          </a:xfrm>
          <a:prstGeom prst="rect">
            <a:avLst/>
          </a:prstGeom>
        </p:spPr>
      </p:pic>
      <p:sp>
        <p:nvSpPr>
          <p:cNvPr id="25" name="TextBox 24">
            <a:extLst>
              <a:ext uri="{FF2B5EF4-FFF2-40B4-BE49-F238E27FC236}">
                <a16:creationId xmlns:a16="http://schemas.microsoft.com/office/drawing/2014/main" id="{210C7823-548F-0D87-F805-F83F4701641B}"/>
              </a:ext>
              <a:ext uri="{C183D7F6-B498-43B3-948B-1728B52AA6E4}">
                <adec:decorative xmlns:adec="http://schemas.microsoft.com/office/drawing/2017/decorative" val="1"/>
              </a:ext>
            </a:extLst>
          </p:cNvPr>
          <p:cNvSpPr txBox="1"/>
          <p:nvPr/>
        </p:nvSpPr>
        <p:spPr>
          <a:xfrm>
            <a:off x="5225451" y="4886955"/>
            <a:ext cx="3918549" cy="256545"/>
          </a:xfrm>
          <a:prstGeom prst="rect">
            <a:avLst/>
          </a:prstGeom>
          <a:noFill/>
        </p:spPr>
        <p:txBody>
          <a:bodyPr wrap="square">
            <a:spAutoFit/>
          </a:bodyPr>
          <a:lstStyle/>
          <a:p>
            <a:pPr algn="r"/>
            <a:r>
              <a:rPr lang="en-AU" sz="1067" dirty="0"/>
              <a:t>Source: </a:t>
            </a:r>
            <a:r>
              <a:rPr lang="en-AU" sz="1067" dirty="0">
                <a:hlinkClick r:id="rId4"/>
              </a:rPr>
              <a:t>BindiMaps</a:t>
            </a:r>
            <a:endParaRPr lang="en-AU" sz="1067" dirty="0"/>
          </a:p>
        </p:txBody>
      </p:sp>
      <p:sp>
        <p:nvSpPr>
          <p:cNvPr id="6" name="TextBox 5">
            <a:extLst>
              <a:ext uri="{FF2B5EF4-FFF2-40B4-BE49-F238E27FC236}">
                <a16:creationId xmlns:a16="http://schemas.microsoft.com/office/drawing/2014/main" id="{549D16C4-FFFE-1E19-9F5E-7D129206651C}"/>
              </a:ext>
            </a:extLst>
          </p:cNvPr>
          <p:cNvSpPr txBox="1"/>
          <p:nvPr/>
        </p:nvSpPr>
        <p:spPr>
          <a:xfrm>
            <a:off x="0" y="4804946"/>
            <a:ext cx="4308953" cy="338554"/>
          </a:xfrm>
          <a:prstGeom prst="rect">
            <a:avLst/>
          </a:prstGeom>
        </p:spPr>
        <p:txBody>
          <a:bodyPr wrap="square" rtlCol="0">
            <a:spAutoFit/>
          </a:bodyPr>
          <a:lstStyle/>
          <a:p>
            <a:pPr algn="l"/>
            <a:r>
              <a:rPr lang="en-AU" sz="1600" i="1" dirty="0">
                <a:solidFill>
                  <a:srgbClr val="007BB8"/>
                </a:solidFill>
              </a:rPr>
              <a:t>4. Design options for interaction</a:t>
            </a:r>
          </a:p>
        </p:txBody>
      </p:sp>
    </p:spTree>
    <p:extLst>
      <p:ext uri="{BB962C8B-B14F-4D97-AF65-F5344CB8AC3E}">
        <p14:creationId xmlns:p14="http://schemas.microsoft.com/office/powerpoint/2010/main" val="1741830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7B84A-7F9F-1B07-FEBE-6D26EA9B9F8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0887753-0F6F-0945-3E72-B99DE1955760}"/>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Workstations</a:t>
            </a:r>
          </a:p>
        </p:txBody>
      </p:sp>
      <p:sp>
        <p:nvSpPr>
          <p:cNvPr id="5" name="TextBox 4">
            <a:extLst>
              <a:ext uri="{FF2B5EF4-FFF2-40B4-BE49-F238E27FC236}">
                <a16:creationId xmlns:a16="http://schemas.microsoft.com/office/drawing/2014/main" id="{1CFC4AE5-EFE4-D26E-1E79-8904E2F61C98}"/>
              </a:ext>
            </a:extLst>
          </p:cNvPr>
          <p:cNvSpPr txBox="1"/>
          <p:nvPr/>
        </p:nvSpPr>
        <p:spPr>
          <a:xfrm>
            <a:off x="433389" y="1140590"/>
            <a:ext cx="4520748" cy="3200876"/>
          </a:xfrm>
          <a:prstGeom prst="rect">
            <a:avLst/>
          </a:prstGeom>
        </p:spPr>
        <p:txBody>
          <a:bodyPr wrap="square" rtlCol="0">
            <a:spAutoFit/>
          </a:bodyPr>
          <a:lstStyle/>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AU" sz="2400" dirty="0">
                <a:solidFill>
                  <a:srgbClr val="000000"/>
                </a:solidFill>
                <a:latin typeface="Arial" panose="020B0604020202020204"/>
              </a:rPr>
              <a:t>Provide desks, focus rooms, and meeting rooms</a:t>
            </a:r>
          </a:p>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AU" sz="2400" dirty="0">
                <a:solidFill>
                  <a:srgbClr val="000000"/>
                </a:solidFill>
                <a:latin typeface="Arial" panose="020B0604020202020204"/>
              </a:rPr>
              <a:t>Utilise a flexible booking system for hot desking and focus rooms</a:t>
            </a:r>
          </a:p>
          <a:p>
            <a:pPr marL="171450" marR="0" lvl="0" indent="-171450" defTabSz="457189" fontAlgn="auto">
              <a:lnSpc>
                <a:spcPct val="100000"/>
              </a:lnSpc>
              <a:spcBef>
                <a:spcPts val="0"/>
              </a:spcBef>
              <a:spcAft>
                <a:spcPts val="600"/>
              </a:spcAft>
              <a:buClrTx/>
              <a:buSzTx/>
              <a:buFont typeface="Arial" panose="020B0604020202020204" pitchFamily="34" charset="0"/>
              <a:buChar char="-"/>
              <a:tabLst/>
              <a:defRPr/>
            </a:pPr>
            <a:r>
              <a:rPr lang="en-AU" sz="2400" dirty="0">
                <a:solidFill>
                  <a:srgbClr val="000000"/>
                </a:solidFill>
                <a:latin typeface="Arial" panose="020B0604020202020204"/>
              </a:rPr>
              <a:t>Consider accessibility of control panels, power points, and white boards</a:t>
            </a:r>
          </a:p>
        </p:txBody>
      </p:sp>
      <p:sp>
        <p:nvSpPr>
          <p:cNvPr id="7" name="TextBox 6">
            <a:extLst>
              <a:ext uri="{FF2B5EF4-FFF2-40B4-BE49-F238E27FC236}">
                <a16:creationId xmlns:a16="http://schemas.microsoft.com/office/drawing/2014/main" id="{53972F58-5170-E9C4-C71B-01123E98CDF3}"/>
              </a:ext>
            </a:extLst>
          </p:cNvPr>
          <p:cNvSpPr txBox="1"/>
          <p:nvPr/>
        </p:nvSpPr>
        <p:spPr>
          <a:xfrm>
            <a:off x="0" y="4804946"/>
            <a:ext cx="4308953" cy="338554"/>
          </a:xfrm>
          <a:prstGeom prst="rect">
            <a:avLst/>
          </a:prstGeom>
        </p:spPr>
        <p:txBody>
          <a:bodyPr wrap="square" rtlCol="0">
            <a:spAutoFit/>
          </a:bodyPr>
          <a:lstStyle/>
          <a:p>
            <a:pPr algn="l"/>
            <a:r>
              <a:rPr lang="en-AU" sz="1600" i="1" dirty="0">
                <a:solidFill>
                  <a:srgbClr val="007BB8"/>
                </a:solidFill>
              </a:rPr>
              <a:t>4. Design options for interaction</a:t>
            </a:r>
          </a:p>
        </p:txBody>
      </p:sp>
      <p:pic>
        <p:nvPicPr>
          <p:cNvPr id="9" name="Picture 8" descr="The SBA's interior features modern-looking offce space, including individual workstations and meeting rooms with wall-mounted screens.">
            <a:extLst>
              <a:ext uri="{FF2B5EF4-FFF2-40B4-BE49-F238E27FC236}">
                <a16:creationId xmlns:a16="http://schemas.microsoft.com/office/drawing/2014/main" id="{BC64E33C-95FC-BA46-039E-406880CC11A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953037" y="0"/>
            <a:ext cx="3190963" cy="2777319"/>
          </a:xfrm>
          <a:prstGeom prst="rect">
            <a:avLst/>
          </a:prstGeom>
        </p:spPr>
      </p:pic>
      <p:pic>
        <p:nvPicPr>
          <p:cNvPr id="6" name="Picture 5" descr="Online desk booking system with opportunity to book specific desks and rooms">
            <a:extLst>
              <a:ext uri="{FF2B5EF4-FFF2-40B4-BE49-F238E27FC236}">
                <a16:creationId xmlns:a16="http://schemas.microsoft.com/office/drawing/2014/main" id="{F8DCCBCE-4312-ED2B-3787-792B01C251B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889009" y="2833464"/>
            <a:ext cx="3254991" cy="2053491"/>
          </a:xfrm>
          <a:prstGeom prst="rect">
            <a:avLst/>
          </a:prstGeom>
        </p:spPr>
      </p:pic>
      <p:sp>
        <p:nvSpPr>
          <p:cNvPr id="8" name="TextBox 7">
            <a:extLst>
              <a:ext uri="{FF2B5EF4-FFF2-40B4-BE49-F238E27FC236}">
                <a16:creationId xmlns:a16="http://schemas.microsoft.com/office/drawing/2014/main" id="{FDF6466D-732E-8EA2-5433-69267A94B8AC}"/>
              </a:ext>
              <a:ext uri="{C183D7F6-B498-43B3-948B-1728B52AA6E4}">
                <adec:decorative xmlns:adec="http://schemas.microsoft.com/office/drawing/2017/decorative" val="0"/>
              </a:ext>
            </a:extLst>
          </p:cNvPr>
          <p:cNvSpPr txBox="1"/>
          <p:nvPr/>
        </p:nvSpPr>
        <p:spPr>
          <a:xfrm>
            <a:off x="5225451" y="4886955"/>
            <a:ext cx="3918549" cy="256545"/>
          </a:xfrm>
          <a:prstGeom prst="rect">
            <a:avLst/>
          </a:prstGeom>
          <a:noFill/>
        </p:spPr>
        <p:txBody>
          <a:bodyPr wrap="square">
            <a:spAutoFit/>
          </a:bodyPr>
          <a:lstStyle/>
          <a:p>
            <a:pPr algn="r"/>
            <a:r>
              <a:rPr lang="en-AU" sz="1067" dirty="0"/>
              <a:t>Source (bottom): </a:t>
            </a:r>
            <a:r>
              <a:rPr lang="en-AU" sz="1067" dirty="0">
                <a:hlinkClick r:id="rId5"/>
              </a:rPr>
              <a:t>Office Space Software</a:t>
            </a:r>
            <a:endParaRPr lang="en-AU" sz="1067" dirty="0"/>
          </a:p>
        </p:txBody>
      </p:sp>
    </p:spTree>
    <p:extLst>
      <p:ext uri="{BB962C8B-B14F-4D97-AF65-F5344CB8AC3E}">
        <p14:creationId xmlns:p14="http://schemas.microsoft.com/office/powerpoint/2010/main" val="2871160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8D714-AA5A-AE14-1AFD-D605FEC3ED4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02CC9B0-66D6-B8EA-A5EC-9BE6B44BE0C5}"/>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rgbClr val="495054"/>
                </a:solidFill>
                <a:effectLst/>
                <a:uLnTx/>
                <a:uFillTx/>
                <a:latin typeface="Arial" panose="020B0604020202020204" pitchFamily="34" charset="0"/>
                <a:ea typeface="+mj-ea"/>
                <a:cs typeface="Arial" panose="020B0604020202020204" pitchFamily="34" charset="0"/>
              </a:rPr>
              <a:t>Culture</a:t>
            </a:r>
          </a:p>
        </p:txBody>
      </p:sp>
      <p:sp>
        <p:nvSpPr>
          <p:cNvPr id="5" name="TextBox 4">
            <a:extLst>
              <a:ext uri="{FF2B5EF4-FFF2-40B4-BE49-F238E27FC236}">
                <a16:creationId xmlns:a16="http://schemas.microsoft.com/office/drawing/2014/main" id="{6AA61335-A656-DC06-E94A-75A6004B258A}"/>
              </a:ext>
            </a:extLst>
          </p:cNvPr>
          <p:cNvSpPr txBox="1"/>
          <p:nvPr/>
        </p:nvSpPr>
        <p:spPr>
          <a:xfrm>
            <a:off x="433389" y="1140590"/>
            <a:ext cx="4138611" cy="2462213"/>
          </a:xfrm>
          <a:prstGeom prst="rect">
            <a:avLst/>
          </a:prstGeom>
        </p:spPr>
        <p:txBody>
          <a:bodyPr wrap="square" rtlCol="0">
            <a:spAutoFit/>
          </a:bodyPr>
          <a:lstStyle/>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Provide information about accessibility at induction</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Tell stories of diverse perspectives</a:t>
            </a:r>
          </a:p>
          <a:p>
            <a:pPr marL="171450" indent="-171450" defTabSz="457189">
              <a:spcAft>
                <a:spcPts val="600"/>
              </a:spcAft>
              <a:buFont typeface="Arial" panose="020B0604020202020204" pitchFamily="34" charset="0"/>
              <a:buChar char="-"/>
              <a:defRPr/>
            </a:pPr>
            <a:r>
              <a:rPr lang="en-AU" sz="2400" dirty="0">
                <a:solidFill>
                  <a:srgbClr val="000000"/>
                </a:solidFill>
                <a:latin typeface="Arial" panose="020B0604020202020204"/>
              </a:rPr>
              <a:t>Offer separate respite rooms for staff and students</a:t>
            </a:r>
          </a:p>
        </p:txBody>
      </p:sp>
      <p:sp>
        <p:nvSpPr>
          <p:cNvPr id="7" name="TextBox 6">
            <a:extLst>
              <a:ext uri="{FF2B5EF4-FFF2-40B4-BE49-F238E27FC236}">
                <a16:creationId xmlns:a16="http://schemas.microsoft.com/office/drawing/2014/main" id="{EC04E619-4C7B-5282-2CD7-1A58181896E8}"/>
              </a:ext>
            </a:extLst>
          </p:cNvPr>
          <p:cNvSpPr txBox="1"/>
          <p:nvPr/>
        </p:nvSpPr>
        <p:spPr>
          <a:xfrm>
            <a:off x="0" y="4804946"/>
            <a:ext cx="5400675" cy="338554"/>
          </a:xfrm>
          <a:prstGeom prst="rect">
            <a:avLst/>
          </a:prstGeom>
        </p:spPr>
        <p:txBody>
          <a:bodyPr wrap="square" rtlCol="0">
            <a:spAutoFit/>
          </a:bodyPr>
          <a:lstStyle/>
          <a:p>
            <a:pPr algn="l"/>
            <a:r>
              <a:rPr lang="en-AU" sz="1600" i="1" dirty="0">
                <a:solidFill>
                  <a:schemeClr val="accent2">
                    <a:lumMod val="75000"/>
                  </a:schemeClr>
                </a:solidFill>
              </a:rPr>
              <a:t>8. Design options for sustaining effort &amp; persistence</a:t>
            </a:r>
          </a:p>
        </p:txBody>
      </p:sp>
      <p:pic>
        <p:nvPicPr>
          <p:cNvPr id="6" name="Picture 5" descr="In the foregound, people are working in the SBA workplace, which has long shared desks with hot desking stations with monitors. In the background, wet labs are visible behind a wall of glass.">
            <a:extLst>
              <a:ext uri="{FF2B5EF4-FFF2-40B4-BE49-F238E27FC236}">
                <a16:creationId xmlns:a16="http://schemas.microsoft.com/office/drawing/2014/main" id="{67DA6C7D-E359-0AEC-567C-4F4192A9785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005389" y="0"/>
            <a:ext cx="4138611" cy="5143500"/>
          </a:xfrm>
          <a:prstGeom prst="rect">
            <a:avLst/>
          </a:prstGeom>
        </p:spPr>
      </p:pic>
    </p:spTree>
    <p:extLst>
      <p:ext uri="{BB962C8B-B14F-4D97-AF65-F5344CB8AC3E}">
        <p14:creationId xmlns:p14="http://schemas.microsoft.com/office/powerpoint/2010/main" val="919645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background of the slide is a hero image of the SBA building behind the St Andrew's Oval. The building has green plastic fins that are oriented vertically.">
            <a:extLst>
              <a:ext uri="{FF2B5EF4-FFF2-40B4-BE49-F238E27FC236}">
                <a16:creationId xmlns:a16="http://schemas.microsoft.com/office/drawing/2014/main" id="{40582281-D4C0-E2C5-FA8D-C5066982DB8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3" name="object 2">
            <a:extLst>
              <a:ext uri="{FF2B5EF4-FFF2-40B4-BE49-F238E27FC236}">
                <a16:creationId xmlns:a16="http://schemas.microsoft.com/office/drawing/2014/main" id="{4A0B9BB2-00D4-ABF8-7B02-62BFDD707C6F}"/>
              </a:ext>
            </a:extLst>
          </p:cNvPr>
          <p:cNvSpPr txBox="1">
            <a:spLocks noGrp="1"/>
          </p:cNvSpPr>
          <p:nvPr>
            <p:ph type="title" idx="4294967295"/>
          </p:nvPr>
        </p:nvSpPr>
        <p:spPr>
          <a:xfrm>
            <a:off x="433388" y="558622"/>
            <a:ext cx="5991225" cy="502061"/>
          </a:xfrm>
          <a:prstGeom prst="rect">
            <a:avLst/>
          </a:prstGeom>
          <a:noFill/>
          <a:ln>
            <a:noFill/>
            <a:prstDash/>
          </a:ln>
          <a:effectLst/>
        </p:spPr>
        <p:txBody>
          <a:bodyPr rot="0" spcFirstLastPara="0" vertOverflow="overflow" horzOverflow="overflow" vert="horz" wrap="square" lIns="0" tIns="9525" rIns="0" bIns="0" numCol="1" spcCol="0" rtlCol="0" fromWordArt="0" anchor="t" anchorCtr="0" forceAA="0" compatLnSpc="1">
            <a:prstTxWarp prst="textNoShape">
              <a:avLst/>
            </a:prstTxWarp>
            <a:spAutoFit/>
          </a:bodyPr>
          <a:lstStyle>
            <a:lvl1pPr>
              <a:defRPr sz="2400" b="0" i="0">
                <a:solidFill>
                  <a:srgbClr val="E64626"/>
                </a:solidFill>
                <a:latin typeface="Times" pitchFamily="2" charset="0"/>
                <a:ea typeface="+mj-ea"/>
                <a:cs typeface="Times New Roman"/>
              </a:defRPr>
            </a:lvl1pPr>
          </a:lstStyle>
          <a:p>
            <a:pPr marL="9525" marR="3810" lvl="0" indent="0" algn="l" defTabSz="457189" rtl="0" eaLnBrk="1" fontAlgn="auto" latinLnBrk="0" hangingPunct="1">
              <a:lnSpc>
                <a:spcPct val="100000"/>
              </a:lnSpc>
              <a:spcBef>
                <a:spcPts val="75"/>
              </a:spcBef>
              <a:spcAft>
                <a:spcPts val="0"/>
              </a:spcAft>
              <a:buClrTx/>
              <a:buSzTx/>
              <a:buFontTx/>
              <a:buNone/>
              <a:tabLst/>
              <a:defRPr/>
            </a:pPr>
            <a:r>
              <a:rPr kumimoji="0" lang="en-AU" sz="3200" b="1" i="0" u="none" strike="noStrike" kern="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Thank you!</a:t>
            </a:r>
          </a:p>
        </p:txBody>
      </p:sp>
      <p:sp>
        <p:nvSpPr>
          <p:cNvPr id="2" name="object 2">
            <a:extLst>
              <a:ext uri="{FF2B5EF4-FFF2-40B4-BE49-F238E27FC236}">
                <a16:creationId xmlns:a16="http://schemas.microsoft.com/office/drawing/2014/main" id="{E12A82D6-C2C6-FFB4-96E2-1A0B64B161BF}"/>
              </a:ext>
            </a:extLst>
          </p:cNvPr>
          <p:cNvSpPr txBox="1">
            <a:spLocks/>
          </p:cNvSpPr>
          <p:nvPr/>
        </p:nvSpPr>
        <p:spPr>
          <a:xfrm>
            <a:off x="0" y="3520766"/>
            <a:ext cx="9144000" cy="1622734"/>
          </a:xfrm>
          <a:prstGeom prst="rect">
            <a:avLst/>
          </a:prstGeom>
          <a:solidFill>
            <a:schemeClr val="bg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2400" b="0" i="0" kern="1200">
                <a:solidFill>
                  <a:srgbClr val="E64626"/>
                </a:solidFill>
                <a:latin typeface="Times" pitchFamily="2" charset="0"/>
                <a:ea typeface="+mj-ea"/>
                <a:cs typeface="Times New Roman"/>
              </a:defRPr>
            </a:lvl1pPr>
          </a:lstStyle>
          <a:p>
            <a:pPr marL="9525" marR="3810" defTabSz="457189">
              <a:lnSpc>
                <a:spcPct val="100000"/>
              </a:lnSpc>
              <a:spcBef>
                <a:spcPts val="75"/>
              </a:spcBef>
              <a:defRPr/>
            </a:pPr>
            <a:r>
              <a:rPr lang="en-AU" b="1" kern="0" dirty="0">
                <a:solidFill>
                  <a:schemeClr val="tx1"/>
                </a:solidFill>
                <a:latin typeface="Arial" panose="020B0604020202020204" pitchFamily="34" charset="0"/>
                <a:cs typeface="Arial" panose="020B0604020202020204" pitchFamily="34" charset="0"/>
              </a:rPr>
              <a:t>Special thanks for the following individuals for contributing to this valuable work: </a:t>
            </a:r>
            <a:r>
              <a:rPr lang="en-AU" kern="0" dirty="0">
                <a:solidFill>
                  <a:schemeClr val="tx1"/>
                </a:solidFill>
                <a:latin typeface="Arial" panose="020B0604020202020204" pitchFamily="34" charset="0"/>
                <a:cs typeface="Arial" panose="020B0604020202020204" pitchFamily="34" charset="0"/>
              </a:rPr>
              <a:t>Annie Gao, Avrill Aspland, Elsa Darmalingum, Macarena Rodriguez, Rachel White, Sabina Popin, Shriya Srinagesh, and Stephanie Wood</a:t>
            </a:r>
          </a:p>
        </p:txBody>
      </p:sp>
    </p:spTree>
    <p:extLst>
      <p:ext uri="{BB962C8B-B14F-4D97-AF65-F5344CB8AC3E}">
        <p14:creationId xmlns:p14="http://schemas.microsoft.com/office/powerpoint/2010/main" val="1115326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F775C-4F20-5052-C8CA-FEA827EFEB6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D076D53-EE81-A637-31C7-BBEBF70F98F4}"/>
              </a:ext>
            </a:extLst>
          </p:cNvPr>
          <p:cNvSpPr txBox="1">
            <a:spLocks noGrp="1"/>
          </p:cNvSpPr>
          <p:nvPr>
            <p:ph type="title" idx="4294967295"/>
          </p:nvPr>
        </p:nvSpPr>
        <p:spPr>
          <a:xfrm>
            <a:off x="795338" y="695263"/>
            <a:ext cx="4848648" cy="11505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10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AU" sz="32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Contact me!</a:t>
            </a:r>
          </a:p>
        </p:txBody>
      </p:sp>
      <p:sp>
        <p:nvSpPr>
          <p:cNvPr id="5" name="Title 1">
            <a:extLst>
              <a:ext uri="{FF2B5EF4-FFF2-40B4-BE49-F238E27FC236}">
                <a16:creationId xmlns:a16="http://schemas.microsoft.com/office/drawing/2014/main" id="{7914B6C0-FCBE-03B9-5B05-0471AC15EDBC}"/>
              </a:ext>
            </a:extLst>
          </p:cNvPr>
          <p:cNvSpPr txBox="1">
            <a:spLocks/>
          </p:cNvSpPr>
          <p:nvPr/>
        </p:nvSpPr>
        <p:spPr>
          <a:xfrm>
            <a:off x="795338" y="1214922"/>
            <a:ext cx="4848648" cy="1150510"/>
          </a:xfrm>
          <a:prstGeom prst="rect">
            <a:avLst/>
          </a:prstGeom>
        </p:spPr>
        <p:txBody>
          <a:bodyPr/>
          <a:lstStyle>
            <a:lvl1pPr algn="l" defTabSz="685800" rtl="0" eaLnBrk="1" latinLnBrk="0" hangingPunct="1">
              <a:lnSpc>
                <a:spcPct val="10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AU"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AU"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Catherine Parr	</a:t>
            </a:r>
            <a:br>
              <a:rPr kumimoji="0" lang="en-AU"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lang="en-AU" noProof="0" dirty="0">
                <a:hlinkClick r:id="rId2">
                  <a:extLst>
                    <a:ext uri="{A12FA001-AC4F-418D-AE19-62706E023703}">
                      <ahyp:hlinkClr xmlns:ahyp="http://schemas.microsoft.com/office/drawing/2018/hyperlinkcolor" val="tx"/>
                    </a:ext>
                  </a:extLst>
                </a:hlinkClick>
              </a:rPr>
              <a:t>catherine.parr@sydney.edu.au</a:t>
            </a:r>
            <a:r>
              <a:rPr lang="en-AU" noProof="0" dirty="0"/>
              <a:t> </a:t>
            </a:r>
            <a:endParaRPr kumimoji="0" lang="en-AU" b="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pic>
        <p:nvPicPr>
          <p:cNvPr id="6" name="Picture 5" descr="QR code with white background and black dots.">
            <a:extLst>
              <a:ext uri="{FF2B5EF4-FFF2-40B4-BE49-F238E27FC236}">
                <a16:creationId xmlns:a16="http://schemas.microsoft.com/office/drawing/2014/main" id="{CAF154B8-771D-F109-2B7C-3C45423057DA}"/>
              </a:ext>
            </a:extLst>
          </p:cNvPr>
          <p:cNvPicPr>
            <a:picLocks noChangeAspect="1"/>
          </p:cNvPicPr>
          <p:nvPr/>
        </p:nvPicPr>
        <p:blipFill>
          <a:blip r:embed="rId3"/>
          <a:stretch>
            <a:fillRect/>
          </a:stretch>
        </p:blipFill>
        <p:spPr>
          <a:xfrm>
            <a:off x="847552" y="2885091"/>
            <a:ext cx="1493143" cy="1500321"/>
          </a:xfrm>
          <a:prstGeom prst="rect">
            <a:avLst/>
          </a:prstGeom>
        </p:spPr>
      </p:pic>
      <p:sp>
        <p:nvSpPr>
          <p:cNvPr id="10" name="TextBox 9">
            <a:extLst>
              <a:ext uri="{FF2B5EF4-FFF2-40B4-BE49-F238E27FC236}">
                <a16:creationId xmlns:a16="http://schemas.microsoft.com/office/drawing/2014/main" id="{A91EE0CA-4AB2-FEC7-A614-C9C674FBEE3E}"/>
              </a:ext>
            </a:extLst>
          </p:cNvPr>
          <p:cNvSpPr txBox="1"/>
          <p:nvPr/>
        </p:nvSpPr>
        <p:spPr>
          <a:xfrm>
            <a:off x="795338" y="4385412"/>
            <a:ext cx="3090714" cy="461665"/>
          </a:xfrm>
          <a:prstGeom prst="rect">
            <a:avLst/>
          </a:prstGeom>
          <a:noFill/>
        </p:spPr>
        <p:txBody>
          <a:bodyPr wrap="square">
            <a:spAutoFit/>
          </a:bodyPr>
          <a:lstStyle/>
          <a:p>
            <a:pPr marL="0" marR="0" lvl="0" indent="0" algn="l" defTabSz="685800" rtl="0" eaLnBrk="1" fontAlgn="auto" latinLnBrk="0" hangingPunct="1">
              <a:lnSpc>
                <a:spcPct val="100000"/>
              </a:lnSpc>
              <a:spcBef>
                <a:spcPct val="0"/>
              </a:spcBef>
              <a:spcAft>
                <a:spcPts val="0"/>
              </a:spcAft>
              <a:buClrTx/>
              <a:buSzTx/>
              <a:buFontTx/>
              <a:buNone/>
              <a:tabLst/>
              <a:defRPr/>
            </a:pPr>
            <a:r>
              <a:rPr lang="en-AU" sz="2400" dirty="0">
                <a:solidFill>
                  <a:srgbClr val="000000"/>
                </a:solidFill>
                <a:latin typeface="Arial" panose="020B0604020202020204" pitchFamily="34" charset="0"/>
                <a:ea typeface="+mj-ea"/>
                <a:cs typeface="Arial" panose="020B0604020202020204" pitchFamily="34" charset="0"/>
              </a:rPr>
              <a:t>Add me on </a:t>
            </a:r>
            <a:r>
              <a:rPr kumimoji="0" lang="en-AU" sz="24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LinkedIn</a:t>
            </a:r>
            <a:endParaRPr kumimoji="0" lang="en-AU" sz="2400" b="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392556218"/>
      </p:ext>
    </p:extLst>
  </p:cSld>
  <p:clrMapOvr>
    <a:masterClrMapping/>
  </p:clrMapOvr>
</p:sld>
</file>

<file path=ppt/theme/theme1.xml><?xml version="1.0" encoding="utf-8"?>
<a:theme xmlns:a="http://schemas.openxmlformats.org/drawingml/2006/main" name="Title slide">
  <a:themeElements>
    <a:clrScheme name="SBA Neutral">
      <a:dk1>
        <a:srgbClr val="000000"/>
      </a:dk1>
      <a:lt1>
        <a:srgbClr val="FFFFFF"/>
      </a:lt1>
      <a:dk2>
        <a:srgbClr val="495054"/>
      </a:dk2>
      <a:lt2>
        <a:srgbClr val="EBEBEB"/>
      </a:lt2>
      <a:accent1>
        <a:srgbClr val="475054"/>
      </a:accent1>
      <a:accent2>
        <a:srgbClr val="7CA444"/>
      </a:accent2>
      <a:accent3>
        <a:srgbClr val="887357"/>
      </a:accent3>
      <a:accent4>
        <a:srgbClr val="9E6D2B"/>
      </a:accent4>
      <a:accent5>
        <a:srgbClr val="F1EEED"/>
      </a:accent5>
      <a:accent6>
        <a:srgbClr val="476F25"/>
      </a:accent6>
      <a:hlink>
        <a:srgbClr val="475054"/>
      </a:hlink>
      <a:folHlink>
        <a:srgbClr val="475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mtClean="0"/>
        </a:defPPr>
      </a:lstStyle>
    </a:tx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Acknowledgement of Country">
  <a:themeElements>
    <a:clrScheme name="SBA Neutral">
      <a:dk1>
        <a:srgbClr val="000000"/>
      </a:dk1>
      <a:lt1>
        <a:srgbClr val="FFFFFF"/>
      </a:lt1>
      <a:dk2>
        <a:srgbClr val="495054"/>
      </a:dk2>
      <a:lt2>
        <a:srgbClr val="EBEBEB"/>
      </a:lt2>
      <a:accent1>
        <a:srgbClr val="475054"/>
      </a:accent1>
      <a:accent2>
        <a:srgbClr val="7CA444"/>
      </a:accent2>
      <a:accent3>
        <a:srgbClr val="AA9D81"/>
      </a:accent3>
      <a:accent4>
        <a:srgbClr val="E8CEAB"/>
      </a:accent4>
      <a:accent5>
        <a:srgbClr val="F1EEED"/>
      </a:accent5>
      <a:accent6>
        <a:srgbClr val="476F25"/>
      </a:accent6>
      <a:hlink>
        <a:srgbClr val="475054"/>
      </a:hlink>
      <a:folHlink>
        <a:srgbClr val="475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mtClean="0"/>
        </a:defPPr>
      </a:lstStyle>
    </a:tx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Chapter and content breaks">
  <a:themeElements>
    <a:clrScheme name="SBA Neutral">
      <a:dk1>
        <a:srgbClr val="000000"/>
      </a:dk1>
      <a:lt1>
        <a:srgbClr val="FFFFFF"/>
      </a:lt1>
      <a:dk2>
        <a:srgbClr val="495054"/>
      </a:dk2>
      <a:lt2>
        <a:srgbClr val="EBEBEB"/>
      </a:lt2>
      <a:accent1>
        <a:srgbClr val="475054"/>
      </a:accent1>
      <a:accent2>
        <a:srgbClr val="7CA444"/>
      </a:accent2>
      <a:accent3>
        <a:srgbClr val="AA9D81"/>
      </a:accent3>
      <a:accent4>
        <a:srgbClr val="E8CEAB"/>
      </a:accent4>
      <a:accent5>
        <a:srgbClr val="F1EEED"/>
      </a:accent5>
      <a:accent6>
        <a:srgbClr val="476F25"/>
      </a:accent6>
      <a:hlink>
        <a:srgbClr val="475054"/>
      </a:hlink>
      <a:folHlink>
        <a:srgbClr val="475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mtClean="0"/>
        </a:defPPr>
      </a:lstStyle>
    </a:tx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Content layouts">
  <a:themeElements>
    <a:clrScheme name="SBA Neutral">
      <a:dk1>
        <a:srgbClr val="000000"/>
      </a:dk1>
      <a:lt1>
        <a:srgbClr val="FFFFFF"/>
      </a:lt1>
      <a:dk2>
        <a:srgbClr val="495054"/>
      </a:dk2>
      <a:lt2>
        <a:srgbClr val="EBEBEB"/>
      </a:lt2>
      <a:accent1>
        <a:srgbClr val="475054"/>
      </a:accent1>
      <a:accent2>
        <a:srgbClr val="7CA444"/>
      </a:accent2>
      <a:accent3>
        <a:srgbClr val="887357"/>
      </a:accent3>
      <a:accent4>
        <a:srgbClr val="9E6D2B"/>
      </a:accent4>
      <a:accent5>
        <a:srgbClr val="F1EEED"/>
      </a:accent5>
      <a:accent6>
        <a:srgbClr val="476F25"/>
      </a:accent6>
      <a:hlink>
        <a:srgbClr val="475054"/>
      </a:hlink>
      <a:folHlink>
        <a:srgbClr val="475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mtClean="0"/>
        </a:defPPr>
      </a:lstStyle>
    </a:tx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End of presentation">
  <a:themeElements>
    <a:clrScheme name="SBA Neutral">
      <a:dk1>
        <a:srgbClr val="000000"/>
      </a:dk1>
      <a:lt1>
        <a:srgbClr val="FFFFFF"/>
      </a:lt1>
      <a:dk2>
        <a:srgbClr val="495054"/>
      </a:dk2>
      <a:lt2>
        <a:srgbClr val="EBEBEB"/>
      </a:lt2>
      <a:accent1>
        <a:srgbClr val="475054"/>
      </a:accent1>
      <a:accent2>
        <a:srgbClr val="7CA444"/>
      </a:accent2>
      <a:accent3>
        <a:srgbClr val="AA9D81"/>
      </a:accent3>
      <a:accent4>
        <a:srgbClr val="E8CEAB"/>
      </a:accent4>
      <a:accent5>
        <a:srgbClr val="F1EEED"/>
      </a:accent5>
      <a:accent6>
        <a:srgbClr val="476F25"/>
      </a:accent6>
      <a:hlink>
        <a:srgbClr val="475054"/>
      </a:hlink>
      <a:folHlink>
        <a:srgbClr val="475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SharedWithUsers xmlns="242681ae-e6e2-4ee6-90fd-f2c0d11c7b09">
      <UserInfo>
        <DisplayName>Sabina Popin</DisplayName>
        <AccountId>124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12D36C-A547-443B-A85F-37F33FA981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2A60EC-52C0-403C-BDD2-CC0A811CA487}">
  <ds:schemaRefs>
    <ds:schemaRef ds:uri="http://www.w3.org/XML/1998/namespace"/>
    <ds:schemaRef ds:uri="http://schemas.microsoft.com/office/2006/documentManagement/types"/>
    <ds:schemaRef ds:uri="http://purl.org/dc/elements/1.1/"/>
    <ds:schemaRef ds:uri="43435717-49c9-4489-9470-c7c98d62699d"/>
    <ds:schemaRef ds:uri="http://purl.org/dc/dcmitype/"/>
    <ds:schemaRef ds:uri="http://schemas.microsoft.com/office/infopath/2007/PartnerControls"/>
    <ds:schemaRef ds:uri="http://schemas.openxmlformats.org/package/2006/metadata/core-properties"/>
    <ds:schemaRef ds:uri="242681ae-e6e2-4ee6-90fd-f2c0d11c7b09"/>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6A9D94F0-AFC9-4D1D-93F4-59176C752A42}">
  <ds:schemaRefs>
    <ds:schemaRef ds:uri="http://schemas.microsoft.com/sharepoint/v3/contenttype/forms"/>
  </ds:schemaRefs>
</ds:datastoreItem>
</file>

<file path=docMetadata/LabelInfo.xml><?xml version="1.0" encoding="utf-8"?>
<clbl:labelList xmlns:clbl="http://schemas.microsoft.com/office/2020/mipLabelMetadata">
  <clbl:label id="{82b3e37e-8171-485d-b10b-38dae7ed14a8}" enabled="0" method="" siteId="{82b3e37e-8171-485d-b10b-38dae7ed14a8}" removed="1"/>
</clbl:labelList>
</file>

<file path=docProps/app.xml><?xml version="1.0" encoding="utf-8"?>
<Properties xmlns="http://schemas.openxmlformats.org/officeDocument/2006/extended-properties" xmlns:vt="http://schemas.openxmlformats.org/officeDocument/2006/docPropsVTypes">
  <Template/>
  <TotalTime>458</TotalTime>
  <Words>769</Words>
  <Application>Microsoft Office PowerPoint</Application>
  <PresentationFormat>On-screen Show (16:9)</PresentationFormat>
  <Paragraphs>134</Paragraphs>
  <Slides>28</Slides>
  <Notes>17</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28</vt:i4>
      </vt:variant>
    </vt:vector>
  </HeadingPairs>
  <TitlesOfParts>
    <vt:vector size="36" baseType="lpstr">
      <vt:lpstr>Arial</vt:lpstr>
      <vt:lpstr>Calibri</vt:lpstr>
      <vt:lpstr>System Font Regular</vt:lpstr>
      <vt:lpstr>Title slide</vt:lpstr>
      <vt:lpstr>Acknowledgement of Country</vt:lpstr>
      <vt:lpstr>Chapter and content breaks</vt:lpstr>
      <vt:lpstr>Content layouts</vt:lpstr>
      <vt:lpstr>End of presentation</vt:lpstr>
      <vt:lpstr>Designing Accessible Laboratories: Applying UDL 3.0 in Wet Labs, Anatomy and High-Risk Teaching Spaces</vt:lpstr>
      <vt:lpstr>Acknowledgment of Country</vt:lpstr>
      <vt:lpstr>Agenda</vt:lpstr>
      <vt:lpstr>About the SBA</vt:lpstr>
      <vt:lpstr>SBA at a glance</vt:lpstr>
      <vt:lpstr>Our aspiration</vt:lpstr>
      <vt:lpstr>World-class facilities </vt:lpstr>
      <vt:lpstr>Overview of Workflows project</vt:lpstr>
      <vt:lpstr>Project context</vt:lpstr>
      <vt:lpstr>Research objectives</vt:lpstr>
      <vt:lpstr>Participant mix</vt:lpstr>
      <vt:lpstr>UDL in laboratories</vt:lpstr>
      <vt:lpstr>What is a PC2 lab? </vt:lpstr>
      <vt:lpstr>Lab spaces</vt:lpstr>
      <vt:lpstr>Lab equipment</vt:lpstr>
      <vt:lpstr>Lab safety</vt:lpstr>
      <vt:lpstr>Universal design in anatomy teaching</vt:lpstr>
      <vt:lpstr>How is anatomy taught?</vt:lpstr>
      <vt:lpstr>Safety in learning</vt:lpstr>
      <vt:lpstr>Digital technology</vt:lpstr>
      <vt:lpstr>Physical space </vt:lpstr>
      <vt:lpstr>Student-led learning</vt:lpstr>
      <vt:lpstr>Universal design in general workplaces</vt:lpstr>
      <vt:lpstr>Wayfinding and navigation</vt:lpstr>
      <vt:lpstr>Workstations</vt:lpstr>
      <vt:lpstr>Culture</vt:lpstr>
      <vt:lpstr>Thank you!</vt:lpstr>
      <vt:lpstr>Contact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Reconceiving the Systems of Health</dc:title>
  <dc:creator>Stephen Simpson (CPC)</dc:creator>
  <cp:lastModifiedBy>Kylie Geard</cp:lastModifiedBy>
  <cp:revision>3</cp:revision>
  <dcterms:created xsi:type="dcterms:W3CDTF">2022-08-10T22:53:44Z</dcterms:created>
  <dcterms:modified xsi:type="dcterms:W3CDTF">2026-07-30T07:16:09Z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