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0" r:id="rId4"/>
  </p:sldMasterIdLst>
  <p:notesMasterIdLst>
    <p:notesMasterId r:id="rId37"/>
  </p:notesMasterIdLst>
  <p:handoutMasterIdLst>
    <p:handoutMasterId r:id="rId38"/>
  </p:handoutMasterIdLst>
  <p:sldIdLst>
    <p:sldId id="622" r:id="rId5"/>
    <p:sldId id="620" r:id="rId6"/>
    <p:sldId id="623" r:id="rId7"/>
    <p:sldId id="465" r:id="rId8"/>
    <p:sldId id="653" r:id="rId9"/>
    <p:sldId id="654" r:id="rId10"/>
    <p:sldId id="626" r:id="rId11"/>
    <p:sldId id="628" r:id="rId12"/>
    <p:sldId id="660" r:id="rId13"/>
    <p:sldId id="655" r:id="rId14"/>
    <p:sldId id="657" r:id="rId15"/>
    <p:sldId id="663" r:id="rId16"/>
    <p:sldId id="656" r:id="rId17"/>
    <p:sldId id="658" r:id="rId18"/>
    <p:sldId id="672" r:id="rId19"/>
    <p:sldId id="632" r:id="rId20"/>
    <p:sldId id="630" r:id="rId21"/>
    <p:sldId id="678" r:id="rId22"/>
    <p:sldId id="631" r:id="rId23"/>
    <p:sldId id="681" r:id="rId24"/>
    <p:sldId id="679" r:id="rId25"/>
    <p:sldId id="661" r:id="rId26"/>
    <p:sldId id="662" r:id="rId27"/>
    <p:sldId id="668" r:id="rId28"/>
    <p:sldId id="666" r:id="rId29"/>
    <p:sldId id="674" r:id="rId30"/>
    <p:sldId id="675" r:id="rId31"/>
    <p:sldId id="676" r:id="rId32"/>
    <p:sldId id="673" r:id="rId33"/>
    <p:sldId id="637" r:id="rId34"/>
    <p:sldId id="659" r:id="rId35"/>
    <p:sldId id="642" r:id="rId36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A67051F1-9351-4B41-823F-14824ECE5429}">
          <p14:sldIdLst/>
        </p14:section>
        <p14:section name="Master 1" id="{84F78FB4-A8E8-48DB-B4A7-E63D1BCD5003}">
          <p14:sldIdLst>
            <p14:sldId id="622"/>
            <p14:sldId id="620"/>
            <p14:sldId id="623"/>
            <p14:sldId id="465"/>
            <p14:sldId id="653"/>
            <p14:sldId id="654"/>
            <p14:sldId id="626"/>
            <p14:sldId id="628"/>
            <p14:sldId id="660"/>
            <p14:sldId id="655"/>
            <p14:sldId id="657"/>
            <p14:sldId id="663"/>
            <p14:sldId id="656"/>
            <p14:sldId id="658"/>
            <p14:sldId id="672"/>
            <p14:sldId id="632"/>
            <p14:sldId id="630"/>
            <p14:sldId id="678"/>
            <p14:sldId id="631"/>
            <p14:sldId id="681"/>
            <p14:sldId id="679"/>
            <p14:sldId id="661"/>
            <p14:sldId id="662"/>
            <p14:sldId id="668"/>
            <p14:sldId id="666"/>
            <p14:sldId id="674"/>
            <p14:sldId id="675"/>
            <p14:sldId id="676"/>
            <p14:sldId id="673"/>
            <p14:sldId id="637"/>
            <p14:sldId id="659"/>
            <p14:sldId id="64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6B8372"/>
    <a:srgbClr val="DED6D3"/>
    <a:srgbClr val="718878"/>
    <a:srgbClr val="FFFFFF"/>
    <a:srgbClr val="113026"/>
    <a:srgbClr val="B6AEAB"/>
    <a:srgbClr val="C4D0CE"/>
    <a:srgbClr val="103025"/>
    <a:srgbClr val="FAE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CA8B91-8A92-49FA-86C5-68587F4916BC}" v="19" dt="2026-07-30T04:47:31.131"/>
  </p1510:revLst>
</p1510:revInfo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–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54" autoAdjust="0"/>
    <p:restoredTop sz="86076" autoAdjust="0"/>
  </p:normalViewPr>
  <p:slideViewPr>
    <p:cSldViewPr snapToGrid="0" snapToObjects="1">
      <p:cViewPr varScale="1">
        <p:scale>
          <a:sx n="116" d="100"/>
          <a:sy n="116" d="100"/>
        </p:scale>
        <p:origin x="96" y="1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napToObjects="1">
      <p:cViewPr varScale="1">
        <p:scale>
          <a:sx n="171" d="100"/>
          <a:sy n="171" d="100"/>
        </p:scale>
        <p:origin x="655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undo redo custSel addSld delSld modSld modSection">
      <pc:chgData name="Kylie Geard" userId="b930dff3-5db0-4b18-9d4c-f929b90677dc" providerId="ADAL" clId="{038610CA-6CAC-4665-9047-4DC39D1E2447}" dt="2026-07-25T05:20:08.757" v="359" actId="6549"/>
      <pc:docMkLst>
        <pc:docMk/>
      </pc:docMkLst>
      <pc:sldChg chg="modSp mod modNotes">
        <pc:chgData name="Kylie Geard" userId="b930dff3-5db0-4b18-9d4c-f929b90677dc" providerId="ADAL" clId="{038610CA-6CAC-4665-9047-4DC39D1E2447}" dt="2026-07-25T05:06:10.682" v="296" actId="368"/>
        <pc:sldMkLst>
          <pc:docMk/>
          <pc:sldMk cId="3417511723" sldId="465"/>
        </pc:sldMkLst>
        <pc:picChg chg="mod">
          <ac:chgData name="Kylie Geard" userId="b930dff3-5db0-4b18-9d4c-f929b90677dc" providerId="ADAL" clId="{038610CA-6CAC-4665-9047-4DC39D1E2447}" dt="2026-07-11T15:53:16.756" v="14" actId="962"/>
          <ac:picMkLst>
            <pc:docMk/>
            <pc:sldMk cId="3417511723" sldId="465"/>
            <ac:picMk id="5" creationId="{C6D1CD27-8C47-6B6B-135C-E0C349B41D04}"/>
          </ac:picMkLst>
        </pc:picChg>
        <pc:picChg chg="mod">
          <ac:chgData name="Kylie Geard" userId="b930dff3-5db0-4b18-9d4c-f929b90677dc" providerId="ADAL" clId="{038610CA-6CAC-4665-9047-4DC39D1E2447}" dt="2026-07-11T15:56:29.015" v="269" actId="962"/>
          <ac:picMkLst>
            <pc:docMk/>
            <pc:sldMk cId="3417511723" sldId="465"/>
            <ac:picMk id="7" creationId="{45607D65-5218-E6DE-3090-D3C3546175BA}"/>
          </ac:picMkLst>
        </pc:picChg>
      </pc:sldChg>
      <pc:sldChg chg="modSp mod modAnim modNotes">
        <pc:chgData name="Kylie Geard" userId="b930dff3-5db0-4b18-9d4c-f929b90677dc" providerId="ADAL" clId="{038610CA-6CAC-4665-9047-4DC39D1E2447}" dt="2026-07-25T05:06:10.666" v="292" actId="368"/>
        <pc:sldMkLst>
          <pc:docMk/>
          <pc:sldMk cId="2174528800" sldId="620"/>
        </pc:sldMkLst>
        <pc:spChg chg="mod">
          <ac:chgData name="Kylie Geard" userId="b930dff3-5db0-4b18-9d4c-f929b90677dc" providerId="ADAL" clId="{038610CA-6CAC-4665-9047-4DC39D1E2447}" dt="2026-07-11T15:55:05.090" v="262" actId="962"/>
          <ac:spMkLst>
            <pc:docMk/>
            <pc:sldMk cId="2174528800" sldId="620"/>
            <ac:spMk id="14" creationId="{D8C0A42D-60AF-645C-6B46-190C96A3A5D8}"/>
          </ac:spMkLst>
        </pc:spChg>
        <pc:picChg chg="mod">
          <ac:chgData name="Kylie Geard" userId="b930dff3-5db0-4b18-9d4c-f929b90677dc" providerId="ADAL" clId="{038610CA-6CAC-4665-9047-4DC39D1E2447}" dt="2026-07-11T15:55:21.175" v="263" actId="962"/>
          <ac:picMkLst>
            <pc:docMk/>
            <pc:sldMk cId="2174528800" sldId="620"/>
            <ac:picMk id="7" creationId="{2ABBBF1C-8188-C3BB-5523-6772AF2B44C4}"/>
          </ac:picMkLst>
        </pc:picChg>
        <pc:picChg chg="mod">
          <ac:chgData name="Kylie Geard" userId="b930dff3-5db0-4b18-9d4c-f929b90677dc" providerId="ADAL" clId="{038610CA-6CAC-4665-9047-4DC39D1E2447}" dt="2026-07-11T15:55:21.989" v="264" actId="962"/>
          <ac:picMkLst>
            <pc:docMk/>
            <pc:sldMk cId="2174528800" sldId="620"/>
            <ac:picMk id="9" creationId="{07CC4812-9A38-69D8-6535-5A7E09AB7E1C}"/>
          </ac:picMkLst>
        </pc:picChg>
        <pc:picChg chg="mod">
          <ac:chgData name="Kylie Geard" userId="b930dff3-5db0-4b18-9d4c-f929b90677dc" providerId="ADAL" clId="{038610CA-6CAC-4665-9047-4DC39D1E2447}" dt="2026-07-11T15:55:23.077" v="265" actId="962"/>
          <ac:picMkLst>
            <pc:docMk/>
            <pc:sldMk cId="2174528800" sldId="620"/>
            <ac:picMk id="11" creationId="{5704A729-FD00-57E3-E0BD-1EEAC20344EB}"/>
          </ac:picMkLst>
        </pc:picChg>
        <pc:picChg chg="mod">
          <ac:chgData name="Kylie Geard" userId="b930dff3-5db0-4b18-9d4c-f929b90677dc" providerId="ADAL" clId="{038610CA-6CAC-4665-9047-4DC39D1E2447}" dt="2026-07-11T15:55:24.621" v="266" actId="962"/>
          <ac:picMkLst>
            <pc:docMk/>
            <pc:sldMk cId="2174528800" sldId="620"/>
            <ac:picMk id="13" creationId="{3276683D-5E12-09F9-6C7E-4C293BB02CFB}"/>
          </ac:picMkLst>
        </pc:picChg>
      </pc:sldChg>
      <pc:sldChg chg="modSp mod modNotes">
        <pc:chgData name="Kylie Geard" userId="b930dff3-5db0-4b18-9d4c-f929b90677dc" providerId="ADAL" clId="{038610CA-6CAC-4665-9047-4DC39D1E2447}" dt="2026-07-25T05:06:10.666" v="290" actId="368"/>
        <pc:sldMkLst>
          <pc:docMk/>
          <pc:sldMk cId="3829706054" sldId="622"/>
        </pc:sldMkLst>
        <pc:picChg chg="mod">
          <ac:chgData name="Kylie Geard" userId="b930dff3-5db0-4b18-9d4c-f929b90677dc" providerId="ADAL" clId="{038610CA-6CAC-4665-9047-4DC39D1E2447}" dt="2026-07-11T15:54:17.459" v="190" actId="962"/>
          <ac:picMkLst>
            <pc:docMk/>
            <pc:sldMk cId="3829706054" sldId="622"/>
            <ac:picMk id="4" creationId="{66E154EE-1E97-519C-AAFC-B8413A09549C}"/>
          </ac:picMkLst>
        </pc:picChg>
      </pc:sldChg>
      <pc:sldChg chg="modSp mod modAnim modNotes">
        <pc:chgData name="Kylie Geard" userId="b930dff3-5db0-4b18-9d4c-f929b90677dc" providerId="ADAL" clId="{038610CA-6CAC-4665-9047-4DC39D1E2447}" dt="2026-07-25T05:06:10.682" v="294" actId="368"/>
        <pc:sldMkLst>
          <pc:docMk/>
          <pc:sldMk cId="4178292556" sldId="623"/>
        </pc:sldMkLst>
        <pc:spChg chg="mod">
          <ac:chgData name="Kylie Geard" userId="b930dff3-5db0-4b18-9d4c-f929b90677dc" providerId="ADAL" clId="{038610CA-6CAC-4665-9047-4DC39D1E2447}" dt="2026-07-11T15:56:24.421" v="268" actId="962"/>
          <ac:spMkLst>
            <pc:docMk/>
            <pc:sldMk cId="4178292556" sldId="623"/>
            <ac:spMk id="4" creationId="{2C948533-11BB-DA4D-AF2F-A419BF04287E}"/>
          </ac:spMkLst>
        </pc:spChg>
      </pc:sldChg>
      <pc:sldChg chg="modSp mod modNotes">
        <pc:chgData name="Kylie Geard" userId="b930dff3-5db0-4b18-9d4c-f929b90677dc" providerId="ADAL" clId="{038610CA-6CAC-4665-9047-4DC39D1E2447}" dt="2026-07-25T05:06:10.697" v="298" actId="368"/>
        <pc:sldMkLst>
          <pc:docMk/>
          <pc:sldMk cId="3274848347" sldId="626"/>
        </pc:sldMkLst>
        <pc:picChg chg="mod">
          <ac:chgData name="Kylie Geard" userId="b930dff3-5db0-4b18-9d4c-f929b90677dc" providerId="ADAL" clId="{038610CA-6CAC-4665-9047-4DC39D1E2447}" dt="2026-07-11T16:00:03.506" v="285" actId="962"/>
          <ac:picMkLst>
            <pc:docMk/>
            <pc:sldMk cId="3274848347" sldId="626"/>
            <ac:picMk id="7" creationId="{C6EF34FE-F629-07E4-34E2-0903CE7B0BF5}"/>
          </ac:picMkLst>
        </pc:picChg>
      </pc:sldChg>
      <pc:sldChg chg="modSp mod modAnim modNotes">
        <pc:chgData name="Kylie Geard" userId="b930dff3-5db0-4b18-9d4c-f929b90677dc" providerId="ADAL" clId="{038610CA-6CAC-4665-9047-4DC39D1E2447}" dt="2026-07-25T05:06:10.705" v="300" actId="368"/>
        <pc:sldMkLst>
          <pc:docMk/>
          <pc:sldMk cId="3337475031" sldId="628"/>
        </pc:sldMkLst>
        <pc:picChg chg="mod">
          <ac:chgData name="Kylie Geard" userId="b930dff3-5db0-4b18-9d4c-f929b90677dc" providerId="ADAL" clId="{038610CA-6CAC-4665-9047-4DC39D1E2447}" dt="2026-07-11T16:00:07.655" v="286" actId="962"/>
          <ac:picMkLst>
            <pc:docMk/>
            <pc:sldMk cId="3337475031" sldId="628"/>
            <ac:picMk id="11" creationId="{2263E47B-E3FA-D74E-1386-DF15E7DD5015}"/>
          </ac:picMkLst>
        </pc:picChg>
      </pc:sldChg>
      <pc:sldChg chg="modNotes">
        <pc:chgData name="Kylie Geard" userId="b930dff3-5db0-4b18-9d4c-f929b90677dc" providerId="ADAL" clId="{038610CA-6CAC-4665-9047-4DC39D1E2447}" dt="2026-07-25T05:06:10.714" v="304" actId="368"/>
        <pc:sldMkLst>
          <pc:docMk/>
          <pc:sldMk cId="3141574698" sldId="630"/>
        </pc:sldMkLst>
      </pc:sldChg>
      <pc:sldChg chg="modNotes">
        <pc:chgData name="Kylie Geard" userId="b930dff3-5db0-4b18-9d4c-f929b90677dc" providerId="ADAL" clId="{038610CA-6CAC-4665-9047-4DC39D1E2447}" dt="2026-07-25T05:06:10.729" v="308" actId="368"/>
        <pc:sldMkLst>
          <pc:docMk/>
          <pc:sldMk cId="1591581794" sldId="631"/>
        </pc:sldMkLst>
      </pc:sldChg>
      <pc:sldChg chg="modNotes">
        <pc:chgData name="Kylie Geard" userId="b930dff3-5db0-4b18-9d4c-f929b90677dc" providerId="ADAL" clId="{038610CA-6CAC-4665-9047-4DC39D1E2447}" dt="2026-07-25T05:06:10.714" v="302" actId="368"/>
        <pc:sldMkLst>
          <pc:docMk/>
          <pc:sldMk cId="3213268915" sldId="632"/>
        </pc:sldMkLst>
      </pc:sldChg>
      <pc:sldChg chg="modNotes">
        <pc:chgData name="Kylie Geard" userId="b930dff3-5db0-4b18-9d4c-f929b90677dc" providerId="ADAL" clId="{038610CA-6CAC-4665-9047-4DC39D1E2447}" dt="2026-07-25T05:06:10.767" v="320" actId="368"/>
        <pc:sldMkLst>
          <pc:docMk/>
          <pc:sldMk cId="3100923912" sldId="637"/>
        </pc:sldMkLst>
      </pc:sldChg>
      <pc:sldChg chg="modSp mod">
        <pc:chgData name="Kylie Geard" userId="b930dff3-5db0-4b18-9d4c-f929b90677dc" providerId="ADAL" clId="{038610CA-6CAC-4665-9047-4DC39D1E2447}" dt="2026-07-11T15:57:16.623" v="280" actId="962"/>
        <pc:sldMkLst>
          <pc:docMk/>
          <pc:sldMk cId="2229074650" sldId="653"/>
        </pc:sldMkLst>
        <pc:grpChg chg="mod">
          <ac:chgData name="Kylie Geard" userId="b930dff3-5db0-4b18-9d4c-f929b90677dc" providerId="ADAL" clId="{038610CA-6CAC-4665-9047-4DC39D1E2447}" dt="2026-07-11T15:56:58.632" v="277" actId="962"/>
          <ac:grpSpMkLst>
            <pc:docMk/>
            <pc:sldMk cId="2229074650" sldId="653"/>
            <ac:grpSpMk id="26" creationId="{7E44303D-34C5-47A8-9B3D-9E3677F7B0B4}"/>
          </ac:grpSpMkLst>
        </pc:grpChg>
        <pc:grpChg chg="mod">
          <ac:chgData name="Kylie Geard" userId="b930dff3-5db0-4b18-9d4c-f929b90677dc" providerId="ADAL" clId="{038610CA-6CAC-4665-9047-4DC39D1E2447}" dt="2026-07-11T15:56:45.519" v="273" actId="962"/>
          <ac:grpSpMkLst>
            <pc:docMk/>
            <pc:sldMk cId="2229074650" sldId="653"/>
            <ac:grpSpMk id="29" creationId="{59058D0F-A67A-A2A1-90C4-6412C1CAB41B}"/>
          </ac:grpSpMkLst>
        </pc:grpChg>
        <pc:grpChg chg="mod">
          <ac:chgData name="Kylie Geard" userId="b930dff3-5db0-4b18-9d4c-f929b90677dc" providerId="ADAL" clId="{038610CA-6CAC-4665-9047-4DC39D1E2447}" dt="2026-07-11T15:56:52.192" v="275" actId="962"/>
          <ac:grpSpMkLst>
            <pc:docMk/>
            <pc:sldMk cId="2229074650" sldId="653"/>
            <ac:grpSpMk id="30" creationId="{371943C5-8D96-5FB2-254A-A54C517227B9}"/>
          </ac:grpSpMkLst>
        </pc:grpChg>
        <pc:grpChg chg="mod">
          <ac:chgData name="Kylie Geard" userId="b930dff3-5db0-4b18-9d4c-f929b90677dc" providerId="ADAL" clId="{038610CA-6CAC-4665-9047-4DC39D1E2447}" dt="2026-07-11T15:57:16.623" v="280" actId="962"/>
          <ac:grpSpMkLst>
            <pc:docMk/>
            <pc:sldMk cId="2229074650" sldId="653"/>
            <ac:grpSpMk id="31" creationId="{B79B2DCC-E59F-204C-A175-F379E54F06DC}"/>
          </ac:grpSpMkLst>
        </pc:grpChg>
        <pc:picChg chg="mod">
          <ac:chgData name="Kylie Geard" userId="b930dff3-5db0-4b18-9d4c-f929b90677dc" providerId="ADAL" clId="{038610CA-6CAC-4665-9047-4DC39D1E2447}" dt="2026-07-11T15:56:38.042" v="271" actId="962"/>
          <ac:picMkLst>
            <pc:docMk/>
            <pc:sldMk cId="2229074650" sldId="653"/>
            <ac:picMk id="8" creationId="{A3590A9A-D12C-6E49-F9FA-9AF02DC88D9F}"/>
          </ac:picMkLst>
        </pc:picChg>
      </pc:sldChg>
      <pc:sldChg chg="modSp mod">
        <pc:chgData name="Kylie Geard" userId="b930dff3-5db0-4b18-9d4c-f929b90677dc" providerId="ADAL" clId="{038610CA-6CAC-4665-9047-4DC39D1E2447}" dt="2026-07-11T15:57:57.160" v="283" actId="962"/>
        <pc:sldMkLst>
          <pc:docMk/>
          <pc:sldMk cId="2495178477" sldId="654"/>
        </pc:sldMkLst>
        <pc:grpChg chg="mod">
          <ac:chgData name="Kylie Geard" userId="b930dff3-5db0-4b18-9d4c-f929b90677dc" providerId="ADAL" clId="{038610CA-6CAC-4665-9047-4DC39D1E2447}" dt="2026-07-11T15:57:37.715" v="282" actId="962"/>
          <ac:grpSpMkLst>
            <pc:docMk/>
            <pc:sldMk cId="2495178477" sldId="654"/>
            <ac:grpSpMk id="6" creationId="{38EA55C2-897A-DA49-7752-D5178CE97321}"/>
          </ac:grpSpMkLst>
        </pc:grpChg>
        <pc:grpChg chg="mod">
          <ac:chgData name="Kylie Geard" userId="b930dff3-5db0-4b18-9d4c-f929b90677dc" providerId="ADAL" clId="{038610CA-6CAC-4665-9047-4DC39D1E2447}" dt="2026-07-11T15:57:57.160" v="283" actId="962"/>
          <ac:grpSpMkLst>
            <pc:docMk/>
            <pc:sldMk cId="2495178477" sldId="654"/>
            <ac:grpSpMk id="29" creationId="{BF1540DC-7361-BF22-0A80-F275AE50208E}"/>
          </ac:grpSpMkLst>
        </pc:grpChg>
        <pc:picChg chg="mod">
          <ac:chgData name="Kylie Geard" userId="b930dff3-5db0-4b18-9d4c-f929b90677dc" providerId="ADAL" clId="{038610CA-6CAC-4665-9047-4DC39D1E2447}" dt="2026-07-11T15:57:34.669" v="281" actId="962"/>
          <ac:picMkLst>
            <pc:docMk/>
            <pc:sldMk cId="2495178477" sldId="654"/>
            <ac:picMk id="8" creationId="{7730529B-8896-F53C-0381-EA33C8A555F5}"/>
          </ac:picMkLst>
        </pc:picChg>
      </pc:sldChg>
      <pc:sldChg chg="modSp mod">
        <pc:chgData name="Kylie Geard" userId="b930dff3-5db0-4b18-9d4c-f929b90677dc" providerId="ADAL" clId="{038610CA-6CAC-4665-9047-4DC39D1E2447}" dt="2026-07-11T16:00:11.737" v="288" actId="962"/>
        <pc:sldMkLst>
          <pc:docMk/>
          <pc:sldMk cId="1785266010" sldId="655"/>
        </pc:sldMkLst>
        <pc:picChg chg="mod">
          <ac:chgData name="Kylie Geard" userId="b930dff3-5db0-4b18-9d4c-f929b90677dc" providerId="ADAL" clId="{038610CA-6CAC-4665-9047-4DC39D1E2447}" dt="2026-07-11T16:00:09.878" v="287" actId="962"/>
          <ac:picMkLst>
            <pc:docMk/>
            <pc:sldMk cId="1785266010" sldId="655"/>
            <ac:picMk id="4" creationId="{A2D1F3C4-3D81-D4DF-A9D8-E562DBD88463}"/>
          </ac:picMkLst>
        </pc:picChg>
        <pc:picChg chg="mod">
          <ac:chgData name="Kylie Geard" userId="b930dff3-5db0-4b18-9d4c-f929b90677dc" providerId="ADAL" clId="{038610CA-6CAC-4665-9047-4DC39D1E2447}" dt="2026-07-11T16:00:11.737" v="288" actId="962"/>
          <ac:picMkLst>
            <pc:docMk/>
            <pc:sldMk cId="1785266010" sldId="655"/>
            <ac:picMk id="5" creationId="{28F5FC41-2E10-59FA-C2A4-C1C1BD3E5DF4}"/>
          </ac:picMkLst>
        </pc:picChg>
      </pc:sldChg>
      <pc:sldChg chg="modNotes">
        <pc:chgData name="Kylie Geard" userId="b930dff3-5db0-4b18-9d4c-f929b90677dc" providerId="ADAL" clId="{038610CA-6CAC-4665-9047-4DC39D1E2447}" dt="2026-07-25T05:06:10.745" v="312" actId="368"/>
        <pc:sldMkLst>
          <pc:docMk/>
          <pc:sldMk cId="4259328097" sldId="666"/>
        </pc:sldMkLst>
      </pc:sldChg>
      <pc:sldChg chg="modNotes">
        <pc:chgData name="Kylie Geard" userId="b930dff3-5db0-4b18-9d4c-f929b90677dc" providerId="ADAL" clId="{038610CA-6CAC-4665-9047-4DC39D1E2447}" dt="2026-07-25T05:06:10.745" v="314" actId="368"/>
        <pc:sldMkLst>
          <pc:docMk/>
          <pc:sldMk cId="958235085" sldId="674"/>
        </pc:sldMkLst>
      </pc:sldChg>
      <pc:sldChg chg="modNotes">
        <pc:chgData name="Kylie Geard" userId="b930dff3-5db0-4b18-9d4c-f929b90677dc" providerId="ADAL" clId="{038610CA-6CAC-4665-9047-4DC39D1E2447}" dt="2026-07-25T05:06:10.745" v="316" actId="368"/>
        <pc:sldMkLst>
          <pc:docMk/>
          <pc:sldMk cId="4083356373" sldId="675"/>
        </pc:sldMkLst>
      </pc:sldChg>
      <pc:sldChg chg="modNotes">
        <pc:chgData name="Kylie Geard" userId="b930dff3-5db0-4b18-9d4c-f929b90677dc" providerId="ADAL" clId="{038610CA-6CAC-4665-9047-4DC39D1E2447}" dt="2026-07-25T05:06:10.765" v="318" actId="368"/>
        <pc:sldMkLst>
          <pc:docMk/>
          <pc:sldMk cId="1394758648" sldId="676"/>
        </pc:sldMkLst>
      </pc:sldChg>
      <pc:sldChg chg="modAnim modNotes">
        <pc:chgData name="Kylie Geard" userId="b930dff3-5db0-4b18-9d4c-f929b90677dc" providerId="ADAL" clId="{038610CA-6CAC-4665-9047-4DC39D1E2447}" dt="2026-07-25T05:06:10.714" v="306" actId="368"/>
        <pc:sldMkLst>
          <pc:docMk/>
          <pc:sldMk cId="412903297" sldId="678"/>
        </pc:sldMkLst>
      </pc:sldChg>
      <pc:sldChg chg="modAnim">
        <pc:chgData name="Kylie Geard" userId="b930dff3-5db0-4b18-9d4c-f929b90677dc" providerId="ADAL" clId="{038610CA-6CAC-4665-9047-4DC39D1E2447}" dt="2026-07-11T15:51:41.022" v="6"/>
        <pc:sldMkLst>
          <pc:docMk/>
          <pc:sldMk cId="603611687" sldId="679"/>
        </pc:sldMkLst>
      </pc:sldChg>
      <pc:sldChg chg="addSp delSp modSp add del mod modClrScheme modAnim chgLayout modNotesTx">
        <pc:chgData name="Kylie Geard" userId="b930dff3-5db0-4b18-9d4c-f929b90677dc" providerId="ADAL" clId="{038610CA-6CAC-4665-9047-4DC39D1E2447}" dt="2026-07-25T05:20:08.757" v="359" actId="6549"/>
        <pc:sldMkLst>
          <pc:docMk/>
          <pc:sldMk cId="3345826731" sldId="681"/>
        </pc:sldMkLst>
        <pc:spChg chg="mod ord">
          <ac:chgData name="Kylie Geard" userId="b930dff3-5db0-4b18-9d4c-f929b90677dc" providerId="ADAL" clId="{038610CA-6CAC-4665-9047-4DC39D1E2447}" dt="2026-07-25T05:19:24.921" v="358" actId="700"/>
          <ac:spMkLst>
            <pc:docMk/>
            <pc:sldMk cId="3345826731" sldId="681"/>
            <ac:spMk id="3" creationId="{088E2F54-26AF-34B4-3047-85C29D4F623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F27B51-57A6-844B-9DA7-683C5F8607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BA62AA-0342-CF43-B481-DA114DAADB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335CD-1F04-BE47-B798-E7E5B302FEE2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E65384-F942-4A49-B542-FADCC09BE0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E53E6-90B7-1543-B38F-5BA5C6BC36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9C213-2A45-3B47-88D6-254185129B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5182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F5B07A-87A9-CF40-86D9-D2F6BB28DC45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A0A316-D1E1-9745-B24E-D11400EED8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63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01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4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7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AC2F1-30CB-7B77-A8E3-766ECFFA3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1166F0-40BB-5C87-48DB-5202BD952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9FF82F-EBB8-7786-EB1A-C80E66F7E6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fontAlgn="base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26CEEF-7D22-23AC-80A4-C142E5A71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35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15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62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6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72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7107E-EB41-3438-429B-63EE847F9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7BB0B3-C322-6F70-596B-BC312DCF48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64584E-4423-AB36-53CD-34292CBAC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F4907-D53F-2A02-2DF9-374C73FA5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211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78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BA395-F9EB-436B-0F78-A06C754E9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266676-8AA4-A72B-895C-922D852881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8F5E85-01AD-32A9-AFFD-5E82EC066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5487D-A4E1-E4B2-ACA1-64BC008545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93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DBF1C-2AEB-6A8C-23C5-091ADC437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2879A-D1FA-6A1E-38A6-AC75AF0E4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AAC2D6-151B-4CC6-4110-E78C89CD57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F59F6E-F5BC-80B6-66C1-FB3660A453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41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9CC8B-E071-33FF-F8C3-5B79BA4EF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D8BB3D-DB15-8298-6ECE-33417A517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4D962A-9F56-D9DF-8170-A0A6F4584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609023-0070-D225-7893-D5D1EE5DB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39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C2808-E859-DC74-DA6D-C8B0AF13D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3C78A8-EF26-CC22-1BF3-5573F3A390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B90FE6-9CD6-0CCC-2314-C9E4358BFD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01122-1B9C-529A-9FB9-5FCFDF3E9F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21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A0A316-D1E1-9745-B24E-D11400EED8A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03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83605-FFBB-DF40-9F65-A763316E8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06183"/>
            <a:ext cx="8426450" cy="48538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8F0D4-8996-1340-9692-21C5B4DC5D3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8773" y="912959"/>
            <a:ext cx="8426449" cy="1382278"/>
          </a:xfrm>
        </p:spPr>
        <p:txBody>
          <a:bodyPr>
            <a:noAutofit/>
          </a:bodyPr>
          <a:lstStyle>
            <a:lvl1pPr>
              <a:defRPr sz="2000" b="0">
                <a:solidFill>
                  <a:srgbClr val="103025"/>
                </a:solidFill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dirty="0">
                <a:ea typeface="+mn-ea"/>
              </a:rPr>
              <a:t>Sub-heading bold… 20pt</a:t>
            </a:r>
          </a:p>
          <a:p>
            <a:pPr fontAlgn="auto">
              <a:spcAft>
                <a:spcPts val="450"/>
              </a:spcAft>
              <a:defRPr/>
            </a:pPr>
            <a:r>
              <a:rPr lang="en-US" dirty="0">
                <a:solidFill>
                  <a:prstClr val="black"/>
                </a:solidFill>
                <a:ea typeface="+mn-ea"/>
              </a:rPr>
              <a:t>Body copy… 20pt</a:t>
            </a:r>
          </a:p>
          <a:p>
            <a:pPr fontAlgn="auto">
              <a:spcAft>
                <a:spcPts val="450"/>
              </a:spcAft>
              <a:buFont typeface="Lucida Grande"/>
              <a:buChar char="–"/>
              <a:defRPr/>
            </a:pPr>
            <a:r>
              <a:rPr lang="en-US" dirty="0">
                <a:solidFill>
                  <a:prstClr val="black"/>
                </a:solidFill>
                <a:ea typeface="+mn-ea"/>
              </a:rPr>
              <a:t>Bullet point… 20pt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3F5080A-DFFE-664C-B514-2BB0E750C95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766593945"/>
              </p:ext>
            </p:extLst>
          </p:nvPr>
        </p:nvGraphicFramePr>
        <p:xfrm>
          <a:off x="358774" y="2422923"/>
          <a:ext cx="8426448" cy="1866900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2808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88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Montserrat" pitchFamily="2" charset="0"/>
                        </a:rPr>
                        <a:t>Heading</a:t>
                      </a:r>
                      <a:r>
                        <a:rPr lang="en-US" sz="2000" baseline="0" dirty="0">
                          <a:latin typeface="Montserrat" pitchFamily="2" charset="0"/>
                        </a:rPr>
                        <a:t> 1</a:t>
                      </a: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718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Montserrat" pitchFamily="2" charset="0"/>
                        </a:rPr>
                        <a:t>Heading</a:t>
                      </a:r>
                      <a:r>
                        <a:rPr lang="en-US" sz="2000" baseline="0" dirty="0">
                          <a:latin typeface="Montserrat" pitchFamily="2" charset="0"/>
                        </a:rPr>
                        <a:t> 2</a:t>
                      </a: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71887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Montserrat" pitchFamily="2" charset="0"/>
                        </a:rPr>
                        <a:t>Heading</a:t>
                      </a:r>
                      <a:r>
                        <a:rPr lang="en-US" sz="2000" baseline="0" dirty="0">
                          <a:latin typeface="Montserrat" pitchFamily="2" charset="0"/>
                        </a:rPr>
                        <a:t> 3</a:t>
                      </a: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7188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marL="0" marR="0" indent="0" algn="l" defTabSz="457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Montserrat" pitchFamily="2" charset="0"/>
                        </a:rPr>
                        <a:t>Body</a:t>
                      </a:r>
                      <a:r>
                        <a:rPr lang="en-US" sz="2000" baseline="0" dirty="0">
                          <a:latin typeface="Montserrat" pitchFamily="2" charset="0"/>
                        </a:rPr>
                        <a:t> copy</a:t>
                      </a: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B6AE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B6AE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18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B6AE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Montserrat" pitchFamily="2" charset="0"/>
                        </a:rPr>
                        <a:t>xxx</a:t>
                      </a: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DED6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DED6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DED6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Montserrat" pitchFamily="2" charset="0"/>
                        </a:rPr>
                        <a:t>xxx</a:t>
                      </a: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B6AEA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B6AEAB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B6AE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Montserrat" pitchFamily="2" charset="0"/>
                        </a:rPr>
                        <a:t>xxx</a:t>
                      </a:r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DED6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DED6D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2000" dirty="0">
                        <a:latin typeface="Montserrat" pitchFamily="2" charset="0"/>
                        <a:cs typeface="Tw Cen MT"/>
                      </a:endParaRPr>
                    </a:p>
                  </a:txBody>
                  <a:tcPr marL="68580" marR="68580" marT="34290" marB="34290">
                    <a:solidFill>
                      <a:srgbClr val="DED6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55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019176"/>
            <a:ext cx="8328025" cy="357544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latin typeface="Montserrat" pitchFamily="2" charset="0"/>
              </a:defRPr>
            </a:lvl1pPr>
            <a:lvl2pPr marL="557213" indent="-214313">
              <a:lnSpc>
                <a:spcPct val="90000"/>
              </a:lnSpc>
              <a:buFont typeface="Arial" panose="020B0604020202020204" pitchFamily="34" charset="0"/>
              <a:buChar char="•"/>
              <a:defRPr sz="1800">
                <a:solidFill>
                  <a:srgbClr val="6B8372"/>
                </a:solidFill>
                <a:latin typeface="Montserrat" pitchFamily="2" charset="0"/>
              </a:defRPr>
            </a:lvl2pPr>
            <a:lvl3pPr marL="857250" indent="-171450">
              <a:lnSpc>
                <a:spcPct val="90000"/>
              </a:lnSpc>
              <a:buFont typeface="Montserrat" pitchFamily="2" charset="0"/>
              <a:buChar char="–"/>
              <a:defRPr sz="1800">
                <a:solidFill>
                  <a:schemeClr val="accent5">
                    <a:lumMod val="50000"/>
                  </a:schemeClr>
                </a:solidFill>
                <a:latin typeface="Montserrat" pitchFamily="2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D16220-4F50-6A45-8A5C-0AB56F7C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376238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slide title </a:t>
            </a:r>
          </a:p>
        </p:txBody>
      </p:sp>
    </p:spTree>
    <p:extLst>
      <p:ext uri="{BB962C8B-B14F-4D97-AF65-F5344CB8AC3E}">
        <p14:creationId xmlns:p14="http://schemas.microsoft.com/office/powerpoint/2010/main" val="118049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70A60416-C836-0E45-976A-13A986DE89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376238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slide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37E35D-E929-4CDD-AFA3-DDA5D95A9F9F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58775" y="1019944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Montserrat" pitchFamily="2" charset="0"/>
              </a:defRPr>
            </a:lvl1pPr>
            <a:lvl2pPr>
              <a:defRPr sz="1800">
                <a:solidFill>
                  <a:srgbClr val="718878"/>
                </a:solidFill>
                <a:latin typeface="Montserrat" pitchFamily="2" charset="0"/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  <a:latin typeface="Montserrat" pitchFamily="2" charset="0"/>
              </a:defRPr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BCD8866-5C79-4769-B022-E56134A505B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746625" y="1019944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Montserrat" pitchFamily="2" charset="0"/>
              </a:defRPr>
            </a:lvl1pPr>
            <a:lvl2pPr>
              <a:defRPr sz="1800">
                <a:solidFill>
                  <a:srgbClr val="718878"/>
                </a:solidFill>
                <a:latin typeface="Montserrat" pitchFamily="2" charset="0"/>
              </a:defRPr>
            </a:lvl2pPr>
            <a:lvl3pPr>
              <a:defRPr sz="1800">
                <a:solidFill>
                  <a:schemeClr val="accent5">
                    <a:lumMod val="50000"/>
                  </a:schemeClr>
                </a:solidFill>
                <a:latin typeface="Montserrat" pitchFamily="2" charset="0"/>
              </a:defRPr>
            </a:lvl3pPr>
            <a:lvl4pPr>
              <a:defRPr sz="1500"/>
            </a:lvl4pPr>
            <a:lvl5pPr>
              <a:defRPr sz="15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9905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019176"/>
            <a:ext cx="8328025" cy="357544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latin typeface="Montserrat" pitchFamily="2" charset="0"/>
              </a:defRPr>
            </a:lvl1pPr>
            <a:lvl2pPr marL="557213" indent="-214313">
              <a:lnSpc>
                <a:spcPct val="90000"/>
              </a:lnSpc>
              <a:buFont typeface="Arial" panose="020B0604020202020204" pitchFamily="34" charset="0"/>
              <a:buChar char="•"/>
              <a:defRPr sz="1800">
                <a:solidFill>
                  <a:srgbClr val="6B8372"/>
                </a:solidFill>
                <a:latin typeface="Montserrat" pitchFamily="2" charset="0"/>
              </a:defRPr>
            </a:lvl2pPr>
            <a:lvl3pPr marL="857250" indent="-171450">
              <a:lnSpc>
                <a:spcPct val="90000"/>
              </a:lnSpc>
              <a:buFont typeface="Montserrat" pitchFamily="2" charset="0"/>
              <a:buChar char="–"/>
              <a:defRPr sz="1800">
                <a:solidFill>
                  <a:schemeClr val="accent5">
                    <a:lumMod val="50000"/>
                  </a:schemeClr>
                </a:solidFill>
                <a:latin typeface="Montserrat" pitchFamily="2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D16220-4F50-6A45-8A5C-0AB56F7C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376238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slide title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BE46BD-5867-44AE-7472-061167F0B264}"/>
              </a:ext>
            </a:extLst>
          </p:cNvPr>
          <p:cNvSpPr/>
          <p:nvPr userDrawn="1"/>
        </p:nvSpPr>
        <p:spPr>
          <a:xfrm flipV="1">
            <a:off x="-143933" y="4123267"/>
            <a:ext cx="9389533" cy="1099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6547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019176"/>
            <a:ext cx="8328025" cy="357544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800">
                <a:latin typeface="Montserrat" pitchFamily="2" charset="0"/>
              </a:defRPr>
            </a:lvl1pPr>
            <a:lvl2pPr marL="557213" indent="-214313">
              <a:lnSpc>
                <a:spcPct val="90000"/>
              </a:lnSpc>
              <a:buFont typeface="Arial" panose="020B0604020202020204" pitchFamily="34" charset="0"/>
              <a:buChar char="•"/>
              <a:defRPr sz="1800">
                <a:solidFill>
                  <a:srgbClr val="6B8372"/>
                </a:solidFill>
                <a:latin typeface="Montserrat" pitchFamily="2" charset="0"/>
              </a:defRPr>
            </a:lvl2pPr>
            <a:lvl3pPr marL="857250" indent="-171450">
              <a:lnSpc>
                <a:spcPct val="90000"/>
              </a:lnSpc>
              <a:buFont typeface="Montserrat" pitchFamily="2" charset="0"/>
              <a:buChar char="–"/>
              <a:defRPr sz="1800">
                <a:solidFill>
                  <a:schemeClr val="accent5">
                    <a:lumMod val="50000"/>
                  </a:schemeClr>
                </a:solidFill>
                <a:latin typeface="Montserrat" pitchFamily="2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D16220-4F50-6A45-8A5C-0AB56F7C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376238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slide title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BE46BD-5867-44AE-7472-061167F0B264}"/>
              </a:ext>
            </a:extLst>
          </p:cNvPr>
          <p:cNvSpPr/>
          <p:nvPr userDrawn="1"/>
        </p:nvSpPr>
        <p:spPr>
          <a:xfrm flipV="1">
            <a:off x="1" y="4043318"/>
            <a:ext cx="9144000" cy="10998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705F0E-C399-BEBA-94FF-470E64CDC489}"/>
              </a:ext>
            </a:extLst>
          </p:cNvPr>
          <p:cNvSpPr/>
          <p:nvPr userDrawn="1"/>
        </p:nvSpPr>
        <p:spPr>
          <a:xfrm flipV="1">
            <a:off x="6722533" y="318"/>
            <a:ext cx="2421467" cy="150706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84270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BE46BD-5867-44AE-7472-061167F0B264}"/>
              </a:ext>
            </a:extLst>
          </p:cNvPr>
          <p:cNvSpPr/>
          <p:nvPr userDrawn="1"/>
        </p:nvSpPr>
        <p:spPr>
          <a:xfrm flipV="1">
            <a:off x="0" y="0"/>
            <a:ext cx="9144000" cy="5143500"/>
          </a:xfrm>
          <a:prstGeom prst="rect">
            <a:avLst/>
          </a:prstGeom>
          <a:solidFill>
            <a:srgbClr val="DED6D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D16220-4F50-6A45-8A5C-0AB56F7C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2329056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slide title </a:t>
            </a:r>
          </a:p>
        </p:txBody>
      </p:sp>
    </p:spTree>
    <p:extLst>
      <p:ext uri="{BB962C8B-B14F-4D97-AF65-F5344CB8AC3E}">
        <p14:creationId xmlns:p14="http://schemas.microsoft.com/office/powerpoint/2010/main" val="369467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BE46BD-5867-44AE-7472-061167F0B264}"/>
              </a:ext>
            </a:extLst>
          </p:cNvPr>
          <p:cNvSpPr/>
          <p:nvPr userDrawn="1"/>
        </p:nvSpPr>
        <p:spPr>
          <a:xfrm flipV="1">
            <a:off x="0" y="0"/>
            <a:ext cx="9144000" cy="5143500"/>
          </a:xfrm>
          <a:prstGeom prst="rect">
            <a:avLst/>
          </a:prstGeom>
          <a:solidFill>
            <a:srgbClr val="C4D0CE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D16220-4F50-6A45-8A5C-0AB56F7C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2329056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rgbClr val="718878"/>
                </a:solidFill>
              </a:defRPr>
            </a:lvl1pPr>
          </a:lstStyle>
          <a:p>
            <a:pPr lvl="0"/>
            <a:r>
              <a:rPr lang="en-US" dirty="0"/>
              <a:t>Insert slide title </a:t>
            </a:r>
          </a:p>
        </p:txBody>
      </p:sp>
    </p:spTree>
    <p:extLst>
      <p:ext uri="{BB962C8B-B14F-4D97-AF65-F5344CB8AC3E}">
        <p14:creationId xmlns:p14="http://schemas.microsoft.com/office/powerpoint/2010/main" val="181331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019176"/>
            <a:ext cx="8328025" cy="357544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/>
            </a:lvl1pPr>
            <a:lvl2pPr marL="557213" indent="-214313">
              <a:lnSpc>
                <a:spcPct val="90000"/>
              </a:lnSpc>
              <a:buFont typeface="Wingdings" panose="05000000000000000000" pitchFamily="2" charset="2"/>
              <a:buChar char="§"/>
              <a:defRPr sz="2000"/>
            </a:lvl2pPr>
            <a:lvl3pPr>
              <a:lnSpc>
                <a:spcPct val="90000"/>
              </a:lnSpc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D16220-4F50-6A45-8A5C-0AB56F7C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376238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b="0"/>
            </a:lvl1pPr>
          </a:lstStyle>
          <a:p>
            <a:pPr lvl="0"/>
            <a:r>
              <a:rPr lang="en-US" dirty="0"/>
              <a:t>Insert slide title </a:t>
            </a:r>
          </a:p>
        </p:txBody>
      </p:sp>
    </p:spTree>
    <p:extLst>
      <p:ext uri="{BB962C8B-B14F-4D97-AF65-F5344CB8AC3E}">
        <p14:creationId xmlns:p14="http://schemas.microsoft.com/office/powerpoint/2010/main" val="2931189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title page with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FD02B3-E722-FC4B-82CF-14E77373EA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itle 8">
            <a:extLst>
              <a:ext uri="{FF2B5EF4-FFF2-40B4-BE49-F238E27FC236}">
                <a16:creationId xmlns:a16="http://schemas.microsoft.com/office/drawing/2014/main" id="{8F4AB58D-36CD-6649-8724-8391DFC1E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9" y="1005617"/>
            <a:ext cx="4213226" cy="912913"/>
          </a:xfrm>
        </p:spPr>
        <p:txBody>
          <a:bodyPr anchor="t"/>
          <a:lstStyle>
            <a:lvl1pPr algn="ctr">
              <a:defRPr sz="3000">
                <a:solidFill>
                  <a:srgbClr val="E64626"/>
                </a:solidFill>
              </a:defRPr>
            </a:lvl1pPr>
          </a:lstStyle>
          <a:p>
            <a:r>
              <a:rPr lang="en-US" dirty="0"/>
              <a:t>Title heading here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41394B71-D786-7C49-9C6E-F1B862C690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1999" y="2009968"/>
            <a:ext cx="4213226" cy="874164"/>
          </a:xfrm>
        </p:spPr>
        <p:txBody>
          <a:bodyPr/>
          <a:lstStyle>
            <a:lvl1pPr marL="0" indent="0" algn="ctr">
              <a:lnSpc>
                <a:spcPct val="90000"/>
              </a:lnSpc>
              <a:buNone/>
              <a:defRPr sz="2400">
                <a:solidFill>
                  <a:srgbClr val="0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B6A18F-DE85-124C-AECB-C9D912D355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1360" y="4314632"/>
            <a:ext cx="1848464" cy="63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0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775" y="1019176"/>
            <a:ext cx="8328025" cy="357544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/>
            </a:lvl1pPr>
            <a:lvl2pPr marL="557213" indent="-214313">
              <a:lnSpc>
                <a:spcPct val="90000"/>
              </a:lnSpc>
              <a:buFont typeface="Wingdings" panose="05000000000000000000" pitchFamily="2" charset="2"/>
              <a:buChar char="§"/>
              <a:defRPr sz="2000"/>
            </a:lvl2pPr>
            <a:lvl3pPr>
              <a:lnSpc>
                <a:spcPct val="90000"/>
              </a:lnSpc>
              <a:defRPr sz="20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D16220-4F50-6A45-8A5C-0AB56F7CE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auto">
          <a:xfrm>
            <a:off x="358775" y="376238"/>
            <a:ext cx="8426450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b="0">
                <a:solidFill>
                  <a:srgbClr val="0070C0"/>
                </a:solidFill>
              </a:defRPr>
            </a:lvl1pPr>
          </a:lstStyle>
          <a:p>
            <a:pPr lvl="0"/>
            <a:r>
              <a:rPr lang="en-US" dirty="0"/>
              <a:t>Insert slide title </a:t>
            </a:r>
          </a:p>
        </p:txBody>
      </p:sp>
    </p:spTree>
    <p:extLst>
      <p:ext uri="{BB962C8B-B14F-4D97-AF65-F5344CB8AC3E}">
        <p14:creationId xmlns:p14="http://schemas.microsoft.com/office/powerpoint/2010/main" val="4104494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- blue left justifi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1099E0-B2EC-464F-A0C3-6006871D84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775" y="4125982"/>
            <a:ext cx="1854000" cy="641281"/>
          </a:xfrm>
          <a:prstGeom prst="rect">
            <a:avLst/>
          </a:prstGeom>
        </p:spPr>
      </p:pic>
      <p:sp>
        <p:nvSpPr>
          <p:cNvPr id="8" name="Title 8">
            <a:extLst>
              <a:ext uri="{FF2B5EF4-FFF2-40B4-BE49-F238E27FC236}">
                <a16:creationId xmlns:a16="http://schemas.microsoft.com/office/drawing/2014/main" id="{E47FCD98-EB33-C04F-BAE9-9B7060223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884" y="1212811"/>
            <a:ext cx="8407184" cy="531455"/>
          </a:xfrm>
        </p:spPr>
        <p:txBody>
          <a:bodyPr anchor="t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heading here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0CFCEB7-F6D8-F541-9074-02694889BD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2766" y="1852176"/>
            <a:ext cx="8406302" cy="531455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4079968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454F75B-D7A2-4B14-8535-B803517C2A15}"/>
              </a:ext>
            </a:extLst>
          </p:cNvPr>
          <p:cNvSpPr txBox="1">
            <a:spLocks/>
          </p:cNvSpPr>
          <p:nvPr userDrawn="1"/>
        </p:nvSpPr>
        <p:spPr>
          <a:xfrm>
            <a:off x="381000" y="4767263"/>
            <a:ext cx="2133600" cy="274637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lang="en-US" sz="900" b="0" i="0" u="none" strike="noStrike" kern="1200" baseline="0" smtClean="0">
                <a:solidFill>
                  <a:schemeClr val="tx1"/>
                </a:solidFill>
                <a:latin typeface="Tw Cen MT"/>
                <a:ea typeface="+mn-ea"/>
                <a:cs typeface="Tw Cen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b="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AU" b="0" dirty="0">
                <a:latin typeface="Arial" panose="020B0604020202020204" pitchFamily="34" charset="0"/>
                <a:cs typeface="Arial" panose="020B0604020202020204" pitchFamily="34" charset="0"/>
              </a:rPr>
              <a:t>University of Sydney</a:t>
            </a:r>
            <a:endParaRPr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E9EF11D-F5BE-ED40-AB5F-104A2C9A67E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58775" y="376238"/>
            <a:ext cx="6697345" cy="48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title here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1D8007C-8639-1A4A-A2BB-5F88DD41E2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58775" y="1040583"/>
            <a:ext cx="4589253" cy="3664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Sub-heading Bold… 20pt</a:t>
            </a:r>
          </a:p>
          <a:p>
            <a:pPr lvl="0"/>
            <a:r>
              <a:rPr lang="en-US" dirty="0"/>
              <a:t>Add body copy </a:t>
            </a:r>
          </a:p>
        </p:txBody>
      </p:sp>
      <p:pic>
        <p:nvPicPr>
          <p:cNvPr id="3" name="Picture 2" descr="A lizard on a black background&#10;&#10;Description automatically generated">
            <a:extLst>
              <a:ext uri="{FF2B5EF4-FFF2-40B4-BE49-F238E27FC236}">
                <a16:creationId xmlns:a16="http://schemas.microsoft.com/office/drawing/2014/main" id="{0BF62452-AA7C-F25E-A837-1496557B227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6318" y="155216"/>
            <a:ext cx="1894159" cy="114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0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02" r:id="rId2"/>
    <p:sldLayoutId id="2147483803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4" r:id="rId11"/>
  </p:sldLayoutIdLst>
  <p:txStyles>
    <p:titleStyle>
      <a:lvl1pPr algn="l" defTabSz="342900" rtl="0" eaLnBrk="1" fontAlgn="base" hangingPunct="1">
        <a:spcBef>
          <a:spcPct val="0"/>
        </a:spcBef>
        <a:spcAft>
          <a:spcPct val="0"/>
        </a:spcAft>
        <a:defRPr sz="3000" b="1" kern="1200">
          <a:solidFill>
            <a:srgbClr val="718878"/>
          </a:solidFill>
          <a:latin typeface="Montserrat" pitchFamily="2" charset="0"/>
          <a:ea typeface="ＭＳ Ｐゴシック" charset="0"/>
          <a:cs typeface="Montserrat" pitchFamily="2" charset="0"/>
        </a:defRPr>
      </a:lvl1pPr>
      <a:lvl2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2pPr>
      <a:lvl3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3pPr>
      <a:lvl4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4pPr>
      <a:lvl5pPr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5pPr>
      <a:lvl6pPr marL="342900"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6pPr>
      <a:lvl7pPr marL="685800"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7pPr>
      <a:lvl8pPr marL="1028700"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8pPr>
      <a:lvl9pPr marL="1371600" algn="l" defTabSz="342900" rtl="0" eaLnBrk="1" fontAlgn="base" hangingPunct="1">
        <a:spcBef>
          <a:spcPct val="0"/>
        </a:spcBef>
        <a:spcAft>
          <a:spcPct val="0"/>
        </a:spcAft>
        <a:defRPr sz="1800" b="1">
          <a:solidFill>
            <a:schemeClr val="accent1"/>
          </a:solidFill>
          <a:latin typeface="Tw Cen MT" charset="0"/>
          <a:ea typeface="ＭＳ Ｐゴシック" charset="0"/>
        </a:defRPr>
      </a:lvl9pPr>
    </p:titleStyle>
    <p:bodyStyle>
      <a:lvl1pPr marL="257175" indent="-257175" algn="l" defTabSz="3429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–"/>
        <a:defRPr sz="1600" b="0" kern="1200">
          <a:solidFill>
            <a:srgbClr val="000000"/>
          </a:solidFill>
          <a:latin typeface="Montserrat" pitchFamily="2" charset="0"/>
          <a:ea typeface="ＭＳ Ｐゴシック" charset="0"/>
          <a:cs typeface="Montserrat" pitchFamily="2" charset="0"/>
        </a:defRPr>
      </a:lvl1pPr>
      <a:lvl2pPr marL="557213" indent="-214313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2pPr>
      <a:lvl3pPr marL="8572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3pPr>
      <a:lvl4pPr marL="12001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4pPr>
      <a:lvl5pPr marL="1543050" indent="-171450" algn="l" defTabSz="3429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13.svg"/><Relationship Id="rId7" Type="http://schemas.openxmlformats.org/officeDocument/2006/relationships/image" Target="../media/image15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6" Type="http://schemas.openxmlformats.org/officeDocument/2006/relationships/slide" Target="slide23.xml"/><Relationship Id="rId5" Type="http://schemas.openxmlformats.org/officeDocument/2006/relationships/image" Target="../media/image14.svg"/><Relationship Id="rId10" Type="http://schemas.openxmlformats.org/officeDocument/2006/relationships/image" Target="../media/image17.png"/><Relationship Id="rId4" Type="http://schemas.openxmlformats.org/officeDocument/2006/relationships/slide" Target="slide6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sv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dlet.com/sydney/UDLCYOA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dlet.com/sydney/UDLCYOA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adlet.com/sydney/UDLCYOA" TargetMode="Externa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7748C7-44F2-2F47-B545-45714DD0F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6F6FE4-E400-6E82-7BFE-866654619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 descr="Typical mid-1990s bedroom with posters on the wall and tv with video game attached.">
            <a:extLst>
              <a:ext uri="{FF2B5EF4-FFF2-40B4-BE49-F238E27FC236}">
                <a16:creationId xmlns:a16="http://schemas.microsoft.com/office/drawing/2014/main" id="{66E154EE-1E97-519C-AAFC-B8413A09549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06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 descr="Image of four Choose Your Own Adventure book covers">
            <a:extLst>
              <a:ext uri="{FF2B5EF4-FFF2-40B4-BE49-F238E27FC236}">
                <a16:creationId xmlns:a16="http://schemas.microsoft.com/office/drawing/2014/main" id="{D8C0A42D-60AF-645C-6B46-190C96A3A5D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BBBF1C-8188-C3BB-5523-6772AF2B4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181" y="1746246"/>
            <a:ext cx="2065806" cy="33967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CC4812-9A38-69D8-6535-5A7E09AB7E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633" y="72371"/>
            <a:ext cx="2049476" cy="33722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04A729-FD00-57E3-E0BD-1EEAC2034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666" y="244334"/>
            <a:ext cx="2167234" cy="28036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276683D-5E12-09F9-6C7E-4C293BB02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175" y="1646167"/>
            <a:ext cx="2321227" cy="337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2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descr="Choose Your Own adventure book cover for Stranger Things and a Black Mirror - Bandersnatch cover">
            <a:extLst>
              <a:ext uri="{FF2B5EF4-FFF2-40B4-BE49-F238E27FC236}">
                <a16:creationId xmlns:a16="http://schemas.microsoft.com/office/drawing/2014/main" id="{2C948533-11BB-DA4D-AF2F-A419BF04287E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26" name="Picture 2" descr="Stranger Things: Heroes and Monsters (Choose Your Own Adventure)">
            <a:extLst>
              <a:ext uri="{FF2B5EF4-FFF2-40B4-BE49-F238E27FC236}">
                <a16:creationId xmlns:a16="http://schemas.microsoft.com/office/drawing/2014/main" id="{C496E7F6-484A-27D3-5E71-9242525CE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613" y="0"/>
            <a:ext cx="342106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lack Mirror: Bandersnatch | Netflix Media Center">
            <a:extLst>
              <a:ext uri="{FF2B5EF4-FFF2-40B4-BE49-F238E27FC236}">
                <a16:creationId xmlns:a16="http://schemas.microsoft.com/office/drawing/2014/main" id="{4F85296E-0D65-5CD6-EE98-FAAC576C9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3325" y="0"/>
            <a:ext cx="3673475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29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01FCF-5A20-3FBF-E34B-0D6C8B818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0DB85-4D3A-F701-BE4B-2054AC0E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2203" y="1491114"/>
            <a:ext cx="4213226" cy="912913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Choose Your Own Assessment</a:t>
            </a:r>
            <a:endParaRPr lang="en-AU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526B4-56F3-1B19-B8EE-29CD9B288D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0774" y="2540441"/>
            <a:ext cx="4213226" cy="546696"/>
          </a:xfrm>
        </p:spPr>
        <p:txBody>
          <a:bodyPr/>
          <a:lstStyle/>
          <a:p>
            <a:r>
              <a:rPr lang="en-AU" sz="1400" b="0" dirty="0"/>
              <a:t>Mike Widjaja &amp; Osu Lilje</a:t>
            </a:r>
          </a:p>
        </p:txBody>
      </p:sp>
      <p:pic>
        <p:nvPicPr>
          <p:cNvPr id="5" name="Picture 4" descr="A drawing of a road with trees and buildings.">
            <a:extLst>
              <a:ext uri="{FF2B5EF4-FFF2-40B4-BE49-F238E27FC236}">
                <a16:creationId xmlns:a16="http://schemas.microsoft.com/office/drawing/2014/main" id="{C6D1CD27-8C47-6B6B-135C-E0C349B41D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141" y="290860"/>
            <a:ext cx="4564062" cy="326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607D65-5218-E6DE-3090-D3C3546175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4997" y="3554760"/>
            <a:ext cx="1041492" cy="216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51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rawing of a road with trees and buildings.">
            <a:extLst>
              <a:ext uri="{FF2B5EF4-FFF2-40B4-BE49-F238E27FC236}">
                <a16:creationId xmlns:a16="http://schemas.microsoft.com/office/drawing/2014/main" id="{A3590A9A-D12C-6E49-F9FA-9AF02DC88D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3566" y="822717"/>
            <a:ext cx="6131148" cy="438457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45157B2-75D5-19C1-6C07-F8932E91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Choose Your Workshop…</a:t>
            </a:r>
          </a:p>
        </p:txBody>
      </p:sp>
      <p:grpSp>
        <p:nvGrpSpPr>
          <p:cNvPr id="29" name="Group 28" descr="Presentation">
            <a:extLst>
              <a:ext uri="{FF2B5EF4-FFF2-40B4-BE49-F238E27FC236}">
                <a16:creationId xmlns:a16="http://schemas.microsoft.com/office/drawing/2014/main" id="{59058D0F-A67A-A2A1-90C4-6412C1CAB41B}"/>
              </a:ext>
            </a:extLst>
          </p:cNvPr>
          <p:cNvGrpSpPr/>
          <p:nvPr/>
        </p:nvGrpSpPr>
        <p:grpSpPr>
          <a:xfrm>
            <a:off x="1242733" y="1269827"/>
            <a:ext cx="1479892" cy="843419"/>
            <a:chOff x="6895036" y="1229723"/>
            <a:chExt cx="1479892" cy="843419"/>
          </a:xfrm>
        </p:grpSpPr>
        <p:pic>
          <p:nvPicPr>
            <p:cNvPr id="13" name="Graphic 12" descr="Online meeting outline">
              <a:extLst>
                <a:ext uri="{FF2B5EF4-FFF2-40B4-BE49-F238E27FC236}">
                  <a16:creationId xmlns:a16="http://schemas.microsoft.com/office/drawing/2014/main" id="{71386487-BE67-27B4-1171-9062E73FC2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32260" y="1229723"/>
              <a:ext cx="540000" cy="540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874734-B00A-488D-4432-CDD3A5C8C8DE}"/>
                </a:ext>
              </a:extLst>
            </p:cNvPr>
            <p:cNvSpPr txBox="1"/>
            <p:nvPr/>
          </p:nvSpPr>
          <p:spPr>
            <a:xfrm>
              <a:off x="6895036" y="1703810"/>
              <a:ext cx="1479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18878"/>
                  </a:solidFill>
                  <a:hlinkClick r:id="rId4" action="ppaction://hlinksldjump"/>
                </a:rPr>
                <a:t>Presentation</a:t>
              </a:r>
              <a:endParaRPr lang="en-AU" dirty="0"/>
            </a:p>
          </p:txBody>
        </p:sp>
      </p:grpSp>
      <p:grpSp>
        <p:nvGrpSpPr>
          <p:cNvPr id="30" name="Group 29" descr="Poster">
            <a:extLst>
              <a:ext uri="{FF2B5EF4-FFF2-40B4-BE49-F238E27FC236}">
                <a16:creationId xmlns:a16="http://schemas.microsoft.com/office/drawing/2014/main" id="{371943C5-8D96-5FB2-254A-A54C517227B9}"/>
              </a:ext>
            </a:extLst>
          </p:cNvPr>
          <p:cNvGrpSpPr/>
          <p:nvPr/>
        </p:nvGrpSpPr>
        <p:grpSpPr>
          <a:xfrm>
            <a:off x="5765148" y="1191150"/>
            <a:ext cx="851515" cy="815810"/>
            <a:chOff x="5630259" y="282717"/>
            <a:chExt cx="851515" cy="815810"/>
          </a:xfrm>
        </p:grpSpPr>
        <p:pic>
          <p:nvPicPr>
            <p:cNvPr id="12" name="Graphic 11" descr="Image outline">
              <a:extLst>
                <a:ext uri="{FF2B5EF4-FFF2-40B4-BE49-F238E27FC236}">
                  <a16:creationId xmlns:a16="http://schemas.microsoft.com/office/drawing/2014/main" id="{7238067A-B14F-94CD-E103-2B16730A75F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786016" y="282717"/>
              <a:ext cx="540000" cy="540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C9E712-C2E0-5CF3-7088-488F927B55E7}"/>
                </a:ext>
              </a:extLst>
            </p:cNvPr>
            <p:cNvSpPr txBox="1"/>
            <p:nvPr/>
          </p:nvSpPr>
          <p:spPr>
            <a:xfrm>
              <a:off x="5630259" y="729195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18878"/>
                  </a:solidFill>
                  <a:hlinkClick r:id="rId6" action="ppaction://hlinksldjump"/>
                </a:rPr>
                <a:t>Poster</a:t>
              </a:r>
              <a:endParaRPr lang="en-AU" dirty="0"/>
            </a:p>
          </p:txBody>
        </p:sp>
      </p:grpSp>
      <p:grpSp>
        <p:nvGrpSpPr>
          <p:cNvPr id="26" name="Group 25" descr="Podcast">
            <a:extLst>
              <a:ext uri="{FF2B5EF4-FFF2-40B4-BE49-F238E27FC236}">
                <a16:creationId xmlns:a16="http://schemas.microsoft.com/office/drawing/2014/main" id="{7E44303D-34C5-47A8-9B3D-9E3677F7B0B4}"/>
              </a:ext>
            </a:extLst>
          </p:cNvPr>
          <p:cNvGrpSpPr/>
          <p:nvPr/>
        </p:nvGrpSpPr>
        <p:grpSpPr>
          <a:xfrm>
            <a:off x="3466847" y="974683"/>
            <a:ext cx="1018227" cy="909332"/>
            <a:chOff x="1473566" y="2336486"/>
            <a:chExt cx="1018227" cy="909332"/>
          </a:xfrm>
        </p:grpSpPr>
        <p:pic>
          <p:nvPicPr>
            <p:cNvPr id="16" name="Graphic 15" descr="Radio microphone outline">
              <a:extLst>
                <a:ext uri="{FF2B5EF4-FFF2-40B4-BE49-F238E27FC236}">
                  <a16:creationId xmlns:a16="http://schemas.microsoft.com/office/drawing/2014/main" id="{9C23EF23-5388-0FA4-E753-BB905B0526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12679" y="2336486"/>
              <a:ext cx="540000" cy="540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0C51695-E0CF-EEBD-1647-591A5BA6EF45}"/>
                </a:ext>
              </a:extLst>
            </p:cNvPr>
            <p:cNvSpPr txBox="1"/>
            <p:nvPr/>
          </p:nvSpPr>
          <p:spPr>
            <a:xfrm>
              <a:off x="1473566" y="2876486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18878"/>
                  </a:solidFill>
                  <a:hlinkClick r:id="rId8" action="ppaction://hlinksldjump"/>
                </a:rPr>
                <a:t>Podcast</a:t>
              </a:r>
              <a:endParaRPr lang="en-AU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9B2DCC-E59F-204C-A175-F379E54F0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2967716" y="4063500"/>
            <a:ext cx="729977" cy="1080000"/>
            <a:chOff x="20780866" y="24497168"/>
            <a:chExt cx="1729504" cy="25588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820A2C7-A1E9-40F2-0FC5-B78710E87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80866" y="24497168"/>
              <a:ext cx="1360085" cy="25588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CA8F601-BB39-9A19-9CE9-905508726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55259" y="25556467"/>
              <a:ext cx="455111" cy="493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9074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6CAF1-109A-4414-3DCD-704A6B027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30529B-8896-F53C-0381-EA33C8A55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3566" y="822717"/>
            <a:ext cx="6131148" cy="438457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D0DD611-C21B-B7A9-7D46-AF9208FFC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Choose Your Workshop…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F1540DC-7361-BF22-0A80-F275AE5020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42733" y="1269827"/>
            <a:ext cx="1479892" cy="843419"/>
            <a:chOff x="6895036" y="1229723"/>
            <a:chExt cx="1479892" cy="843419"/>
          </a:xfrm>
        </p:grpSpPr>
        <p:pic>
          <p:nvPicPr>
            <p:cNvPr id="13" name="Graphic 12" descr="Online meeting outline">
              <a:extLst>
                <a:ext uri="{FF2B5EF4-FFF2-40B4-BE49-F238E27FC236}">
                  <a16:creationId xmlns:a16="http://schemas.microsoft.com/office/drawing/2014/main" id="{7491BCAA-2774-7E4E-E0F6-D1A648C1C9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332260" y="1229723"/>
              <a:ext cx="540000" cy="5400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35ADE0-A4C6-788F-BB94-07043E907819}"/>
                </a:ext>
              </a:extLst>
            </p:cNvPr>
            <p:cNvSpPr txBox="1"/>
            <p:nvPr/>
          </p:nvSpPr>
          <p:spPr>
            <a:xfrm>
              <a:off x="6895036" y="1703810"/>
              <a:ext cx="1479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18878"/>
                  </a:solidFill>
                </a:rPr>
                <a:t>Presentation</a:t>
              </a:r>
              <a:endParaRPr lang="en-AU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8EA55C2-897A-DA49-7752-D5178CE97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2652570" y="1981152"/>
            <a:ext cx="729977" cy="1080000"/>
            <a:chOff x="20780866" y="24497168"/>
            <a:chExt cx="1729504" cy="2558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9206748-5F7B-61FA-F4EF-0B6FC7079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80866" y="24497168"/>
              <a:ext cx="1360085" cy="25588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1826571-21BE-0CE4-AAA2-EA94CEE49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55259" y="25556467"/>
              <a:ext cx="455111" cy="493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5178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5EBA4D-E88D-CDDD-6DC5-DB31827D2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444752"/>
            <a:ext cx="5301244" cy="3149871"/>
          </a:xfrm>
        </p:spPr>
        <p:txBody>
          <a:bodyPr/>
          <a:lstStyle/>
          <a:p>
            <a:r>
              <a:rPr lang="en-AU" dirty="0"/>
              <a:t>~320 students in 2026 </a:t>
            </a:r>
          </a:p>
          <a:p>
            <a:pPr lvl="1"/>
            <a:r>
              <a:rPr lang="en-AU" dirty="0"/>
              <a:t>Basic biology</a:t>
            </a:r>
          </a:p>
          <a:p>
            <a:pPr lvl="1"/>
            <a:r>
              <a:rPr lang="en-AU" dirty="0"/>
              <a:t>First-year, first-semester</a:t>
            </a:r>
          </a:p>
          <a:p>
            <a:pPr lvl="1"/>
            <a:r>
              <a:rPr lang="en-AU" dirty="0"/>
              <a:t>School of Pharmacy</a:t>
            </a:r>
          </a:p>
          <a:p>
            <a:pPr lvl="2"/>
            <a:endParaRPr lang="en-AU" dirty="0"/>
          </a:p>
          <a:p>
            <a:r>
              <a:rPr lang="en-AU" dirty="0"/>
              <a:t>Diverse cohort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E0F5C29-A3FB-C92E-6B22-4D8398BC2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6743065" cy="485387"/>
          </a:xfrm>
        </p:spPr>
        <p:txBody>
          <a:bodyPr/>
          <a:lstStyle/>
          <a:p>
            <a:r>
              <a:rPr lang="en-US" dirty="0"/>
              <a:t>BIOL1009: From Molecules, Cells and Organisms</a:t>
            </a:r>
            <a:endParaRPr lang="en-AU" dirty="0"/>
          </a:p>
        </p:txBody>
      </p:sp>
      <p:pic>
        <p:nvPicPr>
          <p:cNvPr id="7" name="Picture 6" descr="Photo of a building with Pharmacy written in an arch above the doorway">
            <a:extLst>
              <a:ext uri="{FF2B5EF4-FFF2-40B4-BE49-F238E27FC236}">
                <a16:creationId xmlns:a16="http://schemas.microsoft.com/office/drawing/2014/main" id="{C6EF34FE-F629-07E4-34E2-0903CE7B0BF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5068" y="1654878"/>
            <a:ext cx="4222044" cy="237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8483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0E7B800-6F88-0945-BEBB-2B5A266E4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323976"/>
            <a:ext cx="8328025" cy="3575447"/>
          </a:xfrm>
        </p:spPr>
        <p:txBody>
          <a:bodyPr/>
          <a:lstStyle/>
          <a:p>
            <a:r>
              <a:rPr lang="en-AU" dirty="0"/>
              <a:t>Groups of 3 – 4 (self-nominated)</a:t>
            </a:r>
          </a:p>
          <a:p>
            <a:pPr lvl="1"/>
            <a:r>
              <a:rPr lang="en-AU" dirty="0"/>
              <a:t>81 groups</a:t>
            </a:r>
          </a:p>
          <a:p>
            <a:r>
              <a:rPr lang="en-AU" dirty="0"/>
              <a:t>Science communication medium</a:t>
            </a:r>
          </a:p>
          <a:p>
            <a:pPr lvl="1"/>
            <a:r>
              <a:rPr lang="en-AU" dirty="0"/>
              <a:t>Disease and related pharmaceutical</a:t>
            </a:r>
          </a:p>
          <a:p>
            <a:endParaRPr lang="en-AU" dirty="0"/>
          </a:p>
          <a:p>
            <a:r>
              <a:rPr lang="en-US" dirty="0"/>
              <a:t>Choice of:</a:t>
            </a:r>
          </a:p>
          <a:p>
            <a:pPr marL="642937" lvl="2" indent="0">
              <a:buNone/>
            </a:pPr>
            <a:r>
              <a:rPr lang="en-US" dirty="0">
                <a:solidFill>
                  <a:srgbClr val="718878"/>
                </a:solidFill>
              </a:rPr>
              <a:t>Poster (A3)</a:t>
            </a:r>
          </a:p>
          <a:p>
            <a:pPr marL="642937" lvl="2" indent="0">
              <a:buNone/>
            </a:pPr>
            <a:r>
              <a:rPr lang="en-US" dirty="0">
                <a:solidFill>
                  <a:srgbClr val="718878"/>
                </a:solidFill>
              </a:rPr>
              <a:t>Pamphlet (2x A4)</a:t>
            </a:r>
          </a:p>
          <a:p>
            <a:pPr marL="642937" lvl="2" indent="0">
              <a:buNone/>
            </a:pPr>
            <a:r>
              <a:rPr lang="en-US" dirty="0">
                <a:solidFill>
                  <a:srgbClr val="718878"/>
                </a:solidFill>
              </a:rPr>
              <a:t>Podcast (8 min)</a:t>
            </a:r>
          </a:p>
          <a:p>
            <a:pPr marL="642937" lvl="2" indent="0">
              <a:buNone/>
            </a:pPr>
            <a:r>
              <a:rPr lang="en-US" dirty="0">
                <a:solidFill>
                  <a:srgbClr val="718878"/>
                </a:solidFill>
              </a:rPr>
              <a:t>Recorded presentation (6 min)</a:t>
            </a:r>
          </a:p>
          <a:p>
            <a:pPr marL="642937" lvl="2" indent="0">
              <a:buNone/>
            </a:pPr>
            <a:r>
              <a:rPr lang="en-US" dirty="0">
                <a:solidFill>
                  <a:srgbClr val="718878"/>
                </a:solidFill>
              </a:rPr>
              <a:t>Video (6 min)</a:t>
            </a:r>
          </a:p>
          <a:p>
            <a:pPr marL="642937" lvl="2" indent="0">
              <a:buNone/>
            </a:pPr>
            <a:r>
              <a:rPr lang="en-US" dirty="0">
                <a:solidFill>
                  <a:srgbClr val="718878"/>
                </a:solidFill>
              </a:rPr>
              <a:t>Storybook (15 pages)</a:t>
            </a:r>
            <a:endParaRPr lang="en-AU" dirty="0">
              <a:solidFill>
                <a:srgbClr val="718878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BAFB5B-7612-9C9A-1668-150D2A2A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6102985" cy="485387"/>
          </a:xfrm>
        </p:spPr>
        <p:txBody>
          <a:bodyPr/>
          <a:lstStyle/>
          <a:p>
            <a:r>
              <a:rPr lang="en-US" b="0" dirty="0">
                <a:solidFill>
                  <a:srgbClr val="718878"/>
                </a:solidFill>
              </a:rPr>
              <a:t>CYOA</a:t>
            </a:r>
            <a:endParaRPr lang="en-AU" b="0" dirty="0">
              <a:solidFill>
                <a:srgbClr val="718878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4828D8A-2913-95F1-AEDE-9DFD5471F480}"/>
              </a:ext>
            </a:extLst>
          </p:cNvPr>
          <p:cNvSpPr txBox="1">
            <a:spLocks/>
          </p:cNvSpPr>
          <p:nvPr/>
        </p:nvSpPr>
        <p:spPr bwMode="auto">
          <a:xfrm>
            <a:off x="5905500" y="2257326"/>
            <a:ext cx="2666365" cy="2035713"/>
          </a:xfrm>
          <a:prstGeom prst="rect">
            <a:avLst/>
          </a:prstGeom>
          <a:solidFill>
            <a:srgbClr val="DED6D3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57175" indent="-257175" algn="l" defTabSz="342900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Lucida Grande" charset="0"/>
              <a:buChar char="–"/>
              <a:defRPr sz="2000" b="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1pPr>
            <a:lvl2pPr marL="557213" indent="-214313" algn="l" defTabSz="342900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Lucida Grande"/>
              <a:buChar char="–"/>
              <a:defRPr sz="20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2pPr>
            <a:lvl3pPr marL="857250" indent="-171450" algn="l" defTabSz="342900" rtl="0" eaLnBrk="1" fontAlgn="base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3pPr>
            <a:lvl4pPr marL="12001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4pPr>
            <a:lvl5pPr marL="1543050" indent="-171450" algn="l" defTabSz="3429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rgbClr val="113026"/>
                </a:solidFill>
              </a:rPr>
              <a:t>Different outputs, same standards. Rubric: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113026"/>
                </a:solidFill>
              </a:rPr>
              <a:t>Content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113026"/>
                </a:solidFill>
              </a:rPr>
              <a:t>Overall Flow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AU" dirty="0">
                <a:solidFill>
                  <a:srgbClr val="113026"/>
                </a:solidFill>
              </a:rPr>
              <a:t>Engagement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AU" dirty="0">
                <a:solidFill>
                  <a:srgbClr val="113026"/>
                </a:solidFill>
              </a:rPr>
              <a:t>Language</a:t>
            </a:r>
          </a:p>
          <a:p>
            <a:pPr lvl="1"/>
            <a:endParaRPr lang="en-AU" dirty="0">
              <a:solidFill>
                <a:srgbClr val="113026"/>
              </a:solidFill>
            </a:endParaRPr>
          </a:p>
        </p:txBody>
      </p:sp>
      <p:pic>
        <p:nvPicPr>
          <p:cNvPr id="6" name="Graphic 5" descr="Image outline">
            <a:extLst>
              <a:ext uri="{FF2B5EF4-FFF2-40B4-BE49-F238E27FC236}">
                <a16:creationId xmlns:a16="http://schemas.microsoft.com/office/drawing/2014/main" id="{1A7336EC-8587-56DF-49D3-91636B77A0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859" y="3184362"/>
            <a:ext cx="216000" cy="216000"/>
          </a:xfrm>
          <a:prstGeom prst="rect">
            <a:avLst/>
          </a:prstGeom>
        </p:spPr>
      </p:pic>
      <p:pic>
        <p:nvPicPr>
          <p:cNvPr id="7" name="Graphic 6" descr="Online meeting outline">
            <a:extLst>
              <a:ext uri="{FF2B5EF4-FFF2-40B4-BE49-F238E27FC236}">
                <a16:creationId xmlns:a16="http://schemas.microsoft.com/office/drawing/2014/main" id="{5F44224A-5037-2F19-A8DB-01BA8CB181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859" y="4077039"/>
            <a:ext cx="216000" cy="216000"/>
          </a:xfrm>
          <a:prstGeom prst="rect">
            <a:avLst/>
          </a:prstGeom>
        </p:spPr>
      </p:pic>
      <p:pic>
        <p:nvPicPr>
          <p:cNvPr id="8" name="Graphic 7" descr="Newspaper outline">
            <a:extLst>
              <a:ext uri="{FF2B5EF4-FFF2-40B4-BE49-F238E27FC236}">
                <a16:creationId xmlns:a16="http://schemas.microsoft.com/office/drawing/2014/main" id="{9C1236AF-E797-7047-8F5A-3AA391A9DF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859" y="3490230"/>
            <a:ext cx="216000" cy="216000"/>
          </a:xfrm>
          <a:prstGeom prst="rect">
            <a:avLst/>
          </a:prstGeom>
        </p:spPr>
      </p:pic>
      <p:pic>
        <p:nvPicPr>
          <p:cNvPr id="9" name="Graphic 8" descr="Video camera outline">
            <a:extLst>
              <a:ext uri="{FF2B5EF4-FFF2-40B4-BE49-F238E27FC236}">
                <a16:creationId xmlns:a16="http://schemas.microsoft.com/office/drawing/2014/main" id="{9729D8C3-69B7-2BDA-8FCC-BC69C06822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859" y="4378827"/>
            <a:ext cx="216000" cy="216000"/>
          </a:xfrm>
          <a:prstGeom prst="rect">
            <a:avLst/>
          </a:prstGeom>
        </p:spPr>
      </p:pic>
      <p:pic>
        <p:nvPicPr>
          <p:cNvPr id="10" name="Graphic 9" descr="Radio microphone outline">
            <a:extLst>
              <a:ext uri="{FF2B5EF4-FFF2-40B4-BE49-F238E27FC236}">
                <a16:creationId xmlns:a16="http://schemas.microsoft.com/office/drawing/2014/main" id="{09A9DB9C-2087-6B20-FC86-4ADAB830E4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0859" y="3791534"/>
            <a:ext cx="216000" cy="21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63E47B-E3FA-D74E-1386-DF15E7DD5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216" y="4719423"/>
            <a:ext cx="206643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475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27DE773-1BA0-E976-0D98-A94B5C758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1946268"/>
            <a:ext cx="8426450" cy="1250964"/>
          </a:xfrm>
        </p:spPr>
        <p:txBody>
          <a:bodyPr/>
          <a:lstStyle/>
          <a:p>
            <a:r>
              <a:rPr lang="en-US" b="0" dirty="0"/>
              <a:t>Enables agency, inclusivity, authentic assessment, and communication skills</a:t>
            </a:r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143188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FF4B62-8A02-462C-2E6C-61572BBC95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Universal Design for Learning (UDL)</a:t>
            </a:r>
          </a:p>
          <a:p>
            <a:r>
              <a:rPr lang="en-US" dirty="0"/>
              <a:t>Create inclusive learning environments by designing for diversity</a:t>
            </a:r>
          </a:p>
          <a:p>
            <a:endParaRPr lang="en-US" i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0"/>
            <a:r>
              <a:rPr lang="en-AU" dirty="0"/>
              <a:t>Multiple pathways to success</a:t>
            </a:r>
          </a:p>
          <a:p>
            <a:pPr lvl="0"/>
            <a:r>
              <a:rPr lang="en-AU" dirty="0"/>
              <a:t>More engaging and effective learning experiences for all students</a:t>
            </a:r>
          </a:p>
          <a:p>
            <a:pPr lvl="0"/>
            <a:r>
              <a:rPr lang="en-AU" dirty="0"/>
              <a:t>Aligns with contemporary pedagogical best practices</a:t>
            </a:r>
          </a:p>
          <a:p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C5B1D-B7C6-9907-B580-291A381AA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Grounded in UDL Framework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D1F3C4-3D81-D4DF-A9D8-E562DBD88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775"/>
          <a:stretch>
            <a:fillRect/>
          </a:stretch>
        </p:blipFill>
        <p:spPr bwMode="auto">
          <a:xfrm>
            <a:off x="260350" y="1768808"/>
            <a:ext cx="8426450" cy="11907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F5FC41-2E10-59FA-C2A4-C1C1BD3E5D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2175" y="3981082"/>
            <a:ext cx="1981686" cy="116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266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7387365-3CDF-45CF-2D69-593B3E483DA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005" y="0"/>
            <a:ext cx="8597991" cy="523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41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0F172-C96E-CA7C-D8B1-D19EED10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4C184B-7D02-CA1E-AA93-85DB5D20AD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005" y="0"/>
            <a:ext cx="8597991" cy="52330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8DEE16-9271-25CC-132D-FCB07AEC0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0260" y="1313180"/>
            <a:ext cx="1501140" cy="172720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FD3339-014F-9924-E0A7-A38B5E5333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0260" y="1612900"/>
            <a:ext cx="1039495" cy="172720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6CB88E-8048-10DD-6D4C-650DCA39C8E1}"/>
              </a:ext>
            </a:extLst>
          </p:cNvPr>
          <p:cNvSpPr/>
          <p:nvPr/>
        </p:nvSpPr>
        <p:spPr>
          <a:xfrm>
            <a:off x="1897380" y="780257"/>
            <a:ext cx="1311275" cy="35210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50" dirty="0">
                <a:solidFill>
                  <a:srgbClr val="FFC000"/>
                </a:solidFill>
              </a:rPr>
              <a:t>Student Agency &amp;</a:t>
            </a:r>
          </a:p>
          <a:p>
            <a:pPr algn="ctr"/>
            <a:r>
              <a:rPr lang="en-AU" sz="1050" dirty="0">
                <a:solidFill>
                  <a:srgbClr val="FFC000"/>
                </a:solidFill>
              </a:rPr>
              <a:t>Proud students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3F754A-D751-E018-7EED-46F76BE85ED0}"/>
              </a:ext>
            </a:extLst>
          </p:cNvPr>
          <p:cNvSpPr/>
          <p:nvPr/>
        </p:nvSpPr>
        <p:spPr>
          <a:xfrm>
            <a:off x="1968499" y="1577022"/>
            <a:ext cx="519431" cy="24447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rgbClr val="FFC000"/>
                </a:solidFill>
              </a:rPr>
              <a:t>Fun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35AB7F-5847-07D0-BEDA-C7961202C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8020" y="2937351"/>
            <a:ext cx="2387600" cy="468789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A34221-B051-483E-61DA-981F10794CF8}"/>
              </a:ext>
            </a:extLst>
          </p:cNvPr>
          <p:cNvSpPr/>
          <p:nvPr/>
        </p:nvSpPr>
        <p:spPr>
          <a:xfrm>
            <a:off x="1713229" y="3046412"/>
            <a:ext cx="1311275" cy="244475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rgbClr val="FFC000"/>
                </a:solidFill>
              </a:rPr>
              <a:t>Lifelong friends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E885FE-F2DF-F8FA-FF97-6E579567A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8060" y="1313180"/>
            <a:ext cx="2095500" cy="263842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9A1136-0373-DC32-6F98-8AA61C35E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2689" y="2630805"/>
            <a:ext cx="2173605" cy="434340"/>
          </a:xfrm>
          <a:prstGeom prst="rect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C57AA9-DB48-F652-3B17-699787B2D356}"/>
              </a:ext>
            </a:extLst>
          </p:cNvPr>
          <p:cNvSpPr/>
          <p:nvPr/>
        </p:nvSpPr>
        <p:spPr>
          <a:xfrm>
            <a:off x="4624072" y="894557"/>
            <a:ext cx="1311275" cy="35210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50" dirty="0">
                <a:solidFill>
                  <a:srgbClr val="FFC000"/>
                </a:solidFill>
              </a:rPr>
              <a:t>What works for them?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55E11C-D305-0AD0-A28A-7DB7B095F6AC}"/>
              </a:ext>
            </a:extLst>
          </p:cNvPr>
          <p:cNvSpPr/>
          <p:nvPr/>
        </p:nvSpPr>
        <p:spPr>
          <a:xfrm>
            <a:off x="7369491" y="2160588"/>
            <a:ext cx="1311275" cy="352107"/>
          </a:xfrm>
          <a:prstGeom prst="rect">
            <a:avLst/>
          </a:prstGeom>
          <a:solidFill>
            <a:srgbClr val="00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050" dirty="0">
                <a:solidFill>
                  <a:srgbClr val="FFC000"/>
                </a:solidFill>
              </a:rPr>
              <a:t>Their strengths</a:t>
            </a:r>
          </a:p>
        </p:txBody>
      </p:sp>
    </p:spTree>
    <p:extLst>
      <p:ext uri="{BB962C8B-B14F-4D97-AF65-F5344CB8AC3E}">
        <p14:creationId xmlns:p14="http://schemas.microsoft.com/office/powerpoint/2010/main" val="7247959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EBCDB1-668E-4C00-957D-90475169C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Students:</a:t>
            </a:r>
          </a:p>
          <a:p>
            <a:r>
              <a:rPr lang="en-US" i="1" dirty="0"/>
              <a:t>I strongly believe the major assignment was enjoyable and engaging as it allowed us to work creatively and collaborate as a team</a:t>
            </a:r>
          </a:p>
          <a:p>
            <a:r>
              <a:rPr lang="en-US" i="1" dirty="0"/>
              <a:t>The freedom to choose our own disease encourages high quality research</a:t>
            </a:r>
          </a:p>
          <a:p>
            <a:r>
              <a:rPr lang="en-US" i="1" dirty="0"/>
              <a:t>I was able to use both an artistic and informational lens on my chosen format of a poster</a:t>
            </a:r>
          </a:p>
          <a:p>
            <a:endParaRPr lang="en-AU" dirty="0"/>
          </a:p>
          <a:p>
            <a:pPr marL="0" indent="0">
              <a:buNone/>
            </a:pPr>
            <a:r>
              <a:rPr lang="en-US" b="1" dirty="0"/>
              <a:t>Staff:</a:t>
            </a:r>
          </a:p>
          <a:p>
            <a:r>
              <a:rPr lang="en-US" dirty="0"/>
              <a:t>Strong narratives and teamwork</a:t>
            </a:r>
          </a:p>
          <a:p>
            <a:r>
              <a:rPr lang="en-AU" i="1" dirty="0"/>
              <a:t>The option to submit any piece… allowed students to express their creativity and gave us fun submissions to mark.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3C1C19-7BAD-DE6B-620E-D707294C6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 for all</a:t>
            </a:r>
          </a:p>
        </p:txBody>
      </p:sp>
    </p:spTree>
    <p:extLst>
      <p:ext uri="{BB962C8B-B14F-4D97-AF65-F5344CB8AC3E}">
        <p14:creationId xmlns:p14="http://schemas.microsoft.com/office/powerpoint/2010/main" val="311453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5F7746-AA97-01AC-28F7-412A5AA90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Posters and pamphlets</a:t>
            </a:r>
          </a:p>
          <a:p>
            <a:pPr lvl="1"/>
            <a:r>
              <a:rPr lang="en-AU" dirty="0"/>
              <a:t>Similar format</a:t>
            </a:r>
          </a:p>
          <a:p>
            <a:endParaRPr lang="en-AU" dirty="0"/>
          </a:p>
          <a:p>
            <a:r>
              <a:rPr lang="en-AU" dirty="0"/>
              <a:t>Catered to those that enjoy posters and visuals</a:t>
            </a:r>
          </a:p>
          <a:p>
            <a:pPr lvl="1"/>
            <a:r>
              <a:rPr lang="en-AU" dirty="0"/>
              <a:t>What about those that prefer to listen?</a:t>
            </a:r>
          </a:p>
          <a:p>
            <a:endParaRPr lang="en-AU" dirty="0"/>
          </a:p>
          <a:p>
            <a:r>
              <a:rPr lang="en-AU" dirty="0"/>
              <a:t>Some asked about presentations?</a:t>
            </a:r>
          </a:p>
          <a:p>
            <a:pPr lvl="1"/>
            <a:r>
              <a:rPr lang="en-AU" dirty="0"/>
              <a:t>Sure, why not?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0EF5AF-4749-2D5F-6CBE-5406CEBDB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Where it started?</a:t>
            </a:r>
          </a:p>
        </p:txBody>
      </p:sp>
    </p:spTree>
    <p:extLst>
      <p:ext uri="{BB962C8B-B14F-4D97-AF65-F5344CB8AC3E}">
        <p14:creationId xmlns:p14="http://schemas.microsoft.com/office/powerpoint/2010/main" val="401726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5941D-A25A-869C-C3A9-A38F8BF00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9F0CE-F6ED-4977-86B3-3C768E438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Exemplars</a:t>
            </a:r>
          </a:p>
        </p:txBody>
      </p:sp>
    </p:spTree>
    <p:extLst>
      <p:ext uri="{BB962C8B-B14F-4D97-AF65-F5344CB8AC3E}">
        <p14:creationId xmlns:p14="http://schemas.microsoft.com/office/powerpoint/2010/main" val="2816822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E75759-2AA0-C786-CD81-E6AE7CB1F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026559"/>
            <a:ext cx="8328025" cy="3575447"/>
          </a:xfrm>
        </p:spPr>
        <p:txBody>
          <a:bodyPr/>
          <a:lstStyle/>
          <a:p>
            <a:endParaRPr lang="en-AU" b="1" dirty="0"/>
          </a:p>
          <a:p>
            <a:r>
              <a:rPr lang="en-AU" b="1" dirty="0"/>
              <a:t>Submitted media average: 10/12 (~83%)</a:t>
            </a:r>
          </a:p>
          <a:p>
            <a:pPr lvl="1"/>
            <a:endParaRPr lang="en-AU" dirty="0"/>
          </a:p>
          <a:p>
            <a:pPr marL="642937" lvl="2" indent="0">
              <a:buNone/>
            </a:pPr>
            <a:r>
              <a:rPr lang="en-AU" dirty="0">
                <a:solidFill>
                  <a:srgbClr val="6B8372"/>
                </a:solidFill>
              </a:rPr>
              <a:t>Storybook					</a:t>
            </a:r>
            <a:r>
              <a:rPr lang="en-AU">
                <a:solidFill>
                  <a:srgbClr val="6B8372"/>
                </a:solidFill>
              </a:rPr>
              <a:t>	~98%</a:t>
            </a:r>
            <a:r>
              <a:rPr lang="en-AU" dirty="0">
                <a:solidFill>
                  <a:srgbClr val="6B8372"/>
                </a:solidFill>
              </a:rPr>
              <a:t>	</a:t>
            </a:r>
          </a:p>
          <a:p>
            <a:pPr marL="642937" lvl="2" indent="0">
              <a:buNone/>
            </a:pPr>
            <a:r>
              <a:rPr lang="en-AU" dirty="0">
                <a:solidFill>
                  <a:srgbClr val="6B8372"/>
                </a:solidFill>
              </a:rPr>
              <a:t>Podcasts							~92%	</a:t>
            </a:r>
          </a:p>
          <a:p>
            <a:pPr marL="642937" lvl="2" indent="0">
              <a:buNone/>
            </a:pPr>
            <a:r>
              <a:rPr lang="en-AU" dirty="0">
                <a:solidFill>
                  <a:srgbClr val="6B8372"/>
                </a:solidFill>
              </a:rPr>
              <a:t>Recorded Presentations		~86%</a:t>
            </a:r>
          </a:p>
          <a:p>
            <a:pPr marL="642937" lvl="2" indent="0">
              <a:buNone/>
            </a:pPr>
            <a:r>
              <a:rPr lang="en-AU" dirty="0">
                <a:solidFill>
                  <a:srgbClr val="6B8372"/>
                </a:solidFill>
              </a:rPr>
              <a:t>Posters							~83%	</a:t>
            </a:r>
          </a:p>
          <a:p>
            <a:pPr marL="642937" lvl="2" indent="0">
              <a:buNone/>
            </a:pPr>
            <a:r>
              <a:rPr lang="en-AU" dirty="0">
                <a:solidFill>
                  <a:srgbClr val="6B8372"/>
                </a:solidFill>
              </a:rPr>
              <a:t>Pamphlets 		 				~83%</a:t>
            </a:r>
          </a:p>
          <a:p>
            <a:pPr marL="642937" lvl="2" indent="0">
              <a:buNone/>
            </a:pPr>
            <a:r>
              <a:rPr lang="en-AU" dirty="0">
                <a:solidFill>
                  <a:srgbClr val="6B8372"/>
                </a:solidFill>
              </a:rPr>
              <a:t>Videos							~82%	</a:t>
            </a:r>
          </a:p>
          <a:p>
            <a:pPr lvl="1"/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D64F2E5-ECDB-50FF-803B-8EAF48B39A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Results</a:t>
            </a:r>
          </a:p>
        </p:txBody>
      </p:sp>
      <p:pic>
        <p:nvPicPr>
          <p:cNvPr id="5" name="Graphic 4" descr="Image outline">
            <a:extLst>
              <a:ext uri="{FF2B5EF4-FFF2-40B4-BE49-F238E27FC236}">
                <a16:creationId xmlns:a16="http://schemas.microsoft.com/office/drawing/2014/main" id="{85888274-3D85-DBAA-F212-70AFFD86BA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0859" y="2891751"/>
            <a:ext cx="216000" cy="216000"/>
          </a:xfrm>
          <a:prstGeom prst="rect">
            <a:avLst/>
          </a:prstGeom>
        </p:spPr>
      </p:pic>
      <p:pic>
        <p:nvPicPr>
          <p:cNvPr id="6" name="Graphic 5" descr="Online meeting outline">
            <a:extLst>
              <a:ext uri="{FF2B5EF4-FFF2-40B4-BE49-F238E27FC236}">
                <a16:creationId xmlns:a16="http://schemas.microsoft.com/office/drawing/2014/main" id="{0F030F98-46D3-18CE-8774-2D2CBA70B6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0859" y="2588423"/>
            <a:ext cx="216000" cy="216000"/>
          </a:xfrm>
          <a:prstGeom prst="rect">
            <a:avLst/>
          </a:prstGeom>
        </p:spPr>
      </p:pic>
      <p:pic>
        <p:nvPicPr>
          <p:cNvPr id="7" name="Graphic 6" descr="Newspaper outline">
            <a:extLst>
              <a:ext uri="{FF2B5EF4-FFF2-40B4-BE49-F238E27FC236}">
                <a16:creationId xmlns:a16="http://schemas.microsoft.com/office/drawing/2014/main" id="{10A61884-5749-9E95-0C1E-C58EF0B071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0859" y="3195079"/>
            <a:ext cx="216000" cy="216000"/>
          </a:xfrm>
          <a:prstGeom prst="rect">
            <a:avLst/>
          </a:prstGeom>
        </p:spPr>
      </p:pic>
      <p:pic>
        <p:nvPicPr>
          <p:cNvPr id="8" name="Graphic 7" descr="Video camera outline">
            <a:extLst>
              <a:ext uri="{FF2B5EF4-FFF2-40B4-BE49-F238E27FC236}">
                <a16:creationId xmlns:a16="http://schemas.microsoft.com/office/drawing/2014/main" id="{E5319A6F-BCCE-32AB-1CD3-D864C9DE1B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859" y="3487214"/>
            <a:ext cx="216000" cy="216000"/>
          </a:xfrm>
          <a:prstGeom prst="rect">
            <a:avLst/>
          </a:prstGeom>
        </p:spPr>
      </p:pic>
      <p:pic>
        <p:nvPicPr>
          <p:cNvPr id="9" name="Graphic 8" descr="Radio microphone outline">
            <a:extLst>
              <a:ext uri="{FF2B5EF4-FFF2-40B4-BE49-F238E27FC236}">
                <a16:creationId xmlns:a16="http://schemas.microsoft.com/office/drawing/2014/main" id="{16B8E261-4196-6F9A-54CB-6508DBCB60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0859" y="2289143"/>
            <a:ext cx="216000" cy="216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48FCA3-234E-D819-10FA-E96AE2BEC87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0859" y="2002128"/>
            <a:ext cx="206643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689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AE6152-D1DB-912B-8EC0-2482987D10B5}"/>
              </a:ext>
            </a:extLst>
          </p:cNvPr>
          <p:cNvSpPr txBox="1"/>
          <p:nvPr/>
        </p:nvSpPr>
        <p:spPr>
          <a:xfrm>
            <a:off x="320100" y="4272330"/>
            <a:ext cx="207002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400" dirty="0"/>
              <a:t>~41% Pamphlets</a:t>
            </a:r>
          </a:p>
          <a:p>
            <a:pPr algn="ctr"/>
            <a:r>
              <a:rPr lang="en-AU" sz="1400" dirty="0"/>
              <a:t>~28% Posters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D0135-404A-ECAE-C40D-A3D8B6EB527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56" y="71120"/>
            <a:ext cx="5517681" cy="39014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EB106E-250A-E46A-39E0-AA316606C63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058" y="71120"/>
            <a:ext cx="3448941" cy="488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574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5BB224-D6F1-46D3-FD74-01F2A153A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43CF8E-3567-1139-2751-EFA94289CE67}"/>
              </a:ext>
            </a:extLst>
          </p:cNvPr>
          <p:cNvSpPr txBox="1"/>
          <p:nvPr/>
        </p:nvSpPr>
        <p:spPr>
          <a:xfrm>
            <a:off x="4025332" y="276570"/>
            <a:ext cx="2070023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400" dirty="0"/>
              <a:t>~41% Pamphlets</a:t>
            </a:r>
          </a:p>
          <a:p>
            <a:pPr algn="ctr"/>
            <a:r>
              <a:rPr lang="en-AU" sz="1400" dirty="0"/>
              <a:t>~28% Posters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D31B9E1-5F2B-B4C6-A543-FFAE4D6BE64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4296483" cy="30002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EDDCFC-570D-42E6-C164-BB3F9C31D4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61" y="1735776"/>
            <a:ext cx="4730144" cy="3317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23F627-B225-438D-B19B-0FA63F91BB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280" y="0"/>
            <a:ext cx="3347720" cy="31320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0581A5-1F14-3580-EA80-74D020403A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3666" y="2219945"/>
            <a:ext cx="4078573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03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62E0F0A-FD17-520A-ED3E-3115F27D3E42}"/>
              </a:ext>
            </a:extLst>
          </p:cNvPr>
          <p:cNvSpPr txBox="1"/>
          <p:nvPr/>
        </p:nvSpPr>
        <p:spPr>
          <a:xfrm>
            <a:off x="1057903" y="3811226"/>
            <a:ext cx="207002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400" dirty="0"/>
              <a:t>~7% Podcasts</a:t>
            </a:r>
          </a:p>
          <a:p>
            <a:pPr algn="ctr"/>
            <a:r>
              <a:rPr lang="en-AU" sz="1400" dirty="0"/>
              <a:t>~6% Videos</a:t>
            </a:r>
          </a:p>
          <a:p>
            <a:pPr algn="ctr"/>
            <a:r>
              <a:rPr lang="en-AU" sz="1400" dirty="0"/>
              <a:t>~16% Presentations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A4E3D35-AE17-5A99-9918-2E4587CAE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5014" y="1818640"/>
            <a:ext cx="6235065" cy="2775983"/>
          </a:xfrm>
        </p:spPr>
        <p:txBody>
          <a:bodyPr/>
          <a:lstStyle/>
          <a:p>
            <a:r>
              <a:rPr lang="en-AU" dirty="0"/>
              <a:t>Introduction by ‘</a:t>
            </a:r>
            <a:r>
              <a:rPr lang="en-AU" i="1" dirty="0"/>
              <a:t>Dose of Reality’</a:t>
            </a:r>
          </a:p>
          <a:p>
            <a:endParaRPr lang="en-AU" i="1" dirty="0"/>
          </a:p>
          <a:p>
            <a:endParaRPr lang="en-AU" i="1" dirty="0"/>
          </a:p>
          <a:p>
            <a:r>
              <a:rPr lang="en-AU" dirty="0"/>
              <a:t>Role playing by ‘</a:t>
            </a:r>
            <a:r>
              <a:rPr lang="en-AU" i="1" dirty="0"/>
              <a:t>8 min Pharmacogenomics’ </a:t>
            </a:r>
            <a:br>
              <a:rPr lang="en-AU" i="1" dirty="0"/>
            </a:br>
            <a:br>
              <a:rPr lang="en-AU" i="1" dirty="0"/>
            </a:br>
            <a:r>
              <a:rPr lang="en-AU" dirty="0"/>
              <a:t>and </a:t>
            </a:r>
            <a:r>
              <a:rPr lang="en-AU" i="1" dirty="0"/>
              <a:t>‘Chronic but Iconic’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3" name="UDL Podcasts">
            <a:hlinkClick r:id="" action="ppaction://media"/>
            <a:extLst>
              <a:ext uri="{FF2B5EF4-FFF2-40B4-BE49-F238E27FC236}">
                <a16:creationId xmlns:a16="http://schemas.microsoft.com/office/drawing/2014/main" id="{93F625F8-A40A-8B49-4054-2A90EC308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4148" y="1037634"/>
            <a:ext cx="638766" cy="63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8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45F57D6B-E039-8CB0-11F8-41E130A9C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9987" y="1183759"/>
            <a:ext cx="6804026" cy="2775983"/>
          </a:xfrm>
          <a:solidFill>
            <a:srgbClr val="000000"/>
          </a:solidFill>
        </p:spPr>
        <p:txBody>
          <a:bodyPr/>
          <a:lstStyle/>
          <a:p>
            <a:r>
              <a:rPr lang="en-AU" dirty="0">
                <a:solidFill>
                  <a:schemeClr val="tx2"/>
                </a:solidFill>
              </a:rPr>
              <a:t>Scene by ‘</a:t>
            </a:r>
            <a:r>
              <a:rPr lang="en-AU" i="1" dirty="0">
                <a:solidFill>
                  <a:schemeClr val="tx2"/>
                </a:solidFill>
              </a:rPr>
              <a:t>The </a:t>
            </a:r>
            <a:r>
              <a:rPr lang="en-US" i="1" dirty="0">
                <a:solidFill>
                  <a:schemeClr val="tx2"/>
                </a:solidFill>
              </a:rPr>
              <a:t>Burning Truth About UTIs</a:t>
            </a:r>
            <a:r>
              <a:rPr lang="en-AU" i="1" dirty="0">
                <a:solidFill>
                  <a:schemeClr val="tx2"/>
                </a:solidFill>
              </a:rPr>
              <a:t>’</a:t>
            </a:r>
          </a:p>
          <a:p>
            <a:endParaRPr lang="en-AU" i="1" dirty="0">
              <a:solidFill>
                <a:schemeClr val="tx2"/>
              </a:solidFill>
            </a:endParaRPr>
          </a:p>
          <a:p>
            <a:r>
              <a:rPr lang="en-AU" dirty="0">
                <a:solidFill>
                  <a:schemeClr val="tx2"/>
                </a:solidFill>
              </a:rPr>
              <a:t>Animation by ‘</a:t>
            </a:r>
            <a:r>
              <a:rPr lang="en-US" i="1" dirty="0">
                <a:solidFill>
                  <a:schemeClr val="tx2"/>
                </a:solidFill>
              </a:rPr>
              <a:t>Saving Your Baby with a Virus</a:t>
            </a:r>
            <a:r>
              <a:rPr lang="en-AU" i="1" dirty="0">
                <a:solidFill>
                  <a:schemeClr val="tx2"/>
                </a:solidFill>
              </a:rPr>
              <a:t>’</a:t>
            </a:r>
          </a:p>
          <a:p>
            <a:endParaRPr lang="en-AU" dirty="0">
              <a:solidFill>
                <a:schemeClr val="tx2"/>
              </a:solidFill>
            </a:endParaRPr>
          </a:p>
          <a:p>
            <a:r>
              <a:rPr lang="en-AU" dirty="0">
                <a:solidFill>
                  <a:schemeClr val="tx2"/>
                </a:solidFill>
              </a:rPr>
              <a:t>Introduction by ‘</a:t>
            </a:r>
            <a:r>
              <a:rPr lang="en-US" i="1" dirty="0" err="1">
                <a:solidFill>
                  <a:schemeClr val="tx2"/>
                </a:solidFill>
              </a:rPr>
              <a:t>Hyemoglobeen’s</a:t>
            </a:r>
            <a:r>
              <a:rPr lang="en-US" i="1" dirty="0">
                <a:solidFill>
                  <a:schemeClr val="tx2"/>
                </a:solidFill>
              </a:rPr>
              <a:t> Science Talk</a:t>
            </a:r>
            <a:r>
              <a:rPr lang="en-AU" i="1" dirty="0">
                <a:solidFill>
                  <a:schemeClr val="tx2"/>
                </a:solidFill>
              </a:rPr>
              <a:t>’</a:t>
            </a:r>
          </a:p>
          <a:p>
            <a:endParaRPr lang="en-AU" i="1" dirty="0">
              <a:solidFill>
                <a:schemeClr val="tx2"/>
              </a:solidFill>
            </a:endParaRPr>
          </a:p>
          <a:p>
            <a:r>
              <a:rPr lang="en-AU" dirty="0">
                <a:solidFill>
                  <a:schemeClr val="tx2"/>
                </a:solidFill>
              </a:rPr>
              <a:t>Walk and Talk by ‘</a:t>
            </a:r>
            <a:r>
              <a:rPr lang="en-AU" i="1" dirty="0">
                <a:solidFill>
                  <a:schemeClr val="tx2"/>
                </a:solidFill>
              </a:rPr>
              <a:t>Lab-</a:t>
            </a:r>
            <a:r>
              <a:rPr lang="en-AU" i="1" dirty="0" err="1">
                <a:solidFill>
                  <a:schemeClr val="tx2"/>
                </a:solidFill>
              </a:rPr>
              <a:t>radoodles</a:t>
            </a:r>
            <a:r>
              <a:rPr lang="en-AU" i="1" dirty="0">
                <a:solidFill>
                  <a:schemeClr val="tx2"/>
                </a:solidFill>
              </a:rPr>
              <a:t>’</a:t>
            </a:r>
          </a:p>
          <a:p>
            <a:endParaRPr lang="en-AU" dirty="0">
              <a:solidFill>
                <a:schemeClr val="tx2"/>
              </a:solidFill>
            </a:endParaRPr>
          </a:p>
          <a:p>
            <a:endParaRPr lang="en-A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62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F73213B-5B1C-B9A1-9430-04ADE1F051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4" y="97536"/>
            <a:ext cx="3164210" cy="252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4E0968-4DCA-BD1B-D67E-9E6D3DEBCE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4074" y="0"/>
            <a:ext cx="4082425" cy="32431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3B1159-BE3F-7D1F-974C-C56EAE90313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864" y="2058444"/>
            <a:ext cx="3761783" cy="29875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CBDB29-BAE3-468D-80E1-9239F484325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768" y="2177950"/>
            <a:ext cx="3674198" cy="291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611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8B803-2558-5B49-7B21-A7C5AF004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rawing of a road with trees and buildings&#10;&#10;Description automatically generated">
            <a:extLst>
              <a:ext uri="{FF2B5EF4-FFF2-40B4-BE49-F238E27FC236}">
                <a16:creationId xmlns:a16="http://schemas.microsoft.com/office/drawing/2014/main" id="{2112277E-D079-8043-047A-B2589234C0E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3566" y="822717"/>
            <a:ext cx="6131148" cy="438457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F2F9B6A-656A-47E3-6980-9056AB1A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Choose Your Workshop…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7B0EFB3-3EFC-16F9-9238-385380BA0EDA}"/>
              </a:ext>
            </a:extLst>
          </p:cNvPr>
          <p:cNvGrpSpPr/>
          <p:nvPr/>
        </p:nvGrpSpPr>
        <p:grpSpPr>
          <a:xfrm>
            <a:off x="3466847" y="974683"/>
            <a:ext cx="1018227" cy="909332"/>
            <a:chOff x="1473566" y="2336486"/>
            <a:chExt cx="1018227" cy="909332"/>
          </a:xfrm>
        </p:grpSpPr>
        <p:pic>
          <p:nvPicPr>
            <p:cNvPr id="16" name="Graphic 15" descr="Radio microphone outline">
              <a:extLst>
                <a:ext uri="{FF2B5EF4-FFF2-40B4-BE49-F238E27FC236}">
                  <a16:creationId xmlns:a16="http://schemas.microsoft.com/office/drawing/2014/main" id="{88CF5C71-EDC8-D8A7-7D17-D896792D3A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12679" y="2336486"/>
              <a:ext cx="540000" cy="540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5E6CE87-9EC1-CC8F-98A7-4DF017F5E004}"/>
                </a:ext>
              </a:extLst>
            </p:cNvPr>
            <p:cNvSpPr txBox="1"/>
            <p:nvPr/>
          </p:nvSpPr>
          <p:spPr>
            <a:xfrm>
              <a:off x="1473566" y="2876486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18878"/>
                  </a:solidFill>
                </a:rPr>
                <a:t>Podcast</a:t>
              </a:r>
              <a:endParaRPr lang="en-AU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FB94906-92AF-BA54-3351-D38297ADEF3E}"/>
              </a:ext>
            </a:extLst>
          </p:cNvPr>
          <p:cNvGrpSpPr>
            <a:grpSpLocks noChangeAspect="1"/>
          </p:cNvGrpSpPr>
          <p:nvPr/>
        </p:nvGrpSpPr>
        <p:grpSpPr>
          <a:xfrm>
            <a:off x="3755097" y="2096319"/>
            <a:ext cx="729977" cy="1080000"/>
            <a:chOff x="20780866" y="24497168"/>
            <a:chExt cx="1729504" cy="25588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D56CF95-58E9-CE35-FF25-CF52DF6A2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80866" y="24497168"/>
              <a:ext cx="1360085" cy="25588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5EBBBBF-BADD-C8A4-4BE2-48C83C1E11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55259" y="25556467"/>
              <a:ext cx="455111" cy="493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66121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AF2EED-D5D7-ACCE-4D19-67C01509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rawing of a road with trees and buildings&#10;&#10;Description automatically generated">
            <a:extLst>
              <a:ext uri="{FF2B5EF4-FFF2-40B4-BE49-F238E27FC236}">
                <a16:creationId xmlns:a16="http://schemas.microsoft.com/office/drawing/2014/main" id="{11454F86-2311-5241-5A79-ADAA85AFD78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3566" y="822717"/>
            <a:ext cx="6131148" cy="438457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BC9E0BC-89C5-C52F-FCCB-9133A2F11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Choose Your Workshop…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7F7C2C9-2D14-4002-5D5D-F7C35FAD5E91}"/>
              </a:ext>
            </a:extLst>
          </p:cNvPr>
          <p:cNvGrpSpPr/>
          <p:nvPr/>
        </p:nvGrpSpPr>
        <p:grpSpPr>
          <a:xfrm>
            <a:off x="5765148" y="1191150"/>
            <a:ext cx="851515" cy="815810"/>
            <a:chOff x="5630259" y="282717"/>
            <a:chExt cx="851515" cy="815810"/>
          </a:xfrm>
        </p:grpSpPr>
        <p:pic>
          <p:nvPicPr>
            <p:cNvPr id="12" name="Graphic 11" descr="Image outline">
              <a:extLst>
                <a:ext uri="{FF2B5EF4-FFF2-40B4-BE49-F238E27FC236}">
                  <a16:creationId xmlns:a16="http://schemas.microsoft.com/office/drawing/2014/main" id="{7614D955-4036-1DA3-59DB-3EB33BB50E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786016" y="282717"/>
              <a:ext cx="540000" cy="540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4E73329-2541-2A97-AEEB-54E8F5A437A1}"/>
                </a:ext>
              </a:extLst>
            </p:cNvPr>
            <p:cNvSpPr txBox="1"/>
            <p:nvPr/>
          </p:nvSpPr>
          <p:spPr>
            <a:xfrm>
              <a:off x="5630259" y="729195"/>
              <a:ext cx="8515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718878"/>
                  </a:solidFill>
                </a:rPr>
                <a:t>Poster</a:t>
              </a:r>
              <a:endParaRPr lang="en-AU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2EB1D82-392B-B301-8192-A2E95989078F}"/>
              </a:ext>
            </a:extLst>
          </p:cNvPr>
          <p:cNvGrpSpPr>
            <a:grpSpLocks noChangeAspect="1"/>
          </p:cNvGrpSpPr>
          <p:nvPr/>
        </p:nvGrpSpPr>
        <p:grpSpPr>
          <a:xfrm>
            <a:off x="6095916" y="2031750"/>
            <a:ext cx="729977" cy="1080000"/>
            <a:chOff x="20780866" y="24497168"/>
            <a:chExt cx="1729504" cy="2558800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60FE74-1D40-BAF6-B9FE-3B98BDE72F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80866" y="24497168"/>
              <a:ext cx="1360085" cy="25588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8C41ACEB-7C91-E31B-0D1F-B45853758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55259" y="25556467"/>
              <a:ext cx="455111" cy="493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68907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181AE-91D3-8709-1404-B200CF2B7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F236C-A7DC-D4B9-B0EC-5D36EC73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chemeClr val="accent5">
                    <a:lumMod val="25000"/>
                  </a:schemeClr>
                </a:solidFill>
              </a:rPr>
              <a:t>Your turn to choose</a:t>
            </a:r>
          </a:p>
        </p:txBody>
      </p:sp>
    </p:spTree>
    <p:extLst>
      <p:ext uri="{BB962C8B-B14F-4D97-AF65-F5344CB8AC3E}">
        <p14:creationId xmlns:p14="http://schemas.microsoft.com/office/powerpoint/2010/main" val="2342891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A2DF3-9940-26A5-612D-3B7E48ABE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02E6C9-0EDA-E378-E6BD-3D5F454B4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6" y="1019176"/>
            <a:ext cx="7106896" cy="3575447"/>
          </a:xfrm>
        </p:spPr>
        <p:txBody>
          <a:bodyPr/>
          <a:lstStyle/>
          <a:p>
            <a:pPr marL="342900" indent="-342900">
              <a:buAutoNum type="arabicParenR"/>
            </a:pPr>
            <a:r>
              <a:rPr lang="en-AU" b="1" dirty="0"/>
              <a:t>Creating your list:</a:t>
            </a:r>
          </a:p>
          <a:p>
            <a:pPr marL="0" indent="0">
              <a:buNone/>
            </a:pPr>
            <a:r>
              <a:rPr lang="en-AU" b="1" dirty="0"/>
              <a:t>In your groups, choose one existing assessment from one of your own subjects (can be common amongst all members)</a:t>
            </a:r>
          </a:p>
          <a:p>
            <a:pPr lvl="1"/>
            <a:r>
              <a:rPr lang="en-AU" dirty="0"/>
              <a:t>Testing knowledge and understanding (exams, oral)</a:t>
            </a:r>
          </a:p>
          <a:p>
            <a:pPr lvl="1"/>
            <a:r>
              <a:rPr lang="en-AU" dirty="0"/>
              <a:t>Experimental report or data analysis</a:t>
            </a:r>
          </a:p>
          <a:p>
            <a:pPr lvl="1"/>
            <a:r>
              <a:rPr lang="en-AU" dirty="0"/>
              <a:t>Case studies or research findings</a:t>
            </a:r>
          </a:p>
          <a:p>
            <a:pPr lvl="1"/>
            <a:r>
              <a:rPr lang="en-AU" dirty="0"/>
              <a:t>Portfolios or journals</a:t>
            </a:r>
          </a:p>
          <a:p>
            <a:pPr lvl="1"/>
            <a:r>
              <a:rPr lang="en-AU" dirty="0"/>
              <a:t>Presentations</a:t>
            </a:r>
          </a:p>
          <a:p>
            <a:pPr lvl="1"/>
            <a:r>
              <a:rPr lang="en-AU" dirty="0"/>
              <a:t>Etc</a:t>
            </a:r>
          </a:p>
          <a:p>
            <a:pPr lvl="1"/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C48B715-1F11-3EED-2E40-B111C4177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Workshop Activity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95294-BC81-9B44-EC93-AB5493CEE0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5702" y="2853099"/>
            <a:ext cx="1914163" cy="19141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B147C4-3F15-F1C4-C8A9-18DF45417CD5}"/>
              </a:ext>
            </a:extLst>
          </p:cNvPr>
          <p:cNvSpPr txBox="1"/>
          <p:nvPr/>
        </p:nvSpPr>
        <p:spPr>
          <a:xfrm>
            <a:off x="5801360" y="4750722"/>
            <a:ext cx="3429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https://padlet.com/sydney/UDLCYOA</a:t>
            </a:r>
            <a:r>
              <a:rPr lang="en-AU" sz="1400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93280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0237B4-8EBC-31D0-DD55-6D2A6AB5F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5F03F0-EA8D-E06C-A513-35C01F1ED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2) Big Sky Ideas:</a:t>
            </a:r>
          </a:p>
          <a:p>
            <a:pPr marL="0" indent="0">
              <a:buNone/>
            </a:pPr>
            <a:r>
              <a:rPr lang="en-AU" b="1" dirty="0"/>
              <a:t>Imagine </a:t>
            </a:r>
            <a:r>
              <a:rPr lang="en-AU" b="1" u="sng" dirty="0"/>
              <a:t>all</a:t>
            </a:r>
            <a:r>
              <a:rPr lang="en-AU" b="1" dirty="0"/>
              <a:t> possible ways in which students could complete the outcomes for the group’s chosen assessment</a:t>
            </a:r>
          </a:p>
          <a:p>
            <a:pPr marL="642938" lvl="1" indent="-342900"/>
            <a:r>
              <a:rPr lang="en-AU" sz="1600" b="1" dirty="0"/>
              <a:t>An experimental plan can be:</a:t>
            </a:r>
          </a:p>
          <a:p>
            <a:pPr marL="942975" lvl="2" indent="-342900"/>
            <a:r>
              <a:rPr lang="en-AU" sz="1400" dirty="0"/>
              <a:t>Written report</a:t>
            </a:r>
          </a:p>
          <a:p>
            <a:pPr marL="942975" lvl="2" indent="-342900"/>
            <a:r>
              <a:rPr lang="en-AU" sz="1400" dirty="0"/>
              <a:t>Experimental protocol/SOP</a:t>
            </a:r>
          </a:p>
          <a:p>
            <a:pPr marL="942975" lvl="2" indent="-342900"/>
            <a:r>
              <a:rPr lang="en-AU" sz="1400" dirty="0"/>
              <a:t>Research grant application</a:t>
            </a:r>
          </a:p>
          <a:p>
            <a:pPr marL="942975" lvl="2" indent="-342900"/>
            <a:r>
              <a:rPr lang="en-AU" sz="1400" dirty="0"/>
              <a:t>Conference presentation (in person or video recording)</a:t>
            </a:r>
          </a:p>
          <a:p>
            <a:pPr marL="942975" lvl="2" indent="-342900"/>
            <a:r>
              <a:rPr lang="en-AU" sz="1400" dirty="0"/>
              <a:t>Pitch</a:t>
            </a:r>
          </a:p>
          <a:p>
            <a:pPr marL="942975" lvl="2" indent="-342900"/>
            <a:r>
              <a:rPr lang="en-AU" sz="1400" dirty="0"/>
              <a:t>Poster</a:t>
            </a:r>
          </a:p>
          <a:p>
            <a:pPr marL="942975" lvl="2" indent="-342900"/>
            <a:r>
              <a:rPr lang="en-AU" sz="1400" dirty="0"/>
              <a:t>Discussion/ thesis defence</a:t>
            </a:r>
          </a:p>
          <a:p>
            <a:pPr marL="942975" lvl="2" indent="-342900"/>
            <a:r>
              <a:rPr lang="en-AU" sz="1400" dirty="0"/>
              <a:t>etc</a:t>
            </a:r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6F2F38-F059-1804-26FE-AD6A76E89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Workshop Activity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853D9-75E3-55F2-B5E9-CDC587C777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5702" y="2853099"/>
            <a:ext cx="1914163" cy="19141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288222-38BA-2E7C-313A-0913D00C90FE}"/>
              </a:ext>
            </a:extLst>
          </p:cNvPr>
          <p:cNvSpPr txBox="1"/>
          <p:nvPr/>
        </p:nvSpPr>
        <p:spPr>
          <a:xfrm>
            <a:off x="5801360" y="4750722"/>
            <a:ext cx="3429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https://padlet.com/sydney/UDLCYOA</a:t>
            </a:r>
            <a:r>
              <a:rPr lang="en-AU" sz="1400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8235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65C21-453E-A800-DA76-2C53B3F6E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6F53AD-7139-0596-898B-74EAED24C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019175"/>
            <a:ext cx="8328025" cy="3575447"/>
          </a:xfrm>
        </p:spPr>
        <p:txBody>
          <a:bodyPr/>
          <a:lstStyle/>
          <a:p>
            <a:pPr marL="0" indent="0">
              <a:buNone/>
            </a:pPr>
            <a:r>
              <a:rPr lang="en-AU" b="1" dirty="0"/>
              <a:t>3) Reality Check:</a:t>
            </a:r>
          </a:p>
          <a:p>
            <a:pPr marL="0" indent="0">
              <a:buNone/>
            </a:pPr>
            <a:r>
              <a:rPr lang="en-US" b="1" dirty="0"/>
              <a:t>Narrow your list to 2 – 5 assessment types. Consider the following complexities/realities:</a:t>
            </a:r>
          </a:p>
          <a:p>
            <a:pPr marL="585788" lvl="1" indent="-285750"/>
            <a:r>
              <a:rPr lang="en-AU" sz="1400" b="1" dirty="0"/>
              <a:t>Resource requirements</a:t>
            </a:r>
          </a:p>
          <a:p>
            <a:pPr marL="885825" lvl="2" indent="-285750"/>
            <a:r>
              <a:rPr lang="en-AU" sz="1400" dirty="0"/>
              <a:t>Marking budget, team size, time</a:t>
            </a:r>
          </a:p>
          <a:p>
            <a:pPr marL="585788" lvl="1" indent="-285750"/>
            <a:r>
              <a:rPr lang="en-AU" sz="1400" b="1" dirty="0"/>
              <a:t>Cohort configuration and scalability</a:t>
            </a:r>
          </a:p>
          <a:p>
            <a:pPr marL="885825" lvl="2" indent="-285750"/>
            <a:r>
              <a:rPr lang="en-AU" sz="1400" dirty="0"/>
              <a:t>Groups or individual</a:t>
            </a:r>
          </a:p>
          <a:p>
            <a:pPr marL="885825" lvl="2" indent="-285750"/>
            <a:r>
              <a:rPr lang="en-AU" sz="1400" dirty="0"/>
              <a:t>Scalable across different cohort sizes</a:t>
            </a:r>
          </a:p>
          <a:p>
            <a:pPr marL="585788" lvl="1" indent="-285750"/>
            <a:r>
              <a:rPr lang="en-AU" sz="1400" b="1" dirty="0"/>
              <a:t>Diversity/complexity of rubrics required</a:t>
            </a:r>
          </a:p>
          <a:p>
            <a:pPr marL="885825" lvl="2" indent="-285750"/>
            <a:r>
              <a:rPr lang="en-AU" sz="1400" dirty="0"/>
              <a:t>Separate rubrics</a:t>
            </a:r>
          </a:p>
          <a:p>
            <a:pPr marL="885825" lvl="2" indent="-285750"/>
            <a:r>
              <a:rPr lang="en-AU" sz="1400" dirty="0"/>
              <a:t>All cover same learning outcomes</a:t>
            </a:r>
          </a:p>
          <a:p>
            <a:pPr marL="585788" lvl="1" indent="-285750"/>
            <a:r>
              <a:rPr lang="en-AU" sz="1400" b="1" dirty="0"/>
              <a:t>Student effort</a:t>
            </a:r>
          </a:p>
          <a:p>
            <a:pPr marL="885825" lvl="2" indent="-285750"/>
            <a:r>
              <a:rPr lang="en-AU" sz="1400" dirty="0"/>
              <a:t>Same effort across all formats to complete?</a:t>
            </a:r>
          </a:p>
          <a:p>
            <a:pPr marL="885825" lvl="2" indent="-285750"/>
            <a:r>
              <a:rPr lang="en-AU" sz="1400" dirty="0"/>
              <a:t>Inclusive to all student groups (personal diversity, technology access)</a:t>
            </a:r>
          </a:p>
          <a:p>
            <a:pPr marL="885825" lvl="2" indent="-285750"/>
            <a:r>
              <a:rPr lang="en-AU" sz="1400" dirty="0"/>
              <a:t>AI applicable</a:t>
            </a:r>
          </a:p>
          <a:p>
            <a:pPr lvl="1"/>
            <a:endParaRPr lang="en-AU" dirty="0"/>
          </a:p>
          <a:p>
            <a:pPr lvl="1"/>
            <a:endParaRPr lang="en-AU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D72ED484-F410-E85B-25B0-164EC6B4B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376238"/>
            <a:ext cx="8426450" cy="485387"/>
          </a:xfrm>
        </p:spPr>
        <p:txBody>
          <a:bodyPr/>
          <a:lstStyle/>
          <a:p>
            <a:r>
              <a:rPr lang="en-AU" dirty="0"/>
              <a:t>Workshop Activity</a:t>
            </a:r>
          </a:p>
        </p:txBody>
      </p:sp>
    </p:spTree>
    <p:extLst>
      <p:ext uri="{BB962C8B-B14F-4D97-AF65-F5344CB8AC3E}">
        <p14:creationId xmlns:p14="http://schemas.microsoft.com/office/powerpoint/2010/main" val="40833563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76508-2D55-6D1C-1AB7-37C212804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2574903-DCE6-4497-2CDA-B52C33FE9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AU" b="1" dirty="0"/>
              <a:t>4) Share your adventure:</a:t>
            </a:r>
          </a:p>
          <a:p>
            <a:pPr marL="0" indent="0">
              <a:buNone/>
            </a:pPr>
            <a:r>
              <a:rPr lang="en-AU" b="1" dirty="0"/>
              <a:t>2-3 min pitch, the group chooses how?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4A0DF9-6E77-B563-632F-DCF7DA104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Workshop Activity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77DE92-1955-306B-95B9-0FCD52E776C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5702" y="2853099"/>
            <a:ext cx="1914163" cy="19141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A0C95A-D936-825F-C1F8-476A9E2C1863}"/>
              </a:ext>
            </a:extLst>
          </p:cNvPr>
          <p:cNvSpPr txBox="1"/>
          <p:nvPr/>
        </p:nvSpPr>
        <p:spPr>
          <a:xfrm>
            <a:off x="5801360" y="4750722"/>
            <a:ext cx="34296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1400" b="1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https://padlet.com/sydney/UDLCYOA</a:t>
            </a:r>
            <a:r>
              <a:rPr lang="en-AU" sz="1400" b="1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4758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8B4F9-F86C-C7D9-8682-F7AB7307B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898AF-5859-579B-5018-439CBA696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Concluding arc in our Story</a:t>
            </a:r>
          </a:p>
        </p:txBody>
      </p:sp>
    </p:spTree>
    <p:extLst>
      <p:ext uri="{BB962C8B-B14F-4D97-AF65-F5344CB8AC3E}">
        <p14:creationId xmlns:p14="http://schemas.microsoft.com/office/powerpoint/2010/main" val="2823901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C049FBE-1203-C407-A504-11DAF4638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Transferrable to other units</a:t>
            </a:r>
          </a:p>
          <a:p>
            <a:pPr lvl="1"/>
            <a:r>
              <a:rPr lang="en-AU" dirty="0"/>
              <a:t>Ideas</a:t>
            </a:r>
          </a:p>
          <a:p>
            <a:pPr lvl="1"/>
            <a:r>
              <a:rPr lang="en-AU" dirty="0"/>
              <a:t>Concepts</a:t>
            </a:r>
          </a:p>
          <a:p>
            <a:pPr lvl="1"/>
            <a:r>
              <a:rPr lang="en-AU" dirty="0"/>
              <a:t>Case study analyses</a:t>
            </a:r>
          </a:p>
          <a:p>
            <a:r>
              <a:rPr lang="en-AU" dirty="0"/>
              <a:t>Adaptable </a:t>
            </a:r>
          </a:p>
          <a:p>
            <a:pPr lvl="1"/>
            <a:r>
              <a:rPr lang="en-AU" dirty="0"/>
              <a:t>Weighting</a:t>
            </a:r>
          </a:p>
          <a:p>
            <a:pPr lvl="1"/>
            <a:r>
              <a:rPr lang="en-AU" dirty="0"/>
              <a:t>Duration</a:t>
            </a:r>
          </a:p>
          <a:p>
            <a:r>
              <a:rPr lang="en-AU" dirty="0"/>
              <a:t>Means of engagement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2A0563-8618-D96B-02E1-4CFC89939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Choosing This Assessment For You</a:t>
            </a:r>
          </a:p>
        </p:txBody>
      </p:sp>
      <p:pic>
        <p:nvPicPr>
          <p:cNvPr id="4" name="Picture 3" descr="A drawing of a road with trees and buildings&#10;&#10;Description automatically generated">
            <a:extLst>
              <a:ext uri="{FF2B5EF4-FFF2-40B4-BE49-F238E27FC236}">
                <a16:creationId xmlns:a16="http://schemas.microsoft.com/office/drawing/2014/main" id="{3CA8C174-D5B9-FECB-C04C-2A6EB0998D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3412" y="1016284"/>
            <a:ext cx="4564062" cy="3263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DC1637-DD25-DCFC-0CAA-62EE0C34486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0268" y="4280184"/>
            <a:ext cx="1041492" cy="216124"/>
          </a:xfrm>
          <a:prstGeom prst="rect">
            <a:avLst/>
          </a:prstGeom>
          <a:solidFill>
            <a:srgbClr val="FFFFFF">
              <a:alpha val="80000"/>
            </a:srgbClr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1A0054-E84F-E258-D0AC-7F1299722F18}"/>
              </a:ext>
            </a:extLst>
          </p:cNvPr>
          <p:cNvSpPr txBox="1"/>
          <p:nvPr/>
        </p:nvSpPr>
        <p:spPr>
          <a:xfrm>
            <a:off x="5388795" y="3761088"/>
            <a:ext cx="822661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Science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AFC5F7-C279-1E27-4555-C0B681326329}"/>
              </a:ext>
            </a:extLst>
          </p:cNvPr>
          <p:cNvSpPr txBox="1"/>
          <p:nvPr/>
        </p:nvSpPr>
        <p:spPr>
          <a:xfrm>
            <a:off x="5708549" y="1382412"/>
            <a:ext cx="912430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Business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A4D21C-D1A4-CA5F-E281-63695DACCD1E}"/>
              </a:ext>
            </a:extLst>
          </p:cNvPr>
          <p:cNvSpPr txBox="1"/>
          <p:nvPr/>
        </p:nvSpPr>
        <p:spPr>
          <a:xfrm>
            <a:off x="7797543" y="1650878"/>
            <a:ext cx="1140056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Engineering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1BD52A-F91C-F4C8-1FDB-65C873FC0D8B}"/>
              </a:ext>
            </a:extLst>
          </p:cNvPr>
          <p:cNvSpPr txBox="1"/>
          <p:nvPr/>
        </p:nvSpPr>
        <p:spPr>
          <a:xfrm>
            <a:off x="4423412" y="1978955"/>
            <a:ext cx="572594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FMH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404BBF-8B28-E764-55F3-9D44FE0D3779}"/>
              </a:ext>
            </a:extLst>
          </p:cNvPr>
          <p:cNvSpPr txBox="1"/>
          <p:nvPr/>
        </p:nvSpPr>
        <p:spPr>
          <a:xfrm>
            <a:off x="8041200" y="2593249"/>
            <a:ext cx="652743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Music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2EAA8D-EFB6-A452-5AF4-A770648BF69C}"/>
              </a:ext>
            </a:extLst>
          </p:cNvPr>
          <p:cNvSpPr txBox="1"/>
          <p:nvPr/>
        </p:nvSpPr>
        <p:spPr>
          <a:xfrm>
            <a:off x="4430967" y="1136118"/>
            <a:ext cx="644472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FASS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7445F2-34AD-05F4-FDDB-04B81E745664}"/>
              </a:ext>
            </a:extLst>
          </p:cNvPr>
          <p:cNvSpPr txBox="1"/>
          <p:nvPr/>
        </p:nvSpPr>
        <p:spPr>
          <a:xfrm>
            <a:off x="4493142" y="2975680"/>
            <a:ext cx="513282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Law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C6829C-75DE-9306-9908-1A9185884A6E}"/>
              </a:ext>
            </a:extLst>
          </p:cNvPr>
          <p:cNvSpPr txBox="1"/>
          <p:nvPr/>
        </p:nvSpPr>
        <p:spPr>
          <a:xfrm>
            <a:off x="7028998" y="1226945"/>
            <a:ext cx="1140056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400" dirty="0"/>
              <a:t>Architecture</a:t>
            </a:r>
          </a:p>
        </p:txBody>
      </p:sp>
    </p:spTree>
    <p:extLst>
      <p:ext uri="{BB962C8B-B14F-4D97-AF65-F5344CB8AC3E}">
        <p14:creationId xmlns:p14="http://schemas.microsoft.com/office/powerpoint/2010/main" val="31009239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0AEA0E-E488-305B-BF74-32063F8907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Start small</a:t>
            </a:r>
          </a:p>
          <a:p>
            <a:pPr lvl="1"/>
            <a:r>
              <a:rPr lang="en-AU" dirty="0"/>
              <a:t>2-3 choices for assessments</a:t>
            </a:r>
          </a:p>
          <a:p>
            <a:pPr lvl="1"/>
            <a:r>
              <a:rPr lang="en-AU" dirty="0"/>
              <a:t>Class activities?</a:t>
            </a:r>
          </a:p>
          <a:p>
            <a:pPr lvl="1"/>
            <a:r>
              <a:rPr lang="en-AU" dirty="0"/>
              <a:t>Choice in lectures</a:t>
            </a:r>
          </a:p>
          <a:p>
            <a:endParaRPr lang="en-AU" dirty="0"/>
          </a:p>
          <a:p>
            <a:r>
              <a:rPr lang="en-AU" dirty="0"/>
              <a:t>Big workload upfront</a:t>
            </a:r>
          </a:p>
          <a:p>
            <a:pPr lvl="1"/>
            <a:r>
              <a:rPr lang="en-AU" dirty="0"/>
              <a:t>Very well worth it</a:t>
            </a:r>
          </a:p>
          <a:p>
            <a:pPr lvl="1"/>
            <a:endParaRPr lang="en-AU" dirty="0"/>
          </a:p>
          <a:p>
            <a:r>
              <a:rPr lang="en-AU" dirty="0"/>
              <a:t>You can do it!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26FD27-7684-C225-36C5-0836192FD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0" dirty="0"/>
              <a:t>Where you can start?</a:t>
            </a:r>
          </a:p>
        </p:txBody>
      </p:sp>
    </p:spTree>
    <p:extLst>
      <p:ext uri="{BB962C8B-B14F-4D97-AF65-F5344CB8AC3E}">
        <p14:creationId xmlns:p14="http://schemas.microsoft.com/office/powerpoint/2010/main" val="7448703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EF34F1-9FF9-7D6F-CE83-EE0E0B2C0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54864" y="-48768"/>
            <a:ext cx="9265920" cy="528523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313C40-78C1-0157-8BCD-C0AD85A915E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2144" y="176783"/>
            <a:ext cx="6833616" cy="48402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629A0C-8C6B-AB9E-ADB4-E1258C98FB4C}"/>
              </a:ext>
            </a:extLst>
          </p:cNvPr>
          <p:cNvSpPr txBox="1"/>
          <p:nvPr/>
        </p:nvSpPr>
        <p:spPr>
          <a:xfrm>
            <a:off x="4066597" y="3083651"/>
            <a:ext cx="1010805" cy="369332"/>
          </a:xfrm>
          <a:prstGeom prst="rect">
            <a:avLst/>
          </a:prstGeom>
          <a:solidFill>
            <a:schemeClr val="tx2">
              <a:alpha val="88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6B8372"/>
                </a:solidFill>
              </a:rPr>
              <a:t>CYOA</a:t>
            </a:r>
            <a:endParaRPr lang="en-AU" dirty="0">
              <a:solidFill>
                <a:srgbClr val="6B83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71019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2">
  <a:themeElements>
    <a:clrScheme name="Custom 4">
      <a:dk1>
        <a:srgbClr val="718878"/>
      </a:dk1>
      <a:lt1>
        <a:srgbClr val="C4D0CE"/>
      </a:lt1>
      <a:dk2>
        <a:srgbClr val="FFFFFF"/>
      </a:dk2>
      <a:lt2>
        <a:srgbClr val="B6AEAB"/>
      </a:lt2>
      <a:accent1>
        <a:srgbClr val="2E4E43"/>
      </a:accent1>
      <a:accent2>
        <a:srgbClr val="718878"/>
      </a:accent2>
      <a:accent3>
        <a:srgbClr val="C4D0CE"/>
      </a:accent3>
      <a:accent4>
        <a:srgbClr val="B6AEAB"/>
      </a:accent4>
      <a:accent5>
        <a:srgbClr val="DED6D3"/>
      </a:accent5>
      <a:accent6>
        <a:srgbClr val="4E8472"/>
      </a:accent6>
      <a:hlink>
        <a:srgbClr val="718878"/>
      </a:hlink>
      <a:folHlink>
        <a:srgbClr val="C4D0CE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74562C-E8AF-4630-99B2-F41408312A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1D70F8-6E91-4764-BFF4-1F1BB127FC9A}">
  <ds:schemaRefs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242681ae-e6e2-4ee6-90fd-f2c0d11c7b09"/>
    <ds:schemaRef ds:uri="43435717-49c9-4489-9470-c7c98d62699d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3EBBC0D-81A3-4C73-8CF0-E003F24F6A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3966</TotalTime>
  <Words>774</Words>
  <Application>Microsoft Office PowerPoint</Application>
  <PresentationFormat>On-screen Show (16:9)</PresentationFormat>
  <Paragraphs>191</Paragraphs>
  <Slides>32</Slides>
  <Notes>15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Arial</vt:lpstr>
      <vt:lpstr>Calibri</vt:lpstr>
      <vt:lpstr>Lucida Grande</vt:lpstr>
      <vt:lpstr>Montserrat</vt:lpstr>
      <vt:lpstr>Tw Cen MT</vt:lpstr>
      <vt:lpstr>Wingdings</vt:lpstr>
      <vt:lpstr>Master 2</vt:lpstr>
      <vt:lpstr>PowerPoint Presentation</vt:lpstr>
      <vt:lpstr>PowerPoint Presentation</vt:lpstr>
      <vt:lpstr>PowerPoint Presentation</vt:lpstr>
      <vt:lpstr>Choose Your Own Assessment</vt:lpstr>
      <vt:lpstr>Choose Your Workshop…</vt:lpstr>
      <vt:lpstr>Choose Your Workshop…</vt:lpstr>
      <vt:lpstr>BIOL1009: From Molecules, Cells and Organisms</vt:lpstr>
      <vt:lpstr>CYOA</vt:lpstr>
      <vt:lpstr>Enables agency, inclusivity, authentic assessment, and communication skills</vt:lpstr>
      <vt:lpstr>Grounded in UDL Framework</vt:lpstr>
      <vt:lpstr>PowerPoint Presentation</vt:lpstr>
      <vt:lpstr>PowerPoint Presentation</vt:lpstr>
      <vt:lpstr>Fun for all</vt:lpstr>
      <vt:lpstr>Where it started?</vt:lpstr>
      <vt:lpstr>Exemplars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Choose Your Workshop…</vt:lpstr>
      <vt:lpstr>Choose Your Workshop…</vt:lpstr>
      <vt:lpstr>Your turn to choose</vt:lpstr>
      <vt:lpstr>Workshop Activity</vt:lpstr>
      <vt:lpstr>Workshop Activity</vt:lpstr>
      <vt:lpstr>Workshop Activity</vt:lpstr>
      <vt:lpstr>Workshop Activity</vt:lpstr>
      <vt:lpstr>Concluding arc in our Story</vt:lpstr>
      <vt:lpstr>Choosing This Assessment For You</vt:lpstr>
      <vt:lpstr>Where you can start?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Evelyn Lloveda</dc:creator>
  <cp:lastModifiedBy>Kylie Geard</cp:lastModifiedBy>
  <cp:revision>326</cp:revision>
  <dcterms:modified xsi:type="dcterms:W3CDTF">2026-07-30T07:07:32Z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0x010100595E3D60D9E6E04A88E6C46A8F8E80F5</vt:lpwstr>
  </property>
  <property fmtid="{D5CDD505-2E9C-101B-9397-08002B2CF9AE}" pid="3" name="MediaServiceImageTags">
    <vt:lpwstr/>
  </property>
</Properties>
</file>